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xml" ContentType="application/vnd.openxmlformats-officedocument.presentationml.notesSlide+xml"/>
  <Override PartName="/ppt/tags/tag69.xml" ContentType="application/vnd.openxmlformats-officedocument.presentationml.tags+xml"/>
  <Override PartName="/ppt/notesSlides/notesSlide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notesSlides/notesSlide5.xml" ContentType="application/vnd.openxmlformats-officedocument.presentationml.notesSlide+xml"/>
  <Override PartName="/ppt/tags/tag76.xml" ContentType="application/vnd.openxmlformats-officedocument.presentationml.tags+xml"/>
  <Override PartName="/ppt/notesSlides/notesSlide6.xml" ContentType="application/vnd.openxmlformats-officedocument.presentationml.notesSlide+xml"/>
  <Override PartName="/ppt/tags/tag77.xml" ContentType="application/vnd.openxmlformats-officedocument.presentationml.tags+xml"/>
  <Override PartName="/ppt/notesSlides/notesSlide7.xml" ContentType="application/vnd.openxmlformats-officedocument.presentationml.notesSlide+xml"/>
  <Override PartName="/ppt/tags/tag78.xml" ContentType="application/vnd.openxmlformats-officedocument.presentationml.tags+xml"/>
  <Override PartName="/ppt/notesSlides/notesSlide8.xml" ContentType="application/vnd.openxmlformats-officedocument.presentationml.notesSlide+xml"/>
  <Override PartName="/ppt/tags/tag79.xml" ContentType="application/vnd.openxmlformats-officedocument.presentationml.tags+xml"/>
  <Override PartName="/ppt/notesSlides/notesSlide9.xml" ContentType="application/vnd.openxmlformats-officedocument.presentationml.notesSlide+xml"/>
  <Override PartName="/ppt/tags/tag80.xml" ContentType="application/vnd.openxmlformats-officedocument.presentationml.tags+xml"/>
  <Override PartName="/ppt/notesSlides/notesSlide10.xml" ContentType="application/vnd.openxmlformats-officedocument.presentationml.notesSlide+xml"/>
  <Override PartName="/ppt/tags/tag81.xml" ContentType="application/vnd.openxmlformats-officedocument.presentationml.tags+xml"/>
  <Override PartName="/ppt/notesSlides/notesSlide11.xml" ContentType="application/vnd.openxmlformats-officedocument.presentationml.notesSlide+xml"/>
  <Override PartName="/ppt/tags/tag82.xml" ContentType="application/vnd.openxmlformats-officedocument.presentationml.tags+xml"/>
  <Override PartName="/ppt/notesSlides/notesSlide12.xml" ContentType="application/vnd.openxmlformats-officedocument.presentationml.notesSlide+xml"/>
  <Override PartName="/ppt/tags/tag83.xml" ContentType="application/vnd.openxmlformats-officedocument.presentationml.tags+xml"/>
  <Override PartName="/ppt/notesSlides/notesSlide1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4.xml" ContentType="application/vnd.openxmlformats-officedocument.presentationml.notesSlide+xml"/>
  <Override PartName="/ppt/tags/tag89.xml" ContentType="application/vnd.openxmlformats-officedocument.presentationml.tags+xml"/>
  <Override PartName="/ppt/notesSlides/notesSlide15.xml" ContentType="application/vnd.openxmlformats-officedocument.presentationml.notesSlide+xml"/>
  <Override PartName="/ppt/tags/tag90.xml" ContentType="application/vnd.openxmlformats-officedocument.presentationml.tags+xml"/>
  <Override PartName="/ppt/notesSlides/notesSlide16.xml" ContentType="application/vnd.openxmlformats-officedocument.presentationml.notesSlide+xml"/>
  <Override PartName="/ppt/tags/tag91.xml" ContentType="application/vnd.openxmlformats-officedocument.presentationml.tags+xml"/>
  <Override PartName="/ppt/notesSlides/notesSlide17.xml" ContentType="application/vnd.openxmlformats-officedocument.presentationml.notesSlide+xml"/>
  <Override PartName="/ppt/tags/tag92.xml" ContentType="application/vnd.openxmlformats-officedocument.presentationml.tags+xml"/>
  <Override PartName="/ppt/notesSlides/notesSlide18.xml" ContentType="application/vnd.openxmlformats-officedocument.presentationml.notesSlide+xml"/>
  <Override PartName="/ppt/tags/tag93.xml" ContentType="application/vnd.openxmlformats-officedocument.presentationml.tags+xml"/>
  <Override PartName="/ppt/notesSlides/notesSlide1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0.xml" ContentType="application/vnd.openxmlformats-officedocument.presentationml.notesSlide+xml"/>
  <Override PartName="/ppt/tags/tag99.xml" ContentType="application/vnd.openxmlformats-officedocument.presentationml.tags+xml"/>
  <Override PartName="/ppt/notesSlides/notesSlide21.xml" ContentType="application/vnd.openxmlformats-officedocument.presentationml.notesSlide+xml"/>
  <Override PartName="/ppt/tags/tag100.xml" ContentType="application/vnd.openxmlformats-officedocument.presentationml.tags+xml"/>
  <Override PartName="/ppt/notesSlides/notesSlide22.xml" ContentType="application/vnd.openxmlformats-officedocument.presentationml.notesSlide+xml"/>
  <Override PartName="/ppt/tags/tag101.xml" ContentType="application/vnd.openxmlformats-officedocument.presentationml.tags+xml"/>
  <Override PartName="/ppt/notesSlides/notesSlide23.xml" ContentType="application/vnd.openxmlformats-officedocument.presentationml.notesSlide+xml"/>
  <Override PartName="/ppt/tags/tag102.xml" ContentType="application/vnd.openxmlformats-officedocument.presentationml.tags+xml"/>
  <Override PartName="/ppt/notesSlides/notesSlide24.xml" ContentType="application/vnd.openxmlformats-officedocument.presentationml.notesSlide+xml"/>
  <Override PartName="/ppt/tags/tag103.xml" ContentType="application/vnd.openxmlformats-officedocument.presentationml.tags+xml"/>
  <Override PartName="/ppt/notesSlides/notesSlide25.xml" ContentType="application/vnd.openxmlformats-officedocument.presentationml.notesSlide+xml"/>
  <Override PartName="/ppt/tags/tag104.xml" ContentType="application/vnd.openxmlformats-officedocument.presentationml.tags+xml"/>
  <Override PartName="/ppt/notesSlides/notesSlide26.xml" ContentType="application/vnd.openxmlformats-officedocument.presentationml.notesSlide+xml"/>
  <Override PartName="/ppt/tags/tag105.xml" ContentType="application/vnd.openxmlformats-officedocument.presentationml.tags+xml"/>
  <Override PartName="/ppt/notesSlides/notesSlide27.xml" ContentType="application/vnd.openxmlformats-officedocument.presentationml.notesSlide+xml"/>
  <Override PartName="/ppt/tags/tag106.xml" ContentType="application/vnd.openxmlformats-officedocument.presentationml.tags+xml"/>
  <Override PartName="/ppt/notesSlides/notesSlide28.xml" ContentType="application/vnd.openxmlformats-officedocument.presentationml.notesSlide+xml"/>
  <Override PartName="/ppt/tags/tag107.xml" ContentType="application/vnd.openxmlformats-officedocument.presentationml.tags+xml"/>
  <Override PartName="/ppt/notesSlides/notesSlide29.xml" ContentType="application/vnd.openxmlformats-officedocument.presentationml.notesSlide+xml"/>
  <Override PartName="/ppt/tags/tag108.xml" ContentType="application/vnd.openxmlformats-officedocument.presentationml.tags+xml"/>
  <Override PartName="/ppt/notesSlides/notesSlide30.xml" ContentType="application/vnd.openxmlformats-officedocument.presentationml.notesSlide+xml"/>
  <Override PartName="/ppt/tags/tag109.xml" ContentType="application/vnd.openxmlformats-officedocument.presentationml.tags+xml"/>
  <Override PartName="/ppt/notesSlides/notesSlide31.xml" ContentType="application/vnd.openxmlformats-officedocument.presentationml.notesSlide+xml"/>
  <Override PartName="/ppt/tags/tag110.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5"/>
  </p:notesMasterIdLst>
  <p:sldIdLst>
    <p:sldId id="503" r:id="rId3"/>
    <p:sldId id="543" r:id="rId4"/>
    <p:sldId id="505" r:id="rId5"/>
    <p:sldId id="504" r:id="rId6"/>
    <p:sldId id="547" r:id="rId7"/>
    <p:sldId id="548" r:id="rId8"/>
    <p:sldId id="568" r:id="rId9"/>
    <p:sldId id="570" r:id="rId10"/>
    <p:sldId id="571" r:id="rId11"/>
    <p:sldId id="572" r:id="rId12"/>
    <p:sldId id="573" r:id="rId13"/>
    <p:sldId id="574" r:id="rId14"/>
    <p:sldId id="575" r:id="rId15"/>
    <p:sldId id="545" r:id="rId16"/>
    <p:sldId id="565" r:id="rId17"/>
    <p:sldId id="577" r:id="rId18"/>
    <p:sldId id="566" r:id="rId19"/>
    <p:sldId id="567" r:id="rId20"/>
    <p:sldId id="576" r:id="rId21"/>
    <p:sldId id="557" r:id="rId22"/>
    <p:sldId id="558" r:id="rId23"/>
    <p:sldId id="559" r:id="rId24"/>
    <p:sldId id="578" r:id="rId25"/>
    <p:sldId id="560" r:id="rId26"/>
    <p:sldId id="561" r:id="rId27"/>
    <p:sldId id="579" r:id="rId28"/>
    <p:sldId id="562" r:id="rId29"/>
    <p:sldId id="563" r:id="rId30"/>
    <p:sldId id="564" r:id="rId31"/>
    <p:sldId id="580" r:id="rId32"/>
    <p:sldId id="581" r:id="rId33"/>
    <p:sldId id="501" r:id="rId34"/>
  </p:sldIdLst>
  <p:sldSz cx="9144000" cy="571976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31927"/>
    <a:srgbClr val="22266C"/>
    <a:srgbClr val="000000"/>
    <a:srgbClr val="00B0F0"/>
    <a:srgbClr val="2C318C"/>
    <a:srgbClr val="9A0000"/>
    <a:srgbClr val="FF6D6D"/>
    <a:srgbClr val="4C8BAA"/>
    <a:srgbClr val="374C7B"/>
    <a:srgbClr val="41A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3" autoAdjust="0"/>
    <p:restoredTop sz="82938" autoAdjust="0"/>
  </p:normalViewPr>
  <p:slideViewPr>
    <p:cSldViewPr snapToGrid="0">
      <p:cViewPr varScale="1">
        <p:scale>
          <a:sx n="136" d="100"/>
          <a:sy n="136" d="100"/>
        </p:scale>
        <p:origin x="288" y="120"/>
      </p:cViewPr>
      <p:guideLst>
        <p:guide orient="horz" pos="164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BDA90-0165-49D6-9986-4CE6A861612C}" type="datetimeFigureOut">
              <a:rPr lang="zh-CN" altLang="en-US" smtClean="0"/>
              <a:t>2020/3/30</a:t>
            </a:fld>
            <a:endParaRPr lang="zh-CN" altLang="en-US"/>
          </a:p>
        </p:txBody>
      </p:sp>
      <p:sp>
        <p:nvSpPr>
          <p:cNvPr id="4" name="幻灯片图像占位符 3"/>
          <p:cNvSpPr>
            <a:spLocks noGrp="1" noRot="1" noChangeAspect="1"/>
          </p:cNvSpPr>
          <p:nvPr>
            <p:ph type="sldImg" idx="2"/>
          </p:nvPr>
        </p:nvSpPr>
        <p:spPr>
          <a:xfrm>
            <a:off x="962451" y="1143000"/>
            <a:ext cx="4933098"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C6B13-821D-4E8C-9271-B418E89BACE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标题页</a:t>
            </a:r>
          </a:p>
        </p:txBody>
      </p:sp>
      <p:sp>
        <p:nvSpPr>
          <p:cNvPr id="4" name="灯片编号占位符 3"/>
          <p:cNvSpPr>
            <a:spLocks noGrp="1"/>
          </p:cNvSpPr>
          <p:nvPr>
            <p:ph type="sldNum" sz="quarter" idx="10"/>
          </p:nvPr>
        </p:nvSpPr>
        <p:spPr/>
        <p:txBody>
          <a:bodyPr/>
          <a:lstStyle/>
          <a:p>
            <a:fld id="{C40716FC-E790-4F67-9354-6976C83A4E6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069938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36529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3557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27419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过度页</a:t>
            </a:r>
          </a:p>
          <a:p>
            <a:endParaRPr lang="zh-CN" altLang="en-US" dirty="0"/>
          </a:p>
        </p:txBody>
      </p:sp>
      <p:sp>
        <p:nvSpPr>
          <p:cNvPr id="4" name="灯片编号占位符 3"/>
          <p:cNvSpPr>
            <a:spLocks noGrp="1"/>
          </p:cNvSpPr>
          <p:nvPr>
            <p:ph type="sldNum" sz="quarter" idx="10"/>
          </p:nvPr>
        </p:nvSpPr>
        <p:spPr/>
        <p:txBody>
          <a:bodyPr/>
          <a:lstStyle/>
          <a:p>
            <a:fld id="{C40716FC-E790-4F67-9354-6976C83A4E67}" type="slidenum">
              <a:rPr lang="zh-CN" altLang="en-US" smtClean="0"/>
              <a:t>14</a:t>
            </a:fld>
            <a:endParaRPr lang="zh-CN" altLang="en-US"/>
          </a:p>
        </p:txBody>
      </p:sp>
    </p:spTree>
    <p:extLst>
      <p:ext uri="{BB962C8B-B14F-4D97-AF65-F5344CB8AC3E}">
        <p14:creationId xmlns:p14="http://schemas.microsoft.com/office/powerpoint/2010/main" val="1564351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94275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70376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262887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6400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1089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标题页</a:t>
            </a:r>
          </a:p>
        </p:txBody>
      </p:sp>
      <p:sp>
        <p:nvSpPr>
          <p:cNvPr id="4" name="灯片编号占位符 3"/>
          <p:cNvSpPr>
            <a:spLocks noGrp="1"/>
          </p:cNvSpPr>
          <p:nvPr>
            <p:ph type="sldNum" sz="quarter" idx="10"/>
          </p:nvPr>
        </p:nvSpPr>
        <p:spPr/>
        <p:txBody>
          <a:bodyPr/>
          <a:lstStyle/>
          <a:p>
            <a:fld id="{C40716FC-E790-4F67-9354-6976C83A4E6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过度页</a:t>
            </a:r>
          </a:p>
          <a:p>
            <a:endParaRPr lang="zh-CN" altLang="en-US" dirty="0"/>
          </a:p>
        </p:txBody>
      </p:sp>
      <p:sp>
        <p:nvSpPr>
          <p:cNvPr id="4" name="灯片编号占位符 3"/>
          <p:cNvSpPr>
            <a:spLocks noGrp="1"/>
          </p:cNvSpPr>
          <p:nvPr>
            <p:ph type="sldNum" sz="quarter" idx="10"/>
          </p:nvPr>
        </p:nvSpPr>
        <p:spPr/>
        <p:txBody>
          <a:bodyPr/>
          <a:lstStyle/>
          <a:p>
            <a:fld id="{C40716FC-E790-4F67-9354-6976C83A4E67}" type="slidenum">
              <a:rPr lang="zh-CN" altLang="en-US" smtClean="0"/>
              <a:t>20</a:t>
            </a:fld>
            <a:endParaRPr lang="zh-CN" altLang="en-US"/>
          </a:p>
        </p:txBody>
      </p:sp>
    </p:spTree>
    <p:extLst>
      <p:ext uri="{BB962C8B-B14F-4D97-AF65-F5344CB8AC3E}">
        <p14:creationId xmlns:p14="http://schemas.microsoft.com/office/powerpoint/2010/main" val="3746969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41403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605019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522767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39603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53842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264716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397853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28</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091029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29</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75559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30</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6026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31</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36493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结束页，可以在这里链接到</a:t>
            </a:r>
            <a:r>
              <a:rPr lang="en-US" altLang="zh-CN" dirty="0"/>
              <a:t>Datawhale</a:t>
            </a:r>
            <a:r>
              <a:rPr lang="zh-CN" altLang="en-US" dirty="0"/>
              <a:t>的介绍之类的地方</a:t>
            </a:r>
          </a:p>
          <a:p>
            <a:endParaRPr lang="zh-CN" altLang="en-US" dirty="0"/>
          </a:p>
        </p:txBody>
      </p:sp>
      <p:sp>
        <p:nvSpPr>
          <p:cNvPr id="4" name="灯片编号占位符 3"/>
          <p:cNvSpPr>
            <a:spLocks noGrp="1"/>
          </p:cNvSpPr>
          <p:nvPr>
            <p:ph type="sldNum" sz="quarter" idx="10"/>
          </p:nvPr>
        </p:nvSpPr>
        <p:spPr/>
        <p:txBody>
          <a:bodyPr/>
          <a:lstStyle/>
          <a:p>
            <a:fld id="{C40716FC-E790-4F67-9354-6976C83A4E67}"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过度页</a:t>
            </a:r>
          </a:p>
          <a:p>
            <a:endParaRPr lang="zh-CN" altLang="en-US" dirty="0"/>
          </a:p>
        </p:txBody>
      </p:sp>
      <p:sp>
        <p:nvSpPr>
          <p:cNvPr id="4" name="灯片编号占位符 3"/>
          <p:cNvSpPr>
            <a:spLocks noGrp="1"/>
          </p:cNvSpPr>
          <p:nvPr>
            <p:ph type="sldNum" sz="quarter" idx="10"/>
          </p:nvPr>
        </p:nvSpPr>
        <p:spPr/>
        <p:txBody>
          <a:bodyPr/>
          <a:lstStyle/>
          <a:p>
            <a:fld id="{C40716FC-E790-4F67-9354-6976C83A4E6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05509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64332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0982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69697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635416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2.xml"/><Relationship Id="rId5" Type="http://schemas.openxmlformats.org/officeDocument/2006/relationships/tags" Target="../tags/tag11.xml"/><Relationship Id="rId4"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2.xml"/><Relationship Id="rId5" Type="http://schemas.openxmlformats.org/officeDocument/2006/relationships/tags" Target="../tags/tag16.xml"/><Relationship Id="rId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2.xml"/><Relationship Id="rId4" Type="http://schemas.openxmlformats.org/officeDocument/2006/relationships/tags" Target="../tags/tag6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235"/>
            <a:ext cx="6858000" cy="1991650"/>
          </a:xfrm>
        </p:spPr>
        <p:txBody>
          <a:bodyPr anchor="b"/>
          <a:lstStyle>
            <a:lvl1pPr algn="ctr">
              <a:defRPr sz="5005"/>
            </a:lvl1pPr>
          </a:lstStyle>
          <a:p>
            <a:r>
              <a:rPr lang="zh-CN" altLang="en-US"/>
              <a:t>单击此处编辑母版标题样式</a:t>
            </a:r>
          </a:p>
        </p:txBody>
      </p:sp>
      <p:sp>
        <p:nvSpPr>
          <p:cNvPr id="3" name="副标题 2"/>
          <p:cNvSpPr>
            <a:spLocks noGrp="1"/>
          </p:cNvSpPr>
          <p:nvPr>
            <p:ph type="subTitle" idx="1"/>
          </p:nvPr>
        </p:nvSpPr>
        <p:spPr>
          <a:xfrm>
            <a:off x="1143000" y="3004690"/>
            <a:ext cx="6858000" cy="1381177"/>
          </a:xfrm>
        </p:spPr>
        <p:txBody>
          <a:bodyPr/>
          <a:lstStyle>
            <a:lvl1pPr marL="0" indent="0" algn="ctr">
              <a:buNone/>
              <a:defRPr sz="2000"/>
            </a:lvl1pPr>
            <a:lvl2pPr marL="381000" indent="0" algn="ctr">
              <a:buNone/>
              <a:defRPr sz="1670"/>
            </a:lvl2pPr>
            <a:lvl3pPr marL="762635" indent="0" algn="ctr">
              <a:buNone/>
              <a:defRPr sz="1500"/>
            </a:lvl3pPr>
            <a:lvl4pPr marL="1143635" indent="0" algn="ctr">
              <a:buNone/>
              <a:defRPr sz="1335"/>
            </a:lvl4pPr>
            <a:lvl5pPr marL="1525270" indent="0" algn="ctr">
              <a:buNone/>
              <a:defRPr sz="1335"/>
            </a:lvl5pPr>
            <a:lvl6pPr marL="1906270" indent="0" algn="ctr">
              <a:buNone/>
              <a:defRPr sz="1335"/>
            </a:lvl6pPr>
            <a:lvl7pPr marL="2288540" indent="0" algn="ctr">
              <a:buNone/>
              <a:defRPr sz="1335"/>
            </a:lvl7pPr>
            <a:lvl8pPr marL="2670175" indent="0" algn="ctr">
              <a:buNone/>
              <a:defRPr sz="1335"/>
            </a:lvl8pPr>
            <a:lvl9pPr marL="3051175" indent="0" algn="ctr">
              <a:buNone/>
              <a:defRPr sz="133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74"/>
            <a:ext cx="1971675" cy="4848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04574"/>
            <a:ext cx="5800725" cy="48480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502412" y="2159050"/>
            <a:ext cx="8139178" cy="750053"/>
          </a:xfrm>
        </p:spPr>
        <p:txBody>
          <a:bodyPr lIns="101600" tIns="38100" rIns="25400" bIns="38100" anchor="t" anchorCtr="0">
            <a:noAutofit/>
          </a:bodyPr>
          <a:lstStyle>
            <a:lvl1pPr algn="ctr">
              <a:defRPr sz="4505"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502412" y="2974762"/>
            <a:ext cx="8139178" cy="793276"/>
          </a:xfrm>
        </p:spPr>
        <p:txBody>
          <a:bodyPr lIns="101600" tIns="38100" rIns="76200" bIns="38100">
            <a:noAutofit/>
          </a:bodyPr>
          <a:lstStyle>
            <a:lvl1pPr marL="0" indent="0" algn="ctr" eaLnBrk="1" fontAlgn="auto" latinLnBrk="0" hangingPunct="1">
              <a:lnSpc>
                <a:spcPct val="100000"/>
              </a:lnSpc>
              <a:buNone/>
              <a:defRPr sz="2000" u="none" strike="noStrike" kern="1200" cap="none" spc="200" normalizeH="0" baseline="0">
                <a:solidFill>
                  <a:schemeClr val="tx1"/>
                </a:solidFill>
                <a:uFillTx/>
              </a:defRPr>
            </a:lvl1pPr>
            <a:lvl2pPr marL="381000" indent="0" algn="ctr">
              <a:buNone/>
              <a:defRPr sz="1670"/>
            </a:lvl2pPr>
            <a:lvl3pPr marL="762635" indent="0" algn="ctr">
              <a:buNone/>
              <a:defRPr sz="1500"/>
            </a:lvl3pPr>
            <a:lvl4pPr marL="1143635" indent="0" algn="ctr">
              <a:buNone/>
              <a:defRPr sz="1335"/>
            </a:lvl4pPr>
            <a:lvl5pPr marL="1525270" indent="0" algn="ctr">
              <a:buNone/>
              <a:defRPr sz="1335"/>
            </a:lvl5pPr>
            <a:lvl6pPr marL="1906270" indent="0" algn="ctr">
              <a:buNone/>
              <a:defRPr sz="1335"/>
            </a:lvl6pPr>
            <a:lvl7pPr marL="2288540" indent="0" algn="ctr">
              <a:buNone/>
              <a:defRPr sz="1335"/>
            </a:lvl7pPr>
            <a:lvl8pPr marL="2670175" indent="0" algn="ctr">
              <a:buNone/>
              <a:defRPr sz="1335"/>
            </a:lvl8pPr>
            <a:lvl9pPr marL="3051175" indent="0" algn="ctr">
              <a:buNone/>
              <a:defRPr sz="1335"/>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2020/3/30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60359"/>
            <a:ext cx="8139178" cy="540538"/>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2" y="1081076"/>
            <a:ext cx="8139178" cy="4205316"/>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2020/3/30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3177105"/>
            <a:ext cx="8139178" cy="521223"/>
          </a:xfrm>
        </p:spPr>
        <p:txBody>
          <a:bodyPr lIns="101600" tIns="38100" rIns="63500" bIns="38100" anchor="t" anchorCtr="0">
            <a:noAutofit/>
          </a:bodyPr>
          <a:lstStyle>
            <a:lvl1pPr>
              <a:defRPr sz="30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502444" y="3763476"/>
            <a:ext cx="8139178" cy="899216"/>
          </a:xfrm>
        </p:spPr>
        <p:txBody>
          <a:bodyPr lIns="101600" tIns="38100" rIns="76200" bIns="38100">
            <a:noAutofit/>
          </a:bodyPr>
          <a:lstStyle>
            <a:lvl1pPr marL="0" indent="0" eaLnBrk="1" fontAlgn="auto" latinLnBrk="0" hangingPunct="1">
              <a:buNone/>
              <a:defRPr kumimoji="0" lang="zh-CN" altLang="en-US" sz="1335" b="0" i="0" u="none" strike="noStrike" kern="1200" cap="none" spc="150" normalizeH="0" baseline="0" noProof="1">
                <a:solidFill>
                  <a:schemeClr val="tx1"/>
                </a:solidFill>
                <a:uFillTx/>
                <a:latin typeface="+mn-lt"/>
                <a:ea typeface="+mn-ea"/>
                <a:cs typeface="+mn-cs"/>
                <a:sym typeface="+mn-ea"/>
              </a:defRPr>
            </a:lvl1pPr>
            <a:lvl2pPr marL="381000" indent="0">
              <a:buNone/>
              <a:defRPr sz="1670">
                <a:solidFill>
                  <a:schemeClr val="tx1">
                    <a:tint val="75000"/>
                  </a:schemeClr>
                </a:solidFill>
              </a:defRPr>
            </a:lvl2pPr>
            <a:lvl3pPr marL="762635" indent="0">
              <a:buNone/>
              <a:defRPr sz="1500">
                <a:solidFill>
                  <a:schemeClr val="tx1">
                    <a:tint val="75000"/>
                  </a:schemeClr>
                </a:solidFill>
              </a:defRPr>
            </a:lvl3pPr>
            <a:lvl4pPr marL="1143635" indent="0">
              <a:buNone/>
              <a:defRPr sz="1335">
                <a:solidFill>
                  <a:schemeClr val="tx1">
                    <a:tint val="75000"/>
                  </a:schemeClr>
                </a:solidFill>
              </a:defRPr>
            </a:lvl4pPr>
            <a:lvl5pPr marL="1525270" indent="0">
              <a:buNone/>
              <a:defRPr sz="1335">
                <a:solidFill>
                  <a:schemeClr val="tx1">
                    <a:tint val="75000"/>
                  </a:schemeClr>
                </a:solidFill>
              </a:defRPr>
            </a:lvl5pPr>
            <a:lvl6pPr marL="1906270" indent="0">
              <a:buNone/>
              <a:defRPr sz="1335">
                <a:solidFill>
                  <a:schemeClr val="tx1">
                    <a:tint val="75000"/>
                  </a:schemeClr>
                </a:solidFill>
              </a:defRPr>
            </a:lvl6pPr>
            <a:lvl7pPr marL="2288540" indent="0">
              <a:buNone/>
              <a:defRPr sz="1335">
                <a:solidFill>
                  <a:schemeClr val="tx1">
                    <a:tint val="75000"/>
                  </a:schemeClr>
                </a:solidFill>
              </a:defRPr>
            </a:lvl7pPr>
            <a:lvl8pPr marL="2670175" indent="0">
              <a:buNone/>
              <a:defRPr sz="1335">
                <a:solidFill>
                  <a:schemeClr val="tx1">
                    <a:tint val="75000"/>
                  </a:schemeClr>
                </a:solidFill>
              </a:defRPr>
            </a:lvl8pPr>
            <a:lvl9pPr marL="3051175" indent="0">
              <a:buNone/>
              <a:defRPr sz="1335">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2020/3/30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60359"/>
            <a:ext cx="8139178" cy="540538"/>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502448" y="1081076"/>
            <a:ext cx="3962432" cy="4204186"/>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679158" y="1081076"/>
            <a:ext cx="3962432" cy="4204186"/>
          </a:xfrm>
        </p:spPr>
        <p:txBody>
          <a:bodyPr>
            <a:noAutofit/>
          </a:bodyPr>
          <a:lstStyle>
            <a:lvl1pPr>
              <a:defRPr sz="1335">
                <a:solidFill>
                  <a:schemeClr val="tx1">
                    <a:lumMod val="75000"/>
                    <a:lumOff val="25000"/>
                  </a:schemeClr>
                </a:solidFill>
              </a:defRPr>
            </a:lvl1pPr>
            <a:lvl2pPr>
              <a:defRPr sz="1335">
                <a:solidFill>
                  <a:schemeClr val="tx1">
                    <a:lumMod val="75000"/>
                    <a:lumOff val="25000"/>
                  </a:schemeClr>
                </a:solidFill>
              </a:defRPr>
            </a:lvl2pPr>
            <a:lvl3pPr>
              <a:defRPr sz="1335">
                <a:solidFill>
                  <a:schemeClr val="tx1">
                    <a:lumMod val="75000"/>
                    <a:lumOff val="25000"/>
                  </a:schemeClr>
                </a:solidFill>
              </a:defRPr>
            </a:lvl3pPr>
            <a:lvl4pPr>
              <a:defRPr sz="1335">
                <a:solidFill>
                  <a:schemeClr val="tx1">
                    <a:lumMod val="75000"/>
                    <a:lumOff val="25000"/>
                  </a:schemeClr>
                </a:solidFill>
              </a:defRPr>
            </a:lvl4pPr>
            <a:lvl5pPr>
              <a:defRPr sz="1335">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2020/3/30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60359"/>
            <a:ext cx="8139178" cy="540538"/>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1081076"/>
            <a:ext cx="3962432" cy="317819"/>
          </a:xfrm>
        </p:spPr>
        <p:txBody>
          <a:bodyPr lIns="101600" tIns="38100" rIns="76200" bIns="38100" anchor="t" anchorCtr="0">
            <a:noAutofit/>
          </a:bodyPr>
          <a:lstStyle>
            <a:lvl1pPr marL="0" indent="0" eaLnBrk="1" fontAlgn="auto" latinLnBrk="0" hangingPunct="1">
              <a:lnSpc>
                <a:spcPct val="100000"/>
              </a:lnSpc>
              <a:spcAft>
                <a:spcPts val="0"/>
              </a:spcAft>
              <a:buNone/>
              <a:defRPr sz="1670" b="1" u="none" strike="noStrike" kern="1200" cap="none" spc="200" normalizeH="0" baseline="0">
                <a:solidFill>
                  <a:schemeClr val="tx1"/>
                </a:solidFill>
                <a:uFillTx/>
              </a:defRPr>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92355"/>
            <a:ext cx="3962400" cy="3797309"/>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081076"/>
            <a:ext cx="3962432" cy="317819"/>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1670" b="1" i="0" u="none" strike="noStrike" kern="1200" cap="none" spc="200" normalizeH="0" baseline="0" noProof="1" dirty="0">
                <a:solidFill>
                  <a:schemeClr val="tx1"/>
                </a:solidFill>
                <a:uFillTx/>
                <a:latin typeface="+mn-lt"/>
                <a:ea typeface="+mn-ea"/>
                <a:cs typeface="+mn-cs"/>
                <a:sym typeface="+mn-ea"/>
              </a:defRPr>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92355"/>
            <a:ext cx="3962432" cy="3797309"/>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2020/3/30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2020/3/30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2020/3/30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502448" y="1081076"/>
            <a:ext cx="3962432" cy="4204186"/>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335" b="0" i="0" u="none" strike="noStrike" kern="1200" cap="none" spc="150" normalizeH="0" baseline="0" noProof="1" dirty="0">
                <a:solidFill>
                  <a:schemeClr val="tx1"/>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679194" y="1081076"/>
            <a:ext cx="3962432" cy="4204186"/>
          </a:xfrm>
        </p:spPr>
        <p:txBody>
          <a:bodyPr vert="horz" lIns="101600" tIns="0" rIns="82550" bIns="0" rtlCol="0">
            <a:norm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2020/3/30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794548"/>
            <a:ext cx="713238" cy="4495231"/>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0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794541"/>
            <a:ext cx="7371076" cy="4495231"/>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2020/3/30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2020/3/30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794548"/>
            <a:ext cx="8139178" cy="4204186"/>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2020/3/30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502412" y="2159050"/>
            <a:ext cx="8139178" cy="750053"/>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4505"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202"/>
            <a:ext cx="7886700" cy="2379650"/>
          </a:xfrm>
        </p:spPr>
        <p:txBody>
          <a:bodyPr anchor="b"/>
          <a:lstStyle>
            <a:lvl1pPr>
              <a:defRPr sz="5005"/>
            </a:lvl1pPr>
          </a:lstStyle>
          <a:p>
            <a:r>
              <a:rPr lang="zh-CN" altLang="en-US"/>
              <a:t>单击此处编辑母版标题样式</a:t>
            </a:r>
          </a:p>
        </p:txBody>
      </p:sp>
      <p:sp>
        <p:nvSpPr>
          <p:cNvPr id="3" name="文本占位符 2"/>
          <p:cNvSpPr>
            <a:spLocks noGrp="1"/>
          </p:cNvSpPr>
          <p:nvPr>
            <p:ph type="body" idx="1"/>
          </p:nvPr>
        </p:nvSpPr>
        <p:spPr>
          <a:xfrm>
            <a:off x="623888" y="3828364"/>
            <a:ext cx="7886700" cy="1251402"/>
          </a:xfrm>
        </p:spPr>
        <p:txBody>
          <a:bodyPr/>
          <a:lstStyle>
            <a:lvl1pPr marL="0" indent="0">
              <a:buNone/>
              <a:defRPr sz="2000">
                <a:solidFill>
                  <a:schemeClr val="tx1">
                    <a:tint val="75000"/>
                  </a:schemeClr>
                </a:solidFill>
              </a:defRPr>
            </a:lvl1pPr>
            <a:lvl2pPr marL="381000" indent="0">
              <a:buNone/>
              <a:defRPr sz="1670">
                <a:solidFill>
                  <a:schemeClr val="tx1">
                    <a:tint val="75000"/>
                  </a:schemeClr>
                </a:solidFill>
              </a:defRPr>
            </a:lvl2pPr>
            <a:lvl3pPr marL="762635" indent="0">
              <a:buNone/>
              <a:defRPr sz="1500">
                <a:solidFill>
                  <a:schemeClr val="tx1">
                    <a:tint val="75000"/>
                  </a:schemeClr>
                </a:solidFill>
              </a:defRPr>
            </a:lvl3pPr>
            <a:lvl4pPr marL="1143635" indent="0">
              <a:buNone/>
              <a:defRPr sz="1335">
                <a:solidFill>
                  <a:schemeClr val="tx1">
                    <a:tint val="75000"/>
                  </a:schemeClr>
                </a:solidFill>
              </a:defRPr>
            </a:lvl4pPr>
            <a:lvl5pPr marL="1525270" indent="0">
              <a:buNone/>
              <a:defRPr sz="1335">
                <a:solidFill>
                  <a:schemeClr val="tx1">
                    <a:tint val="75000"/>
                  </a:schemeClr>
                </a:solidFill>
              </a:defRPr>
            </a:lvl5pPr>
            <a:lvl6pPr marL="1906270" indent="0">
              <a:buNone/>
              <a:defRPr sz="1335">
                <a:solidFill>
                  <a:schemeClr val="tx1">
                    <a:tint val="75000"/>
                  </a:schemeClr>
                </a:solidFill>
              </a:defRPr>
            </a:lvl6pPr>
            <a:lvl7pPr marL="2288540" indent="0">
              <a:buNone/>
              <a:defRPr sz="1335">
                <a:solidFill>
                  <a:schemeClr val="tx1">
                    <a:tint val="75000"/>
                  </a:schemeClr>
                </a:solidFill>
              </a:defRPr>
            </a:lvl7pPr>
            <a:lvl8pPr marL="2670175" indent="0">
              <a:buNone/>
              <a:defRPr sz="1335">
                <a:solidFill>
                  <a:schemeClr val="tx1">
                    <a:tint val="75000"/>
                  </a:schemeClr>
                </a:solidFill>
              </a:defRPr>
            </a:lvl8pPr>
            <a:lvl9pPr marL="3051175" indent="0">
              <a:buNone/>
              <a:defRPr sz="133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74"/>
            <a:ext cx="7886700" cy="1105737"/>
          </a:xfrm>
        </p:spPr>
        <p:txBody>
          <a:bodyPr/>
          <a:lstStyle/>
          <a:p>
            <a:r>
              <a:rPr lang="zh-CN" altLang="en-US"/>
              <a:t>单击此处编辑母版标题样式</a:t>
            </a:r>
          </a:p>
        </p:txBody>
      </p:sp>
      <p:sp>
        <p:nvSpPr>
          <p:cNvPr id="3" name="文本占位符 2"/>
          <p:cNvSpPr>
            <a:spLocks noGrp="1"/>
          </p:cNvSpPr>
          <p:nvPr>
            <p:ph type="body" idx="1"/>
          </p:nvPr>
        </p:nvSpPr>
        <p:spPr>
          <a:xfrm>
            <a:off x="629841" y="1402365"/>
            <a:ext cx="3868340"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4" name="内容占位符 3"/>
          <p:cNvSpPr>
            <a:spLocks noGrp="1"/>
          </p:cNvSpPr>
          <p:nvPr>
            <p:ph sz="half" idx="2"/>
          </p:nvPr>
        </p:nvSpPr>
        <p:spPr>
          <a:xfrm>
            <a:off x="629841" y="2089643"/>
            <a:ext cx="3868340"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402365"/>
            <a:ext cx="3887391"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6" name="内容占位符 5"/>
          <p:cNvSpPr>
            <a:spLocks noGrp="1"/>
          </p:cNvSpPr>
          <p:nvPr>
            <p:ph sz="quarter" idx="4"/>
          </p:nvPr>
        </p:nvSpPr>
        <p:spPr>
          <a:xfrm>
            <a:off x="4629150" y="2089643"/>
            <a:ext cx="3887391"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内容占位符 2"/>
          <p:cNvSpPr>
            <a:spLocks noGrp="1"/>
          </p:cNvSpPr>
          <p:nvPr>
            <p:ph idx="1"/>
          </p:nvPr>
        </p:nvSpPr>
        <p:spPr>
          <a:xfrm>
            <a:off x="3887391" y="823674"/>
            <a:ext cx="4629150" cy="4065402"/>
          </a:xfrm>
        </p:spPr>
        <p:txBody>
          <a:bodyPr/>
          <a:lstStyle>
            <a:lvl1pPr>
              <a:defRPr sz="2670"/>
            </a:lvl1pPr>
            <a:lvl2pPr>
              <a:defRPr sz="2335"/>
            </a:lvl2pPr>
            <a:lvl3pPr>
              <a:defRPr sz="2000"/>
            </a:lvl3pPr>
            <a:lvl4pPr>
              <a:defRPr sz="1670"/>
            </a:lvl4pPr>
            <a:lvl5pPr>
              <a:defRPr sz="1670"/>
            </a:lvl5pPr>
            <a:lvl6pPr>
              <a:defRPr sz="1670"/>
            </a:lvl6pPr>
            <a:lvl7pPr>
              <a:defRPr sz="1670"/>
            </a:lvl7pPr>
            <a:lvl8pPr>
              <a:defRPr sz="1670"/>
            </a:lvl8pPr>
            <a:lvl9pPr>
              <a:defRPr sz="167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图片占位符 2"/>
          <p:cNvSpPr>
            <a:spLocks noGrp="1"/>
          </p:cNvSpPr>
          <p:nvPr>
            <p:ph type="pic" idx="1"/>
          </p:nvPr>
        </p:nvSpPr>
        <p:spPr>
          <a:xfrm>
            <a:off x="3887391" y="823674"/>
            <a:ext cx="4629150" cy="4065402"/>
          </a:xfrm>
        </p:spPr>
        <p:txBody>
          <a:bodyPr/>
          <a:lstStyle>
            <a:lvl1pPr marL="0" indent="0">
              <a:buNone/>
              <a:defRPr sz="2670"/>
            </a:lvl1pPr>
            <a:lvl2pPr marL="381000" indent="0">
              <a:buNone/>
              <a:defRPr sz="2335"/>
            </a:lvl2pPr>
            <a:lvl3pPr marL="762635" indent="0">
              <a:buNone/>
              <a:defRPr sz="2000"/>
            </a:lvl3pPr>
            <a:lvl4pPr marL="1143635" indent="0">
              <a:buNone/>
              <a:defRPr sz="1670"/>
            </a:lvl4pPr>
            <a:lvl5pPr marL="1525270" indent="0">
              <a:buNone/>
              <a:defRPr sz="1670"/>
            </a:lvl5pPr>
            <a:lvl6pPr marL="1906270" indent="0">
              <a:buNone/>
              <a:defRPr sz="1670"/>
            </a:lvl6pPr>
            <a:lvl7pPr marL="2288540" indent="0">
              <a:buNone/>
              <a:defRPr sz="1670"/>
            </a:lvl7pPr>
            <a:lvl8pPr marL="2670175" indent="0">
              <a:buNone/>
              <a:defRPr sz="1670"/>
            </a:lvl8pPr>
            <a:lvl9pPr marL="3051175" indent="0">
              <a:buNone/>
              <a:defRPr sz="1670"/>
            </a:lvl9pPr>
          </a:lstStyle>
          <a:p>
            <a:endParaRPr lang="zh-CN" altLang="en-US"/>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04574"/>
            <a:ext cx="7886700" cy="110573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522870"/>
            <a:ext cx="7886700" cy="3629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5302237"/>
            <a:ext cx="2057400" cy="304574"/>
          </a:xfrm>
          <a:prstGeom prst="rect">
            <a:avLst/>
          </a:prstGeom>
        </p:spPr>
        <p:txBody>
          <a:bodyPr vert="horz" lIns="91440" tIns="45720" rIns="91440" bIns="45720" rtlCol="0" anchor="ctr"/>
          <a:lstStyle>
            <a:lvl1pPr algn="l">
              <a:defRPr sz="1000">
                <a:solidFill>
                  <a:schemeClr val="tx1">
                    <a:tint val="75000"/>
                  </a:schemeClr>
                </a:solidFill>
              </a:defRPr>
            </a:lvl1pPr>
          </a:lstStyle>
          <a:p>
            <a:fld id="{20A211A1-CB9C-4350-AF49-E9BF2084F0C1}" type="datetimeFigureOut">
              <a:rPr lang="zh-CN" altLang="en-US" smtClean="0"/>
              <a:t>2020/3/30</a:t>
            </a:fld>
            <a:endParaRPr lang="zh-CN" altLang="en-US"/>
          </a:p>
        </p:txBody>
      </p:sp>
      <p:sp>
        <p:nvSpPr>
          <p:cNvPr id="5" name="页脚占位符 4"/>
          <p:cNvSpPr>
            <a:spLocks noGrp="1"/>
          </p:cNvSpPr>
          <p:nvPr>
            <p:ph type="ftr" sz="quarter" idx="3"/>
          </p:nvPr>
        </p:nvSpPr>
        <p:spPr>
          <a:xfrm>
            <a:off x="3028950" y="5302237"/>
            <a:ext cx="3086100" cy="304574"/>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5302237"/>
            <a:ext cx="2057400" cy="304574"/>
          </a:xfrm>
          <a:prstGeom prst="rect">
            <a:avLst/>
          </a:prstGeom>
        </p:spPr>
        <p:txBody>
          <a:bodyPr vert="horz" lIns="91440" tIns="45720" rIns="91440" bIns="45720" rtlCol="0" anchor="ctr"/>
          <a:lstStyle>
            <a:lvl1pPr algn="r">
              <a:defRPr sz="1000">
                <a:solidFill>
                  <a:schemeClr val="tx1">
                    <a:tint val="75000"/>
                  </a:schemeClr>
                </a:solidFill>
              </a:defRPr>
            </a:lvl1pPr>
          </a:lstStyle>
          <a:p>
            <a:fld id="{A29DD4E9-7B71-4C38-BB0F-104127232E2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62635" rtl="0" eaLnBrk="1" latinLnBrk="0" hangingPunct="1">
        <a:lnSpc>
          <a:spcPct val="90000"/>
        </a:lnSpc>
        <a:spcBef>
          <a:spcPct val="0"/>
        </a:spcBef>
        <a:buNone/>
        <a:defRPr sz="3670" kern="1200">
          <a:solidFill>
            <a:schemeClr val="tx1"/>
          </a:solidFill>
          <a:latin typeface="+mj-lt"/>
          <a:ea typeface="+mj-ea"/>
          <a:cs typeface="+mj-cs"/>
        </a:defRPr>
      </a:lvl1pPr>
    </p:titleStyle>
    <p:bodyStyle>
      <a:lvl1pPr marL="190500" indent="-190500" algn="l" defTabSz="762635" rtl="0" eaLnBrk="1" latinLnBrk="0" hangingPunct="1">
        <a:lnSpc>
          <a:spcPct val="90000"/>
        </a:lnSpc>
        <a:spcBef>
          <a:spcPct val="167000"/>
        </a:spcBef>
        <a:buFont typeface="Arial" panose="020B0604020202090204" pitchFamily="34" charset="0"/>
        <a:buChar char="•"/>
        <a:defRPr sz="2335" kern="1200">
          <a:solidFill>
            <a:schemeClr val="tx1"/>
          </a:solidFill>
          <a:latin typeface="+mn-lt"/>
          <a:ea typeface="+mn-ea"/>
          <a:cs typeface="+mn-cs"/>
        </a:defRPr>
      </a:lvl1pPr>
      <a:lvl2pPr marL="572135" indent="-190500" algn="l" defTabSz="762635" rtl="0" eaLnBrk="1" latinLnBrk="0" hangingPunct="1">
        <a:lnSpc>
          <a:spcPct val="90000"/>
        </a:lnSpc>
        <a:spcBef>
          <a:spcPct val="84000"/>
        </a:spcBef>
        <a:buFont typeface="Arial" panose="020B0604020202090204" pitchFamily="34" charset="0"/>
        <a:buChar char="•"/>
        <a:defRPr sz="2000" kern="1200">
          <a:solidFill>
            <a:schemeClr val="tx1"/>
          </a:solidFill>
          <a:latin typeface="+mn-lt"/>
          <a:ea typeface="+mn-ea"/>
          <a:cs typeface="+mn-cs"/>
        </a:defRPr>
      </a:lvl2pPr>
      <a:lvl3pPr marL="953135" indent="-190500" algn="l" defTabSz="762635" rtl="0" eaLnBrk="1" latinLnBrk="0" hangingPunct="1">
        <a:lnSpc>
          <a:spcPct val="90000"/>
        </a:lnSpc>
        <a:spcBef>
          <a:spcPct val="84000"/>
        </a:spcBef>
        <a:buFont typeface="Arial" panose="020B0604020202090204" pitchFamily="34" charset="0"/>
        <a:buChar char="•"/>
        <a:defRPr sz="1670" kern="1200">
          <a:solidFill>
            <a:schemeClr val="tx1"/>
          </a:solidFill>
          <a:latin typeface="+mn-lt"/>
          <a:ea typeface="+mn-ea"/>
          <a:cs typeface="+mn-cs"/>
        </a:defRPr>
      </a:lvl3pPr>
      <a:lvl4pPr marL="1334770"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4pPr>
      <a:lvl5pPr marL="1715770"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5pPr>
      <a:lvl6pPr marL="2098040"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6pPr>
      <a:lvl7pPr marL="2479040"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7pPr>
      <a:lvl8pPr marL="2860675"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8pPr>
      <a:lvl9pPr marL="3241675"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000"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3635"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270" algn="l" defTabSz="762635" rtl="0" eaLnBrk="1" latinLnBrk="0" hangingPunct="1">
        <a:defRPr sz="1500" kern="1200">
          <a:solidFill>
            <a:schemeClr val="tx1"/>
          </a:solidFill>
          <a:latin typeface="+mn-lt"/>
          <a:ea typeface="+mn-ea"/>
          <a:cs typeface="+mn-cs"/>
        </a:defRPr>
      </a:lvl6pPr>
      <a:lvl7pPr marL="2288540" algn="l" defTabSz="762635" rtl="0" eaLnBrk="1" latinLnBrk="0" hangingPunct="1">
        <a:defRPr sz="1500" kern="1200">
          <a:solidFill>
            <a:schemeClr val="tx1"/>
          </a:solidFill>
          <a:latin typeface="+mn-lt"/>
          <a:ea typeface="+mn-ea"/>
          <a:cs typeface="+mn-cs"/>
        </a:defRPr>
      </a:lvl7pPr>
      <a:lvl8pPr marL="2670175"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360359"/>
            <a:ext cx="8139178" cy="540538"/>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1081076"/>
            <a:ext cx="8139178" cy="4204186"/>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5296801"/>
            <a:ext cx="2025000" cy="264263"/>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t>2020/3/30</a:t>
            </a:fld>
            <a:endParaRPr lang="zh-CN" altLang="en-US"/>
          </a:p>
        </p:txBody>
      </p:sp>
      <p:sp>
        <p:nvSpPr>
          <p:cNvPr id="5" name="页脚占位符 4"/>
          <p:cNvSpPr>
            <a:spLocks noGrp="1"/>
          </p:cNvSpPr>
          <p:nvPr>
            <p:ph type="ftr" sz="quarter" idx="3"/>
            <p:custDataLst>
              <p:tags r:id="rId16"/>
            </p:custDataLst>
          </p:nvPr>
        </p:nvSpPr>
        <p:spPr>
          <a:xfrm>
            <a:off x="3087000" y="5296801"/>
            <a:ext cx="2970000" cy="264263"/>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5296801"/>
            <a:ext cx="2025000" cy="264263"/>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62635" rtl="0" eaLnBrk="1" fontAlgn="auto" latinLnBrk="0" hangingPunct="1">
        <a:lnSpc>
          <a:spcPct val="100000"/>
        </a:lnSpc>
        <a:spcBef>
          <a:spcPct val="0"/>
        </a:spcBef>
        <a:buNone/>
        <a:defRPr sz="2335" b="1" u="none" strike="noStrike" kern="1200" cap="none" spc="200" normalizeH="0">
          <a:solidFill>
            <a:schemeClr val="tx1"/>
          </a:solidFill>
          <a:uFillTx/>
          <a:latin typeface="+mj-lt"/>
          <a:ea typeface="+mj-ea"/>
          <a:cs typeface="+mj-cs"/>
        </a:defRPr>
      </a:lvl1pPr>
    </p:titleStyle>
    <p:bodyStyle>
      <a:lvl1pPr marL="190500" indent="-190500" algn="l" defTabSz="762635" rtl="0" eaLnBrk="1" fontAlgn="auto" latinLnBrk="0" hangingPunct="1">
        <a:lnSpc>
          <a:spcPct val="130000"/>
        </a:lnSpc>
        <a:spcBef>
          <a:spcPts val="0"/>
        </a:spcBef>
        <a:spcAft>
          <a:spcPts val="1000"/>
        </a:spcAft>
        <a:buFont typeface="Arial" panose="020B0604020202090204" pitchFamily="34" charset="0"/>
        <a:buChar char="•"/>
        <a:defRPr sz="1335" u="none" strike="noStrike" kern="1200" cap="none" spc="150" normalizeH="0" baseline="0">
          <a:solidFill>
            <a:schemeClr val="tx1"/>
          </a:solidFill>
          <a:uFillTx/>
          <a:latin typeface="+mn-lt"/>
          <a:ea typeface="+mn-ea"/>
          <a:cs typeface="+mn-cs"/>
        </a:defRPr>
      </a:lvl1pPr>
      <a:lvl2pPr marL="572135" indent="-190500" algn="l" defTabSz="762635" rtl="0" eaLnBrk="1" fontAlgn="auto" latinLnBrk="0" hangingPunct="1">
        <a:lnSpc>
          <a:spcPct val="130000"/>
        </a:lnSpc>
        <a:spcBef>
          <a:spcPts val="0"/>
        </a:spcBef>
        <a:spcAft>
          <a:spcPts val="1000"/>
        </a:spcAft>
        <a:buFont typeface="Arial" panose="020B0604020202090204" pitchFamily="34" charset="0"/>
        <a:buChar char="•"/>
        <a:tabLst>
          <a:tab pos="1343025" algn="l"/>
        </a:tabLst>
        <a:defRPr sz="1335" u="none" strike="noStrike" kern="1200" cap="none" spc="150" normalizeH="0" baseline="0">
          <a:solidFill>
            <a:schemeClr val="tx1"/>
          </a:solidFill>
          <a:uFillTx/>
          <a:latin typeface="+mn-lt"/>
          <a:ea typeface="+mn-ea"/>
          <a:cs typeface="+mn-cs"/>
        </a:defRPr>
      </a:lvl2pPr>
      <a:lvl3pPr marL="953135" indent="-190500" algn="l" defTabSz="762635" rtl="0" eaLnBrk="1" fontAlgn="auto" latinLnBrk="0" hangingPunct="1">
        <a:lnSpc>
          <a:spcPct val="130000"/>
        </a:lnSpc>
        <a:spcBef>
          <a:spcPts val="0"/>
        </a:spcBef>
        <a:spcAft>
          <a:spcPts val="1000"/>
        </a:spcAft>
        <a:buFont typeface="Arial" panose="020B0604020202090204" pitchFamily="34" charset="0"/>
        <a:buChar char="•"/>
        <a:defRPr sz="1335" u="none" strike="noStrike" kern="1200" cap="none" spc="150" normalizeH="0" baseline="0">
          <a:solidFill>
            <a:schemeClr val="tx1"/>
          </a:solidFill>
          <a:uFillTx/>
          <a:latin typeface="+mn-lt"/>
          <a:ea typeface="+mn-ea"/>
          <a:cs typeface="+mn-cs"/>
        </a:defRPr>
      </a:lvl3pPr>
      <a:lvl4pPr marL="1334770" indent="-190500" algn="l" defTabSz="762635" rtl="0" eaLnBrk="1" fontAlgn="auto" latinLnBrk="0" hangingPunct="1">
        <a:lnSpc>
          <a:spcPct val="130000"/>
        </a:lnSpc>
        <a:spcBef>
          <a:spcPts val="0"/>
        </a:spcBef>
        <a:spcAft>
          <a:spcPts val="1000"/>
        </a:spcAft>
        <a:buFont typeface="Arial" panose="020B0604020202090204" pitchFamily="34" charset="0"/>
        <a:buChar char="•"/>
        <a:defRPr sz="1335" u="none" strike="noStrike" kern="1200" cap="none" spc="150" normalizeH="0" baseline="0">
          <a:solidFill>
            <a:schemeClr val="tx1"/>
          </a:solidFill>
          <a:uFillTx/>
          <a:latin typeface="+mn-lt"/>
          <a:ea typeface="+mn-ea"/>
          <a:cs typeface="+mn-cs"/>
        </a:defRPr>
      </a:lvl4pPr>
      <a:lvl5pPr marL="1715770" indent="-190500" algn="l" defTabSz="762635" rtl="0" eaLnBrk="1" fontAlgn="auto" latinLnBrk="0" hangingPunct="1">
        <a:lnSpc>
          <a:spcPct val="130000"/>
        </a:lnSpc>
        <a:spcBef>
          <a:spcPts val="0"/>
        </a:spcBef>
        <a:spcAft>
          <a:spcPts val="1000"/>
        </a:spcAft>
        <a:buFont typeface="Arial" panose="020B0604020202090204" pitchFamily="34" charset="0"/>
        <a:buChar char="•"/>
        <a:defRPr sz="1335" u="none" strike="noStrike" kern="1200" cap="none" spc="150" normalizeH="0" baseline="0">
          <a:solidFill>
            <a:schemeClr val="tx1"/>
          </a:solidFill>
          <a:uFillTx/>
          <a:latin typeface="+mn-lt"/>
          <a:ea typeface="+mn-ea"/>
          <a:cs typeface="+mn-cs"/>
        </a:defRPr>
      </a:lvl5pPr>
      <a:lvl6pPr marL="2098040"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6pPr>
      <a:lvl7pPr marL="2479040"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7pPr>
      <a:lvl8pPr marL="2860675"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8pPr>
      <a:lvl9pPr marL="3241675" indent="-190500" algn="l" defTabSz="762635" rtl="0" eaLnBrk="1" latinLnBrk="0" hangingPunct="1">
        <a:lnSpc>
          <a:spcPct val="90000"/>
        </a:lnSpc>
        <a:spcBef>
          <a:spcPct val="84000"/>
        </a:spcBef>
        <a:buFont typeface="Arial" panose="020B0604020202090204" pitchFamily="34" charset="0"/>
        <a:buChar char="•"/>
        <a:defRPr sz="150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000"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3635"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270" algn="l" defTabSz="762635" rtl="0" eaLnBrk="1" latinLnBrk="0" hangingPunct="1">
        <a:defRPr sz="1500" kern="1200">
          <a:solidFill>
            <a:schemeClr val="tx1"/>
          </a:solidFill>
          <a:latin typeface="+mn-lt"/>
          <a:ea typeface="+mn-ea"/>
          <a:cs typeface="+mn-cs"/>
        </a:defRPr>
      </a:lvl6pPr>
      <a:lvl7pPr marL="2288540" algn="l" defTabSz="762635" rtl="0" eaLnBrk="1" latinLnBrk="0" hangingPunct="1">
        <a:defRPr sz="1500" kern="1200">
          <a:solidFill>
            <a:schemeClr val="tx1"/>
          </a:solidFill>
          <a:latin typeface="+mn-lt"/>
          <a:ea typeface="+mn-ea"/>
          <a:cs typeface="+mn-cs"/>
        </a:defRPr>
      </a:lvl7pPr>
      <a:lvl8pPr marL="2670175"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81.xml"/><Relationship Id="rId5" Type="http://schemas.openxmlformats.org/officeDocument/2006/relationships/image" Target="../media/image7.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82.xml"/><Relationship Id="rId5"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83.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6.xml"/><Relationship Id="rId7" Type="http://schemas.openxmlformats.org/officeDocument/2006/relationships/notesSlide" Target="../notesSlides/notesSlide14.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2.xml"/><Relationship Id="rId5" Type="http://schemas.openxmlformats.org/officeDocument/2006/relationships/tags" Target="../tags/tag88.xml"/><Relationship Id="rId4" Type="http://schemas.openxmlformats.org/officeDocument/2006/relationships/tags" Target="../tags/tag8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89.xml"/><Relationship Id="rId5" Type="http://schemas.openxmlformats.org/officeDocument/2006/relationships/image" Target="../media/image11.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90.xml"/><Relationship Id="rId6" Type="http://schemas.openxmlformats.org/officeDocument/2006/relationships/hyperlink" Target="https://zhuanlan.zhihu.com/p/26869997" TargetMode="External"/><Relationship Id="rId5" Type="http://schemas.openxmlformats.org/officeDocument/2006/relationships/image" Target="../media/image1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9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9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9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2.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6.xml"/><Relationship Id="rId7" Type="http://schemas.openxmlformats.org/officeDocument/2006/relationships/notesSlide" Target="../notesSlides/notesSlide2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tags" Target="../tags/tag9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99.xml"/><Relationship Id="rId5" Type="http://schemas.openxmlformats.org/officeDocument/2006/relationships/image" Target="../media/image1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0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10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10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103.xml"/><Relationship Id="rId5" Type="http://schemas.openxmlformats.org/officeDocument/2006/relationships/image" Target="../media/image2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10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7.xml"/><Relationship Id="rId7"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tags" Target="../tags/tag10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06.xml"/><Relationship Id="rId6" Type="http://schemas.openxmlformats.org/officeDocument/2006/relationships/image" Target="../media/image28.png"/><Relationship Id="rId5" Type="http://schemas.openxmlformats.org/officeDocument/2006/relationships/image" Target="../media/image2.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107.xml"/><Relationship Id="rId5" Type="http://schemas.openxmlformats.org/officeDocument/2006/relationships/image" Target="../media/image2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9.xml"/><Relationship Id="rId5"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108.xml"/><Relationship Id="rId5" Type="http://schemas.openxmlformats.org/officeDocument/2006/relationships/image" Target="../media/image30.jpe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109.xml"/><Relationship Id="rId5" Type="http://schemas.openxmlformats.org/officeDocument/2006/relationships/image" Target="../media/image3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0.xml"/><Relationship Id="rId5" Type="http://schemas.openxmlformats.org/officeDocument/2006/relationships/image" Target="../media/image32.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2.xml"/><Relationship Id="rId7" Type="http://schemas.openxmlformats.org/officeDocument/2006/relationships/notesSlide" Target="../notesSlides/notesSlide4.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tags" Target="../tags/tag7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6.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8.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9.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927"/>
        </a:solidFill>
        <a:effectLst/>
      </p:bgPr>
    </p:bg>
    <p:spTree>
      <p:nvGrpSpPr>
        <p:cNvPr id="1" name=""/>
        <p:cNvGrpSpPr/>
        <p:nvPr/>
      </p:nvGrpSpPr>
      <p:grpSpPr>
        <a:xfrm>
          <a:off x="0" y="0"/>
          <a:ext cx="0" cy="0"/>
          <a:chOff x="0" y="0"/>
          <a:chExt cx="0" cy="0"/>
        </a:xfrm>
      </p:grpSpPr>
      <p:sp>
        <p:nvSpPr>
          <p:cNvPr id="15" name="矩形 14"/>
          <p:cNvSpPr/>
          <p:nvPr/>
        </p:nvSpPr>
        <p:spPr>
          <a:xfrm>
            <a:off x="1112361" y="2071663"/>
            <a:ext cx="6918960" cy="6337935"/>
          </a:xfrm>
          <a:prstGeom prst="rect">
            <a:avLst/>
          </a:prstGeom>
          <a:blipFill rotWithShape="1">
            <a:blip r:embed="rId6">
              <a:alphaModFix amt="70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14" name="PA-文本 Rectangle 97"/>
          <p:cNvSpPr>
            <a:spLocks noChangeArrowheads="1"/>
          </p:cNvSpPr>
          <p:nvPr>
            <p:custDataLst>
              <p:tags r:id="rId2"/>
            </p:custDataLst>
          </p:nvPr>
        </p:nvSpPr>
        <p:spPr bwMode="auto">
          <a:xfrm>
            <a:off x="2178540" y="3788026"/>
            <a:ext cx="4786653" cy="20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lvl="0" algn="ctr">
              <a:lnSpc>
                <a:spcPct val="120000"/>
              </a:lnSpc>
            </a:pPr>
            <a:r>
              <a:rPr lang="zh-CN" altLang="en-US" sz="1200" spc="300" dirty="0">
                <a:solidFill>
                  <a:schemeClr val="bg1"/>
                </a:solidFill>
                <a:latin typeface="微软雅黑" panose="020B0503020204020204" pitchFamily="34" charset="-122"/>
                <a:ea typeface="微软雅黑" panose="020B0503020204020204" pitchFamily="34" charset="-122"/>
              </a:rPr>
              <a:t>分享人：小雨姑娘</a:t>
            </a:r>
            <a:endParaRPr lang="en-US" altLang="zh-CN" sz="1200" spc="300" dirty="0">
              <a:solidFill>
                <a:schemeClr val="bg1"/>
              </a:solidFill>
              <a:latin typeface="微软雅黑" panose="020B0503020204020204" pitchFamily="34" charset="-122"/>
              <a:ea typeface="微软雅黑" panose="020B0503020204020204" pitchFamily="34" charset="-122"/>
            </a:endParaRPr>
          </a:p>
        </p:txBody>
      </p:sp>
      <p:sp>
        <p:nvSpPr>
          <p:cNvPr id="4" name="PA-文本 文本框 3"/>
          <p:cNvSpPr txBox="1"/>
          <p:nvPr>
            <p:custDataLst>
              <p:tags r:id="rId3"/>
            </p:custDataLst>
          </p:nvPr>
        </p:nvSpPr>
        <p:spPr>
          <a:xfrm>
            <a:off x="537726" y="1398861"/>
            <a:ext cx="8068230" cy="1315743"/>
          </a:xfrm>
          <a:prstGeom prst="rect">
            <a:avLst/>
          </a:prstGeom>
          <a:noFill/>
        </p:spPr>
        <p:txBody>
          <a:bodyPr wrap="none" lIns="68578" tIns="34289" rIns="68578" bIns="34289" rtlCol="0">
            <a:spAutoFit/>
          </a:bodyPr>
          <a:lstStyle/>
          <a:p>
            <a:pPr algn="ctr"/>
            <a:r>
              <a:rPr lang="en-US" altLang="zh-CN" sz="4050" b="1" spc="140" dirty="0" err="1">
                <a:solidFill>
                  <a:schemeClr val="bg1"/>
                </a:solidFill>
                <a:latin typeface="微软雅黑" panose="020B0503020204020204" pitchFamily="34" charset="-122"/>
                <a:ea typeface="微软雅黑" panose="020B0503020204020204" pitchFamily="34" charset="-122"/>
              </a:rPr>
              <a:t>Datawhale</a:t>
            </a:r>
            <a:r>
              <a:rPr lang="en-US" altLang="zh-CN" sz="4050" b="1" spc="140" dirty="0">
                <a:solidFill>
                  <a:schemeClr val="bg1"/>
                </a:solidFill>
                <a:latin typeface="微软雅黑" panose="020B0503020204020204" pitchFamily="34" charset="-122"/>
                <a:ea typeface="微软雅黑" panose="020B0503020204020204" pitchFamily="34" charset="-122"/>
              </a:rPr>
              <a:t> </a:t>
            </a:r>
            <a:r>
              <a:rPr lang="zh-CN" altLang="en-US" sz="4050" b="1" spc="140" dirty="0">
                <a:solidFill>
                  <a:schemeClr val="bg1"/>
                </a:solidFill>
                <a:latin typeface="微软雅黑" panose="020B0503020204020204" pitchFamily="34" charset="-122"/>
                <a:ea typeface="微软雅黑" panose="020B0503020204020204" pitchFamily="34" charset="-122"/>
              </a:rPr>
              <a:t>零基础入门数据挖掘</a:t>
            </a:r>
            <a:endParaRPr lang="en-US" altLang="zh-CN" sz="4050" b="1" spc="140" dirty="0">
              <a:solidFill>
                <a:schemeClr val="bg1"/>
              </a:solidFill>
              <a:latin typeface="微软雅黑" panose="020B0503020204020204" pitchFamily="34" charset="-122"/>
              <a:ea typeface="微软雅黑" panose="020B0503020204020204" pitchFamily="34" charset="-122"/>
            </a:endParaRPr>
          </a:p>
          <a:p>
            <a:pPr algn="ctr"/>
            <a:r>
              <a:rPr lang="en-US" altLang="zh-CN" sz="4050" b="1" spc="140" dirty="0">
                <a:solidFill>
                  <a:schemeClr val="bg1"/>
                </a:solidFill>
                <a:latin typeface="微软雅黑" panose="020B0503020204020204" pitchFamily="34" charset="-122"/>
                <a:ea typeface="微软雅黑" panose="020B0503020204020204" pitchFamily="34" charset="-122"/>
              </a:rPr>
              <a:t>Task4 </a:t>
            </a:r>
            <a:r>
              <a:rPr lang="zh-CN" altLang="en-US" sz="4050" b="1" spc="140" dirty="0">
                <a:solidFill>
                  <a:schemeClr val="bg1"/>
                </a:solidFill>
                <a:latin typeface="微软雅黑" panose="020B0503020204020204" pitchFamily="34" charset="-122"/>
                <a:ea typeface="微软雅黑" panose="020B0503020204020204" pitchFamily="34" charset="-122"/>
              </a:rPr>
              <a:t>建模与预测</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557767"/>
            <a:chOff x="393745" y="386806"/>
            <a:chExt cx="7006949" cy="743689"/>
          </a:xfrm>
        </p:grpSpPr>
        <p:sp>
          <p:nvSpPr>
            <p:cNvPr id="51" name="文本框 50"/>
            <p:cNvSpPr txBox="1"/>
            <p:nvPr/>
          </p:nvSpPr>
          <p:spPr>
            <a:xfrm>
              <a:off x="393745" y="391831"/>
              <a:ext cx="1388733" cy="738664"/>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基础知识</a:t>
              </a:r>
              <a:endParaRPr lang="en-US" altLang="zh-CN" sz="1500" b="1" dirty="0">
                <a:solidFill>
                  <a:srgbClr val="131927"/>
                </a:solidFill>
                <a:latin typeface="微软雅黑" panose="020B0503020204020204" pitchFamily="34" charset="-122"/>
                <a:ea typeface="微软雅黑" panose="020B0503020204020204" pitchFamily="34" charset="-122"/>
              </a:endParaRPr>
            </a:p>
            <a:p>
              <a:pPr algn="ct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itchFamily="34" charset="-122"/>
                <a:ea typeface="微软雅黑" pitchFamily="34" charset="-122"/>
              </a:rPr>
              <a:t>模型选择</a:t>
            </a:r>
            <a:endParaRPr lang="en-US" altLang="zh-CN" dirty="0">
              <a:latin typeface="微软雅黑" pitchFamily="34" charset="-122"/>
              <a:ea typeface="微软雅黑" pitchFamily="34" charset="-122"/>
            </a:endParaRPr>
          </a:p>
          <a:p>
            <a:pPr marL="800100" lvl="1" indent="-342900">
              <a:buFont typeface="+mj-lt"/>
              <a:buAutoNum type="arabicPeriod"/>
            </a:pPr>
            <a:r>
              <a:rPr lang="zh-CN" altLang="en-US" dirty="0"/>
              <a:t>依据在验证集上的效果选择</a:t>
            </a:r>
            <a:endParaRPr lang="en-US" altLang="zh-CN" dirty="0"/>
          </a:p>
          <a:p>
            <a:pPr marL="800100" lvl="1" indent="-342900">
              <a:buFont typeface="+mj-lt"/>
              <a:buAutoNum type="arabicPeriod"/>
            </a:pPr>
            <a:r>
              <a:rPr lang="zh-CN" altLang="en-US" dirty="0"/>
              <a:t>除了关注效果的均值，还要关注稳健性</a:t>
            </a:r>
            <a:endParaRPr lang="en-US" altLang="zh-CN" dirty="0"/>
          </a:p>
          <a:p>
            <a:pPr marL="800100" lvl="1" indent="-342900">
              <a:buFont typeface="+mj-lt"/>
              <a:buAutoNum type="arabicPeriod"/>
            </a:pPr>
            <a:r>
              <a:rPr lang="zh-CN" altLang="en-US" dirty="0"/>
              <a:t>还需考虑线上效果；可将线上效果视为一折数据</a:t>
            </a:r>
            <a:endParaRPr lang="en-US" altLang="zh-CN" dirty="0"/>
          </a:p>
          <a:p>
            <a:pPr marL="800100" lvl="1" indent="-342900">
              <a:buFont typeface="+mj-lt"/>
              <a:buAutoNum type="arabicPeriod"/>
            </a:pPr>
            <a:endParaRPr lang="en-US" altLang="zh-CN" dirty="0">
              <a:latin typeface="微软雅黑" pitchFamily="34" charset="-122"/>
              <a:ea typeface="微软雅黑" pitchFamily="34" charset="-122"/>
            </a:endParaRPr>
          </a:p>
          <a:p>
            <a:pPr marL="285750" indent="-285750">
              <a:buFont typeface="Arial" panose="020B0604020202020204" pitchFamily="34" charset="0"/>
              <a:buChar char="•"/>
            </a:pPr>
            <a:r>
              <a:rPr lang="zh-CN" altLang="en-US" dirty="0">
                <a:latin typeface="微软雅黑" pitchFamily="34" charset="-122"/>
                <a:ea typeface="微软雅黑" pitchFamily="34" charset="-122"/>
              </a:rPr>
              <a:t>参数调优</a:t>
            </a:r>
            <a:endParaRPr lang="en-US" altLang="zh-CN" dirty="0">
              <a:latin typeface="微软雅黑" pitchFamily="34" charset="-122"/>
              <a:ea typeface="微软雅黑" pitchFamily="34" charset="-122"/>
            </a:endParaRPr>
          </a:p>
          <a:p>
            <a:pPr marL="800100" lvl="1" indent="-342900">
              <a:buFont typeface="+mj-lt"/>
              <a:buAutoNum type="arabicPeriod"/>
            </a:pPr>
            <a:r>
              <a:rPr lang="zh-CN" altLang="en-US" dirty="0"/>
              <a:t>不建议将精力放在参数调优上；容易过拟合</a:t>
            </a:r>
            <a:endParaRPr lang="en-US" altLang="zh-CN" dirty="0"/>
          </a:p>
          <a:p>
            <a:pPr marL="800100" lvl="1" indent="-342900">
              <a:buFont typeface="+mj-lt"/>
              <a:buAutoNum type="arabicPeriod"/>
            </a:pPr>
            <a:r>
              <a:rPr lang="zh-CN" altLang="en-US" dirty="0"/>
              <a:t>大体的设置参数即可</a:t>
            </a:r>
            <a:endParaRPr lang="en-US" altLang="zh-CN" dirty="0"/>
          </a:p>
          <a:p>
            <a:pPr marL="800100" lvl="1" indent="-342900">
              <a:buFont typeface="+mj-lt"/>
              <a:buAutoNum type="arabicPeriod"/>
            </a:pPr>
            <a:r>
              <a:rPr lang="zh-CN" altLang="en-US" dirty="0">
                <a:solidFill>
                  <a:srgbClr val="0070C0"/>
                </a:solidFill>
              </a:rPr>
              <a:t>应将精力重点放在特征工程</a:t>
            </a:r>
            <a:r>
              <a:rPr lang="zh-CN" altLang="en-US" dirty="0"/>
              <a:t>；其次是模型融合</a:t>
            </a:r>
            <a:endParaRPr lang="en-US" altLang="zh-CN" dirty="0"/>
          </a:p>
          <a:p>
            <a:pPr marL="342900" indent="-342900">
              <a:buFont typeface="+mj-lt"/>
              <a:buAutoNum type="arabicPeriod"/>
            </a:pPr>
            <a:endParaRPr lang="en-US" altLang="zh-CN" dirty="0">
              <a:latin typeface="微软雅黑" pitchFamily="34" charset="-122"/>
              <a:ea typeface="微软雅黑" pitchFamily="34" charset="-122"/>
            </a:endParaRPr>
          </a:p>
          <a:p>
            <a:pPr marL="742950" lvl="1" indent="-285750">
              <a:buFont typeface="Arial" panose="020B0604020202020204" pitchFamily="34" charset="0"/>
              <a:buChar char="•"/>
            </a:pPr>
            <a:endParaRPr lang="en-US" altLang="zh-CN" b="1" dirty="0"/>
          </a:p>
        </p:txBody>
      </p:sp>
    </p:spTree>
    <p:extLst>
      <p:ext uri="{BB962C8B-B14F-4D97-AF65-F5344CB8AC3E}">
        <p14:creationId xmlns:p14="http://schemas.microsoft.com/office/powerpoint/2010/main" val="235772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557767"/>
            <a:chOff x="393745" y="386806"/>
            <a:chExt cx="7006949" cy="743689"/>
          </a:xfrm>
        </p:grpSpPr>
        <p:sp>
          <p:nvSpPr>
            <p:cNvPr id="51" name="文本框 50"/>
            <p:cNvSpPr txBox="1"/>
            <p:nvPr/>
          </p:nvSpPr>
          <p:spPr>
            <a:xfrm>
              <a:off x="393745" y="391831"/>
              <a:ext cx="1388733" cy="738664"/>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基础知识</a:t>
              </a:r>
              <a:endParaRPr lang="en-US" altLang="zh-CN" sz="1500" b="1" dirty="0">
                <a:solidFill>
                  <a:srgbClr val="131927"/>
                </a:solidFill>
                <a:latin typeface="微软雅黑" panose="020B0503020204020204" pitchFamily="34" charset="-122"/>
                <a:ea typeface="微软雅黑" panose="020B0503020204020204" pitchFamily="34" charset="-122"/>
              </a:endParaRPr>
            </a:p>
            <a:p>
              <a:pPr algn="ct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itchFamily="34" charset="-122"/>
                <a:ea typeface="微软雅黑" pitchFamily="34" charset="-122"/>
              </a:rPr>
              <a:t>过拟合与欠拟合</a:t>
            </a:r>
            <a:endParaRPr lang="en-US" altLang="zh-CN" dirty="0">
              <a:latin typeface="微软雅黑" pitchFamily="34" charset="-122"/>
              <a:ea typeface="微软雅黑" pitchFamily="34" charset="-122"/>
            </a:endParaRPr>
          </a:p>
          <a:p>
            <a:pPr lvl="1"/>
            <a:endParaRPr lang="en-US" altLang="zh-CN" b="1" dirty="0"/>
          </a:p>
          <a:p>
            <a:pPr lvl="1"/>
            <a:r>
              <a:rPr lang="zh-CN" altLang="en-US" b="1" dirty="0"/>
              <a:t>考雅思口语的时候，有些人背了很多口语话题答案，结果考试的时候没考到他背的题，只得了</a:t>
            </a:r>
            <a:r>
              <a:rPr lang="en-US" altLang="zh-CN" b="1" dirty="0"/>
              <a:t>5.5</a:t>
            </a:r>
            <a:r>
              <a:rPr lang="zh-CN" altLang="en-US" b="1" dirty="0"/>
              <a:t>分。</a:t>
            </a:r>
            <a:r>
              <a:rPr lang="zh-CN" altLang="en-US" b="1" dirty="0">
                <a:solidFill>
                  <a:srgbClr val="0070C0"/>
                </a:solidFill>
              </a:rPr>
              <a:t>因为他非常复杂的记住了刻板的对话，而没有真正抽象出答题的方法。</a:t>
            </a:r>
            <a:endParaRPr lang="en-US" altLang="zh-CN" b="1" dirty="0">
              <a:solidFill>
                <a:srgbClr val="0070C0"/>
              </a:solidFill>
            </a:endParaRPr>
          </a:p>
        </p:txBody>
      </p:sp>
      <p:pic>
        <p:nvPicPr>
          <p:cNvPr id="1026" name="Picture 2" descr="preview">
            <a:extLst>
              <a:ext uri="{FF2B5EF4-FFF2-40B4-BE49-F238E27FC236}">
                <a16:creationId xmlns:a16="http://schemas.microsoft.com/office/drawing/2014/main" id="{236F68CA-415E-464E-9D70-CBEECCF20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60" y="3129601"/>
            <a:ext cx="7489019" cy="188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8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247C964-DF26-4930-AB89-9A43FB113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181" y="994499"/>
            <a:ext cx="7079637" cy="4599717"/>
          </a:xfrm>
          <a:prstGeom prst="rect">
            <a:avLst/>
          </a:prstGeom>
        </p:spPr>
      </p:pic>
      <p:grpSp>
        <p:nvGrpSpPr>
          <p:cNvPr id="50" name="组合 49"/>
          <p:cNvGrpSpPr/>
          <p:nvPr/>
        </p:nvGrpSpPr>
        <p:grpSpPr>
          <a:xfrm>
            <a:off x="358185" y="319339"/>
            <a:ext cx="5255212" cy="557767"/>
            <a:chOff x="393745" y="386806"/>
            <a:chExt cx="7006949" cy="743689"/>
          </a:xfrm>
        </p:grpSpPr>
        <p:sp>
          <p:nvSpPr>
            <p:cNvPr id="51" name="文本框 50"/>
            <p:cNvSpPr txBox="1"/>
            <p:nvPr/>
          </p:nvSpPr>
          <p:spPr>
            <a:xfrm>
              <a:off x="393745" y="391831"/>
              <a:ext cx="1388733" cy="738664"/>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基础知识</a:t>
              </a:r>
              <a:endParaRPr lang="en-US" altLang="zh-CN" sz="1500" b="1" dirty="0">
                <a:solidFill>
                  <a:srgbClr val="131927"/>
                </a:solidFill>
                <a:latin typeface="微软雅黑" panose="020B0503020204020204" pitchFamily="34" charset="-122"/>
                <a:ea typeface="微软雅黑" panose="020B0503020204020204" pitchFamily="34" charset="-122"/>
              </a:endParaRPr>
            </a:p>
            <a:p>
              <a:pPr algn="ct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itchFamily="34" charset="-122"/>
                <a:ea typeface="微软雅黑" pitchFamily="34" charset="-122"/>
              </a:rPr>
              <a:t>目标函数</a:t>
            </a:r>
            <a:endParaRPr lang="en-US" altLang="zh-CN" dirty="0">
              <a:latin typeface="微软雅黑" pitchFamily="34" charset="-122"/>
              <a:ea typeface="微软雅黑" pitchFamily="34" charset="-122"/>
            </a:endParaRPr>
          </a:p>
          <a:p>
            <a:pPr lvl="1"/>
            <a:endParaRPr lang="en-US" altLang="zh-CN" b="1" dirty="0"/>
          </a:p>
        </p:txBody>
      </p:sp>
    </p:spTree>
    <p:extLst>
      <p:ext uri="{BB962C8B-B14F-4D97-AF65-F5344CB8AC3E}">
        <p14:creationId xmlns:p14="http://schemas.microsoft.com/office/powerpoint/2010/main" val="23360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557767"/>
            <a:chOff x="393745" y="386806"/>
            <a:chExt cx="7006949" cy="743689"/>
          </a:xfrm>
        </p:grpSpPr>
        <p:sp>
          <p:nvSpPr>
            <p:cNvPr id="51" name="文本框 50"/>
            <p:cNvSpPr txBox="1"/>
            <p:nvPr/>
          </p:nvSpPr>
          <p:spPr>
            <a:xfrm>
              <a:off x="393745" y="391831"/>
              <a:ext cx="1388733" cy="738664"/>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基础知识</a:t>
              </a:r>
              <a:endParaRPr lang="en-US" altLang="zh-CN" sz="1500" b="1" dirty="0">
                <a:solidFill>
                  <a:srgbClr val="131927"/>
                </a:solidFill>
                <a:latin typeface="微软雅黑" panose="020B0503020204020204" pitchFamily="34" charset="-122"/>
                <a:ea typeface="微软雅黑" panose="020B0503020204020204" pitchFamily="34" charset="-122"/>
              </a:endParaRPr>
            </a:p>
            <a:p>
              <a:pPr algn="ct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itchFamily="34" charset="-122"/>
                <a:ea typeface="微软雅黑" pitchFamily="34" charset="-122"/>
              </a:rPr>
              <a:t>正则化</a:t>
            </a:r>
            <a:endParaRPr lang="en-US" altLang="zh-CN" dirty="0">
              <a:latin typeface="微软雅黑" pitchFamily="34" charset="-122"/>
              <a:ea typeface="微软雅黑" pitchFamily="34" charset="-122"/>
            </a:endParaRPr>
          </a:p>
          <a:p>
            <a:pPr marL="742950" lvl="1" indent="-285750">
              <a:buFont typeface="Arial" panose="020B0604020202020204" pitchFamily="34" charset="0"/>
              <a:buChar char="•"/>
            </a:pPr>
            <a:r>
              <a:rPr lang="zh-CN" altLang="en-US" dirty="0">
                <a:latin typeface="微软雅黑" pitchFamily="34" charset="-122"/>
                <a:ea typeface="微软雅黑" pitchFamily="34" charset="-122"/>
              </a:rPr>
              <a:t>奥卡姆剃刀原理</a:t>
            </a:r>
            <a:endParaRPr lang="en-US" altLang="zh-CN" dirty="0">
              <a:latin typeface="微软雅黑" pitchFamily="34" charset="-122"/>
              <a:ea typeface="微软雅黑" pitchFamily="34" charset="-122"/>
            </a:endParaRPr>
          </a:p>
          <a:p>
            <a:pPr lvl="1"/>
            <a:r>
              <a:rPr lang="en-US" altLang="zh-CN" dirty="0">
                <a:solidFill>
                  <a:srgbClr val="0070C0"/>
                </a:solidFill>
              </a:rPr>
              <a:t>Do not multiply entities beyond necessity</a:t>
            </a:r>
            <a:r>
              <a:rPr lang="en-US" altLang="zh-CN" dirty="0"/>
              <a:t>, but also do not reduce them beyond necessity</a:t>
            </a:r>
          </a:p>
          <a:p>
            <a:pPr lvl="1"/>
            <a:endParaRPr lang="en-US" altLang="zh-CN" dirty="0">
              <a:latin typeface="微软雅黑" pitchFamily="34" charset="-122"/>
              <a:ea typeface="微软雅黑" pitchFamily="34" charset="-122"/>
            </a:endParaRPr>
          </a:p>
          <a:p>
            <a:pPr marL="742950" lvl="1" indent="-285750">
              <a:buFont typeface="Arial" panose="020B0604020202020204" pitchFamily="34" charset="0"/>
              <a:buChar char="•"/>
            </a:pPr>
            <a:r>
              <a:rPr lang="zh-CN" altLang="en-US" dirty="0">
                <a:latin typeface="微软雅黑" pitchFamily="34" charset="-122"/>
                <a:ea typeface="微软雅黑" pitchFamily="34" charset="-122"/>
              </a:rPr>
              <a:t>数学原理</a:t>
            </a:r>
            <a:endParaRPr lang="en-US" altLang="zh-CN" dirty="0">
              <a:latin typeface="微软雅黑" pitchFamily="34" charset="-122"/>
              <a:ea typeface="微软雅黑" pitchFamily="34" charset="-122"/>
            </a:endParaRPr>
          </a:p>
          <a:p>
            <a:pPr lvl="1"/>
            <a:endParaRPr lang="en-US" altLang="zh-CN" dirty="0">
              <a:latin typeface="微软雅黑" pitchFamily="34" charset="-122"/>
              <a:ea typeface="微软雅黑" pitchFamily="34" charset="-122"/>
            </a:endParaRPr>
          </a:p>
          <a:p>
            <a:pPr marL="742950" lvl="1" indent="-285750">
              <a:buFont typeface="Arial" panose="020B0604020202020204" pitchFamily="34" charset="0"/>
              <a:buChar char="•"/>
            </a:pPr>
            <a:endParaRPr lang="en-US" altLang="zh-CN" b="1" dirty="0"/>
          </a:p>
        </p:txBody>
      </p:sp>
      <p:pic>
        <p:nvPicPr>
          <p:cNvPr id="3074" name="Picture 2">
            <a:extLst>
              <a:ext uri="{FF2B5EF4-FFF2-40B4-BE49-F238E27FC236}">
                <a16:creationId xmlns:a16="http://schemas.microsoft.com/office/drawing/2014/main" id="{0C10F3C5-10B1-47A0-AA07-8ED3A250472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0879" y="2723621"/>
            <a:ext cx="2705385" cy="16495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22F46C67-C1E3-489A-98DB-6C0F9382BB6B}"/>
              </a:ext>
            </a:extLst>
          </p:cNvPr>
          <p:cNvPicPr>
            <a:picLocks noChangeAspect="1"/>
          </p:cNvPicPr>
          <p:nvPr/>
        </p:nvPicPr>
        <p:blipFill>
          <a:blip r:embed="rId6"/>
          <a:stretch>
            <a:fillRect/>
          </a:stretch>
        </p:blipFill>
        <p:spPr>
          <a:xfrm>
            <a:off x="731520" y="2858341"/>
            <a:ext cx="5237922" cy="1380094"/>
          </a:xfrm>
          <a:prstGeom prst="rect">
            <a:avLst/>
          </a:prstGeom>
        </p:spPr>
      </p:pic>
    </p:spTree>
    <p:extLst>
      <p:ext uri="{BB962C8B-B14F-4D97-AF65-F5344CB8AC3E}">
        <p14:creationId xmlns:p14="http://schemas.microsoft.com/office/powerpoint/2010/main" val="2385731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装饰 矩形 10"/>
          <p:cNvSpPr/>
          <p:nvPr>
            <p:custDataLst>
              <p:tags r:id="rId2"/>
            </p:custDataLst>
          </p:nvPr>
        </p:nvSpPr>
        <p:spPr>
          <a:xfrm>
            <a:off x="141605" y="144145"/>
            <a:ext cx="8860790" cy="5433060"/>
          </a:xfrm>
          <a:prstGeom prst="rect">
            <a:avLst/>
          </a:prstGeom>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8" name="PA-装饰 矩形 7"/>
          <p:cNvSpPr/>
          <p:nvPr>
            <p:custDataLst>
              <p:tags r:id="rId3"/>
            </p:custDataLst>
          </p:nvPr>
        </p:nvSpPr>
        <p:spPr>
          <a:xfrm>
            <a:off x="2292248" y="2121349"/>
            <a:ext cx="4565142" cy="1472684"/>
          </a:xfrm>
          <a:prstGeom prst="rect">
            <a:avLst/>
          </a:prstGeom>
          <a:noFill/>
          <a:ln w="28575">
            <a:solidFill>
              <a:srgbClr val="13192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装饰 矩形 1"/>
          <p:cNvSpPr/>
          <p:nvPr>
            <p:custDataLst>
              <p:tags r:id="rId4"/>
            </p:custDataLst>
          </p:nvPr>
        </p:nvSpPr>
        <p:spPr>
          <a:xfrm>
            <a:off x="2493416" y="2308801"/>
            <a:ext cx="4155948" cy="1102850"/>
          </a:xfrm>
          <a:prstGeom prst="rect">
            <a:avLst/>
          </a:prstGeom>
          <a:solidFill>
            <a:schemeClr val="bg1"/>
          </a:solidFill>
          <a:ln w="28575">
            <a:solidFill>
              <a:srgbClr val="1319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PA-文本 AutoShape 3"/>
          <p:cNvSpPr>
            <a:spLocks noChangeAspect="1" noChangeArrowheads="1" noTextEdit="1"/>
          </p:cNvSpPr>
          <p:nvPr>
            <p:custDataLst>
              <p:tags r:id="rId5"/>
            </p:custDataLst>
          </p:nvPr>
        </p:nvSpPr>
        <p:spPr bwMode="auto">
          <a:xfrm>
            <a:off x="2569610" y="2617072"/>
            <a:ext cx="3993642" cy="7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algn="ctr">
              <a:lnSpc>
                <a:spcPct val="90000"/>
              </a:lnSpc>
            </a:pPr>
            <a:r>
              <a:rPr lang="en-US" altLang="zh-CN" sz="2700" b="1" spc="140" dirty="0">
                <a:solidFill>
                  <a:srgbClr val="131927"/>
                </a:solidFill>
                <a:latin typeface="微软雅黑" panose="020B0503020204020204" pitchFamily="34" charset="-122"/>
                <a:ea typeface="微软雅黑" panose="020B0503020204020204" pitchFamily="34" charset="-122"/>
                <a:cs typeface="Arial" panose="020B0604020202090204" pitchFamily="34" charset="0"/>
              </a:rPr>
              <a:t>Part 2 Q&amp;A</a:t>
            </a:r>
          </a:p>
        </p:txBody>
      </p:sp>
      <p:sp>
        <p:nvSpPr>
          <p:cNvPr id="6" name="矩形 5"/>
          <p:cNvSpPr/>
          <p:nvPr/>
        </p:nvSpPr>
        <p:spPr>
          <a:xfrm>
            <a:off x="7474744" y="257309"/>
            <a:ext cx="328613" cy="300990"/>
          </a:xfrm>
          <a:prstGeom prst="rect">
            <a:avLst/>
          </a:prstGeom>
          <a:blipFill rotWithShape="1">
            <a:blip r:embed="rId8">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9" name="文本框 8"/>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Tree>
    <p:custDataLst>
      <p:tags r:id="rId1"/>
    </p:custDataLst>
    <p:extLst>
      <p:ext uri="{BB962C8B-B14F-4D97-AF65-F5344CB8AC3E}">
        <p14:creationId xmlns:p14="http://schemas.microsoft.com/office/powerpoint/2010/main" val="416726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en-US" altLang="zh-CN" sz="1500" b="1" dirty="0">
                  <a:solidFill>
                    <a:srgbClr val="131927"/>
                  </a:solidFill>
                  <a:latin typeface="微软雅黑" panose="020B0503020204020204" pitchFamily="34" charset="-122"/>
                  <a:ea typeface="微软雅黑" panose="020B0503020204020204" pitchFamily="34" charset="-122"/>
                </a:rPr>
                <a:t>Q&amp;A</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480131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Q</a:t>
            </a:r>
            <a:r>
              <a:rPr lang="zh-CN" altLang="en-US" dirty="0"/>
              <a:t>：关于</a:t>
            </a:r>
            <a:r>
              <a:rPr lang="en-US" altLang="zh-CN" dirty="0"/>
              <a:t>category</a:t>
            </a:r>
            <a:r>
              <a:rPr lang="zh-CN" altLang="en-US" dirty="0"/>
              <a:t>与</a:t>
            </a:r>
            <a:r>
              <a:rPr lang="en-US" altLang="zh-CN" dirty="0"/>
              <a:t>object</a:t>
            </a:r>
            <a:r>
              <a:rPr lang="zh-CN" altLang="en-US" dirty="0"/>
              <a:t>类型？</a:t>
            </a:r>
            <a:endParaRPr lang="en-US" altLang="zh-CN" dirty="0"/>
          </a:p>
          <a:p>
            <a:pPr marL="285750" indent="-285750">
              <a:buFont typeface="Arial" panose="020B0604020202020204" pitchFamily="34" charset="0"/>
              <a:buChar char="•"/>
            </a:pPr>
            <a:endParaRPr lang="en-US" altLang="zh-CN" dirty="0"/>
          </a:p>
          <a:p>
            <a:pPr lvl="1"/>
            <a:r>
              <a:rPr lang="en-US" altLang="zh-CN" dirty="0"/>
              <a:t>A</a:t>
            </a:r>
            <a:r>
              <a:rPr lang="zh-CN" altLang="en-US" dirty="0"/>
              <a:t>：</a:t>
            </a:r>
            <a:endParaRPr lang="en-US" altLang="zh-CN" dirty="0"/>
          </a:p>
          <a:p>
            <a:pPr lvl="1"/>
            <a:endParaRPr lang="en-US" altLang="zh-CN" dirty="0"/>
          </a:p>
          <a:p>
            <a:pPr marL="285750" indent="-285750">
              <a:buFont typeface="Arial" panose="020B0604020202020204" pitchFamily="34" charset="0"/>
              <a:buChar char="•"/>
            </a:pPr>
            <a:r>
              <a:rPr lang="en-US" altLang="zh-CN" dirty="0"/>
              <a:t>Q</a:t>
            </a:r>
            <a:r>
              <a:rPr lang="zh-CN" altLang="en-US" dirty="0"/>
              <a:t>：小雨大佬，请问怎么解决每次改特征工程，跑模型，搞到最后，代码好混乱，都不知道哪个模型效果好了。举个例子，我用了</a:t>
            </a:r>
            <a:r>
              <a:rPr lang="en-US" altLang="zh-CN" dirty="0"/>
              <a:t>N</a:t>
            </a:r>
            <a:r>
              <a:rPr lang="zh-CN" altLang="en-US" dirty="0"/>
              <a:t>种特征工程，</a:t>
            </a:r>
            <a:r>
              <a:rPr lang="en-US" altLang="zh-CN" dirty="0"/>
              <a:t>M</a:t>
            </a:r>
            <a:r>
              <a:rPr lang="zh-CN" altLang="en-US" dirty="0"/>
              <a:t>种模型，最后得出了</a:t>
            </a:r>
            <a:r>
              <a:rPr lang="en-US" altLang="zh-CN" dirty="0"/>
              <a:t>N*M</a:t>
            </a:r>
            <a:r>
              <a:rPr lang="zh-CN" altLang="en-US" dirty="0"/>
              <a:t>种解决方案。好复杂啊</a:t>
            </a:r>
            <a:r>
              <a:rPr lang="en-US" altLang="zh-CN" dirty="0"/>
              <a:t>...</a:t>
            </a:r>
          </a:p>
          <a:p>
            <a:pPr marL="285750" indent="-285750">
              <a:buFont typeface="Arial" panose="020B0604020202020204" pitchFamily="34" charset="0"/>
              <a:buChar char="•"/>
            </a:pPr>
            <a:endParaRPr lang="en-US" altLang="zh-CN" dirty="0"/>
          </a:p>
          <a:p>
            <a:pPr lvl="1"/>
            <a:r>
              <a:rPr lang="en-US" altLang="zh-CN" dirty="0"/>
              <a:t>A</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Q</a:t>
            </a:r>
            <a:r>
              <a:rPr lang="zh-CN" altLang="en-US" dirty="0"/>
              <a:t>：在</a:t>
            </a:r>
            <a:r>
              <a:rPr lang="en-US" altLang="zh-CN" dirty="0"/>
              <a:t>EDA</a:t>
            </a:r>
            <a:r>
              <a:rPr lang="zh-CN" altLang="en-US" dirty="0"/>
              <a:t>中，你提到</a:t>
            </a:r>
            <a:r>
              <a:rPr lang="en-US" altLang="zh-CN" dirty="0" err="1"/>
              <a:t>johnsonsu</a:t>
            </a:r>
            <a:r>
              <a:rPr lang="zh-CN" altLang="en-US" dirty="0"/>
              <a:t>的拟合分布的效果最好那怎么把</a:t>
            </a:r>
            <a:r>
              <a:rPr lang="en-US" altLang="zh-CN" dirty="0"/>
              <a:t>y</a:t>
            </a:r>
            <a:r>
              <a:rPr lang="zh-CN" altLang="en-US" dirty="0"/>
              <a:t>转换成</a:t>
            </a:r>
            <a:r>
              <a:rPr lang="en-US" altLang="zh-CN" dirty="0" err="1"/>
              <a:t>johnsonsu</a:t>
            </a:r>
            <a:r>
              <a:rPr lang="zh-CN" altLang="en-US" dirty="0"/>
              <a:t>分布呢？还有出结果后，怎么转变回来？</a:t>
            </a:r>
            <a:endParaRPr lang="en-US" altLang="zh-CN" dirty="0"/>
          </a:p>
          <a:p>
            <a:pPr lvl="1"/>
            <a:endParaRPr lang="en-US" altLang="zh-CN" dirty="0"/>
          </a:p>
          <a:p>
            <a:pPr lvl="1"/>
            <a:r>
              <a:rPr lang="en-US" altLang="zh-CN" dirty="0"/>
              <a:t>A</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lvl="1"/>
            <a:endParaRPr lang="en-US" altLang="zh-CN" dirty="0"/>
          </a:p>
        </p:txBody>
      </p:sp>
      <p:pic>
        <p:nvPicPr>
          <p:cNvPr id="6" name="图片 5">
            <a:extLst>
              <a:ext uri="{FF2B5EF4-FFF2-40B4-BE49-F238E27FC236}">
                <a16:creationId xmlns:a16="http://schemas.microsoft.com/office/drawing/2014/main" id="{F4C8B506-9F5F-4A2B-BF6D-D4F57C7858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749" y="257309"/>
            <a:ext cx="2839729" cy="1763621"/>
          </a:xfrm>
          <a:prstGeom prst="rect">
            <a:avLst/>
          </a:prstGeom>
        </p:spPr>
      </p:pic>
    </p:spTree>
    <p:extLst>
      <p:ext uri="{BB962C8B-B14F-4D97-AF65-F5344CB8AC3E}">
        <p14:creationId xmlns:p14="http://schemas.microsoft.com/office/powerpoint/2010/main" val="33552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en-US" altLang="zh-CN" sz="1500" b="1" dirty="0">
                  <a:solidFill>
                    <a:srgbClr val="131927"/>
                  </a:solidFill>
                  <a:latin typeface="微软雅黑" panose="020B0503020204020204" pitchFamily="34" charset="-122"/>
                  <a:ea typeface="微软雅黑" panose="020B0503020204020204" pitchFamily="34" charset="-122"/>
                </a:rPr>
                <a:t>Q&amp;A</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923330"/>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lvl="1"/>
            <a:endParaRPr lang="en-US" altLang="zh-CN" dirty="0"/>
          </a:p>
        </p:txBody>
      </p:sp>
      <p:pic>
        <p:nvPicPr>
          <p:cNvPr id="3074" name="Picture 2">
            <a:extLst>
              <a:ext uri="{FF2B5EF4-FFF2-40B4-BE49-F238E27FC236}">
                <a16:creationId xmlns:a16="http://schemas.microsoft.com/office/drawing/2014/main" id="{C518C9ED-3B5E-4A28-AE0A-CE3BD7F77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60" y="1037128"/>
            <a:ext cx="6382692" cy="257423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D43537F-133F-4281-8D68-09D33CDDF2F1}"/>
              </a:ext>
            </a:extLst>
          </p:cNvPr>
          <p:cNvSpPr txBox="1"/>
          <p:nvPr/>
        </p:nvSpPr>
        <p:spPr>
          <a:xfrm>
            <a:off x="583087" y="3858015"/>
            <a:ext cx="6174359" cy="1200329"/>
          </a:xfrm>
          <a:prstGeom prst="rect">
            <a:avLst/>
          </a:prstGeom>
          <a:noFill/>
        </p:spPr>
        <p:txBody>
          <a:bodyPr wrap="square" rtlCol="0">
            <a:spAutoFit/>
          </a:bodyPr>
          <a:lstStyle/>
          <a:p>
            <a:r>
              <a:rPr lang="zh-CN" altLang="en-US" dirty="0"/>
              <a:t>对于</a:t>
            </a:r>
            <a:r>
              <a:rPr lang="en-US" altLang="zh-CN" dirty="0"/>
              <a:t>Johnson</a:t>
            </a:r>
            <a:r>
              <a:rPr lang="zh-CN" altLang="en-US" dirty="0"/>
              <a:t>变换，有两个问题需要解决，一是在三个变换中选择哪一个，二是如何计算变换的参数。</a:t>
            </a:r>
            <a:endParaRPr lang="en-US" altLang="zh-CN" dirty="0"/>
          </a:p>
          <a:p>
            <a:endParaRPr lang="en-US" altLang="zh-CN" dirty="0"/>
          </a:p>
          <a:p>
            <a:r>
              <a:rPr lang="en-US" altLang="zh-CN" dirty="0"/>
              <a:t>Ref: </a:t>
            </a:r>
            <a:r>
              <a:rPr lang="en-US" altLang="zh-CN" dirty="0">
                <a:hlinkClick r:id="rId6"/>
              </a:rPr>
              <a:t>https://zhuanlan.zhihu.com/p/26869997</a:t>
            </a:r>
            <a:endParaRPr lang="zh-CN" altLang="en-US" dirty="0"/>
          </a:p>
        </p:txBody>
      </p:sp>
    </p:spTree>
    <p:extLst>
      <p:ext uri="{BB962C8B-B14F-4D97-AF65-F5344CB8AC3E}">
        <p14:creationId xmlns:p14="http://schemas.microsoft.com/office/powerpoint/2010/main" val="33558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en-US" altLang="zh-CN" sz="1500" b="1" dirty="0">
                  <a:solidFill>
                    <a:srgbClr val="131927"/>
                  </a:solidFill>
                  <a:latin typeface="微软雅黑" panose="020B0503020204020204" pitchFamily="34" charset="-122"/>
                  <a:ea typeface="微软雅黑" panose="020B0503020204020204" pitchFamily="34" charset="-122"/>
                </a:rPr>
                <a:t>Q&amp;A</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4247317"/>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Q</a:t>
            </a:r>
            <a:r>
              <a:rPr lang="zh-CN" altLang="en-US" dirty="0"/>
              <a:t>：呃～你是赛题设计者，可能了解相关信息比我们要多一些～如果作为一名参赛者，面对完全陌生的数据，仅仅告诉了地区信息，已脱敏，你是怎样知道前两位就是省份呢？会不会直接上来就直接切个片呢？</a:t>
            </a:r>
            <a:endParaRPr lang="en-US" altLang="zh-CN" dirty="0"/>
          </a:p>
          <a:p>
            <a:pPr lvl="1"/>
            <a:r>
              <a:rPr lang="en-US" altLang="zh-CN" dirty="0"/>
              <a:t>A</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Q</a:t>
            </a:r>
            <a:r>
              <a:rPr lang="zh-CN" altLang="en-US" dirty="0"/>
              <a:t>：那这样在训练集上进行删除异常值  但是在测试集上没有做这个步骤  不是很容易会造成过拟合吗</a:t>
            </a:r>
            <a:r>
              <a:rPr lang="en-US" altLang="zh-CN" dirty="0"/>
              <a:t>?</a:t>
            </a:r>
          </a:p>
          <a:p>
            <a:pPr lvl="1"/>
            <a:r>
              <a:rPr lang="en-US" altLang="zh-CN" dirty="0"/>
              <a:t>A</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Q</a:t>
            </a:r>
            <a:r>
              <a:rPr lang="zh-CN" altLang="en-US" dirty="0"/>
              <a:t>：</a:t>
            </a:r>
            <a:r>
              <a:rPr lang="en-US" altLang="zh-CN" dirty="0"/>
              <a:t>xgb.cv</a:t>
            </a:r>
            <a:r>
              <a:rPr lang="zh-CN" altLang="en-US" dirty="0"/>
              <a:t>用交叉验证调好参后，怎么转到</a:t>
            </a:r>
            <a:r>
              <a:rPr lang="en-US" altLang="zh-CN" dirty="0" err="1"/>
              <a:t>xgb.train</a:t>
            </a:r>
            <a:r>
              <a:rPr lang="zh-CN" altLang="en-US" dirty="0"/>
              <a:t>呢，调好的参数用</a:t>
            </a:r>
            <a:r>
              <a:rPr lang="en-US" altLang="zh-CN" dirty="0" err="1"/>
              <a:t>xgb.train</a:t>
            </a:r>
            <a:r>
              <a:rPr lang="zh-CN" altLang="en-US" dirty="0"/>
              <a:t>还需要交叉验证训练吗？</a:t>
            </a:r>
            <a:endParaRPr lang="en-US" altLang="zh-CN" dirty="0"/>
          </a:p>
          <a:p>
            <a:pPr lvl="1"/>
            <a:r>
              <a:rPr lang="en-US" altLang="zh-CN" dirty="0"/>
              <a:t>A</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lvl="1"/>
            <a:endParaRPr lang="en-US" altLang="zh-CN" dirty="0"/>
          </a:p>
        </p:txBody>
      </p:sp>
    </p:spTree>
    <p:extLst>
      <p:ext uri="{BB962C8B-B14F-4D97-AF65-F5344CB8AC3E}">
        <p14:creationId xmlns:p14="http://schemas.microsoft.com/office/powerpoint/2010/main" val="250119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en-US" altLang="zh-CN" sz="1500" b="1" dirty="0">
                  <a:solidFill>
                    <a:srgbClr val="131927"/>
                  </a:solidFill>
                  <a:latin typeface="微软雅黑" panose="020B0503020204020204" pitchFamily="34" charset="-122"/>
                  <a:ea typeface="微软雅黑" panose="020B0503020204020204" pitchFamily="34" charset="-122"/>
                </a:rPr>
                <a:t>Q&amp;A</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Q</a:t>
            </a:r>
            <a:r>
              <a:rPr lang="zh-CN" altLang="en-US" dirty="0"/>
              <a:t>：模型调参有什么技巧吗？比如每个参数设置范围，另外</a:t>
            </a:r>
            <a:r>
              <a:rPr lang="en-US" altLang="zh-CN" dirty="0" err="1"/>
              <a:t>xgboost</a:t>
            </a:r>
            <a:r>
              <a:rPr lang="en-US" altLang="zh-CN" dirty="0"/>
              <a:t> </a:t>
            </a:r>
            <a:r>
              <a:rPr lang="zh-CN" altLang="en-US" dirty="0"/>
              <a:t>网格搜索调参速度很慢，有什么方式可以提高速度吗？</a:t>
            </a:r>
            <a:endParaRPr lang="en-US" altLang="zh-CN" dirty="0"/>
          </a:p>
          <a:p>
            <a:pPr lvl="1"/>
            <a:r>
              <a:rPr lang="en-US" altLang="zh-CN" dirty="0"/>
              <a:t>A</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Q</a:t>
            </a:r>
            <a:r>
              <a:rPr lang="zh-CN" altLang="en-US" dirty="0"/>
              <a:t>：小雨大佬，可以深入讲下特征工程那里的方差过滤、卡方过滤、嵌入法、包装法吗，这是不是需要统计学知识啊，需要学习统计学码</a:t>
            </a:r>
            <a:endParaRPr lang="en-US" altLang="zh-CN" dirty="0"/>
          </a:p>
          <a:p>
            <a:pPr lvl="1"/>
            <a:r>
              <a:rPr lang="en-US" altLang="zh-CN" dirty="0"/>
              <a:t>A</a:t>
            </a:r>
            <a:r>
              <a:rPr lang="zh-CN" altLang="en-US" dirty="0"/>
              <a:t>：</a:t>
            </a:r>
            <a:endParaRPr lang="en-US" altLang="zh-CN" dirty="0"/>
          </a:p>
          <a:p>
            <a:pPr lvl="1"/>
            <a:endParaRPr lang="en-US" altLang="zh-CN" dirty="0"/>
          </a:p>
          <a:p>
            <a:pPr marL="285750" indent="-285750">
              <a:buFont typeface="Arial" panose="020B0604020202020204" pitchFamily="34" charset="0"/>
              <a:buChar char="•"/>
            </a:pPr>
            <a:r>
              <a:rPr lang="en-US" altLang="zh-CN" dirty="0"/>
              <a:t>Q</a:t>
            </a:r>
            <a:r>
              <a:rPr lang="zh-CN" altLang="en-US" dirty="0"/>
              <a:t>：小雨大佬，</a:t>
            </a:r>
            <a:r>
              <a:rPr lang="en-US" altLang="zh-CN" dirty="0" err="1"/>
              <a:t>xgboost</a:t>
            </a:r>
            <a:r>
              <a:rPr lang="zh-CN" altLang="en-US" dirty="0"/>
              <a:t>源码好读吗，网上搜了一下说是</a:t>
            </a:r>
            <a:r>
              <a:rPr lang="en-US" altLang="zh-CN" dirty="0"/>
              <a:t>C++</a:t>
            </a:r>
            <a:r>
              <a:rPr lang="zh-CN" altLang="en-US" dirty="0"/>
              <a:t>的，有</a:t>
            </a:r>
            <a:r>
              <a:rPr lang="en-US" altLang="zh-CN" dirty="0"/>
              <a:t>python</a:t>
            </a:r>
            <a:r>
              <a:rPr lang="zh-CN" altLang="en-US" dirty="0"/>
              <a:t>版的吗，阅读这个源码，需要什么知识积累呢，需要先读陈天奇大佬的论文原文吗</a:t>
            </a:r>
            <a:endParaRPr lang="en-US" altLang="zh-CN" dirty="0"/>
          </a:p>
          <a:p>
            <a:pPr marL="285750" indent="-285750">
              <a:buFont typeface="Arial" panose="020B0604020202020204" pitchFamily="34" charset="0"/>
              <a:buChar char="•"/>
            </a:pPr>
            <a:endParaRPr lang="en-US" altLang="zh-CN" dirty="0"/>
          </a:p>
          <a:p>
            <a:pPr lvl="1"/>
            <a:r>
              <a:rPr lang="en-US" altLang="zh-CN" dirty="0"/>
              <a:t>A</a:t>
            </a:r>
            <a:r>
              <a:rPr lang="zh-CN" altLang="en-US" dirty="0"/>
              <a:t>：</a:t>
            </a:r>
            <a:endParaRPr lang="en-US" altLang="zh-CN" dirty="0"/>
          </a:p>
          <a:p>
            <a:pPr lvl="1"/>
            <a:endParaRPr lang="en-US" altLang="zh-CN" dirty="0"/>
          </a:p>
        </p:txBody>
      </p:sp>
    </p:spTree>
    <p:extLst>
      <p:ext uri="{BB962C8B-B14F-4D97-AF65-F5344CB8AC3E}">
        <p14:creationId xmlns:p14="http://schemas.microsoft.com/office/powerpoint/2010/main" val="266323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en-US" altLang="zh-CN" sz="1500" b="1" dirty="0">
                  <a:solidFill>
                    <a:srgbClr val="131927"/>
                  </a:solidFill>
                  <a:latin typeface="微软雅黑" panose="020B0503020204020204" pitchFamily="34" charset="-122"/>
                  <a:ea typeface="微软雅黑" panose="020B0503020204020204" pitchFamily="34" charset="-122"/>
                </a:rPr>
                <a:t>Q&amp;A</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507831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Q</a:t>
            </a:r>
            <a:r>
              <a:rPr lang="zh-CN" altLang="en-US" dirty="0"/>
              <a:t>：小雨大佬，针对一个城市的二手车数据训练好模型，可以直接应用于其他城市的二手车数据上吗（一样特征工程处理后）？若可以，可能会有什么结果呢？如不可以，那一个城市是不是需要训练一个模型、调一次参数啊？</a:t>
            </a:r>
            <a:endParaRPr lang="en-US" altLang="zh-CN" dirty="0"/>
          </a:p>
          <a:p>
            <a:pPr lvl="1"/>
            <a:r>
              <a:rPr lang="en-US" altLang="zh-CN" dirty="0"/>
              <a:t>A</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Q</a:t>
            </a:r>
            <a:r>
              <a:rPr lang="zh-CN" altLang="en-US" dirty="0"/>
              <a:t>：小雨大佬，针对一批数据调参训练好模型后，若新数据的特征维数有新增的，应该怎么处理呢，还可以使用训练好的模型预测吗，还是说需要训练新的模型？</a:t>
            </a:r>
            <a:endParaRPr lang="en-US" altLang="zh-CN" dirty="0"/>
          </a:p>
          <a:p>
            <a:pPr lvl="1"/>
            <a:r>
              <a:rPr lang="en-US" altLang="zh-CN" dirty="0"/>
              <a:t>A</a:t>
            </a:r>
            <a:r>
              <a:rPr lang="zh-CN" altLang="en-US" dirty="0"/>
              <a:t>：</a:t>
            </a:r>
            <a:endParaRPr lang="en-US" altLang="zh-CN" dirty="0"/>
          </a:p>
          <a:p>
            <a:pPr lvl="1"/>
            <a:endParaRPr lang="en-US" altLang="zh-CN" dirty="0"/>
          </a:p>
          <a:p>
            <a:pPr marL="285750" indent="-285750">
              <a:buFont typeface="Arial" panose="020B0604020202020204" pitchFamily="34" charset="0"/>
              <a:buChar char="•"/>
            </a:pPr>
            <a:r>
              <a:rPr lang="en-US" altLang="zh-CN" dirty="0"/>
              <a:t>Q</a:t>
            </a:r>
            <a:r>
              <a:rPr lang="zh-CN" altLang="en-US" dirty="0"/>
              <a:t>：小雨大佬，直播时可以分享下你的参加竞赛的经历吗，通过这次竞赛发现，自己学的各个模块和理论知识，一到实际比赛（针对不同的数据）时不知道怎么用了，好多学过的还是需要现查，然后参加竞赛需要局限于某一类型的竞赛吗，多参加不同类型的竞赛（图像、</a:t>
            </a:r>
            <a:r>
              <a:rPr lang="en-US" altLang="zh-CN" dirty="0" err="1"/>
              <a:t>nlp</a:t>
            </a:r>
            <a:r>
              <a:rPr lang="zh-CN" altLang="en-US" dirty="0"/>
              <a:t>、预测）对提升实战能力帮助大呢，还是说尽量针对一种类型的竞赛来参加，进步较大？</a:t>
            </a:r>
            <a:endParaRPr lang="en-US" altLang="zh-CN" dirty="0"/>
          </a:p>
          <a:p>
            <a:pPr lvl="1"/>
            <a:r>
              <a:rPr lang="en-US" altLang="zh-CN" dirty="0"/>
              <a:t>A</a:t>
            </a:r>
            <a:r>
              <a:rPr lang="zh-CN" altLang="en-US" dirty="0"/>
              <a:t>：</a:t>
            </a:r>
            <a:endParaRPr lang="en-US" altLang="zh-CN" dirty="0"/>
          </a:p>
          <a:p>
            <a:pPr lvl="1"/>
            <a:endParaRPr lang="en-US" altLang="zh-CN" dirty="0"/>
          </a:p>
        </p:txBody>
      </p:sp>
    </p:spTree>
    <p:extLst>
      <p:ext uri="{BB962C8B-B14F-4D97-AF65-F5344CB8AC3E}">
        <p14:creationId xmlns:p14="http://schemas.microsoft.com/office/powerpoint/2010/main" val="80933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1927"/>
        </a:solidFill>
        <a:effectLst/>
      </p:bgPr>
    </p:bg>
    <p:spTree>
      <p:nvGrpSpPr>
        <p:cNvPr id="1" name=""/>
        <p:cNvGrpSpPr/>
        <p:nvPr/>
      </p:nvGrpSpPr>
      <p:grpSpPr>
        <a:xfrm>
          <a:off x="0" y="0"/>
          <a:ext cx="0" cy="0"/>
          <a:chOff x="0" y="0"/>
          <a:chExt cx="0" cy="0"/>
        </a:xfrm>
      </p:grpSpPr>
      <p:sp>
        <p:nvSpPr>
          <p:cNvPr id="15" name="矩形 14"/>
          <p:cNvSpPr/>
          <p:nvPr/>
        </p:nvSpPr>
        <p:spPr>
          <a:xfrm>
            <a:off x="404336" y="1282993"/>
            <a:ext cx="3985260" cy="3651409"/>
          </a:xfrm>
          <a:prstGeom prst="rect">
            <a:avLst/>
          </a:prstGeom>
          <a:blipFill rotWithShape="1">
            <a:blip r:embed="rId7">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2" name="PA-装饰 矩形 1"/>
          <p:cNvSpPr/>
          <p:nvPr>
            <p:custDataLst>
              <p:tags r:id="rId2"/>
            </p:custDataLst>
          </p:nvPr>
        </p:nvSpPr>
        <p:spPr>
          <a:xfrm>
            <a:off x="4839335" y="738505"/>
            <a:ext cx="3794125" cy="453707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rtlCol="0" anchor="ctr"/>
          <a:lstStyle/>
          <a:p>
            <a:pPr algn="ctr"/>
            <a:endParaRPr lang="zh-CN" altLang="en-US" sz="1350"/>
          </a:p>
        </p:txBody>
      </p:sp>
      <p:sp>
        <p:nvSpPr>
          <p:cNvPr id="16" name="PA-文本 Rectangle 97"/>
          <p:cNvSpPr>
            <a:spLocks noChangeArrowheads="1"/>
          </p:cNvSpPr>
          <p:nvPr>
            <p:custDataLst>
              <p:tags r:id="rId3"/>
            </p:custDataLst>
          </p:nvPr>
        </p:nvSpPr>
        <p:spPr bwMode="auto">
          <a:xfrm>
            <a:off x="5168838" y="2155044"/>
            <a:ext cx="3135118" cy="213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lvl="0">
              <a:lnSpc>
                <a:spcPct val="200000"/>
              </a:lnSpc>
            </a:pPr>
            <a:r>
              <a:rPr lang="en-US" altLang="zh-CN" b="1" spc="300" dirty="0">
                <a:solidFill>
                  <a:schemeClr val="bg1"/>
                </a:solidFill>
                <a:latin typeface="微软雅黑" panose="020B0503020204020204" pitchFamily="34" charset="-122"/>
                <a:ea typeface="微软雅黑" panose="020B0503020204020204" pitchFamily="34" charset="-122"/>
              </a:rPr>
              <a:t>Part 1 </a:t>
            </a:r>
            <a:r>
              <a:rPr lang="zh-CN" altLang="en-US" b="1" spc="300" dirty="0">
                <a:solidFill>
                  <a:schemeClr val="bg1"/>
                </a:solidFill>
                <a:latin typeface="微软雅黑" panose="020B0503020204020204" pitchFamily="34" charset="-122"/>
                <a:ea typeface="微软雅黑" panose="020B0503020204020204" pitchFamily="34" charset="-122"/>
              </a:rPr>
              <a:t>基础知识</a:t>
            </a:r>
            <a:endParaRPr lang="en-US" altLang="zh-CN" b="1" spc="300" dirty="0">
              <a:solidFill>
                <a:schemeClr val="bg1"/>
              </a:solidFill>
              <a:latin typeface="微软雅黑" panose="020B0503020204020204" pitchFamily="34" charset="-122"/>
              <a:ea typeface="微软雅黑" panose="020B0503020204020204" pitchFamily="34" charset="-122"/>
            </a:endParaRPr>
          </a:p>
          <a:p>
            <a:pPr lvl="0">
              <a:lnSpc>
                <a:spcPct val="200000"/>
              </a:lnSpc>
            </a:pPr>
            <a:r>
              <a:rPr lang="en-US" altLang="zh-CN" b="1" spc="300" dirty="0">
                <a:solidFill>
                  <a:schemeClr val="bg1"/>
                </a:solidFill>
                <a:latin typeface="微软雅黑" panose="020B0503020204020204" pitchFamily="34" charset="-122"/>
                <a:ea typeface="微软雅黑" panose="020B0503020204020204" pitchFamily="34" charset="-122"/>
              </a:rPr>
              <a:t>Part 2 Q&amp;A</a:t>
            </a:r>
            <a:endParaRPr lang="zh-CN" altLang="en-US" b="1" spc="300" dirty="0">
              <a:solidFill>
                <a:schemeClr val="bg1"/>
              </a:solidFill>
              <a:latin typeface="微软雅黑" panose="020B0503020204020204" pitchFamily="34" charset="-122"/>
              <a:ea typeface="微软雅黑" panose="020B0503020204020204" pitchFamily="34" charset="-122"/>
            </a:endParaRPr>
          </a:p>
          <a:p>
            <a:pPr lvl="0">
              <a:lnSpc>
                <a:spcPct val="200000"/>
              </a:lnSpc>
            </a:pPr>
            <a:r>
              <a:rPr lang="en-US" altLang="zh-CN" b="1" spc="300" dirty="0">
                <a:solidFill>
                  <a:schemeClr val="bg1"/>
                </a:solidFill>
                <a:latin typeface="微软雅黑" panose="020B0503020204020204" pitchFamily="34" charset="-122"/>
                <a:ea typeface="微软雅黑" panose="020B0503020204020204" pitchFamily="34" charset="-122"/>
              </a:rPr>
              <a:t>Part 3 </a:t>
            </a:r>
            <a:r>
              <a:rPr lang="zh-CN" altLang="en-US" b="1" spc="300" dirty="0">
                <a:solidFill>
                  <a:schemeClr val="bg1"/>
                </a:solidFill>
                <a:latin typeface="微软雅黑" panose="020B0503020204020204" pitchFamily="34" charset="-122"/>
                <a:ea typeface="微软雅黑" panose="020B0503020204020204" pitchFamily="34" charset="-122"/>
              </a:rPr>
              <a:t>代码实战</a:t>
            </a:r>
            <a:endParaRPr lang="en-US" altLang="zh-CN" b="1" spc="300" dirty="0">
              <a:solidFill>
                <a:schemeClr val="bg1"/>
              </a:solidFill>
              <a:latin typeface="微软雅黑" panose="020B0503020204020204" pitchFamily="34" charset="-122"/>
              <a:ea typeface="微软雅黑" panose="020B0503020204020204" pitchFamily="34" charset="-122"/>
            </a:endParaRPr>
          </a:p>
          <a:p>
            <a:pPr lvl="0">
              <a:lnSpc>
                <a:spcPct val="200000"/>
              </a:lnSpc>
            </a:pPr>
            <a:r>
              <a:rPr lang="en-US" altLang="zh-CN" b="1" spc="300" dirty="0">
                <a:solidFill>
                  <a:schemeClr val="bg1"/>
                </a:solidFill>
                <a:latin typeface="微软雅黑" panose="020B0503020204020204" pitchFamily="34" charset="-122"/>
                <a:ea typeface="微软雅黑" panose="020B0503020204020204" pitchFamily="34" charset="-122"/>
                <a:sym typeface="+mn-ea"/>
              </a:rPr>
              <a:t>Part 4 </a:t>
            </a:r>
            <a:r>
              <a:rPr lang="zh-CN" altLang="en-US" b="1" spc="300" dirty="0">
                <a:solidFill>
                  <a:schemeClr val="bg1"/>
                </a:solidFill>
                <a:latin typeface="微软雅黑" panose="020B0503020204020204" pitchFamily="34" charset="-122"/>
                <a:ea typeface="微软雅黑" panose="020B0503020204020204" pitchFamily="34" charset="-122"/>
                <a:sym typeface="+mn-ea"/>
              </a:rPr>
              <a:t>读评论</a:t>
            </a:r>
            <a:endParaRPr lang="en-US" altLang="zh-CN" b="1" spc="300" dirty="0">
              <a:solidFill>
                <a:schemeClr val="bg1"/>
              </a:solidFill>
              <a:latin typeface="微软雅黑" panose="020B0503020204020204" pitchFamily="34" charset="-122"/>
              <a:ea typeface="微软雅黑" panose="020B0503020204020204" pitchFamily="34" charset="-122"/>
              <a:sym typeface="+mn-ea"/>
            </a:endParaRPr>
          </a:p>
        </p:txBody>
      </p:sp>
      <p:sp>
        <p:nvSpPr>
          <p:cNvPr id="17" name="装饰 PA-任意多边形 16"/>
          <p:cNvSpPr>
            <a:spLocks noChangeArrowheads="1"/>
          </p:cNvSpPr>
          <p:nvPr>
            <p:custDataLst>
              <p:tags r:id="rId4"/>
            </p:custDataLst>
          </p:nvPr>
        </p:nvSpPr>
        <p:spPr bwMode="auto">
          <a:xfrm>
            <a:off x="6163641" y="1012347"/>
            <a:ext cx="985882" cy="622213"/>
          </a:xfrm>
          <a:custGeom>
            <a:avLst/>
            <a:gdLst/>
            <a:ahLst/>
            <a:cxnLst/>
            <a:rect l="l" t="t" r="r" b="b"/>
            <a:pathLst>
              <a:path w="1314510" h="829619">
                <a:moveTo>
                  <a:pt x="241269" y="704548"/>
                </a:moveTo>
                <a:cubicBezTo>
                  <a:pt x="227456" y="704548"/>
                  <a:pt x="216552" y="709278"/>
                  <a:pt x="208557" y="718737"/>
                </a:cubicBezTo>
                <a:cubicBezTo>
                  <a:pt x="200562" y="728197"/>
                  <a:pt x="196565" y="741173"/>
                  <a:pt x="196565" y="757665"/>
                </a:cubicBezTo>
                <a:cubicBezTo>
                  <a:pt x="196565" y="773655"/>
                  <a:pt x="200604" y="786254"/>
                  <a:pt x="208683" y="795463"/>
                </a:cubicBezTo>
                <a:cubicBezTo>
                  <a:pt x="216761" y="804672"/>
                  <a:pt x="227623" y="809276"/>
                  <a:pt x="241269" y="809276"/>
                </a:cubicBezTo>
                <a:cubicBezTo>
                  <a:pt x="255333" y="809276"/>
                  <a:pt x="266049" y="804776"/>
                  <a:pt x="273416" y="795777"/>
                </a:cubicBezTo>
                <a:cubicBezTo>
                  <a:pt x="280783" y="786777"/>
                  <a:pt x="284467" y="773864"/>
                  <a:pt x="284467" y="757037"/>
                </a:cubicBezTo>
                <a:cubicBezTo>
                  <a:pt x="284467" y="740127"/>
                  <a:pt x="280783" y="727151"/>
                  <a:pt x="273416" y="718110"/>
                </a:cubicBezTo>
                <a:cubicBezTo>
                  <a:pt x="266049" y="709068"/>
                  <a:pt x="255333" y="704548"/>
                  <a:pt x="241269" y="704548"/>
                </a:cubicBezTo>
                <a:close/>
                <a:moveTo>
                  <a:pt x="769018" y="704045"/>
                </a:moveTo>
                <a:cubicBezTo>
                  <a:pt x="759223" y="704045"/>
                  <a:pt x="750747" y="707687"/>
                  <a:pt x="743589" y="714970"/>
                </a:cubicBezTo>
                <a:cubicBezTo>
                  <a:pt x="736432" y="722253"/>
                  <a:pt x="731932" y="731755"/>
                  <a:pt x="730090" y="743475"/>
                </a:cubicBezTo>
                <a:lnTo>
                  <a:pt x="802672" y="743475"/>
                </a:lnTo>
                <a:cubicBezTo>
                  <a:pt x="802588" y="730918"/>
                  <a:pt x="799616" y="721207"/>
                  <a:pt x="793756" y="714342"/>
                </a:cubicBezTo>
                <a:cubicBezTo>
                  <a:pt x="787896" y="707478"/>
                  <a:pt x="779650" y="704045"/>
                  <a:pt x="769018" y="704045"/>
                </a:cubicBezTo>
                <a:close/>
                <a:moveTo>
                  <a:pt x="1274955" y="684205"/>
                </a:moveTo>
                <a:cubicBezTo>
                  <a:pt x="1286759" y="684205"/>
                  <a:pt x="1297725" y="686256"/>
                  <a:pt x="1307855" y="690358"/>
                </a:cubicBezTo>
                <a:lnTo>
                  <a:pt x="1307855" y="714091"/>
                </a:lnTo>
                <a:cubicBezTo>
                  <a:pt x="1297474" y="707394"/>
                  <a:pt x="1285712" y="704045"/>
                  <a:pt x="1272569" y="704045"/>
                </a:cubicBezTo>
                <a:cubicBezTo>
                  <a:pt x="1264700" y="704045"/>
                  <a:pt x="1258295" y="705761"/>
                  <a:pt x="1253356" y="709194"/>
                </a:cubicBezTo>
                <a:cubicBezTo>
                  <a:pt x="1248417" y="712626"/>
                  <a:pt x="1245947" y="717147"/>
                  <a:pt x="1245947" y="722756"/>
                </a:cubicBezTo>
                <a:cubicBezTo>
                  <a:pt x="1245947" y="728281"/>
                  <a:pt x="1247726" y="732592"/>
                  <a:pt x="1251284" y="735690"/>
                </a:cubicBezTo>
                <a:cubicBezTo>
                  <a:pt x="1254842" y="738787"/>
                  <a:pt x="1262732" y="742764"/>
                  <a:pt x="1274955" y="747619"/>
                </a:cubicBezTo>
                <a:cubicBezTo>
                  <a:pt x="1290442" y="753396"/>
                  <a:pt x="1300907" y="759381"/>
                  <a:pt x="1306348" y="765576"/>
                </a:cubicBezTo>
                <a:cubicBezTo>
                  <a:pt x="1311790" y="771771"/>
                  <a:pt x="1314510" y="779431"/>
                  <a:pt x="1314510" y="788556"/>
                </a:cubicBezTo>
                <a:cubicBezTo>
                  <a:pt x="1314510" y="801281"/>
                  <a:pt x="1309299" y="811306"/>
                  <a:pt x="1298876" y="818631"/>
                </a:cubicBezTo>
                <a:cubicBezTo>
                  <a:pt x="1288454" y="825956"/>
                  <a:pt x="1274955" y="829619"/>
                  <a:pt x="1258379" y="829619"/>
                </a:cubicBezTo>
                <a:cubicBezTo>
                  <a:pt x="1243980" y="829619"/>
                  <a:pt x="1231422" y="826898"/>
                  <a:pt x="1220707" y="821457"/>
                </a:cubicBezTo>
                <a:lnTo>
                  <a:pt x="1220707" y="796342"/>
                </a:lnTo>
                <a:cubicBezTo>
                  <a:pt x="1233097" y="805300"/>
                  <a:pt x="1246450" y="809778"/>
                  <a:pt x="1260765" y="809778"/>
                </a:cubicBezTo>
                <a:cubicBezTo>
                  <a:pt x="1279936" y="809778"/>
                  <a:pt x="1289521" y="803500"/>
                  <a:pt x="1289521" y="790942"/>
                </a:cubicBezTo>
                <a:cubicBezTo>
                  <a:pt x="1289521" y="785584"/>
                  <a:pt x="1287428" y="781168"/>
                  <a:pt x="1283242" y="777694"/>
                </a:cubicBezTo>
                <a:cubicBezTo>
                  <a:pt x="1279057" y="774220"/>
                  <a:pt x="1270560" y="770097"/>
                  <a:pt x="1257751" y="765325"/>
                </a:cubicBezTo>
                <a:cubicBezTo>
                  <a:pt x="1242347" y="759130"/>
                  <a:pt x="1232343" y="752998"/>
                  <a:pt x="1227739" y="746929"/>
                </a:cubicBezTo>
                <a:cubicBezTo>
                  <a:pt x="1223135" y="740859"/>
                  <a:pt x="1220832" y="733513"/>
                  <a:pt x="1220832" y="724891"/>
                </a:cubicBezTo>
                <a:cubicBezTo>
                  <a:pt x="1220832" y="712584"/>
                  <a:pt x="1226044" y="702727"/>
                  <a:pt x="1236466" y="695318"/>
                </a:cubicBezTo>
                <a:cubicBezTo>
                  <a:pt x="1246889" y="687909"/>
                  <a:pt x="1259718" y="684205"/>
                  <a:pt x="1274955" y="684205"/>
                </a:cubicBezTo>
                <a:close/>
                <a:moveTo>
                  <a:pt x="965815" y="684205"/>
                </a:moveTo>
                <a:cubicBezTo>
                  <a:pt x="981052" y="684205"/>
                  <a:pt x="992646" y="689081"/>
                  <a:pt x="1000599" y="698834"/>
                </a:cubicBezTo>
                <a:cubicBezTo>
                  <a:pt x="1008552" y="708587"/>
                  <a:pt x="1012529" y="722798"/>
                  <a:pt x="1012529" y="741466"/>
                </a:cubicBezTo>
                <a:lnTo>
                  <a:pt x="1012529" y="826354"/>
                </a:lnTo>
                <a:lnTo>
                  <a:pt x="988042" y="826354"/>
                </a:lnTo>
                <a:lnTo>
                  <a:pt x="988042" y="747368"/>
                </a:lnTo>
                <a:cubicBezTo>
                  <a:pt x="988042" y="718821"/>
                  <a:pt x="977619" y="704548"/>
                  <a:pt x="956774" y="704548"/>
                </a:cubicBezTo>
                <a:cubicBezTo>
                  <a:pt x="945975" y="704548"/>
                  <a:pt x="937101" y="708566"/>
                  <a:pt x="930152" y="716603"/>
                </a:cubicBezTo>
                <a:cubicBezTo>
                  <a:pt x="923204" y="724639"/>
                  <a:pt x="919730" y="734811"/>
                  <a:pt x="919730" y="747117"/>
                </a:cubicBezTo>
                <a:lnTo>
                  <a:pt x="919730" y="826354"/>
                </a:lnTo>
                <a:lnTo>
                  <a:pt x="895117" y="826354"/>
                </a:lnTo>
                <a:lnTo>
                  <a:pt x="895117" y="687470"/>
                </a:lnTo>
                <a:lnTo>
                  <a:pt x="919730" y="687470"/>
                </a:lnTo>
                <a:lnTo>
                  <a:pt x="919730" y="710450"/>
                </a:lnTo>
                <a:lnTo>
                  <a:pt x="920232" y="710450"/>
                </a:lnTo>
                <a:cubicBezTo>
                  <a:pt x="930697" y="692953"/>
                  <a:pt x="945891" y="684205"/>
                  <a:pt x="965815" y="684205"/>
                </a:cubicBezTo>
                <a:close/>
                <a:moveTo>
                  <a:pt x="769395" y="684205"/>
                </a:moveTo>
                <a:cubicBezTo>
                  <a:pt x="787561" y="684205"/>
                  <a:pt x="801751" y="690044"/>
                  <a:pt x="811964" y="701722"/>
                </a:cubicBezTo>
                <a:cubicBezTo>
                  <a:pt x="822178" y="713401"/>
                  <a:pt x="827284" y="729746"/>
                  <a:pt x="827284" y="750759"/>
                </a:cubicBezTo>
                <a:lnTo>
                  <a:pt x="827284" y="763191"/>
                </a:lnTo>
                <a:lnTo>
                  <a:pt x="730090" y="763191"/>
                </a:lnTo>
                <a:cubicBezTo>
                  <a:pt x="730509" y="778008"/>
                  <a:pt x="734569" y="789456"/>
                  <a:pt x="742271" y="797535"/>
                </a:cubicBezTo>
                <a:cubicBezTo>
                  <a:pt x="749973" y="805613"/>
                  <a:pt x="760730" y="809653"/>
                  <a:pt x="774543" y="809653"/>
                </a:cubicBezTo>
                <a:cubicBezTo>
                  <a:pt x="790114" y="809653"/>
                  <a:pt x="804388" y="804672"/>
                  <a:pt x="817364" y="794710"/>
                </a:cubicBezTo>
                <a:lnTo>
                  <a:pt x="817364" y="816685"/>
                </a:lnTo>
                <a:cubicBezTo>
                  <a:pt x="805142" y="825308"/>
                  <a:pt x="788942" y="829619"/>
                  <a:pt x="768767" y="829619"/>
                </a:cubicBezTo>
                <a:cubicBezTo>
                  <a:pt x="748675" y="829619"/>
                  <a:pt x="732999" y="823257"/>
                  <a:pt x="721740" y="810532"/>
                </a:cubicBezTo>
                <a:cubicBezTo>
                  <a:pt x="710480" y="797807"/>
                  <a:pt x="704850" y="780143"/>
                  <a:pt x="704850" y="757540"/>
                </a:cubicBezTo>
                <a:cubicBezTo>
                  <a:pt x="704850" y="736276"/>
                  <a:pt x="711024" y="718737"/>
                  <a:pt x="723372" y="704924"/>
                </a:cubicBezTo>
                <a:cubicBezTo>
                  <a:pt x="735720" y="691111"/>
                  <a:pt x="751061" y="684205"/>
                  <a:pt x="769395" y="684205"/>
                </a:cubicBezTo>
                <a:close/>
                <a:moveTo>
                  <a:pt x="451465" y="684205"/>
                </a:moveTo>
                <a:cubicBezTo>
                  <a:pt x="466702" y="684205"/>
                  <a:pt x="478296" y="689081"/>
                  <a:pt x="486249" y="698834"/>
                </a:cubicBezTo>
                <a:cubicBezTo>
                  <a:pt x="494202" y="708587"/>
                  <a:pt x="498179" y="722798"/>
                  <a:pt x="498179" y="741466"/>
                </a:cubicBezTo>
                <a:lnTo>
                  <a:pt x="498179" y="826354"/>
                </a:lnTo>
                <a:lnTo>
                  <a:pt x="473692" y="826354"/>
                </a:lnTo>
                <a:lnTo>
                  <a:pt x="473692" y="747368"/>
                </a:lnTo>
                <a:cubicBezTo>
                  <a:pt x="473692" y="718821"/>
                  <a:pt x="463269" y="704548"/>
                  <a:pt x="442424" y="704548"/>
                </a:cubicBezTo>
                <a:cubicBezTo>
                  <a:pt x="431625" y="704548"/>
                  <a:pt x="422751" y="708566"/>
                  <a:pt x="415802" y="716603"/>
                </a:cubicBezTo>
                <a:cubicBezTo>
                  <a:pt x="408854" y="724639"/>
                  <a:pt x="405380" y="734811"/>
                  <a:pt x="405380" y="747117"/>
                </a:cubicBezTo>
                <a:lnTo>
                  <a:pt x="405380" y="826354"/>
                </a:lnTo>
                <a:lnTo>
                  <a:pt x="380768" y="826354"/>
                </a:lnTo>
                <a:lnTo>
                  <a:pt x="380768" y="687470"/>
                </a:lnTo>
                <a:lnTo>
                  <a:pt x="405380" y="687470"/>
                </a:lnTo>
                <a:lnTo>
                  <a:pt x="405380" y="710450"/>
                </a:lnTo>
                <a:lnTo>
                  <a:pt x="405882" y="710450"/>
                </a:lnTo>
                <a:cubicBezTo>
                  <a:pt x="416347" y="692953"/>
                  <a:pt x="431541" y="684205"/>
                  <a:pt x="451465" y="684205"/>
                </a:cubicBezTo>
                <a:close/>
                <a:moveTo>
                  <a:pt x="242776" y="684205"/>
                </a:moveTo>
                <a:cubicBezTo>
                  <a:pt x="263621" y="684205"/>
                  <a:pt x="279967" y="690588"/>
                  <a:pt x="291813" y="703355"/>
                </a:cubicBezTo>
                <a:cubicBezTo>
                  <a:pt x="303658" y="716121"/>
                  <a:pt x="309581" y="733764"/>
                  <a:pt x="309581" y="756284"/>
                </a:cubicBezTo>
                <a:cubicBezTo>
                  <a:pt x="309581" y="778217"/>
                  <a:pt x="303261" y="795923"/>
                  <a:pt x="290620" y="809402"/>
                </a:cubicBezTo>
                <a:cubicBezTo>
                  <a:pt x="277979" y="822880"/>
                  <a:pt x="261026" y="829619"/>
                  <a:pt x="239762" y="829619"/>
                </a:cubicBezTo>
                <a:cubicBezTo>
                  <a:pt x="219001" y="829619"/>
                  <a:pt x="202425" y="823089"/>
                  <a:pt x="190035" y="810030"/>
                </a:cubicBezTo>
                <a:cubicBezTo>
                  <a:pt x="177645" y="796970"/>
                  <a:pt x="171450" y="779766"/>
                  <a:pt x="171450" y="758419"/>
                </a:cubicBezTo>
                <a:cubicBezTo>
                  <a:pt x="171450" y="735481"/>
                  <a:pt x="177854" y="717377"/>
                  <a:pt x="190663" y="704108"/>
                </a:cubicBezTo>
                <a:cubicBezTo>
                  <a:pt x="203471" y="690839"/>
                  <a:pt x="220843" y="684205"/>
                  <a:pt x="242776" y="684205"/>
                </a:cubicBezTo>
                <a:close/>
                <a:moveTo>
                  <a:pt x="72707" y="684205"/>
                </a:moveTo>
                <a:cubicBezTo>
                  <a:pt x="85432" y="684205"/>
                  <a:pt x="96315" y="686465"/>
                  <a:pt x="105357" y="690986"/>
                </a:cubicBezTo>
                <a:lnTo>
                  <a:pt x="105357" y="715347"/>
                </a:lnTo>
                <a:cubicBezTo>
                  <a:pt x="95562" y="708147"/>
                  <a:pt x="84679" y="704548"/>
                  <a:pt x="72707" y="704548"/>
                </a:cubicBezTo>
                <a:cubicBezTo>
                  <a:pt x="58643" y="704548"/>
                  <a:pt x="47195" y="709424"/>
                  <a:pt x="38363" y="719177"/>
                </a:cubicBezTo>
                <a:cubicBezTo>
                  <a:pt x="29531" y="728930"/>
                  <a:pt x="25115" y="741927"/>
                  <a:pt x="25115" y="758168"/>
                </a:cubicBezTo>
                <a:cubicBezTo>
                  <a:pt x="25115" y="774157"/>
                  <a:pt x="29280" y="786673"/>
                  <a:pt x="37610" y="795714"/>
                </a:cubicBezTo>
                <a:cubicBezTo>
                  <a:pt x="45939" y="804755"/>
                  <a:pt x="57178" y="809276"/>
                  <a:pt x="71326" y="809276"/>
                </a:cubicBezTo>
                <a:cubicBezTo>
                  <a:pt x="83297" y="809276"/>
                  <a:pt x="94599" y="805341"/>
                  <a:pt x="105231" y="797472"/>
                </a:cubicBezTo>
                <a:lnTo>
                  <a:pt x="105231" y="820075"/>
                </a:lnTo>
                <a:cubicBezTo>
                  <a:pt x="94599" y="826438"/>
                  <a:pt x="81791" y="829619"/>
                  <a:pt x="66805" y="829619"/>
                </a:cubicBezTo>
                <a:cubicBezTo>
                  <a:pt x="46714" y="829619"/>
                  <a:pt x="30556" y="823173"/>
                  <a:pt x="18334" y="810281"/>
                </a:cubicBezTo>
                <a:cubicBezTo>
                  <a:pt x="6111" y="797388"/>
                  <a:pt x="0" y="780687"/>
                  <a:pt x="0" y="760177"/>
                </a:cubicBezTo>
                <a:cubicBezTo>
                  <a:pt x="0" y="737406"/>
                  <a:pt x="6593" y="719051"/>
                  <a:pt x="19778" y="705113"/>
                </a:cubicBezTo>
                <a:cubicBezTo>
                  <a:pt x="32963" y="691174"/>
                  <a:pt x="50606" y="684205"/>
                  <a:pt x="72707" y="684205"/>
                </a:cubicBezTo>
                <a:close/>
                <a:moveTo>
                  <a:pt x="1127289" y="646281"/>
                </a:moveTo>
                <a:lnTo>
                  <a:pt x="1127289" y="687470"/>
                </a:lnTo>
                <a:lnTo>
                  <a:pt x="1161822" y="687470"/>
                </a:lnTo>
                <a:lnTo>
                  <a:pt x="1161822" y="707812"/>
                </a:lnTo>
                <a:lnTo>
                  <a:pt x="1127289" y="707812"/>
                </a:lnTo>
                <a:lnTo>
                  <a:pt x="1127289" y="783659"/>
                </a:lnTo>
                <a:cubicBezTo>
                  <a:pt x="1127289" y="792784"/>
                  <a:pt x="1128838" y="799314"/>
                  <a:pt x="1131936" y="803249"/>
                </a:cubicBezTo>
                <a:cubicBezTo>
                  <a:pt x="1135033" y="807183"/>
                  <a:pt x="1140182" y="809150"/>
                  <a:pt x="1147381" y="809150"/>
                </a:cubicBezTo>
                <a:cubicBezTo>
                  <a:pt x="1152906" y="809150"/>
                  <a:pt x="1157720" y="807602"/>
                  <a:pt x="1161822" y="804504"/>
                </a:cubicBezTo>
                <a:lnTo>
                  <a:pt x="1161822" y="824973"/>
                </a:lnTo>
                <a:cubicBezTo>
                  <a:pt x="1156464" y="827903"/>
                  <a:pt x="1149223" y="829368"/>
                  <a:pt x="1140098" y="829368"/>
                </a:cubicBezTo>
                <a:cubicBezTo>
                  <a:pt x="1115234" y="829368"/>
                  <a:pt x="1102802" y="815597"/>
                  <a:pt x="1102802" y="788054"/>
                </a:cubicBezTo>
                <a:lnTo>
                  <a:pt x="1102802" y="707812"/>
                </a:lnTo>
                <a:lnTo>
                  <a:pt x="1078943" y="707812"/>
                </a:lnTo>
                <a:lnTo>
                  <a:pt x="1078943" y="687470"/>
                </a:lnTo>
                <a:lnTo>
                  <a:pt x="1102802" y="687470"/>
                </a:lnTo>
                <a:lnTo>
                  <a:pt x="1102802" y="654067"/>
                </a:lnTo>
                <a:close/>
                <a:moveTo>
                  <a:pt x="612939" y="646281"/>
                </a:moveTo>
                <a:lnTo>
                  <a:pt x="612939" y="687470"/>
                </a:lnTo>
                <a:lnTo>
                  <a:pt x="647472" y="687470"/>
                </a:lnTo>
                <a:lnTo>
                  <a:pt x="647472" y="707812"/>
                </a:lnTo>
                <a:lnTo>
                  <a:pt x="612939" y="707812"/>
                </a:lnTo>
                <a:lnTo>
                  <a:pt x="612939" y="783659"/>
                </a:lnTo>
                <a:cubicBezTo>
                  <a:pt x="612939" y="792784"/>
                  <a:pt x="614488" y="799314"/>
                  <a:pt x="617586" y="803249"/>
                </a:cubicBezTo>
                <a:cubicBezTo>
                  <a:pt x="620683" y="807183"/>
                  <a:pt x="625832" y="809150"/>
                  <a:pt x="633031" y="809150"/>
                </a:cubicBezTo>
                <a:cubicBezTo>
                  <a:pt x="638556" y="809150"/>
                  <a:pt x="643370" y="807602"/>
                  <a:pt x="647472" y="804504"/>
                </a:cubicBezTo>
                <a:lnTo>
                  <a:pt x="647472" y="824973"/>
                </a:lnTo>
                <a:cubicBezTo>
                  <a:pt x="642114" y="827903"/>
                  <a:pt x="634873" y="829368"/>
                  <a:pt x="625748" y="829368"/>
                </a:cubicBezTo>
                <a:cubicBezTo>
                  <a:pt x="600884" y="829368"/>
                  <a:pt x="588452" y="815597"/>
                  <a:pt x="588452" y="788054"/>
                </a:cubicBezTo>
                <a:lnTo>
                  <a:pt x="588452" y="707812"/>
                </a:lnTo>
                <a:lnTo>
                  <a:pt x="564593" y="707812"/>
                </a:lnTo>
                <a:lnTo>
                  <a:pt x="564593" y="687470"/>
                </a:lnTo>
                <a:lnTo>
                  <a:pt x="588452" y="687470"/>
                </a:lnTo>
                <a:lnTo>
                  <a:pt x="588452" y="654067"/>
                </a:lnTo>
                <a:close/>
                <a:moveTo>
                  <a:pt x="215731" y="345197"/>
                </a:moveTo>
                <a:lnTo>
                  <a:pt x="215731" y="408859"/>
                </a:lnTo>
                <a:lnTo>
                  <a:pt x="492328" y="408859"/>
                </a:lnTo>
                <a:lnTo>
                  <a:pt x="492328" y="345197"/>
                </a:lnTo>
                <a:close/>
                <a:moveTo>
                  <a:pt x="993070" y="262877"/>
                </a:moveTo>
                <a:lnTo>
                  <a:pt x="993070" y="285378"/>
                </a:lnTo>
                <a:cubicBezTo>
                  <a:pt x="1006973" y="305135"/>
                  <a:pt x="1022888" y="322879"/>
                  <a:pt x="1040816" y="338612"/>
                </a:cubicBezTo>
                <a:cubicBezTo>
                  <a:pt x="1071548" y="317391"/>
                  <a:pt x="1102282" y="292146"/>
                  <a:pt x="1133014" y="262877"/>
                </a:cubicBezTo>
                <a:close/>
                <a:moveTo>
                  <a:pt x="782878" y="262877"/>
                </a:moveTo>
                <a:cubicBezTo>
                  <a:pt x="805196" y="279341"/>
                  <a:pt x="829526" y="298366"/>
                  <a:pt x="855869" y="319952"/>
                </a:cubicBezTo>
                <a:lnTo>
                  <a:pt x="810867" y="368796"/>
                </a:lnTo>
                <a:cubicBezTo>
                  <a:pt x="848551" y="351234"/>
                  <a:pt x="884223" y="333307"/>
                  <a:pt x="917883" y="315013"/>
                </a:cubicBezTo>
                <a:lnTo>
                  <a:pt x="917883" y="262877"/>
                </a:lnTo>
                <a:close/>
                <a:moveTo>
                  <a:pt x="215731" y="214582"/>
                </a:moveTo>
                <a:lnTo>
                  <a:pt x="215731" y="274951"/>
                </a:lnTo>
                <a:lnTo>
                  <a:pt x="492328" y="274951"/>
                </a:lnTo>
                <a:lnTo>
                  <a:pt x="492328" y="214582"/>
                </a:lnTo>
                <a:close/>
                <a:moveTo>
                  <a:pt x="215731" y="83967"/>
                </a:moveTo>
                <a:lnTo>
                  <a:pt x="215731" y="144335"/>
                </a:lnTo>
                <a:lnTo>
                  <a:pt x="492328" y="144335"/>
                </a:lnTo>
                <a:lnTo>
                  <a:pt x="492328" y="83967"/>
                </a:lnTo>
                <a:close/>
                <a:moveTo>
                  <a:pt x="137801" y="11525"/>
                </a:moveTo>
                <a:lnTo>
                  <a:pt x="570258" y="11525"/>
                </a:lnTo>
                <a:lnTo>
                  <a:pt x="570258" y="518619"/>
                </a:lnTo>
                <a:lnTo>
                  <a:pt x="492328" y="518619"/>
                </a:lnTo>
                <a:lnTo>
                  <a:pt x="492328" y="481301"/>
                </a:lnTo>
                <a:lnTo>
                  <a:pt x="215731" y="481301"/>
                </a:lnTo>
                <a:lnTo>
                  <a:pt x="215731" y="518619"/>
                </a:lnTo>
                <a:lnTo>
                  <a:pt x="137801" y="518619"/>
                </a:lnTo>
                <a:close/>
                <a:moveTo>
                  <a:pt x="729095" y="0"/>
                </a:moveTo>
                <a:lnTo>
                  <a:pt x="1149479" y="0"/>
                </a:lnTo>
                <a:lnTo>
                  <a:pt x="1149479" y="198667"/>
                </a:lnTo>
                <a:lnTo>
                  <a:pt x="1225762" y="198667"/>
                </a:lnTo>
                <a:lnTo>
                  <a:pt x="1225762" y="262877"/>
                </a:lnTo>
                <a:lnTo>
                  <a:pt x="1139051" y="262877"/>
                </a:lnTo>
                <a:lnTo>
                  <a:pt x="1190090" y="316111"/>
                </a:lnTo>
                <a:cubicBezTo>
                  <a:pt x="1157528" y="337697"/>
                  <a:pt x="1126612" y="358917"/>
                  <a:pt x="1097342" y="379772"/>
                </a:cubicBezTo>
                <a:cubicBezTo>
                  <a:pt x="1134661" y="401724"/>
                  <a:pt x="1177834" y="418737"/>
                  <a:pt x="1226860" y="430811"/>
                </a:cubicBezTo>
                <a:cubicBezTo>
                  <a:pt x="1204908" y="460080"/>
                  <a:pt x="1188626" y="482947"/>
                  <a:pt x="1178016" y="499411"/>
                </a:cubicBezTo>
                <a:cubicBezTo>
                  <a:pt x="1104477" y="473069"/>
                  <a:pt x="1042828" y="431177"/>
                  <a:pt x="993070" y="373735"/>
                </a:cubicBezTo>
                <a:lnTo>
                  <a:pt x="993070" y="433555"/>
                </a:lnTo>
                <a:cubicBezTo>
                  <a:pt x="993070" y="488435"/>
                  <a:pt x="970203" y="516973"/>
                  <a:pt x="924469" y="519168"/>
                </a:cubicBezTo>
                <a:cubicBezTo>
                  <a:pt x="902517" y="520632"/>
                  <a:pt x="875077" y="521546"/>
                  <a:pt x="842149" y="521912"/>
                </a:cubicBezTo>
                <a:cubicBezTo>
                  <a:pt x="836660" y="494472"/>
                  <a:pt x="831172" y="471056"/>
                  <a:pt x="825684" y="451665"/>
                </a:cubicBezTo>
                <a:cubicBezTo>
                  <a:pt x="851295" y="453495"/>
                  <a:pt x="871052" y="454226"/>
                  <a:pt x="884955" y="453861"/>
                </a:cubicBezTo>
                <a:cubicBezTo>
                  <a:pt x="906907" y="453861"/>
                  <a:pt x="917883" y="442153"/>
                  <a:pt x="917883" y="418737"/>
                </a:cubicBezTo>
                <a:lnTo>
                  <a:pt x="917883" y="390748"/>
                </a:lnTo>
                <a:cubicBezTo>
                  <a:pt x="835197" y="433555"/>
                  <a:pt x="768426" y="469593"/>
                  <a:pt x="717570" y="498862"/>
                </a:cubicBezTo>
                <a:lnTo>
                  <a:pt x="681349" y="426420"/>
                </a:lnTo>
                <a:cubicBezTo>
                  <a:pt x="725253" y="408127"/>
                  <a:pt x="766962" y="389651"/>
                  <a:pt x="806476" y="370991"/>
                </a:cubicBezTo>
                <a:cubicBezTo>
                  <a:pt x="776475" y="342453"/>
                  <a:pt x="748669" y="318489"/>
                  <a:pt x="723058" y="299098"/>
                </a:cubicBezTo>
                <a:lnTo>
                  <a:pt x="754340" y="262877"/>
                </a:lnTo>
                <a:lnTo>
                  <a:pt x="683544" y="262877"/>
                </a:lnTo>
                <a:lnTo>
                  <a:pt x="683544" y="198667"/>
                </a:lnTo>
                <a:lnTo>
                  <a:pt x="1074292" y="198667"/>
                </a:lnTo>
                <a:lnTo>
                  <a:pt x="1074292" y="161897"/>
                </a:lnTo>
                <a:lnTo>
                  <a:pt x="748303" y="161897"/>
                </a:lnTo>
                <a:lnTo>
                  <a:pt x="748303" y="100980"/>
                </a:lnTo>
                <a:lnTo>
                  <a:pt x="1074292" y="100980"/>
                </a:lnTo>
                <a:lnTo>
                  <a:pt x="1074292" y="64210"/>
                </a:lnTo>
                <a:lnTo>
                  <a:pt x="729095" y="64210"/>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68578" tIns="34289" rIns="68578" bIns="34289" numCol="1" spcCol="0" rtlCol="0" fromWordArt="0" anchor="t" anchorCtr="0" forceAA="0" compatLnSpc="1">
            <a:noAutofit/>
          </a:bodyPr>
          <a:lstStyle>
            <a:lvl1pPr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lvl="0"/>
            <a:endParaRPr lang="en-US" altLang="zh-CN" sz="1500" b="1" spc="3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装饰 矩形 10"/>
          <p:cNvSpPr/>
          <p:nvPr>
            <p:custDataLst>
              <p:tags r:id="rId2"/>
            </p:custDataLst>
          </p:nvPr>
        </p:nvSpPr>
        <p:spPr>
          <a:xfrm>
            <a:off x="141605" y="144145"/>
            <a:ext cx="8860790" cy="5433060"/>
          </a:xfrm>
          <a:prstGeom prst="rect">
            <a:avLst/>
          </a:prstGeom>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8" name="PA-装饰 矩形 7"/>
          <p:cNvSpPr/>
          <p:nvPr>
            <p:custDataLst>
              <p:tags r:id="rId3"/>
            </p:custDataLst>
          </p:nvPr>
        </p:nvSpPr>
        <p:spPr>
          <a:xfrm>
            <a:off x="2292248" y="2121349"/>
            <a:ext cx="4565142" cy="1472684"/>
          </a:xfrm>
          <a:prstGeom prst="rect">
            <a:avLst/>
          </a:prstGeom>
          <a:noFill/>
          <a:ln w="28575">
            <a:solidFill>
              <a:srgbClr val="13192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装饰 矩形 1"/>
          <p:cNvSpPr/>
          <p:nvPr>
            <p:custDataLst>
              <p:tags r:id="rId4"/>
            </p:custDataLst>
          </p:nvPr>
        </p:nvSpPr>
        <p:spPr>
          <a:xfrm>
            <a:off x="2493416" y="2308801"/>
            <a:ext cx="4155948" cy="1102850"/>
          </a:xfrm>
          <a:prstGeom prst="rect">
            <a:avLst/>
          </a:prstGeom>
          <a:solidFill>
            <a:schemeClr val="bg1"/>
          </a:solidFill>
          <a:ln w="28575">
            <a:solidFill>
              <a:srgbClr val="1319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PA-文本 AutoShape 3"/>
          <p:cNvSpPr>
            <a:spLocks noChangeAspect="1" noChangeArrowheads="1" noTextEdit="1"/>
          </p:cNvSpPr>
          <p:nvPr>
            <p:custDataLst>
              <p:tags r:id="rId5"/>
            </p:custDataLst>
          </p:nvPr>
        </p:nvSpPr>
        <p:spPr bwMode="auto">
          <a:xfrm>
            <a:off x="2569610" y="2617072"/>
            <a:ext cx="3993642" cy="7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algn="ctr">
              <a:lnSpc>
                <a:spcPct val="90000"/>
              </a:lnSpc>
            </a:pPr>
            <a:r>
              <a:rPr lang="en-US" altLang="zh-CN" sz="2700" b="1" spc="140" dirty="0">
                <a:solidFill>
                  <a:srgbClr val="131927"/>
                </a:solidFill>
                <a:latin typeface="微软雅黑" panose="020B0503020204020204" pitchFamily="34" charset="-122"/>
                <a:ea typeface="微软雅黑" panose="020B0503020204020204" pitchFamily="34" charset="-122"/>
                <a:cs typeface="Arial" panose="020B0604020202090204" pitchFamily="34" charset="0"/>
              </a:rPr>
              <a:t>Part 3 </a:t>
            </a:r>
            <a:r>
              <a:rPr lang="zh-CN" altLang="en-US" sz="2700" b="1" spc="140" dirty="0">
                <a:solidFill>
                  <a:srgbClr val="131927"/>
                </a:solidFill>
                <a:latin typeface="微软雅黑" panose="020B0503020204020204" pitchFamily="34" charset="-122"/>
                <a:ea typeface="微软雅黑" panose="020B0503020204020204" pitchFamily="34" charset="-122"/>
                <a:cs typeface="Arial" panose="020B0604020202090204" pitchFamily="34" charset="0"/>
              </a:rPr>
              <a:t>代码实战</a:t>
            </a:r>
            <a:endParaRPr lang="en-US" altLang="zh-CN" sz="2700" b="1" spc="140" dirty="0">
              <a:solidFill>
                <a:srgbClr val="131927"/>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矩形 5"/>
          <p:cNvSpPr/>
          <p:nvPr/>
        </p:nvSpPr>
        <p:spPr>
          <a:xfrm>
            <a:off x="7474744" y="257309"/>
            <a:ext cx="328613" cy="300990"/>
          </a:xfrm>
          <a:prstGeom prst="rect">
            <a:avLst/>
          </a:prstGeom>
          <a:blipFill rotWithShape="1">
            <a:blip r:embed="rId8">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9" name="文本框 8"/>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Tree>
    <p:custDataLst>
      <p:tags r:id="rId1"/>
    </p:custDataLst>
    <p:extLst>
      <p:ext uri="{BB962C8B-B14F-4D97-AF65-F5344CB8AC3E}">
        <p14:creationId xmlns:p14="http://schemas.microsoft.com/office/powerpoint/2010/main" val="1806564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读取特征</a:t>
            </a:r>
            <a:endParaRPr lang="en-US" altLang="zh-CN" dirty="0"/>
          </a:p>
          <a:p>
            <a:pPr lvl="1"/>
            <a:r>
              <a:rPr lang="zh-CN" altLang="en-US" dirty="0"/>
              <a:t>祖传降低内存代码，通过精度转换降低内存损耗</a:t>
            </a:r>
          </a:p>
          <a:p>
            <a:pPr lvl="1"/>
            <a:endParaRPr lang="en-US" altLang="zh-CN" dirty="0"/>
          </a:p>
        </p:txBody>
      </p:sp>
      <p:pic>
        <p:nvPicPr>
          <p:cNvPr id="3" name="图片 2">
            <a:extLst>
              <a:ext uri="{FF2B5EF4-FFF2-40B4-BE49-F238E27FC236}">
                <a16:creationId xmlns:a16="http://schemas.microsoft.com/office/drawing/2014/main" id="{07CCC285-D232-4830-B478-FA62690A6675}"/>
              </a:ext>
            </a:extLst>
          </p:cNvPr>
          <p:cNvPicPr>
            <a:picLocks noChangeAspect="1"/>
          </p:cNvPicPr>
          <p:nvPr/>
        </p:nvPicPr>
        <p:blipFill>
          <a:blip r:embed="rId5"/>
          <a:stretch>
            <a:fillRect/>
          </a:stretch>
        </p:blipFill>
        <p:spPr>
          <a:xfrm>
            <a:off x="609519" y="1784354"/>
            <a:ext cx="6309004" cy="3523142"/>
          </a:xfrm>
          <a:prstGeom prst="rect">
            <a:avLst/>
          </a:prstGeom>
        </p:spPr>
      </p:pic>
    </p:spTree>
    <p:extLst>
      <p:ext uri="{BB962C8B-B14F-4D97-AF65-F5344CB8AC3E}">
        <p14:creationId xmlns:p14="http://schemas.microsoft.com/office/powerpoint/2010/main" val="897171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对</a:t>
            </a:r>
            <a:r>
              <a:rPr lang="en-US" altLang="zh-CN" b="1" dirty="0"/>
              <a:t>Price</a:t>
            </a:r>
            <a:r>
              <a:rPr lang="zh-CN" altLang="en-US" b="1" dirty="0"/>
              <a:t>进行转换</a:t>
            </a:r>
            <a:endParaRPr lang="en-US" altLang="zh-CN" b="1" dirty="0"/>
          </a:p>
          <a:p>
            <a:pPr marL="285750" indent="-285750">
              <a:buFont typeface="Arial" panose="020B0604020202020204" pitchFamily="34" charset="0"/>
              <a:buChar char="•"/>
            </a:pPr>
            <a:endParaRPr lang="en-US" altLang="zh-CN" dirty="0"/>
          </a:p>
        </p:txBody>
      </p:sp>
      <p:pic>
        <p:nvPicPr>
          <p:cNvPr id="4102" name="Picture 6">
            <a:extLst>
              <a:ext uri="{FF2B5EF4-FFF2-40B4-BE49-F238E27FC236}">
                <a16:creationId xmlns:a16="http://schemas.microsoft.com/office/drawing/2014/main" id="{BA6DE7F3-64F8-4866-AEF1-F3D40380D5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103" y="1491922"/>
            <a:ext cx="5476234" cy="194278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DA261CA-D500-4539-B28A-319B2124D3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938" y="3452110"/>
            <a:ext cx="5366952" cy="194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84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对</a:t>
            </a:r>
            <a:r>
              <a:rPr lang="en-US" altLang="zh-CN" b="1" dirty="0"/>
              <a:t>Price</a:t>
            </a:r>
            <a:r>
              <a:rPr lang="zh-CN" altLang="en-US" b="1" dirty="0"/>
              <a:t>进行转换</a:t>
            </a:r>
            <a:endParaRPr lang="en-US" altLang="zh-CN" b="1" dirty="0"/>
          </a:p>
          <a:p>
            <a:pPr marL="285750" indent="-285750">
              <a:buFont typeface="Arial" panose="020B0604020202020204" pitchFamily="34" charset="0"/>
              <a:buChar char="•"/>
            </a:pPr>
            <a:endParaRPr lang="en-US" altLang="zh-CN" dirty="0"/>
          </a:p>
        </p:txBody>
      </p:sp>
      <p:pic>
        <p:nvPicPr>
          <p:cNvPr id="5122" name="Picture 2">
            <a:extLst>
              <a:ext uri="{FF2B5EF4-FFF2-40B4-BE49-F238E27FC236}">
                <a16:creationId xmlns:a16="http://schemas.microsoft.com/office/drawing/2014/main" id="{E9A4B3AB-9767-4F4A-9510-ED4DAA2DB1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509" y="1665995"/>
            <a:ext cx="387667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B558B07-22F6-4F51-AA75-FCD7A7534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4855" y="1659180"/>
            <a:ext cx="38576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51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函数装饰器</a:t>
            </a:r>
            <a:endParaRPr lang="en-US" altLang="zh-CN" b="1" dirty="0"/>
          </a:p>
        </p:txBody>
      </p:sp>
      <p:pic>
        <p:nvPicPr>
          <p:cNvPr id="8" name="图片 7">
            <a:extLst>
              <a:ext uri="{FF2B5EF4-FFF2-40B4-BE49-F238E27FC236}">
                <a16:creationId xmlns:a16="http://schemas.microsoft.com/office/drawing/2014/main" id="{1E73561D-C53C-4326-9762-1010FB980C76}"/>
              </a:ext>
            </a:extLst>
          </p:cNvPr>
          <p:cNvPicPr>
            <a:picLocks noChangeAspect="1"/>
          </p:cNvPicPr>
          <p:nvPr/>
        </p:nvPicPr>
        <p:blipFill>
          <a:blip r:embed="rId5"/>
          <a:stretch>
            <a:fillRect/>
          </a:stretch>
        </p:blipFill>
        <p:spPr>
          <a:xfrm>
            <a:off x="450575" y="1579894"/>
            <a:ext cx="7961905" cy="1352381"/>
          </a:xfrm>
          <a:prstGeom prst="rect">
            <a:avLst/>
          </a:prstGeom>
        </p:spPr>
      </p:pic>
      <p:sp>
        <p:nvSpPr>
          <p:cNvPr id="18" name="文本框 17">
            <a:extLst>
              <a:ext uri="{FF2B5EF4-FFF2-40B4-BE49-F238E27FC236}">
                <a16:creationId xmlns:a16="http://schemas.microsoft.com/office/drawing/2014/main" id="{2870A1DB-5F87-4548-9A23-F2E5E931D1BD}"/>
              </a:ext>
            </a:extLst>
          </p:cNvPr>
          <p:cNvSpPr txBox="1"/>
          <p:nvPr/>
        </p:nvSpPr>
        <p:spPr>
          <a:xfrm>
            <a:off x="450166" y="3307166"/>
            <a:ext cx="7962314"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err="1"/>
              <a:t>Make_scorer</a:t>
            </a:r>
            <a:endParaRPr lang="en-US" altLang="zh-CN" b="1" dirty="0"/>
          </a:p>
        </p:txBody>
      </p:sp>
      <p:pic>
        <p:nvPicPr>
          <p:cNvPr id="9" name="图片 8">
            <a:extLst>
              <a:ext uri="{FF2B5EF4-FFF2-40B4-BE49-F238E27FC236}">
                <a16:creationId xmlns:a16="http://schemas.microsoft.com/office/drawing/2014/main" id="{2E9200EF-9147-4964-B7EF-58FE7E9DCB70}"/>
              </a:ext>
            </a:extLst>
          </p:cNvPr>
          <p:cNvPicPr>
            <a:picLocks noChangeAspect="1"/>
          </p:cNvPicPr>
          <p:nvPr/>
        </p:nvPicPr>
        <p:blipFill>
          <a:blip r:embed="rId6"/>
          <a:stretch>
            <a:fillRect/>
          </a:stretch>
        </p:blipFill>
        <p:spPr>
          <a:xfrm>
            <a:off x="450166" y="3852041"/>
            <a:ext cx="7704762" cy="1542857"/>
          </a:xfrm>
          <a:prstGeom prst="rect">
            <a:avLst/>
          </a:prstGeom>
        </p:spPr>
      </p:pic>
    </p:spTree>
    <p:extLst>
      <p:ext uri="{BB962C8B-B14F-4D97-AF65-F5344CB8AC3E}">
        <p14:creationId xmlns:p14="http://schemas.microsoft.com/office/powerpoint/2010/main" val="1358045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pic>
        <p:nvPicPr>
          <p:cNvPr id="3" name="图片 2">
            <a:extLst>
              <a:ext uri="{FF2B5EF4-FFF2-40B4-BE49-F238E27FC236}">
                <a16:creationId xmlns:a16="http://schemas.microsoft.com/office/drawing/2014/main" id="{F7DCA92A-F484-483D-A40C-EE26D80827F1}"/>
              </a:ext>
            </a:extLst>
          </p:cNvPr>
          <p:cNvPicPr>
            <a:picLocks noChangeAspect="1"/>
          </p:cNvPicPr>
          <p:nvPr/>
        </p:nvPicPr>
        <p:blipFill>
          <a:blip r:embed="rId5"/>
          <a:stretch>
            <a:fillRect/>
          </a:stretch>
        </p:blipFill>
        <p:spPr>
          <a:xfrm>
            <a:off x="1649895" y="701040"/>
            <a:ext cx="6461907" cy="4665807"/>
          </a:xfrm>
          <a:prstGeom prst="rect">
            <a:avLst/>
          </a:prstGeom>
        </p:spPr>
      </p:pic>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五折交叉验证</a:t>
            </a:r>
            <a:endParaRPr lang="en-US" altLang="zh-CN" dirty="0"/>
          </a:p>
        </p:txBody>
      </p:sp>
    </p:spTree>
    <p:extLst>
      <p:ext uri="{BB962C8B-B14F-4D97-AF65-F5344CB8AC3E}">
        <p14:creationId xmlns:p14="http://schemas.microsoft.com/office/powerpoint/2010/main" val="285097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绘制学习率曲线</a:t>
            </a:r>
            <a:endParaRPr lang="en-US" altLang="zh-CN" dirty="0"/>
          </a:p>
        </p:txBody>
      </p:sp>
      <p:pic>
        <p:nvPicPr>
          <p:cNvPr id="6146" name="Picture 2">
            <a:extLst>
              <a:ext uri="{FF2B5EF4-FFF2-40B4-BE49-F238E27FC236}">
                <a16:creationId xmlns:a16="http://schemas.microsoft.com/office/drawing/2014/main" id="{5545F1E1-4032-429D-B7F7-74096E24B2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85" y="16326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2ECAA707-E187-4D8F-B6B0-5A214A538C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3410" y="1632664"/>
            <a:ext cx="4459032" cy="367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267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嵌入式特征选择</a:t>
            </a:r>
            <a:endParaRPr lang="en-US" altLang="zh-CN" dirty="0"/>
          </a:p>
        </p:txBody>
      </p:sp>
      <p:pic>
        <p:nvPicPr>
          <p:cNvPr id="3" name="图片 2">
            <a:extLst>
              <a:ext uri="{FF2B5EF4-FFF2-40B4-BE49-F238E27FC236}">
                <a16:creationId xmlns:a16="http://schemas.microsoft.com/office/drawing/2014/main" id="{315CE0F3-0F03-42B3-8483-DCCE4F4441E3}"/>
              </a:ext>
            </a:extLst>
          </p:cNvPr>
          <p:cNvPicPr>
            <a:picLocks noChangeAspect="1"/>
          </p:cNvPicPr>
          <p:nvPr/>
        </p:nvPicPr>
        <p:blipFill>
          <a:blip r:embed="rId5"/>
          <a:stretch>
            <a:fillRect/>
          </a:stretch>
        </p:blipFill>
        <p:spPr>
          <a:xfrm>
            <a:off x="308544" y="749097"/>
            <a:ext cx="4263456" cy="2326533"/>
          </a:xfrm>
          <a:prstGeom prst="rect">
            <a:avLst/>
          </a:prstGeom>
        </p:spPr>
      </p:pic>
      <p:pic>
        <p:nvPicPr>
          <p:cNvPr id="7170" name="Picture 2">
            <a:extLst>
              <a:ext uri="{FF2B5EF4-FFF2-40B4-BE49-F238E27FC236}">
                <a16:creationId xmlns:a16="http://schemas.microsoft.com/office/drawing/2014/main" id="{79AB5C4E-FAFC-4542-A7B2-7EB10ED9E8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4734" y="1221794"/>
            <a:ext cx="3484675" cy="188441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519BAF2D-C4E8-4D8D-979E-28AA585D44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85" y="3389383"/>
            <a:ext cx="3484675" cy="189253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7EADE0FB-FCCA-421F-87A2-18F88BB851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734" y="3388304"/>
            <a:ext cx="3484672" cy="189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159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FABB-1D29-40B5-82D8-DAF6BB182AEF}"/>
              </a:ext>
            </a:extLst>
          </p:cNvPr>
          <p:cNvPicPr>
            <a:picLocks noChangeAspect="1"/>
          </p:cNvPicPr>
          <p:nvPr/>
        </p:nvPicPr>
        <p:blipFill>
          <a:blip r:embed="rId4"/>
          <a:stretch>
            <a:fillRect/>
          </a:stretch>
        </p:blipFill>
        <p:spPr>
          <a:xfrm>
            <a:off x="141605" y="3582389"/>
            <a:ext cx="9144000" cy="1541460"/>
          </a:xfrm>
          <a:prstGeom prst="rect">
            <a:avLst/>
          </a:prstGeom>
        </p:spPr>
      </p:pic>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多种模型对比</a:t>
            </a:r>
            <a:endParaRPr lang="en-US" altLang="zh-CN" dirty="0"/>
          </a:p>
        </p:txBody>
      </p:sp>
      <p:pic>
        <p:nvPicPr>
          <p:cNvPr id="8" name="图片 7">
            <a:extLst>
              <a:ext uri="{FF2B5EF4-FFF2-40B4-BE49-F238E27FC236}">
                <a16:creationId xmlns:a16="http://schemas.microsoft.com/office/drawing/2014/main" id="{0EDB9C80-0203-433D-9093-4185B9575CCC}"/>
              </a:ext>
            </a:extLst>
          </p:cNvPr>
          <p:cNvPicPr>
            <a:picLocks noChangeAspect="1"/>
          </p:cNvPicPr>
          <p:nvPr/>
        </p:nvPicPr>
        <p:blipFill>
          <a:blip r:embed="rId6"/>
          <a:stretch>
            <a:fillRect/>
          </a:stretch>
        </p:blipFill>
        <p:spPr>
          <a:xfrm>
            <a:off x="321799" y="1722789"/>
            <a:ext cx="8219048" cy="1590476"/>
          </a:xfrm>
          <a:prstGeom prst="rect">
            <a:avLst/>
          </a:prstGeom>
        </p:spPr>
      </p:pic>
    </p:spTree>
    <p:extLst>
      <p:ext uri="{BB962C8B-B14F-4D97-AF65-F5344CB8AC3E}">
        <p14:creationId xmlns:p14="http://schemas.microsoft.com/office/powerpoint/2010/main" val="2794367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贪心调参</a:t>
            </a:r>
            <a:endParaRPr lang="en-US" altLang="zh-CN" dirty="0"/>
          </a:p>
        </p:txBody>
      </p:sp>
      <p:pic>
        <p:nvPicPr>
          <p:cNvPr id="8194" name="Picture 2">
            <a:extLst>
              <a:ext uri="{FF2B5EF4-FFF2-40B4-BE49-F238E27FC236}">
                <a16:creationId xmlns:a16="http://schemas.microsoft.com/office/drawing/2014/main" id="{F6728430-9336-4C72-BF88-443F416796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60" y="1796778"/>
            <a:ext cx="4422780" cy="272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52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277577"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自我介绍</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小雨姑娘</a:t>
            </a:r>
            <a:endParaRPr lang="en-US" altLang="zh-CN" b="1" dirty="0"/>
          </a:p>
          <a:p>
            <a:endParaRPr lang="en-US" altLang="zh-CN" b="1" dirty="0"/>
          </a:p>
          <a:p>
            <a:pPr lvl="1"/>
            <a:r>
              <a:rPr lang="zh-CN" altLang="en-US" dirty="0"/>
              <a:t>青岛大学大四本科生，已收到北美计算机博士全奖</a:t>
            </a:r>
            <a:r>
              <a:rPr lang="en-US" altLang="zh-CN" dirty="0"/>
              <a:t>offer</a:t>
            </a:r>
            <a:r>
              <a:rPr lang="zh-CN" altLang="en-US" dirty="0"/>
              <a:t>。</a:t>
            </a:r>
            <a:endParaRPr lang="en-US" altLang="zh-CN" dirty="0"/>
          </a:p>
          <a:p>
            <a:pPr lvl="1"/>
            <a:r>
              <a:rPr lang="zh-CN" altLang="en-US" dirty="0"/>
              <a:t>知乎专栏：小雨姑娘的机器学习笔记</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网格搜索与随机搜索</a:t>
            </a:r>
            <a:endParaRPr lang="en-US" altLang="zh-CN" dirty="0"/>
          </a:p>
        </p:txBody>
      </p:sp>
      <p:pic>
        <p:nvPicPr>
          <p:cNvPr id="9218" name="Picture 2">
            <a:extLst>
              <a:ext uri="{FF2B5EF4-FFF2-40B4-BE49-F238E27FC236}">
                <a16:creationId xmlns:a16="http://schemas.microsoft.com/office/drawing/2014/main" id="{3FCBEDF4-260D-4163-9455-0BA1B74706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6972" y="1373603"/>
            <a:ext cx="5978776" cy="34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310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代码实战</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贝叶斯调参</a:t>
            </a:r>
            <a:endParaRPr lang="en-US" altLang="zh-CN" dirty="0"/>
          </a:p>
        </p:txBody>
      </p:sp>
      <p:pic>
        <p:nvPicPr>
          <p:cNvPr id="3" name="图片 2">
            <a:extLst>
              <a:ext uri="{FF2B5EF4-FFF2-40B4-BE49-F238E27FC236}">
                <a16:creationId xmlns:a16="http://schemas.microsoft.com/office/drawing/2014/main" id="{C0EDEA34-08A1-4437-8ADF-C1B9B16E208E}"/>
              </a:ext>
            </a:extLst>
          </p:cNvPr>
          <p:cNvPicPr>
            <a:picLocks noChangeAspect="1"/>
          </p:cNvPicPr>
          <p:nvPr/>
        </p:nvPicPr>
        <p:blipFill>
          <a:blip r:embed="rId5"/>
          <a:stretch>
            <a:fillRect/>
          </a:stretch>
        </p:blipFill>
        <p:spPr>
          <a:xfrm>
            <a:off x="2269539" y="480311"/>
            <a:ext cx="5085288" cy="5010136"/>
          </a:xfrm>
          <a:prstGeom prst="rect">
            <a:avLst/>
          </a:prstGeom>
        </p:spPr>
      </p:pic>
    </p:spTree>
    <p:extLst>
      <p:ext uri="{BB962C8B-B14F-4D97-AF65-F5344CB8AC3E}">
        <p14:creationId xmlns:p14="http://schemas.microsoft.com/office/powerpoint/2010/main" val="2912895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31927"/>
        </a:solidFill>
        <a:effectLst/>
      </p:bgPr>
    </p:bg>
    <p:spTree>
      <p:nvGrpSpPr>
        <p:cNvPr id="1" name=""/>
        <p:cNvGrpSpPr/>
        <p:nvPr/>
      </p:nvGrpSpPr>
      <p:grpSpPr>
        <a:xfrm>
          <a:off x="0" y="0"/>
          <a:ext cx="0" cy="0"/>
          <a:chOff x="0" y="0"/>
          <a:chExt cx="0" cy="0"/>
        </a:xfrm>
      </p:grpSpPr>
      <p:sp>
        <p:nvSpPr>
          <p:cNvPr id="5" name="TextBox 4"/>
          <p:cNvSpPr txBox="1"/>
          <p:nvPr/>
        </p:nvSpPr>
        <p:spPr>
          <a:xfrm>
            <a:off x="1384459" y="911042"/>
            <a:ext cx="5987415" cy="1684020"/>
          </a:xfrm>
          <a:prstGeom prst="rect">
            <a:avLst/>
          </a:prstGeom>
          <a:noFill/>
        </p:spPr>
        <p:txBody>
          <a:bodyPr wrap="square" rtlCol="0">
            <a:spAutoFit/>
          </a:bodyPr>
          <a:lstStyle/>
          <a:p>
            <a:pPr algn="ctr">
              <a:lnSpc>
                <a:spcPct val="150000"/>
              </a:lnSpc>
            </a:pPr>
            <a:r>
              <a:rPr lang="en-US" altLang="zh-CN" sz="4500" b="1" dirty="0">
                <a:solidFill>
                  <a:schemeClr val="bg1"/>
                </a:solidFill>
                <a:latin typeface="微软雅黑" panose="020B0503020204020204" pitchFamily="34" charset="-122"/>
                <a:ea typeface="微软雅黑" panose="020B0503020204020204" pitchFamily="34" charset="-122"/>
              </a:rPr>
              <a:t>     </a:t>
            </a:r>
            <a:r>
              <a:rPr lang="zh-CN" altLang="en-US" sz="4500" b="1" dirty="0">
                <a:solidFill>
                  <a:schemeClr val="bg1"/>
                </a:solidFill>
                <a:latin typeface="微软雅黑" panose="020B0503020204020204" pitchFamily="34" charset="-122"/>
                <a:ea typeface="微软雅黑" panose="020B0503020204020204" pitchFamily="34" charset="-122"/>
              </a:rPr>
              <a:t>Datawhale</a:t>
            </a:r>
          </a:p>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一个专注于AI领域的开源组织</a:t>
            </a:r>
          </a:p>
        </p:txBody>
      </p:sp>
      <p:sp>
        <p:nvSpPr>
          <p:cNvPr id="2" name="矩形 1"/>
          <p:cNvSpPr/>
          <p:nvPr/>
        </p:nvSpPr>
        <p:spPr>
          <a:xfrm>
            <a:off x="2517934" y="1259657"/>
            <a:ext cx="776288" cy="711041"/>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pic>
        <p:nvPicPr>
          <p:cNvPr id="3" name="图片 2"/>
          <p:cNvPicPr>
            <a:picLocks noChangeAspect="1"/>
          </p:cNvPicPr>
          <p:nvPr/>
        </p:nvPicPr>
        <p:blipFill>
          <a:blip r:embed="rId5"/>
          <a:srcRect l="15781" t="11667" r="16955" b="31289"/>
          <a:stretch>
            <a:fillRect/>
          </a:stretch>
        </p:blipFill>
        <p:spPr>
          <a:xfrm>
            <a:off x="3573304" y="2931294"/>
            <a:ext cx="1609725" cy="158115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装饰 矩形 10"/>
          <p:cNvSpPr/>
          <p:nvPr>
            <p:custDataLst>
              <p:tags r:id="rId2"/>
            </p:custDataLst>
          </p:nvPr>
        </p:nvSpPr>
        <p:spPr>
          <a:xfrm>
            <a:off x="141605" y="144145"/>
            <a:ext cx="8860790" cy="5433060"/>
          </a:xfrm>
          <a:prstGeom prst="rect">
            <a:avLst/>
          </a:prstGeom>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8" name="PA-装饰 矩形 7"/>
          <p:cNvSpPr/>
          <p:nvPr>
            <p:custDataLst>
              <p:tags r:id="rId3"/>
            </p:custDataLst>
          </p:nvPr>
        </p:nvSpPr>
        <p:spPr>
          <a:xfrm>
            <a:off x="2292248" y="2121349"/>
            <a:ext cx="4565142" cy="1472684"/>
          </a:xfrm>
          <a:prstGeom prst="rect">
            <a:avLst/>
          </a:prstGeom>
          <a:noFill/>
          <a:ln w="28575">
            <a:solidFill>
              <a:srgbClr val="13192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装饰 矩形 1"/>
          <p:cNvSpPr/>
          <p:nvPr>
            <p:custDataLst>
              <p:tags r:id="rId4"/>
            </p:custDataLst>
          </p:nvPr>
        </p:nvSpPr>
        <p:spPr>
          <a:xfrm>
            <a:off x="2493416" y="2308801"/>
            <a:ext cx="4155948" cy="1102850"/>
          </a:xfrm>
          <a:prstGeom prst="rect">
            <a:avLst/>
          </a:prstGeom>
          <a:solidFill>
            <a:schemeClr val="bg1"/>
          </a:solidFill>
          <a:ln w="28575">
            <a:solidFill>
              <a:srgbClr val="1319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3" name="PA-文本 AutoShape 3"/>
          <p:cNvSpPr>
            <a:spLocks noChangeAspect="1" noChangeArrowheads="1" noTextEdit="1"/>
          </p:cNvSpPr>
          <p:nvPr>
            <p:custDataLst>
              <p:tags r:id="rId5"/>
            </p:custDataLst>
          </p:nvPr>
        </p:nvSpPr>
        <p:spPr bwMode="auto">
          <a:xfrm>
            <a:off x="2569610" y="2617072"/>
            <a:ext cx="3993642" cy="7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algn="ctr">
              <a:lnSpc>
                <a:spcPct val="90000"/>
              </a:lnSpc>
            </a:pPr>
            <a:r>
              <a:rPr lang="en-US" altLang="zh-CN" sz="2700" b="1" spc="140" dirty="0">
                <a:solidFill>
                  <a:srgbClr val="131927"/>
                </a:solidFill>
                <a:latin typeface="微软雅黑" panose="020B0503020204020204" pitchFamily="34" charset="-122"/>
                <a:ea typeface="微软雅黑" panose="020B0503020204020204" pitchFamily="34" charset="-122"/>
                <a:cs typeface="Arial" panose="020B0604020202090204" pitchFamily="34" charset="0"/>
              </a:rPr>
              <a:t>Part 1 </a:t>
            </a:r>
            <a:r>
              <a:rPr lang="zh-CN" altLang="en-US" sz="2700" b="1" spc="140" dirty="0">
                <a:solidFill>
                  <a:srgbClr val="131927"/>
                </a:solidFill>
                <a:latin typeface="微软雅黑" panose="020B0503020204020204" pitchFamily="34" charset="-122"/>
                <a:ea typeface="微软雅黑" panose="020B0503020204020204" pitchFamily="34" charset="-122"/>
                <a:cs typeface="Arial" panose="020B0604020202090204" pitchFamily="34" charset="0"/>
              </a:rPr>
              <a:t>基础知识</a:t>
            </a:r>
            <a:endParaRPr lang="en-US" altLang="zh-CN" sz="2700" b="1" spc="140" dirty="0">
              <a:solidFill>
                <a:srgbClr val="131927"/>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矩形 5"/>
          <p:cNvSpPr/>
          <p:nvPr/>
        </p:nvSpPr>
        <p:spPr>
          <a:xfrm>
            <a:off x="7474744" y="257309"/>
            <a:ext cx="328613" cy="300990"/>
          </a:xfrm>
          <a:prstGeom prst="rect">
            <a:avLst/>
          </a:prstGeom>
          <a:blipFill rotWithShape="1">
            <a:blip r:embed="rId8">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9" name="文本框 8"/>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388733" cy="430886"/>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基础知识</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938139"/>
            <a:ext cx="7962314"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统计学习分类</a:t>
            </a:r>
            <a:endParaRPr lang="en-US" altLang="zh-CN" b="1" dirty="0"/>
          </a:p>
          <a:p>
            <a:pPr marL="800100" lvl="1" indent="-342900">
              <a:buFont typeface="+mj-lt"/>
              <a:buAutoNum type="arabicPeriod"/>
            </a:pPr>
            <a:r>
              <a:rPr lang="zh-CN" altLang="en-US" b="1" dirty="0"/>
              <a:t>监督学习</a:t>
            </a:r>
            <a:r>
              <a:rPr lang="en-US" altLang="zh-CN" b="1" dirty="0"/>
              <a:t>:</a:t>
            </a:r>
          </a:p>
          <a:p>
            <a:pPr lvl="2"/>
            <a:r>
              <a:rPr lang="zh-CN" altLang="en-US" dirty="0"/>
              <a:t>利用一组带标签的数据</a:t>
            </a:r>
            <a:r>
              <a:rPr lang="en-US" altLang="zh-CN" dirty="0"/>
              <a:t>, </a:t>
            </a:r>
            <a:r>
              <a:rPr lang="zh-CN" altLang="en-US" dirty="0"/>
              <a:t>学习从输入到输出的映射</a:t>
            </a:r>
            <a:r>
              <a:rPr lang="en-US" altLang="zh-CN" dirty="0"/>
              <a:t>, </a:t>
            </a:r>
            <a:r>
              <a:rPr lang="zh-CN" altLang="en-US" dirty="0"/>
              <a:t>然后将新数据用这种映射关系可以得到映射结果</a:t>
            </a:r>
            <a:r>
              <a:rPr lang="en-US" altLang="zh-CN" dirty="0"/>
              <a:t>, </a:t>
            </a:r>
            <a:r>
              <a:rPr lang="zh-CN" altLang="en-US" dirty="0"/>
              <a:t>达到分类或者回归的目的。</a:t>
            </a:r>
            <a:r>
              <a:rPr lang="zh-CN" altLang="en-US" dirty="0">
                <a:solidFill>
                  <a:srgbClr val="0070C0"/>
                </a:solidFill>
              </a:rPr>
              <a:t>线性回归、决策树、</a:t>
            </a:r>
            <a:r>
              <a:rPr lang="en-US" altLang="zh-CN" dirty="0">
                <a:solidFill>
                  <a:srgbClr val="0070C0"/>
                </a:solidFill>
              </a:rPr>
              <a:t>SVD</a:t>
            </a:r>
            <a:r>
              <a:rPr lang="zh-CN" altLang="en-US" dirty="0">
                <a:solidFill>
                  <a:srgbClr val="0070C0"/>
                </a:solidFill>
              </a:rPr>
              <a:t>等</a:t>
            </a:r>
            <a:endParaRPr lang="en-US" altLang="zh-CN" b="1" dirty="0">
              <a:solidFill>
                <a:srgbClr val="0070C0"/>
              </a:solidFill>
            </a:endParaRPr>
          </a:p>
          <a:p>
            <a:pPr marL="800100" lvl="1" indent="-342900">
              <a:buFont typeface="+mj-lt"/>
              <a:buAutoNum type="arabicPeriod"/>
            </a:pPr>
            <a:r>
              <a:rPr lang="zh-CN" altLang="en-US" b="1" dirty="0"/>
              <a:t>非监督学习</a:t>
            </a:r>
            <a:endParaRPr lang="en-US" altLang="zh-CN" b="1" dirty="0"/>
          </a:p>
          <a:p>
            <a:pPr lvl="2"/>
            <a:r>
              <a:rPr lang="zh-CN" altLang="en-US" dirty="0"/>
              <a:t>输入数据没有被标记，也没有确定的结果。</a:t>
            </a:r>
            <a:r>
              <a:rPr lang="en-US" altLang="zh-CN" dirty="0">
                <a:solidFill>
                  <a:srgbClr val="0070C0"/>
                </a:solidFill>
              </a:rPr>
              <a:t>K-means</a:t>
            </a:r>
            <a:r>
              <a:rPr lang="zh-CN" altLang="en-US" dirty="0">
                <a:solidFill>
                  <a:srgbClr val="0070C0"/>
                </a:solidFill>
              </a:rPr>
              <a:t>聚类、层次聚类等</a:t>
            </a:r>
            <a:endParaRPr lang="en-US" altLang="zh-CN" b="1" dirty="0">
              <a:solidFill>
                <a:srgbClr val="0070C0"/>
              </a:solidFill>
            </a:endParaRPr>
          </a:p>
          <a:p>
            <a:pPr marL="800100" lvl="1" indent="-342900">
              <a:buFont typeface="+mj-lt"/>
              <a:buAutoNum type="arabicPeriod"/>
            </a:pPr>
            <a:r>
              <a:rPr lang="zh-CN" altLang="en-US" b="1" dirty="0"/>
              <a:t>半监督学习</a:t>
            </a:r>
            <a:endParaRPr lang="en-US" altLang="zh-CN" b="1" dirty="0"/>
          </a:p>
          <a:p>
            <a:pPr lvl="2"/>
            <a:r>
              <a:rPr lang="zh-CN" altLang="en-US" dirty="0"/>
              <a:t>在实际情况中，获取的数据大部分都是无标签的，人们企图加入一些人为标注的样本，使得无标签的数据通过训练自动获取标签，这相当于对无监督学习是一种改进。</a:t>
            </a:r>
            <a:r>
              <a:rPr lang="zh-CN" altLang="en-US" dirty="0">
                <a:solidFill>
                  <a:srgbClr val="0070C0"/>
                </a:solidFill>
              </a:rPr>
              <a:t>生成模型算法等</a:t>
            </a:r>
            <a:endParaRPr lang="en-US" altLang="zh-CN" b="1" dirty="0">
              <a:solidFill>
                <a:srgbClr val="0070C0"/>
              </a:solidFill>
            </a:endParaRPr>
          </a:p>
          <a:p>
            <a:pPr marL="800100" lvl="1" indent="-342900">
              <a:buFont typeface="+mj-lt"/>
              <a:buAutoNum type="arabicPeriod"/>
            </a:pPr>
            <a:r>
              <a:rPr lang="zh-CN" altLang="en-US" b="1" dirty="0"/>
              <a:t>强化学习</a:t>
            </a:r>
            <a:endParaRPr lang="en-US" altLang="zh-CN" b="1" dirty="0"/>
          </a:p>
          <a:p>
            <a:pPr lvl="2"/>
            <a:r>
              <a:rPr lang="zh-CN" altLang="en-US" dirty="0"/>
              <a:t>用于描述和解决智能体在与环境的交互过程中通过学习策略以达成回报最大化或实现特定目标的问题。</a:t>
            </a:r>
            <a:r>
              <a:rPr lang="en-US" altLang="zh-CN" dirty="0">
                <a:solidFill>
                  <a:srgbClr val="0070C0"/>
                </a:solidFill>
              </a:rPr>
              <a:t>Q-Learning</a:t>
            </a:r>
            <a:r>
              <a:rPr lang="zh-CN" altLang="en-US" dirty="0">
                <a:solidFill>
                  <a:srgbClr val="0070C0"/>
                </a:solidFill>
              </a:rPr>
              <a:t>，隐马尔可夫模型</a:t>
            </a:r>
            <a:endParaRPr lang="en-US" altLang="zh-CN" dirty="0">
              <a:solidFill>
                <a:srgbClr val="0070C0"/>
              </a:solidFill>
            </a:endParaRPr>
          </a:p>
          <a:p>
            <a:endParaRPr lang="en-US" altLang="zh-CN" b="1" dirty="0"/>
          </a:p>
        </p:txBody>
      </p:sp>
    </p:spTree>
    <p:extLst>
      <p:ext uri="{BB962C8B-B14F-4D97-AF65-F5344CB8AC3E}">
        <p14:creationId xmlns:p14="http://schemas.microsoft.com/office/powerpoint/2010/main" val="301545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557767"/>
            <a:chOff x="393745" y="386806"/>
            <a:chExt cx="7006949" cy="743689"/>
          </a:xfrm>
        </p:grpSpPr>
        <p:sp>
          <p:nvSpPr>
            <p:cNvPr id="51" name="文本框 50"/>
            <p:cNvSpPr txBox="1"/>
            <p:nvPr/>
          </p:nvSpPr>
          <p:spPr>
            <a:xfrm>
              <a:off x="393745" y="391831"/>
              <a:ext cx="1388733" cy="738664"/>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基础知识</a:t>
              </a:r>
              <a:endParaRPr lang="en-US" altLang="zh-CN" sz="1500" b="1" dirty="0">
                <a:solidFill>
                  <a:srgbClr val="131927"/>
                </a:solidFill>
                <a:latin typeface="微软雅黑" panose="020B0503020204020204" pitchFamily="34" charset="-122"/>
                <a:ea typeface="微软雅黑" panose="020B0503020204020204" pitchFamily="34" charset="-122"/>
              </a:endParaRPr>
            </a:p>
            <a:p>
              <a:pPr algn="ct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常见的监督学习模型</a:t>
            </a:r>
            <a:endParaRPr lang="en-US" altLang="zh-CN" b="1" dirty="0"/>
          </a:p>
          <a:p>
            <a:pPr marL="285750" indent="-285750">
              <a:buFont typeface="Arial" panose="020B0604020202020204" pitchFamily="34" charset="0"/>
              <a:buChar char="•"/>
            </a:pPr>
            <a:endParaRPr lang="en-US" altLang="zh-CN" dirty="0"/>
          </a:p>
          <a:p>
            <a:pPr marL="800100" lvl="1" indent="-342900">
              <a:buFont typeface="+mj-lt"/>
              <a:buAutoNum type="arabicPeriod"/>
            </a:pPr>
            <a:endParaRPr lang="en-US" altLang="zh-CN" b="1" dirty="0"/>
          </a:p>
          <a:p>
            <a:pPr marL="800100" lvl="1" indent="-342900">
              <a:buFont typeface="+mj-lt"/>
              <a:buAutoNum type="arabicPeriod"/>
            </a:pPr>
            <a:endParaRPr lang="en-US" altLang="zh-CN" b="1" dirty="0"/>
          </a:p>
          <a:p>
            <a:pPr marL="800100" lvl="1" indent="-342900">
              <a:buFont typeface="+mj-lt"/>
              <a:buAutoNum type="arabicPeriod"/>
            </a:pPr>
            <a:r>
              <a:rPr lang="zh-CN" altLang="en-US" b="1" dirty="0"/>
              <a:t>线性模型</a:t>
            </a:r>
            <a:endParaRPr lang="en-US" altLang="zh-CN" b="1" dirty="0"/>
          </a:p>
          <a:p>
            <a:pPr marL="800100" lvl="1" indent="-342900">
              <a:buFont typeface="+mj-lt"/>
              <a:buAutoNum type="arabicPeriod"/>
            </a:pPr>
            <a:r>
              <a:rPr lang="zh-CN" altLang="en-US" b="1" dirty="0"/>
              <a:t>决策树</a:t>
            </a:r>
            <a:endParaRPr lang="en-US" altLang="zh-CN" b="1" dirty="0"/>
          </a:p>
          <a:p>
            <a:pPr marL="800100" lvl="1" indent="-342900">
              <a:buFont typeface="+mj-lt"/>
              <a:buAutoNum type="arabicPeriod"/>
            </a:pPr>
            <a:r>
              <a:rPr lang="zh-CN" altLang="en-US" b="1" dirty="0"/>
              <a:t>神经网络</a:t>
            </a:r>
            <a:endParaRPr lang="en-US" altLang="zh-CN" b="1" dirty="0"/>
          </a:p>
          <a:p>
            <a:pPr marL="800100" lvl="1" indent="-342900">
              <a:buFont typeface="+mj-lt"/>
              <a:buAutoNum type="arabicPeriod"/>
            </a:pPr>
            <a:r>
              <a:rPr lang="zh-CN" altLang="en-US" b="1" dirty="0"/>
              <a:t>支持向量机</a:t>
            </a:r>
            <a:endParaRPr lang="en-US" altLang="zh-CN" b="1" dirty="0"/>
          </a:p>
          <a:p>
            <a:pPr marL="800100" lvl="1" indent="-342900">
              <a:buFont typeface="+mj-lt"/>
              <a:buAutoNum type="arabicPeriod"/>
            </a:pPr>
            <a:r>
              <a:rPr lang="zh-CN" altLang="en-US" b="1" dirty="0"/>
              <a:t>贝叶斯分类</a:t>
            </a:r>
            <a:endParaRPr lang="en-US" altLang="zh-CN" b="1" dirty="0"/>
          </a:p>
          <a:p>
            <a:pPr marL="800100" lvl="1" indent="-342900">
              <a:buFont typeface="+mj-lt"/>
              <a:buAutoNum type="arabicPeriod"/>
            </a:pPr>
            <a:r>
              <a:rPr lang="zh-CN" altLang="en-US" b="1" dirty="0"/>
              <a:t>集成学习模型</a:t>
            </a:r>
            <a:r>
              <a:rPr lang="zh-CN" altLang="en-US" b="1" dirty="0">
                <a:solidFill>
                  <a:srgbClr val="0070C0"/>
                </a:solidFill>
              </a:rPr>
              <a:t>（</a:t>
            </a:r>
            <a:r>
              <a:rPr lang="en-US" altLang="zh-CN" b="1" dirty="0" err="1">
                <a:solidFill>
                  <a:srgbClr val="0070C0"/>
                </a:solidFill>
              </a:rPr>
              <a:t>RandomForest</a:t>
            </a:r>
            <a:r>
              <a:rPr lang="en-US" altLang="zh-CN" b="1" dirty="0">
                <a:solidFill>
                  <a:srgbClr val="0070C0"/>
                </a:solidFill>
              </a:rPr>
              <a:t>, GBDT, </a:t>
            </a:r>
            <a:r>
              <a:rPr lang="en-US" altLang="zh-CN" b="1" dirty="0" err="1">
                <a:solidFill>
                  <a:srgbClr val="0070C0"/>
                </a:solidFill>
              </a:rPr>
              <a:t>XGBoost</a:t>
            </a:r>
            <a:r>
              <a:rPr lang="en-US" altLang="zh-CN" b="1" dirty="0">
                <a:solidFill>
                  <a:srgbClr val="0070C0"/>
                </a:solidFill>
              </a:rPr>
              <a:t>, </a:t>
            </a:r>
            <a:r>
              <a:rPr lang="en-US" altLang="zh-CN" b="1" dirty="0" err="1">
                <a:solidFill>
                  <a:srgbClr val="0070C0"/>
                </a:solidFill>
              </a:rPr>
              <a:t>LightGBM</a:t>
            </a:r>
            <a:r>
              <a:rPr lang="zh-CN" altLang="en-US" b="1" dirty="0">
                <a:solidFill>
                  <a:srgbClr val="0070C0"/>
                </a:solidFill>
              </a:rPr>
              <a:t>）</a:t>
            </a:r>
            <a:endParaRPr lang="en-US" altLang="zh-CN" b="1" dirty="0">
              <a:solidFill>
                <a:srgbClr val="0070C0"/>
              </a:solidFill>
            </a:endParaRPr>
          </a:p>
        </p:txBody>
      </p:sp>
      <p:pic>
        <p:nvPicPr>
          <p:cNvPr id="12" name="Picture 2" descr="âboostingâçå¾çæç´¢ç»æ">
            <a:extLst>
              <a:ext uri="{FF2B5EF4-FFF2-40B4-BE49-F238E27FC236}">
                <a16:creationId xmlns:a16="http://schemas.microsoft.com/office/drawing/2014/main" id="{4F127BEF-2732-4F7A-9BE6-DC292E92A0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2751" y="1316068"/>
            <a:ext cx="5538056" cy="2077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8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557767"/>
            <a:chOff x="393745" y="386806"/>
            <a:chExt cx="7006949" cy="743689"/>
          </a:xfrm>
        </p:grpSpPr>
        <p:sp>
          <p:nvSpPr>
            <p:cNvPr id="51" name="文本框 50"/>
            <p:cNvSpPr txBox="1"/>
            <p:nvPr/>
          </p:nvSpPr>
          <p:spPr>
            <a:xfrm>
              <a:off x="393745" y="391831"/>
              <a:ext cx="1388733" cy="738664"/>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基础知识</a:t>
              </a:r>
              <a:endParaRPr lang="en-US" altLang="zh-CN" sz="1500" b="1" dirty="0">
                <a:solidFill>
                  <a:srgbClr val="131927"/>
                </a:solidFill>
                <a:latin typeface="微软雅黑" panose="020B0503020204020204" pitchFamily="34" charset="-122"/>
                <a:ea typeface="微软雅黑" panose="020B0503020204020204" pitchFamily="34" charset="-122"/>
              </a:endParaRPr>
            </a:p>
            <a:p>
              <a:pPr algn="ct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基本概念</a:t>
            </a:r>
            <a:endParaRPr lang="en-US" altLang="zh-CN" dirty="0"/>
          </a:p>
          <a:p>
            <a:pPr marL="800100" lvl="1" indent="-342900">
              <a:buFont typeface="+mj-lt"/>
              <a:buAutoNum type="arabicPeriod"/>
            </a:pPr>
            <a:r>
              <a:rPr lang="zh-CN" altLang="en-US" b="1" dirty="0"/>
              <a:t>模型、策略与算法</a:t>
            </a:r>
            <a:endParaRPr lang="en-US" altLang="zh-CN" b="1" dirty="0"/>
          </a:p>
          <a:p>
            <a:pPr marL="800100" lvl="1" indent="-342900">
              <a:buFont typeface="+mj-lt"/>
              <a:buAutoNum type="arabicPeriod"/>
            </a:pPr>
            <a:r>
              <a:rPr lang="zh-CN" altLang="en-US" b="1" dirty="0"/>
              <a:t>评价函数</a:t>
            </a:r>
            <a:endParaRPr lang="en-US" altLang="zh-CN" b="1" dirty="0"/>
          </a:p>
          <a:p>
            <a:pPr marL="800100" lvl="1" indent="-342900">
              <a:buFont typeface="+mj-lt"/>
              <a:buAutoNum type="arabicPeriod"/>
            </a:pPr>
            <a:r>
              <a:rPr lang="zh-CN" altLang="en-US" b="1" dirty="0"/>
              <a:t>目标函数</a:t>
            </a:r>
            <a:endParaRPr lang="en-US" altLang="zh-CN" b="1" dirty="0"/>
          </a:p>
          <a:p>
            <a:pPr marL="800100" lvl="1" indent="-342900">
              <a:buFont typeface="+mj-lt"/>
              <a:buAutoNum type="arabicPeriod"/>
            </a:pPr>
            <a:r>
              <a:rPr lang="zh-CN" altLang="en-US" b="1" dirty="0"/>
              <a:t>过拟合与欠拟合</a:t>
            </a:r>
            <a:endParaRPr lang="en-US" altLang="zh-CN" b="1" dirty="0"/>
          </a:p>
          <a:p>
            <a:pPr marL="800100" lvl="1" indent="-342900">
              <a:buFont typeface="+mj-lt"/>
              <a:buAutoNum type="arabicPeriod"/>
            </a:pPr>
            <a:r>
              <a:rPr lang="zh-CN" altLang="en-US" b="1" dirty="0"/>
              <a:t>正则化</a:t>
            </a:r>
            <a:endParaRPr lang="en-US" altLang="zh-CN" b="1" dirty="0"/>
          </a:p>
          <a:p>
            <a:pPr marL="800100" lvl="1" indent="-342900">
              <a:buFont typeface="+mj-lt"/>
              <a:buAutoNum type="arabicPeriod"/>
            </a:pPr>
            <a:r>
              <a:rPr lang="zh-CN" altLang="en-US" b="1" dirty="0"/>
              <a:t>交叉验证</a:t>
            </a:r>
            <a:endParaRPr lang="en-US" altLang="zh-CN" b="1" dirty="0"/>
          </a:p>
          <a:p>
            <a:pPr marL="800100" lvl="1" indent="-342900">
              <a:buFont typeface="+mj-lt"/>
              <a:buAutoNum type="arabicPeriod"/>
            </a:pPr>
            <a:r>
              <a:rPr lang="zh-CN" altLang="en-US" b="1" dirty="0"/>
              <a:t>泛化能力</a:t>
            </a:r>
            <a:endParaRPr lang="en-US" altLang="zh-CN" b="1" dirty="0"/>
          </a:p>
          <a:p>
            <a:pPr marL="800100" lvl="1" indent="-342900">
              <a:buFont typeface="+mj-lt"/>
              <a:buAutoNum type="arabicPeriod"/>
            </a:pPr>
            <a:endParaRPr lang="en-US" altLang="zh-CN" b="1" dirty="0"/>
          </a:p>
          <a:p>
            <a:pPr marL="285750" indent="-285750">
              <a:buFont typeface="Arial" panose="020B0604020202020204" pitchFamily="34" charset="0"/>
              <a:buChar char="•"/>
            </a:pPr>
            <a:r>
              <a:rPr lang="zh-CN" altLang="en-US" b="1" dirty="0"/>
              <a:t>推荐材料</a:t>
            </a:r>
            <a:endParaRPr lang="en-US" altLang="zh-CN" b="1" dirty="0"/>
          </a:p>
          <a:p>
            <a:pPr marL="800100" lvl="1" indent="-342900">
              <a:buFont typeface="+mj-lt"/>
              <a:buAutoNum type="arabicPeriod"/>
            </a:pPr>
            <a:r>
              <a:rPr lang="en-US" altLang="zh-CN" dirty="0"/>
              <a:t>《</a:t>
            </a:r>
            <a:r>
              <a:rPr lang="zh-CN" altLang="en-US" dirty="0"/>
              <a:t>机器学习（西瓜书）</a:t>
            </a:r>
            <a:r>
              <a:rPr lang="en-US" altLang="zh-CN" dirty="0"/>
              <a:t>》</a:t>
            </a:r>
            <a:r>
              <a:rPr lang="zh-CN" altLang="en-US" dirty="0"/>
              <a:t>周志华</a:t>
            </a:r>
            <a:endParaRPr lang="en-US" altLang="zh-CN" dirty="0"/>
          </a:p>
          <a:p>
            <a:pPr marL="800100" lvl="1" indent="-342900">
              <a:buFont typeface="+mj-lt"/>
              <a:buAutoNum type="arabicPeriod"/>
            </a:pPr>
            <a:r>
              <a:rPr lang="en-US" altLang="zh-CN" dirty="0"/>
              <a:t>《</a:t>
            </a:r>
            <a:r>
              <a:rPr lang="zh-CN" altLang="en-US" dirty="0"/>
              <a:t>统计学习方法</a:t>
            </a:r>
            <a:r>
              <a:rPr lang="en-US" altLang="zh-CN" dirty="0"/>
              <a:t>》</a:t>
            </a:r>
            <a:r>
              <a:rPr lang="zh-CN" altLang="en-US" dirty="0"/>
              <a:t>李航</a:t>
            </a:r>
            <a:endParaRPr lang="en-US" altLang="zh-CN" dirty="0"/>
          </a:p>
          <a:p>
            <a:pPr marL="800100" lvl="1" indent="-342900">
              <a:buFont typeface="+mj-lt"/>
              <a:buAutoNum type="arabicPeriod"/>
            </a:pPr>
            <a:r>
              <a:rPr lang="en-US" altLang="zh-CN" dirty="0"/>
              <a:t>《</a:t>
            </a:r>
            <a:r>
              <a:rPr lang="zh-CN" altLang="en-US" dirty="0"/>
              <a:t>深度学习（花书）</a:t>
            </a:r>
            <a:r>
              <a:rPr lang="en-US" altLang="zh-CN" dirty="0"/>
              <a:t>》Ian Goodfellow</a:t>
            </a:r>
            <a:r>
              <a:rPr lang="zh-CN" altLang="en-US" dirty="0"/>
              <a:t>、</a:t>
            </a:r>
            <a:r>
              <a:rPr lang="en-US" altLang="zh-CN" dirty="0" err="1"/>
              <a:t>Yoshua</a:t>
            </a:r>
            <a:r>
              <a:rPr lang="en-US" altLang="zh-CN" dirty="0"/>
              <a:t> </a:t>
            </a:r>
            <a:r>
              <a:rPr lang="en-US" altLang="zh-CN" dirty="0" err="1"/>
              <a:t>Bengio</a:t>
            </a:r>
            <a:r>
              <a:rPr lang="zh-CN" altLang="en-US" dirty="0"/>
              <a:t>、</a:t>
            </a:r>
            <a:r>
              <a:rPr lang="en-US" altLang="zh-CN" dirty="0"/>
              <a:t>Aaron Courville</a:t>
            </a:r>
          </a:p>
          <a:p>
            <a:pPr marL="800100" lvl="1" indent="-342900">
              <a:buFont typeface="+mj-lt"/>
              <a:buAutoNum type="arabicPeriod"/>
            </a:pPr>
            <a:r>
              <a:rPr lang="en-US" altLang="zh-CN" dirty="0"/>
              <a:t>《Python</a:t>
            </a:r>
            <a:r>
              <a:rPr lang="zh-CN" altLang="en-US" dirty="0"/>
              <a:t>大战机器学习</a:t>
            </a:r>
            <a:r>
              <a:rPr lang="en-US" altLang="zh-CN" dirty="0"/>
              <a:t>》 </a:t>
            </a:r>
          </a:p>
        </p:txBody>
      </p:sp>
    </p:spTree>
    <p:extLst>
      <p:ext uri="{BB962C8B-B14F-4D97-AF65-F5344CB8AC3E}">
        <p14:creationId xmlns:p14="http://schemas.microsoft.com/office/powerpoint/2010/main" val="292786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557767"/>
            <a:chOff x="393745" y="386806"/>
            <a:chExt cx="7006949" cy="743689"/>
          </a:xfrm>
        </p:grpSpPr>
        <p:sp>
          <p:nvSpPr>
            <p:cNvPr id="51" name="文本框 50"/>
            <p:cNvSpPr txBox="1"/>
            <p:nvPr/>
          </p:nvSpPr>
          <p:spPr>
            <a:xfrm>
              <a:off x="393745" y="391831"/>
              <a:ext cx="1388733" cy="738664"/>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基础知识</a:t>
              </a:r>
              <a:endParaRPr lang="en-US" altLang="zh-CN" sz="1500" b="1" dirty="0">
                <a:solidFill>
                  <a:srgbClr val="131927"/>
                </a:solidFill>
                <a:latin typeface="微软雅黑" panose="020B0503020204020204" pitchFamily="34" charset="-122"/>
                <a:ea typeface="微软雅黑" panose="020B0503020204020204" pitchFamily="34" charset="-122"/>
              </a:endParaRPr>
            </a:p>
            <a:p>
              <a:pPr algn="ct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训练及预测的一般流程</a:t>
            </a:r>
            <a:endParaRPr lang="en-US" altLang="zh-CN" b="1" dirty="0"/>
          </a:p>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endParaRPr lang="en-US" altLang="zh-CN" b="1" dirty="0"/>
          </a:p>
        </p:txBody>
      </p:sp>
      <p:pic>
        <p:nvPicPr>
          <p:cNvPr id="3" name="图片 2">
            <a:extLst>
              <a:ext uri="{FF2B5EF4-FFF2-40B4-BE49-F238E27FC236}">
                <a16:creationId xmlns:a16="http://schemas.microsoft.com/office/drawing/2014/main" id="{BCBCB032-F19E-484F-9FD6-6A7520902C73}"/>
              </a:ext>
            </a:extLst>
          </p:cNvPr>
          <p:cNvPicPr>
            <a:picLocks noChangeAspect="1"/>
          </p:cNvPicPr>
          <p:nvPr/>
        </p:nvPicPr>
        <p:blipFill>
          <a:blip r:embed="rId5"/>
          <a:stretch>
            <a:fillRect/>
          </a:stretch>
        </p:blipFill>
        <p:spPr>
          <a:xfrm>
            <a:off x="1658729" y="1696580"/>
            <a:ext cx="5010857" cy="2326601"/>
          </a:xfrm>
          <a:prstGeom prst="rect">
            <a:avLst/>
          </a:prstGeom>
        </p:spPr>
      </p:pic>
    </p:spTree>
    <p:extLst>
      <p:ext uri="{BB962C8B-B14F-4D97-AF65-F5344CB8AC3E}">
        <p14:creationId xmlns:p14="http://schemas.microsoft.com/office/powerpoint/2010/main" val="312387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58185" y="319339"/>
            <a:ext cx="5255212" cy="557767"/>
            <a:chOff x="393745" y="386806"/>
            <a:chExt cx="7006949" cy="743689"/>
          </a:xfrm>
        </p:grpSpPr>
        <p:sp>
          <p:nvSpPr>
            <p:cNvPr id="51" name="文本框 50"/>
            <p:cNvSpPr txBox="1"/>
            <p:nvPr/>
          </p:nvSpPr>
          <p:spPr>
            <a:xfrm>
              <a:off x="393745" y="391831"/>
              <a:ext cx="1388733" cy="738664"/>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基础知识</a:t>
              </a:r>
              <a:endParaRPr lang="en-US" altLang="zh-CN" sz="1500" b="1" dirty="0">
                <a:solidFill>
                  <a:srgbClr val="131927"/>
                </a:solidFill>
                <a:latin typeface="微软雅黑" panose="020B0503020204020204" pitchFamily="34" charset="-122"/>
                <a:ea typeface="微软雅黑" panose="020B0503020204020204" pitchFamily="34" charset="-122"/>
              </a:endParaRPr>
            </a:p>
            <a:p>
              <a:pPr algn="ct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B451BC0D-8D82-4EF1-9D6A-9843D5CC9AEA}"/>
              </a:ext>
            </a:extLst>
          </p:cNvPr>
          <p:cNvSpPr txBox="1"/>
          <p:nvPr/>
        </p:nvSpPr>
        <p:spPr>
          <a:xfrm>
            <a:off x="450166" y="1037128"/>
            <a:ext cx="7962314"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验证方法</a:t>
            </a:r>
            <a:endParaRPr lang="en-US" altLang="zh-CN" b="1" dirty="0"/>
          </a:p>
          <a:p>
            <a:pPr marL="800100" lvl="1" indent="-342900">
              <a:buFont typeface="+mj-lt"/>
              <a:buAutoNum type="arabicPeriod"/>
            </a:pPr>
            <a:r>
              <a:rPr lang="zh-CN" altLang="en-US" dirty="0"/>
              <a:t>训练集、线下验证集、线下测试集、线上测试集</a:t>
            </a:r>
            <a:endParaRPr lang="en-US" altLang="zh-CN" dirty="0"/>
          </a:p>
          <a:p>
            <a:pPr marL="800100" lvl="1" indent="-342900">
              <a:buFont typeface="+mj-lt"/>
              <a:buAutoNum type="arabicPeriod"/>
            </a:pPr>
            <a:r>
              <a:rPr lang="zh-CN" altLang="en-US" dirty="0"/>
              <a:t>无时序的数据集：简单划分、交叉验证划分等</a:t>
            </a:r>
            <a:endParaRPr lang="en-US" altLang="zh-CN" dirty="0"/>
          </a:p>
          <a:p>
            <a:pPr marL="800100" lvl="1" indent="-342900">
              <a:buFont typeface="+mj-lt"/>
              <a:buAutoNum type="arabicPeriod"/>
            </a:pPr>
            <a:r>
              <a:rPr lang="zh-CN" altLang="en-US" dirty="0"/>
              <a:t>有时序的数据集：需考虑时序，</a:t>
            </a:r>
            <a:r>
              <a:rPr lang="en-US" altLang="zh-CN" dirty="0"/>
              <a:t>nested</a:t>
            </a:r>
            <a:r>
              <a:rPr lang="zh-CN" altLang="en-US" dirty="0"/>
              <a:t>交叉验证划分等</a:t>
            </a:r>
            <a:endParaRPr lang="en-US" altLang="zh-CN" dirty="0"/>
          </a:p>
          <a:p>
            <a:pPr marL="742950" lvl="1" indent="-285750">
              <a:buFont typeface="Arial" panose="020B0604020202020204" pitchFamily="34" charset="0"/>
              <a:buChar char="•"/>
            </a:pPr>
            <a:endParaRPr lang="en-US" altLang="zh-CN" b="1" dirty="0"/>
          </a:p>
        </p:txBody>
      </p:sp>
      <p:pic>
        <p:nvPicPr>
          <p:cNvPr id="13" name="Picture 4" descr="https://cdn-images-1.medium.com/max/1000/1*5vky1z29e1iO6iOvCTBJxg.png">
            <a:extLst>
              <a:ext uri="{FF2B5EF4-FFF2-40B4-BE49-F238E27FC236}">
                <a16:creationId xmlns:a16="http://schemas.microsoft.com/office/drawing/2014/main" id="{2C86D19A-9CF4-48CD-9265-65D074B156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0246" y="2514456"/>
            <a:ext cx="3667824" cy="277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70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1.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2.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3.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4.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5.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7.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8.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8"/>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SMARTLAYOUT_SLIDE" val="1|4|NoFill|#FFFFFF|False|True|"/>
  <p:tag name="RESOURCELIBID_SMARTLAYOUT" val="556076"/>
</p:tagLst>
</file>

<file path=ppt/tags/tag63.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2|KeepOriginal|True|Content|None|"/>
  <p:tag name="PA" val="v5.2.6"/>
  <p:tag name="RESOURCELIBID_SMARTLAYOUT" val="556076"/>
</p:tagLst>
</file>

<file path=ppt/tags/tag64.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6"/>
  <p:tag name="RESOURCELIBID_SMARTLAYOUT" val="556076"/>
</p:tagLst>
</file>

<file path=ppt/tags/tag65.xml><?xml version="1.0" encoding="utf-8"?>
<p:tagLst xmlns:a="http://schemas.openxmlformats.org/drawingml/2006/main" xmlns:r="http://schemas.openxmlformats.org/officeDocument/2006/relationships" xmlns:p="http://schemas.openxmlformats.org/presentationml/2006/main">
  <p:tag name="SMARTLAYOUT_SLIDE" val="1|4|NoFill|#FFFFFF|False|True|"/>
  <p:tag name="RESOURCELIBID_SMARTLAYOUT" val="556076"/>
</p:tagLst>
</file>

<file path=ppt/tags/tag6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78"/>
</p:tagLst>
</file>

<file path=ppt/tags/tag67.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Subtitle|None|"/>
  <p:tag name="PA" val="v5.2.6"/>
  <p:tag name="RESOURCELIBID_SMARTLAYOUT" val="556078"/>
</p:tagLst>
</file>

<file path=ppt/tags/tag68.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78"/>
</p:tagLst>
</file>

<file path=ppt/tags/tag6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9"/>
</p:tagLst>
</file>

<file path=ppt/tags/tag71.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2.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3.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4.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6"/>
  <p:tag name="RESOURCELIBID_SMARTLAYOUT" val="556069"/>
</p:tagLst>
</file>

<file path=ppt/tags/tag75.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7.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8.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1.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2.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3.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4.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9"/>
</p:tagLst>
</file>

<file path=ppt/tags/tag85.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7.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8.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6"/>
  <p:tag name="RESOURCELIBID_SMARTLAYOUT" val="556069"/>
</p:tagLst>
</file>

<file path=ppt/tags/tag8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1.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2.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3.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4.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9"/>
</p:tagLst>
</file>

<file path=ppt/tags/tag95.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7.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8.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6"/>
  <p:tag name="RESOURCELIBID_SMARTLAYOUT" val="556069"/>
</p:tagLst>
</file>

<file path=ppt/tags/tag9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heme/theme1.xml><?xml version="1.0" encoding="utf-8"?>
<a:theme xmlns:a="http://schemas.openxmlformats.org/drawingml/2006/main" name="Office 主题​​">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noFill/>
        <a:noFill/>
        <a:no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636989099528524091</Template>
  <TotalTime>2351</TotalTime>
  <Words>2158</Words>
  <Application>Microsoft Office PowerPoint</Application>
  <PresentationFormat>自定义</PresentationFormat>
  <Paragraphs>272</Paragraphs>
  <Slides>32</Slides>
  <Notes>32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32</vt:i4>
      </vt:variant>
    </vt:vector>
  </HeadingPairs>
  <TitlesOfParts>
    <vt:vector size="39" baseType="lpstr">
      <vt:lpstr>等线</vt:lpstr>
      <vt:lpstr>等线 Light</vt:lpstr>
      <vt:lpstr>黑体-简</vt:lpstr>
      <vt:lpstr>微软雅黑</vt:lpstr>
      <vt:lpstr>Arial</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文化运营团队-无多</dc:creator>
  <cp:lastModifiedBy>传雨薛</cp:lastModifiedBy>
  <cp:revision>643</cp:revision>
  <dcterms:created xsi:type="dcterms:W3CDTF">2020-03-20T05:38:42Z</dcterms:created>
  <dcterms:modified xsi:type="dcterms:W3CDTF">2020-03-30T12:23:24Z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2052-2.0.1.3256</vt:lpwstr>
  </property>
</Properties>
</file>