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Introduction slide with topic and presenter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Provide useful links for further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Ask attendees for doubts or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Wrap up the session and thank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how debugging is hard in React Native and how LogRocket helps with session replay and tracking.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Each of these gives insight into the user's journey and app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Describe the data flow from app to dashboard.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how quick the setup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how to get more value by connecting user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These help in narrowing down bugs and understanding user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If internet is available, show a live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Security is important; explain do’s and don’ts.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React Native Apps Made Easy with LogRocket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Presented by: Siva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Docs: https://docs.logrocket.com/docs/react-native</a:t>
            </a:r>
          </a:p>
          <a:p>
            <a:pPr lvl="1"/>
            <a:r>
              <a:t>Explore LogRocket Dashboard</a:t>
            </a:r>
          </a:p>
          <a:p>
            <a:pPr lvl="1"/>
            <a:r>
              <a:t>Reach out to support if needed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Open floor for questions</a:t>
            </a:r>
          </a:p>
          <a:p>
            <a:pPr lvl="1"/>
            <a:r>
              <a:t>Collect feedback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Presented by: Siva</a:t>
            </a:r>
          </a:p>
          <a:p>
            <a:pPr lvl="1"/>
            <a:r>
              <a:t>Contact: [email/LinkedIn]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What is LogRocket?</a:t>
            </a:r>
          </a:p>
          <a:p>
            <a:pPr lvl="1"/>
            <a:r>
              <a:t>Why use it with React Native?</a:t>
            </a:r>
          </a:p>
          <a:p>
            <a:pPr lvl="1"/>
            <a:r>
              <a:t>Comparison: Traditional Debugging vs LogRocket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LogRocket Tracks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Session Replays (screen recording)</a:t>
            </a:r>
          </a:p>
          <a:p>
            <a:pPr lvl="1"/>
            <a:r>
              <a:t>Redux Actions</a:t>
            </a:r>
          </a:p>
          <a:p>
            <a:pPr lvl="1"/>
            <a:r>
              <a:t>Network Requests</a:t>
            </a:r>
          </a:p>
          <a:p>
            <a:pPr lvl="1"/>
            <a:r>
              <a:t>Console Logs &amp; Errors</a:t>
            </a:r>
          </a:p>
          <a:p>
            <a:pPr lvl="1"/>
            <a:r>
              <a:t>Performance Bottlenecks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LogRocket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React Native SDK installed in app</a:t>
            </a:r>
          </a:p>
          <a:p>
            <a:pPr lvl="1"/>
            <a:r>
              <a:t>Captures logs, user actions, errors</a:t>
            </a:r>
          </a:p>
          <a:p>
            <a:pPr lvl="1"/>
            <a:r>
              <a:t>Sends to LogRocket servers</a:t>
            </a:r>
          </a:p>
          <a:p>
            <a:pPr lvl="1"/>
            <a:r>
              <a:t>View sessions in LogRocket 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npm install @logrocket/react-native</a:t>
            </a:r>
          </a:p>
          <a:p>
            <a:pPr lvl="1"/>
            <a:r>
              <a:t>import LogRocket from '@logrocket/react-native'</a:t>
            </a:r>
          </a:p>
          <a:p>
            <a:pPr lvl="1"/>
            <a:r>
              <a:t>LogRocket.init('your-org/your-app')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Track Redux actions</a:t>
            </a:r>
          </a:p>
          <a:p>
            <a:pPr lvl="1"/>
            <a:r>
              <a:t>Log network requests &amp; errors</a:t>
            </a:r>
          </a:p>
          <a:p>
            <a:pPr lvl="1"/>
            <a:r>
              <a:t>Identify users with LogRocket.identify()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Session filtering</a:t>
            </a:r>
          </a:p>
          <a:p>
            <a:pPr lvl="1"/>
            <a:r>
              <a:t>Integration with Sentry, Jira, etc.</a:t>
            </a:r>
          </a:p>
          <a:p>
            <a:pPr lvl="1"/>
            <a:r>
              <a:t>Heatmaps &amp; custom events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Trigger an error or UI glitch in app</a:t>
            </a:r>
          </a:p>
          <a:p>
            <a:pPr lvl="1"/>
            <a:r>
              <a:t>Watch the replay in dashboard</a:t>
            </a:r>
          </a:p>
          <a:p>
            <a:pPr lvl="1"/>
            <a:r>
              <a:t>Inspect logs and 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Avoid logging sensitive data</a:t>
            </a:r>
          </a:p>
          <a:p>
            <a:pPr lvl="1"/>
            <a:r>
              <a:t>Use user identification wisely</a:t>
            </a:r>
          </a:p>
          <a:p>
            <a:pPr lvl="1"/>
            <a:r>
              <a:t>Combine with error reporting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