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70" r:id="rId7"/>
    <p:sldId id="262" r:id="rId8"/>
    <p:sldId id="271" r:id="rId9"/>
    <p:sldId id="274" r:id="rId10"/>
    <p:sldId id="265" r:id="rId11"/>
    <p:sldId id="27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基于Spring Boot的校园论坛</a:t>
            </a:r>
            <a:endParaRPr kumimoji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56455" y="2994025"/>
            <a:ext cx="28790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ym typeface="+mn-ea"/>
              </a:rPr>
              <a:t>11811202 </a:t>
            </a:r>
            <a:r>
              <a:rPr lang="zh-CN" altLang="en-US" sz="2800" b="1">
                <a:sym typeface="+mn-ea"/>
              </a:rPr>
              <a:t>陈仕镨</a:t>
            </a:r>
            <a:endParaRPr lang="zh-CN" altLang="en-US" sz="2800" b="1">
              <a:sym typeface="+mn-ea"/>
            </a:endParaRPr>
          </a:p>
          <a:p>
            <a:endParaRPr lang="zh-CN" altLang="en-US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数据库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系统设计</a:t>
            </a:r>
            <a:endParaRPr lang="zh-CN" altLang="en-US"/>
          </a:p>
        </p:txBody>
      </p:sp>
      <p:pic>
        <p:nvPicPr>
          <p:cNvPr id="6" name="图片 5" descr="数据库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185" y="667385"/>
            <a:ext cx="4405630" cy="5522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前端工具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使用工具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2139950"/>
            <a:ext cx="2670175" cy="25774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20" y="1118870"/>
            <a:ext cx="3486150" cy="4620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70" y="2710815"/>
            <a:ext cx="199644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后端工具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使用工具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77745"/>
            <a:ext cx="4055110" cy="2092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20" y="2240280"/>
            <a:ext cx="3067050" cy="2129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数据库工具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使用工具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08860"/>
            <a:ext cx="2763520" cy="2240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0" y="2873375"/>
            <a:ext cx="2888615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问题和解决方案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7570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问题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一个人从零开始工作量有点大。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解决方案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先实现前端中已有的技能，保证系统和流程的完整，尽量实现一些不重要的附加功能。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问题和解决方案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000125" y="487680"/>
            <a:ext cx="28219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Times New Roman" panose="02020603050405020304" charset="0"/>
                <a:cs typeface="Times New Roman" panose="02020603050405020304" charset="0"/>
              </a:rPr>
              <a:t>目录</a:t>
            </a:r>
            <a:endParaRPr lang="zh-CN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3305" y="558800"/>
            <a:ext cx="2485390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charset="0"/>
                <a:sym typeface="+mn-ea"/>
              </a:rPr>
              <a:t>背景和目的</a:t>
            </a:r>
            <a:endParaRPr lang="en-US" altLang="zh-CN" dirty="0"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75705" cy="435165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dirty="0">
                <a:cs typeface="+mn-lt"/>
              </a:rPr>
              <a:t>随</a:t>
            </a:r>
            <a:r>
              <a:rPr lang="zh-CN" altLang="en-US" dirty="0">
                <a:cs typeface="+mn-lt"/>
              </a:rPr>
              <a:t>着网络技术和和互联网的发展，网页和软件逐渐出现并改变着人们的生活和交流方式。论坛，即BBS，是一个网络交流平台。人们可以在论坛上发表主题，并根据自己的兴趣爱好查阅相应的板块。学生们可以在校园论坛上提出问题、交流信息、抒发情感、研究学术、分享工作心得等等。校园官方机构可以在校园论坛上发布信息、组织活动等等。一个功能完善的论坛可以满足学生和学校的各方面需要，增加学生生活的便利性和提高学校的知名度。</a:t>
            </a:r>
            <a:endParaRPr lang="zh-CN" altLang="en-US" dirty="0">
              <a:cs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3905" y="2202180"/>
            <a:ext cx="4632960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调研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44435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cs typeface="+mn-lt"/>
              </a:rPr>
              <a:t>国内各高校基本上都有自己内部的官方论坛。如北大的北大未名，北邮的北邮人论坛，浙大的cc98等等。调研主要是察它们的前端页面、使用了哪些前端框架，以及实现了哪些论坛功能。</a:t>
            </a:r>
            <a:endParaRPr lang="zh-CN" dirty="0">
              <a:cs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调研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pic>
        <p:nvPicPr>
          <p:cNvPr id="5" name="图片 4" descr="cc98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176780"/>
            <a:ext cx="5187315" cy="3117215"/>
          </a:xfrm>
          <a:prstGeom prst="rect">
            <a:avLst/>
          </a:prstGeom>
        </p:spPr>
      </p:pic>
      <p:pic>
        <p:nvPicPr>
          <p:cNvPr id="8" name="图片 7" descr="北大未名_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69355" y="2176780"/>
            <a:ext cx="5635625" cy="3117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28645" y="5521960"/>
            <a:ext cx="680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j-ea"/>
                <a:ea typeface="+mj-ea"/>
              </a:rPr>
              <a:t>cc98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8845" y="55219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北大未名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已经完成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58045" cy="43516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l"/>
            </a:pPr>
            <a:r>
              <a:rPr dirty="0">
                <a:latin typeface="+mn-ea"/>
                <a:cs typeface="+mn-ea"/>
              </a:rPr>
              <a:t>调研，观察其他论坛前端页面和样式、路由，以及实现的功能。</a:t>
            </a:r>
            <a:endParaRPr dirty="0">
              <a:latin typeface="+mn-ea"/>
              <a:cs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latin typeface="+mn-ea"/>
                <a:cs typeface="+mn-ea"/>
              </a:rPr>
              <a:t>设计用户故事，分析用户类型，分析各类型用户需求。</a:t>
            </a:r>
            <a:endParaRPr dirty="0">
              <a:latin typeface="+mn-ea"/>
              <a:cs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latin typeface="+mn-ea"/>
                <a:cs typeface="+mn-ea"/>
              </a:rPr>
              <a:t>设计数据库表单，并在mysql中建立数据库和表单。</a:t>
            </a:r>
            <a:endParaRPr dirty="0">
              <a:latin typeface="+mn-ea"/>
              <a:cs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latin typeface="+mn-ea"/>
                <a:cs typeface="+mn-ea"/>
              </a:rPr>
              <a:t>用软件画前端草稿，并用vue搭建脚手架并实现前端。</a:t>
            </a:r>
            <a:endParaRPr dirty="0">
              <a:latin typeface="+mn-ea"/>
              <a:cs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latin typeface="+mn-ea"/>
                <a:cs typeface="+mn-ea"/>
              </a:rPr>
              <a:t>编写后端Mybatis连接数据库和CRUD的demo，并进行测试。</a:t>
            </a:r>
            <a:endParaRPr dirty="0">
              <a:latin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工作进展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计划完成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9075" cy="43516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l"/>
            </a:pPr>
            <a:r>
              <a:rPr dirty="0"/>
              <a:t>用spring boot丰富后端，使其能处理各类请求并正确执行。</a:t>
            </a:r>
            <a:endParaRPr dirty="0"/>
          </a:p>
          <a:p>
            <a:pPr>
              <a:buFont typeface="Wingdings" panose="05000000000000000000" charset="0"/>
              <a:buChar char="l"/>
            </a:pPr>
            <a:r>
              <a:rPr dirty="0"/>
              <a:t>完善功能，相应的调整前端。</a:t>
            </a:r>
            <a:endParaRPr dirty="0"/>
          </a:p>
          <a:p>
            <a:pPr>
              <a:buFont typeface="Wingdings" panose="05000000000000000000" charset="0"/>
              <a:buChar char="l"/>
            </a:pPr>
            <a:r>
              <a:rPr dirty="0"/>
              <a:t>编写并通过对应的测试</a:t>
            </a:r>
            <a:r>
              <a:rPr lang="zh-CN" dirty="0">
                <a:latin typeface="Calibri" panose="020F0502020204030204" charset="0"/>
              </a:rPr>
              <a:t>。</a:t>
            </a:r>
            <a:endParaRPr dirty="0"/>
          </a:p>
          <a:p>
            <a:pPr>
              <a:buFont typeface="Wingdings" panose="05000000000000000000" charset="0"/>
              <a:buChar char="l"/>
            </a:pPr>
            <a:r>
              <a:rPr dirty="0"/>
              <a:t>注册域名，实现上线。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工作进展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前端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绪论</a:t>
            </a:r>
            <a:endParaRPr lang="zh-CN" altLang="en-US"/>
          </a:p>
        </p:txBody>
      </p:sp>
      <p:pic>
        <p:nvPicPr>
          <p:cNvPr id="8" name="图片 7" descr="北大未名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68720" y="2176780"/>
            <a:ext cx="5635625" cy="3117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34335" y="55219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j-ea"/>
                <a:ea typeface="+mj-ea"/>
              </a:rPr>
              <a:t>登录</a:t>
            </a:r>
            <a:endParaRPr lang="zh-CN" altLang="en-US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8210" y="55219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北大未名</a:t>
            </a:r>
            <a:endParaRPr lang="zh-CN" altLang="en-US"/>
          </a:p>
        </p:txBody>
      </p:sp>
      <p:pic>
        <p:nvPicPr>
          <p:cNvPr id="3" name="图片 2" descr="登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176780"/>
            <a:ext cx="5271135" cy="311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数据库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7570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主要是使用Mybatis框架来连接Mysql数据库。建立了user（用户）、relation（关注关系）、section（板块）、post（帖子），comment（评论）等表单。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C045E-6026-4E1E-962F-B9988D3BA77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5988050"/>
            <a:ext cx="3690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系统设计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09,&quot;width&quot;:8169}"/>
</p:tagLst>
</file>

<file path=ppt/tags/tag2.xml><?xml version="1.0" encoding="utf-8"?>
<p:tagLst xmlns:p="http://schemas.openxmlformats.org/presentationml/2006/main">
  <p:tag name="KSO_WM_UNIT_PLACING_PICTURE_USER_VIEWPORT" val="{&quot;height&quot;:9020,&quot;width&quot;:19200}"/>
</p:tagLst>
</file>

<file path=ppt/tags/tag3.xml><?xml version="1.0" encoding="utf-8"?>
<p:tagLst xmlns:p="http://schemas.openxmlformats.org/presentationml/2006/main">
  <p:tag name="KSO_WM_UNIT_PLACING_PICTURE_USER_VIEWPORT" val="{&quot;height&quot;:9020,&quot;width&quot;:19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演示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等线</vt:lpstr>
      <vt:lpstr>Times New Roman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背景和目的</vt:lpstr>
      <vt:lpstr>调研</vt:lpstr>
      <vt:lpstr>调研</vt:lpstr>
      <vt:lpstr>已经完成</vt:lpstr>
      <vt:lpstr>计划完成</vt:lpstr>
      <vt:lpstr>前端</vt:lpstr>
      <vt:lpstr>数据库</vt:lpstr>
      <vt:lpstr>数据库</vt:lpstr>
      <vt:lpstr>前端工具</vt:lpstr>
      <vt:lpstr>后端工具</vt:lpstr>
      <vt:lpstr>数据库工具</vt:lpstr>
      <vt:lpstr>问题和解决方案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25328</cp:lastModifiedBy>
  <cp:revision>23</cp:revision>
  <dcterms:created xsi:type="dcterms:W3CDTF">2022-03-30T06:30:00Z</dcterms:created>
  <dcterms:modified xsi:type="dcterms:W3CDTF">2022-03-31T03:17:57Z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0C0FB1E51F69411CA2EFB405BEC4F472</vt:lpwstr>
  </property>
  <property fmtid="{D5CDD505-2E9C-101B-9397-08002B2CF9AE}" pid="3" name="KSOProductBuildVer">
    <vt:lpwstr>2052-11.1.0.11365</vt:lpwstr>
  </property>
</Properties>
</file>