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1" r:id="rId9"/>
    <p:sldId id="263" r:id="rId10"/>
    <p:sldId id="262" r:id="rId11"/>
    <p:sldId id="264" r:id="rId12"/>
    <p:sldId id="270" r:id="rId13"/>
    <p:sldId id="271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CF5B3-2C6D-4586-B222-4C93306B530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DDAA8-A002-478D-9DDA-366485B8B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04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C38D-A273-4D0F-B2D8-D708ACC86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CEEA9-B1B2-4025-BEF4-AEB024BE1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35D68-6D15-4ECC-9A07-7F1EEF41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6631-A08A-4ECA-BC4E-9604DB66F74A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1701D-35BF-4C00-97EC-CFD4E6687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2ABA5-4F9E-4B0A-B5E9-442BE395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6A31-15B2-48B9-BDBA-F3EBA4959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9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0823B-8ABB-451C-8227-F62638BF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B1912-20C1-4FF0-A4AB-8BFD734E4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4F903-98C7-4EDB-A390-E693F8B71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6631-A08A-4ECA-BC4E-9604DB66F74A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EB4EF-5335-45FE-AA32-44D159B7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6342B-C1B1-4DA7-9824-A74072F0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6A31-15B2-48B9-BDBA-F3EBA4959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1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42FCF9-3C97-4B0C-9DAC-6904745FB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1ED77-F8E3-4562-8D1C-BF39F2F93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36541-8163-4E08-9B7F-2FA0DD8E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6631-A08A-4ECA-BC4E-9604DB66F74A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B47F4-4EB3-43F2-B23B-10CF71E8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5F0DB-481E-47C7-A41E-D94F61899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6A31-15B2-48B9-BDBA-F3EBA4959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8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3B6E-5FB3-4918-AD24-90AFCF04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FDFA8-C21F-4867-B56E-3FB2C36A2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5D2A3-2BB7-4B5E-A67A-AF47F859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6631-A08A-4ECA-BC4E-9604DB66F74A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E33D6-1F0B-4480-BFE6-E8511FBE5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E9314-D8B1-4DA2-ADEA-A8642D27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6A31-15B2-48B9-BDBA-F3EBA4959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4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A287-30FE-46E9-BB95-6DA196D6B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1702A-CB60-4EDF-BD78-D0BD4875D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7D53A-E595-4C07-8449-2A1D92517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6631-A08A-4ECA-BC4E-9604DB66F74A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75B15-AB40-40B6-8BCC-893B90A3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29839-5D88-4CE7-920F-0C0099D8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6A31-15B2-48B9-BDBA-F3EBA4959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7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AFF2C-73C4-415C-8093-0B48E1EA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D5CD4-A740-4E27-8CB5-579DC1556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BA425-C1C2-4F73-9ED6-8DEF3839A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62710-A593-4ED1-8785-79204EC1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6631-A08A-4ECA-BC4E-9604DB66F74A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9A12A-9DEA-4843-BA30-97AD6761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89096-5573-4DCD-83FE-7259B085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6A31-15B2-48B9-BDBA-F3EBA4959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4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908B-3A7A-4A7F-8A1F-2DFB923F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D8C6F-12BA-4CFB-8D14-48A8CF30A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6910E-04AD-43F6-A0E1-F36283952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7B4C7-5152-4F1C-AFB2-2CE033A30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7A6FF-025B-4A79-9780-D84BF94BF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61DCA2-0A31-419E-9D41-333101F1C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6631-A08A-4ECA-BC4E-9604DB66F74A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B2587C-DF34-4E24-BCC7-E67CF46A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30DC29-76E1-4E64-8D7D-69781DCC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6A31-15B2-48B9-BDBA-F3EBA4959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0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40599-9F10-41ED-8F06-A04BA45C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5C3DE1-6FCC-4D3A-B2A1-D79C78DA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6631-A08A-4ECA-BC4E-9604DB66F74A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A046E-3CC2-40FB-8C92-646A67AE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8748D-137E-416A-AB6A-98AE576F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6A31-15B2-48B9-BDBA-F3EBA4959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1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3ED9E8-8582-41CB-971D-EE514217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6631-A08A-4ECA-BC4E-9604DB66F74A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A582FD-719E-46BE-99D9-7180AB5F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8B2D0-F3A4-4E5E-93F7-245441C6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6A31-15B2-48B9-BDBA-F3EBA4959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2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99F00-46B0-4EE2-8543-FC9129CC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A8E1A-6DF4-4805-BDA1-C6C43F163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94E52-115E-4858-84C8-9B0DDE907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6B81E-A556-483E-8E74-1542104BA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6631-A08A-4ECA-BC4E-9604DB66F74A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BA71A-70F1-4734-BB1F-2E230AD9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816DC-912A-4649-A382-8CB3F009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6A31-15B2-48B9-BDBA-F3EBA4959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4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08A5-474B-4710-A70B-A3C84C52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24D66-B34E-4997-93B4-1EB28EF42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F48AF-44FD-4E97-82E1-8B1D371FE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CAD71-FF51-41D9-880E-94BCCE3B6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6631-A08A-4ECA-BC4E-9604DB66F74A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9466E-BFF4-49DF-8426-D0EC2822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C931A-E138-4ED8-A071-D2BA23E6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6A31-15B2-48B9-BDBA-F3EBA4959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5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BDAD3-D368-45B8-AA8B-9324163D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4B79E-7420-41AC-8DA4-04A0FCAB4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5439F-710D-46D0-82D0-0B238EFAF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F6631-A08A-4ECA-BC4E-9604DB66F74A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6668C-93B8-445A-A2BB-EEC5551C5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36F01-3436-41A1-A681-3C293FD91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26A31-15B2-48B9-BDBA-F3EBA4959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3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tomp.github.io/stomp-specification-1.2.html" TargetMode="External"/><Relationship Id="rId2" Type="http://schemas.openxmlformats.org/officeDocument/2006/relationships/hyperlink" Target="http://activemq.apache.org/openwire-version-2-specific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qtt/mqtt.github.io/wiki" TargetMode="External"/><Relationship Id="rId4" Type="http://schemas.openxmlformats.org/officeDocument/2006/relationships/hyperlink" Target="https://www.oasis-open.org/committees/tc_home.php?wg_abbrev=amq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B318D2-F5EF-4560-AB69-B78C2C580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882" y="4267832"/>
            <a:ext cx="4805996" cy="1401448"/>
          </a:xfrm>
        </p:spPr>
        <p:txBody>
          <a:bodyPr anchor="t">
            <a:normAutofit/>
          </a:bodyPr>
          <a:lstStyle/>
          <a:p>
            <a:pPr algn="l"/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2B80C-66D2-4668-BC10-3EA69CE1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618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3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drawing of a person&#10;&#10;Description automatically generated">
            <a:extLst>
              <a:ext uri="{FF2B5EF4-FFF2-40B4-BE49-F238E27FC236}">
                <a16:creationId xmlns:a16="http://schemas.microsoft.com/office/drawing/2014/main" id="{14F6D0F3-C881-4DEC-82C0-91B6773DED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l="8890" r="21857" b="-1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119941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B39ED3-984E-456B-99A2-30367D2A2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333" b="-1"/>
          <a:stretch/>
        </p:blipFill>
        <p:spPr>
          <a:xfrm>
            <a:off x="1143970" y="643466"/>
            <a:ext cx="990406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8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EC658D-5819-4445-837A-A9BCEA70A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70890"/>
            <a:ext cx="10905066" cy="531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69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AA564-0738-4DF8-94F4-D0B965C8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本地</a:t>
            </a:r>
            <a:r>
              <a:rPr lang="en-US" altLang="zh-CN" dirty="0"/>
              <a:t>ActiveMQ</a:t>
            </a:r>
            <a:r>
              <a:rPr lang="zh-CN" altLang="en-US" dirty="0"/>
              <a:t>实例启动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381B-C5A0-4EB8-B2ED-345545961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./</a:t>
            </a:r>
            <a:r>
              <a:rPr lang="en-US" dirty="0" err="1"/>
              <a:t>activemq</a:t>
            </a:r>
            <a:r>
              <a:rPr lang="en-US" dirty="0"/>
              <a:t> start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F04B88-309A-4E1A-B88D-F72244AF5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0069"/>
            <a:ext cx="6486331" cy="29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95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BF65B0-EEB0-43BC-A0C2-65A33C01E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099" y="643466"/>
            <a:ext cx="977380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74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560E4CF0-D442-4557-A901-3A7EA6869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5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58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FB46EA-A08C-4F33-9D67-9ADA0A0D4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54037"/>
            <a:ext cx="10905066" cy="49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31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94D910-42A0-4DF7-9375-BD3E89AB2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84300"/>
            <a:ext cx="10905066" cy="408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8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5C2B-304B-4D9E-9667-3FB65FC3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9E0AF-47EC-4152-92B8-A5CA1E5A6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93" y="3305299"/>
            <a:ext cx="5069382" cy="1323052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BA66C-C4C8-4A9E-B19A-15637D900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ActiveMQ </a:t>
            </a:r>
            <a:r>
              <a:rPr lang="zh-CN" altLang="en-US" sz="2400" dirty="0"/>
              <a:t>是</a:t>
            </a:r>
            <a:r>
              <a:rPr lang="en-US" altLang="zh-CN" sz="2400" dirty="0"/>
              <a:t>Apache</a:t>
            </a:r>
            <a:r>
              <a:rPr lang="zh-CN" altLang="en-US" sz="2400" dirty="0"/>
              <a:t>的顶级开源项目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441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D49B8-46A4-4F89-9A24-10EFD546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altLang="zh-CN" dirty="0"/>
              <a:t>ctiveMQ</a:t>
            </a:r>
            <a:r>
              <a:rPr lang="zh-CN" altLang="en-US" dirty="0"/>
              <a:t>的特性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0123F-8522-4169-8AEF-9FD9584C2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Client</a:t>
            </a:r>
            <a:r>
              <a:rPr lang="zh-CN" altLang="en-US" dirty="0"/>
              <a:t>端支持多种语言：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	Java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	C</a:t>
            </a:r>
            <a:r>
              <a:rPr lang="zh-CN" altLang="en-US" dirty="0"/>
              <a:t>； 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	C++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	C#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	Ruby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	Perl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	Python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	PHP</a:t>
            </a:r>
          </a:p>
        </p:txBody>
      </p:sp>
    </p:spTree>
    <p:extLst>
      <p:ext uri="{BB962C8B-B14F-4D97-AF65-F5344CB8AC3E}">
        <p14:creationId xmlns:p14="http://schemas.microsoft.com/office/powerpoint/2010/main" val="34175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D12F9-5B6D-4B0C-898D-738ECD29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支持的协议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EFE8E-7474-4A5E-B400-ADF16E089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O</a:t>
            </a:r>
            <a:r>
              <a:rPr lang="en-US" altLang="zh-CN" dirty="0" err="1"/>
              <a:t>penWire</a:t>
            </a:r>
            <a:r>
              <a:rPr lang="en-US" altLang="zh-CN" dirty="0"/>
              <a:t> v2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http://activemq.apache.org/openwire-version-2-specification</a:t>
            </a:r>
            <a:endParaRPr lang="en-US" dirty="0"/>
          </a:p>
          <a:p>
            <a:r>
              <a:rPr lang="en-US" dirty="0"/>
              <a:t>Stomp v1.2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http://stomp.github.io/stomp-specification-1.2.html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AMQP v1.0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https://www.oasis-open.org/committees/tc_home.php?wg_abbrev=amqp</a:t>
            </a:r>
            <a:endParaRPr lang="en-US" dirty="0"/>
          </a:p>
          <a:p>
            <a:r>
              <a:rPr lang="en-US" dirty="0"/>
              <a:t>MQTT v3.1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https://github.com/mqtt/mqtt.github.io/wiki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3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D034-E284-4634-8C05-3FB1FB27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消息的队列的用途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C5059-8E6C-4473-B4C9-77DCF981E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模块间解耦</a:t>
            </a:r>
            <a:endParaRPr lang="en-US" altLang="zh-CN" dirty="0"/>
          </a:p>
          <a:p>
            <a:r>
              <a:rPr lang="zh-CN" altLang="en-US" dirty="0"/>
              <a:t>异步调用（异步</a:t>
            </a:r>
            <a:r>
              <a:rPr lang="en-US" altLang="zh-CN" dirty="0"/>
              <a:t>RPC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降低并发访问数量突然增大对服务端的压力（削峰）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3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74B8-8645-4995-9F1A-919F5BAD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设计模式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94A0-0206-4C94-BD6D-5E92859EE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 to Point </a:t>
            </a:r>
            <a:r>
              <a:rPr lang="zh-CN" altLang="en-US" dirty="0"/>
              <a:t>生产者</a:t>
            </a:r>
            <a:r>
              <a:rPr lang="en-US" altLang="zh-CN" dirty="0"/>
              <a:t>-</a:t>
            </a:r>
            <a:r>
              <a:rPr lang="zh-CN" altLang="en-US" dirty="0"/>
              <a:t>消费者模式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Multicast </a:t>
            </a:r>
            <a:r>
              <a:rPr lang="zh-CN" altLang="en-US" dirty="0"/>
              <a:t>发布</a:t>
            </a:r>
            <a:r>
              <a:rPr lang="en-US" altLang="zh-CN" dirty="0"/>
              <a:t>-</a:t>
            </a:r>
            <a:r>
              <a:rPr lang="zh-CN" altLang="en-US" dirty="0"/>
              <a:t>订阅模式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3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48C2A39-B1CF-42EC-AF67-5609CB67E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333" r="-1" b="-1"/>
          <a:stretch/>
        </p:blipFill>
        <p:spPr>
          <a:xfrm>
            <a:off x="1143911" y="643466"/>
            <a:ext cx="990417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76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B266978-41F6-46EA-B0AA-DFE353A77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75" r="9758" b="-1"/>
          <a:stretch/>
        </p:blipFill>
        <p:spPr>
          <a:xfrm>
            <a:off x="1143968" y="643466"/>
            <a:ext cx="990406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62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39187E-9F4B-4F17-ACA7-31C7978B3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73" r="7460" b="-1"/>
          <a:stretch/>
        </p:blipFill>
        <p:spPr>
          <a:xfrm>
            <a:off x="1143968" y="643466"/>
            <a:ext cx="990406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94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171</Words>
  <Application>Microsoft Office PowerPoint</Application>
  <PresentationFormat>Widescreen</PresentationFormat>
  <Paragraphs>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ActiveMQ的特性</vt:lpstr>
      <vt:lpstr>支持的协议</vt:lpstr>
      <vt:lpstr>消息的队列的用途</vt:lpstr>
      <vt:lpstr>设计模式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本地ActiveMQ实例启动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Shi</dc:creator>
  <cp:lastModifiedBy>Yi Shi</cp:lastModifiedBy>
  <cp:revision>2</cp:revision>
  <dcterms:created xsi:type="dcterms:W3CDTF">2019-09-11T03:06:35Z</dcterms:created>
  <dcterms:modified xsi:type="dcterms:W3CDTF">2019-09-11T03:07:50Z</dcterms:modified>
</cp:coreProperties>
</file>