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801C2-848D-3A8B-BA12-4F6DF1A4F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9147" y="875228"/>
            <a:ext cx="3748215" cy="93709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进程交易者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6FF604-6820-F01E-F69F-ADF912C31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2097" y="2665510"/>
            <a:ext cx="2253049" cy="549832"/>
          </a:xfrm>
        </p:spPr>
        <p:txBody>
          <a:bodyPr>
            <a:normAutofit fontScale="25000" lnSpcReduction="20000"/>
          </a:bodyPr>
          <a:lstStyle/>
          <a:p>
            <a:r>
              <a:rPr lang="zh-CN" altLang="en-US" sz="1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下载地址：</a:t>
            </a:r>
            <a:endParaRPr lang="en-US" altLang="zh-CN" sz="128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4152DE-D17A-5F9F-F941-E4866D12FA35}"/>
              </a:ext>
            </a:extLst>
          </p:cNvPr>
          <p:cNvSpPr txBox="1"/>
          <p:nvPr/>
        </p:nvSpPr>
        <p:spPr>
          <a:xfrm>
            <a:off x="3356919" y="3917092"/>
            <a:ext cx="615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Github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地址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:  https://github.com/shiyindebcd/ProcessTrader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96ADA9-C997-F246-2398-95C15C7B73E1}"/>
              </a:ext>
            </a:extLst>
          </p:cNvPr>
          <p:cNvSpPr txBox="1"/>
          <p:nvPr/>
        </p:nvSpPr>
        <p:spPr>
          <a:xfrm>
            <a:off x="3356919" y="46183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Gitee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地址：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https://gitee.com/shiyindebcd/ProcessTrader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809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A39D4-8CF5-9E9D-04DB-5431563CA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051" y="0"/>
            <a:ext cx="3414111" cy="917839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软件运行原理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1EF539F-0259-A65E-E40C-4D7784A3103F}"/>
              </a:ext>
            </a:extLst>
          </p:cNvPr>
          <p:cNvSpPr/>
          <p:nvPr/>
        </p:nvSpPr>
        <p:spPr>
          <a:xfrm>
            <a:off x="1769533" y="1085332"/>
            <a:ext cx="1952368" cy="4736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主进程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BBF79F0-B39C-AD18-4972-351A4CF6ADF8}"/>
              </a:ext>
            </a:extLst>
          </p:cNvPr>
          <p:cNvSpPr/>
          <p:nvPr/>
        </p:nvSpPr>
        <p:spPr>
          <a:xfrm>
            <a:off x="4926227" y="1056501"/>
            <a:ext cx="5193957" cy="502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Config.csv</a:t>
            </a:r>
            <a:r>
              <a:rPr lang="zh-CN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配置文件，是个表格由很多组参数构成，每一组包含策略文件名及该策略需要的一切参数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9E790C7-BEDF-C6C0-38DF-113CED4F3C87}"/>
              </a:ext>
            </a:extLst>
          </p:cNvPr>
          <p:cNvCxnSpPr>
            <a:cxnSpLocks/>
          </p:cNvCxnSpPr>
          <p:nvPr/>
        </p:nvCxnSpPr>
        <p:spPr>
          <a:xfrm>
            <a:off x="4131276" y="1750541"/>
            <a:ext cx="0" cy="3995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F809826-5A92-2C34-A321-AA5F219760E9}"/>
              </a:ext>
            </a:extLst>
          </p:cNvPr>
          <p:cNvSpPr/>
          <p:nvPr/>
        </p:nvSpPr>
        <p:spPr>
          <a:xfrm>
            <a:off x="1709352" y="3066534"/>
            <a:ext cx="1952368" cy="4736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主进程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DC2FA20-DCD9-74C5-C5DB-87510F75CA47}"/>
              </a:ext>
            </a:extLst>
          </p:cNvPr>
          <p:cNvSpPr/>
          <p:nvPr/>
        </p:nvSpPr>
        <p:spPr>
          <a:xfrm>
            <a:off x="4646139" y="2226274"/>
            <a:ext cx="2199503" cy="3212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Config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里的参数组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B1B9A15-E07C-9C78-9C63-CF4A16B57030}"/>
              </a:ext>
            </a:extLst>
          </p:cNvPr>
          <p:cNvSpPr/>
          <p:nvPr/>
        </p:nvSpPr>
        <p:spPr>
          <a:xfrm>
            <a:off x="4646139" y="2699086"/>
            <a:ext cx="2199503" cy="3212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Config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里的参数组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1E73CCD-B4F4-DCAA-6B96-65E2BFB29DE4}"/>
              </a:ext>
            </a:extLst>
          </p:cNvPr>
          <p:cNvSpPr/>
          <p:nvPr/>
        </p:nvSpPr>
        <p:spPr>
          <a:xfrm>
            <a:off x="4646139" y="3142734"/>
            <a:ext cx="2199503" cy="3212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Config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里的参数组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993182D-6C1C-DD2E-96BF-6D24AF5BFA20}"/>
              </a:ext>
            </a:extLst>
          </p:cNvPr>
          <p:cNvSpPr/>
          <p:nvPr/>
        </p:nvSpPr>
        <p:spPr>
          <a:xfrm>
            <a:off x="4646139" y="4131275"/>
            <a:ext cx="2199503" cy="3212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Config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里的参数组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FF160C0-825D-3412-BE2E-A166DAAA45A9}"/>
              </a:ext>
            </a:extLst>
          </p:cNvPr>
          <p:cNvSpPr txBox="1"/>
          <p:nvPr/>
        </p:nvSpPr>
        <p:spPr>
          <a:xfrm>
            <a:off x="4763786" y="3364461"/>
            <a:ext cx="179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……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10601F3-8859-BF0E-47D8-E2E77155FD9F}"/>
              </a:ext>
            </a:extLst>
          </p:cNvPr>
          <p:cNvCxnSpPr>
            <a:cxnSpLocks/>
          </p:cNvCxnSpPr>
          <p:nvPr/>
        </p:nvCxnSpPr>
        <p:spPr>
          <a:xfrm flipV="1">
            <a:off x="3814119" y="2421924"/>
            <a:ext cx="642551" cy="570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876822B-0896-C064-5F9E-CCB78F25A63A}"/>
              </a:ext>
            </a:extLst>
          </p:cNvPr>
          <p:cNvCxnSpPr>
            <a:cxnSpLocks/>
          </p:cNvCxnSpPr>
          <p:nvPr/>
        </p:nvCxnSpPr>
        <p:spPr>
          <a:xfrm flipV="1">
            <a:off x="3851189" y="2905779"/>
            <a:ext cx="628393" cy="289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696068D-59AE-AB28-6811-542F8787DB4E}"/>
              </a:ext>
            </a:extLst>
          </p:cNvPr>
          <p:cNvCxnSpPr>
            <a:cxnSpLocks/>
          </p:cNvCxnSpPr>
          <p:nvPr/>
        </p:nvCxnSpPr>
        <p:spPr>
          <a:xfrm flipV="1">
            <a:off x="3851189" y="3338382"/>
            <a:ext cx="628393" cy="514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D3952FA-1E3E-0D81-A98B-1258E8F8FEEE}"/>
              </a:ext>
            </a:extLst>
          </p:cNvPr>
          <p:cNvCxnSpPr>
            <a:cxnSpLocks/>
          </p:cNvCxnSpPr>
          <p:nvPr/>
        </p:nvCxnSpPr>
        <p:spPr>
          <a:xfrm>
            <a:off x="3814119" y="3592990"/>
            <a:ext cx="665463" cy="6247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64090D5-509F-8BBF-DF8E-A739C9457314}"/>
              </a:ext>
            </a:extLst>
          </p:cNvPr>
          <p:cNvSpPr/>
          <p:nvPr/>
        </p:nvSpPr>
        <p:spPr>
          <a:xfrm>
            <a:off x="8670325" y="2226274"/>
            <a:ext cx="1742302" cy="32127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策略子进程</a:t>
            </a:r>
            <a:r>
              <a:rPr lang="en-US" altLang="zh-CN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endParaRPr lang="zh-CN" altLang="en-US" sz="16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8B13FD2-7650-C589-1584-8B5336E127A9}"/>
              </a:ext>
            </a:extLst>
          </p:cNvPr>
          <p:cNvCxnSpPr/>
          <p:nvPr/>
        </p:nvCxnSpPr>
        <p:spPr>
          <a:xfrm>
            <a:off x="7171038" y="2392063"/>
            <a:ext cx="1050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55E6854-FEA5-DF3E-1DCD-55F939AA954A}"/>
              </a:ext>
            </a:extLst>
          </p:cNvPr>
          <p:cNvSpPr/>
          <p:nvPr/>
        </p:nvSpPr>
        <p:spPr>
          <a:xfrm>
            <a:off x="8670325" y="2690680"/>
            <a:ext cx="1742302" cy="32127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策略子进程</a:t>
            </a:r>
            <a:r>
              <a:rPr lang="en-US" altLang="zh-CN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endParaRPr lang="zh-CN" altLang="en-US" sz="16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A9B808F-E01B-6D1C-4007-B4E58E6E4559}"/>
              </a:ext>
            </a:extLst>
          </p:cNvPr>
          <p:cNvCxnSpPr/>
          <p:nvPr/>
        </p:nvCxnSpPr>
        <p:spPr>
          <a:xfrm>
            <a:off x="7171038" y="2856469"/>
            <a:ext cx="1050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169F36B1-809B-8452-303E-D10F34A276D1}"/>
              </a:ext>
            </a:extLst>
          </p:cNvPr>
          <p:cNvSpPr/>
          <p:nvPr/>
        </p:nvSpPr>
        <p:spPr>
          <a:xfrm>
            <a:off x="8670325" y="3142734"/>
            <a:ext cx="1742302" cy="32127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策略子进程</a:t>
            </a:r>
            <a:r>
              <a:rPr lang="en-US" altLang="zh-CN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endParaRPr lang="zh-CN" altLang="en-US" sz="16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E174F0D-4DDF-5F14-1FCB-9A08A64030EB}"/>
              </a:ext>
            </a:extLst>
          </p:cNvPr>
          <p:cNvCxnSpPr/>
          <p:nvPr/>
        </p:nvCxnSpPr>
        <p:spPr>
          <a:xfrm>
            <a:off x="7171038" y="3308523"/>
            <a:ext cx="1050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4D5D1A5-9267-6CF2-ECA3-65E26C3A070A}"/>
              </a:ext>
            </a:extLst>
          </p:cNvPr>
          <p:cNvSpPr/>
          <p:nvPr/>
        </p:nvSpPr>
        <p:spPr>
          <a:xfrm>
            <a:off x="8670325" y="4131275"/>
            <a:ext cx="1742302" cy="32127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策略子进程</a:t>
            </a:r>
            <a:r>
              <a:rPr lang="en-US" altLang="zh-CN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endParaRPr lang="zh-CN" altLang="en-US" sz="16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0A9E1DC-7B13-BD80-32A6-8D81E675714C}"/>
              </a:ext>
            </a:extLst>
          </p:cNvPr>
          <p:cNvCxnSpPr/>
          <p:nvPr/>
        </p:nvCxnSpPr>
        <p:spPr>
          <a:xfrm>
            <a:off x="7171038" y="4297064"/>
            <a:ext cx="1050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B0CE7D7-2F15-42F9-39BD-FBF2F730600B}"/>
              </a:ext>
            </a:extLst>
          </p:cNvPr>
          <p:cNvCxnSpPr>
            <a:cxnSpLocks/>
          </p:cNvCxnSpPr>
          <p:nvPr/>
        </p:nvCxnSpPr>
        <p:spPr>
          <a:xfrm>
            <a:off x="4147752" y="4646141"/>
            <a:ext cx="0" cy="3995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83A234F-1AD1-8B5C-A19C-304056B7E0FD}"/>
              </a:ext>
            </a:extLst>
          </p:cNvPr>
          <p:cNvSpPr/>
          <p:nvPr/>
        </p:nvSpPr>
        <p:spPr>
          <a:xfrm>
            <a:off x="1709352" y="5668660"/>
            <a:ext cx="1952368" cy="4736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主进程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EB4DEA8-86C4-7DCA-F607-8F144E956579}"/>
              </a:ext>
            </a:extLst>
          </p:cNvPr>
          <p:cNvSpPr/>
          <p:nvPr/>
        </p:nvSpPr>
        <p:spPr>
          <a:xfrm>
            <a:off x="4522830" y="5744860"/>
            <a:ext cx="984164" cy="32127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子进程</a:t>
            </a:r>
            <a:r>
              <a:rPr lang="en-US" altLang="zh-CN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endParaRPr lang="zh-CN" altLang="en-US" sz="16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C374F36-E8EF-F49A-8FE2-D41EBCCC149F}"/>
              </a:ext>
            </a:extLst>
          </p:cNvPr>
          <p:cNvSpPr/>
          <p:nvPr/>
        </p:nvSpPr>
        <p:spPr>
          <a:xfrm>
            <a:off x="5703160" y="5744860"/>
            <a:ext cx="984164" cy="32127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子进程</a:t>
            </a:r>
            <a:r>
              <a:rPr lang="en-US" altLang="zh-CN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endParaRPr lang="zh-CN" altLang="en-US" sz="16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D51FFFB3-37E5-B8CA-F926-A291E84884D1}"/>
              </a:ext>
            </a:extLst>
          </p:cNvPr>
          <p:cNvSpPr/>
          <p:nvPr/>
        </p:nvSpPr>
        <p:spPr>
          <a:xfrm>
            <a:off x="6883490" y="5744860"/>
            <a:ext cx="984164" cy="32127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子进程</a:t>
            </a:r>
            <a:r>
              <a:rPr lang="en-US" altLang="zh-CN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endParaRPr lang="zh-CN" altLang="en-US" sz="16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23275A85-5BD9-AB21-8FD8-16F3ECC3381A}"/>
              </a:ext>
            </a:extLst>
          </p:cNvPr>
          <p:cNvSpPr/>
          <p:nvPr/>
        </p:nvSpPr>
        <p:spPr>
          <a:xfrm>
            <a:off x="9628102" y="5744860"/>
            <a:ext cx="984164" cy="32127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子进程</a:t>
            </a:r>
            <a:r>
              <a:rPr lang="en-US" altLang="zh-CN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endParaRPr lang="zh-CN" altLang="en-US" sz="16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84F5685-22FA-59EA-45AB-70F269CD60D7}"/>
              </a:ext>
            </a:extLst>
          </p:cNvPr>
          <p:cNvSpPr txBox="1"/>
          <p:nvPr/>
        </p:nvSpPr>
        <p:spPr>
          <a:xfrm>
            <a:off x="8137181" y="5474044"/>
            <a:ext cx="179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……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C911932-9F02-813D-5D66-AA5942E0A854}"/>
              </a:ext>
            </a:extLst>
          </p:cNvPr>
          <p:cNvCxnSpPr>
            <a:cxnSpLocks/>
          </p:cNvCxnSpPr>
          <p:nvPr/>
        </p:nvCxnSpPr>
        <p:spPr>
          <a:xfrm>
            <a:off x="2780270" y="5402990"/>
            <a:ext cx="725753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7914A77-BECF-4335-6696-F73AF2252BCC}"/>
              </a:ext>
            </a:extLst>
          </p:cNvPr>
          <p:cNvCxnSpPr>
            <a:cxnSpLocks/>
          </p:cNvCxnSpPr>
          <p:nvPr/>
        </p:nvCxnSpPr>
        <p:spPr>
          <a:xfrm>
            <a:off x="5014912" y="5402990"/>
            <a:ext cx="0" cy="2656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707E46B-3856-B9AE-B3F4-F0E53F7BC6EF}"/>
              </a:ext>
            </a:extLst>
          </p:cNvPr>
          <p:cNvCxnSpPr>
            <a:cxnSpLocks/>
          </p:cNvCxnSpPr>
          <p:nvPr/>
        </p:nvCxnSpPr>
        <p:spPr>
          <a:xfrm>
            <a:off x="6172328" y="5402990"/>
            <a:ext cx="0" cy="2656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FB48CC9-3D7E-0DC3-6EBA-30E4C86DD5A9}"/>
              </a:ext>
            </a:extLst>
          </p:cNvPr>
          <p:cNvCxnSpPr>
            <a:cxnSpLocks/>
          </p:cNvCxnSpPr>
          <p:nvPr/>
        </p:nvCxnSpPr>
        <p:spPr>
          <a:xfrm>
            <a:off x="7370934" y="5402990"/>
            <a:ext cx="0" cy="2656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A195DBD-73D3-4C3B-00A1-DA439592ACB9}"/>
              </a:ext>
            </a:extLst>
          </p:cNvPr>
          <p:cNvCxnSpPr>
            <a:cxnSpLocks/>
          </p:cNvCxnSpPr>
          <p:nvPr/>
        </p:nvCxnSpPr>
        <p:spPr>
          <a:xfrm>
            <a:off x="10037805" y="5402990"/>
            <a:ext cx="0" cy="2656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41ED4C1F-1AE2-C643-ADA3-657A358BF56A}"/>
              </a:ext>
            </a:extLst>
          </p:cNvPr>
          <p:cNvCxnSpPr>
            <a:cxnSpLocks/>
          </p:cNvCxnSpPr>
          <p:nvPr/>
        </p:nvCxnSpPr>
        <p:spPr>
          <a:xfrm>
            <a:off x="2780270" y="5402990"/>
            <a:ext cx="0" cy="19359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9C5A26A2-EDDF-A867-D9C2-442BA5CF169A}"/>
              </a:ext>
            </a:extLst>
          </p:cNvPr>
          <p:cNvSpPr txBox="1"/>
          <p:nvPr/>
        </p:nvSpPr>
        <p:spPr>
          <a:xfrm>
            <a:off x="3495250" y="5070499"/>
            <a:ext cx="5051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由主进程每隔一定时间（默认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60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秒），检查子进程的存活情况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0125F16-99E4-A0DC-C5A9-E83218D3001D}"/>
              </a:ext>
            </a:extLst>
          </p:cNvPr>
          <p:cNvSpPr txBox="1"/>
          <p:nvPr/>
        </p:nvSpPr>
        <p:spPr>
          <a:xfrm>
            <a:off x="3495250" y="6277975"/>
            <a:ext cx="5647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发现挂了的子进程，就按</a:t>
            </a:r>
            <a:r>
              <a:rPr lang="en-US" altLang="zh-CN" sz="1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config</a:t>
            </a:r>
            <a:r>
              <a:rPr lang="zh-CN" altLang="en-US" sz="1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配置文件里的参数重新启动该策略进程</a:t>
            </a:r>
          </a:p>
        </p:txBody>
      </p:sp>
    </p:spTree>
    <p:extLst>
      <p:ext uri="{BB962C8B-B14F-4D97-AF65-F5344CB8AC3E}">
        <p14:creationId xmlns:p14="http://schemas.microsoft.com/office/powerpoint/2010/main" val="71739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47A95-D333-0523-744D-50088E8A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89918"/>
            <a:ext cx="9905998" cy="867382"/>
          </a:xfrm>
        </p:spPr>
        <p:txBody>
          <a:bodyPr/>
          <a:lstStyle/>
          <a:p>
            <a:r>
              <a:rPr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为什么要写这么一个东西？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9699D0-0A9F-197B-30F7-18C388507F03}"/>
              </a:ext>
            </a:extLst>
          </p:cNvPr>
          <p:cNvSpPr txBox="1"/>
          <p:nvPr/>
        </p:nvSpPr>
        <p:spPr>
          <a:xfrm>
            <a:off x="1292644" y="1469390"/>
            <a:ext cx="941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很简单，因为其他程序化软件都不好用，大部分都没有开机自动运行策略的功能，</a:t>
            </a:r>
            <a:endParaRPr lang="en-US" altLang="zh-CN" sz="20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没有策略挂了能自动重启的功能，也没有永久记录运行日志的功能。没办法，只</a:t>
            </a:r>
            <a:endParaRPr lang="en-US" altLang="zh-CN" sz="20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能自己写，被逼的。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170762-70A6-2E9F-5A60-718C3CE46172}"/>
              </a:ext>
            </a:extLst>
          </p:cNvPr>
          <p:cNvSpPr txBox="1"/>
          <p:nvPr/>
        </p:nvSpPr>
        <p:spPr>
          <a:xfrm>
            <a:off x="1292644" y="2663190"/>
            <a:ext cx="871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本软件只要能保证写的策略没有问题，挂电脑上让它自己跑去就行了，使用者可以天天游山玩水或忙自己的事情去，跟本就不带看它的，基本上只要你保证电脑能上电自启，并让软件开机自启，你的策略就肯定在运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98E34B-80D1-EF78-839F-9096E007B945}"/>
              </a:ext>
            </a:extLst>
          </p:cNvPr>
          <p:cNvSpPr txBox="1"/>
          <p:nvPr/>
        </p:nvSpPr>
        <p:spPr>
          <a:xfrm>
            <a:off x="1292644" y="3955764"/>
            <a:ext cx="10238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完全不用管的，才是我心目中的程序化，天天要人不断地盯着，生怕它出意外退出了，</a:t>
            </a:r>
            <a:endParaRPr lang="en-US" altLang="zh-CN" sz="20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那种程序化很累，没什么意思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CE6C88-94C0-6E6E-12FD-9E7258EF1607}"/>
              </a:ext>
            </a:extLst>
          </p:cNvPr>
          <p:cNvSpPr txBox="1"/>
          <p:nvPr/>
        </p:nvSpPr>
        <p:spPr>
          <a:xfrm>
            <a:off x="1292644" y="5001397"/>
            <a:ext cx="99309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像文华，金字塔那种程序化，需要专门学习他们的语言，我一看见那种全是用大写</a:t>
            </a:r>
            <a:endParaRPr lang="en-US" altLang="zh-CN" sz="20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字母组成的语言就头大，那种语言写一些简单的策略确实很方便，但灵活度不够，很难</a:t>
            </a:r>
            <a:endParaRPr lang="en-US" altLang="zh-CN" sz="20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写出复杂的策略。天勤</a:t>
            </a:r>
            <a:r>
              <a:rPr lang="en-US" altLang="zh-CN" sz="2000" dirty="0" err="1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sdk</a:t>
            </a:r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用的是正宗的纯</a:t>
            </a:r>
            <a:r>
              <a:rPr lang="en-US" altLang="zh-CN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语言，理论上，</a:t>
            </a:r>
            <a:r>
              <a:rPr lang="en-US" altLang="zh-CN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可以写出任意</a:t>
            </a:r>
            <a:endParaRPr lang="en-US" altLang="zh-CN" sz="20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复杂度的策略。</a:t>
            </a:r>
          </a:p>
        </p:txBody>
      </p:sp>
    </p:spTree>
    <p:extLst>
      <p:ext uri="{BB962C8B-B14F-4D97-AF65-F5344CB8AC3E}">
        <p14:creationId xmlns:p14="http://schemas.microsoft.com/office/powerpoint/2010/main" val="110715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1742E-7D1D-7FF8-B3E8-DFCE7F55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2" y="199419"/>
            <a:ext cx="3455987" cy="1007082"/>
          </a:xfrm>
        </p:spPr>
        <p:txBody>
          <a:bodyPr/>
          <a:lstStyle/>
          <a:p>
            <a:r>
              <a:rPr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多进程的好处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F1459-6BF3-5C51-802C-0C895F133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31143"/>
            <a:ext cx="9905999" cy="4882357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由于</a:t>
            </a:r>
            <a:r>
              <a:rPr lang="en-US" altLang="zh-CN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的脑残设计，你在一个程序中跑多个策略，只能用到一个</a:t>
            </a:r>
            <a:r>
              <a:rPr lang="en-US" altLang="zh-CN" sz="2000" dirty="0" err="1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cpu</a:t>
            </a:r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内核。  一核工作，七核吃瓜</a:t>
            </a:r>
            <a:endParaRPr lang="en-US" altLang="zh-CN" sz="20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而我这样把每个策略分成一个个子进程，就可以利用</a:t>
            </a:r>
            <a:r>
              <a:rPr lang="en-US" altLang="zh-CN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CPU</a:t>
            </a:r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的多核优势了，因为</a:t>
            </a:r>
            <a:r>
              <a:rPr lang="en-US" altLang="zh-CN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中，只有多进程是可以利用多核</a:t>
            </a:r>
            <a:r>
              <a:rPr lang="en-US" altLang="zh-CN" sz="2000" dirty="0" err="1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cpu</a:t>
            </a:r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的，多线程和多协程只能利用一个</a:t>
            </a:r>
            <a:r>
              <a:rPr lang="en-US" altLang="zh-CN" sz="2000" dirty="0" err="1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cpu</a:t>
            </a:r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内核。</a:t>
            </a:r>
            <a:b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进程是由操作系统调度的，一个操作系统里通常有几千个进程。哪个</a:t>
            </a:r>
            <a:r>
              <a:rPr lang="en-US" altLang="zh-CN" sz="2000" dirty="0" err="1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cpu</a:t>
            </a:r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核心任务量小就分配到哪个核</a:t>
            </a:r>
            <a:endParaRPr lang="en-US" altLang="zh-CN" sz="20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因为主进程和子进程都是独立的系统进程，他们之间并没有多强的联系，子进程挂无数次都不会影响主进程的稳定，也不会影响到其他的策略进程，从而保证了整体的稳定，保证了策略时时刻刻都在运行。重启后也能接上前面的参数继续运行。</a:t>
            </a:r>
            <a:endParaRPr lang="en-US" altLang="zh-CN" sz="20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策略在回测时也是单独的进程，回测时出问题不影响正在运行的策略进程。</a:t>
            </a:r>
            <a:endParaRPr lang="en-US" altLang="zh-CN" sz="20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204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4341D-C347-0A2B-566B-C746E080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7794"/>
            <a:ext cx="9905998" cy="777796"/>
          </a:xfrm>
        </p:spPr>
        <p:txBody>
          <a:bodyPr/>
          <a:lstStyle/>
          <a:p>
            <a:r>
              <a:rPr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策略实全化的过程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8A796-C934-511E-0E3A-347B3D419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951" y="815546"/>
            <a:ext cx="11001631" cy="582826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策略模板 </a:t>
            </a:r>
            <a:r>
              <a:rPr lang="en-US" altLang="zh-CN" sz="1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sz="1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每个策略模板实际上是一个类</a:t>
            </a:r>
            <a:r>
              <a:rPr lang="en-US" altLang="zh-CN" sz="1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，这个类继承自   </a:t>
            </a:r>
            <a:r>
              <a:rPr lang="en-US" altLang="zh-CN" sz="18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multiprocessing.Process</a:t>
            </a:r>
            <a:r>
              <a:rPr lang="en-US" altLang="zh-CN" sz="1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zh-CN" altLang="en-US" sz="1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父类。这个类被实例化之后，就是一个进程，实例化过程中给他传入不同的数据，就形成了不同的子进程</a:t>
            </a:r>
            <a:endParaRPr lang="en-US" altLang="zh-CN" sz="18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传入的数据结构</a:t>
            </a:r>
            <a:endParaRPr lang="en-US" altLang="zh-CN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1800" b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主进程在传入数据实例化子进程的时候，传入的是一个元组，</a:t>
            </a:r>
            <a:endParaRPr lang="en-US" altLang="zh-CN" sz="1800" b="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   元组的每一项为索引，就是在</a:t>
            </a:r>
            <a:r>
              <a:rPr lang="en-US" altLang="zh-CN" sz="1800" b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config</a:t>
            </a:r>
            <a:r>
              <a:rPr lang="zh-CN" altLang="en-US" sz="1800" b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文件中的行号。</a:t>
            </a:r>
            <a:endParaRPr lang="en-US" altLang="zh-CN" sz="1800" b="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   元组的第二项为一个字典，就是</a:t>
            </a:r>
            <a:r>
              <a:rPr lang="en-US" altLang="zh-CN" sz="1800" b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config</a:t>
            </a:r>
            <a:r>
              <a:rPr lang="zh-CN" altLang="en-US" sz="1800" b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文件中这一行读取出的数据，是一个字典结构。</a:t>
            </a:r>
            <a:endParaRPr lang="en-US" altLang="zh-CN" sz="1800" b="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1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元组的第三项为回测开始时间， 是一个字符串形的日期。</a:t>
            </a:r>
            <a:endParaRPr lang="en-US" altLang="zh-CN" sz="18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1800" b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元组的第四项为回测结束时间，和开始时间相同。</a:t>
            </a:r>
            <a:endParaRPr lang="en-US" altLang="zh-CN" sz="1800" b="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lang="zh-CN" altLang="en-US" sz="1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如果不回测，传入的元组只有前两项</a:t>
            </a:r>
            <a:endParaRPr lang="en-US" altLang="zh-CN" sz="1800" b="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773601-B418-3361-61AC-0C309A341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318" y="2304990"/>
            <a:ext cx="4979466" cy="153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0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A5D21-0E20-E99B-7969-29F83433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3697"/>
            <a:ext cx="9905998" cy="56361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传入的字典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84F510A-7512-54CF-3FD3-10EFB0F7B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9760" y="73540"/>
            <a:ext cx="5734392" cy="512453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891795-F43E-0B16-86FE-4F84B4174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760" y="5304244"/>
            <a:ext cx="5734392" cy="118455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6449FD-74CB-B48B-A442-DB15D2C6B585}"/>
              </a:ext>
            </a:extLst>
          </p:cNvPr>
          <p:cNvSpPr txBox="1"/>
          <p:nvPr/>
        </p:nvSpPr>
        <p:spPr>
          <a:xfrm>
            <a:off x="1110050" y="1075038"/>
            <a:ext cx="45833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Config</a:t>
            </a: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文件中，每一行读取成一个字典，</a:t>
            </a:r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 err="1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Whether_self_start</a:t>
            </a:r>
            <a:r>
              <a:rPr lang="en-US" altLang="zh-CN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这一项设为</a:t>
            </a:r>
            <a:r>
              <a:rPr lang="en-US" altLang="zh-CN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True</a:t>
            </a: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的时候，</a:t>
            </a:r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该策略才会自启，在</a:t>
            </a:r>
            <a:r>
              <a:rPr lang="en-US" altLang="zh-CN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config</a:t>
            </a: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文件中手动改为</a:t>
            </a:r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False</a:t>
            </a: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，该策略就不会自启</a:t>
            </a:r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字典每一项的具体含义，请对照下面的图</a:t>
            </a:r>
          </a:p>
        </p:txBody>
      </p:sp>
    </p:spTree>
    <p:extLst>
      <p:ext uri="{BB962C8B-B14F-4D97-AF65-F5344CB8AC3E}">
        <p14:creationId xmlns:p14="http://schemas.microsoft.com/office/powerpoint/2010/main" val="354469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06B80-AA6E-EE4E-A35E-EB1D3A28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8961"/>
            <a:ext cx="9905998" cy="621277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策略模板的结构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9C38E-6B12-AD20-28DD-99CF43263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87859"/>
            <a:ext cx="9905999" cy="5745892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策略文件必须放在</a:t>
            </a:r>
            <a:r>
              <a:rPr lang="en-US" altLang="zh-CN" dirty="0" err="1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strategys</a:t>
            </a: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文件夹中，其他地方不搜索</a:t>
            </a:r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策略文件名和类名必须相同</a:t>
            </a:r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类必须继承</a:t>
            </a:r>
            <a:r>
              <a:rPr lang="en-US" altLang="zh-CN" dirty="0" err="1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multiprocessing.Process</a:t>
            </a: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类</a:t>
            </a:r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必须有个初始化</a:t>
            </a:r>
            <a:r>
              <a:rPr lang="en-US" altLang="zh-CN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__</a:t>
            </a:r>
            <a:r>
              <a:rPr lang="en-US" altLang="zh-CN" dirty="0" err="1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init</a:t>
            </a:r>
            <a:r>
              <a:rPr lang="en-US" altLang="zh-CN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__</a:t>
            </a: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函数和</a:t>
            </a:r>
            <a:r>
              <a:rPr lang="en-US" altLang="zh-CN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run</a:t>
            </a: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策略代码最好放在</a:t>
            </a:r>
            <a:r>
              <a:rPr lang="en-US" altLang="zh-CN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try</a:t>
            </a: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语句中，</a:t>
            </a:r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抛出异常后直接结束进程</a:t>
            </a:r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加入右图中的</a:t>
            </a:r>
            <a:r>
              <a:rPr lang="en-US" altLang="zh-CN" dirty="0" err="1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sys.stdout</a:t>
            </a:r>
            <a:r>
              <a:rPr lang="en-US" altLang="zh-CN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这句</a:t>
            </a:r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就能把系统控制台输出（直接</a:t>
            </a:r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在策略里</a:t>
            </a:r>
            <a:r>
              <a:rPr lang="en-US" altLang="zh-CN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print()</a:t>
            </a: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即可）保存成</a:t>
            </a:r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Log</a:t>
            </a: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</a:t>
            </a:r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ACA4F3-A676-5CEB-8481-07E6FF79C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645" y="2903158"/>
            <a:ext cx="6539419" cy="380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95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441</TotalTime>
  <Words>925</Words>
  <Application>Microsoft Office PowerPoint</Application>
  <PresentationFormat>宽屏</PresentationFormat>
  <Paragraphs>73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Arial</vt:lpstr>
      <vt:lpstr>Tw Cen MT</vt:lpstr>
      <vt:lpstr>电路</vt:lpstr>
      <vt:lpstr>进程交易者</vt:lpstr>
      <vt:lpstr>软件运行原理</vt:lpstr>
      <vt:lpstr>为什么要写这么一个东西？</vt:lpstr>
      <vt:lpstr>多进程的好处</vt:lpstr>
      <vt:lpstr>策略实全化的过程</vt:lpstr>
      <vt:lpstr>传入的字典</vt:lpstr>
      <vt:lpstr>策略模板的结构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进程交易者</dc:title>
  <dc:creator>殷德</dc:creator>
  <cp:lastModifiedBy>殷德</cp:lastModifiedBy>
  <cp:revision>4</cp:revision>
  <dcterms:created xsi:type="dcterms:W3CDTF">2022-07-16T04:13:06Z</dcterms:created>
  <dcterms:modified xsi:type="dcterms:W3CDTF">2022-07-18T03:54:11Z</dcterms:modified>
</cp:coreProperties>
</file>