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"/>
  </p:notesMasterIdLst>
  <p:sldIdLst>
    <p:sldId id="256" r:id="rId3"/>
    <p:sldId id="261" r:id="rId4"/>
    <p:sldId id="264" r:id="rId5"/>
    <p:sldId id="263" r:id="rId7"/>
  </p:sldIdLst>
  <p:sldSz cx="12192000" cy="6858000"/>
  <p:notesSz cx="6858000" cy="9144000"/>
  <p:embeddedFontLst>
    <p:embeddedFont>
      <p:font typeface="Poppins" panose="00000500000000000000" pitchFamily="2" charset="0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E64145"/>
    <a:srgbClr val="5F23F0"/>
    <a:srgbClr val="E9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02" autoAdjust="0"/>
  </p:normalViewPr>
  <p:slideViewPr>
    <p:cSldViewPr snapToGrid="0" snapToObjects="1">
      <p:cViewPr>
        <p:scale>
          <a:sx n="50" d="100"/>
          <a:sy n="50" d="100"/>
        </p:scale>
        <p:origin x="1906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BF52C-2900-ED47-BF31-436EF02CC6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E932C-7304-8F4C-AF7F-F339DE8A4C0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E932C-7304-8F4C-AF7F-F339DE8A4C0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E932C-7304-8F4C-AF7F-F339DE8A4C0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svg"/><Relationship Id="rId5" Type="http://schemas.openxmlformats.org/officeDocument/2006/relationships/image" Target="../media/image2.png"/><Relationship Id="rId4" Type="http://schemas.openxmlformats.org/officeDocument/2006/relationships/hyperlink" Target="https://twitter.com/Tintinland2021" TargetMode="External"/><Relationship Id="rId3" Type="http://schemas.openxmlformats.org/officeDocument/2006/relationships/hyperlink" Target="https://discord.com/invite/hAmTfTQYgH" TargetMode="External"/><Relationship Id="rId2" Type="http://schemas.openxmlformats.org/officeDocument/2006/relationships/hyperlink" Target="https://www.youtube.com/channel/UCDpcMcnfYHHdvn8ym10cGlA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91858" y="3489383"/>
            <a:ext cx="84086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t-IT" sz="44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Substrate Basic Office Hour -1</a:t>
            </a:r>
            <a:endParaRPr lang="en-US" altLang="it-IT" sz="4400" b="1" dirty="0"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姓名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771" y="1756196"/>
            <a:ext cx="2606308" cy="949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86971" y="586174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SECTION TITLE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878697" y="586174"/>
            <a:ext cx="103393" cy="400110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形 3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75524" y="321905"/>
            <a:ext cx="1259010" cy="4584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067" y="1467661"/>
            <a:ext cx="2341717" cy="852764"/>
          </a:xfrm>
          <a:prstGeom prst="rect">
            <a:avLst/>
          </a:prstGeom>
        </p:spPr>
      </p:pic>
      <p:pic>
        <p:nvPicPr>
          <p:cNvPr id="2" name="图片 1" descr="20220826-162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" y="3712845"/>
            <a:ext cx="2438400" cy="2438400"/>
          </a:xfrm>
          <a:prstGeom prst="rect">
            <a:avLst/>
          </a:prstGeom>
        </p:spPr>
      </p:pic>
      <p:pic>
        <p:nvPicPr>
          <p:cNvPr id="3" name="图片 2" descr="twitter for oneblo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710" y="3713480"/>
            <a:ext cx="2438400" cy="2438400"/>
          </a:xfrm>
          <a:prstGeom prst="rect">
            <a:avLst/>
          </a:prstGeom>
        </p:spPr>
      </p:pic>
      <p:pic>
        <p:nvPicPr>
          <p:cNvPr id="4" name="图片 3" descr="youtube for oneblo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975" y="3713480"/>
            <a:ext cx="2438400" cy="2438400"/>
          </a:xfrm>
          <a:prstGeom prst="rect">
            <a:avLst/>
          </a:prstGeom>
        </p:spPr>
      </p:pic>
      <p:pic>
        <p:nvPicPr>
          <p:cNvPr id="6" name="图片 5" descr="订阅号二维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9240" y="3712845"/>
            <a:ext cx="2439035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53939" y="5838041"/>
            <a:ext cx="11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YouTube</a:t>
            </a:r>
            <a:endParaRPr lang="en-GB" altLang="zh-CN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8779" y="5838041"/>
            <a:ext cx="102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Discord</a:t>
            </a:r>
            <a:endParaRPr lang="en-GB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50555" y="5853351"/>
            <a:ext cx="9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Twitter</a:t>
            </a:r>
            <a:endParaRPr lang="en-GB" altLang="zh-CN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5127201" y="5739147"/>
            <a:ext cx="0" cy="54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6622041" y="5741051"/>
            <a:ext cx="0" cy="54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形 1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067" y="3844466"/>
            <a:ext cx="2341717" cy="8527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Poppins</vt:lpstr>
      <vt:lpstr>等线</vt:lpstr>
      <vt:lpstr>汉仪中等线KW</vt:lpstr>
      <vt:lpstr>微软雅黑</vt:lpstr>
      <vt:lpstr>汉仪旗黑</vt:lpstr>
      <vt:lpstr>等线 Light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Yixiao Cai</dc:creator>
  <cp:lastModifiedBy>0上善若水0</cp:lastModifiedBy>
  <cp:revision>8</cp:revision>
  <dcterms:created xsi:type="dcterms:W3CDTF">2022-10-10T06:36:35Z</dcterms:created>
  <dcterms:modified xsi:type="dcterms:W3CDTF">2022-10-10T06:36:35Z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2052-4.6.0.7435</vt:lpwstr>
  </property>
  <property fmtid="{D5CDD505-2E9C-101B-9397-08002B2CF9AE}" pid="3" name="ICV">
    <vt:lpwstr>F3D8598017DFE02872BD436323A30938</vt:lpwstr>
  </property>
</Properties>
</file>