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8" r:id="rId2"/>
    <p:sldMasterId id="2147483738" r:id="rId3"/>
  </p:sldMasterIdLst>
  <p:notesMasterIdLst>
    <p:notesMasterId r:id="rId10"/>
  </p:notesMasterIdLst>
  <p:sldIdLst>
    <p:sldId id="256" r:id="rId4"/>
    <p:sldId id="320" r:id="rId5"/>
    <p:sldId id="316" r:id="rId6"/>
    <p:sldId id="321" r:id="rId7"/>
    <p:sldId id="324" r:id="rId8"/>
    <p:sldId id="314" r:id="rId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0" autoAdjust="0"/>
    <p:restoredTop sz="90647" autoAdjust="0"/>
  </p:normalViewPr>
  <p:slideViewPr>
    <p:cSldViewPr>
      <p:cViewPr varScale="1">
        <p:scale>
          <a:sx n="141" d="100"/>
          <a:sy n="141" d="100"/>
        </p:scale>
        <p:origin x="-472" y="-1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B7E77A5-9FF8-4E50-878B-B53216351EAB}" type="datetimeFigureOut">
              <a:rPr lang="zh-CN" altLang="en-US"/>
              <a:pPr>
                <a:defRPr/>
              </a:pPr>
              <a:t>14-5-20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C1382A1-CBF2-4E11-90C5-9D7E781079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1057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45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B716973-541B-413C-8C56-8EAEF2155FB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0205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1382A1-CBF2-4E11-90C5-9D7E781079E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799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3"/>
          <p:cNvSpPr>
            <a:spLocks noChangeShapeType="1"/>
          </p:cNvSpPr>
          <p:nvPr/>
        </p:nvSpPr>
        <p:spPr bwMode="auto">
          <a:xfrm rot="5400000" flipH="1">
            <a:off x="7921890" y="-541073"/>
            <a:ext cx="1588" cy="8538633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Text Box 67"/>
          <p:cNvSpPr txBox="1">
            <a:spLocks noChangeArrowheads="1"/>
          </p:cNvSpPr>
          <p:nvPr/>
        </p:nvSpPr>
        <p:spPr bwMode="auto">
          <a:xfrm>
            <a:off x="11091379" y="6613526"/>
            <a:ext cx="110062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rIns="0">
            <a:spAutoFit/>
          </a:bodyPr>
          <a:lstStyle/>
          <a:p>
            <a:pPr algn="r"/>
            <a:r>
              <a:rPr lang="en-US" altLang="zh-CN" sz="1000">
                <a:solidFill>
                  <a:schemeClr val="tx2"/>
                </a:solidFill>
              </a:rPr>
              <a:t>http://www.jd.com</a:t>
            </a:r>
          </a:p>
        </p:txBody>
      </p:sp>
      <p:pic>
        <p:nvPicPr>
          <p:cNvPr id="6" name="Picture 9" descr="1_03302141192058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24418" y="2852739"/>
            <a:ext cx="3086100" cy="1762125"/>
          </a:xfrm>
          <a:prstGeom prst="rect">
            <a:avLst/>
          </a:prstGeom>
          <a:noFill/>
        </p:spPr>
      </p:pic>
      <p:sp>
        <p:nvSpPr>
          <p:cNvPr id="2320445" name="Rectangle 61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653367" y="3733800"/>
            <a:ext cx="8204200" cy="336550"/>
          </a:xfrm>
          <a:ln algn="ctr"/>
        </p:spPr>
        <p:txBody>
          <a:bodyPr lIns="0"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s-ES_tradnl"/>
          </a:p>
        </p:txBody>
      </p:sp>
      <p:sp>
        <p:nvSpPr>
          <p:cNvPr id="2320446" name="Rectangle 62"/>
          <p:cNvSpPr>
            <a:spLocks noGrp="1" noChangeArrowheads="1"/>
          </p:cNvSpPr>
          <p:nvPr>
            <p:ph type="ctrTitle"/>
          </p:nvPr>
        </p:nvSpPr>
        <p:spPr>
          <a:xfrm>
            <a:off x="3653367" y="3262313"/>
            <a:ext cx="8204200" cy="476250"/>
          </a:xfrm>
        </p:spPr>
        <p:txBody>
          <a:bodyPr>
            <a:sp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361951"/>
            <a:ext cx="2743200" cy="5915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7485" y="361951"/>
            <a:ext cx="8028516" cy="5915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 rot="5400000" flipH="1">
            <a:off x="7921890" y="-541073"/>
            <a:ext cx="1588" cy="8538633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11091379" y="6613526"/>
            <a:ext cx="110062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rIns="0">
            <a:spAutoFit/>
          </a:bodyPr>
          <a:lstStyle/>
          <a:p>
            <a:pPr algn="r"/>
            <a:r>
              <a:rPr lang="en-US" altLang="zh-CN" sz="1000">
                <a:solidFill>
                  <a:schemeClr val="tx2"/>
                </a:solidFill>
              </a:rPr>
              <a:t>http://www.jd.com</a:t>
            </a:r>
          </a:p>
        </p:txBody>
      </p:sp>
      <p:pic>
        <p:nvPicPr>
          <p:cNvPr id="6" name="Picture 13" descr="1_03302141192058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24418" y="2852739"/>
            <a:ext cx="3086100" cy="1762125"/>
          </a:xfrm>
          <a:prstGeom prst="rect">
            <a:avLst/>
          </a:prstGeom>
          <a:noFill/>
        </p:spPr>
      </p:pic>
      <p:sp>
        <p:nvSpPr>
          <p:cNvPr id="3482626" name="Rectangle 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653367" y="3733800"/>
            <a:ext cx="8204200" cy="336550"/>
          </a:xfrm>
          <a:ln algn="ctr"/>
        </p:spPr>
        <p:txBody>
          <a:bodyPr lIns="0"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s-ES_tradnl"/>
          </a:p>
        </p:txBody>
      </p:sp>
      <p:sp>
        <p:nvSpPr>
          <p:cNvPr id="3482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53367" y="3262313"/>
            <a:ext cx="8204200" cy="476250"/>
          </a:xfrm>
        </p:spPr>
        <p:txBody>
          <a:bodyPr>
            <a:sp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0"/>
          <p:cNvSpPr txBox="1">
            <a:spLocks noChangeArrowheads="1"/>
          </p:cNvSpPr>
          <p:nvPr/>
        </p:nvSpPr>
        <p:spPr bwMode="auto">
          <a:xfrm>
            <a:off x="11091379" y="6613526"/>
            <a:ext cx="110062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rIns="0">
            <a:spAutoFit/>
          </a:bodyPr>
          <a:lstStyle/>
          <a:p>
            <a:pPr algn="r"/>
            <a:r>
              <a:rPr lang="en-US" altLang="zh-CN" sz="1000">
                <a:solidFill>
                  <a:schemeClr val="tx2"/>
                </a:solidFill>
              </a:rPr>
              <a:t>http://www.jd.com</a:t>
            </a:r>
          </a:p>
        </p:txBody>
      </p:sp>
      <p:sp>
        <p:nvSpPr>
          <p:cNvPr id="5" name="Line 72"/>
          <p:cNvSpPr>
            <a:spLocks noChangeShapeType="1"/>
          </p:cNvSpPr>
          <p:nvPr/>
        </p:nvSpPr>
        <p:spPr bwMode="auto">
          <a:xfrm>
            <a:off x="609601" y="849313"/>
            <a:ext cx="10979151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6" name="Picture 9" descr="1_03302141192058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128251" y="1"/>
            <a:ext cx="2063749" cy="1177925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 marL="230188" indent="-228600">
              <a:def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marL="230188" lvl="1" indent="-228600" algn="l" rtl="0" fontAlgn="base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•"/>
            </a:pPr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361951"/>
            <a:ext cx="2743200" cy="5915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7485" y="361951"/>
            <a:ext cx="8028516" cy="5915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" y="3244334"/>
            <a:ext cx="184731" cy="369332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Line 5"/>
          <p:cNvSpPr>
            <a:spLocks noChangeShapeType="1"/>
          </p:cNvSpPr>
          <p:nvPr userDrawn="1"/>
        </p:nvSpPr>
        <p:spPr bwMode="auto">
          <a:xfrm rot="5400000" flipH="1">
            <a:off x="7921890" y="-541073"/>
            <a:ext cx="1588" cy="8538633"/>
          </a:xfrm>
          <a:prstGeom prst="line">
            <a:avLst/>
          </a:prstGeom>
          <a:noFill/>
          <a:ln w="3175">
            <a:solidFill>
              <a:schemeClr val="bg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 userDrawn="1"/>
        </p:nvSpPr>
        <p:spPr bwMode="auto">
          <a:xfrm>
            <a:off x="10787450" y="6613526"/>
            <a:ext cx="140455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zh-CN" sz="1000">
                <a:solidFill>
                  <a:schemeClr val="tx2"/>
                </a:solidFill>
                <a:latin typeface="+mn-lt"/>
                <a:cs typeface="Arial" charset="0"/>
              </a:rPr>
              <a:t>http://www.baidu.com</a:t>
            </a:r>
          </a:p>
        </p:txBody>
      </p:sp>
      <p:sp>
        <p:nvSpPr>
          <p:cNvPr id="2503686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2503687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196976"/>
            <a:ext cx="109728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7" name="Rectangle 58"/>
          <p:cNvSpPr>
            <a:spLocks noGrp="1" noChangeArrowheads="1"/>
          </p:cNvSpPr>
          <p:nvPr>
            <p:ph type="title"/>
          </p:nvPr>
        </p:nvSpPr>
        <p:spPr bwMode="auto">
          <a:xfrm>
            <a:off x="607485" y="361951"/>
            <a:ext cx="9476316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319430" name="Text Box 70"/>
          <p:cNvSpPr txBox="1">
            <a:spLocks noChangeArrowheads="1"/>
          </p:cNvSpPr>
          <p:nvPr/>
        </p:nvSpPr>
        <p:spPr bwMode="auto">
          <a:xfrm>
            <a:off x="11091379" y="6613526"/>
            <a:ext cx="110062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rIns="0">
            <a:spAutoFit/>
          </a:bodyPr>
          <a:lstStyle/>
          <a:p>
            <a:pPr algn="r"/>
            <a:r>
              <a:rPr lang="en-US" altLang="zh-CN" sz="1000">
                <a:solidFill>
                  <a:schemeClr val="tx2"/>
                </a:solidFill>
              </a:rPr>
              <a:t>http://www.jd.com</a:t>
            </a:r>
          </a:p>
        </p:txBody>
      </p:sp>
      <p:sp>
        <p:nvSpPr>
          <p:cNvPr id="2319432" name="Line 72"/>
          <p:cNvSpPr>
            <a:spLocks noChangeShapeType="1"/>
          </p:cNvSpPr>
          <p:nvPr/>
        </p:nvSpPr>
        <p:spPr bwMode="auto">
          <a:xfrm>
            <a:off x="609601" y="849313"/>
            <a:ext cx="10979151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1031" name="Picture 7" descr="1_03302141192058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0416117" y="1"/>
            <a:ext cx="1775883" cy="10144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23" r:id="rId3"/>
    <p:sldLayoutId id="2147483722" r:id="rId4"/>
    <p:sldLayoutId id="2147483721" r:id="rId5"/>
    <p:sldLayoutId id="2147483720" r:id="rId6"/>
    <p:sldLayoutId id="2147483719" r:id="rId7"/>
    <p:sldLayoutId id="2147483718" r:id="rId8"/>
    <p:sldLayoutId id="2147483717" r:id="rId9"/>
    <p:sldLayoutId id="2147483716" r:id="rId10"/>
    <p:sldLayoutId id="2147483715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uild="p">
        <p:tmplLst>
          <p:tmpl lvl="1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10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30188" indent="-228600" algn="l" rtl="0" fontAlgn="base">
        <a:spcBef>
          <a:spcPct val="5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  <a:cs typeface="+mn-cs"/>
        </a:defRPr>
      </a:lvl2pPr>
      <a:lvl3pPr marL="687388" indent="-227013" algn="l" rtl="0" fontAlgn="base">
        <a:spcBef>
          <a:spcPct val="4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082675" indent="-168275" algn="l" rtl="0" fontAlgn="base">
        <a:spcBef>
          <a:spcPct val="25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cs typeface="+mn-cs"/>
        </a:defRPr>
      </a:lvl4pPr>
      <a:lvl5pPr marL="1490663" indent="-177800" algn="l" rtl="0" fontAlgn="base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5pPr>
      <a:lvl6pPr marL="19478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4050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28622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3194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1"/>
            <a:ext cx="109728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7485" y="361951"/>
            <a:ext cx="9476316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3481604" name="Text Box 4"/>
          <p:cNvSpPr txBox="1">
            <a:spLocks noChangeArrowheads="1"/>
          </p:cNvSpPr>
          <p:nvPr/>
        </p:nvSpPr>
        <p:spPr bwMode="auto">
          <a:xfrm>
            <a:off x="11091379" y="6613526"/>
            <a:ext cx="110062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rIns="0">
            <a:spAutoFit/>
          </a:bodyPr>
          <a:lstStyle/>
          <a:p>
            <a:pPr algn="r"/>
            <a:r>
              <a:rPr lang="en-US" altLang="zh-CN" sz="1000">
                <a:solidFill>
                  <a:schemeClr val="tx2"/>
                </a:solidFill>
              </a:rPr>
              <a:t>http://www.jd.com</a:t>
            </a:r>
          </a:p>
        </p:txBody>
      </p:sp>
      <p:sp>
        <p:nvSpPr>
          <p:cNvPr id="3481605" name="Line 5"/>
          <p:cNvSpPr>
            <a:spLocks noChangeShapeType="1"/>
          </p:cNvSpPr>
          <p:nvPr/>
        </p:nvSpPr>
        <p:spPr bwMode="auto">
          <a:xfrm>
            <a:off x="609601" y="849313"/>
            <a:ext cx="10979151" cy="0"/>
          </a:xfrm>
          <a:prstGeom prst="line">
            <a:avLst/>
          </a:prstGeom>
          <a:noFill/>
          <a:ln w="317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50183" name="Picture 7" descr="1_03302141192058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0416117" y="1"/>
            <a:ext cx="1775883" cy="10144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3" r:id="rId2"/>
    <p:sldLayoutId id="2147483732" r:id="rId3"/>
    <p:sldLayoutId id="2147483731" r:id="rId4"/>
    <p:sldLayoutId id="2147483730" r:id="rId5"/>
    <p:sldLayoutId id="2147483729" r:id="rId6"/>
    <p:sldLayoutId id="2147483728" r:id="rId7"/>
    <p:sldLayoutId id="2147483727" r:id="rId8"/>
    <p:sldLayoutId id="2147483726" r:id="rId9"/>
    <p:sldLayoutId id="2147483725" r:id="rId10"/>
    <p:sldLayoutId id="2147483724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ea typeface="宋体" charset="-122"/>
          <a:cs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ea typeface="宋体" charset="-122"/>
          <a:cs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ea typeface="宋体" charset="-122"/>
          <a:cs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ea typeface="宋体" charset="-122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ea typeface="宋体" charset="-122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ea typeface="宋体" charset="-122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ea typeface="宋体" charset="-122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ea typeface="宋体" charset="-122"/>
          <a:cs typeface="Arial" charset="0"/>
        </a:defRPr>
      </a:lvl9pPr>
    </p:titleStyle>
    <p:bodyStyle>
      <a:lvl1pPr marL="342900" indent="-342900" algn="l" rtl="0" fontAlgn="base">
        <a:spcBef>
          <a:spcPct val="10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30188" indent="-228600" algn="l" rtl="0" fontAlgn="base">
        <a:spcBef>
          <a:spcPct val="5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687388" indent="-227013" algn="l" rtl="0" fontAlgn="base">
        <a:spcBef>
          <a:spcPct val="4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082675" indent="-168275" algn="l" rtl="0" fontAlgn="base">
        <a:spcBef>
          <a:spcPct val="25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1490663" indent="-177800" algn="l" rtl="0" fontAlgn="base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19478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24050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28622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3319463" indent="-1778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545418" y="3259138"/>
            <a:ext cx="8316383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body" idx="1"/>
          </p:nvPr>
        </p:nvSpPr>
        <p:spPr bwMode="gray">
          <a:xfrm>
            <a:off x="3545418" y="3730625"/>
            <a:ext cx="8316383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457200" algn="ctr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2pPr>
      <a:lvl3pPr marL="914400" algn="ctr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3pPr>
      <a:lvl4pPr marL="1371600" algn="ctr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4pPr>
      <a:lvl5pPr marL="1828800" algn="ctr" rtl="0" fontAlgn="base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5pPr>
      <a:lvl6pPr marL="22860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6pPr>
      <a:lvl7pPr marL="27432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7pPr>
      <a:lvl8pPr marL="32004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8pPr>
      <a:lvl9pPr marL="3657600" algn="ctr" rtl="0" eaLnBrk="1" fontAlgn="base" hangingPunct="1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副标题 2"/>
          <p:cNvSpPr>
            <a:spLocks noGrp="1"/>
          </p:cNvSpPr>
          <p:nvPr>
            <p:ph type="subTitle" idx="1"/>
          </p:nvPr>
        </p:nvSpPr>
        <p:spPr>
          <a:xfrm>
            <a:off x="5015880" y="3861048"/>
            <a:ext cx="6153150" cy="396875"/>
          </a:xfrm>
          <a:ln/>
        </p:spPr>
        <p:txBody>
          <a:bodyPr/>
          <a:lstStyle/>
          <a:p>
            <a:pPr marL="0" indent="0" algn="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成都研究院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孵化二部创新二组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何欣宇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490" name="标题 1"/>
          <p:cNvSpPr>
            <a:spLocks noGrp="1"/>
          </p:cNvSpPr>
          <p:nvPr>
            <p:ph type="ctrTitle"/>
          </p:nvPr>
        </p:nvSpPr>
        <p:spPr>
          <a:xfrm>
            <a:off x="4295800" y="2924944"/>
            <a:ext cx="6768752" cy="487313"/>
          </a:xfrm>
        </p:spPr>
        <p:txBody>
          <a:bodyPr/>
          <a:lstStyle/>
          <a:p>
            <a:pPr algn="r"/>
            <a:r>
              <a:rPr lang="zh-CN" altLang="en-US" dirty="0"/>
              <a:t>成都</a:t>
            </a:r>
            <a:r>
              <a:rPr lang="zh-CN" altLang="en-US" dirty="0" smtClean="0"/>
              <a:t>研究院</a:t>
            </a:r>
            <a:r>
              <a:rPr lang="zh-CN" altLang="en-US" dirty="0" smtClean="0"/>
              <a:t>孵化二部创新二组</a:t>
            </a:r>
            <a:r>
              <a:rPr lang="zh-CN" altLang="en-US" dirty="0" smtClean="0"/>
              <a:t>转正答辩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40416" y="4365104"/>
            <a:ext cx="1211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2014/05/22</a:t>
            </a:r>
            <a:endParaRPr lang="en-US" sz="16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</a:t>
            </a:r>
            <a:endParaRPr lang="zh-CN" altLang="en-US" dirty="0"/>
          </a:p>
        </p:txBody>
      </p:sp>
      <p:sp>
        <p:nvSpPr>
          <p:cNvPr id="25" name="内容占位符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8" lvl="1" indent="0"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/>
              <a:t>工作介绍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不足与改进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总结</a:t>
            </a:r>
            <a:r>
              <a:rPr lang="zh-CN" altLang="en-US" dirty="0" smtClean="0"/>
              <a:t>展望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302384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工作介绍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8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生活圈项目开发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/>
            <a:r>
              <a:rPr lang="zh-CN" altLang="en-US" sz="1600" dirty="0" smtClean="0"/>
              <a:t>生活圈原型，</a:t>
            </a:r>
            <a:r>
              <a:rPr lang="en-US" altLang="zh-CN" sz="1600" dirty="0" smtClean="0"/>
              <a:t>PRD</a:t>
            </a:r>
            <a:r>
              <a:rPr lang="zh-CN" altLang="en-US" sz="1600" dirty="0" smtClean="0"/>
              <a:t>解读，项目开发，</a:t>
            </a:r>
            <a:r>
              <a:rPr lang="en-US" altLang="zh-CN" sz="1600" dirty="0" smtClean="0"/>
              <a:t>UI</a:t>
            </a:r>
            <a:r>
              <a:rPr lang="zh-CN" altLang="en-US" sz="1600" dirty="0" smtClean="0"/>
              <a:t>实现，逻辑处理，接口套接与联调</a:t>
            </a:r>
            <a:endParaRPr lang="en-US" altLang="zh-CN" sz="1600" dirty="0"/>
          </a:p>
          <a:p>
            <a:pPr marL="0" indent="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闪购项目开发与修复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Bug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/>
            <a:r>
              <a:rPr lang="zh-CN" altLang="en-US" sz="1600" dirty="0" smtClean="0"/>
              <a:t>遗留功能实现，</a:t>
            </a:r>
            <a:r>
              <a:rPr lang="en-US" altLang="zh-CN" sz="1600" dirty="0" smtClean="0"/>
              <a:t>Bug</a:t>
            </a:r>
            <a:r>
              <a:rPr lang="zh-CN" altLang="en-US" sz="1600" dirty="0" smtClean="0"/>
              <a:t>联调，接口联调</a:t>
            </a:r>
            <a:endParaRPr lang="en-US" altLang="zh-CN" sz="1600" dirty="0" smtClean="0"/>
          </a:p>
          <a:p>
            <a:pPr marL="0" indent="0"/>
            <a:r>
              <a:rPr lang="zh-CN" altLang="en-US" dirty="0" smtClean="0"/>
              <a:t>日常学习与进步</a:t>
            </a:r>
            <a:endParaRPr lang="en-US" altLang="zh-CN" dirty="0" smtClean="0"/>
          </a:p>
          <a:p>
            <a:pPr marL="0" indent="0"/>
            <a:r>
              <a:rPr lang="en-US" altLang="zh-CN" sz="1600" dirty="0" smtClean="0"/>
              <a:t>SVN</a:t>
            </a:r>
            <a:r>
              <a:rPr lang="zh-CN" altLang="en-US" sz="1600" dirty="0" smtClean="0"/>
              <a:t>使用，代码封装，多线程处理，项目管理学习，与同事的沟通，</a:t>
            </a:r>
            <a:endParaRPr lang="en-US" altLang="zh-CN" sz="1600" dirty="0" smtClean="0"/>
          </a:p>
          <a:p>
            <a:pPr marL="0" indent="0"/>
            <a:r>
              <a:rPr lang="zh-CN" altLang="en-US" sz="1600" dirty="0" smtClean="0"/>
              <a:t>及其他在实际开发过程中的积累</a:t>
            </a:r>
            <a:endParaRPr lang="en-US" altLang="zh-CN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867" y="4359276"/>
            <a:ext cx="2419350" cy="189547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不足待改进</a:t>
            </a:r>
            <a:r>
              <a:rPr lang="zh-CN" altLang="en-US" dirty="0" smtClean="0"/>
              <a:t>的点</a:t>
            </a:r>
            <a:r>
              <a:rPr lang="en-US" altLang="zh-CN" dirty="0" smtClean="0"/>
              <a:t>-</a:t>
            </a:r>
            <a:r>
              <a:rPr lang="en-US" altLang="en-US" dirty="0"/>
              <a:t>开发过程</a:t>
            </a:r>
            <a:r>
              <a:rPr lang="en-US" altLang="en-US" dirty="0" smtClean="0"/>
              <a:t>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  <a:p>
            <a:r>
              <a:rPr lang="en-US" altLang="en-US" dirty="0" smtClean="0"/>
              <a:t>开发过程中</a:t>
            </a:r>
          </a:p>
          <a:p>
            <a:r>
              <a:rPr lang="en-US" altLang="en-US" sz="1600" dirty="0" smtClean="0"/>
              <a:t>1.继续培养良好的CodeReview习惯。</a:t>
            </a:r>
          </a:p>
          <a:p>
            <a:r>
              <a:rPr lang="en-US" altLang="en-US" sz="1600" dirty="0" smtClean="0"/>
              <a:t>2.更加严谨的编码风格。</a:t>
            </a:r>
          </a:p>
          <a:p>
            <a:r>
              <a:rPr lang="en-US" altLang="en-US" sz="1600" dirty="0" smtClean="0"/>
              <a:t>3.对产品认知的及时反馈。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336" y="4221088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981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不足待改进</a:t>
            </a:r>
            <a:r>
              <a:rPr lang="zh-CN" altLang="en-US" dirty="0" smtClean="0"/>
              <a:t>的点</a:t>
            </a:r>
            <a:r>
              <a:rPr lang="en-US" altLang="zh-CN" dirty="0" smtClean="0"/>
              <a:t>-</a:t>
            </a:r>
            <a:r>
              <a:rPr lang="en-US" altLang="en-US" dirty="0"/>
              <a:t>日常沟通</a:t>
            </a:r>
            <a:endParaRPr lang="en-U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  <a:p>
            <a:r>
              <a:rPr lang="en-US" altLang="en-US" dirty="0" smtClean="0"/>
              <a:t>日常沟通</a:t>
            </a:r>
          </a:p>
          <a:p>
            <a:r>
              <a:rPr lang="en-US" altLang="en-US" sz="1600" dirty="0" smtClean="0"/>
              <a:t>1.大胆的表达想法。</a:t>
            </a:r>
            <a:endParaRPr lang="en-US" altLang="en-US" sz="1600" dirty="0" smtClean="0"/>
          </a:p>
          <a:p>
            <a:r>
              <a:rPr lang="en-US" altLang="en-US" sz="1600" dirty="0" smtClean="0"/>
              <a:t>2.表达想法需言简意赅。</a:t>
            </a:r>
          </a:p>
          <a:p>
            <a:r>
              <a:rPr lang="en-US" altLang="en-US" sz="1600" dirty="0" smtClean="0"/>
              <a:t>3.更多的承担。</a:t>
            </a:r>
            <a:endParaRPr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336" y="4221088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4254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总结展望</a:t>
            </a:r>
          </a:p>
        </p:txBody>
      </p:sp>
      <p:sp>
        <p:nvSpPr>
          <p:cNvPr id="675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CN" altLang="en-US" dirty="0" smtClean="0"/>
              <a:t>总结</a:t>
            </a:r>
            <a:endParaRPr lang="en-US" altLang="zh-CN" dirty="0" smtClean="0"/>
          </a:p>
          <a:p>
            <a:pPr marL="0" indent="0"/>
            <a:r>
              <a:rPr lang="zh-CN" altLang="en-US" sz="1600" dirty="0" smtClean="0"/>
              <a:t>经过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个多月的工作和学习，深刻理解京东价值观，</a:t>
            </a:r>
            <a:endParaRPr lang="en-US" altLang="zh-CN" sz="1600" dirty="0" smtClean="0"/>
          </a:p>
          <a:p>
            <a:pPr marL="0" indent="0"/>
            <a:r>
              <a:rPr lang="zh-CN" altLang="en-US" sz="1600" dirty="0" smtClean="0"/>
              <a:t>深刻认识到作为一名京东人，需要在团队中发挥的作用。</a:t>
            </a:r>
            <a:endParaRPr lang="en-US" altLang="zh-CN" sz="1600" dirty="0" smtClean="0"/>
          </a:p>
          <a:p>
            <a:pPr marL="0" indent="0"/>
            <a:r>
              <a:rPr lang="zh-CN" altLang="en-US" sz="1600" dirty="0" smtClean="0"/>
              <a:t>我有信心完成开发工作以及迎接更多新的挑战。</a:t>
            </a:r>
            <a:endParaRPr lang="en-US" altLang="zh-CN" sz="1600" dirty="0" smtClean="0"/>
          </a:p>
          <a:p>
            <a:pPr marL="0" indent="0"/>
            <a:r>
              <a:rPr lang="zh-CN" altLang="en-US" dirty="0" smtClean="0"/>
              <a:t>期望</a:t>
            </a:r>
            <a:endParaRPr lang="en-US" altLang="zh-CN" dirty="0" smtClean="0"/>
          </a:p>
          <a:p>
            <a:pPr marL="0" indent="0"/>
            <a:r>
              <a:rPr lang="zh-CN" altLang="en-US" sz="1600" dirty="0" smtClean="0"/>
              <a:t>我期望在以后的工作中，能够进一步调提高专业技能，</a:t>
            </a:r>
            <a:endParaRPr lang="en-US" altLang="zh-CN" sz="1600" dirty="0" smtClean="0"/>
          </a:p>
          <a:p>
            <a:pPr marL="0" indent="0"/>
            <a:r>
              <a:rPr lang="zh-CN" altLang="en-US" sz="1600" dirty="0" smtClean="0"/>
              <a:t>更多的在团队中发挥作用，为同事，为团队和公司创造更多价值！</a:t>
            </a:r>
            <a:endParaRPr lang="zh-CN" altLang="en-US" sz="16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926" y="4902201"/>
            <a:ext cx="1666875" cy="135255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Sales Template Oct 05">
  <a:themeElements>
    <a:clrScheme name="1_Sales Template Oct 05 1">
      <a:dk1>
        <a:srgbClr val="595959"/>
      </a:dk1>
      <a:lt1>
        <a:srgbClr val="FFFFFF"/>
      </a:lt1>
      <a:dk2>
        <a:srgbClr val="AAAAAA"/>
      </a:dk2>
      <a:lt2>
        <a:srgbClr val="7D7D7D"/>
      </a:lt2>
      <a:accent1>
        <a:srgbClr val="0066CC"/>
      </a:accent1>
      <a:accent2>
        <a:srgbClr val="FFCC00"/>
      </a:accent2>
      <a:accent3>
        <a:srgbClr val="FFFFFF"/>
      </a:accent3>
      <a:accent4>
        <a:srgbClr val="4B4B4B"/>
      </a:accent4>
      <a:accent5>
        <a:srgbClr val="AAB8E2"/>
      </a:accent5>
      <a:accent6>
        <a:srgbClr val="E7B900"/>
      </a:accent6>
      <a:hlink>
        <a:srgbClr val="009900"/>
      </a:hlink>
      <a:folHlink>
        <a:srgbClr val="FF0000"/>
      </a:folHlink>
    </a:clrScheme>
    <a:fontScheme name="1_Sales Template Oct 05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rtlCol="0" anchor="ctr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中宋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ctr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中宋" pitchFamily="2" charset="-122"/>
          </a:defRPr>
        </a:defPPr>
      </a:lstStyle>
    </a:lnDef>
  </a:objectDefaults>
  <a:extraClrSchemeLst>
    <a:extraClrScheme>
      <a:clrScheme name="1_Sales Template Oct 05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Sales Template Oct 05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2_Sales Template Oct 05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ctr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中宋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ctr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中宋" pitchFamily="2" charset="-122"/>
          </a:defRPr>
        </a:defPPr>
      </a:lstStyle>
    </a:lnDef>
  </a:objectDefaults>
  <a:extraClrSchemeLst>
    <a:extraClrScheme>
      <a:clrScheme name="2_Sales Template Oct 05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ivider Slide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2_Divider Slid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ctr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中宋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0714" tIns="40357" rIns="80714" bIns="40357" numCol="1" anchor="ctr" anchorCtr="0" compatLnSpc="1">
        <a:prstTxWarp prst="textNoShape">
          <a:avLst/>
        </a:prstTxWarp>
      </a:bodyPr>
      <a:lstStyle>
        <a:defPPr marL="0" marR="0" indent="0" algn="l" defTabSz="806450" rtl="0" eaLnBrk="1" fontAlgn="base" latinLnBrk="0" hangingPunct="1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中宋" pitchFamily="2" charset="-122"/>
          </a:defRPr>
        </a:defPPr>
      </a:lstStyle>
    </a:lnDef>
  </a:objectDefaults>
  <a:extraClrSchemeLst>
    <a:extraClrScheme>
      <a:clrScheme name="2_Divider Slide 1">
        <a:dk1>
          <a:srgbClr val="595959"/>
        </a:dk1>
        <a:lt1>
          <a:srgbClr val="FFFFFF"/>
        </a:lt1>
        <a:dk2>
          <a:srgbClr val="AAAAAA"/>
        </a:dk2>
        <a:lt2>
          <a:srgbClr val="7D7D7D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4B4B4B"/>
        </a:accent4>
        <a:accent5>
          <a:srgbClr val="AAB8E2"/>
        </a:accent5>
        <a:accent6>
          <a:srgbClr val="E7B900"/>
        </a:accent6>
        <a:hlink>
          <a:srgbClr val="00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RP产品思路简介for UBS</Template>
  <TotalTime>7540</TotalTime>
  <Words>177</Words>
  <Application>Microsoft Macintosh PowerPoint</Application>
  <PresentationFormat>Custom</PresentationFormat>
  <Paragraphs>38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1_Sales Template Oct 05</vt:lpstr>
      <vt:lpstr>2_Sales Template Oct 05</vt:lpstr>
      <vt:lpstr>2_Divider Slide</vt:lpstr>
      <vt:lpstr>成都研究院孵化二部创新二组转正答辩</vt:lpstr>
      <vt:lpstr>概要</vt:lpstr>
      <vt:lpstr>工作介绍</vt:lpstr>
      <vt:lpstr>不足待改进的点-开发过程中</vt:lpstr>
      <vt:lpstr>不足待改进的点-日常沟通</vt:lpstr>
      <vt:lpstr>总结展望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chentianjian</dc:creator>
  <cp:lastModifiedBy>he xinyu</cp:lastModifiedBy>
  <cp:revision>352</cp:revision>
  <dcterms:modified xsi:type="dcterms:W3CDTF">2014-05-21T15:39:31Z</dcterms:modified>
</cp:coreProperties>
</file>