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8"/>
  </p:notesMasterIdLst>
  <p:handoutMasterIdLst>
    <p:handoutMasterId r:id="rId39"/>
  </p:handoutMasterIdLst>
  <p:sldIdLst>
    <p:sldId id="256" r:id="rId2"/>
    <p:sldId id="277" r:id="rId3"/>
    <p:sldId id="301" r:id="rId4"/>
    <p:sldId id="281" r:id="rId5"/>
    <p:sldId id="282" r:id="rId6"/>
    <p:sldId id="283" r:id="rId7"/>
    <p:sldId id="284" r:id="rId8"/>
    <p:sldId id="286" r:id="rId9"/>
    <p:sldId id="287" r:id="rId10"/>
    <p:sldId id="288" r:id="rId11"/>
    <p:sldId id="257" r:id="rId12"/>
    <p:sldId id="293" r:id="rId13"/>
    <p:sldId id="294" r:id="rId14"/>
    <p:sldId id="297" r:id="rId15"/>
    <p:sldId id="258" r:id="rId16"/>
    <p:sldId id="259" r:id="rId17"/>
    <p:sldId id="264" r:id="rId18"/>
    <p:sldId id="260" r:id="rId19"/>
    <p:sldId id="267" r:id="rId20"/>
    <p:sldId id="261" r:id="rId21"/>
    <p:sldId id="262" r:id="rId22"/>
    <p:sldId id="263" r:id="rId23"/>
    <p:sldId id="265" r:id="rId24"/>
    <p:sldId id="268" r:id="rId25"/>
    <p:sldId id="269" r:id="rId26"/>
    <p:sldId id="270" r:id="rId27"/>
    <p:sldId id="271" r:id="rId28"/>
    <p:sldId id="272" r:id="rId29"/>
    <p:sldId id="300" r:id="rId30"/>
    <p:sldId id="273" r:id="rId31"/>
    <p:sldId id="274" r:id="rId32"/>
    <p:sldId id="279" r:id="rId33"/>
    <p:sldId id="275" r:id="rId34"/>
    <p:sldId id="276" r:id="rId35"/>
    <p:sldId id="280" r:id="rId36"/>
    <p:sldId id="302" r:id="rId37"/>
  </p:sldIdLst>
  <p:sldSz cx="9144000" cy="6858000" type="screen4x3"/>
  <p:notesSz cx="6946900" cy="9220200"/>
  <p:defaultTextStyle>
    <a:defPPr>
      <a:defRPr lang="en-US"/>
    </a:defPPr>
    <a:lvl1pPr algn="l" rtl="0" eaLnBrk="0" fontAlgn="base" hangingPunct="0">
      <a:spcBef>
        <a:spcPct val="0"/>
      </a:spcBef>
      <a:spcAft>
        <a:spcPct val="0"/>
      </a:spcAft>
      <a:defRPr sz="2800" kern="1200">
        <a:solidFill>
          <a:schemeClr val="tx1"/>
        </a:solidFill>
        <a:latin typeface="Times New Roman"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charset="0"/>
        <a:ea typeface="+mn-ea"/>
        <a:cs typeface="+mn-cs"/>
      </a:defRPr>
    </a:lvl5pPr>
    <a:lvl6pPr marL="2286000" algn="l" defTabSz="914400" rtl="0" eaLnBrk="1" latinLnBrk="0" hangingPunct="1">
      <a:defRPr sz="2800" kern="1200">
        <a:solidFill>
          <a:schemeClr val="tx1"/>
        </a:solidFill>
        <a:latin typeface="Times New Roman" charset="0"/>
        <a:ea typeface="+mn-ea"/>
        <a:cs typeface="+mn-cs"/>
      </a:defRPr>
    </a:lvl6pPr>
    <a:lvl7pPr marL="2743200" algn="l" defTabSz="914400" rtl="0" eaLnBrk="1" latinLnBrk="0" hangingPunct="1">
      <a:defRPr sz="2800" kern="1200">
        <a:solidFill>
          <a:schemeClr val="tx1"/>
        </a:solidFill>
        <a:latin typeface="Times New Roman" charset="0"/>
        <a:ea typeface="+mn-ea"/>
        <a:cs typeface="+mn-cs"/>
      </a:defRPr>
    </a:lvl7pPr>
    <a:lvl8pPr marL="3200400" algn="l" defTabSz="914400" rtl="0" eaLnBrk="1" latinLnBrk="0" hangingPunct="1">
      <a:defRPr sz="2800" kern="1200">
        <a:solidFill>
          <a:schemeClr val="tx1"/>
        </a:solidFill>
        <a:latin typeface="Times New Roman" charset="0"/>
        <a:ea typeface="+mn-ea"/>
        <a:cs typeface="+mn-cs"/>
      </a:defRPr>
    </a:lvl8pPr>
    <a:lvl9pPr marL="3657600" algn="l" defTabSz="914400" rtl="0" eaLnBrk="1" latinLnBrk="0" hangingPunct="1">
      <a:defRPr sz="2800" kern="1200">
        <a:solidFill>
          <a:schemeClr val="tx1"/>
        </a:solidFill>
        <a:latin typeface="Times New Roman"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33"/>
    <a:srgbClr val="800080"/>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p:scale>
          <a:sx n="87" d="100"/>
          <a:sy n="87" d="100"/>
        </p:scale>
        <p:origin x="749"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8" Type="http://schemas.openxmlformats.org/officeDocument/2006/relationships/slide" Target="slides/slide11.xml"/><Relationship Id="rId13" Type="http://schemas.openxmlformats.org/officeDocument/2006/relationships/slide" Target="slides/slide36.xml"/><Relationship Id="rId3" Type="http://schemas.openxmlformats.org/officeDocument/2006/relationships/slide" Target="slides/slide6.xml"/><Relationship Id="rId7" Type="http://schemas.openxmlformats.org/officeDocument/2006/relationships/slide" Target="slides/slide10.xml"/><Relationship Id="rId12" Type="http://schemas.openxmlformats.org/officeDocument/2006/relationships/slide" Target="slides/slide35.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7.xml"/><Relationship Id="rId5" Type="http://schemas.openxmlformats.org/officeDocument/2006/relationships/slide" Target="slides/slide8.xml"/><Relationship Id="rId10" Type="http://schemas.openxmlformats.org/officeDocument/2006/relationships/slide" Target="slides/slide16.xml"/><Relationship Id="rId4" Type="http://schemas.openxmlformats.org/officeDocument/2006/relationships/slide" Target="slides/slide7.xml"/><Relationship Id="rId9" Type="http://schemas.openxmlformats.org/officeDocument/2006/relationships/slide" Target="slides/slide1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yong Lu" userId="S::ak4612@wayne.edu::f301e185-c542-474a-9bf7-88993208d5e1" providerId="AD" clId="Web-{C5457AD7-1122-BBA1-21FD-DF7D5AA04720}"/>
    <pc:docChg chg="modSld">
      <pc:chgData name="Shiyong Lu" userId="S::ak4612@wayne.edu::f301e185-c542-474a-9bf7-88993208d5e1" providerId="AD" clId="Web-{C5457AD7-1122-BBA1-21FD-DF7D5AA04720}" dt="2019-01-23T18:59:20.263" v="13" actId="20577"/>
      <pc:docMkLst>
        <pc:docMk/>
      </pc:docMkLst>
      <pc:sldChg chg="modSp">
        <pc:chgData name="Shiyong Lu" userId="S::ak4612@wayne.edu::f301e185-c542-474a-9bf7-88993208d5e1" providerId="AD" clId="Web-{C5457AD7-1122-BBA1-21FD-DF7D5AA04720}" dt="2019-01-23T18:59:20.263" v="13" actId="20577"/>
        <pc:sldMkLst>
          <pc:docMk/>
          <pc:sldMk cId="448730426" sldId="298"/>
        </pc:sldMkLst>
        <pc:spChg chg="mod">
          <ac:chgData name="Shiyong Lu" userId="S::ak4612@wayne.edu::f301e185-c542-474a-9bf7-88993208d5e1" providerId="AD" clId="Web-{C5457AD7-1122-BBA1-21FD-DF7D5AA04720}" dt="2019-01-23T18:59:16.559" v="10" actId="20577"/>
          <ac:spMkLst>
            <pc:docMk/>
            <pc:sldMk cId="448730426" sldId="298"/>
            <ac:spMk id="2" creationId="{9827DB9B-5B50-4CA3-88BE-857E655215C1}"/>
          </ac:spMkLst>
        </pc:spChg>
        <pc:spChg chg="mod">
          <ac:chgData name="Shiyong Lu" userId="S::ak4612@wayne.edu::f301e185-c542-474a-9bf7-88993208d5e1" providerId="AD" clId="Web-{C5457AD7-1122-BBA1-21FD-DF7D5AA04720}" dt="2019-01-23T18:59:20.263" v="13" actId="20577"/>
          <ac:spMkLst>
            <pc:docMk/>
            <pc:sldMk cId="448730426" sldId="298"/>
            <ac:spMk id="38914" creationId="{00000000-0000-0000-0000-000000000000}"/>
          </ac:spMkLst>
        </pc:spChg>
      </pc:sldChg>
    </pc:docChg>
  </pc:docChgLst>
  <pc:docChgLst>
    <pc:chgData name="Shiyong Lu" userId="S::ak4612@wayne.edu::f301e185-c542-474a-9bf7-88993208d5e1" providerId="AD" clId="Web-{3EB92D2A-B820-2E22-63BC-F6049B39CEC2}"/>
    <pc:docChg chg="modSld">
      <pc:chgData name="Shiyong Lu" userId="S::ak4612@wayne.edu::f301e185-c542-474a-9bf7-88993208d5e1" providerId="AD" clId="Web-{3EB92D2A-B820-2E22-63BC-F6049B39CEC2}" dt="2019-01-14T16:33:45.484" v="101" actId="20577"/>
      <pc:docMkLst>
        <pc:docMk/>
      </pc:docMkLst>
      <pc:sldChg chg="modSp">
        <pc:chgData name="Shiyong Lu" userId="S::ak4612@wayne.edu::f301e185-c542-474a-9bf7-88993208d5e1" providerId="AD" clId="Web-{3EB92D2A-B820-2E22-63BC-F6049B39CEC2}" dt="2019-01-14T16:33:45.484" v="101" actId="20577"/>
        <pc:sldMkLst>
          <pc:docMk/>
          <pc:sldMk cId="0" sldId="295"/>
        </pc:sldMkLst>
        <pc:spChg chg="mod">
          <ac:chgData name="Shiyong Lu" userId="S::ak4612@wayne.edu::f301e185-c542-474a-9bf7-88993208d5e1" providerId="AD" clId="Web-{3EB92D2A-B820-2E22-63BC-F6049B39CEC2}" dt="2019-01-14T16:33:45.484" v="101" actId="20577"/>
          <ac:spMkLst>
            <pc:docMk/>
            <pc:sldMk cId="0" sldId="295"/>
            <ac:spMk id="38915" creationId="{00000000-0000-0000-0000-000000000000}"/>
          </ac:spMkLst>
        </pc:spChg>
      </pc:sldChg>
    </pc:docChg>
  </pc:docChgLst>
  <pc:docChgLst>
    <pc:chgData name="Shiyong Lu" userId="S::ak4612@wayne.edu::f301e185-c542-474a-9bf7-88993208d5e1" providerId="AD" clId="Web-{A9E3857F-596A-0473-D30A-6F776890B841}"/>
    <pc:docChg chg="addSld delSld modSld">
      <pc:chgData name="Shiyong Lu" userId="S::ak4612@wayne.edu::f301e185-c542-474a-9bf7-88993208d5e1" providerId="AD" clId="Web-{A9E3857F-596A-0473-D30A-6F776890B841}" dt="2019-01-21T20:08:43.374" v="29" actId="20577"/>
      <pc:docMkLst>
        <pc:docMk/>
      </pc:docMkLst>
      <pc:sldChg chg="addSp delSp modSp add replId">
        <pc:chgData name="Shiyong Lu" userId="S::ak4612@wayne.edu::f301e185-c542-474a-9bf7-88993208d5e1" providerId="AD" clId="Web-{A9E3857F-596A-0473-D30A-6F776890B841}" dt="2019-01-21T20:08:43.374" v="28" actId="20577"/>
        <pc:sldMkLst>
          <pc:docMk/>
          <pc:sldMk cId="448730426" sldId="298"/>
        </pc:sldMkLst>
        <pc:spChg chg="add mod">
          <ac:chgData name="Shiyong Lu" userId="S::ak4612@wayne.edu::f301e185-c542-474a-9bf7-88993208d5e1" providerId="AD" clId="Web-{A9E3857F-596A-0473-D30A-6F776890B841}" dt="2019-01-21T20:08:43.374" v="28" actId="20577"/>
          <ac:spMkLst>
            <pc:docMk/>
            <pc:sldMk cId="448730426" sldId="298"/>
            <ac:spMk id="2" creationId="{9827DB9B-5B50-4CA3-88BE-857E655215C1}"/>
          </ac:spMkLst>
        </pc:spChg>
        <pc:spChg chg="del mod">
          <ac:chgData name="Shiyong Lu" userId="S::ak4612@wayne.edu::f301e185-c542-474a-9bf7-88993208d5e1" providerId="AD" clId="Web-{A9E3857F-596A-0473-D30A-6F776890B841}" dt="2019-01-21T20:06:04.874" v="12"/>
          <ac:spMkLst>
            <pc:docMk/>
            <pc:sldMk cId="448730426" sldId="298"/>
            <ac:spMk id="8" creationId="{00000000-0000-0000-0000-000000000000}"/>
          </ac:spMkLst>
        </pc:spChg>
        <pc:spChg chg="mod">
          <ac:chgData name="Shiyong Lu" userId="S::ak4612@wayne.edu::f301e185-c542-474a-9bf7-88993208d5e1" providerId="AD" clId="Web-{A9E3857F-596A-0473-D30A-6F776890B841}" dt="2019-01-21T20:05:41.983" v="6" actId="20577"/>
          <ac:spMkLst>
            <pc:docMk/>
            <pc:sldMk cId="448730426" sldId="298"/>
            <ac:spMk id="38914" creationId="{00000000-0000-0000-0000-000000000000}"/>
          </ac:spMkLst>
        </pc:spChg>
        <pc:picChg chg="del">
          <ac:chgData name="Shiyong Lu" userId="S::ak4612@wayne.edu::f301e185-c542-474a-9bf7-88993208d5e1" providerId="AD" clId="Web-{A9E3857F-596A-0473-D30A-6F776890B841}" dt="2019-01-21T20:05:46.483" v="7"/>
          <ac:picMkLst>
            <pc:docMk/>
            <pc:sldMk cId="448730426" sldId="298"/>
            <ac:picMk id="81922" creationId="{00000000-0000-0000-0000-000000000000}"/>
          </ac:picMkLst>
        </pc:picChg>
      </pc:sldChg>
      <pc:sldChg chg="add del replId">
        <pc:chgData name="Shiyong Lu" userId="S::ak4612@wayne.edu::f301e185-c542-474a-9bf7-88993208d5e1" providerId="AD" clId="Web-{A9E3857F-596A-0473-D30A-6F776890B841}" dt="2019-01-21T20:06:18.530" v="19"/>
        <pc:sldMkLst>
          <pc:docMk/>
          <pc:sldMk cId="4067959525" sldId="29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698" name="Rectangle 2"/>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lvl1pPr defTabSz="909638">
              <a:defRPr sz="1200"/>
            </a:lvl1pPr>
          </a:lstStyle>
          <a:p>
            <a:pPr>
              <a:defRPr/>
            </a:pPr>
            <a:endParaRPr lang="en-US"/>
          </a:p>
        </p:txBody>
      </p:sp>
      <p:sp>
        <p:nvSpPr>
          <p:cNvPr id="29699" name="Rectangle 3"/>
          <p:cNvSpPr>
            <a:spLocks noGrp="1" noChangeArrowheads="1"/>
          </p:cNvSpPr>
          <p:nvPr>
            <p:ph type="dt" sz="quarter" idx="1"/>
          </p:nvPr>
        </p:nvSpPr>
        <p:spPr bwMode="auto">
          <a:xfrm>
            <a:off x="3935413" y="0"/>
            <a:ext cx="3011487" cy="46196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lvl1pPr algn="r" defTabSz="909638">
              <a:defRPr sz="1200"/>
            </a:lvl1pPr>
          </a:lstStyle>
          <a:p>
            <a:pPr>
              <a:defRPr/>
            </a:pPr>
            <a:endParaRPr lang="en-US"/>
          </a:p>
        </p:txBody>
      </p:sp>
      <p:sp>
        <p:nvSpPr>
          <p:cNvPr id="29700" name="Rectangle 4"/>
          <p:cNvSpPr>
            <a:spLocks noGrp="1" noChangeArrowheads="1"/>
          </p:cNvSpPr>
          <p:nvPr>
            <p:ph type="ftr" sz="quarter" idx="2"/>
          </p:nvPr>
        </p:nvSpPr>
        <p:spPr bwMode="auto">
          <a:xfrm>
            <a:off x="0" y="8758238"/>
            <a:ext cx="3011488" cy="461962"/>
          </a:xfrm>
          <a:prstGeom prst="rect">
            <a:avLst/>
          </a:prstGeom>
          <a:noFill/>
          <a:ln w="9525">
            <a:noFill/>
            <a:miter lim="800000"/>
            <a:headEnd/>
            <a:tailEnd/>
          </a:ln>
          <a:effectLst/>
        </p:spPr>
        <p:txBody>
          <a:bodyPr vert="horz" wrap="square" lIns="90937" tIns="45469" rIns="90937" bIns="45469" numCol="1" anchor="b" anchorCtr="0" compatLnSpc="1">
            <a:prstTxWarp prst="textNoShape">
              <a:avLst/>
            </a:prstTxWarp>
          </a:bodyPr>
          <a:lstStyle>
            <a:lvl1pPr defTabSz="909638">
              <a:defRPr sz="1200"/>
            </a:lvl1pPr>
          </a:lstStyle>
          <a:p>
            <a:pPr>
              <a:defRPr/>
            </a:pPr>
            <a:endParaRPr lang="en-US"/>
          </a:p>
        </p:txBody>
      </p:sp>
      <p:sp>
        <p:nvSpPr>
          <p:cNvPr id="29701" name="Rectangle 5"/>
          <p:cNvSpPr>
            <a:spLocks noGrp="1" noChangeArrowheads="1"/>
          </p:cNvSpPr>
          <p:nvPr>
            <p:ph type="sldNum" sz="quarter" idx="3"/>
          </p:nvPr>
        </p:nvSpPr>
        <p:spPr bwMode="auto">
          <a:xfrm>
            <a:off x="3935413" y="8758238"/>
            <a:ext cx="3011487" cy="461962"/>
          </a:xfrm>
          <a:prstGeom prst="rect">
            <a:avLst/>
          </a:prstGeom>
          <a:noFill/>
          <a:ln w="9525">
            <a:noFill/>
            <a:miter lim="800000"/>
            <a:headEnd/>
            <a:tailEnd/>
          </a:ln>
          <a:effectLst/>
        </p:spPr>
        <p:txBody>
          <a:bodyPr vert="horz" wrap="square" lIns="90937" tIns="45469" rIns="90937" bIns="45469" numCol="1" anchor="b" anchorCtr="0" compatLnSpc="1">
            <a:prstTxWarp prst="textNoShape">
              <a:avLst/>
            </a:prstTxWarp>
          </a:bodyPr>
          <a:lstStyle>
            <a:lvl1pPr algn="r" defTabSz="909638">
              <a:defRPr sz="1200"/>
            </a:lvl1pPr>
          </a:lstStyle>
          <a:p>
            <a:pPr>
              <a:defRPr/>
            </a:pPr>
            <a:fld id="{C82E5A7F-0C1C-48F1-B562-11979F4284B8}" type="slidenum">
              <a:rPr lang="en-US"/>
              <a:pPr>
                <a:defRPr/>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1026"/>
          <p:cNvSpPr>
            <a:spLocks noGrp="1" noChangeArrowheads="1"/>
          </p:cNvSpPr>
          <p:nvPr>
            <p:ph type="hdr" sz="quarter"/>
          </p:nvPr>
        </p:nvSpPr>
        <p:spPr bwMode="auto">
          <a:xfrm>
            <a:off x="0" y="0"/>
            <a:ext cx="3011488" cy="46196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lvl1pPr defTabSz="909638">
              <a:defRPr sz="1200">
                <a:latin typeface="Century Gothic" pitchFamily="34" charset="0"/>
              </a:defRPr>
            </a:lvl1pPr>
          </a:lstStyle>
          <a:p>
            <a:pPr>
              <a:defRPr/>
            </a:pPr>
            <a:endParaRPr lang="en-US"/>
          </a:p>
        </p:txBody>
      </p:sp>
      <p:sp>
        <p:nvSpPr>
          <p:cNvPr id="9219" name="Rectangle 1027"/>
          <p:cNvSpPr>
            <a:spLocks noGrp="1" noChangeArrowheads="1"/>
          </p:cNvSpPr>
          <p:nvPr>
            <p:ph type="dt" idx="1"/>
          </p:nvPr>
        </p:nvSpPr>
        <p:spPr bwMode="auto">
          <a:xfrm>
            <a:off x="3935413" y="0"/>
            <a:ext cx="3011487" cy="46196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lvl1pPr algn="r" defTabSz="909638">
              <a:defRPr sz="1200">
                <a:latin typeface="Century Gothic" pitchFamily="34" charset="0"/>
              </a:defRPr>
            </a:lvl1pPr>
          </a:lstStyle>
          <a:p>
            <a:pPr>
              <a:defRPr/>
            </a:pPr>
            <a:endParaRPr lang="en-US"/>
          </a:p>
        </p:txBody>
      </p:sp>
      <p:sp>
        <p:nvSpPr>
          <p:cNvPr id="39940" name="Rectangle 1028"/>
          <p:cNvSpPr>
            <a:spLocks noGrp="1" noRot="1" noChangeAspect="1" noChangeArrowheads="1" noTextEdit="1"/>
          </p:cNvSpPr>
          <p:nvPr>
            <p:ph type="sldImg" idx="2"/>
          </p:nvPr>
        </p:nvSpPr>
        <p:spPr bwMode="auto">
          <a:xfrm>
            <a:off x="1168400" y="690563"/>
            <a:ext cx="4610100" cy="3457575"/>
          </a:xfrm>
          <a:prstGeom prst="rect">
            <a:avLst/>
          </a:prstGeom>
          <a:noFill/>
          <a:ln w="9525">
            <a:solidFill>
              <a:srgbClr val="000000"/>
            </a:solidFill>
            <a:miter lim="800000"/>
            <a:headEnd/>
            <a:tailEnd/>
          </a:ln>
        </p:spPr>
      </p:sp>
      <p:sp>
        <p:nvSpPr>
          <p:cNvPr id="9221" name="Rectangle 1029"/>
          <p:cNvSpPr>
            <a:spLocks noGrp="1" noChangeArrowheads="1"/>
          </p:cNvSpPr>
          <p:nvPr>
            <p:ph type="body" sz="quarter" idx="3"/>
          </p:nvPr>
        </p:nvSpPr>
        <p:spPr bwMode="auto">
          <a:xfrm>
            <a:off x="927100" y="4378325"/>
            <a:ext cx="5092700" cy="4151313"/>
          </a:xfrm>
          <a:prstGeom prst="rect">
            <a:avLst/>
          </a:prstGeom>
          <a:noFill/>
          <a:ln w="9525">
            <a:noFill/>
            <a:miter lim="800000"/>
            <a:headEnd/>
            <a:tailEnd/>
          </a:ln>
          <a:effectLst/>
        </p:spPr>
        <p:txBody>
          <a:bodyPr vert="horz" wrap="square" lIns="90937" tIns="45469" rIns="90937" bIns="4546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222" name="Rectangle 1030"/>
          <p:cNvSpPr>
            <a:spLocks noGrp="1" noChangeArrowheads="1"/>
          </p:cNvSpPr>
          <p:nvPr>
            <p:ph type="ftr" sz="quarter" idx="4"/>
          </p:nvPr>
        </p:nvSpPr>
        <p:spPr bwMode="auto">
          <a:xfrm>
            <a:off x="0" y="8758238"/>
            <a:ext cx="3011488" cy="461962"/>
          </a:xfrm>
          <a:prstGeom prst="rect">
            <a:avLst/>
          </a:prstGeom>
          <a:noFill/>
          <a:ln w="9525">
            <a:noFill/>
            <a:miter lim="800000"/>
            <a:headEnd/>
            <a:tailEnd/>
          </a:ln>
          <a:effectLst/>
        </p:spPr>
        <p:txBody>
          <a:bodyPr vert="horz" wrap="square" lIns="90937" tIns="45469" rIns="90937" bIns="45469" numCol="1" anchor="b" anchorCtr="0" compatLnSpc="1">
            <a:prstTxWarp prst="textNoShape">
              <a:avLst/>
            </a:prstTxWarp>
          </a:bodyPr>
          <a:lstStyle>
            <a:lvl1pPr defTabSz="909638">
              <a:defRPr sz="1200">
                <a:latin typeface="Century Gothic" pitchFamily="34" charset="0"/>
              </a:defRPr>
            </a:lvl1pPr>
          </a:lstStyle>
          <a:p>
            <a:pPr>
              <a:defRPr/>
            </a:pPr>
            <a:endParaRPr lang="en-US"/>
          </a:p>
        </p:txBody>
      </p:sp>
      <p:sp>
        <p:nvSpPr>
          <p:cNvPr id="9223" name="Rectangle 1031"/>
          <p:cNvSpPr>
            <a:spLocks noGrp="1" noChangeArrowheads="1"/>
          </p:cNvSpPr>
          <p:nvPr>
            <p:ph type="sldNum" sz="quarter" idx="5"/>
          </p:nvPr>
        </p:nvSpPr>
        <p:spPr bwMode="auto">
          <a:xfrm>
            <a:off x="3935413" y="8758238"/>
            <a:ext cx="3011487" cy="461962"/>
          </a:xfrm>
          <a:prstGeom prst="rect">
            <a:avLst/>
          </a:prstGeom>
          <a:noFill/>
          <a:ln w="9525">
            <a:noFill/>
            <a:miter lim="800000"/>
            <a:headEnd/>
            <a:tailEnd/>
          </a:ln>
          <a:effectLst/>
        </p:spPr>
        <p:txBody>
          <a:bodyPr vert="horz" wrap="square" lIns="90937" tIns="45469" rIns="90937" bIns="45469" numCol="1" anchor="b" anchorCtr="0" compatLnSpc="1">
            <a:prstTxWarp prst="textNoShape">
              <a:avLst/>
            </a:prstTxWarp>
          </a:bodyPr>
          <a:lstStyle>
            <a:lvl1pPr algn="r" defTabSz="909638">
              <a:defRPr sz="1200">
                <a:latin typeface="Century Gothic" pitchFamily="34" charset="0"/>
              </a:defRPr>
            </a:lvl1pPr>
          </a:lstStyle>
          <a:p>
            <a:pPr>
              <a:defRPr/>
            </a:pPr>
            <a:fld id="{1D2522F1-4781-42CA-9B9E-FCDAF1948C38}"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F26255AA-49DE-416E-9596-22873AF3B5A2}" type="slidenum">
              <a:rPr lang="en-US" smtClean="0"/>
              <a:pPr/>
              <a:t>1</a:t>
            </a:fld>
            <a:endParaRPr lang="en-US"/>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31"/>
          <p:cNvSpPr>
            <a:spLocks noGrp="1" noChangeArrowheads="1"/>
          </p:cNvSpPr>
          <p:nvPr>
            <p:ph type="sldNum" sz="quarter" idx="5"/>
          </p:nvPr>
        </p:nvSpPr>
        <p:spPr>
          <a:noFill/>
        </p:spPr>
        <p:txBody>
          <a:bodyPr/>
          <a:lstStyle/>
          <a:p>
            <a:fld id="{70A67EB4-87FE-47B2-B0DD-D2AF5C469F37}" type="slidenum">
              <a:rPr lang="en-US" smtClean="0"/>
              <a:pPr/>
              <a:t>10</a:t>
            </a:fld>
            <a:endParaRPr lang="en-US"/>
          </a:p>
        </p:txBody>
      </p:sp>
      <p:sp>
        <p:nvSpPr>
          <p:cNvPr id="49155" name="Rectangle 2"/>
          <p:cNvSpPr>
            <a:spLocks noGrp="1" noRot="1" noChangeAspect="1" noChangeArrowheads="1" noTextEdit="1"/>
          </p:cNvSpPr>
          <p:nvPr>
            <p:ph type="sldImg"/>
          </p:nvPr>
        </p:nvSpPr>
        <p:spPr>
          <a:solidFill>
            <a:srgbClr val="FFFFFF"/>
          </a:solidFill>
          <a:ln/>
        </p:spPr>
      </p:sp>
      <p:sp>
        <p:nvSpPr>
          <p:cNvPr id="49156"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p:spPr>
        <p:txBody>
          <a:bodyPr/>
          <a:lstStyle/>
          <a:p>
            <a:fld id="{C6E36B66-0D6F-401F-8F79-15A397826ECE}" type="slidenum">
              <a:rPr lang="en-US" smtClean="0"/>
              <a:pPr/>
              <a:t>11</a:t>
            </a:fld>
            <a:endParaRPr 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A2E9331A-C288-4D67-A42A-998F829BC120}" type="slidenum">
              <a:rPr lang="en-US" smtClean="0"/>
              <a:pPr/>
              <a:t>12</a:t>
            </a:fld>
            <a:endParaRPr 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p:spPr>
        <p:txBody>
          <a:bodyPr/>
          <a:lstStyle/>
          <a:p>
            <a:fld id="{ADA150D5-B587-45FC-B8B0-047FE31843EC}" type="slidenum">
              <a:rPr lang="en-US" smtClean="0"/>
              <a:pPr/>
              <a:t>15</a:t>
            </a:fld>
            <a:endParaRPr 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fld id="{1AA64A06-54E4-4F55-8513-5CBEEC896BF0}" type="slidenum">
              <a:rPr lang="en-US" smtClean="0"/>
              <a:pPr/>
              <a:t>16</a:t>
            </a:fld>
            <a:endParaRPr 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p:spPr>
        <p:txBody>
          <a:bodyPr/>
          <a:lstStyle/>
          <a:p>
            <a:fld id="{B27893A8-6DC7-49A0-B425-F9E7350BE77A}" type="slidenum">
              <a:rPr lang="en-US" smtClean="0"/>
              <a:pPr/>
              <a:t>17</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31"/>
          <p:cNvSpPr>
            <a:spLocks noGrp="1" noChangeArrowheads="1"/>
          </p:cNvSpPr>
          <p:nvPr>
            <p:ph type="sldNum" sz="quarter" idx="5"/>
          </p:nvPr>
        </p:nvSpPr>
        <p:spPr>
          <a:noFill/>
        </p:spPr>
        <p:txBody>
          <a:bodyPr/>
          <a:lstStyle/>
          <a:p>
            <a:fld id="{3423730B-C934-49E1-82AB-AAF12EA33BBF}" type="slidenum">
              <a:rPr lang="en-US" smtClean="0"/>
              <a:pPr/>
              <a:t>18</a:t>
            </a:fld>
            <a:endParaRPr 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p:spPr>
        <p:txBody>
          <a:bodyPr/>
          <a:lstStyle/>
          <a:p>
            <a:fld id="{4D5DCA59-E002-414E-9006-43704CC18ACF}" type="slidenum">
              <a:rPr lang="en-US" smtClean="0"/>
              <a:pPr/>
              <a:t>19</a:t>
            </a:fld>
            <a:endParaRPr 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031"/>
          <p:cNvSpPr>
            <a:spLocks noGrp="1" noChangeArrowheads="1"/>
          </p:cNvSpPr>
          <p:nvPr>
            <p:ph type="sldNum" sz="quarter" idx="5"/>
          </p:nvPr>
        </p:nvSpPr>
        <p:spPr>
          <a:noFill/>
        </p:spPr>
        <p:txBody>
          <a:bodyPr/>
          <a:lstStyle/>
          <a:p>
            <a:fld id="{002CF697-D485-4710-9414-246B28E0733A}" type="slidenum">
              <a:rPr lang="en-US" smtClean="0"/>
              <a:pPr/>
              <a:t>20</a:t>
            </a:fld>
            <a:endParaRPr lang="en-US"/>
          </a:p>
        </p:txBody>
      </p:sp>
      <p:sp>
        <p:nvSpPr>
          <p:cNvPr id="57347" name="Rectangle 2"/>
          <p:cNvSpPr>
            <a:spLocks noGrp="1" noRot="1" noChangeAspect="1" noChangeArrowheads="1" noTextEdit="1"/>
          </p:cNvSpPr>
          <p:nvPr>
            <p:ph type="sldImg"/>
          </p:nvPr>
        </p:nvSpPr>
        <p:spPr>
          <a:ln/>
        </p:spPr>
      </p:sp>
      <p:sp>
        <p:nvSpPr>
          <p:cNvPr id="5734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p:spPr>
        <p:txBody>
          <a:bodyPr/>
          <a:lstStyle/>
          <a:p>
            <a:fld id="{FC8B55F3-EAEB-4A41-A281-9FC6C250F46C}" type="slidenum">
              <a:rPr lang="en-US" smtClean="0"/>
              <a:pPr/>
              <a:t>21</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8C5E7524-4998-486F-AEBD-5D4D50097B1B}" type="slidenum">
              <a:rPr lang="en-US" smtClean="0"/>
              <a:pPr/>
              <a:t>2</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031"/>
          <p:cNvSpPr>
            <a:spLocks noGrp="1" noChangeArrowheads="1"/>
          </p:cNvSpPr>
          <p:nvPr>
            <p:ph type="sldNum" sz="quarter" idx="5"/>
          </p:nvPr>
        </p:nvSpPr>
        <p:spPr>
          <a:noFill/>
        </p:spPr>
        <p:txBody>
          <a:bodyPr/>
          <a:lstStyle/>
          <a:p>
            <a:fld id="{773DA697-0850-40EF-A763-98B295ED551A}" type="slidenum">
              <a:rPr lang="en-US" smtClean="0"/>
              <a:pPr/>
              <a:t>22</a:t>
            </a:fld>
            <a:endParaRPr lang="en-US"/>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p:spPr>
        <p:txBody>
          <a:bodyPr/>
          <a:lstStyle/>
          <a:p>
            <a:fld id="{32F1374B-0120-4CF1-BF7A-17125C1086FD}" type="slidenum">
              <a:rPr lang="en-US" smtClean="0"/>
              <a:pPr/>
              <a:t>23</a:t>
            </a:fld>
            <a:endParaRPr lang="en-US"/>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031"/>
          <p:cNvSpPr>
            <a:spLocks noGrp="1" noChangeArrowheads="1"/>
          </p:cNvSpPr>
          <p:nvPr>
            <p:ph type="sldNum" sz="quarter" idx="5"/>
          </p:nvPr>
        </p:nvSpPr>
        <p:spPr>
          <a:noFill/>
        </p:spPr>
        <p:txBody>
          <a:bodyPr/>
          <a:lstStyle/>
          <a:p>
            <a:fld id="{9EE47A3A-46B0-4DED-94B7-017E740C65A5}" type="slidenum">
              <a:rPr lang="en-US" smtClean="0"/>
              <a:pPr/>
              <a:t>24</a:t>
            </a:fld>
            <a:endParaRPr lang="en-US"/>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p:spPr>
        <p:txBody>
          <a:bodyPr/>
          <a:lstStyle/>
          <a:p>
            <a:fld id="{C7F1D2A2-9296-462D-85E8-04EEE3D16C65}" type="slidenum">
              <a:rPr lang="en-US" smtClean="0"/>
              <a:pPr/>
              <a:t>25</a:t>
            </a:fld>
            <a:endParaRPr 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031"/>
          <p:cNvSpPr>
            <a:spLocks noGrp="1" noChangeArrowheads="1"/>
          </p:cNvSpPr>
          <p:nvPr>
            <p:ph type="sldNum" sz="quarter" idx="5"/>
          </p:nvPr>
        </p:nvSpPr>
        <p:spPr>
          <a:noFill/>
        </p:spPr>
        <p:txBody>
          <a:bodyPr/>
          <a:lstStyle/>
          <a:p>
            <a:fld id="{9F603878-D74F-4B79-8206-227D9FC2142D}" type="slidenum">
              <a:rPr lang="en-US" smtClean="0"/>
              <a:pPr/>
              <a:t>26</a:t>
            </a:fld>
            <a:endParaRPr 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p:spPr>
        <p:txBody>
          <a:bodyPr/>
          <a:lstStyle/>
          <a:p>
            <a:fld id="{E254A36D-5E0F-49AF-BB37-70CF78347BA0}" type="slidenum">
              <a:rPr lang="en-US" smtClean="0"/>
              <a:pPr/>
              <a:t>27</a:t>
            </a:fld>
            <a:endParaRPr 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31"/>
          <p:cNvSpPr>
            <a:spLocks noGrp="1" noChangeArrowheads="1"/>
          </p:cNvSpPr>
          <p:nvPr>
            <p:ph type="sldNum" sz="quarter" idx="5"/>
          </p:nvPr>
        </p:nvSpPr>
        <p:spPr>
          <a:noFill/>
        </p:spPr>
        <p:txBody>
          <a:bodyPr/>
          <a:lstStyle/>
          <a:p>
            <a:fld id="{8FBCA7B2-4361-47D1-9873-21515F710E1E}" type="slidenum">
              <a:rPr lang="en-US" smtClean="0"/>
              <a:pPr/>
              <a:t>28</a:t>
            </a:fld>
            <a:endParaRPr lang="en-US"/>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031"/>
          <p:cNvSpPr>
            <a:spLocks noGrp="1" noChangeArrowheads="1"/>
          </p:cNvSpPr>
          <p:nvPr>
            <p:ph type="sldNum" sz="quarter" idx="5"/>
          </p:nvPr>
        </p:nvSpPr>
        <p:spPr>
          <a:noFill/>
        </p:spPr>
        <p:txBody>
          <a:bodyPr/>
          <a:lstStyle/>
          <a:p>
            <a:fld id="{D0138CD6-953D-4499-8A98-1C1ADADFEE8F}" type="slidenum">
              <a:rPr lang="en-US" smtClean="0"/>
              <a:pPr/>
              <a:t>30</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031"/>
          <p:cNvSpPr>
            <a:spLocks noGrp="1" noChangeArrowheads="1"/>
          </p:cNvSpPr>
          <p:nvPr>
            <p:ph type="sldNum" sz="quarter" idx="5"/>
          </p:nvPr>
        </p:nvSpPr>
        <p:spPr>
          <a:noFill/>
        </p:spPr>
        <p:txBody>
          <a:bodyPr/>
          <a:lstStyle/>
          <a:p>
            <a:fld id="{2516F9D1-F4A3-4E6E-A1C4-2DB81C1EC1B8}" type="slidenum">
              <a:rPr lang="en-US" smtClean="0"/>
              <a:pPr/>
              <a:t>31</a:t>
            </a:fld>
            <a:endParaRPr lang="en-US"/>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031"/>
          <p:cNvSpPr>
            <a:spLocks noGrp="1" noChangeArrowheads="1"/>
          </p:cNvSpPr>
          <p:nvPr>
            <p:ph type="sldNum" sz="quarter" idx="5"/>
          </p:nvPr>
        </p:nvSpPr>
        <p:spPr>
          <a:noFill/>
        </p:spPr>
        <p:txBody>
          <a:bodyPr/>
          <a:lstStyle/>
          <a:p>
            <a:fld id="{C06EF515-1792-40AA-B491-7536072B1F34}" type="slidenum">
              <a:rPr lang="en-US" smtClean="0"/>
              <a:pPr/>
              <a:t>32</a:t>
            </a:fld>
            <a:endParaRPr lang="en-US"/>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p:cNvSpPr>
            <a:spLocks noGrp="1" noChangeArrowheads="1"/>
          </p:cNvSpPr>
          <p:nvPr>
            <p:ph type="sldNum" sz="quarter" idx="5"/>
          </p:nvPr>
        </p:nvSpPr>
        <p:spPr>
          <a:noFill/>
        </p:spPr>
        <p:txBody>
          <a:bodyPr/>
          <a:lstStyle/>
          <a:p>
            <a:fld id="{8C5E7524-4998-486F-AEBD-5D4D50097B1B}" type="slidenum">
              <a:rPr lang="en-US" smtClean="0"/>
              <a:pPr/>
              <a:t>3</a:t>
            </a:fld>
            <a:endParaRPr lang="en-US"/>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608633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031"/>
          <p:cNvSpPr>
            <a:spLocks noGrp="1" noChangeArrowheads="1"/>
          </p:cNvSpPr>
          <p:nvPr>
            <p:ph type="sldNum" sz="quarter" idx="5"/>
          </p:nvPr>
        </p:nvSpPr>
        <p:spPr>
          <a:noFill/>
        </p:spPr>
        <p:txBody>
          <a:bodyPr/>
          <a:lstStyle/>
          <a:p>
            <a:fld id="{FCDE9CC9-16A9-4A46-B4AF-FD0EAA45F20A}" type="slidenum">
              <a:rPr lang="en-US" smtClean="0"/>
              <a:pPr/>
              <a:t>33</a:t>
            </a:fld>
            <a:endParaRPr lang="en-US"/>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p:spPr>
        <p:txBody>
          <a:bodyPr/>
          <a:lstStyle/>
          <a:p>
            <a:fld id="{7B411BA6-1FA1-43C2-B8BE-BA07839B31F3}" type="slidenum">
              <a:rPr lang="en-US" smtClean="0"/>
              <a:pPr/>
              <a:t>34</a:t>
            </a:fld>
            <a:endParaRPr 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5DFFA2CE-3C12-4B03-BD84-FA8710824D71}" type="slidenum">
              <a:rPr lang="en-US" smtClean="0"/>
              <a:pPr/>
              <a:t>35</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5DFFA2CE-3C12-4B03-BD84-FA8710824D71}" type="slidenum">
              <a:rPr lang="en-US" smtClean="0"/>
              <a:pPr/>
              <a:t>36</a:t>
            </a:fld>
            <a:endParaRPr lang="en-US"/>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506459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031"/>
          <p:cNvSpPr>
            <a:spLocks noGrp="1" noChangeArrowheads="1"/>
          </p:cNvSpPr>
          <p:nvPr>
            <p:ph type="sldNum" sz="quarter" idx="5"/>
          </p:nvPr>
        </p:nvSpPr>
        <p:spPr>
          <a:noFill/>
        </p:spPr>
        <p:txBody>
          <a:bodyPr/>
          <a:lstStyle/>
          <a:p>
            <a:fld id="{0656AA73-1A20-44B5-8B09-01BD33CE2536}" type="slidenum">
              <a:rPr lang="en-US" smtClean="0"/>
              <a:pPr/>
              <a:t>4</a:t>
            </a:fld>
            <a:endParaRPr lang="en-US"/>
          </a:p>
        </p:txBody>
      </p:sp>
      <p:sp>
        <p:nvSpPr>
          <p:cNvPr id="43011" name="Rectangle 1026"/>
          <p:cNvSpPr>
            <a:spLocks noGrp="1" noRot="1" noChangeAspect="1" noChangeArrowheads="1" noTextEdit="1"/>
          </p:cNvSpPr>
          <p:nvPr>
            <p:ph type="sldImg"/>
          </p:nvPr>
        </p:nvSpPr>
        <p:spPr>
          <a:solidFill>
            <a:srgbClr val="FFFFFF"/>
          </a:solidFill>
          <a:ln/>
        </p:spPr>
      </p:sp>
      <p:sp>
        <p:nvSpPr>
          <p:cNvPr id="43012"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p:spPr>
        <p:txBody>
          <a:bodyPr/>
          <a:lstStyle/>
          <a:p>
            <a:fld id="{C1C180E9-D4CD-4972-BF12-9AC5346E3F2F}" type="slidenum">
              <a:rPr lang="en-US" smtClean="0"/>
              <a:pPr/>
              <a:t>5</a:t>
            </a:fld>
            <a:endParaRPr lang="en-US"/>
          </a:p>
        </p:txBody>
      </p:sp>
      <p:sp>
        <p:nvSpPr>
          <p:cNvPr id="44035" name="Rectangle 1026"/>
          <p:cNvSpPr>
            <a:spLocks noGrp="1" noRot="1" noChangeAspect="1" noChangeArrowheads="1" noTextEdit="1"/>
          </p:cNvSpPr>
          <p:nvPr>
            <p:ph type="sldImg"/>
          </p:nvPr>
        </p:nvSpPr>
        <p:spPr>
          <a:solidFill>
            <a:srgbClr val="FFFFFF"/>
          </a:solidFill>
          <a:ln/>
        </p:spPr>
      </p:sp>
      <p:sp>
        <p:nvSpPr>
          <p:cNvPr id="44036"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031"/>
          <p:cNvSpPr>
            <a:spLocks noGrp="1" noChangeArrowheads="1"/>
          </p:cNvSpPr>
          <p:nvPr>
            <p:ph type="sldNum" sz="quarter" idx="5"/>
          </p:nvPr>
        </p:nvSpPr>
        <p:spPr>
          <a:noFill/>
        </p:spPr>
        <p:txBody>
          <a:bodyPr/>
          <a:lstStyle/>
          <a:p>
            <a:fld id="{E433FC54-7285-44FE-BF40-3C7980C99093}" type="slidenum">
              <a:rPr lang="en-US" smtClean="0"/>
              <a:pPr/>
              <a:t>6</a:t>
            </a:fld>
            <a:endParaRPr lang="en-US"/>
          </a:p>
        </p:txBody>
      </p:sp>
      <p:sp>
        <p:nvSpPr>
          <p:cNvPr id="45059" name="Rectangle 1026"/>
          <p:cNvSpPr>
            <a:spLocks noGrp="1" noRot="1" noChangeAspect="1" noChangeArrowheads="1" noTextEdit="1"/>
          </p:cNvSpPr>
          <p:nvPr>
            <p:ph type="sldImg"/>
          </p:nvPr>
        </p:nvSpPr>
        <p:spPr>
          <a:solidFill>
            <a:srgbClr val="FFFFFF"/>
          </a:solidFill>
          <a:ln/>
        </p:spPr>
      </p:sp>
      <p:sp>
        <p:nvSpPr>
          <p:cNvPr id="45060"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p:spPr>
        <p:txBody>
          <a:bodyPr/>
          <a:lstStyle/>
          <a:p>
            <a:fld id="{991D699C-59B6-4A4A-B2E3-AE4B61E4596D}" type="slidenum">
              <a:rPr lang="en-US" smtClean="0"/>
              <a:pPr/>
              <a:t>7</a:t>
            </a:fld>
            <a:endParaRPr lang="en-US"/>
          </a:p>
        </p:txBody>
      </p:sp>
      <p:sp>
        <p:nvSpPr>
          <p:cNvPr id="46083" name="Rectangle 1026"/>
          <p:cNvSpPr>
            <a:spLocks noGrp="1" noRot="1" noChangeAspect="1" noChangeArrowheads="1" noTextEdit="1"/>
          </p:cNvSpPr>
          <p:nvPr>
            <p:ph type="sldImg"/>
          </p:nvPr>
        </p:nvSpPr>
        <p:spPr>
          <a:solidFill>
            <a:srgbClr val="FFFFFF"/>
          </a:solidFill>
          <a:ln/>
        </p:spPr>
      </p:sp>
      <p:sp>
        <p:nvSpPr>
          <p:cNvPr id="46084"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5EE1602B-CE16-4CA5-B641-655B059552CA}" type="slidenum">
              <a:rPr lang="en-US" smtClean="0"/>
              <a:pPr/>
              <a:t>8</a:t>
            </a:fld>
            <a:endParaRPr lang="en-US"/>
          </a:p>
        </p:txBody>
      </p:sp>
      <p:sp>
        <p:nvSpPr>
          <p:cNvPr id="47107" name="Rectangle 1026"/>
          <p:cNvSpPr>
            <a:spLocks noGrp="1" noRot="1" noChangeAspect="1" noChangeArrowheads="1" noTextEdit="1"/>
          </p:cNvSpPr>
          <p:nvPr>
            <p:ph type="sldImg"/>
          </p:nvPr>
        </p:nvSpPr>
        <p:spPr>
          <a:solidFill>
            <a:srgbClr val="FFFFFF"/>
          </a:solidFill>
          <a:ln/>
        </p:spPr>
      </p:sp>
      <p:sp>
        <p:nvSpPr>
          <p:cNvPr id="47108" name="Rectangle 1027"/>
          <p:cNvSpPr>
            <a:spLocks noGrp="1" noChangeArrowheads="1"/>
          </p:cNvSpPr>
          <p:nvPr>
            <p:ph type="body" idx="1"/>
          </p:nvPr>
        </p:nvSpPr>
        <p:spPr>
          <a:solidFill>
            <a:srgbClr val="FFFFFF"/>
          </a:solidFill>
          <a:ln>
            <a:solidFill>
              <a:srgbClr val="000000"/>
            </a:solidFill>
          </a:ln>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p:spPr>
        <p:txBody>
          <a:bodyPr/>
          <a:lstStyle/>
          <a:p>
            <a:fld id="{6E588C51-8936-4658-A31E-3336F20CEA84}" type="slidenum">
              <a:rPr lang="en-US" smtClean="0"/>
              <a:pPr/>
              <a:t>9</a:t>
            </a:fld>
            <a:endParaRPr 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ctrTitle"/>
          </p:nvPr>
        </p:nvSpPr>
        <p:spPr>
          <a:xfrm>
            <a:off x="5181600" y="914400"/>
            <a:ext cx="3276600" cy="1524000"/>
          </a:xfrm>
        </p:spPr>
        <p:txBody>
          <a:bodyPr/>
          <a:lstStyle>
            <a:lvl1pPr algn="l">
              <a:defRPr sz="4000">
                <a:solidFill>
                  <a:schemeClr val="bg1"/>
                </a:solidFill>
              </a:defRPr>
            </a:lvl1pPr>
          </a:lstStyle>
          <a:p>
            <a:r>
              <a:rPr lang="en-US"/>
              <a:t>Click to edit Master title style</a:t>
            </a:r>
          </a:p>
        </p:txBody>
      </p:sp>
      <p:sp>
        <p:nvSpPr>
          <p:cNvPr id="33795" name="Rectangle 3"/>
          <p:cNvSpPr>
            <a:spLocks noGrp="1" noChangeArrowheads="1"/>
          </p:cNvSpPr>
          <p:nvPr>
            <p:ph type="subTitle" idx="1"/>
          </p:nvPr>
        </p:nvSpPr>
        <p:spPr>
          <a:xfrm>
            <a:off x="5181600" y="2743200"/>
            <a:ext cx="3276600" cy="2057400"/>
          </a:xfrm>
        </p:spPr>
        <p:txBody>
          <a:bodyPr/>
          <a:lstStyle>
            <a:lvl1pPr marL="0" indent="0">
              <a:buFontTx/>
              <a:buNone/>
              <a:defRPr/>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9F6E111E-6316-4A80-8DA2-27ACFB6AE731}"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3C89573-4DC8-441B-9B3B-027C2BF8460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E3A31AE-28AD-4FA2-9F29-D26334E0B30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EE884F9-2C3C-4A3F-AE04-E4E943F320B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C8A2F59-BA8D-4745-A99F-B6320B54D772}"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FE80DAB-28AD-4FEB-8139-273C5E7DA26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4CB72C2-1AE7-4003-9E13-65983A4B03D4}"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80DE8929-540D-43A0-804E-A7566AF1EB4D}"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594BC65B-A633-4E70-BA63-6E5C996E4EE7}"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36DC07D-CA51-4BA6-97C9-0E42B7802B94}"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C9B643-55FE-47B4-8763-48C99F784B3E}"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1B6ACC91-4D69-4763-B2B0-DD4754D357E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7"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charset="0"/>
        </a:defRPr>
      </a:lvl2pPr>
      <a:lvl3pPr algn="ctr" rtl="0" eaLnBrk="0" fontAlgn="base" hangingPunct="0">
        <a:spcBef>
          <a:spcPct val="0"/>
        </a:spcBef>
        <a:spcAft>
          <a:spcPct val="0"/>
        </a:spcAft>
        <a:defRPr sz="4400">
          <a:solidFill>
            <a:schemeClr val="tx2"/>
          </a:solidFill>
          <a:latin typeface="Times New Roman" charset="0"/>
        </a:defRPr>
      </a:lvl3pPr>
      <a:lvl4pPr algn="ctr" rtl="0" eaLnBrk="0" fontAlgn="base" hangingPunct="0">
        <a:spcBef>
          <a:spcPct val="0"/>
        </a:spcBef>
        <a:spcAft>
          <a:spcPct val="0"/>
        </a:spcAft>
        <a:defRPr sz="4400">
          <a:solidFill>
            <a:schemeClr val="tx2"/>
          </a:solidFill>
          <a:latin typeface="Times New Roman" charset="0"/>
        </a:defRPr>
      </a:lvl4pPr>
      <a:lvl5pPr algn="ctr" rtl="0" eaLnBrk="0" fontAlgn="base" hangingPunct="0">
        <a:spcBef>
          <a:spcPct val="0"/>
        </a:spcBef>
        <a:spcAft>
          <a:spcPct val="0"/>
        </a:spcAft>
        <a:defRPr sz="4400">
          <a:solidFill>
            <a:schemeClr val="tx2"/>
          </a:solidFill>
          <a:latin typeface="Times New Roman" charset="0"/>
        </a:defRPr>
      </a:lvl5pPr>
      <a:lvl6pPr marL="457200" algn="ctr" rtl="0" eaLnBrk="0" fontAlgn="base" hangingPunct="0">
        <a:spcBef>
          <a:spcPct val="0"/>
        </a:spcBef>
        <a:spcAft>
          <a:spcPct val="0"/>
        </a:spcAft>
        <a:defRPr sz="4400">
          <a:solidFill>
            <a:schemeClr val="tx2"/>
          </a:solidFill>
          <a:latin typeface="Times New Roman" charset="0"/>
        </a:defRPr>
      </a:lvl6pPr>
      <a:lvl7pPr marL="914400" algn="ctr" rtl="0" eaLnBrk="0" fontAlgn="base" hangingPunct="0">
        <a:spcBef>
          <a:spcPct val="0"/>
        </a:spcBef>
        <a:spcAft>
          <a:spcPct val="0"/>
        </a:spcAft>
        <a:defRPr sz="4400">
          <a:solidFill>
            <a:schemeClr val="tx2"/>
          </a:solidFill>
          <a:latin typeface="Times New Roman" charset="0"/>
        </a:defRPr>
      </a:lvl7pPr>
      <a:lvl8pPr marL="1371600" algn="ctr" rtl="0" eaLnBrk="0" fontAlgn="base" hangingPunct="0">
        <a:spcBef>
          <a:spcPct val="0"/>
        </a:spcBef>
        <a:spcAft>
          <a:spcPct val="0"/>
        </a:spcAft>
        <a:defRPr sz="4400">
          <a:solidFill>
            <a:schemeClr val="tx2"/>
          </a:solidFill>
          <a:latin typeface="Times New Roman" charset="0"/>
        </a:defRPr>
      </a:lvl8pPr>
      <a:lvl9pPr marL="1828800" algn="ctr" rtl="0" eaLnBrk="0" fontAlgn="base" hangingPunct="0">
        <a:spcBef>
          <a:spcPct val="0"/>
        </a:spcBef>
        <a:spcAft>
          <a:spcPct val="0"/>
        </a:spcAft>
        <a:defRPr sz="4400">
          <a:solidFill>
            <a:schemeClr val="tx2"/>
          </a:solidFill>
          <a:latin typeface="Times New Roman"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etherscan.io/token/0xa0b86991c6218b36c1d19d4a2e9eb0ce3606eb48"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6"/>
          <p:cNvSpPr>
            <a:spLocks noGrp="1" noChangeArrowheads="1"/>
          </p:cNvSpPr>
          <p:nvPr>
            <p:ph type="sldNum" sz="quarter" idx="12"/>
          </p:nvPr>
        </p:nvSpPr>
        <p:spPr>
          <a:noFill/>
        </p:spPr>
        <p:txBody>
          <a:bodyPr/>
          <a:lstStyle/>
          <a:p>
            <a:fld id="{E8990307-8A48-44C4-9609-F00B94EBA92B}" type="slidenum">
              <a:rPr lang="en-US" smtClean="0"/>
              <a:pPr/>
              <a:t>1</a:t>
            </a:fld>
            <a:endParaRPr lang="en-US"/>
          </a:p>
        </p:txBody>
      </p:sp>
      <p:sp>
        <p:nvSpPr>
          <p:cNvPr id="4099" name="Rectangle 6"/>
          <p:cNvSpPr>
            <a:spLocks noGrp="1" noChangeArrowheads="1"/>
          </p:cNvSpPr>
          <p:nvPr>
            <p:ph type="ctrTitle"/>
          </p:nvPr>
        </p:nvSpPr>
        <p:spPr/>
        <p:txBody>
          <a:bodyPr/>
          <a:lstStyle/>
          <a:p>
            <a:r>
              <a:rPr lang="en-US" b="1">
                <a:latin typeface="Arial" charset="0"/>
              </a:rPr>
              <a:t>Chapter 2</a:t>
            </a:r>
            <a:endParaRPr lang="en-US"/>
          </a:p>
        </p:txBody>
      </p:sp>
      <p:sp>
        <p:nvSpPr>
          <p:cNvPr id="4100" name="Rectangle 7"/>
          <p:cNvSpPr>
            <a:spLocks noGrp="1" noChangeArrowheads="1"/>
          </p:cNvSpPr>
          <p:nvPr>
            <p:ph type="subTitle" idx="1"/>
          </p:nvPr>
        </p:nvSpPr>
        <p:spPr/>
        <p:txBody>
          <a:bodyPr/>
          <a:lstStyle/>
          <a:p>
            <a:r>
              <a:rPr lang="en-US"/>
              <a:t>The Big Picture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p:spPr>
        <p:txBody>
          <a:bodyPr/>
          <a:lstStyle/>
          <a:p>
            <a:fld id="{6CF73D7E-619C-44CE-994B-0EE09B4A8C9D}" type="slidenum">
              <a:rPr lang="en-US" smtClean="0"/>
              <a:pPr/>
              <a:t>10</a:t>
            </a:fld>
            <a:endParaRPr lang="en-US"/>
          </a:p>
        </p:txBody>
      </p:sp>
      <p:sp>
        <p:nvSpPr>
          <p:cNvPr id="12291" name="Rectangle 1026"/>
          <p:cNvSpPr>
            <a:spLocks noGrp="1" noChangeArrowheads="1"/>
          </p:cNvSpPr>
          <p:nvPr>
            <p:ph type="title"/>
          </p:nvPr>
        </p:nvSpPr>
        <p:spPr/>
        <p:txBody>
          <a:bodyPr/>
          <a:lstStyle/>
          <a:p>
            <a:r>
              <a:rPr lang="en-US"/>
              <a:t>Our focus </a:t>
            </a:r>
          </a:p>
        </p:txBody>
      </p:sp>
      <p:sp>
        <p:nvSpPr>
          <p:cNvPr id="12292" name="Rectangle 1027"/>
          <p:cNvSpPr>
            <a:spLocks noGrp="1" noChangeArrowheads="1"/>
          </p:cNvSpPr>
          <p:nvPr>
            <p:ph type="body" idx="1"/>
          </p:nvPr>
        </p:nvSpPr>
        <p:spPr/>
        <p:txBody>
          <a:bodyPr/>
          <a:lstStyle/>
          <a:p>
            <a:endParaRPr lang="en-US"/>
          </a:p>
          <a:p>
            <a:endParaRPr lang="en-US"/>
          </a:p>
        </p:txBody>
      </p:sp>
      <p:sp>
        <p:nvSpPr>
          <p:cNvPr id="12293" name="Rectangle 1028"/>
          <p:cNvSpPr>
            <a:spLocks noChangeArrowheads="1"/>
          </p:cNvSpPr>
          <p:nvPr/>
        </p:nvSpPr>
        <p:spPr bwMode="auto">
          <a:xfrm>
            <a:off x="838200" y="2667000"/>
            <a:ext cx="7772400" cy="1143000"/>
          </a:xfrm>
          <a:prstGeom prst="rect">
            <a:avLst/>
          </a:prstGeom>
          <a:noFill/>
          <a:ln w="9525">
            <a:noFill/>
            <a:miter lim="800000"/>
            <a:headEnd/>
            <a:tailEnd/>
          </a:ln>
        </p:spPr>
        <p:txBody>
          <a:bodyPr anchor="ctr"/>
          <a:lstStyle/>
          <a:p>
            <a:pPr algn="ctr"/>
            <a:r>
              <a:rPr lang="en-US" sz="4400">
                <a:solidFill>
                  <a:schemeClr val="tx2"/>
                </a:solidFill>
              </a:rPr>
              <a:t>The Relational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p:spPr>
        <p:txBody>
          <a:bodyPr/>
          <a:lstStyle/>
          <a:p>
            <a:fld id="{30E652A0-9E9D-4FA4-89B5-8046C1DE89E6}" type="slidenum">
              <a:rPr lang="en-US" smtClean="0"/>
              <a:pPr/>
              <a:t>11</a:t>
            </a:fld>
            <a:endParaRPr lang="en-US"/>
          </a:p>
        </p:txBody>
      </p:sp>
      <p:sp>
        <p:nvSpPr>
          <p:cNvPr id="13315" name="Rectangle 2"/>
          <p:cNvSpPr>
            <a:spLocks noGrp="1" noChangeArrowheads="1"/>
          </p:cNvSpPr>
          <p:nvPr>
            <p:ph type="title"/>
          </p:nvPr>
        </p:nvSpPr>
        <p:spPr>
          <a:xfrm>
            <a:off x="685800" y="228600"/>
            <a:ext cx="7772400" cy="685800"/>
          </a:xfrm>
        </p:spPr>
        <p:txBody>
          <a:bodyPr/>
          <a:lstStyle/>
          <a:p>
            <a:r>
              <a:rPr lang="en-US"/>
              <a:t>Table</a:t>
            </a:r>
          </a:p>
        </p:txBody>
      </p:sp>
      <p:sp>
        <p:nvSpPr>
          <p:cNvPr id="3075" name="Rectangle 3"/>
          <p:cNvSpPr>
            <a:spLocks noGrp="1" noChangeArrowheads="1"/>
          </p:cNvSpPr>
          <p:nvPr>
            <p:ph type="body" idx="1"/>
          </p:nvPr>
        </p:nvSpPr>
        <p:spPr>
          <a:xfrm>
            <a:off x="762000" y="1143000"/>
            <a:ext cx="7848600" cy="5410200"/>
          </a:xfrm>
        </p:spPr>
        <p:txBody>
          <a:bodyPr/>
          <a:lstStyle/>
          <a:p>
            <a:pPr>
              <a:lnSpc>
                <a:spcPct val="90000"/>
              </a:lnSpc>
              <a:defRPr/>
            </a:pPr>
            <a:r>
              <a:rPr lang="en-US" dirty="0"/>
              <a:t>Set of rows (no duplicates)</a:t>
            </a:r>
          </a:p>
          <a:p>
            <a:pPr>
              <a:lnSpc>
                <a:spcPct val="90000"/>
              </a:lnSpc>
              <a:defRPr/>
            </a:pPr>
            <a:r>
              <a:rPr lang="en-US" dirty="0"/>
              <a:t>Each </a:t>
            </a:r>
            <a:r>
              <a:rPr lang="en-US" i="1" dirty="0">
                <a:effectLst>
                  <a:outerShdw blurRad="38100" dist="38100" dir="2700000" algn="tl">
                    <a:srgbClr val="C0C0C0"/>
                  </a:outerShdw>
                </a:effectLst>
              </a:rPr>
              <a:t>row</a:t>
            </a:r>
            <a:r>
              <a:rPr lang="en-US" dirty="0"/>
              <a:t> describes a different entity</a:t>
            </a:r>
          </a:p>
          <a:p>
            <a:pPr>
              <a:lnSpc>
                <a:spcPct val="90000"/>
              </a:lnSpc>
              <a:defRPr/>
            </a:pPr>
            <a:r>
              <a:rPr lang="en-US" dirty="0"/>
              <a:t>Each </a:t>
            </a:r>
            <a:r>
              <a:rPr lang="en-US" i="1" dirty="0">
                <a:effectLst>
                  <a:outerShdw blurRad="38100" dist="38100" dir="2700000" algn="tl">
                    <a:srgbClr val="C0C0C0"/>
                  </a:outerShdw>
                </a:effectLst>
              </a:rPr>
              <a:t>column</a:t>
            </a:r>
            <a:r>
              <a:rPr lang="en-US" dirty="0"/>
              <a:t> states a particular fact about each entity</a:t>
            </a:r>
          </a:p>
          <a:p>
            <a:pPr lvl="1">
              <a:lnSpc>
                <a:spcPct val="90000"/>
              </a:lnSpc>
              <a:defRPr/>
            </a:pPr>
            <a:r>
              <a:rPr lang="en-US" dirty="0"/>
              <a:t>Each column has an associated </a:t>
            </a:r>
            <a:r>
              <a:rPr lang="en-US" i="1" dirty="0">
                <a:effectLst>
                  <a:outerShdw blurRad="38100" dist="38100" dir="2700000" algn="tl">
                    <a:srgbClr val="C0C0C0"/>
                  </a:outerShdw>
                </a:effectLst>
              </a:rPr>
              <a:t>domain</a:t>
            </a:r>
          </a:p>
          <a:p>
            <a:pPr lvl="1">
              <a:lnSpc>
                <a:spcPct val="90000"/>
              </a:lnSpc>
              <a:defRPr/>
            </a:pPr>
            <a:endParaRPr lang="en-US" i="1" dirty="0"/>
          </a:p>
          <a:p>
            <a:pPr lvl="1">
              <a:lnSpc>
                <a:spcPct val="90000"/>
              </a:lnSpc>
              <a:defRPr/>
            </a:pPr>
            <a:endParaRPr lang="en-US" i="1" dirty="0"/>
          </a:p>
          <a:p>
            <a:pPr lvl="1">
              <a:lnSpc>
                <a:spcPct val="90000"/>
              </a:lnSpc>
              <a:defRPr/>
            </a:pPr>
            <a:endParaRPr lang="en-US" i="1" dirty="0"/>
          </a:p>
          <a:p>
            <a:pPr lvl="1">
              <a:lnSpc>
                <a:spcPct val="90000"/>
              </a:lnSpc>
              <a:defRPr/>
            </a:pPr>
            <a:endParaRPr lang="en-US" i="1" dirty="0"/>
          </a:p>
          <a:p>
            <a:pPr lvl="2">
              <a:lnSpc>
                <a:spcPct val="90000"/>
              </a:lnSpc>
              <a:buFontTx/>
              <a:buNone/>
              <a:defRPr/>
            </a:pPr>
            <a:endParaRPr lang="en-US" dirty="0"/>
          </a:p>
          <a:p>
            <a:pPr lvl="2">
              <a:lnSpc>
                <a:spcPct val="90000"/>
              </a:lnSpc>
              <a:buFontTx/>
              <a:buNone/>
              <a:defRPr/>
            </a:pPr>
            <a:r>
              <a:rPr lang="en-US" dirty="0"/>
              <a:t>Domain of  </a:t>
            </a:r>
            <a:r>
              <a:rPr lang="en-US" i="1" dirty="0"/>
              <a:t>Status</a:t>
            </a:r>
            <a:r>
              <a:rPr lang="en-US" dirty="0"/>
              <a:t> = {fresh, </a:t>
            </a:r>
            <a:r>
              <a:rPr lang="en-US" dirty="0" err="1"/>
              <a:t>soph</a:t>
            </a:r>
            <a:r>
              <a:rPr lang="en-US" dirty="0"/>
              <a:t>, junior, senior}</a:t>
            </a:r>
          </a:p>
        </p:txBody>
      </p:sp>
      <p:sp>
        <p:nvSpPr>
          <p:cNvPr id="13317" name="Text Box 4"/>
          <p:cNvSpPr txBox="1">
            <a:spLocks noChangeArrowheads="1"/>
          </p:cNvSpPr>
          <p:nvPr/>
        </p:nvSpPr>
        <p:spPr bwMode="auto">
          <a:xfrm>
            <a:off x="1981200" y="3657600"/>
            <a:ext cx="4586288" cy="1997075"/>
          </a:xfrm>
          <a:prstGeom prst="rect">
            <a:avLst/>
          </a:prstGeom>
          <a:noFill/>
          <a:ln w="9525">
            <a:noFill/>
            <a:miter lim="800000"/>
            <a:headEnd/>
            <a:tailEnd/>
          </a:ln>
        </p:spPr>
        <p:txBody>
          <a:bodyPr wrap="none">
            <a:spAutoFit/>
          </a:bodyPr>
          <a:lstStyle/>
          <a:p>
            <a:r>
              <a:rPr lang="en-US" sz="2400" i="1"/>
              <a:t>Id</a:t>
            </a:r>
            <a:r>
              <a:rPr lang="en-US" sz="2400"/>
              <a:t>	</a:t>
            </a:r>
            <a:r>
              <a:rPr lang="en-US" sz="2400" i="1"/>
              <a:t>Name</a:t>
            </a:r>
            <a:r>
              <a:rPr lang="en-US" sz="2400"/>
              <a:t>	</a:t>
            </a:r>
            <a:r>
              <a:rPr lang="en-US" sz="2400" i="1"/>
              <a:t>Address</a:t>
            </a:r>
            <a:r>
              <a:rPr lang="en-US" sz="2400"/>
              <a:t>	</a:t>
            </a:r>
            <a:r>
              <a:rPr lang="en-US" sz="2400" i="1"/>
              <a:t>Status</a:t>
            </a:r>
          </a:p>
          <a:p>
            <a:r>
              <a:rPr lang="en-US" sz="2400"/>
              <a:t>1111	John	123 Main	fresh</a:t>
            </a:r>
          </a:p>
          <a:p>
            <a:r>
              <a:rPr lang="en-US" sz="2400"/>
              <a:t>2222	Mary	321 Oak	soph</a:t>
            </a:r>
          </a:p>
          <a:p>
            <a:r>
              <a:rPr lang="en-US" sz="2400"/>
              <a:t>1234	Bob	444 Pine	soph</a:t>
            </a:r>
          </a:p>
          <a:p>
            <a:r>
              <a:rPr lang="en-US" sz="2400"/>
              <a:t>9999	Joan	777 Grand	senior</a:t>
            </a:r>
          </a:p>
        </p:txBody>
      </p:sp>
      <p:sp>
        <p:nvSpPr>
          <p:cNvPr id="13318" name="Line 6"/>
          <p:cNvSpPr>
            <a:spLocks noChangeShapeType="1"/>
          </p:cNvSpPr>
          <p:nvPr/>
        </p:nvSpPr>
        <p:spPr bwMode="auto">
          <a:xfrm>
            <a:off x="1905000" y="4038600"/>
            <a:ext cx="4800600" cy="0"/>
          </a:xfrm>
          <a:prstGeom prst="line">
            <a:avLst/>
          </a:prstGeom>
          <a:noFill/>
          <a:ln w="9525">
            <a:solidFill>
              <a:schemeClr val="tx1"/>
            </a:solidFill>
            <a:round/>
            <a:headEnd/>
            <a:tailEnd/>
          </a:ln>
        </p:spPr>
        <p:txBody>
          <a:bodyPr wrap="none" anchor="ctr"/>
          <a:lstStyle/>
          <a:p>
            <a:endParaRPr lang="en-US"/>
          </a:p>
        </p:txBody>
      </p:sp>
      <p:sp>
        <p:nvSpPr>
          <p:cNvPr id="13319" name="Line 8"/>
          <p:cNvSpPr>
            <a:spLocks noChangeShapeType="1"/>
          </p:cNvSpPr>
          <p:nvPr/>
        </p:nvSpPr>
        <p:spPr bwMode="auto">
          <a:xfrm>
            <a:off x="1905000" y="3733800"/>
            <a:ext cx="4800600" cy="0"/>
          </a:xfrm>
          <a:prstGeom prst="line">
            <a:avLst/>
          </a:prstGeom>
          <a:noFill/>
          <a:ln w="9525">
            <a:solidFill>
              <a:schemeClr val="tx1"/>
            </a:solidFill>
            <a:round/>
            <a:headEnd/>
            <a:tailEnd/>
          </a:ln>
        </p:spPr>
        <p:txBody>
          <a:bodyPr wrap="none" anchor="ctr"/>
          <a:lstStyle/>
          <a:p>
            <a:endParaRPr lang="en-US"/>
          </a:p>
        </p:txBody>
      </p:sp>
      <p:sp>
        <p:nvSpPr>
          <p:cNvPr id="13320" name="Line 9"/>
          <p:cNvSpPr>
            <a:spLocks noChangeShapeType="1"/>
          </p:cNvSpPr>
          <p:nvPr/>
        </p:nvSpPr>
        <p:spPr bwMode="auto">
          <a:xfrm>
            <a:off x="6705600" y="3733800"/>
            <a:ext cx="0" cy="1905000"/>
          </a:xfrm>
          <a:prstGeom prst="line">
            <a:avLst/>
          </a:prstGeom>
          <a:noFill/>
          <a:ln w="9525">
            <a:solidFill>
              <a:schemeClr val="tx1"/>
            </a:solidFill>
            <a:round/>
            <a:headEnd/>
            <a:tailEnd/>
          </a:ln>
        </p:spPr>
        <p:txBody>
          <a:bodyPr wrap="none" anchor="ctr"/>
          <a:lstStyle/>
          <a:p>
            <a:endParaRPr lang="en-US"/>
          </a:p>
        </p:txBody>
      </p:sp>
      <p:sp>
        <p:nvSpPr>
          <p:cNvPr id="13321" name="Line 10"/>
          <p:cNvSpPr>
            <a:spLocks noChangeShapeType="1"/>
          </p:cNvSpPr>
          <p:nvPr/>
        </p:nvSpPr>
        <p:spPr bwMode="auto">
          <a:xfrm>
            <a:off x="1905000" y="3733800"/>
            <a:ext cx="0" cy="1905000"/>
          </a:xfrm>
          <a:prstGeom prst="line">
            <a:avLst/>
          </a:prstGeom>
          <a:noFill/>
          <a:ln w="9525">
            <a:solidFill>
              <a:schemeClr val="tx1"/>
            </a:solidFill>
            <a:round/>
            <a:headEnd/>
            <a:tailEnd/>
          </a:ln>
        </p:spPr>
        <p:txBody>
          <a:bodyPr wrap="none" anchor="ctr"/>
          <a:lstStyle/>
          <a:p>
            <a:endParaRPr lang="en-US"/>
          </a:p>
        </p:txBody>
      </p:sp>
      <p:sp>
        <p:nvSpPr>
          <p:cNvPr id="13322" name="Line 11"/>
          <p:cNvSpPr>
            <a:spLocks noChangeShapeType="1"/>
          </p:cNvSpPr>
          <p:nvPr/>
        </p:nvSpPr>
        <p:spPr bwMode="auto">
          <a:xfrm>
            <a:off x="1905000" y="5638800"/>
            <a:ext cx="48006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4"/>
          <p:cNvSpPr>
            <a:spLocks noGrp="1"/>
          </p:cNvSpPr>
          <p:nvPr>
            <p:ph type="sldNum" sz="quarter" idx="12"/>
          </p:nvPr>
        </p:nvSpPr>
        <p:spPr>
          <a:noFill/>
        </p:spPr>
        <p:txBody>
          <a:bodyPr/>
          <a:lstStyle/>
          <a:p>
            <a:fld id="{872DFE3E-E458-43B7-9677-CAE041647279}" type="slidenum">
              <a:rPr lang="en-US" smtClean="0"/>
              <a:pPr/>
              <a:t>12</a:t>
            </a:fld>
            <a:endParaRPr lang="en-US"/>
          </a:p>
        </p:txBody>
      </p:sp>
      <p:sp>
        <p:nvSpPr>
          <p:cNvPr id="14339" name="Rectangle 2"/>
          <p:cNvSpPr>
            <a:spLocks noGrp="1" noChangeArrowheads="1"/>
          </p:cNvSpPr>
          <p:nvPr>
            <p:ph type="title"/>
          </p:nvPr>
        </p:nvSpPr>
        <p:spPr/>
        <p:txBody>
          <a:bodyPr/>
          <a:lstStyle/>
          <a:p>
            <a:r>
              <a:rPr lang="en-US"/>
              <a:t>Creating Tables</a:t>
            </a:r>
          </a:p>
        </p:txBody>
      </p:sp>
      <p:sp>
        <p:nvSpPr>
          <p:cNvPr id="14340" name="Text Box 3"/>
          <p:cNvSpPr txBox="1">
            <a:spLocks noChangeArrowheads="1"/>
          </p:cNvSpPr>
          <p:nvPr/>
        </p:nvSpPr>
        <p:spPr bwMode="auto">
          <a:xfrm>
            <a:off x="1736725" y="2276475"/>
            <a:ext cx="4524637" cy="3970318"/>
          </a:xfrm>
          <a:prstGeom prst="rect">
            <a:avLst/>
          </a:prstGeom>
          <a:noFill/>
          <a:ln w="9525">
            <a:noFill/>
            <a:miter lim="800000"/>
            <a:headEnd/>
            <a:tailEnd/>
          </a:ln>
        </p:spPr>
        <p:txBody>
          <a:bodyPr wrap="none">
            <a:spAutoFit/>
          </a:bodyPr>
          <a:lstStyle/>
          <a:p>
            <a:r>
              <a:rPr lang="en-US" dirty="0"/>
              <a:t>CREATE DATABASE </a:t>
            </a:r>
            <a:r>
              <a:rPr lang="en-US" dirty="0" err="1"/>
              <a:t>testdb</a:t>
            </a:r>
            <a:r>
              <a:rPr lang="en-US" dirty="0"/>
              <a:t>;</a:t>
            </a:r>
            <a:br>
              <a:rPr lang="en-US" dirty="0"/>
            </a:br>
            <a:r>
              <a:rPr lang="en-US" dirty="0"/>
              <a:t>USE </a:t>
            </a:r>
            <a:r>
              <a:rPr lang="en-US" dirty="0" err="1"/>
              <a:t>testdb</a:t>
            </a:r>
            <a:r>
              <a:rPr lang="en-US" dirty="0"/>
              <a:t>;</a:t>
            </a:r>
            <a:br>
              <a:rPr lang="en-US" dirty="0"/>
            </a:br>
            <a:r>
              <a:rPr lang="en-US" dirty="0"/>
              <a:t>CREATE TABLE Student (</a:t>
            </a:r>
          </a:p>
          <a:p>
            <a:r>
              <a:rPr lang="en-US" dirty="0"/>
              <a:t>     Id  INTEGER, </a:t>
            </a:r>
          </a:p>
          <a:p>
            <a:r>
              <a:rPr lang="en-US" dirty="0"/>
              <a:t>     Name VARCHAR(20), </a:t>
            </a:r>
          </a:p>
          <a:p>
            <a:r>
              <a:rPr lang="en-US" dirty="0"/>
              <a:t>     Address  VARCHAR(50), </a:t>
            </a:r>
          </a:p>
          <a:p>
            <a:r>
              <a:rPr lang="en-US" dirty="0"/>
              <a:t>     Status  VARCHAR(10), </a:t>
            </a:r>
          </a:p>
          <a:p>
            <a:r>
              <a:rPr lang="en-US" dirty="0"/>
              <a:t>     PRIMARY KEY (Id) </a:t>
            </a:r>
          </a:p>
          <a:p>
            <a:r>
              <a:rPr lang="en-US"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a:t>Insert into tables</a:t>
            </a:r>
          </a:p>
        </p:txBody>
      </p:sp>
      <p:sp>
        <p:nvSpPr>
          <p:cNvPr id="15363" name="Slide Number Placeholder 3"/>
          <p:cNvSpPr>
            <a:spLocks noGrp="1"/>
          </p:cNvSpPr>
          <p:nvPr>
            <p:ph type="sldNum" sz="quarter" idx="12"/>
          </p:nvPr>
        </p:nvSpPr>
        <p:spPr>
          <a:noFill/>
        </p:spPr>
        <p:txBody>
          <a:bodyPr/>
          <a:lstStyle/>
          <a:p>
            <a:fld id="{53BBC0F1-2197-47E2-8947-C7EFED76E8A6}" type="slidenum">
              <a:rPr lang="en-US" smtClean="0"/>
              <a:pPr/>
              <a:t>13</a:t>
            </a:fld>
            <a:endParaRPr lang="en-US"/>
          </a:p>
        </p:txBody>
      </p:sp>
      <p:sp>
        <p:nvSpPr>
          <p:cNvPr id="15364" name="Text Box 4"/>
          <p:cNvSpPr txBox="1">
            <a:spLocks noChangeArrowheads="1"/>
          </p:cNvSpPr>
          <p:nvPr/>
        </p:nvSpPr>
        <p:spPr bwMode="auto">
          <a:xfrm>
            <a:off x="1143000" y="1752600"/>
            <a:ext cx="6694333" cy="6001643"/>
          </a:xfrm>
          <a:prstGeom prst="rect">
            <a:avLst/>
          </a:prstGeom>
          <a:noFill/>
          <a:ln w="9525">
            <a:noFill/>
            <a:miter lim="800000"/>
            <a:headEnd/>
            <a:tailEnd/>
          </a:ln>
        </p:spPr>
        <p:txBody>
          <a:bodyPr wrap="none">
            <a:spAutoFit/>
          </a:bodyPr>
          <a:lstStyle/>
          <a:p>
            <a:r>
              <a:rPr lang="en-US" sz="2400" dirty="0"/>
              <a:t>INSERT INTO  Student (Id, Name, Address, Status) </a:t>
            </a:r>
          </a:p>
          <a:p>
            <a:r>
              <a:rPr lang="en-US" sz="2400" dirty="0"/>
              <a:t>VALUES (1111,'John','123 </a:t>
            </a:r>
            <a:r>
              <a:rPr lang="en-US" sz="2400" dirty="0" err="1"/>
              <a:t>Main','fresh</a:t>
            </a:r>
            <a:r>
              <a:rPr lang="en-US" sz="2400" dirty="0"/>
              <a:t>');</a:t>
            </a:r>
            <a:br>
              <a:rPr lang="en-US" sz="2400" dirty="0"/>
            </a:br>
            <a:r>
              <a:rPr lang="en-US" sz="2400" dirty="0"/>
              <a:t>INSERT INTO Student </a:t>
            </a:r>
          </a:p>
          <a:p>
            <a:r>
              <a:rPr lang="en-US" sz="2400" dirty="0"/>
              <a:t>VALUES(2222, 'Mary', '321 Oak', '</a:t>
            </a:r>
            <a:r>
              <a:rPr lang="en-US" sz="2400" dirty="0" err="1"/>
              <a:t>soph</a:t>
            </a:r>
            <a:r>
              <a:rPr lang="en-US" sz="2400" dirty="0"/>
              <a:t>');</a:t>
            </a:r>
            <a:br>
              <a:rPr lang="en-US" sz="2400" dirty="0"/>
            </a:br>
            <a:r>
              <a:rPr lang="en-US" sz="2400" dirty="0"/>
              <a:t>INSERT INTO Student </a:t>
            </a:r>
          </a:p>
          <a:p>
            <a:r>
              <a:rPr lang="en-US" sz="2400" dirty="0"/>
              <a:t>VALUES(1234, 'Joan', '777 Grand', '</a:t>
            </a:r>
            <a:r>
              <a:rPr lang="en-US" sz="2400" dirty="0" err="1"/>
              <a:t>soph</a:t>
            </a:r>
            <a:r>
              <a:rPr lang="en-US" sz="2400" dirty="0"/>
              <a:t>');</a:t>
            </a:r>
          </a:p>
          <a:p>
            <a:endParaRPr lang="en-US" sz="2400" dirty="0"/>
          </a:p>
          <a:p>
            <a:r>
              <a:rPr lang="en-US" sz="2400" dirty="0"/>
              <a:t>OR</a:t>
            </a:r>
          </a:p>
          <a:p>
            <a:r>
              <a:rPr lang="en-US" sz="2400" dirty="0"/>
              <a:t>INSERT INTO  Student (Id, Name, Address, Status) </a:t>
            </a:r>
          </a:p>
          <a:p>
            <a:r>
              <a:rPr lang="en-US" sz="2400" dirty="0"/>
              <a:t>VALUES (1111,'John','123 </a:t>
            </a:r>
            <a:r>
              <a:rPr lang="en-US" sz="2400" dirty="0" err="1"/>
              <a:t>Main','fresh</a:t>
            </a:r>
            <a:r>
              <a:rPr lang="en-US" sz="2400" dirty="0"/>
              <a:t>'),</a:t>
            </a:r>
            <a:br>
              <a:rPr lang="en-US" sz="2400" dirty="0"/>
            </a:br>
            <a:r>
              <a:rPr lang="en-US" sz="2400" dirty="0"/>
              <a:t> (2222, 'Mary', '321 Oak', '</a:t>
            </a:r>
            <a:r>
              <a:rPr lang="en-US" sz="2400" dirty="0" err="1"/>
              <a:t>soph</a:t>
            </a:r>
            <a:r>
              <a:rPr lang="en-US" sz="2400" dirty="0"/>
              <a:t>'),</a:t>
            </a:r>
            <a:br>
              <a:rPr lang="en-US" sz="2400" dirty="0"/>
            </a:br>
            <a:r>
              <a:rPr lang="en-US" sz="2400" dirty="0"/>
              <a:t>(1234, 'Joan', '777 Grand', '</a:t>
            </a:r>
            <a:r>
              <a:rPr lang="en-US" sz="2400" dirty="0" err="1"/>
              <a:t>soph</a:t>
            </a:r>
            <a:r>
              <a:rPr lang="en-US" sz="2400" dirty="0"/>
              <a:t>');</a:t>
            </a:r>
          </a:p>
          <a:p>
            <a:endParaRPr lang="en-US" sz="2400" dirty="0"/>
          </a:p>
          <a:p>
            <a:endParaRPr lang="en-US" sz="2400" dirty="0"/>
          </a:p>
          <a:p>
            <a:endParaRPr lang="en-US" sz="2400" dirty="0"/>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A bad design</a:t>
            </a:r>
          </a:p>
        </p:txBody>
      </p:sp>
      <p:sp>
        <p:nvSpPr>
          <p:cNvPr id="15363" name="Slide Number Placeholder 3"/>
          <p:cNvSpPr>
            <a:spLocks noGrp="1"/>
          </p:cNvSpPr>
          <p:nvPr>
            <p:ph type="sldNum" sz="quarter" idx="12"/>
          </p:nvPr>
        </p:nvSpPr>
        <p:spPr>
          <a:noFill/>
        </p:spPr>
        <p:txBody>
          <a:bodyPr/>
          <a:lstStyle/>
          <a:p>
            <a:fld id="{53BBC0F1-2197-47E2-8947-C7EFED76E8A6}" type="slidenum">
              <a:rPr lang="en-US" smtClean="0"/>
              <a:pPr/>
              <a:t>14</a:t>
            </a:fld>
            <a:endParaRPr lang="en-US"/>
          </a:p>
        </p:txBody>
      </p:sp>
      <p:pic>
        <p:nvPicPr>
          <p:cNvPr id="81923" name="Picture 3"/>
          <p:cNvPicPr>
            <a:picLocks noChangeAspect="1" noChangeArrowheads="1"/>
          </p:cNvPicPr>
          <p:nvPr/>
        </p:nvPicPr>
        <p:blipFill>
          <a:blip r:embed="rId2" cstate="print"/>
          <a:srcRect/>
          <a:stretch>
            <a:fillRect/>
          </a:stretch>
        </p:blipFill>
        <p:spPr bwMode="auto">
          <a:xfrm>
            <a:off x="533400" y="2209800"/>
            <a:ext cx="8067675" cy="391477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p:spPr>
        <p:txBody>
          <a:bodyPr/>
          <a:lstStyle/>
          <a:p>
            <a:fld id="{CA1B9E3D-BF89-4E13-9FC8-6C087C9EE225}" type="slidenum">
              <a:rPr lang="en-US" smtClean="0"/>
              <a:pPr/>
              <a:t>15</a:t>
            </a:fld>
            <a:endParaRPr lang="en-US"/>
          </a:p>
        </p:txBody>
      </p:sp>
      <p:sp>
        <p:nvSpPr>
          <p:cNvPr id="16387" name="Rectangle 2"/>
          <p:cNvSpPr>
            <a:spLocks noGrp="1" noChangeArrowheads="1"/>
          </p:cNvSpPr>
          <p:nvPr>
            <p:ph type="title"/>
          </p:nvPr>
        </p:nvSpPr>
        <p:spPr/>
        <p:txBody>
          <a:bodyPr/>
          <a:lstStyle/>
          <a:p>
            <a:r>
              <a:rPr lang="en-US"/>
              <a:t>Relation</a:t>
            </a:r>
          </a:p>
        </p:txBody>
      </p:sp>
      <p:sp>
        <p:nvSpPr>
          <p:cNvPr id="16388" name="Rectangle 3"/>
          <p:cNvSpPr>
            <a:spLocks noGrp="1" noChangeArrowheads="1"/>
          </p:cNvSpPr>
          <p:nvPr>
            <p:ph type="body" idx="1"/>
          </p:nvPr>
        </p:nvSpPr>
        <p:spPr/>
        <p:txBody>
          <a:bodyPr/>
          <a:lstStyle/>
          <a:p>
            <a:pPr>
              <a:lnSpc>
                <a:spcPct val="90000"/>
              </a:lnSpc>
            </a:pPr>
            <a:r>
              <a:rPr lang="en-US"/>
              <a:t>Mathematical entity corresponding to a table</a:t>
            </a:r>
          </a:p>
          <a:p>
            <a:pPr lvl="1">
              <a:lnSpc>
                <a:spcPct val="90000"/>
              </a:lnSpc>
            </a:pPr>
            <a:r>
              <a:rPr lang="en-US"/>
              <a:t>row ~ </a:t>
            </a:r>
            <a:r>
              <a:rPr lang="en-US" i="1"/>
              <a:t>tuple</a:t>
            </a:r>
          </a:p>
          <a:p>
            <a:pPr lvl="1">
              <a:lnSpc>
                <a:spcPct val="90000"/>
              </a:lnSpc>
            </a:pPr>
            <a:r>
              <a:rPr lang="en-US"/>
              <a:t>column ~ </a:t>
            </a:r>
            <a:r>
              <a:rPr lang="en-US" i="1"/>
              <a:t>attribute</a:t>
            </a:r>
          </a:p>
          <a:p>
            <a:pPr>
              <a:lnSpc>
                <a:spcPct val="90000"/>
              </a:lnSpc>
            </a:pPr>
            <a:r>
              <a:rPr lang="en-US"/>
              <a:t>Values in a tuple are </a:t>
            </a:r>
            <a:r>
              <a:rPr lang="en-US" i="1"/>
              <a:t>related </a:t>
            </a:r>
            <a:r>
              <a:rPr lang="en-US"/>
              <a:t>to each other</a:t>
            </a:r>
          </a:p>
          <a:p>
            <a:pPr lvl="1">
              <a:lnSpc>
                <a:spcPct val="90000"/>
              </a:lnSpc>
            </a:pPr>
            <a:r>
              <a:rPr lang="en-US"/>
              <a:t>John lives at 123 Main</a:t>
            </a:r>
          </a:p>
          <a:p>
            <a:pPr>
              <a:lnSpc>
                <a:spcPct val="90000"/>
              </a:lnSpc>
            </a:pPr>
            <a:r>
              <a:rPr lang="en-US"/>
              <a:t>Relation </a:t>
            </a:r>
            <a:r>
              <a:rPr lang="en-US" b="1"/>
              <a:t>R</a:t>
            </a:r>
            <a:r>
              <a:rPr lang="en-US"/>
              <a:t> can be thought of as predicate </a:t>
            </a:r>
            <a:r>
              <a:rPr lang="en-US" b="1"/>
              <a:t>R</a:t>
            </a:r>
          </a:p>
          <a:p>
            <a:pPr lvl="1">
              <a:lnSpc>
                <a:spcPct val="90000"/>
              </a:lnSpc>
            </a:pPr>
            <a:r>
              <a:rPr lang="en-US" b="1"/>
              <a:t>R</a:t>
            </a:r>
            <a:r>
              <a:rPr lang="en-US">
                <a:latin typeface="Century Gothic" pitchFamily="34" charset="0"/>
              </a:rPr>
              <a:t>(x,y,z) </a:t>
            </a:r>
            <a:r>
              <a:rPr lang="en-US"/>
              <a:t>is true iff tuple (x,y,z) is in </a:t>
            </a:r>
            <a:r>
              <a:rPr lang="en-US" b="1"/>
              <a:t>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p:spPr>
        <p:txBody>
          <a:bodyPr/>
          <a:lstStyle/>
          <a:p>
            <a:fld id="{744AFABB-B1E5-48D5-A15C-85FCE25CD093}" type="slidenum">
              <a:rPr lang="en-US" smtClean="0"/>
              <a:pPr/>
              <a:t>16</a:t>
            </a:fld>
            <a:endParaRPr lang="en-US"/>
          </a:p>
        </p:txBody>
      </p:sp>
      <p:sp>
        <p:nvSpPr>
          <p:cNvPr id="17411" name="Rectangle 2"/>
          <p:cNvSpPr>
            <a:spLocks noGrp="1" noChangeArrowheads="1"/>
          </p:cNvSpPr>
          <p:nvPr>
            <p:ph type="title"/>
          </p:nvPr>
        </p:nvSpPr>
        <p:spPr>
          <a:xfrm>
            <a:off x="685800" y="228600"/>
            <a:ext cx="7772400" cy="762000"/>
          </a:xfrm>
        </p:spPr>
        <p:txBody>
          <a:bodyPr/>
          <a:lstStyle/>
          <a:p>
            <a:r>
              <a:rPr lang="en-US"/>
              <a:t>Operations</a:t>
            </a:r>
          </a:p>
        </p:txBody>
      </p:sp>
      <p:sp>
        <p:nvSpPr>
          <p:cNvPr id="5123" name="Rectangle 3"/>
          <p:cNvSpPr>
            <a:spLocks noGrp="1" noChangeArrowheads="1"/>
          </p:cNvSpPr>
          <p:nvPr>
            <p:ph type="body" idx="1"/>
          </p:nvPr>
        </p:nvSpPr>
        <p:spPr>
          <a:xfrm>
            <a:off x="457200" y="990600"/>
            <a:ext cx="8382000" cy="4724400"/>
          </a:xfrm>
        </p:spPr>
        <p:txBody>
          <a:bodyPr/>
          <a:lstStyle/>
          <a:p>
            <a:pPr>
              <a:defRPr/>
            </a:pPr>
            <a:r>
              <a:rPr lang="en-US" sz="2800"/>
              <a:t>Operations on relations are precisely defined</a:t>
            </a:r>
          </a:p>
          <a:p>
            <a:pPr lvl="1">
              <a:defRPr/>
            </a:pPr>
            <a:r>
              <a:rPr lang="en-US" sz="2400"/>
              <a:t>Take relation(s) as argument, produce new relation as result</a:t>
            </a:r>
          </a:p>
          <a:p>
            <a:pPr lvl="1">
              <a:defRPr/>
            </a:pPr>
            <a:r>
              <a:rPr lang="en-US" sz="2400"/>
              <a:t>Unary  (</a:t>
            </a:r>
            <a:r>
              <a:rPr lang="en-US" sz="2400" i="1"/>
              <a:t>e.g</a:t>
            </a:r>
            <a:r>
              <a:rPr lang="en-US" sz="2400"/>
              <a:t>., delete certain rows)</a:t>
            </a:r>
          </a:p>
          <a:p>
            <a:pPr lvl="1">
              <a:defRPr/>
            </a:pPr>
            <a:r>
              <a:rPr lang="en-US" sz="2400"/>
              <a:t>Binary (</a:t>
            </a:r>
            <a:r>
              <a:rPr lang="en-US" sz="2400" i="1"/>
              <a:t>e.g</a:t>
            </a:r>
            <a:r>
              <a:rPr lang="en-US" sz="2400"/>
              <a:t>., union, Cartesian product)</a:t>
            </a:r>
          </a:p>
          <a:p>
            <a:pPr>
              <a:defRPr/>
            </a:pPr>
            <a:r>
              <a:rPr lang="en-US" sz="2800"/>
              <a:t>Corresponding operations defined on tables as well</a:t>
            </a:r>
          </a:p>
          <a:p>
            <a:pPr>
              <a:defRPr/>
            </a:pPr>
            <a:r>
              <a:rPr lang="en-US" sz="2800"/>
              <a:t>Using mathematical properties, </a:t>
            </a:r>
            <a:r>
              <a:rPr lang="en-US" sz="2800" i="1">
                <a:effectLst>
                  <a:outerShdw blurRad="38100" dist="38100" dir="2700000" algn="tl">
                    <a:srgbClr val="C0C0C0"/>
                  </a:outerShdw>
                </a:effectLst>
              </a:rPr>
              <a:t>equivalence</a:t>
            </a:r>
            <a:r>
              <a:rPr lang="en-US" sz="2800"/>
              <a:t> can be decided</a:t>
            </a:r>
          </a:p>
          <a:p>
            <a:pPr lvl="1">
              <a:defRPr/>
            </a:pPr>
            <a:r>
              <a:rPr lang="en-US" sz="2400"/>
              <a:t>Important for </a:t>
            </a:r>
            <a:r>
              <a:rPr lang="en-US" sz="2400" i="1">
                <a:effectLst>
                  <a:outerShdw blurRad="38100" dist="38100" dir="2700000" algn="tl">
                    <a:srgbClr val="C0C0C0"/>
                  </a:outerShdw>
                </a:effectLst>
              </a:rPr>
              <a:t>query optimization:</a:t>
            </a:r>
          </a:p>
        </p:txBody>
      </p:sp>
      <p:sp>
        <p:nvSpPr>
          <p:cNvPr id="17413" name="Text Box 4"/>
          <p:cNvSpPr txBox="1">
            <a:spLocks noChangeArrowheads="1"/>
          </p:cNvSpPr>
          <p:nvPr/>
        </p:nvSpPr>
        <p:spPr bwMode="auto">
          <a:xfrm>
            <a:off x="4572000" y="4800600"/>
            <a:ext cx="382588" cy="536575"/>
          </a:xfrm>
          <a:prstGeom prst="rect">
            <a:avLst/>
          </a:prstGeom>
          <a:noFill/>
          <a:ln w="9525">
            <a:noFill/>
            <a:miter lim="800000"/>
            <a:headEnd/>
            <a:tailEnd/>
          </a:ln>
        </p:spPr>
        <p:txBody>
          <a:bodyPr wrap="none">
            <a:spAutoFit/>
          </a:bodyPr>
          <a:lstStyle/>
          <a:p>
            <a:r>
              <a:rPr lang="en-US">
                <a:latin typeface="Century Gothic" pitchFamily="34" charset="0"/>
              </a:rPr>
              <a:t>?</a:t>
            </a:r>
          </a:p>
        </p:txBody>
      </p:sp>
      <p:sp>
        <p:nvSpPr>
          <p:cNvPr id="17414" name="Text Box 5"/>
          <p:cNvSpPr txBox="1">
            <a:spLocks noChangeArrowheads="1"/>
          </p:cNvSpPr>
          <p:nvPr/>
        </p:nvSpPr>
        <p:spPr bwMode="auto">
          <a:xfrm>
            <a:off x="1676400" y="5006975"/>
            <a:ext cx="6053138" cy="663575"/>
          </a:xfrm>
          <a:prstGeom prst="rect">
            <a:avLst/>
          </a:prstGeom>
          <a:noFill/>
          <a:ln w="9525">
            <a:noFill/>
            <a:miter lim="800000"/>
            <a:headEnd/>
            <a:tailEnd/>
          </a:ln>
        </p:spPr>
        <p:txBody>
          <a:bodyPr wrap="none">
            <a:spAutoFit/>
          </a:bodyPr>
          <a:lstStyle/>
          <a:p>
            <a:r>
              <a:rPr lang="en-US">
                <a:latin typeface="Century Gothic" pitchFamily="34" charset="0"/>
              </a:rPr>
              <a:t>op1(T1,op2(T2))  </a:t>
            </a:r>
            <a:r>
              <a:rPr lang="en-US" sz="3600">
                <a:latin typeface="Century Gothic" pitchFamily="34" charset="0"/>
              </a:rPr>
              <a:t>= </a:t>
            </a:r>
            <a:r>
              <a:rPr lang="en-US">
                <a:latin typeface="Century Gothic" pitchFamily="34" charset="0"/>
              </a:rPr>
              <a:t> op3(op2(T1),T2)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p:spPr>
        <p:txBody>
          <a:bodyPr/>
          <a:lstStyle/>
          <a:p>
            <a:fld id="{AFA4FB04-5D77-4B6D-BAA8-52AA165DA1E1}" type="slidenum">
              <a:rPr lang="en-US" smtClean="0"/>
              <a:pPr/>
              <a:t>17</a:t>
            </a:fld>
            <a:endParaRPr lang="en-US"/>
          </a:p>
        </p:txBody>
      </p:sp>
      <p:sp>
        <p:nvSpPr>
          <p:cNvPr id="18435" name="Rectangle 2"/>
          <p:cNvSpPr>
            <a:spLocks noGrp="1" noChangeArrowheads="1"/>
          </p:cNvSpPr>
          <p:nvPr>
            <p:ph type="title"/>
          </p:nvPr>
        </p:nvSpPr>
        <p:spPr>
          <a:xfrm>
            <a:off x="685800" y="228600"/>
            <a:ext cx="7772400" cy="1143000"/>
          </a:xfrm>
        </p:spPr>
        <p:txBody>
          <a:bodyPr/>
          <a:lstStyle/>
          <a:p>
            <a:r>
              <a:rPr lang="en-US"/>
              <a:t>Structured Query Language: SQL</a:t>
            </a:r>
          </a:p>
        </p:txBody>
      </p:sp>
      <p:sp>
        <p:nvSpPr>
          <p:cNvPr id="11267" name="Rectangle 3"/>
          <p:cNvSpPr>
            <a:spLocks noGrp="1" noChangeArrowheads="1"/>
          </p:cNvSpPr>
          <p:nvPr>
            <p:ph type="body" idx="1"/>
          </p:nvPr>
        </p:nvSpPr>
        <p:spPr>
          <a:xfrm>
            <a:off x="304800" y="1447800"/>
            <a:ext cx="8458200" cy="4800600"/>
          </a:xfrm>
        </p:spPr>
        <p:txBody>
          <a:bodyPr/>
          <a:lstStyle/>
          <a:p>
            <a:pPr>
              <a:defRPr/>
            </a:pPr>
            <a:r>
              <a:rPr lang="en-US" sz="2800"/>
              <a:t>Language for manipulating tables</a:t>
            </a:r>
          </a:p>
          <a:p>
            <a:pPr>
              <a:defRPr/>
            </a:pPr>
            <a:r>
              <a:rPr lang="en-US" sz="2800" i="1">
                <a:effectLst>
                  <a:outerShdw blurRad="38100" dist="38100" dir="2700000" algn="tl">
                    <a:srgbClr val="C0C0C0"/>
                  </a:outerShdw>
                </a:effectLst>
              </a:rPr>
              <a:t>Declarative</a:t>
            </a:r>
            <a:r>
              <a:rPr lang="en-US" sz="2800"/>
              <a:t> – Statement specifies </a:t>
            </a:r>
            <a:r>
              <a:rPr lang="en-US" sz="2800" i="1"/>
              <a:t>what</a:t>
            </a:r>
            <a:r>
              <a:rPr lang="en-US" sz="2800"/>
              <a:t> needs to be obtained, </a:t>
            </a:r>
            <a:r>
              <a:rPr lang="en-US" sz="2800" i="1"/>
              <a:t>not</a:t>
            </a:r>
            <a:r>
              <a:rPr lang="en-US" sz="2800"/>
              <a:t> </a:t>
            </a:r>
            <a:r>
              <a:rPr lang="en-US" sz="2800" i="1"/>
              <a:t>how</a:t>
            </a:r>
            <a:r>
              <a:rPr lang="en-US" sz="2800"/>
              <a:t> it is to be achieved  (</a:t>
            </a:r>
            <a:r>
              <a:rPr lang="en-US" sz="2800" i="1"/>
              <a:t>e.g</a:t>
            </a:r>
            <a:r>
              <a:rPr lang="en-US" sz="2800"/>
              <a:t>., how to access data, the order of operations)</a:t>
            </a:r>
          </a:p>
          <a:p>
            <a:pPr>
              <a:defRPr/>
            </a:pPr>
            <a:r>
              <a:rPr lang="en-US" sz="2800"/>
              <a:t>Due to declarativity of SQL, </a:t>
            </a:r>
            <a:r>
              <a:rPr lang="en-US" sz="2800" u="sng"/>
              <a:t>DBMS determines evaluation strategy</a:t>
            </a:r>
          </a:p>
          <a:p>
            <a:pPr lvl="1">
              <a:defRPr/>
            </a:pPr>
            <a:r>
              <a:rPr lang="en-US" sz="2400"/>
              <a:t>This greatly simplifies application programs</a:t>
            </a:r>
          </a:p>
          <a:p>
            <a:pPr lvl="1">
              <a:defRPr/>
            </a:pPr>
            <a:r>
              <a:rPr lang="en-US" sz="2400" i="1"/>
              <a:t>But</a:t>
            </a:r>
            <a:r>
              <a:rPr lang="en-US" sz="2400"/>
              <a:t> </a:t>
            </a:r>
            <a:r>
              <a:rPr lang="en-US" sz="2400" i="1"/>
              <a:t>DBMS is not infallible</a:t>
            </a:r>
            <a:r>
              <a:rPr lang="en-US" sz="2400"/>
              <a:t>: programmers should have an idea of strategies used by DBMS so they can design better tables, indices, statements, in such a way that DBMS can evaluate statements efficiently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p:spPr>
        <p:txBody>
          <a:bodyPr/>
          <a:lstStyle/>
          <a:p>
            <a:fld id="{F52D347A-117E-4B03-907B-6B5129CFD817}" type="slidenum">
              <a:rPr lang="en-US" smtClean="0"/>
              <a:pPr/>
              <a:t>18</a:t>
            </a:fld>
            <a:endParaRPr lang="en-US"/>
          </a:p>
        </p:txBody>
      </p:sp>
      <p:sp>
        <p:nvSpPr>
          <p:cNvPr id="19459" name="Rectangle 2"/>
          <p:cNvSpPr>
            <a:spLocks noGrp="1" noChangeArrowheads="1"/>
          </p:cNvSpPr>
          <p:nvPr>
            <p:ph type="title"/>
          </p:nvPr>
        </p:nvSpPr>
        <p:spPr>
          <a:xfrm>
            <a:off x="685800" y="228600"/>
            <a:ext cx="8229600" cy="838200"/>
          </a:xfrm>
        </p:spPr>
        <p:txBody>
          <a:bodyPr/>
          <a:lstStyle/>
          <a:p>
            <a:r>
              <a:rPr lang="en-US"/>
              <a:t>Structured Query Language (SQL)</a:t>
            </a:r>
          </a:p>
        </p:txBody>
      </p:sp>
      <p:sp>
        <p:nvSpPr>
          <p:cNvPr id="19460" name="Rectangle 3"/>
          <p:cNvSpPr>
            <a:spLocks noGrp="1" noChangeArrowheads="1"/>
          </p:cNvSpPr>
          <p:nvPr>
            <p:ph type="body" idx="1"/>
          </p:nvPr>
        </p:nvSpPr>
        <p:spPr>
          <a:xfrm>
            <a:off x="533400" y="2362200"/>
            <a:ext cx="7772400" cy="4114800"/>
          </a:xfrm>
        </p:spPr>
        <p:txBody>
          <a:bodyPr/>
          <a:lstStyle/>
          <a:p>
            <a:pPr>
              <a:lnSpc>
                <a:spcPct val="90000"/>
              </a:lnSpc>
            </a:pPr>
            <a:r>
              <a:rPr lang="en-US"/>
              <a:t>Language for constructing a new table from argument table(s).</a:t>
            </a:r>
          </a:p>
          <a:p>
            <a:pPr lvl="1">
              <a:lnSpc>
                <a:spcPct val="90000"/>
              </a:lnSpc>
            </a:pPr>
            <a:r>
              <a:rPr lang="en-US">
                <a:solidFill>
                  <a:srgbClr val="336600"/>
                </a:solidFill>
                <a:latin typeface="Century Gothic" pitchFamily="34" charset="0"/>
              </a:rPr>
              <a:t>FROM</a:t>
            </a:r>
            <a:r>
              <a:rPr lang="en-US"/>
              <a:t> indicates source tables</a:t>
            </a:r>
          </a:p>
          <a:p>
            <a:pPr lvl="1">
              <a:lnSpc>
                <a:spcPct val="90000"/>
              </a:lnSpc>
            </a:pPr>
            <a:r>
              <a:rPr lang="en-US">
                <a:solidFill>
                  <a:srgbClr val="800080"/>
                </a:solidFill>
                <a:latin typeface="Century Gothic" pitchFamily="34" charset="0"/>
              </a:rPr>
              <a:t>WHERE</a:t>
            </a:r>
            <a:r>
              <a:rPr lang="en-US"/>
              <a:t> indicates which </a:t>
            </a:r>
            <a:r>
              <a:rPr lang="en-US" i="1"/>
              <a:t>rows</a:t>
            </a:r>
            <a:r>
              <a:rPr lang="en-US"/>
              <a:t> to retain</a:t>
            </a:r>
          </a:p>
          <a:p>
            <a:pPr lvl="2">
              <a:lnSpc>
                <a:spcPct val="90000"/>
              </a:lnSpc>
            </a:pPr>
            <a:r>
              <a:rPr lang="en-US"/>
              <a:t>It acts as a filter</a:t>
            </a:r>
          </a:p>
          <a:p>
            <a:pPr lvl="1">
              <a:lnSpc>
                <a:spcPct val="90000"/>
              </a:lnSpc>
            </a:pPr>
            <a:r>
              <a:rPr lang="en-US">
                <a:solidFill>
                  <a:schemeClr val="accent2"/>
                </a:solidFill>
                <a:latin typeface="Century Gothic" pitchFamily="34" charset="0"/>
              </a:rPr>
              <a:t>SELECT</a:t>
            </a:r>
            <a:r>
              <a:rPr lang="en-US"/>
              <a:t> indicates which </a:t>
            </a:r>
            <a:r>
              <a:rPr lang="en-US" i="1"/>
              <a:t>columns</a:t>
            </a:r>
            <a:r>
              <a:rPr lang="en-US"/>
              <a:t> to extract from retained rows</a:t>
            </a:r>
          </a:p>
          <a:p>
            <a:pPr lvl="2">
              <a:lnSpc>
                <a:spcPct val="90000"/>
              </a:lnSpc>
            </a:pPr>
            <a:r>
              <a:rPr lang="en-US"/>
              <a:t>Projection</a:t>
            </a:r>
          </a:p>
          <a:p>
            <a:pPr>
              <a:lnSpc>
                <a:spcPct val="90000"/>
              </a:lnSpc>
            </a:pPr>
            <a:r>
              <a:rPr lang="en-US"/>
              <a:t>The result is a table.</a:t>
            </a:r>
          </a:p>
        </p:txBody>
      </p:sp>
      <p:sp>
        <p:nvSpPr>
          <p:cNvPr id="19461" name="Text Box 5"/>
          <p:cNvSpPr txBox="1">
            <a:spLocks noChangeArrowheads="1"/>
          </p:cNvSpPr>
          <p:nvPr/>
        </p:nvSpPr>
        <p:spPr bwMode="auto">
          <a:xfrm>
            <a:off x="2667000" y="1066800"/>
            <a:ext cx="3849688" cy="2314575"/>
          </a:xfrm>
          <a:prstGeom prst="rect">
            <a:avLst/>
          </a:prstGeom>
          <a:noFill/>
          <a:ln w="9525">
            <a:noFill/>
            <a:miter lim="800000"/>
            <a:headEnd/>
            <a:tailEnd/>
          </a:ln>
        </p:spPr>
        <p:txBody>
          <a:bodyPr>
            <a:spAutoFit/>
          </a:bodyPr>
          <a:lstStyle/>
          <a:p>
            <a:r>
              <a:rPr lang="en-US">
                <a:solidFill>
                  <a:schemeClr val="accent2"/>
                </a:solidFill>
                <a:latin typeface="Century Gothic" pitchFamily="34" charset="0"/>
              </a:rPr>
              <a:t>SELECT</a:t>
            </a:r>
            <a:r>
              <a:rPr lang="en-US">
                <a:latin typeface="Century Gothic" pitchFamily="34" charset="0"/>
              </a:rPr>
              <a:t> &lt;</a:t>
            </a:r>
            <a:r>
              <a:rPr lang="en-US" i="1">
                <a:latin typeface="Century Gothic" pitchFamily="34" charset="0"/>
              </a:rPr>
              <a:t>attribute list</a:t>
            </a:r>
            <a:r>
              <a:rPr lang="en-US">
                <a:latin typeface="Century Gothic" pitchFamily="34" charset="0"/>
              </a:rPr>
              <a:t>&gt;</a:t>
            </a:r>
          </a:p>
          <a:p>
            <a:r>
              <a:rPr lang="en-US">
                <a:solidFill>
                  <a:srgbClr val="336600"/>
                </a:solidFill>
                <a:latin typeface="Century Gothic" pitchFamily="34" charset="0"/>
              </a:rPr>
              <a:t>FROM</a:t>
            </a:r>
            <a:r>
              <a:rPr lang="en-US">
                <a:latin typeface="Century Gothic" pitchFamily="34" charset="0"/>
              </a:rPr>
              <a:t>  &lt;</a:t>
            </a:r>
            <a:r>
              <a:rPr lang="en-US" i="1">
                <a:latin typeface="Century Gothic" pitchFamily="34" charset="0"/>
              </a:rPr>
              <a:t>table list</a:t>
            </a:r>
            <a:r>
              <a:rPr lang="en-US">
                <a:latin typeface="Century Gothic" pitchFamily="34" charset="0"/>
              </a:rPr>
              <a:t> &gt;</a:t>
            </a:r>
          </a:p>
          <a:p>
            <a:r>
              <a:rPr lang="en-US">
                <a:solidFill>
                  <a:srgbClr val="800080"/>
                </a:solidFill>
                <a:latin typeface="Century Gothic" pitchFamily="34" charset="0"/>
              </a:rPr>
              <a:t>WHERE</a:t>
            </a:r>
            <a:r>
              <a:rPr lang="en-US">
                <a:latin typeface="Century Gothic" pitchFamily="34" charset="0"/>
              </a:rPr>
              <a:t> &lt;</a:t>
            </a:r>
            <a:r>
              <a:rPr lang="en-US" i="1">
                <a:latin typeface="Century Gothic" pitchFamily="34" charset="0"/>
              </a:rPr>
              <a:t>condition</a:t>
            </a:r>
            <a:r>
              <a:rPr lang="en-US">
                <a:latin typeface="Century Gothic" pitchFamily="34" charset="0"/>
              </a:rPr>
              <a:t>&gt;</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p:cNvSpPr>
            <a:spLocks noGrp="1"/>
          </p:cNvSpPr>
          <p:nvPr>
            <p:ph type="sldNum" sz="quarter" idx="12"/>
          </p:nvPr>
        </p:nvSpPr>
        <p:spPr>
          <a:noFill/>
        </p:spPr>
        <p:txBody>
          <a:bodyPr/>
          <a:lstStyle/>
          <a:p>
            <a:fld id="{CB97B017-18F6-41EC-9795-3638A2B40987}" type="slidenum">
              <a:rPr lang="en-US" smtClean="0"/>
              <a:pPr/>
              <a:t>19</a:t>
            </a:fld>
            <a:endParaRPr lang="en-US"/>
          </a:p>
        </p:txBody>
      </p:sp>
      <p:sp>
        <p:nvSpPr>
          <p:cNvPr id="20483" name="Rectangle 2"/>
          <p:cNvSpPr>
            <a:spLocks noGrp="1" noChangeArrowheads="1"/>
          </p:cNvSpPr>
          <p:nvPr>
            <p:ph type="title"/>
          </p:nvPr>
        </p:nvSpPr>
        <p:spPr/>
        <p:txBody>
          <a:bodyPr/>
          <a:lstStyle/>
          <a:p>
            <a:r>
              <a:rPr lang="en-US"/>
              <a:t>Example</a:t>
            </a:r>
          </a:p>
        </p:txBody>
      </p:sp>
      <p:sp>
        <p:nvSpPr>
          <p:cNvPr id="20484" name="Rectangle 3"/>
          <p:cNvSpPr>
            <a:spLocks noChangeArrowheads="1"/>
          </p:cNvSpPr>
          <p:nvPr/>
        </p:nvSpPr>
        <p:spPr bwMode="auto">
          <a:xfrm>
            <a:off x="2895600" y="1676400"/>
            <a:ext cx="3090863" cy="1425575"/>
          </a:xfrm>
          <a:prstGeom prst="rect">
            <a:avLst/>
          </a:prstGeom>
          <a:noFill/>
          <a:ln w="9525">
            <a:noFill/>
            <a:miter lim="800000"/>
            <a:headEnd/>
            <a:tailEnd/>
          </a:ln>
        </p:spPr>
        <p:txBody>
          <a:bodyPr wrap="none">
            <a:spAutoFit/>
          </a:bodyPr>
          <a:lstStyle/>
          <a:p>
            <a:r>
              <a:rPr lang="en-US">
                <a:latin typeface="Century Gothic" pitchFamily="34" charset="0"/>
              </a:rPr>
              <a:t>SELECT </a:t>
            </a:r>
            <a:r>
              <a:rPr lang="en-US" i="1"/>
              <a:t>Name</a:t>
            </a:r>
            <a:r>
              <a:rPr lang="en-US">
                <a:latin typeface="Century Gothic" pitchFamily="34" charset="0"/>
              </a:rPr>
              <a:t> </a:t>
            </a:r>
          </a:p>
          <a:p>
            <a:r>
              <a:rPr lang="en-US">
                <a:latin typeface="Century Gothic" pitchFamily="34" charset="0"/>
              </a:rPr>
              <a:t>FROM  </a:t>
            </a:r>
            <a:r>
              <a:rPr lang="en-US" i="1"/>
              <a:t>Student</a:t>
            </a:r>
            <a:endParaRPr lang="en-US" i="1">
              <a:latin typeface="Century Gothic" pitchFamily="34" charset="0"/>
            </a:endParaRPr>
          </a:p>
          <a:p>
            <a:r>
              <a:rPr lang="en-US">
                <a:latin typeface="Century Gothic" pitchFamily="34" charset="0"/>
              </a:rPr>
              <a:t>WHERE  </a:t>
            </a:r>
            <a:r>
              <a:rPr lang="en-US" i="1"/>
              <a:t>Id</a:t>
            </a:r>
            <a:r>
              <a:rPr lang="en-US"/>
              <a:t> &gt; 4999;</a:t>
            </a:r>
            <a:endParaRPr lang="en-US">
              <a:latin typeface="Century Gothic" pitchFamily="34" charset="0"/>
            </a:endParaRPr>
          </a:p>
        </p:txBody>
      </p:sp>
      <p:sp>
        <p:nvSpPr>
          <p:cNvPr id="20485" name="Text Box 4"/>
          <p:cNvSpPr txBox="1">
            <a:spLocks noChangeArrowheads="1"/>
          </p:cNvSpPr>
          <p:nvPr/>
        </p:nvSpPr>
        <p:spPr bwMode="auto">
          <a:xfrm>
            <a:off x="669925" y="3419475"/>
            <a:ext cx="4945063" cy="2759075"/>
          </a:xfrm>
          <a:prstGeom prst="rect">
            <a:avLst/>
          </a:prstGeom>
          <a:noFill/>
          <a:ln w="9525">
            <a:noFill/>
            <a:miter lim="800000"/>
            <a:headEnd/>
            <a:tailEnd/>
          </a:ln>
        </p:spPr>
        <p:txBody>
          <a:bodyPr wrap="none">
            <a:spAutoFit/>
          </a:bodyPr>
          <a:lstStyle/>
          <a:p>
            <a:r>
              <a:rPr lang="en-US" i="1"/>
              <a:t>Id</a:t>
            </a:r>
            <a:r>
              <a:rPr lang="en-US"/>
              <a:t>       </a:t>
            </a:r>
            <a:r>
              <a:rPr lang="en-US" i="1"/>
              <a:t>Name</a:t>
            </a:r>
            <a:r>
              <a:rPr lang="en-US"/>
              <a:t>     </a:t>
            </a:r>
            <a:r>
              <a:rPr lang="en-US" i="1"/>
              <a:t>Address</a:t>
            </a:r>
            <a:r>
              <a:rPr lang="en-US"/>
              <a:t>     </a:t>
            </a:r>
            <a:r>
              <a:rPr lang="en-US" i="1"/>
              <a:t>Status</a:t>
            </a:r>
          </a:p>
          <a:p>
            <a:r>
              <a:rPr lang="en-US"/>
              <a:t>1234  John       123 Main   fresh</a:t>
            </a:r>
          </a:p>
          <a:p>
            <a:r>
              <a:rPr lang="en-US"/>
              <a:t>5522  Mary      77 Pine       senior</a:t>
            </a:r>
          </a:p>
          <a:p>
            <a:r>
              <a:rPr lang="en-US"/>
              <a:t>9876  Bill         83 Oak       junior</a:t>
            </a:r>
          </a:p>
          <a:p>
            <a:endParaRPr lang="en-US"/>
          </a:p>
          <a:p>
            <a:r>
              <a:rPr lang="en-US"/>
              <a:t>                  </a:t>
            </a:r>
            <a:r>
              <a:rPr lang="en-US" b="1"/>
              <a:t>Student</a:t>
            </a:r>
          </a:p>
        </p:txBody>
      </p:sp>
      <p:sp>
        <p:nvSpPr>
          <p:cNvPr id="20486" name="Text Box 6"/>
          <p:cNvSpPr txBox="1">
            <a:spLocks noChangeArrowheads="1"/>
          </p:cNvSpPr>
          <p:nvPr/>
        </p:nvSpPr>
        <p:spPr bwMode="auto">
          <a:xfrm>
            <a:off x="6934200" y="3429000"/>
            <a:ext cx="1093788" cy="2314575"/>
          </a:xfrm>
          <a:prstGeom prst="rect">
            <a:avLst/>
          </a:prstGeom>
          <a:noFill/>
          <a:ln w="9525">
            <a:noFill/>
            <a:miter lim="800000"/>
            <a:headEnd/>
            <a:tailEnd/>
          </a:ln>
        </p:spPr>
        <p:txBody>
          <a:bodyPr wrap="none">
            <a:spAutoFit/>
          </a:bodyPr>
          <a:lstStyle/>
          <a:p>
            <a:r>
              <a:rPr lang="en-US" i="1"/>
              <a:t>Name</a:t>
            </a:r>
          </a:p>
          <a:p>
            <a:r>
              <a:rPr lang="en-US"/>
              <a:t>Mary</a:t>
            </a:r>
          </a:p>
          <a:p>
            <a:r>
              <a:rPr lang="en-US"/>
              <a:t>Bill</a:t>
            </a:r>
          </a:p>
          <a:p>
            <a:endParaRPr lang="en-US"/>
          </a:p>
          <a:p>
            <a:r>
              <a:rPr lang="en-US" b="1"/>
              <a:t>Result</a:t>
            </a:r>
          </a:p>
        </p:txBody>
      </p:sp>
      <p:sp>
        <p:nvSpPr>
          <p:cNvPr id="20487" name="Line 7"/>
          <p:cNvSpPr>
            <a:spLocks noChangeShapeType="1"/>
          </p:cNvSpPr>
          <p:nvPr/>
        </p:nvSpPr>
        <p:spPr bwMode="auto">
          <a:xfrm>
            <a:off x="685800" y="3352800"/>
            <a:ext cx="5410200" cy="0"/>
          </a:xfrm>
          <a:prstGeom prst="line">
            <a:avLst/>
          </a:prstGeom>
          <a:noFill/>
          <a:ln w="9525">
            <a:solidFill>
              <a:schemeClr val="tx1"/>
            </a:solidFill>
            <a:round/>
            <a:headEnd/>
            <a:tailEnd/>
          </a:ln>
        </p:spPr>
        <p:txBody>
          <a:bodyPr wrap="none" anchor="ctr"/>
          <a:lstStyle/>
          <a:p>
            <a:endParaRPr lang="en-US"/>
          </a:p>
        </p:txBody>
      </p:sp>
      <p:sp>
        <p:nvSpPr>
          <p:cNvPr id="20488" name="Line 8"/>
          <p:cNvSpPr>
            <a:spLocks noChangeShapeType="1"/>
          </p:cNvSpPr>
          <p:nvPr/>
        </p:nvSpPr>
        <p:spPr bwMode="auto">
          <a:xfrm>
            <a:off x="6096000" y="3352800"/>
            <a:ext cx="0" cy="1981200"/>
          </a:xfrm>
          <a:prstGeom prst="line">
            <a:avLst/>
          </a:prstGeom>
          <a:noFill/>
          <a:ln w="9525">
            <a:solidFill>
              <a:schemeClr val="tx1"/>
            </a:solidFill>
            <a:round/>
            <a:headEnd/>
            <a:tailEnd/>
          </a:ln>
        </p:spPr>
        <p:txBody>
          <a:bodyPr wrap="none" anchor="ctr"/>
          <a:lstStyle/>
          <a:p>
            <a:endParaRPr lang="en-US"/>
          </a:p>
        </p:txBody>
      </p:sp>
      <p:sp>
        <p:nvSpPr>
          <p:cNvPr id="20489" name="Line 9"/>
          <p:cNvSpPr>
            <a:spLocks noChangeShapeType="1"/>
          </p:cNvSpPr>
          <p:nvPr/>
        </p:nvSpPr>
        <p:spPr bwMode="auto">
          <a:xfrm>
            <a:off x="6934200" y="3352800"/>
            <a:ext cx="1219200" cy="0"/>
          </a:xfrm>
          <a:prstGeom prst="line">
            <a:avLst/>
          </a:prstGeom>
          <a:noFill/>
          <a:ln w="9525">
            <a:solidFill>
              <a:schemeClr val="tx1"/>
            </a:solidFill>
            <a:round/>
            <a:headEnd/>
            <a:tailEnd/>
          </a:ln>
        </p:spPr>
        <p:txBody>
          <a:bodyPr wrap="none" anchor="ctr"/>
          <a:lstStyle/>
          <a:p>
            <a:endParaRPr lang="en-US"/>
          </a:p>
        </p:txBody>
      </p:sp>
      <p:sp>
        <p:nvSpPr>
          <p:cNvPr id="20490" name="Line 10"/>
          <p:cNvSpPr>
            <a:spLocks noChangeShapeType="1"/>
          </p:cNvSpPr>
          <p:nvPr/>
        </p:nvSpPr>
        <p:spPr bwMode="auto">
          <a:xfrm>
            <a:off x="6934200" y="3352800"/>
            <a:ext cx="0" cy="1447800"/>
          </a:xfrm>
          <a:prstGeom prst="line">
            <a:avLst/>
          </a:prstGeom>
          <a:noFill/>
          <a:ln w="9525">
            <a:solidFill>
              <a:schemeClr val="tx1"/>
            </a:solidFill>
            <a:round/>
            <a:headEnd/>
            <a:tailEnd/>
          </a:ln>
        </p:spPr>
        <p:txBody>
          <a:bodyPr wrap="none" anchor="ctr"/>
          <a:lstStyle/>
          <a:p>
            <a:endParaRPr lang="en-US"/>
          </a:p>
        </p:txBody>
      </p:sp>
      <p:sp>
        <p:nvSpPr>
          <p:cNvPr id="20491" name="Line 11"/>
          <p:cNvSpPr>
            <a:spLocks noChangeShapeType="1"/>
          </p:cNvSpPr>
          <p:nvPr/>
        </p:nvSpPr>
        <p:spPr bwMode="auto">
          <a:xfrm>
            <a:off x="685800" y="5334000"/>
            <a:ext cx="5410200" cy="0"/>
          </a:xfrm>
          <a:prstGeom prst="line">
            <a:avLst/>
          </a:prstGeom>
          <a:noFill/>
          <a:ln w="9525">
            <a:solidFill>
              <a:schemeClr val="tx1"/>
            </a:solidFill>
            <a:round/>
            <a:headEnd/>
            <a:tailEnd/>
          </a:ln>
        </p:spPr>
        <p:txBody>
          <a:bodyPr wrap="none" anchor="ctr"/>
          <a:lstStyle/>
          <a:p>
            <a:endParaRPr lang="en-US"/>
          </a:p>
        </p:txBody>
      </p:sp>
      <p:sp>
        <p:nvSpPr>
          <p:cNvPr id="20492" name="Line 12"/>
          <p:cNvSpPr>
            <a:spLocks noChangeShapeType="1"/>
          </p:cNvSpPr>
          <p:nvPr/>
        </p:nvSpPr>
        <p:spPr bwMode="auto">
          <a:xfrm>
            <a:off x="685800" y="3352800"/>
            <a:ext cx="0" cy="1981200"/>
          </a:xfrm>
          <a:prstGeom prst="line">
            <a:avLst/>
          </a:prstGeom>
          <a:noFill/>
          <a:ln w="9525">
            <a:solidFill>
              <a:schemeClr val="tx1"/>
            </a:solidFill>
            <a:round/>
            <a:headEnd/>
            <a:tailEnd/>
          </a:ln>
        </p:spPr>
        <p:txBody>
          <a:bodyPr wrap="none" anchor="ctr"/>
          <a:lstStyle/>
          <a:p>
            <a:endParaRPr lang="en-US"/>
          </a:p>
        </p:txBody>
      </p:sp>
      <p:sp>
        <p:nvSpPr>
          <p:cNvPr id="20493" name="Line 13"/>
          <p:cNvSpPr>
            <a:spLocks noChangeShapeType="1"/>
          </p:cNvSpPr>
          <p:nvPr/>
        </p:nvSpPr>
        <p:spPr bwMode="auto">
          <a:xfrm>
            <a:off x="8153400" y="3352800"/>
            <a:ext cx="0" cy="1447800"/>
          </a:xfrm>
          <a:prstGeom prst="line">
            <a:avLst/>
          </a:prstGeom>
          <a:noFill/>
          <a:ln w="9525">
            <a:solidFill>
              <a:schemeClr val="tx1"/>
            </a:solidFill>
            <a:round/>
            <a:headEnd/>
            <a:tailEnd/>
          </a:ln>
        </p:spPr>
        <p:txBody>
          <a:bodyPr wrap="none" anchor="ctr"/>
          <a:lstStyle/>
          <a:p>
            <a:endParaRPr lang="en-US"/>
          </a:p>
        </p:txBody>
      </p:sp>
      <p:sp>
        <p:nvSpPr>
          <p:cNvPr id="20494" name="Line 14"/>
          <p:cNvSpPr>
            <a:spLocks noChangeShapeType="1"/>
          </p:cNvSpPr>
          <p:nvPr/>
        </p:nvSpPr>
        <p:spPr bwMode="auto">
          <a:xfrm>
            <a:off x="6934200" y="4800600"/>
            <a:ext cx="1219200" cy="0"/>
          </a:xfrm>
          <a:prstGeom prst="line">
            <a:avLst/>
          </a:prstGeom>
          <a:noFill/>
          <a:ln w="9525">
            <a:solidFill>
              <a:schemeClr val="tx1"/>
            </a:solidFill>
            <a:round/>
            <a:headEnd/>
            <a:tailEnd/>
          </a:ln>
        </p:spPr>
        <p:txBody>
          <a:bodyPr wrap="none" anchor="ctr"/>
          <a:lstStyle/>
          <a:p>
            <a:endParaRPr lang="en-US"/>
          </a:p>
        </p:txBody>
      </p:sp>
      <p:sp>
        <p:nvSpPr>
          <p:cNvPr id="20495" name="Line 15"/>
          <p:cNvSpPr>
            <a:spLocks noChangeShapeType="1"/>
          </p:cNvSpPr>
          <p:nvPr/>
        </p:nvSpPr>
        <p:spPr bwMode="auto">
          <a:xfrm>
            <a:off x="685800" y="3886200"/>
            <a:ext cx="5410200" cy="0"/>
          </a:xfrm>
          <a:prstGeom prst="line">
            <a:avLst/>
          </a:prstGeom>
          <a:noFill/>
          <a:ln w="9525">
            <a:solidFill>
              <a:schemeClr val="tx1"/>
            </a:solidFill>
            <a:round/>
            <a:headEnd/>
            <a:tailEnd/>
          </a:ln>
        </p:spPr>
        <p:txBody>
          <a:bodyPr wrap="none" anchor="ctr"/>
          <a:lstStyle/>
          <a:p>
            <a:endParaRPr lang="en-US"/>
          </a:p>
        </p:txBody>
      </p:sp>
      <p:sp>
        <p:nvSpPr>
          <p:cNvPr id="20496" name="Line 16"/>
          <p:cNvSpPr>
            <a:spLocks noChangeShapeType="1"/>
          </p:cNvSpPr>
          <p:nvPr/>
        </p:nvSpPr>
        <p:spPr bwMode="auto">
          <a:xfrm>
            <a:off x="6934200" y="3886200"/>
            <a:ext cx="12192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7C5623F3-5B1B-4A56-ACEF-E9289409B754}" type="slidenum">
              <a:rPr lang="en-US" smtClean="0"/>
              <a:pPr/>
              <a:t>2</a:t>
            </a:fld>
            <a:endParaRPr lang="en-US"/>
          </a:p>
        </p:txBody>
      </p:sp>
      <p:sp>
        <p:nvSpPr>
          <p:cNvPr id="5123" name="Rectangle 2"/>
          <p:cNvSpPr>
            <a:spLocks noGrp="1" noChangeArrowheads="1"/>
          </p:cNvSpPr>
          <p:nvPr>
            <p:ph type="title"/>
          </p:nvPr>
        </p:nvSpPr>
        <p:spPr/>
        <p:txBody>
          <a:bodyPr/>
          <a:lstStyle/>
          <a:p>
            <a:r>
              <a:rPr lang="en-US"/>
              <a:t>Database Models</a:t>
            </a:r>
          </a:p>
        </p:txBody>
      </p:sp>
      <p:sp>
        <p:nvSpPr>
          <p:cNvPr id="5124" name="Rectangle 3"/>
          <p:cNvSpPr>
            <a:spLocks noGrp="1" noChangeArrowheads="1"/>
          </p:cNvSpPr>
          <p:nvPr>
            <p:ph type="body" idx="1"/>
          </p:nvPr>
        </p:nvSpPr>
        <p:spPr>
          <a:xfrm>
            <a:off x="685800" y="1524000"/>
            <a:ext cx="8001000" cy="4800600"/>
          </a:xfrm>
        </p:spPr>
        <p:txBody>
          <a:bodyPr/>
          <a:lstStyle/>
          <a:p>
            <a:r>
              <a:rPr lang="en-US" sz="2800" dirty="0"/>
              <a:t>Hierarchical Model.</a:t>
            </a:r>
          </a:p>
          <a:p>
            <a:r>
              <a:rPr lang="en-US" sz="2800" dirty="0"/>
              <a:t>Network Model.</a:t>
            </a:r>
          </a:p>
          <a:p>
            <a:r>
              <a:rPr lang="en-US" sz="2800" dirty="0"/>
              <a:t>Relational Model. </a:t>
            </a:r>
          </a:p>
          <a:p>
            <a:r>
              <a:rPr lang="en-US" sz="2800" dirty="0"/>
              <a:t>Object/Relational Model.</a:t>
            </a:r>
          </a:p>
          <a:p>
            <a:r>
              <a:rPr lang="en-US" sz="2800" dirty="0"/>
              <a:t>Object-Oriented Model.</a:t>
            </a:r>
          </a:p>
          <a:p>
            <a:r>
              <a:rPr lang="en-US" sz="2800" dirty="0" err="1"/>
              <a:t>Semistructured</a:t>
            </a:r>
            <a:r>
              <a:rPr lang="en-US" sz="2800" dirty="0"/>
              <a:t> Model.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p:cNvSpPr>
            <a:spLocks noGrp="1"/>
          </p:cNvSpPr>
          <p:nvPr>
            <p:ph type="sldNum" sz="quarter" idx="12"/>
          </p:nvPr>
        </p:nvSpPr>
        <p:spPr>
          <a:noFill/>
        </p:spPr>
        <p:txBody>
          <a:bodyPr/>
          <a:lstStyle/>
          <a:p>
            <a:fld id="{29880580-8C32-44FA-BD89-3A1EA85271AC}" type="slidenum">
              <a:rPr lang="en-US" smtClean="0"/>
              <a:pPr/>
              <a:t>20</a:t>
            </a:fld>
            <a:endParaRPr lang="en-US"/>
          </a:p>
        </p:txBody>
      </p:sp>
      <p:sp>
        <p:nvSpPr>
          <p:cNvPr id="21507" name="Rectangle 2"/>
          <p:cNvSpPr>
            <a:spLocks noGrp="1" noChangeArrowheads="1"/>
          </p:cNvSpPr>
          <p:nvPr>
            <p:ph type="title"/>
          </p:nvPr>
        </p:nvSpPr>
        <p:spPr>
          <a:xfrm>
            <a:off x="609600" y="304800"/>
            <a:ext cx="7772400" cy="1143000"/>
          </a:xfrm>
        </p:spPr>
        <p:txBody>
          <a:bodyPr/>
          <a:lstStyle/>
          <a:p>
            <a:r>
              <a:rPr lang="en-US"/>
              <a:t>Examples </a:t>
            </a:r>
          </a:p>
        </p:txBody>
      </p:sp>
      <p:sp>
        <p:nvSpPr>
          <p:cNvPr id="7171" name="Text Box 3"/>
          <p:cNvSpPr txBox="1">
            <a:spLocks noChangeArrowheads="1"/>
          </p:cNvSpPr>
          <p:nvPr/>
        </p:nvSpPr>
        <p:spPr bwMode="auto">
          <a:xfrm>
            <a:off x="1371600" y="1447800"/>
            <a:ext cx="6035675" cy="4632325"/>
          </a:xfrm>
          <a:prstGeom prst="rect">
            <a:avLst/>
          </a:prstGeom>
          <a:noFill/>
          <a:ln w="9525">
            <a:noFill/>
            <a:miter lim="800000"/>
            <a:headEnd/>
            <a:tailEnd/>
          </a:ln>
          <a:effectLst/>
        </p:spPr>
        <p:txBody>
          <a:bodyPr>
            <a:spAutoFit/>
          </a:bodyPr>
          <a:lstStyle/>
          <a:p>
            <a:pPr>
              <a:defRPr/>
            </a:pPr>
            <a:r>
              <a:rPr lang="en-US" dirty="0">
                <a:latin typeface="Century Gothic" pitchFamily="34" charset="0"/>
              </a:rPr>
              <a:t>SELECT </a:t>
            </a:r>
            <a:r>
              <a:rPr lang="en-US" i="1" dirty="0"/>
              <a:t>Id</a:t>
            </a:r>
            <a:r>
              <a:rPr lang="en-US" dirty="0"/>
              <a:t>, </a:t>
            </a:r>
            <a:r>
              <a:rPr lang="en-US" i="1" dirty="0"/>
              <a:t>Name</a:t>
            </a:r>
            <a:r>
              <a:rPr lang="en-US" dirty="0">
                <a:latin typeface="Century Gothic" pitchFamily="34" charset="0"/>
              </a:rPr>
              <a:t> FROM </a:t>
            </a:r>
            <a:r>
              <a:rPr lang="en-US" dirty="0">
                <a:effectLst>
                  <a:outerShdw blurRad="38100" dist="38100" dir="2700000" algn="tl">
                    <a:srgbClr val="C0C0C0"/>
                  </a:outerShdw>
                </a:effectLst>
              </a:rPr>
              <a:t>Student;</a:t>
            </a:r>
            <a:endParaRPr lang="en-US" dirty="0">
              <a:effectLst>
                <a:outerShdw blurRad="38100" dist="38100" dir="2700000" algn="tl">
                  <a:srgbClr val="C0C0C0"/>
                </a:outerShdw>
              </a:effectLst>
              <a:latin typeface="Century Gothic" pitchFamily="34" charset="0"/>
            </a:endParaRPr>
          </a:p>
          <a:p>
            <a:pPr>
              <a:defRPr/>
            </a:pPr>
            <a:endParaRPr lang="en-US" sz="1800" dirty="0">
              <a:latin typeface="Century Gothic" pitchFamily="34" charset="0"/>
            </a:endParaRPr>
          </a:p>
          <a:p>
            <a:pPr>
              <a:defRPr/>
            </a:pPr>
            <a:r>
              <a:rPr lang="en-US" dirty="0">
                <a:latin typeface="Century Gothic" pitchFamily="34" charset="0"/>
              </a:rPr>
              <a:t>SELECT </a:t>
            </a:r>
            <a:r>
              <a:rPr lang="en-US" i="1" dirty="0"/>
              <a:t>Id</a:t>
            </a:r>
            <a:r>
              <a:rPr lang="en-US" dirty="0"/>
              <a:t>, </a:t>
            </a:r>
            <a:r>
              <a:rPr lang="en-US" i="1" dirty="0"/>
              <a:t>Name</a:t>
            </a:r>
            <a:r>
              <a:rPr lang="en-US" dirty="0">
                <a:latin typeface="Century Gothic" pitchFamily="34" charset="0"/>
              </a:rPr>
              <a:t> FROM </a:t>
            </a:r>
            <a:r>
              <a:rPr lang="en-US" dirty="0">
                <a:effectLst>
                  <a:outerShdw blurRad="38100" dist="38100" dir="2700000" algn="tl">
                    <a:srgbClr val="C0C0C0"/>
                  </a:outerShdw>
                </a:effectLst>
              </a:rPr>
              <a:t>Student</a:t>
            </a:r>
          </a:p>
          <a:p>
            <a:pPr>
              <a:defRPr/>
            </a:pPr>
            <a:r>
              <a:rPr lang="en-US" dirty="0">
                <a:latin typeface="Century Gothic" pitchFamily="34" charset="0"/>
              </a:rPr>
              <a:t>    WHERE </a:t>
            </a:r>
            <a:r>
              <a:rPr lang="en-US" i="1" dirty="0"/>
              <a:t>Status</a:t>
            </a:r>
            <a:r>
              <a:rPr lang="en-US" dirty="0"/>
              <a:t> = 'senior';</a:t>
            </a:r>
            <a:endParaRPr lang="en-US" dirty="0">
              <a:latin typeface="Century Gothic" pitchFamily="34" charset="0"/>
            </a:endParaRPr>
          </a:p>
          <a:p>
            <a:pPr>
              <a:defRPr/>
            </a:pPr>
            <a:endParaRPr lang="en-US" sz="1800" dirty="0">
              <a:latin typeface="Century Gothic" pitchFamily="34" charset="0"/>
            </a:endParaRPr>
          </a:p>
          <a:p>
            <a:pPr>
              <a:defRPr/>
            </a:pPr>
            <a:r>
              <a:rPr lang="en-US" dirty="0">
                <a:latin typeface="Century Gothic" pitchFamily="34" charset="0"/>
              </a:rPr>
              <a:t>SELECT * FROM </a:t>
            </a:r>
            <a:r>
              <a:rPr lang="en-US" dirty="0">
                <a:effectLst>
                  <a:outerShdw blurRad="38100" dist="38100" dir="2700000" algn="tl">
                    <a:srgbClr val="C0C0C0"/>
                  </a:outerShdw>
                </a:effectLst>
              </a:rPr>
              <a:t>Student</a:t>
            </a:r>
          </a:p>
          <a:p>
            <a:pPr>
              <a:defRPr/>
            </a:pPr>
            <a:r>
              <a:rPr lang="en-US" dirty="0">
                <a:latin typeface="Century Gothic" pitchFamily="34" charset="0"/>
              </a:rPr>
              <a:t>    WHERE </a:t>
            </a:r>
            <a:r>
              <a:rPr lang="en-US" i="1" dirty="0"/>
              <a:t>Status</a:t>
            </a:r>
            <a:r>
              <a:rPr lang="en-US" dirty="0"/>
              <a:t> = 'senior‘;</a:t>
            </a:r>
            <a:endParaRPr lang="en-US" dirty="0">
              <a:latin typeface="Century Gothic" pitchFamily="34" charset="0"/>
            </a:endParaRPr>
          </a:p>
          <a:p>
            <a:pPr>
              <a:defRPr/>
            </a:pPr>
            <a:endParaRPr lang="en-US" sz="1800" dirty="0">
              <a:latin typeface="Century Gothic" pitchFamily="34" charset="0"/>
            </a:endParaRPr>
          </a:p>
          <a:p>
            <a:pPr>
              <a:defRPr/>
            </a:pPr>
            <a:endParaRPr lang="en-US" sz="1800" dirty="0">
              <a:latin typeface="Century Gothic" pitchFamily="34" charset="0"/>
            </a:endParaRPr>
          </a:p>
          <a:p>
            <a:pPr>
              <a:defRPr/>
            </a:pPr>
            <a:endParaRPr lang="en-US" sz="1800" dirty="0">
              <a:latin typeface="Century Gothic" pitchFamily="34" charset="0"/>
            </a:endParaRPr>
          </a:p>
          <a:p>
            <a:pPr>
              <a:defRPr/>
            </a:pPr>
            <a:r>
              <a:rPr lang="en-US" dirty="0">
                <a:latin typeface="Century Gothic" pitchFamily="34" charset="0"/>
              </a:rPr>
              <a:t>SELECT COUNT(*) FROM </a:t>
            </a:r>
            <a:r>
              <a:rPr lang="en-US" dirty="0">
                <a:effectLst>
                  <a:outerShdw blurRad="38100" dist="38100" dir="2700000" algn="tl">
                    <a:srgbClr val="C0C0C0"/>
                  </a:outerShdw>
                </a:effectLst>
              </a:rPr>
              <a:t>Student</a:t>
            </a:r>
            <a:endParaRPr lang="en-US" dirty="0">
              <a:effectLst>
                <a:outerShdw blurRad="38100" dist="38100" dir="2700000" algn="tl">
                  <a:srgbClr val="C0C0C0"/>
                </a:outerShdw>
              </a:effectLst>
              <a:latin typeface="Century Gothic" pitchFamily="34" charset="0"/>
            </a:endParaRPr>
          </a:p>
          <a:p>
            <a:pPr>
              <a:defRPr/>
            </a:pPr>
            <a:r>
              <a:rPr lang="en-US" dirty="0">
                <a:latin typeface="Century Gothic" pitchFamily="34" charset="0"/>
              </a:rPr>
              <a:t>    WHERE </a:t>
            </a:r>
            <a:r>
              <a:rPr lang="en-US" i="1" dirty="0"/>
              <a:t>Status</a:t>
            </a:r>
            <a:r>
              <a:rPr lang="en-US" dirty="0"/>
              <a:t> = 'senior';</a:t>
            </a:r>
          </a:p>
        </p:txBody>
      </p:sp>
      <p:sp>
        <p:nvSpPr>
          <p:cNvPr id="21509" name="AutoShape 5"/>
          <p:cNvSpPr>
            <a:spLocks noChangeArrowheads="1"/>
          </p:cNvSpPr>
          <p:nvPr/>
        </p:nvSpPr>
        <p:spPr bwMode="auto">
          <a:xfrm>
            <a:off x="6781800" y="3429000"/>
            <a:ext cx="1981200" cy="990600"/>
          </a:xfrm>
          <a:prstGeom prst="wedgeRoundRectCallout">
            <a:avLst>
              <a:gd name="adj1" fmla="val -108653"/>
              <a:gd name="adj2" fmla="val 102083"/>
              <a:gd name="adj3" fmla="val 16667"/>
            </a:avLst>
          </a:prstGeom>
          <a:noFill/>
          <a:ln w="9525">
            <a:solidFill>
              <a:schemeClr val="tx1"/>
            </a:solidFill>
            <a:prstDash val="dash"/>
            <a:miter lim="800000"/>
            <a:headEnd/>
            <a:tailEnd/>
          </a:ln>
        </p:spPr>
        <p:txBody>
          <a:bodyPr/>
          <a:lstStyle/>
          <a:p>
            <a:pPr algn="ctr"/>
            <a:r>
              <a:rPr lang="en-US" sz="1800" i="1">
                <a:solidFill>
                  <a:schemeClr val="accent2"/>
                </a:solidFill>
              </a:rPr>
              <a:t>result is a table with one column and one row</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p:spPr>
        <p:txBody>
          <a:bodyPr/>
          <a:lstStyle/>
          <a:p>
            <a:fld id="{3AF21472-991C-4B1F-9294-7DB03BFD5C86}" type="slidenum">
              <a:rPr lang="en-US" smtClean="0"/>
              <a:pPr/>
              <a:t>21</a:t>
            </a:fld>
            <a:endParaRPr lang="en-US"/>
          </a:p>
        </p:txBody>
      </p:sp>
      <p:sp>
        <p:nvSpPr>
          <p:cNvPr id="22531" name="Rectangle 2"/>
          <p:cNvSpPr>
            <a:spLocks noGrp="1" noChangeArrowheads="1"/>
          </p:cNvSpPr>
          <p:nvPr>
            <p:ph type="title"/>
          </p:nvPr>
        </p:nvSpPr>
        <p:spPr>
          <a:xfrm>
            <a:off x="685800" y="609600"/>
            <a:ext cx="7772400" cy="914400"/>
          </a:xfrm>
        </p:spPr>
        <p:txBody>
          <a:bodyPr/>
          <a:lstStyle/>
          <a:p>
            <a:r>
              <a:rPr lang="en-US" sz="4000"/>
              <a:t>More Complex Example</a:t>
            </a:r>
          </a:p>
        </p:txBody>
      </p:sp>
      <p:sp>
        <p:nvSpPr>
          <p:cNvPr id="8195" name="Rectangle 3"/>
          <p:cNvSpPr>
            <a:spLocks noGrp="1" noChangeArrowheads="1"/>
          </p:cNvSpPr>
          <p:nvPr>
            <p:ph type="body" idx="1"/>
          </p:nvPr>
        </p:nvSpPr>
        <p:spPr/>
        <p:txBody>
          <a:bodyPr/>
          <a:lstStyle/>
          <a:p>
            <a:pPr>
              <a:defRPr/>
            </a:pPr>
            <a:r>
              <a:rPr lang="en-US" b="1" dirty="0"/>
              <a:t>Goal:</a:t>
            </a:r>
            <a:r>
              <a:rPr lang="en-US" dirty="0"/>
              <a:t> table in which each row names a senior and gives a course taken and grade</a:t>
            </a:r>
          </a:p>
          <a:p>
            <a:pPr>
              <a:defRPr/>
            </a:pPr>
            <a:r>
              <a:rPr lang="en-US" dirty="0"/>
              <a:t>Combines information in two tables:</a:t>
            </a:r>
          </a:p>
          <a:p>
            <a:pPr lvl="1">
              <a:defRPr/>
            </a:pPr>
            <a:r>
              <a:rPr lang="en-US" dirty="0">
                <a:effectLst>
                  <a:outerShdw blurRad="38100" dist="38100" dir="2700000" algn="tl">
                    <a:srgbClr val="C0C0C0"/>
                  </a:outerShdw>
                </a:effectLst>
              </a:rPr>
              <a:t>Student</a:t>
            </a:r>
            <a:r>
              <a:rPr lang="en-US" dirty="0"/>
              <a:t>: </a:t>
            </a:r>
            <a:r>
              <a:rPr lang="en-US" i="1" dirty="0"/>
              <a:t>Id</a:t>
            </a:r>
            <a:r>
              <a:rPr lang="en-US" dirty="0"/>
              <a:t>, </a:t>
            </a:r>
            <a:r>
              <a:rPr lang="en-US" i="1" dirty="0"/>
              <a:t>Name</a:t>
            </a:r>
            <a:r>
              <a:rPr lang="en-US" dirty="0"/>
              <a:t>, </a:t>
            </a:r>
            <a:r>
              <a:rPr lang="en-US" i="1" dirty="0"/>
              <a:t>Address</a:t>
            </a:r>
            <a:r>
              <a:rPr lang="en-US" dirty="0"/>
              <a:t>, </a:t>
            </a:r>
            <a:r>
              <a:rPr lang="en-US" i="1" dirty="0"/>
              <a:t>Status</a:t>
            </a:r>
          </a:p>
          <a:p>
            <a:pPr lvl="1">
              <a:defRPr/>
            </a:pPr>
            <a:r>
              <a:rPr lang="en-US" dirty="0">
                <a:effectLst>
                  <a:outerShdw blurRad="38100" dist="38100" dir="2700000" algn="tl">
                    <a:srgbClr val="C0C0C0"/>
                  </a:outerShdw>
                </a:effectLst>
              </a:rPr>
              <a:t>Transcript</a:t>
            </a:r>
            <a:r>
              <a:rPr lang="en-US" dirty="0"/>
              <a:t>: </a:t>
            </a:r>
            <a:r>
              <a:rPr lang="en-US" i="1" dirty="0" err="1"/>
              <a:t>StudId</a:t>
            </a:r>
            <a:r>
              <a:rPr lang="en-US" dirty="0"/>
              <a:t>, </a:t>
            </a:r>
            <a:r>
              <a:rPr lang="en-US" i="1" dirty="0" err="1"/>
              <a:t>CrsCode</a:t>
            </a:r>
            <a:r>
              <a:rPr lang="en-US" dirty="0"/>
              <a:t>, </a:t>
            </a:r>
            <a:r>
              <a:rPr lang="en-US" i="1" dirty="0"/>
              <a:t>Semester</a:t>
            </a:r>
            <a:r>
              <a:rPr lang="en-US" dirty="0"/>
              <a:t>, </a:t>
            </a:r>
            <a:r>
              <a:rPr lang="en-US" i="1" dirty="0"/>
              <a:t>Grade</a:t>
            </a:r>
          </a:p>
        </p:txBody>
      </p:sp>
      <p:sp>
        <p:nvSpPr>
          <p:cNvPr id="8196" name="Text Box 4"/>
          <p:cNvSpPr txBox="1">
            <a:spLocks noChangeArrowheads="1"/>
          </p:cNvSpPr>
          <p:nvPr/>
        </p:nvSpPr>
        <p:spPr bwMode="auto">
          <a:xfrm>
            <a:off x="1295400" y="4724400"/>
            <a:ext cx="6624638" cy="1373188"/>
          </a:xfrm>
          <a:prstGeom prst="rect">
            <a:avLst/>
          </a:prstGeom>
          <a:noFill/>
          <a:ln w="9525">
            <a:noFill/>
            <a:miter lim="800000"/>
            <a:headEnd/>
            <a:tailEnd/>
          </a:ln>
          <a:effectLst/>
        </p:spPr>
        <p:txBody>
          <a:bodyPr wrap="none">
            <a:spAutoFit/>
          </a:bodyPr>
          <a:lstStyle/>
          <a:p>
            <a:pPr>
              <a:defRPr/>
            </a:pPr>
            <a:r>
              <a:rPr lang="en-US" dirty="0">
                <a:latin typeface="Century Gothic" pitchFamily="34" charset="0"/>
              </a:rPr>
              <a:t>SELECT </a:t>
            </a:r>
            <a:r>
              <a:rPr lang="en-US" i="1" dirty="0"/>
              <a:t>Name</a:t>
            </a:r>
            <a:r>
              <a:rPr lang="en-US" dirty="0"/>
              <a:t>, </a:t>
            </a:r>
            <a:r>
              <a:rPr lang="en-US" i="1" dirty="0" err="1"/>
              <a:t>CrsCode</a:t>
            </a:r>
            <a:r>
              <a:rPr lang="en-US" dirty="0"/>
              <a:t>, </a:t>
            </a:r>
            <a:r>
              <a:rPr lang="en-US" i="1" dirty="0"/>
              <a:t>Grade</a:t>
            </a:r>
            <a:endParaRPr lang="en-US" i="1" dirty="0">
              <a:latin typeface="Century Gothic" pitchFamily="34" charset="0"/>
            </a:endParaRPr>
          </a:p>
          <a:p>
            <a:pPr>
              <a:defRPr/>
            </a:pPr>
            <a:r>
              <a:rPr lang="en-US" dirty="0">
                <a:latin typeface="Century Gothic" pitchFamily="34" charset="0"/>
              </a:rPr>
              <a:t>FROM  </a:t>
            </a:r>
            <a:r>
              <a:rPr lang="en-US" dirty="0">
                <a:effectLst>
                  <a:outerShdw blurRad="38100" dist="38100" dir="2700000" algn="tl">
                    <a:srgbClr val="C0C0C0"/>
                  </a:outerShdw>
                </a:effectLst>
              </a:rPr>
              <a:t>Student</a:t>
            </a:r>
            <a:r>
              <a:rPr lang="en-US" dirty="0"/>
              <a:t>, </a:t>
            </a:r>
            <a:r>
              <a:rPr lang="en-US" dirty="0">
                <a:effectLst>
                  <a:outerShdw blurRad="38100" dist="38100" dir="2700000" algn="tl">
                    <a:srgbClr val="C0C0C0"/>
                  </a:outerShdw>
                </a:effectLst>
              </a:rPr>
              <a:t>Transcript</a:t>
            </a:r>
            <a:endParaRPr lang="en-US" dirty="0">
              <a:effectLst>
                <a:outerShdw blurRad="38100" dist="38100" dir="2700000" algn="tl">
                  <a:srgbClr val="C0C0C0"/>
                </a:outerShdw>
              </a:effectLst>
              <a:latin typeface="Century Gothic" pitchFamily="34" charset="0"/>
            </a:endParaRPr>
          </a:p>
          <a:p>
            <a:pPr>
              <a:defRPr/>
            </a:pPr>
            <a:r>
              <a:rPr lang="en-US" dirty="0">
                <a:latin typeface="Century Gothic" pitchFamily="34" charset="0"/>
              </a:rPr>
              <a:t>WHERE  </a:t>
            </a:r>
            <a:r>
              <a:rPr lang="en-US" i="1" dirty="0" err="1"/>
              <a:t>StudId</a:t>
            </a:r>
            <a:r>
              <a:rPr lang="en-US" dirty="0"/>
              <a:t> = </a:t>
            </a:r>
            <a:r>
              <a:rPr lang="en-US" i="1" dirty="0"/>
              <a:t>Id</a:t>
            </a:r>
            <a:r>
              <a:rPr lang="en-US" dirty="0">
                <a:latin typeface="Century Gothic" pitchFamily="34" charset="0"/>
              </a:rPr>
              <a:t> AND </a:t>
            </a:r>
            <a:r>
              <a:rPr lang="en-US" i="1" dirty="0"/>
              <a:t>Status</a:t>
            </a:r>
            <a:r>
              <a:rPr lang="en-US" dirty="0"/>
              <a:t> = '</a:t>
            </a:r>
            <a:r>
              <a:rPr lang="en-US" i="1" dirty="0"/>
              <a:t>senior</a:t>
            </a:r>
            <a:r>
              <a:rPr lang="en-US" dirty="0"/>
              <a:t>';</a:t>
            </a:r>
            <a:endParaRPr lang="en-US" dirty="0">
              <a:latin typeface="Century Gothic"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p:cNvSpPr>
            <a:spLocks noGrp="1"/>
          </p:cNvSpPr>
          <p:nvPr>
            <p:ph type="sldNum" sz="quarter" idx="12"/>
          </p:nvPr>
        </p:nvSpPr>
        <p:spPr>
          <a:noFill/>
        </p:spPr>
        <p:txBody>
          <a:bodyPr/>
          <a:lstStyle/>
          <a:p>
            <a:fld id="{81906F1F-AEE7-4804-86B4-188C4EE465F6}" type="slidenum">
              <a:rPr lang="en-US" smtClean="0"/>
              <a:pPr/>
              <a:t>22</a:t>
            </a:fld>
            <a:endParaRPr lang="en-US"/>
          </a:p>
        </p:txBody>
      </p:sp>
      <p:sp>
        <p:nvSpPr>
          <p:cNvPr id="23555" name="Rectangle 2"/>
          <p:cNvSpPr>
            <a:spLocks noGrp="1" noChangeArrowheads="1"/>
          </p:cNvSpPr>
          <p:nvPr>
            <p:ph type="title"/>
          </p:nvPr>
        </p:nvSpPr>
        <p:spPr>
          <a:xfrm>
            <a:off x="1905000" y="0"/>
            <a:ext cx="4114800" cy="1066800"/>
          </a:xfrm>
        </p:spPr>
        <p:txBody>
          <a:bodyPr/>
          <a:lstStyle/>
          <a:p>
            <a:r>
              <a:rPr lang="en-US"/>
              <a:t>Join</a:t>
            </a:r>
          </a:p>
        </p:txBody>
      </p:sp>
      <p:sp>
        <p:nvSpPr>
          <p:cNvPr id="23556" name="Text Box 3"/>
          <p:cNvSpPr txBox="1">
            <a:spLocks noChangeArrowheads="1"/>
          </p:cNvSpPr>
          <p:nvPr/>
        </p:nvSpPr>
        <p:spPr bwMode="auto">
          <a:xfrm>
            <a:off x="4267200" y="919163"/>
            <a:ext cx="2470150" cy="1187450"/>
          </a:xfrm>
          <a:prstGeom prst="rect">
            <a:avLst/>
          </a:prstGeom>
          <a:noFill/>
          <a:ln w="9525">
            <a:noFill/>
            <a:miter lim="800000"/>
            <a:headEnd/>
            <a:tailEnd/>
          </a:ln>
        </p:spPr>
        <p:txBody>
          <a:bodyPr wrap="none">
            <a:spAutoFit/>
          </a:bodyPr>
          <a:lstStyle/>
          <a:p>
            <a:r>
              <a:rPr lang="en-US" sz="2400" i="1"/>
              <a:t>a1</a:t>
            </a:r>
            <a:r>
              <a:rPr lang="en-US" sz="2400"/>
              <a:t>	</a:t>
            </a:r>
            <a:r>
              <a:rPr lang="en-US" sz="2400" i="1"/>
              <a:t>a2</a:t>
            </a:r>
            <a:r>
              <a:rPr lang="en-US" sz="2400"/>
              <a:t>	</a:t>
            </a:r>
            <a:r>
              <a:rPr lang="en-US" sz="2400" i="1"/>
              <a:t>a3</a:t>
            </a:r>
          </a:p>
          <a:p>
            <a:r>
              <a:rPr lang="en-US" sz="2400"/>
              <a:t>A	1	xxy</a:t>
            </a:r>
          </a:p>
          <a:p>
            <a:r>
              <a:rPr lang="en-US" sz="2400"/>
              <a:t>B	17	rst</a:t>
            </a:r>
            <a:endParaRPr lang="en-US">
              <a:latin typeface="Century Gothic" pitchFamily="34" charset="0"/>
            </a:endParaRPr>
          </a:p>
        </p:txBody>
      </p:sp>
      <p:sp>
        <p:nvSpPr>
          <p:cNvPr id="23557" name="Text Box 5"/>
          <p:cNvSpPr txBox="1">
            <a:spLocks noChangeArrowheads="1"/>
          </p:cNvSpPr>
          <p:nvPr/>
        </p:nvSpPr>
        <p:spPr bwMode="auto">
          <a:xfrm>
            <a:off x="7086600" y="919163"/>
            <a:ext cx="1403350" cy="1187450"/>
          </a:xfrm>
          <a:prstGeom prst="rect">
            <a:avLst/>
          </a:prstGeom>
          <a:noFill/>
          <a:ln w="9525">
            <a:noFill/>
            <a:miter lim="800000"/>
            <a:headEnd/>
            <a:tailEnd/>
          </a:ln>
        </p:spPr>
        <p:txBody>
          <a:bodyPr wrap="none">
            <a:spAutoFit/>
          </a:bodyPr>
          <a:lstStyle/>
          <a:p>
            <a:r>
              <a:rPr lang="en-US" sz="2400" i="1"/>
              <a:t>b1</a:t>
            </a:r>
            <a:r>
              <a:rPr lang="en-US" sz="2400"/>
              <a:t>	</a:t>
            </a:r>
            <a:r>
              <a:rPr lang="en-US" sz="2400" i="1"/>
              <a:t>b2</a:t>
            </a:r>
          </a:p>
          <a:p>
            <a:r>
              <a:rPr lang="en-US" sz="2400"/>
              <a:t>3.2	17</a:t>
            </a:r>
          </a:p>
          <a:p>
            <a:r>
              <a:rPr lang="en-US" sz="2400"/>
              <a:t>4.8	17</a:t>
            </a:r>
            <a:endParaRPr lang="en-US">
              <a:latin typeface="Century Gothic" pitchFamily="34" charset="0"/>
            </a:endParaRPr>
          </a:p>
        </p:txBody>
      </p:sp>
      <p:sp>
        <p:nvSpPr>
          <p:cNvPr id="10246" name="Text Box 6"/>
          <p:cNvSpPr txBox="1">
            <a:spLocks noChangeArrowheads="1"/>
          </p:cNvSpPr>
          <p:nvPr/>
        </p:nvSpPr>
        <p:spPr bwMode="auto">
          <a:xfrm>
            <a:off x="1752600" y="2819400"/>
            <a:ext cx="2058988" cy="822325"/>
          </a:xfrm>
          <a:prstGeom prst="rect">
            <a:avLst/>
          </a:prstGeom>
          <a:noFill/>
          <a:ln w="9525">
            <a:noFill/>
            <a:miter lim="800000"/>
            <a:headEnd/>
            <a:tailEnd/>
          </a:ln>
          <a:effectLst/>
        </p:spPr>
        <p:txBody>
          <a:bodyPr wrap="none">
            <a:spAutoFit/>
          </a:bodyPr>
          <a:lstStyle/>
          <a:p>
            <a:pPr>
              <a:defRPr/>
            </a:pPr>
            <a:r>
              <a:rPr lang="en-US" sz="2400">
                <a:latin typeface="Century Gothic" pitchFamily="34" charset="0"/>
              </a:rPr>
              <a:t>FROM  </a:t>
            </a:r>
            <a:r>
              <a:rPr lang="en-US" sz="2400">
                <a:effectLst>
                  <a:outerShdw blurRad="38100" dist="38100" dir="2700000" algn="tl">
                    <a:srgbClr val="C0C0C0"/>
                  </a:outerShdw>
                </a:effectLst>
              </a:rPr>
              <a:t>T1</a:t>
            </a:r>
            <a:r>
              <a:rPr lang="en-US" sz="2400"/>
              <a:t>, </a:t>
            </a:r>
            <a:r>
              <a:rPr lang="en-US" sz="2400">
                <a:effectLst>
                  <a:outerShdw blurRad="38100" dist="38100" dir="2700000" algn="tl">
                    <a:srgbClr val="C0C0C0"/>
                  </a:outerShdw>
                </a:effectLst>
              </a:rPr>
              <a:t>T2</a:t>
            </a:r>
            <a:endParaRPr lang="en-US" sz="2400">
              <a:effectLst>
                <a:outerShdw blurRad="38100" dist="38100" dir="2700000" algn="tl">
                  <a:srgbClr val="C0C0C0"/>
                </a:outerShdw>
              </a:effectLst>
              <a:latin typeface="Century Gothic" pitchFamily="34" charset="0"/>
            </a:endParaRPr>
          </a:p>
          <a:p>
            <a:pPr>
              <a:defRPr/>
            </a:pPr>
            <a:r>
              <a:rPr lang="en-US" sz="2400">
                <a:latin typeface="Century Gothic" pitchFamily="34" charset="0"/>
              </a:rPr>
              <a:t>   yields:</a:t>
            </a:r>
          </a:p>
        </p:txBody>
      </p:sp>
      <p:sp>
        <p:nvSpPr>
          <p:cNvPr id="23559" name="Text Box 7"/>
          <p:cNvSpPr txBox="1">
            <a:spLocks noChangeArrowheads="1"/>
          </p:cNvSpPr>
          <p:nvPr/>
        </p:nvSpPr>
        <p:spPr bwMode="auto">
          <a:xfrm>
            <a:off x="4419600" y="2286000"/>
            <a:ext cx="4146550" cy="1917700"/>
          </a:xfrm>
          <a:prstGeom prst="rect">
            <a:avLst/>
          </a:prstGeom>
          <a:noFill/>
          <a:ln w="9525">
            <a:noFill/>
            <a:miter lim="800000"/>
            <a:headEnd/>
            <a:tailEnd/>
          </a:ln>
        </p:spPr>
        <p:txBody>
          <a:bodyPr wrap="none">
            <a:spAutoFit/>
          </a:bodyPr>
          <a:lstStyle/>
          <a:p>
            <a:r>
              <a:rPr lang="en-US" sz="2400" i="1"/>
              <a:t>a1</a:t>
            </a:r>
            <a:r>
              <a:rPr lang="en-US" sz="2400"/>
              <a:t>	</a:t>
            </a:r>
            <a:r>
              <a:rPr lang="en-US" sz="2400" i="1"/>
              <a:t>a2</a:t>
            </a:r>
            <a:r>
              <a:rPr lang="en-US" sz="2400"/>
              <a:t>	</a:t>
            </a:r>
            <a:r>
              <a:rPr lang="en-US" sz="2400" i="1"/>
              <a:t>a3</a:t>
            </a:r>
            <a:r>
              <a:rPr lang="en-US" sz="2400"/>
              <a:t>	</a:t>
            </a:r>
            <a:r>
              <a:rPr lang="en-US" sz="2400" i="1"/>
              <a:t>b1</a:t>
            </a:r>
            <a:r>
              <a:rPr lang="en-US" sz="2400"/>
              <a:t>	</a:t>
            </a:r>
            <a:r>
              <a:rPr lang="en-US" sz="2400" i="1"/>
              <a:t>b2</a:t>
            </a:r>
          </a:p>
          <a:p>
            <a:r>
              <a:rPr lang="en-US" sz="2400"/>
              <a:t>A	1	xxy	3.2	17</a:t>
            </a:r>
          </a:p>
          <a:p>
            <a:r>
              <a:rPr lang="en-US" sz="2400"/>
              <a:t>A	1	xxy	4.8	17</a:t>
            </a:r>
          </a:p>
          <a:p>
            <a:r>
              <a:rPr lang="en-US" sz="2400"/>
              <a:t>B	17	rst	3.2	17</a:t>
            </a:r>
          </a:p>
          <a:p>
            <a:r>
              <a:rPr lang="en-US" sz="2400"/>
              <a:t>B	17	rst	4.8	17</a:t>
            </a:r>
            <a:endParaRPr lang="en-US" sz="2400">
              <a:latin typeface="Century Gothic" pitchFamily="34" charset="0"/>
            </a:endParaRPr>
          </a:p>
        </p:txBody>
      </p:sp>
      <p:sp>
        <p:nvSpPr>
          <p:cNvPr id="23560" name="Text Box 8"/>
          <p:cNvSpPr txBox="1">
            <a:spLocks noChangeArrowheads="1"/>
          </p:cNvSpPr>
          <p:nvPr/>
        </p:nvSpPr>
        <p:spPr bwMode="auto">
          <a:xfrm>
            <a:off x="1752600" y="4343400"/>
            <a:ext cx="2298700" cy="822325"/>
          </a:xfrm>
          <a:prstGeom prst="rect">
            <a:avLst/>
          </a:prstGeom>
          <a:noFill/>
          <a:ln w="9525">
            <a:noFill/>
            <a:miter lim="800000"/>
            <a:headEnd/>
            <a:tailEnd/>
          </a:ln>
        </p:spPr>
        <p:txBody>
          <a:bodyPr wrap="none">
            <a:spAutoFit/>
          </a:bodyPr>
          <a:lstStyle/>
          <a:p>
            <a:r>
              <a:rPr lang="en-US" sz="2400">
                <a:latin typeface="Century Gothic" pitchFamily="34" charset="0"/>
              </a:rPr>
              <a:t>WHERE  </a:t>
            </a:r>
            <a:r>
              <a:rPr lang="en-US" sz="2400" i="1"/>
              <a:t>a2</a:t>
            </a:r>
            <a:r>
              <a:rPr lang="en-US" sz="2400"/>
              <a:t> = </a:t>
            </a:r>
            <a:r>
              <a:rPr lang="en-US" sz="2400" i="1"/>
              <a:t>b2</a:t>
            </a:r>
            <a:endParaRPr lang="en-US" sz="2400" i="1">
              <a:latin typeface="Century Gothic" pitchFamily="34" charset="0"/>
            </a:endParaRPr>
          </a:p>
          <a:p>
            <a:r>
              <a:rPr lang="en-US" sz="2400">
                <a:latin typeface="Century Gothic" pitchFamily="34" charset="0"/>
              </a:rPr>
              <a:t>    yields:</a:t>
            </a:r>
          </a:p>
        </p:txBody>
      </p:sp>
      <p:sp>
        <p:nvSpPr>
          <p:cNvPr id="23561" name="Text Box 10"/>
          <p:cNvSpPr txBox="1">
            <a:spLocks noChangeArrowheads="1"/>
          </p:cNvSpPr>
          <p:nvPr/>
        </p:nvSpPr>
        <p:spPr bwMode="auto">
          <a:xfrm>
            <a:off x="4343400" y="4348163"/>
            <a:ext cx="4146550" cy="1187450"/>
          </a:xfrm>
          <a:prstGeom prst="rect">
            <a:avLst/>
          </a:prstGeom>
          <a:noFill/>
          <a:ln w="9525">
            <a:noFill/>
            <a:miter lim="800000"/>
            <a:headEnd/>
            <a:tailEnd/>
          </a:ln>
        </p:spPr>
        <p:txBody>
          <a:bodyPr wrap="none">
            <a:spAutoFit/>
          </a:bodyPr>
          <a:lstStyle/>
          <a:p>
            <a:r>
              <a:rPr lang="en-US" sz="2400"/>
              <a:t>B	17	rst	3.2	17</a:t>
            </a:r>
          </a:p>
          <a:p>
            <a:r>
              <a:rPr lang="en-US" sz="2400"/>
              <a:t>B	17	rst	4.8	17</a:t>
            </a:r>
            <a:endParaRPr lang="en-US" sz="2400">
              <a:latin typeface="Century Gothic" pitchFamily="34" charset="0"/>
            </a:endParaRPr>
          </a:p>
          <a:p>
            <a:endParaRPr lang="en-US" sz="2400">
              <a:latin typeface="Century Gothic" pitchFamily="34" charset="0"/>
            </a:endParaRPr>
          </a:p>
        </p:txBody>
      </p:sp>
      <p:sp>
        <p:nvSpPr>
          <p:cNvPr id="23562" name="Text Box 11"/>
          <p:cNvSpPr txBox="1">
            <a:spLocks noChangeArrowheads="1"/>
          </p:cNvSpPr>
          <p:nvPr/>
        </p:nvSpPr>
        <p:spPr bwMode="auto">
          <a:xfrm>
            <a:off x="3429000" y="5638800"/>
            <a:ext cx="2259013" cy="822325"/>
          </a:xfrm>
          <a:prstGeom prst="rect">
            <a:avLst/>
          </a:prstGeom>
          <a:noFill/>
          <a:ln w="9525">
            <a:noFill/>
            <a:miter lim="800000"/>
            <a:headEnd/>
            <a:tailEnd/>
          </a:ln>
        </p:spPr>
        <p:txBody>
          <a:bodyPr wrap="none">
            <a:spAutoFit/>
          </a:bodyPr>
          <a:lstStyle/>
          <a:p>
            <a:r>
              <a:rPr lang="en-US" sz="2400">
                <a:latin typeface="Century Gothic" pitchFamily="34" charset="0"/>
              </a:rPr>
              <a:t>SELECT  </a:t>
            </a:r>
            <a:r>
              <a:rPr lang="en-US" sz="2400" i="1"/>
              <a:t>a1</a:t>
            </a:r>
            <a:r>
              <a:rPr lang="en-US" sz="2400"/>
              <a:t>, </a:t>
            </a:r>
            <a:r>
              <a:rPr lang="en-US" sz="2400" i="1"/>
              <a:t>b1</a:t>
            </a:r>
            <a:endParaRPr lang="en-US" sz="2400" i="1">
              <a:latin typeface="Century Gothic" pitchFamily="34" charset="0"/>
            </a:endParaRPr>
          </a:p>
          <a:p>
            <a:r>
              <a:rPr lang="en-US" sz="2400">
                <a:latin typeface="Century Gothic" pitchFamily="34" charset="0"/>
              </a:rPr>
              <a:t>    yields result:</a:t>
            </a:r>
          </a:p>
        </p:txBody>
      </p:sp>
      <p:sp>
        <p:nvSpPr>
          <p:cNvPr id="23563" name="Text Box 12"/>
          <p:cNvSpPr txBox="1">
            <a:spLocks noChangeArrowheads="1"/>
          </p:cNvSpPr>
          <p:nvPr/>
        </p:nvSpPr>
        <p:spPr bwMode="auto">
          <a:xfrm>
            <a:off x="6553200" y="5562600"/>
            <a:ext cx="1479550" cy="822325"/>
          </a:xfrm>
          <a:prstGeom prst="rect">
            <a:avLst/>
          </a:prstGeom>
          <a:noFill/>
          <a:ln w="9525">
            <a:noFill/>
            <a:miter lim="800000"/>
            <a:headEnd/>
            <a:tailEnd/>
          </a:ln>
        </p:spPr>
        <p:txBody>
          <a:bodyPr wrap="none">
            <a:spAutoFit/>
          </a:bodyPr>
          <a:lstStyle/>
          <a:p>
            <a:r>
              <a:rPr lang="en-US" sz="2400"/>
              <a:t>B	3.2</a:t>
            </a:r>
          </a:p>
          <a:p>
            <a:r>
              <a:rPr lang="en-US" sz="2400"/>
              <a:t>B	4.8</a:t>
            </a:r>
            <a:endParaRPr lang="en-US" sz="2400">
              <a:latin typeface="Century Gothic" pitchFamily="34" charset="0"/>
            </a:endParaRPr>
          </a:p>
        </p:txBody>
      </p:sp>
      <p:sp>
        <p:nvSpPr>
          <p:cNvPr id="10253" name="Text Box 13"/>
          <p:cNvSpPr txBox="1">
            <a:spLocks noChangeArrowheads="1"/>
          </p:cNvSpPr>
          <p:nvPr/>
        </p:nvSpPr>
        <p:spPr bwMode="auto">
          <a:xfrm>
            <a:off x="5791200" y="381000"/>
            <a:ext cx="522288" cy="457200"/>
          </a:xfrm>
          <a:prstGeom prst="rect">
            <a:avLst/>
          </a:prstGeom>
          <a:noFill/>
          <a:ln w="9525">
            <a:noFill/>
            <a:miter lim="800000"/>
            <a:headEnd/>
            <a:tailEnd/>
          </a:ln>
          <a:effectLst/>
        </p:spPr>
        <p:txBody>
          <a:bodyPr wrap="none">
            <a:spAutoFit/>
          </a:bodyPr>
          <a:lstStyle/>
          <a:p>
            <a:pPr>
              <a:defRPr/>
            </a:pPr>
            <a:r>
              <a:rPr lang="en-US" sz="2400">
                <a:effectLst>
                  <a:outerShdw blurRad="38100" dist="38100" dir="2700000" algn="tl">
                    <a:srgbClr val="C0C0C0"/>
                  </a:outerShdw>
                </a:effectLst>
              </a:rPr>
              <a:t>T1</a:t>
            </a:r>
            <a:endParaRPr lang="en-US" sz="2400">
              <a:effectLst>
                <a:outerShdw blurRad="38100" dist="38100" dir="2700000" algn="tl">
                  <a:srgbClr val="C0C0C0"/>
                </a:outerShdw>
              </a:effectLst>
              <a:latin typeface="Century Gothic" pitchFamily="34" charset="0"/>
            </a:endParaRPr>
          </a:p>
        </p:txBody>
      </p:sp>
      <p:sp>
        <p:nvSpPr>
          <p:cNvPr id="23565" name="Text Box 14"/>
          <p:cNvSpPr txBox="1">
            <a:spLocks noChangeArrowheads="1"/>
          </p:cNvSpPr>
          <p:nvPr/>
        </p:nvSpPr>
        <p:spPr bwMode="auto">
          <a:xfrm>
            <a:off x="7620000" y="304800"/>
            <a:ext cx="506413" cy="457200"/>
          </a:xfrm>
          <a:prstGeom prst="rect">
            <a:avLst/>
          </a:prstGeom>
          <a:noFill/>
          <a:ln w="9525">
            <a:noFill/>
            <a:miter lim="800000"/>
            <a:headEnd/>
            <a:tailEnd/>
          </a:ln>
        </p:spPr>
        <p:txBody>
          <a:bodyPr wrap="none">
            <a:spAutoFit/>
          </a:bodyPr>
          <a:lstStyle/>
          <a:p>
            <a:r>
              <a:rPr lang="en-US" sz="2400" i="1"/>
              <a:t>T2</a:t>
            </a:r>
            <a:endParaRPr lang="en-US" sz="2400" i="1">
              <a:latin typeface="Century Gothic" pitchFamily="34" charset="0"/>
            </a:endParaRPr>
          </a:p>
        </p:txBody>
      </p:sp>
      <p:sp>
        <p:nvSpPr>
          <p:cNvPr id="23566" name="Text Box 18"/>
          <p:cNvSpPr txBox="1">
            <a:spLocks noChangeArrowheads="1"/>
          </p:cNvSpPr>
          <p:nvPr/>
        </p:nvSpPr>
        <p:spPr bwMode="auto">
          <a:xfrm>
            <a:off x="7604125" y="5675313"/>
            <a:ext cx="184150" cy="457200"/>
          </a:xfrm>
          <a:prstGeom prst="rect">
            <a:avLst/>
          </a:prstGeom>
          <a:noFill/>
          <a:ln w="9525">
            <a:noFill/>
            <a:miter lim="800000"/>
            <a:headEnd/>
            <a:tailEnd/>
          </a:ln>
        </p:spPr>
        <p:txBody>
          <a:bodyPr wrap="none">
            <a:spAutoFit/>
          </a:bodyPr>
          <a:lstStyle/>
          <a:p>
            <a:endParaRPr lang="en-US" sz="2400">
              <a:latin typeface="Century Gothic" pitchFamily="34" charset="0"/>
            </a:endParaRPr>
          </a:p>
        </p:txBody>
      </p:sp>
      <p:sp>
        <p:nvSpPr>
          <p:cNvPr id="23567" name="Line 19"/>
          <p:cNvSpPr>
            <a:spLocks noChangeShapeType="1"/>
          </p:cNvSpPr>
          <p:nvPr/>
        </p:nvSpPr>
        <p:spPr bwMode="auto">
          <a:xfrm>
            <a:off x="4114800" y="990600"/>
            <a:ext cx="2514600" cy="0"/>
          </a:xfrm>
          <a:prstGeom prst="line">
            <a:avLst/>
          </a:prstGeom>
          <a:noFill/>
          <a:ln w="9525">
            <a:solidFill>
              <a:schemeClr val="tx1"/>
            </a:solidFill>
            <a:round/>
            <a:headEnd/>
            <a:tailEnd/>
          </a:ln>
        </p:spPr>
        <p:txBody>
          <a:bodyPr wrap="none" anchor="ctr"/>
          <a:lstStyle/>
          <a:p>
            <a:endParaRPr lang="en-US"/>
          </a:p>
        </p:txBody>
      </p:sp>
      <p:sp>
        <p:nvSpPr>
          <p:cNvPr id="23568" name="Line 20"/>
          <p:cNvSpPr>
            <a:spLocks noChangeShapeType="1"/>
          </p:cNvSpPr>
          <p:nvPr/>
        </p:nvSpPr>
        <p:spPr bwMode="auto">
          <a:xfrm>
            <a:off x="4114800" y="1371600"/>
            <a:ext cx="2514600" cy="0"/>
          </a:xfrm>
          <a:prstGeom prst="line">
            <a:avLst/>
          </a:prstGeom>
          <a:noFill/>
          <a:ln w="9525">
            <a:solidFill>
              <a:schemeClr val="tx1"/>
            </a:solidFill>
            <a:round/>
            <a:headEnd/>
            <a:tailEnd/>
          </a:ln>
        </p:spPr>
        <p:txBody>
          <a:bodyPr wrap="none" anchor="ctr"/>
          <a:lstStyle/>
          <a:p>
            <a:endParaRPr lang="en-US"/>
          </a:p>
        </p:txBody>
      </p:sp>
      <p:sp>
        <p:nvSpPr>
          <p:cNvPr id="23569" name="Line 21"/>
          <p:cNvSpPr>
            <a:spLocks noChangeShapeType="1"/>
          </p:cNvSpPr>
          <p:nvPr/>
        </p:nvSpPr>
        <p:spPr bwMode="auto">
          <a:xfrm>
            <a:off x="4114800" y="2057400"/>
            <a:ext cx="2514600" cy="0"/>
          </a:xfrm>
          <a:prstGeom prst="line">
            <a:avLst/>
          </a:prstGeom>
          <a:noFill/>
          <a:ln w="9525">
            <a:solidFill>
              <a:schemeClr val="tx1"/>
            </a:solidFill>
            <a:round/>
            <a:headEnd/>
            <a:tailEnd/>
          </a:ln>
        </p:spPr>
        <p:txBody>
          <a:bodyPr wrap="none" anchor="ctr"/>
          <a:lstStyle/>
          <a:p>
            <a:endParaRPr lang="en-US"/>
          </a:p>
        </p:txBody>
      </p:sp>
      <p:sp>
        <p:nvSpPr>
          <p:cNvPr id="23570" name="Line 22"/>
          <p:cNvSpPr>
            <a:spLocks noChangeShapeType="1"/>
          </p:cNvSpPr>
          <p:nvPr/>
        </p:nvSpPr>
        <p:spPr bwMode="auto">
          <a:xfrm>
            <a:off x="6629400" y="990600"/>
            <a:ext cx="0" cy="1066800"/>
          </a:xfrm>
          <a:prstGeom prst="line">
            <a:avLst/>
          </a:prstGeom>
          <a:noFill/>
          <a:ln w="9525">
            <a:solidFill>
              <a:schemeClr val="tx1"/>
            </a:solidFill>
            <a:round/>
            <a:headEnd/>
            <a:tailEnd/>
          </a:ln>
        </p:spPr>
        <p:txBody>
          <a:bodyPr wrap="none" anchor="ctr"/>
          <a:lstStyle/>
          <a:p>
            <a:endParaRPr lang="en-US"/>
          </a:p>
        </p:txBody>
      </p:sp>
      <p:sp>
        <p:nvSpPr>
          <p:cNvPr id="23571" name="Line 23"/>
          <p:cNvSpPr>
            <a:spLocks noChangeShapeType="1"/>
          </p:cNvSpPr>
          <p:nvPr/>
        </p:nvSpPr>
        <p:spPr bwMode="auto">
          <a:xfrm>
            <a:off x="4114800" y="990600"/>
            <a:ext cx="0" cy="1066800"/>
          </a:xfrm>
          <a:prstGeom prst="line">
            <a:avLst/>
          </a:prstGeom>
          <a:noFill/>
          <a:ln w="9525">
            <a:solidFill>
              <a:schemeClr val="tx1"/>
            </a:solidFill>
            <a:round/>
            <a:headEnd/>
            <a:tailEnd/>
          </a:ln>
        </p:spPr>
        <p:txBody>
          <a:bodyPr wrap="none" anchor="ctr"/>
          <a:lstStyle/>
          <a:p>
            <a:endParaRPr lang="en-US"/>
          </a:p>
        </p:txBody>
      </p:sp>
      <p:sp>
        <p:nvSpPr>
          <p:cNvPr id="23572" name="Line 24"/>
          <p:cNvSpPr>
            <a:spLocks noChangeShapeType="1"/>
          </p:cNvSpPr>
          <p:nvPr/>
        </p:nvSpPr>
        <p:spPr bwMode="auto">
          <a:xfrm>
            <a:off x="7010400" y="914400"/>
            <a:ext cx="1600200" cy="0"/>
          </a:xfrm>
          <a:prstGeom prst="line">
            <a:avLst/>
          </a:prstGeom>
          <a:noFill/>
          <a:ln w="9525">
            <a:solidFill>
              <a:schemeClr val="tx1"/>
            </a:solidFill>
            <a:round/>
            <a:headEnd/>
            <a:tailEnd/>
          </a:ln>
        </p:spPr>
        <p:txBody>
          <a:bodyPr wrap="none" anchor="ctr"/>
          <a:lstStyle/>
          <a:p>
            <a:endParaRPr lang="en-US"/>
          </a:p>
        </p:txBody>
      </p:sp>
      <p:sp>
        <p:nvSpPr>
          <p:cNvPr id="23573" name="Line 25"/>
          <p:cNvSpPr>
            <a:spLocks noChangeShapeType="1"/>
          </p:cNvSpPr>
          <p:nvPr/>
        </p:nvSpPr>
        <p:spPr bwMode="auto">
          <a:xfrm>
            <a:off x="7010400" y="1371600"/>
            <a:ext cx="1600200" cy="0"/>
          </a:xfrm>
          <a:prstGeom prst="line">
            <a:avLst/>
          </a:prstGeom>
          <a:noFill/>
          <a:ln w="9525">
            <a:solidFill>
              <a:schemeClr val="tx1"/>
            </a:solidFill>
            <a:round/>
            <a:headEnd/>
            <a:tailEnd/>
          </a:ln>
        </p:spPr>
        <p:txBody>
          <a:bodyPr wrap="none" anchor="ctr"/>
          <a:lstStyle/>
          <a:p>
            <a:endParaRPr lang="en-US"/>
          </a:p>
        </p:txBody>
      </p:sp>
      <p:sp>
        <p:nvSpPr>
          <p:cNvPr id="23574" name="Line 26"/>
          <p:cNvSpPr>
            <a:spLocks noChangeShapeType="1"/>
          </p:cNvSpPr>
          <p:nvPr/>
        </p:nvSpPr>
        <p:spPr bwMode="auto">
          <a:xfrm>
            <a:off x="7010400" y="2057400"/>
            <a:ext cx="1600200" cy="0"/>
          </a:xfrm>
          <a:prstGeom prst="line">
            <a:avLst/>
          </a:prstGeom>
          <a:noFill/>
          <a:ln w="9525">
            <a:solidFill>
              <a:schemeClr val="tx1"/>
            </a:solidFill>
            <a:round/>
            <a:headEnd/>
            <a:tailEnd/>
          </a:ln>
        </p:spPr>
        <p:txBody>
          <a:bodyPr wrap="none" anchor="ctr"/>
          <a:lstStyle/>
          <a:p>
            <a:endParaRPr lang="en-US"/>
          </a:p>
        </p:txBody>
      </p:sp>
      <p:sp>
        <p:nvSpPr>
          <p:cNvPr id="23575" name="Line 27"/>
          <p:cNvSpPr>
            <a:spLocks noChangeShapeType="1"/>
          </p:cNvSpPr>
          <p:nvPr/>
        </p:nvSpPr>
        <p:spPr bwMode="auto">
          <a:xfrm>
            <a:off x="8610600" y="914400"/>
            <a:ext cx="0" cy="1143000"/>
          </a:xfrm>
          <a:prstGeom prst="line">
            <a:avLst/>
          </a:prstGeom>
          <a:noFill/>
          <a:ln w="9525">
            <a:solidFill>
              <a:schemeClr val="tx1"/>
            </a:solidFill>
            <a:round/>
            <a:headEnd/>
            <a:tailEnd/>
          </a:ln>
        </p:spPr>
        <p:txBody>
          <a:bodyPr wrap="none" anchor="ctr"/>
          <a:lstStyle/>
          <a:p>
            <a:endParaRPr lang="en-US"/>
          </a:p>
        </p:txBody>
      </p:sp>
      <p:sp>
        <p:nvSpPr>
          <p:cNvPr id="23576" name="Line 29"/>
          <p:cNvSpPr>
            <a:spLocks noChangeShapeType="1"/>
          </p:cNvSpPr>
          <p:nvPr/>
        </p:nvSpPr>
        <p:spPr bwMode="auto">
          <a:xfrm>
            <a:off x="7010400" y="914400"/>
            <a:ext cx="0" cy="1143000"/>
          </a:xfrm>
          <a:prstGeom prst="line">
            <a:avLst/>
          </a:prstGeom>
          <a:noFill/>
          <a:ln w="9525">
            <a:solidFill>
              <a:schemeClr val="tx1"/>
            </a:solidFill>
            <a:round/>
            <a:headEnd/>
            <a:tailEnd/>
          </a:ln>
        </p:spPr>
        <p:txBody>
          <a:bodyPr wrap="none" anchor="ctr"/>
          <a:lstStyle/>
          <a:p>
            <a:endParaRPr lang="en-US"/>
          </a:p>
        </p:txBody>
      </p:sp>
      <p:sp>
        <p:nvSpPr>
          <p:cNvPr id="23577" name="Line 31"/>
          <p:cNvSpPr>
            <a:spLocks noChangeShapeType="1"/>
          </p:cNvSpPr>
          <p:nvPr/>
        </p:nvSpPr>
        <p:spPr bwMode="auto">
          <a:xfrm>
            <a:off x="8534400" y="2362200"/>
            <a:ext cx="0" cy="1828800"/>
          </a:xfrm>
          <a:prstGeom prst="line">
            <a:avLst/>
          </a:prstGeom>
          <a:noFill/>
          <a:ln w="9525">
            <a:solidFill>
              <a:schemeClr val="tx1"/>
            </a:solidFill>
            <a:round/>
            <a:headEnd/>
            <a:tailEnd/>
          </a:ln>
        </p:spPr>
        <p:txBody>
          <a:bodyPr wrap="none" anchor="ctr"/>
          <a:lstStyle/>
          <a:p>
            <a:endParaRPr lang="en-US"/>
          </a:p>
        </p:txBody>
      </p:sp>
      <p:sp>
        <p:nvSpPr>
          <p:cNvPr id="23578" name="Line 32"/>
          <p:cNvSpPr>
            <a:spLocks noChangeShapeType="1"/>
          </p:cNvSpPr>
          <p:nvPr/>
        </p:nvSpPr>
        <p:spPr bwMode="auto">
          <a:xfrm>
            <a:off x="4343400" y="2362200"/>
            <a:ext cx="0" cy="1828800"/>
          </a:xfrm>
          <a:prstGeom prst="line">
            <a:avLst/>
          </a:prstGeom>
          <a:noFill/>
          <a:ln w="9525">
            <a:solidFill>
              <a:schemeClr val="tx1"/>
            </a:solidFill>
            <a:round/>
            <a:headEnd/>
            <a:tailEnd/>
          </a:ln>
        </p:spPr>
        <p:txBody>
          <a:bodyPr wrap="none" anchor="ctr"/>
          <a:lstStyle/>
          <a:p>
            <a:endParaRPr lang="en-US"/>
          </a:p>
        </p:txBody>
      </p:sp>
      <p:sp>
        <p:nvSpPr>
          <p:cNvPr id="23579" name="Line 35"/>
          <p:cNvSpPr>
            <a:spLocks noChangeShapeType="1"/>
          </p:cNvSpPr>
          <p:nvPr/>
        </p:nvSpPr>
        <p:spPr bwMode="auto">
          <a:xfrm>
            <a:off x="4419600" y="4343400"/>
            <a:ext cx="4114800" cy="0"/>
          </a:xfrm>
          <a:prstGeom prst="line">
            <a:avLst/>
          </a:prstGeom>
          <a:noFill/>
          <a:ln w="9525">
            <a:solidFill>
              <a:schemeClr val="tx1"/>
            </a:solidFill>
            <a:round/>
            <a:headEnd/>
            <a:tailEnd/>
          </a:ln>
        </p:spPr>
        <p:txBody>
          <a:bodyPr wrap="none" anchor="ctr"/>
          <a:lstStyle/>
          <a:p>
            <a:endParaRPr lang="en-US"/>
          </a:p>
        </p:txBody>
      </p:sp>
      <p:sp>
        <p:nvSpPr>
          <p:cNvPr id="23580" name="Line 36"/>
          <p:cNvSpPr>
            <a:spLocks noChangeShapeType="1"/>
          </p:cNvSpPr>
          <p:nvPr/>
        </p:nvSpPr>
        <p:spPr bwMode="auto">
          <a:xfrm>
            <a:off x="4419600" y="5257800"/>
            <a:ext cx="4114800" cy="0"/>
          </a:xfrm>
          <a:prstGeom prst="line">
            <a:avLst/>
          </a:prstGeom>
          <a:noFill/>
          <a:ln w="9525">
            <a:solidFill>
              <a:schemeClr val="tx1"/>
            </a:solidFill>
            <a:round/>
            <a:headEnd/>
            <a:tailEnd/>
          </a:ln>
        </p:spPr>
        <p:txBody>
          <a:bodyPr wrap="none" anchor="ctr"/>
          <a:lstStyle/>
          <a:p>
            <a:endParaRPr lang="en-US"/>
          </a:p>
        </p:txBody>
      </p:sp>
      <p:sp>
        <p:nvSpPr>
          <p:cNvPr id="23581" name="Line 37"/>
          <p:cNvSpPr>
            <a:spLocks noChangeShapeType="1"/>
          </p:cNvSpPr>
          <p:nvPr/>
        </p:nvSpPr>
        <p:spPr bwMode="auto">
          <a:xfrm>
            <a:off x="8534400" y="4343400"/>
            <a:ext cx="0" cy="914400"/>
          </a:xfrm>
          <a:prstGeom prst="line">
            <a:avLst/>
          </a:prstGeom>
          <a:noFill/>
          <a:ln w="9525">
            <a:solidFill>
              <a:schemeClr val="tx1"/>
            </a:solidFill>
            <a:round/>
            <a:headEnd/>
            <a:tailEnd/>
          </a:ln>
        </p:spPr>
        <p:txBody>
          <a:bodyPr wrap="none" anchor="ctr"/>
          <a:lstStyle/>
          <a:p>
            <a:endParaRPr lang="en-US"/>
          </a:p>
        </p:txBody>
      </p:sp>
      <p:sp>
        <p:nvSpPr>
          <p:cNvPr id="23582" name="Line 38"/>
          <p:cNvSpPr>
            <a:spLocks noChangeShapeType="1"/>
          </p:cNvSpPr>
          <p:nvPr/>
        </p:nvSpPr>
        <p:spPr bwMode="auto">
          <a:xfrm>
            <a:off x="4419600" y="4343400"/>
            <a:ext cx="0" cy="914400"/>
          </a:xfrm>
          <a:prstGeom prst="line">
            <a:avLst/>
          </a:prstGeom>
          <a:noFill/>
          <a:ln w="9525">
            <a:solidFill>
              <a:schemeClr val="tx1"/>
            </a:solidFill>
            <a:round/>
            <a:headEnd/>
            <a:tailEnd/>
          </a:ln>
        </p:spPr>
        <p:txBody>
          <a:bodyPr wrap="none" anchor="ctr"/>
          <a:lstStyle/>
          <a:p>
            <a:endParaRPr lang="en-US"/>
          </a:p>
        </p:txBody>
      </p:sp>
      <p:sp>
        <p:nvSpPr>
          <p:cNvPr id="23583" name="Line 39"/>
          <p:cNvSpPr>
            <a:spLocks noChangeShapeType="1"/>
          </p:cNvSpPr>
          <p:nvPr/>
        </p:nvSpPr>
        <p:spPr bwMode="auto">
          <a:xfrm>
            <a:off x="8001000" y="5562600"/>
            <a:ext cx="0" cy="914400"/>
          </a:xfrm>
          <a:prstGeom prst="line">
            <a:avLst/>
          </a:prstGeom>
          <a:noFill/>
          <a:ln w="9525">
            <a:solidFill>
              <a:schemeClr val="tx1"/>
            </a:solidFill>
            <a:round/>
            <a:headEnd/>
            <a:tailEnd/>
          </a:ln>
        </p:spPr>
        <p:txBody>
          <a:bodyPr wrap="none" anchor="ctr"/>
          <a:lstStyle/>
          <a:p>
            <a:endParaRPr lang="en-US"/>
          </a:p>
        </p:txBody>
      </p:sp>
      <p:sp>
        <p:nvSpPr>
          <p:cNvPr id="23584" name="Line 40"/>
          <p:cNvSpPr>
            <a:spLocks noChangeShapeType="1"/>
          </p:cNvSpPr>
          <p:nvPr/>
        </p:nvSpPr>
        <p:spPr bwMode="auto">
          <a:xfrm>
            <a:off x="6553200" y="5562600"/>
            <a:ext cx="0" cy="914400"/>
          </a:xfrm>
          <a:prstGeom prst="line">
            <a:avLst/>
          </a:prstGeom>
          <a:noFill/>
          <a:ln w="9525">
            <a:solidFill>
              <a:schemeClr val="tx1"/>
            </a:solidFill>
            <a:round/>
            <a:headEnd/>
            <a:tailEnd/>
          </a:ln>
        </p:spPr>
        <p:txBody>
          <a:bodyPr wrap="none" anchor="ctr"/>
          <a:lstStyle/>
          <a:p>
            <a:endParaRPr lang="en-US"/>
          </a:p>
        </p:txBody>
      </p:sp>
      <p:sp>
        <p:nvSpPr>
          <p:cNvPr id="23585" name="Line 43"/>
          <p:cNvSpPr>
            <a:spLocks noChangeShapeType="1"/>
          </p:cNvSpPr>
          <p:nvPr/>
        </p:nvSpPr>
        <p:spPr bwMode="auto">
          <a:xfrm>
            <a:off x="4343400" y="2362200"/>
            <a:ext cx="4191000" cy="0"/>
          </a:xfrm>
          <a:prstGeom prst="line">
            <a:avLst/>
          </a:prstGeom>
          <a:noFill/>
          <a:ln w="9525">
            <a:solidFill>
              <a:schemeClr val="tx1"/>
            </a:solidFill>
            <a:round/>
            <a:headEnd/>
            <a:tailEnd/>
          </a:ln>
        </p:spPr>
        <p:txBody>
          <a:bodyPr wrap="none" anchor="ctr"/>
          <a:lstStyle/>
          <a:p>
            <a:endParaRPr lang="en-US"/>
          </a:p>
        </p:txBody>
      </p:sp>
      <p:sp>
        <p:nvSpPr>
          <p:cNvPr id="23586" name="Line 44"/>
          <p:cNvSpPr>
            <a:spLocks noChangeShapeType="1"/>
          </p:cNvSpPr>
          <p:nvPr/>
        </p:nvSpPr>
        <p:spPr bwMode="auto">
          <a:xfrm>
            <a:off x="4343400" y="4191000"/>
            <a:ext cx="4191000" cy="0"/>
          </a:xfrm>
          <a:prstGeom prst="line">
            <a:avLst/>
          </a:prstGeom>
          <a:noFill/>
          <a:ln w="9525">
            <a:solidFill>
              <a:schemeClr val="tx1"/>
            </a:solidFill>
            <a:round/>
            <a:headEnd/>
            <a:tailEnd/>
          </a:ln>
        </p:spPr>
        <p:txBody>
          <a:bodyPr wrap="none" anchor="ctr"/>
          <a:lstStyle/>
          <a:p>
            <a:endParaRPr lang="en-US"/>
          </a:p>
        </p:txBody>
      </p:sp>
      <p:sp>
        <p:nvSpPr>
          <p:cNvPr id="23587" name="Line 45"/>
          <p:cNvSpPr>
            <a:spLocks noChangeShapeType="1"/>
          </p:cNvSpPr>
          <p:nvPr/>
        </p:nvSpPr>
        <p:spPr bwMode="auto">
          <a:xfrm>
            <a:off x="4343400" y="2667000"/>
            <a:ext cx="4191000" cy="0"/>
          </a:xfrm>
          <a:prstGeom prst="line">
            <a:avLst/>
          </a:prstGeom>
          <a:noFill/>
          <a:ln w="9525">
            <a:solidFill>
              <a:schemeClr val="tx1"/>
            </a:solidFill>
            <a:round/>
            <a:headEnd/>
            <a:tailEnd/>
          </a:ln>
        </p:spPr>
        <p:txBody>
          <a:bodyPr wrap="none" anchor="ctr"/>
          <a:lstStyle/>
          <a:p>
            <a:endParaRPr lang="en-US"/>
          </a:p>
        </p:txBody>
      </p:sp>
      <p:sp>
        <p:nvSpPr>
          <p:cNvPr id="10288" name="Text Box 48"/>
          <p:cNvSpPr txBox="1">
            <a:spLocks noChangeArrowheads="1"/>
          </p:cNvSpPr>
          <p:nvPr/>
        </p:nvSpPr>
        <p:spPr bwMode="auto">
          <a:xfrm>
            <a:off x="457200" y="833438"/>
            <a:ext cx="2651125" cy="1373187"/>
          </a:xfrm>
          <a:prstGeom prst="rect">
            <a:avLst/>
          </a:prstGeom>
          <a:noFill/>
          <a:ln w="9525">
            <a:noFill/>
            <a:miter lim="800000"/>
            <a:headEnd/>
            <a:tailEnd/>
          </a:ln>
          <a:effectLst/>
        </p:spPr>
        <p:txBody>
          <a:bodyPr wrap="none">
            <a:spAutoFit/>
          </a:bodyPr>
          <a:lstStyle/>
          <a:p>
            <a:pPr>
              <a:defRPr/>
            </a:pPr>
            <a:r>
              <a:rPr lang="en-US">
                <a:latin typeface="Century Gothic" pitchFamily="34" charset="0"/>
              </a:rPr>
              <a:t>SELECT  </a:t>
            </a:r>
            <a:r>
              <a:rPr lang="en-US" i="1"/>
              <a:t>a1</a:t>
            </a:r>
            <a:r>
              <a:rPr lang="en-US"/>
              <a:t>, </a:t>
            </a:r>
            <a:r>
              <a:rPr lang="en-US" i="1"/>
              <a:t>b1</a:t>
            </a:r>
            <a:endParaRPr lang="en-US" i="1">
              <a:latin typeface="Century Gothic" pitchFamily="34" charset="0"/>
            </a:endParaRPr>
          </a:p>
          <a:p>
            <a:pPr>
              <a:defRPr/>
            </a:pPr>
            <a:r>
              <a:rPr lang="en-US">
                <a:latin typeface="Century Gothic" pitchFamily="34" charset="0"/>
              </a:rPr>
              <a:t>FROM  </a:t>
            </a:r>
            <a:r>
              <a:rPr lang="en-US">
                <a:effectLst>
                  <a:outerShdw blurRad="38100" dist="38100" dir="2700000" algn="tl">
                    <a:srgbClr val="C0C0C0"/>
                  </a:outerShdw>
                </a:effectLst>
              </a:rPr>
              <a:t>T1</a:t>
            </a:r>
            <a:r>
              <a:rPr lang="en-US"/>
              <a:t>, </a:t>
            </a:r>
            <a:r>
              <a:rPr lang="en-US">
                <a:effectLst>
                  <a:outerShdw blurRad="38100" dist="38100" dir="2700000" algn="tl">
                    <a:srgbClr val="C0C0C0"/>
                  </a:outerShdw>
                </a:effectLst>
              </a:rPr>
              <a:t>T2</a:t>
            </a:r>
            <a:endParaRPr lang="en-US">
              <a:effectLst>
                <a:outerShdw blurRad="38100" dist="38100" dir="2700000" algn="tl">
                  <a:srgbClr val="C0C0C0"/>
                </a:outerShdw>
              </a:effectLst>
              <a:latin typeface="Century Gothic" pitchFamily="34" charset="0"/>
            </a:endParaRPr>
          </a:p>
          <a:p>
            <a:pPr>
              <a:defRPr/>
            </a:pPr>
            <a:r>
              <a:rPr lang="en-US">
                <a:latin typeface="Century Gothic" pitchFamily="34" charset="0"/>
              </a:rPr>
              <a:t>WHERE  </a:t>
            </a:r>
            <a:r>
              <a:rPr lang="en-US" i="1"/>
              <a:t>a2</a:t>
            </a:r>
            <a:r>
              <a:rPr lang="en-US"/>
              <a:t> = </a:t>
            </a:r>
            <a:r>
              <a:rPr lang="en-US" i="1"/>
              <a:t>b2</a:t>
            </a:r>
          </a:p>
        </p:txBody>
      </p:sp>
      <p:sp>
        <p:nvSpPr>
          <p:cNvPr id="23589" name="Line 49"/>
          <p:cNvSpPr>
            <a:spLocks noChangeShapeType="1"/>
          </p:cNvSpPr>
          <p:nvPr/>
        </p:nvSpPr>
        <p:spPr bwMode="auto">
          <a:xfrm>
            <a:off x="6553200" y="6477000"/>
            <a:ext cx="1447800" cy="0"/>
          </a:xfrm>
          <a:prstGeom prst="line">
            <a:avLst/>
          </a:prstGeom>
          <a:noFill/>
          <a:ln w="9525">
            <a:solidFill>
              <a:schemeClr val="tx1"/>
            </a:solidFill>
            <a:round/>
            <a:headEnd/>
            <a:tailEnd/>
          </a:ln>
        </p:spPr>
        <p:txBody>
          <a:bodyPr wrap="none" anchor="ctr"/>
          <a:lstStyle/>
          <a:p>
            <a:endParaRPr lang="en-US"/>
          </a:p>
        </p:txBody>
      </p:sp>
      <p:sp>
        <p:nvSpPr>
          <p:cNvPr id="23590" name="Line 50"/>
          <p:cNvSpPr>
            <a:spLocks noChangeShapeType="1"/>
          </p:cNvSpPr>
          <p:nvPr/>
        </p:nvSpPr>
        <p:spPr bwMode="auto">
          <a:xfrm>
            <a:off x="6553200" y="5562600"/>
            <a:ext cx="1447800" cy="0"/>
          </a:xfrm>
          <a:prstGeom prst="line">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p:cNvSpPr>
            <a:spLocks noGrp="1"/>
          </p:cNvSpPr>
          <p:nvPr>
            <p:ph type="sldNum" sz="quarter" idx="12"/>
          </p:nvPr>
        </p:nvSpPr>
        <p:spPr>
          <a:noFill/>
        </p:spPr>
        <p:txBody>
          <a:bodyPr/>
          <a:lstStyle/>
          <a:p>
            <a:fld id="{47D82662-EF87-4510-8746-713C12FAE9AF}" type="slidenum">
              <a:rPr lang="en-US" smtClean="0"/>
              <a:pPr/>
              <a:t>23</a:t>
            </a:fld>
            <a:endParaRPr lang="en-US"/>
          </a:p>
        </p:txBody>
      </p:sp>
      <p:sp>
        <p:nvSpPr>
          <p:cNvPr id="24579" name="Rectangle 2"/>
          <p:cNvSpPr>
            <a:spLocks noGrp="1" noChangeArrowheads="1"/>
          </p:cNvSpPr>
          <p:nvPr>
            <p:ph type="title"/>
          </p:nvPr>
        </p:nvSpPr>
        <p:spPr>
          <a:xfrm>
            <a:off x="685800" y="609600"/>
            <a:ext cx="7772400" cy="838200"/>
          </a:xfrm>
        </p:spPr>
        <p:txBody>
          <a:bodyPr/>
          <a:lstStyle/>
          <a:p>
            <a:r>
              <a:rPr lang="en-US"/>
              <a:t>Modifying Tables</a:t>
            </a:r>
          </a:p>
        </p:txBody>
      </p:sp>
      <p:sp>
        <p:nvSpPr>
          <p:cNvPr id="12292" name="Text Box 4"/>
          <p:cNvSpPr txBox="1">
            <a:spLocks noChangeArrowheads="1"/>
          </p:cNvSpPr>
          <p:nvPr/>
        </p:nvSpPr>
        <p:spPr bwMode="auto">
          <a:xfrm>
            <a:off x="990600" y="1676400"/>
            <a:ext cx="7632700" cy="3935413"/>
          </a:xfrm>
          <a:prstGeom prst="rect">
            <a:avLst/>
          </a:prstGeom>
          <a:noFill/>
          <a:ln w="9525">
            <a:noFill/>
            <a:miter lim="800000"/>
            <a:headEnd/>
            <a:tailEnd/>
          </a:ln>
          <a:effectLst/>
        </p:spPr>
        <p:txBody>
          <a:bodyPr wrap="none">
            <a:spAutoFit/>
          </a:bodyPr>
          <a:lstStyle/>
          <a:p>
            <a:pPr>
              <a:defRPr/>
            </a:pPr>
            <a:r>
              <a:rPr lang="en-US" dirty="0"/>
              <a:t>UPDATE  </a:t>
            </a:r>
            <a:r>
              <a:rPr lang="en-US" i="1" dirty="0"/>
              <a:t>Student</a:t>
            </a:r>
          </a:p>
          <a:p>
            <a:pPr>
              <a:defRPr/>
            </a:pPr>
            <a:r>
              <a:rPr lang="en-US" dirty="0"/>
              <a:t>SET  </a:t>
            </a:r>
            <a:r>
              <a:rPr lang="en-US" i="1" dirty="0"/>
              <a:t>Status</a:t>
            </a:r>
            <a:r>
              <a:rPr lang="en-US" dirty="0"/>
              <a:t> = '</a:t>
            </a:r>
            <a:r>
              <a:rPr lang="en-US" dirty="0" err="1"/>
              <a:t>soph</a:t>
            </a:r>
            <a:r>
              <a:rPr lang="en-US" dirty="0"/>
              <a:t>'</a:t>
            </a:r>
          </a:p>
          <a:p>
            <a:pPr>
              <a:defRPr/>
            </a:pPr>
            <a:r>
              <a:rPr lang="en-US" dirty="0"/>
              <a:t>WHERE  </a:t>
            </a:r>
            <a:r>
              <a:rPr lang="en-US" i="1" dirty="0"/>
              <a:t>Id</a:t>
            </a:r>
            <a:r>
              <a:rPr lang="en-US" dirty="0"/>
              <a:t> = 111111111;</a:t>
            </a:r>
          </a:p>
          <a:p>
            <a:pPr>
              <a:defRPr/>
            </a:pPr>
            <a:endParaRPr lang="en-US" dirty="0"/>
          </a:p>
          <a:p>
            <a:pPr>
              <a:defRPr/>
            </a:pPr>
            <a:r>
              <a:rPr lang="en-US" dirty="0"/>
              <a:t>INSERT INTO  </a:t>
            </a:r>
            <a:r>
              <a:rPr lang="en-US" dirty="0">
                <a:effectLst>
                  <a:outerShdw blurRad="38100" dist="38100" dir="2700000" algn="tl">
                    <a:srgbClr val="C0C0C0"/>
                  </a:outerShdw>
                </a:effectLst>
              </a:rPr>
              <a:t>Student</a:t>
            </a:r>
            <a:r>
              <a:rPr lang="en-US" dirty="0"/>
              <a:t> (</a:t>
            </a:r>
            <a:r>
              <a:rPr lang="en-US" i="1" dirty="0"/>
              <a:t>Id</a:t>
            </a:r>
            <a:r>
              <a:rPr lang="en-US" dirty="0"/>
              <a:t>, </a:t>
            </a:r>
            <a:r>
              <a:rPr lang="en-US" i="1" dirty="0"/>
              <a:t>Name</a:t>
            </a:r>
            <a:r>
              <a:rPr lang="en-US" dirty="0"/>
              <a:t>, </a:t>
            </a:r>
            <a:r>
              <a:rPr lang="en-US" i="1" dirty="0"/>
              <a:t>Address</a:t>
            </a:r>
            <a:r>
              <a:rPr lang="en-US" dirty="0"/>
              <a:t>, </a:t>
            </a:r>
            <a:r>
              <a:rPr lang="en-US" i="1" dirty="0"/>
              <a:t>Status</a:t>
            </a:r>
            <a:r>
              <a:rPr lang="en-US" dirty="0"/>
              <a:t>)</a:t>
            </a:r>
          </a:p>
          <a:p>
            <a:pPr>
              <a:defRPr/>
            </a:pPr>
            <a:r>
              <a:rPr lang="en-US" dirty="0"/>
              <a:t>VALUES  (999999999, 'Bill', '432 Pine', 'senior')</a:t>
            </a:r>
          </a:p>
          <a:p>
            <a:pPr>
              <a:defRPr/>
            </a:pPr>
            <a:endParaRPr lang="en-US" dirty="0"/>
          </a:p>
          <a:p>
            <a:pPr>
              <a:defRPr/>
            </a:pPr>
            <a:r>
              <a:rPr lang="en-US" dirty="0"/>
              <a:t>DELETE FROM  </a:t>
            </a:r>
            <a:r>
              <a:rPr lang="en-US" dirty="0">
                <a:effectLst>
                  <a:outerShdw blurRad="38100" dist="38100" dir="2700000" algn="tl">
                    <a:srgbClr val="C0C0C0"/>
                  </a:outerShdw>
                </a:effectLst>
              </a:rPr>
              <a:t>Student</a:t>
            </a:r>
          </a:p>
          <a:p>
            <a:pPr>
              <a:defRPr/>
            </a:pPr>
            <a:r>
              <a:rPr lang="en-US" dirty="0"/>
              <a:t>WHERE  </a:t>
            </a:r>
            <a:r>
              <a:rPr lang="en-US" i="1" dirty="0"/>
              <a:t>Id</a:t>
            </a:r>
            <a:r>
              <a:rPr lang="en-US" dirty="0"/>
              <a:t> = 111111111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p:spPr>
        <p:txBody>
          <a:bodyPr/>
          <a:lstStyle/>
          <a:p>
            <a:fld id="{06BE2EC2-6C83-493E-9CB7-8B99A757195A}" type="slidenum">
              <a:rPr lang="en-US" smtClean="0"/>
              <a:pPr/>
              <a:t>24</a:t>
            </a:fld>
            <a:endParaRPr lang="en-US"/>
          </a:p>
        </p:txBody>
      </p:sp>
      <p:sp>
        <p:nvSpPr>
          <p:cNvPr id="25603" name="Rectangle 2"/>
          <p:cNvSpPr>
            <a:spLocks noGrp="1" noChangeArrowheads="1"/>
          </p:cNvSpPr>
          <p:nvPr>
            <p:ph type="title"/>
          </p:nvPr>
        </p:nvSpPr>
        <p:spPr>
          <a:xfrm>
            <a:off x="685800" y="0"/>
            <a:ext cx="7772400" cy="1143000"/>
          </a:xfrm>
        </p:spPr>
        <p:txBody>
          <a:bodyPr/>
          <a:lstStyle/>
          <a:p>
            <a:r>
              <a:rPr lang="en-US"/>
              <a:t>Transactions</a:t>
            </a:r>
          </a:p>
        </p:txBody>
      </p:sp>
      <p:sp>
        <p:nvSpPr>
          <p:cNvPr id="16387" name="Rectangle 3"/>
          <p:cNvSpPr>
            <a:spLocks noGrp="1" noChangeArrowheads="1"/>
          </p:cNvSpPr>
          <p:nvPr>
            <p:ph type="body" idx="1"/>
          </p:nvPr>
        </p:nvSpPr>
        <p:spPr>
          <a:xfrm>
            <a:off x="685800" y="1143000"/>
            <a:ext cx="8001000" cy="4876800"/>
          </a:xfrm>
        </p:spPr>
        <p:txBody>
          <a:bodyPr/>
          <a:lstStyle/>
          <a:p>
            <a:pPr>
              <a:lnSpc>
                <a:spcPct val="90000"/>
              </a:lnSpc>
              <a:defRPr/>
            </a:pPr>
            <a:r>
              <a:rPr lang="en-US"/>
              <a:t>Many enterprises use databases to store information about their state</a:t>
            </a:r>
          </a:p>
          <a:p>
            <a:pPr lvl="1">
              <a:lnSpc>
                <a:spcPct val="90000"/>
              </a:lnSpc>
              <a:defRPr/>
            </a:pPr>
            <a:r>
              <a:rPr lang="en-US" i="1"/>
              <a:t>E.g</a:t>
            </a:r>
            <a:r>
              <a:rPr lang="en-US"/>
              <a:t>., balances of all depositors</a:t>
            </a:r>
          </a:p>
          <a:p>
            <a:pPr>
              <a:lnSpc>
                <a:spcPct val="90000"/>
              </a:lnSpc>
              <a:defRPr/>
            </a:pPr>
            <a:r>
              <a:rPr lang="en-US"/>
              <a:t>The occurrence of a real-world event that changes the enterprise state requires the execution of a program that changes the database state in a corresponding way</a:t>
            </a:r>
          </a:p>
          <a:p>
            <a:pPr lvl="1">
              <a:lnSpc>
                <a:spcPct val="90000"/>
              </a:lnSpc>
              <a:defRPr/>
            </a:pPr>
            <a:r>
              <a:rPr lang="en-US" i="1"/>
              <a:t>E.g</a:t>
            </a:r>
            <a:r>
              <a:rPr lang="en-US"/>
              <a:t>., balance must be updated when you deposit</a:t>
            </a:r>
          </a:p>
          <a:p>
            <a:pPr>
              <a:lnSpc>
                <a:spcPct val="90000"/>
              </a:lnSpc>
              <a:defRPr/>
            </a:pPr>
            <a:r>
              <a:rPr lang="en-US"/>
              <a:t>A </a:t>
            </a:r>
            <a:r>
              <a:rPr lang="en-US" i="1">
                <a:effectLst>
                  <a:outerShdw blurRad="38100" dist="38100" dir="2700000" algn="tl">
                    <a:srgbClr val="C0C0C0"/>
                  </a:outerShdw>
                </a:effectLst>
              </a:rPr>
              <a:t>transaction</a:t>
            </a:r>
            <a:r>
              <a:rPr lang="en-US"/>
              <a:t> is a program that accesses the database in response to real-world events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p:spPr>
        <p:txBody>
          <a:bodyPr/>
          <a:lstStyle/>
          <a:p>
            <a:fld id="{867A03BB-1B36-44BB-A66F-646FE48962DE}" type="slidenum">
              <a:rPr lang="en-US" smtClean="0"/>
              <a:pPr/>
              <a:t>25</a:t>
            </a:fld>
            <a:endParaRPr lang="en-US"/>
          </a:p>
        </p:txBody>
      </p:sp>
      <p:sp>
        <p:nvSpPr>
          <p:cNvPr id="26627" name="Rectangle 2"/>
          <p:cNvSpPr>
            <a:spLocks noGrp="1" noChangeArrowheads="1"/>
          </p:cNvSpPr>
          <p:nvPr>
            <p:ph type="title"/>
          </p:nvPr>
        </p:nvSpPr>
        <p:spPr>
          <a:xfrm>
            <a:off x="685800" y="0"/>
            <a:ext cx="7772400" cy="1143000"/>
          </a:xfrm>
        </p:spPr>
        <p:txBody>
          <a:bodyPr/>
          <a:lstStyle/>
          <a:p>
            <a:r>
              <a:rPr lang="en-US"/>
              <a:t>Transactions</a:t>
            </a:r>
          </a:p>
        </p:txBody>
      </p:sp>
      <p:sp>
        <p:nvSpPr>
          <p:cNvPr id="26628" name="Rectangle 3"/>
          <p:cNvSpPr>
            <a:spLocks noGrp="1" noChangeArrowheads="1"/>
          </p:cNvSpPr>
          <p:nvPr>
            <p:ph type="body" idx="1"/>
          </p:nvPr>
        </p:nvSpPr>
        <p:spPr>
          <a:xfrm>
            <a:off x="685800" y="1219200"/>
            <a:ext cx="7772400" cy="5334000"/>
          </a:xfrm>
        </p:spPr>
        <p:txBody>
          <a:bodyPr/>
          <a:lstStyle/>
          <a:p>
            <a:r>
              <a:rPr lang="en-US"/>
              <a:t>Transactions are </a:t>
            </a:r>
            <a:r>
              <a:rPr lang="en-US" u="sng"/>
              <a:t>not just ordinary programs</a:t>
            </a:r>
          </a:p>
          <a:p>
            <a:r>
              <a:rPr lang="en-US"/>
              <a:t>Additional requirements are placed on transactions (and particularly their execution environment) that go beyond the requirements placed on ordinary programs.</a:t>
            </a:r>
          </a:p>
          <a:p>
            <a:pPr lvl="1"/>
            <a:r>
              <a:rPr lang="en-US" b="1">
                <a:solidFill>
                  <a:srgbClr val="990033"/>
                </a:solidFill>
              </a:rPr>
              <a:t>A</a:t>
            </a:r>
            <a:r>
              <a:rPr lang="en-US"/>
              <a:t>tomicity</a:t>
            </a:r>
          </a:p>
          <a:p>
            <a:pPr lvl="1"/>
            <a:r>
              <a:rPr lang="en-US" b="1">
                <a:solidFill>
                  <a:srgbClr val="990033"/>
                </a:solidFill>
              </a:rPr>
              <a:t>C</a:t>
            </a:r>
            <a:r>
              <a:rPr lang="en-US"/>
              <a:t>onsistency</a:t>
            </a:r>
          </a:p>
          <a:p>
            <a:pPr lvl="1"/>
            <a:r>
              <a:rPr lang="en-US" b="1">
                <a:solidFill>
                  <a:srgbClr val="990033"/>
                </a:solidFill>
              </a:rPr>
              <a:t>I</a:t>
            </a:r>
            <a:r>
              <a:rPr lang="en-US"/>
              <a:t>solation</a:t>
            </a:r>
          </a:p>
          <a:p>
            <a:pPr lvl="1"/>
            <a:r>
              <a:rPr lang="en-US" b="1">
                <a:solidFill>
                  <a:srgbClr val="990033"/>
                </a:solidFill>
              </a:rPr>
              <a:t>D</a:t>
            </a:r>
            <a:r>
              <a:rPr lang="en-US"/>
              <a:t>urability</a:t>
            </a:r>
          </a:p>
          <a:p>
            <a:pPr lvl="1">
              <a:buFontTx/>
              <a:buNone/>
            </a:pPr>
            <a:r>
              <a:rPr lang="en-US"/>
              <a:t>(explained next)</a:t>
            </a:r>
          </a:p>
        </p:txBody>
      </p:sp>
      <p:sp>
        <p:nvSpPr>
          <p:cNvPr id="26629" name="Text Box 4"/>
          <p:cNvSpPr txBox="1">
            <a:spLocks noChangeArrowheads="1"/>
          </p:cNvSpPr>
          <p:nvPr/>
        </p:nvSpPr>
        <p:spPr bwMode="auto">
          <a:xfrm>
            <a:off x="4403725" y="4638675"/>
            <a:ext cx="2563813" cy="519113"/>
          </a:xfrm>
          <a:prstGeom prst="rect">
            <a:avLst/>
          </a:prstGeom>
          <a:noFill/>
          <a:ln w="9525">
            <a:noFill/>
            <a:miter lim="800000"/>
            <a:headEnd/>
            <a:tailEnd/>
          </a:ln>
        </p:spPr>
        <p:txBody>
          <a:bodyPr wrap="none">
            <a:spAutoFit/>
          </a:bodyPr>
          <a:lstStyle/>
          <a:p>
            <a:r>
              <a:rPr lang="en-US" i="1">
                <a:solidFill>
                  <a:srgbClr val="990033"/>
                </a:solidFill>
              </a:rPr>
              <a:t>ACID properties</a:t>
            </a:r>
          </a:p>
        </p:txBody>
      </p:sp>
      <p:sp>
        <p:nvSpPr>
          <p:cNvPr id="26630" name="AutoShape 5"/>
          <p:cNvSpPr>
            <a:spLocks/>
          </p:cNvSpPr>
          <p:nvPr/>
        </p:nvSpPr>
        <p:spPr bwMode="auto">
          <a:xfrm>
            <a:off x="3733800" y="3962400"/>
            <a:ext cx="228600" cy="1981200"/>
          </a:xfrm>
          <a:prstGeom prst="rightBrace">
            <a:avLst>
              <a:gd name="adj1" fmla="val 72222"/>
              <a:gd name="adj2" fmla="val 50000"/>
            </a:avLst>
          </a:prstGeom>
          <a:noFill/>
          <a:ln w="9525">
            <a:solidFill>
              <a:schemeClr val="tx1"/>
            </a:solidFill>
            <a:round/>
            <a:headEnd/>
            <a:tailEnd/>
          </a:ln>
        </p:spPr>
        <p:txBody>
          <a:bodyPr wrap="none" anchor="ct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p:spPr>
        <p:txBody>
          <a:bodyPr/>
          <a:lstStyle/>
          <a:p>
            <a:fld id="{6621D8E7-D6D0-4A77-9930-2BE3257F8443}" type="slidenum">
              <a:rPr lang="en-US" smtClean="0"/>
              <a:pPr/>
              <a:t>26</a:t>
            </a:fld>
            <a:endParaRPr lang="en-US"/>
          </a:p>
        </p:txBody>
      </p:sp>
      <p:sp>
        <p:nvSpPr>
          <p:cNvPr id="27651" name="Rectangle 2"/>
          <p:cNvSpPr>
            <a:spLocks noGrp="1" noChangeArrowheads="1"/>
          </p:cNvSpPr>
          <p:nvPr>
            <p:ph type="title"/>
          </p:nvPr>
        </p:nvSpPr>
        <p:spPr>
          <a:xfrm>
            <a:off x="685800" y="0"/>
            <a:ext cx="7772400" cy="1143000"/>
          </a:xfrm>
        </p:spPr>
        <p:txBody>
          <a:bodyPr/>
          <a:lstStyle/>
          <a:p>
            <a:r>
              <a:rPr lang="en-US"/>
              <a:t>Integrity Constraints</a:t>
            </a:r>
          </a:p>
        </p:txBody>
      </p:sp>
      <p:sp>
        <p:nvSpPr>
          <p:cNvPr id="18435" name="Rectangle 3"/>
          <p:cNvSpPr>
            <a:spLocks noGrp="1" noChangeArrowheads="1"/>
          </p:cNvSpPr>
          <p:nvPr>
            <p:ph type="body" idx="1"/>
          </p:nvPr>
        </p:nvSpPr>
        <p:spPr>
          <a:xfrm>
            <a:off x="685800" y="1219200"/>
            <a:ext cx="7848600" cy="5029200"/>
          </a:xfrm>
        </p:spPr>
        <p:txBody>
          <a:bodyPr/>
          <a:lstStyle/>
          <a:p>
            <a:pPr>
              <a:lnSpc>
                <a:spcPct val="90000"/>
              </a:lnSpc>
              <a:defRPr/>
            </a:pPr>
            <a:r>
              <a:rPr lang="en-US"/>
              <a:t>Rules of the enterprise generally limit the occurrence of certain real-world events.</a:t>
            </a:r>
          </a:p>
          <a:p>
            <a:pPr lvl="1">
              <a:lnSpc>
                <a:spcPct val="90000"/>
              </a:lnSpc>
              <a:defRPr/>
            </a:pPr>
            <a:r>
              <a:rPr lang="en-US"/>
              <a:t>Student cannot register for a course if current number of registrants = maximum allowed</a:t>
            </a:r>
          </a:p>
          <a:p>
            <a:pPr>
              <a:lnSpc>
                <a:spcPct val="90000"/>
              </a:lnSpc>
              <a:defRPr/>
            </a:pPr>
            <a:r>
              <a:rPr lang="en-US"/>
              <a:t>Correspondingly, allowable database states are restricted.</a:t>
            </a:r>
          </a:p>
          <a:p>
            <a:pPr lvl="1">
              <a:lnSpc>
                <a:spcPct val="90000"/>
              </a:lnSpc>
              <a:defRPr/>
            </a:pPr>
            <a:r>
              <a:rPr lang="en-US" i="1"/>
              <a:t>cur_reg &lt;= max_reg</a:t>
            </a:r>
          </a:p>
          <a:p>
            <a:pPr>
              <a:lnSpc>
                <a:spcPct val="90000"/>
              </a:lnSpc>
              <a:defRPr/>
            </a:pPr>
            <a:r>
              <a:rPr lang="en-US"/>
              <a:t>These limitations are expressed as </a:t>
            </a:r>
            <a:r>
              <a:rPr lang="en-US" i="1">
                <a:effectLst>
                  <a:outerShdw blurRad="38100" dist="38100" dir="2700000" algn="tl">
                    <a:srgbClr val="C0C0C0"/>
                  </a:outerShdw>
                </a:effectLst>
              </a:rPr>
              <a:t>integrity</a:t>
            </a:r>
            <a:r>
              <a:rPr lang="en-US" i="1"/>
              <a:t> </a:t>
            </a:r>
            <a:r>
              <a:rPr lang="en-US" i="1">
                <a:effectLst>
                  <a:outerShdw blurRad="38100" dist="38100" dir="2700000" algn="tl">
                    <a:srgbClr val="C0C0C0"/>
                  </a:outerShdw>
                </a:effectLst>
              </a:rPr>
              <a:t>constraints</a:t>
            </a:r>
            <a:r>
              <a:rPr lang="en-US" i="1"/>
              <a:t>, </a:t>
            </a:r>
            <a:r>
              <a:rPr lang="en-US"/>
              <a:t>which are assertions that must be satisfied by the database state.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p:spPr>
        <p:txBody>
          <a:bodyPr/>
          <a:lstStyle/>
          <a:p>
            <a:fld id="{E4C017F8-C989-453E-926A-E455424AFE1A}" type="slidenum">
              <a:rPr lang="en-US" smtClean="0"/>
              <a:pPr/>
              <a:t>27</a:t>
            </a:fld>
            <a:endParaRPr lang="en-US"/>
          </a:p>
        </p:txBody>
      </p:sp>
      <p:sp>
        <p:nvSpPr>
          <p:cNvPr id="28675" name="Rectangle 2"/>
          <p:cNvSpPr>
            <a:spLocks noGrp="1" noChangeArrowheads="1"/>
          </p:cNvSpPr>
          <p:nvPr>
            <p:ph type="title"/>
          </p:nvPr>
        </p:nvSpPr>
        <p:spPr>
          <a:xfrm>
            <a:off x="685800" y="609600"/>
            <a:ext cx="7772400" cy="609600"/>
          </a:xfrm>
        </p:spPr>
        <p:txBody>
          <a:bodyPr/>
          <a:lstStyle/>
          <a:p>
            <a:r>
              <a:rPr lang="en-US"/>
              <a:t>Consistency</a:t>
            </a:r>
          </a:p>
        </p:txBody>
      </p:sp>
      <p:sp>
        <p:nvSpPr>
          <p:cNvPr id="28676" name="Rectangle 3"/>
          <p:cNvSpPr>
            <a:spLocks noGrp="1" noChangeArrowheads="1"/>
          </p:cNvSpPr>
          <p:nvPr>
            <p:ph type="body" idx="1"/>
          </p:nvPr>
        </p:nvSpPr>
        <p:spPr>
          <a:xfrm>
            <a:off x="685800" y="1447800"/>
            <a:ext cx="8077200" cy="4648200"/>
          </a:xfrm>
        </p:spPr>
        <p:txBody>
          <a:bodyPr/>
          <a:lstStyle/>
          <a:p>
            <a:r>
              <a:rPr lang="en-US"/>
              <a:t>Transaction designer must ensure that</a:t>
            </a:r>
          </a:p>
          <a:p>
            <a:pPr lvl="1">
              <a:buFontTx/>
              <a:buNone/>
            </a:pPr>
            <a:r>
              <a:rPr lang="en-US"/>
              <a:t> </a:t>
            </a:r>
            <a:r>
              <a:rPr lang="en-US">
                <a:solidFill>
                  <a:srgbClr val="990033"/>
                </a:solidFill>
              </a:rPr>
              <a:t>IF</a:t>
            </a:r>
            <a:r>
              <a:rPr lang="en-US"/>
              <a:t> the database is in a state that satisfies all integrity constraints when execution of a transaction is started</a:t>
            </a:r>
          </a:p>
          <a:p>
            <a:pPr lvl="1">
              <a:buFontTx/>
              <a:buNone/>
            </a:pPr>
            <a:r>
              <a:rPr lang="en-US">
                <a:solidFill>
                  <a:srgbClr val="990033"/>
                </a:solidFill>
              </a:rPr>
              <a:t>THEN</a:t>
            </a:r>
            <a:r>
              <a:rPr lang="en-US"/>
              <a:t> when the transaction completes: </a:t>
            </a:r>
          </a:p>
          <a:p>
            <a:pPr lvl="2"/>
            <a:r>
              <a:rPr lang="en-US"/>
              <a:t>All integrity constraints are once again satisfied (constraints can be violated in intermediate states)</a:t>
            </a:r>
          </a:p>
          <a:p>
            <a:pPr lvl="2"/>
            <a:r>
              <a:rPr lang="en-US"/>
              <a:t>New database state satisfies specifications of transaction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p:spPr>
        <p:txBody>
          <a:bodyPr/>
          <a:lstStyle/>
          <a:p>
            <a:fld id="{5A64AE8C-967F-4661-8F55-12DE1605B8DC}" type="slidenum">
              <a:rPr lang="en-US" smtClean="0"/>
              <a:pPr/>
              <a:t>28</a:t>
            </a:fld>
            <a:endParaRPr lang="en-US"/>
          </a:p>
        </p:txBody>
      </p:sp>
      <p:sp>
        <p:nvSpPr>
          <p:cNvPr id="29699" name="Rectangle 2"/>
          <p:cNvSpPr>
            <a:spLocks noGrp="1" noChangeArrowheads="1"/>
          </p:cNvSpPr>
          <p:nvPr>
            <p:ph type="title"/>
          </p:nvPr>
        </p:nvSpPr>
        <p:spPr>
          <a:xfrm>
            <a:off x="685800" y="0"/>
            <a:ext cx="7772400" cy="1143000"/>
          </a:xfrm>
        </p:spPr>
        <p:txBody>
          <a:bodyPr/>
          <a:lstStyle/>
          <a:p>
            <a:r>
              <a:rPr lang="en-US"/>
              <a:t>Atomicity</a:t>
            </a:r>
          </a:p>
        </p:txBody>
      </p:sp>
      <p:sp>
        <p:nvSpPr>
          <p:cNvPr id="29700" name="Rectangle 3"/>
          <p:cNvSpPr>
            <a:spLocks noGrp="1" noChangeArrowheads="1"/>
          </p:cNvSpPr>
          <p:nvPr>
            <p:ph type="body" idx="1"/>
          </p:nvPr>
        </p:nvSpPr>
        <p:spPr>
          <a:xfrm>
            <a:off x="685800" y="1295400"/>
            <a:ext cx="7924800" cy="5029200"/>
          </a:xfrm>
        </p:spPr>
        <p:txBody>
          <a:bodyPr/>
          <a:lstStyle/>
          <a:p>
            <a:r>
              <a:rPr lang="en-US"/>
              <a:t>A real-world event either happens or does not happen.</a:t>
            </a:r>
          </a:p>
          <a:p>
            <a:pPr lvl="1"/>
            <a:r>
              <a:rPr lang="en-US"/>
              <a:t>Student either registers or does not register.</a:t>
            </a:r>
          </a:p>
          <a:p>
            <a:r>
              <a:rPr lang="en-US"/>
              <a:t>Similarly, the system must ensure that either the transaction runs to completion (</a:t>
            </a:r>
            <a:r>
              <a:rPr lang="en-US" i="1"/>
              <a:t>commits</a:t>
            </a:r>
            <a:r>
              <a:rPr lang="en-US"/>
              <a:t>) or, if it does not complete, it has no effect at all (</a:t>
            </a:r>
            <a:r>
              <a:rPr lang="en-US" i="1"/>
              <a:t>aborts</a:t>
            </a:r>
            <a:r>
              <a:rPr lang="en-US"/>
              <a:t>).</a:t>
            </a:r>
          </a:p>
          <a:p>
            <a:pPr lvl="1"/>
            <a:r>
              <a:rPr lang="en-US"/>
              <a:t>This is not true of ordinary programs.  A hardware or software failure could leave files partially updated.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A bad </a:t>
            </a:r>
            <a:r>
              <a:rPr lang="en-US" dirty="0" err="1"/>
              <a:t>db</a:t>
            </a:r>
            <a:r>
              <a:rPr lang="en-US" dirty="0"/>
              <a:t> app without atomicity</a:t>
            </a:r>
          </a:p>
        </p:txBody>
      </p:sp>
      <p:sp>
        <p:nvSpPr>
          <p:cNvPr id="15363" name="Slide Number Placeholder 3"/>
          <p:cNvSpPr>
            <a:spLocks noGrp="1"/>
          </p:cNvSpPr>
          <p:nvPr>
            <p:ph type="sldNum" sz="quarter" idx="12"/>
          </p:nvPr>
        </p:nvSpPr>
        <p:spPr>
          <a:noFill/>
        </p:spPr>
        <p:txBody>
          <a:bodyPr/>
          <a:lstStyle/>
          <a:p>
            <a:fld id="{53BBC0F1-2197-47E2-8947-C7EFED76E8A6}" type="slidenum">
              <a:rPr lang="en-US" smtClean="0"/>
              <a:pPr/>
              <a:t>29</a:t>
            </a:fld>
            <a:endParaRPr lang="en-US"/>
          </a:p>
        </p:txBody>
      </p:sp>
      <p:pic>
        <p:nvPicPr>
          <p:cNvPr id="3" name="Picture 2">
            <a:extLst>
              <a:ext uri="{FF2B5EF4-FFF2-40B4-BE49-F238E27FC236}">
                <a16:creationId xmlns:a16="http://schemas.microsoft.com/office/drawing/2014/main" id="{4D538773-7439-40ED-85C9-1DACA253C930}"/>
              </a:ext>
            </a:extLst>
          </p:cNvPr>
          <p:cNvPicPr>
            <a:picLocks noChangeAspect="1"/>
          </p:cNvPicPr>
          <p:nvPr/>
        </p:nvPicPr>
        <p:blipFill>
          <a:blip r:embed="rId2"/>
          <a:stretch>
            <a:fillRect/>
          </a:stretch>
        </p:blipFill>
        <p:spPr>
          <a:xfrm>
            <a:off x="1600200" y="2057400"/>
            <a:ext cx="5743575" cy="3514725"/>
          </a:xfrm>
          <a:prstGeom prst="rect">
            <a:avLst/>
          </a:prstGeom>
        </p:spPr>
      </p:pic>
      <p:sp>
        <p:nvSpPr>
          <p:cNvPr id="5" name="TextBox 4">
            <a:extLst>
              <a:ext uri="{FF2B5EF4-FFF2-40B4-BE49-F238E27FC236}">
                <a16:creationId xmlns:a16="http://schemas.microsoft.com/office/drawing/2014/main" id="{F296DA82-55EF-4A52-B492-DCCD4AC39BE9}"/>
              </a:ext>
            </a:extLst>
          </p:cNvPr>
          <p:cNvSpPr txBox="1"/>
          <p:nvPr/>
        </p:nvSpPr>
        <p:spPr>
          <a:xfrm>
            <a:off x="4471987" y="1600200"/>
            <a:ext cx="3071813" cy="1384995"/>
          </a:xfrm>
          <a:prstGeom prst="rect">
            <a:avLst/>
          </a:prstGeom>
          <a:noFill/>
        </p:spPr>
        <p:txBody>
          <a:bodyPr wrap="square" rtlCol="0">
            <a:spAutoFit/>
          </a:bodyPr>
          <a:lstStyle/>
          <a:p>
            <a:r>
              <a:rPr lang="en-US" dirty="0">
                <a:solidFill>
                  <a:srgbClr val="FF0000"/>
                </a:solidFill>
              </a:rPr>
              <a:t>Complaint: “… we are no longer next to one another”</a:t>
            </a:r>
          </a:p>
        </p:txBody>
      </p:sp>
    </p:spTree>
    <p:extLst>
      <p:ext uri="{BB962C8B-B14F-4D97-AF65-F5344CB8AC3E}">
        <p14:creationId xmlns:p14="http://schemas.microsoft.com/office/powerpoint/2010/main" val="37204156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p>
            <a:fld id="{7C5623F3-5B1B-4A56-ACEF-E9289409B754}" type="slidenum">
              <a:rPr lang="en-US" smtClean="0"/>
              <a:pPr/>
              <a:t>3</a:t>
            </a:fld>
            <a:endParaRPr lang="en-US"/>
          </a:p>
        </p:txBody>
      </p:sp>
      <p:sp>
        <p:nvSpPr>
          <p:cNvPr id="5123" name="Rectangle 2"/>
          <p:cNvSpPr>
            <a:spLocks noGrp="1" noChangeArrowheads="1"/>
          </p:cNvSpPr>
          <p:nvPr>
            <p:ph type="title"/>
          </p:nvPr>
        </p:nvSpPr>
        <p:spPr/>
        <p:txBody>
          <a:bodyPr/>
          <a:lstStyle/>
          <a:p>
            <a:r>
              <a:rPr lang="en-US" dirty="0"/>
              <a:t>Tips for successful engagement with the class</a:t>
            </a:r>
          </a:p>
        </p:txBody>
      </p:sp>
      <p:sp>
        <p:nvSpPr>
          <p:cNvPr id="5124" name="Rectangle 3"/>
          <p:cNvSpPr>
            <a:spLocks noGrp="1" noChangeArrowheads="1"/>
          </p:cNvSpPr>
          <p:nvPr>
            <p:ph type="body" idx="1"/>
          </p:nvPr>
        </p:nvSpPr>
        <p:spPr>
          <a:xfrm>
            <a:off x="685800" y="2362200"/>
            <a:ext cx="8001000" cy="3962400"/>
          </a:xfrm>
        </p:spPr>
        <p:txBody>
          <a:bodyPr/>
          <a:lstStyle/>
          <a:p>
            <a:r>
              <a:rPr lang="en-US" sz="2800" dirty="0"/>
              <a:t>Come to class 10 minutes earlier</a:t>
            </a:r>
          </a:p>
          <a:p>
            <a:r>
              <a:rPr lang="en-US" sz="2800" dirty="0"/>
              <a:t>Choose a quiet place at your home (no on the move)</a:t>
            </a:r>
          </a:p>
          <a:p>
            <a:r>
              <a:rPr lang="en-US" sz="2800" dirty="0"/>
              <a:t>No disturbance from your family members</a:t>
            </a:r>
          </a:p>
          <a:p>
            <a:r>
              <a:rPr lang="en-US" sz="2800" dirty="0"/>
              <a:t>Pretend you are in a real classroom</a:t>
            </a:r>
          </a:p>
          <a:p>
            <a:r>
              <a:rPr lang="en-US" sz="2800" dirty="0"/>
              <a:t>Ask questions</a:t>
            </a:r>
          </a:p>
        </p:txBody>
      </p:sp>
    </p:spTree>
    <p:extLst>
      <p:ext uri="{BB962C8B-B14F-4D97-AF65-F5344CB8AC3E}">
        <p14:creationId xmlns:p14="http://schemas.microsoft.com/office/powerpoint/2010/main" val="18256212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p:spPr>
        <p:txBody>
          <a:bodyPr/>
          <a:lstStyle/>
          <a:p>
            <a:fld id="{3649B946-FFC0-48F4-9849-41727C1B5CCE}" type="slidenum">
              <a:rPr lang="en-US" smtClean="0"/>
              <a:pPr/>
              <a:t>30</a:t>
            </a:fld>
            <a:endParaRPr lang="en-US"/>
          </a:p>
        </p:txBody>
      </p:sp>
      <p:sp>
        <p:nvSpPr>
          <p:cNvPr id="30723" name="Rectangle 2"/>
          <p:cNvSpPr>
            <a:spLocks noGrp="1" noChangeArrowheads="1"/>
          </p:cNvSpPr>
          <p:nvPr>
            <p:ph type="title"/>
          </p:nvPr>
        </p:nvSpPr>
        <p:spPr/>
        <p:txBody>
          <a:bodyPr/>
          <a:lstStyle/>
          <a:p>
            <a:r>
              <a:rPr lang="en-US"/>
              <a:t>Durability</a:t>
            </a:r>
          </a:p>
        </p:txBody>
      </p:sp>
      <p:sp>
        <p:nvSpPr>
          <p:cNvPr id="30724" name="Rectangle 3"/>
          <p:cNvSpPr>
            <a:spLocks noGrp="1" noChangeArrowheads="1"/>
          </p:cNvSpPr>
          <p:nvPr>
            <p:ph type="body" idx="1"/>
          </p:nvPr>
        </p:nvSpPr>
        <p:spPr/>
        <p:txBody>
          <a:bodyPr/>
          <a:lstStyle/>
          <a:p>
            <a:r>
              <a:rPr lang="en-US"/>
              <a:t>The system must ensure that once a transaction commits its effect on the database state is not lost in spite of subsequent failures.</a:t>
            </a:r>
          </a:p>
          <a:p>
            <a:pPr lvl="1"/>
            <a:r>
              <a:rPr lang="en-US"/>
              <a:t>Not true of ordinary systems.  For example, a media failure after a program terminates could cause the file system to be restored to a state that preceded the execution of the program.</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p:spPr>
        <p:txBody>
          <a:bodyPr/>
          <a:lstStyle/>
          <a:p>
            <a:fld id="{25B4F46D-15F6-4270-BE34-BF62991B9D64}" type="slidenum">
              <a:rPr lang="en-US" smtClean="0"/>
              <a:pPr/>
              <a:t>31</a:t>
            </a:fld>
            <a:endParaRPr lang="en-US"/>
          </a:p>
        </p:txBody>
      </p:sp>
      <p:sp>
        <p:nvSpPr>
          <p:cNvPr id="31747" name="Rectangle 2"/>
          <p:cNvSpPr>
            <a:spLocks noGrp="1" noChangeArrowheads="1"/>
          </p:cNvSpPr>
          <p:nvPr>
            <p:ph type="title"/>
          </p:nvPr>
        </p:nvSpPr>
        <p:spPr/>
        <p:txBody>
          <a:bodyPr/>
          <a:lstStyle/>
          <a:p>
            <a:r>
              <a:rPr lang="en-US"/>
              <a:t>Isolation</a:t>
            </a:r>
          </a:p>
        </p:txBody>
      </p:sp>
      <p:sp>
        <p:nvSpPr>
          <p:cNvPr id="22531" name="Rectangle 3"/>
          <p:cNvSpPr>
            <a:spLocks noGrp="1" noChangeArrowheads="1"/>
          </p:cNvSpPr>
          <p:nvPr>
            <p:ph type="body" idx="1"/>
          </p:nvPr>
        </p:nvSpPr>
        <p:spPr/>
        <p:txBody>
          <a:bodyPr/>
          <a:lstStyle/>
          <a:p>
            <a:pPr>
              <a:defRPr/>
            </a:pPr>
            <a:r>
              <a:rPr lang="en-US" sz="2800"/>
              <a:t>Deals with the execution of multiple transactions concurrently.</a:t>
            </a:r>
          </a:p>
          <a:p>
            <a:pPr>
              <a:defRPr/>
            </a:pPr>
            <a:r>
              <a:rPr lang="en-US" sz="2800"/>
              <a:t>If the initial database state is consistent and accurately reflects the real-world state, then the </a:t>
            </a:r>
            <a:r>
              <a:rPr lang="en-US" sz="2800" i="1">
                <a:effectLst>
                  <a:outerShdw blurRad="38100" dist="38100" dir="2700000" algn="tl">
                    <a:srgbClr val="C0C0C0"/>
                  </a:outerShdw>
                </a:effectLst>
              </a:rPr>
              <a:t>serial</a:t>
            </a:r>
            <a:r>
              <a:rPr lang="en-US" sz="2800"/>
              <a:t> (one after another) execution of a set of consistent transactions preserves consistency.</a:t>
            </a:r>
          </a:p>
          <a:p>
            <a:pPr>
              <a:defRPr/>
            </a:pPr>
            <a:r>
              <a:rPr lang="en-US" sz="2800"/>
              <a:t>But serial execution is </a:t>
            </a:r>
            <a:r>
              <a:rPr lang="en-US" i="1"/>
              <a:t>inadequate</a:t>
            </a:r>
            <a:r>
              <a:rPr lang="en-US" sz="2800"/>
              <a:t> from a performance perspective.</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p:spPr>
        <p:txBody>
          <a:bodyPr/>
          <a:lstStyle/>
          <a:p>
            <a:fld id="{156EFFA7-400F-4691-B03B-B8CA447AD5A4}" type="slidenum">
              <a:rPr lang="en-US" smtClean="0"/>
              <a:pPr/>
              <a:t>32</a:t>
            </a:fld>
            <a:endParaRPr lang="en-US"/>
          </a:p>
        </p:txBody>
      </p:sp>
      <p:sp>
        <p:nvSpPr>
          <p:cNvPr id="32771" name="Rectangle 2"/>
          <p:cNvSpPr>
            <a:spLocks noGrp="1" noChangeArrowheads="1"/>
          </p:cNvSpPr>
          <p:nvPr>
            <p:ph type="title"/>
          </p:nvPr>
        </p:nvSpPr>
        <p:spPr>
          <a:xfrm>
            <a:off x="609600" y="381000"/>
            <a:ext cx="7772400" cy="1143000"/>
          </a:xfrm>
        </p:spPr>
        <p:txBody>
          <a:bodyPr/>
          <a:lstStyle/>
          <a:p>
            <a:r>
              <a:rPr lang="en-US"/>
              <a:t>Concurrent Transaction Execution</a:t>
            </a:r>
          </a:p>
        </p:txBody>
      </p:sp>
      <p:sp>
        <p:nvSpPr>
          <p:cNvPr id="32772" name="Rectangle 3"/>
          <p:cNvSpPr>
            <a:spLocks noGrp="1" noChangeArrowheads="1"/>
          </p:cNvSpPr>
          <p:nvPr>
            <p:ph type="body" idx="1"/>
          </p:nvPr>
        </p:nvSpPr>
        <p:spPr>
          <a:xfrm flipV="1">
            <a:off x="533400" y="6553200"/>
            <a:ext cx="76200" cy="76200"/>
          </a:xfrm>
        </p:spPr>
        <p:txBody>
          <a:bodyPr/>
          <a:lstStyle/>
          <a:p>
            <a:pPr>
              <a:lnSpc>
                <a:spcPct val="90000"/>
              </a:lnSpc>
            </a:pPr>
            <a:endParaRPr lang="en-US" sz="2800"/>
          </a:p>
        </p:txBody>
      </p:sp>
      <p:pic>
        <p:nvPicPr>
          <p:cNvPr id="32773" name="Picture 4" descr="interlea"/>
          <p:cNvPicPr>
            <a:picLocks noChangeAspect="1" noChangeArrowheads="1"/>
          </p:cNvPicPr>
          <p:nvPr/>
        </p:nvPicPr>
        <p:blipFill>
          <a:blip r:embed="rId3" cstate="print"/>
          <a:srcRect/>
          <a:stretch>
            <a:fillRect/>
          </a:stretch>
        </p:blipFill>
        <p:spPr bwMode="auto">
          <a:xfrm>
            <a:off x="990600" y="1600200"/>
            <a:ext cx="7154863" cy="4835525"/>
          </a:xfrm>
          <a:prstGeom prst="rect">
            <a:avLst/>
          </a:prstGeom>
          <a:noFill/>
          <a:ln w="9525">
            <a:noFill/>
            <a:miter lim="800000"/>
            <a:headEnd/>
            <a:tailEnd/>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p:spPr>
        <p:txBody>
          <a:bodyPr/>
          <a:lstStyle/>
          <a:p>
            <a:fld id="{841222EB-ACF5-4ED1-82B9-2BC36E7405ED}" type="slidenum">
              <a:rPr lang="en-US" smtClean="0"/>
              <a:pPr/>
              <a:t>33</a:t>
            </a:fld>
            <a:endParaRPr lang="en-US"/>
          </a:p>
        </p:txBody>
      </p:sp>
      <p:sp>
        <p:nvSpPr>
          <p:cNvPr id="33795" name="Rectangle 2"/>
          <p:cNvSpPr>
            <a:spLocks noGrp="1" noChangeArrowheads="1"/>
          </p:cNvSpPr>
          <p:nvPr>
            <p:ph type="title"/>
          </p:nvPr>
        </p:nvSpPr>
        <p:spPr>
          <a:xfrm>
            <a:off x="685800" y="0"/>
            <a:ext cx="7772400" cy="1143000"/>
          </a:xfrm>
        </p:spPr>
        <p:txBody>
          <a:bodyPr/>
          <a:lstStyle/>
          <a:p>
            <a:r>
              <a:rPr lang="en-US"/>
              <a:t>Isolation</a:t>
            </a:r>
          </a:p>
        </p:txBody>
      </p:sp>
      <p:sp>
        <p:nvSpPr>
          <p:cNvPr id="33796" name="Rectangle 3"/>
          <p:cNvSpPr>
            <a:spLocks noGrp="1" noChangeArrowheads="1"/>
          </p:cNvSpPr>
          <p:nvPr>
            <p:ph type="body" idx="1"/>
          </p:nvPr>
        </p:nvSpPr>
        <p:spPr>
          <a:xfrm>
            <a:off x="457200" y="1219200"/>
            <a:ext cx="8458200" cy="2590800"/>
          </a:xfrm>
        </p:spPr>
        <p:txBody>
          <a:bodyPr/>
          <a:lstStyle/>
          <a:p>
            <a:pPr>
              <a:lnSpc>
                <a:spcPct val="90000"/>
              </a:lnSpc>
            </a:pPr>
            <a:r>
              <a:rPr lang="en-US" sz="2800"/>
              <a:t>Concurrent (interleaved) execution of a set of transactions offers performance benefits, but might not be correct.</a:t>
            </a:r>
          </a:p>
          <a:p>
            <a:pPr>
              <a:lnSpc>
                <a:spcPct val="90000"/>
              </a:lnSpc>
            </a:pPr>
            <a:r>
              <a:rPr lang="en-US" sz="2800" b="1"/>
              <a:t>Example</a:t>
            </a:r>
            <a:r>
              <a:rPr lang="en-US" sz="2800"/>
              <a:t>:  Two students execute the course registration transaction at about the same time</a:t>
            </a:r>
          </a:p>
          <a:p>
            <a:pPr>
              <a:lnSpc>
                <a:spcPct val="90000"/>
              </a:lnSpc>
              <a:buFontTx/>
              <a:buNone/>
            </a:pPr>
            <a:r>
              <a:rPr lang="en-US" sz="2800"/>
              <a:t>   (</a:t>
            </a:r>
            <a:r>
              <a:rPr lang="en-US" sz="2800" i="1"/>
              <a:t>cur_reg</a:t>
            </a:r>
            <a:r>
              <a:rPr lang="en-US" sz="2800"/>
              <a:t> is the number of current registrants)</a:t>
            </a:r>
          </a:p>
        </p:txBody>
      </p:sp>
      <p:sp>
        <p:nvSpPr>
          <p:cNvPr id="33797" name="Text Box 4"/>
          <p:cNvSpPr txBox="1">
            <a:spLocks noChangeArrowheads="1"/>
          </p:cNvSpPr>
          <p:nvPr/>
        </p:nvSpPr>
        <p:spPr bwMode="auto">
          <a:xfrm>
            <a:off x="533400" y="3810000"/>
            <a:ext cx="8408988" cy="1373188"/>
          </a:xfrm>
          <a:prstGeom prst="rect">
            <a:avLst/>
          </a:prstGeom>
          <a:noFill/>
          <a:ln w="9525">
            <a:noFill/>
            <a:miter lim="800000"/>
            <a:headEnd/>
            <a:tailEnd/>
          </a:ln>
        </p:spPr>
        <p:txBody>
          <a:bodyPr>
            <a:spAutoFit/>
          </a:bodyPr>
          <a:lstStyle/>
          <a:p>
            <a:r>
              <a:rPr lang="en-US" i="1">
                <a:solidFill>
                  <a:schemeClr val="accent2"/>
                </a:solidFill>
              </a:rPr>
              <a:t>T</a:t>
            </a:r>
            <a:r>
              <a:rPr lang="en-US" i="1" baseline="-25000">
                <a:solidFill>
                  <a:schemeClr val="accent2"/>
                </a:solidFill>
              </a:rPr>
              <a:t>1</a:t>
            </a:r>
            <a:r>
              <a:rPr lang="en-US" i="1">
                <a:solidFill>
                  <a:schemeClr val="accent2"/>
                </a:solidFill>
              </a:rPr>
              <a:t>:  </a:t>
            </a:r>
            <a:r>
              <a:rPr lang="en-US" sz="2000">
                <a:solidFill>
                  <a:schemeClr val="accent2"/>
                </a:solidFill>
              </a:rPr>
              <a:t>read(</a:t>
            </a:r>
            <a:r>
              <a:rPr lang="en-US" sz="2000" i="1">
                <a:solidFill>
                  <a:schemeClr val="accent2"/>
                </a:solidFill>
              </a:rPr>
              <a:t>cur_reg </a:t>
            </a:r>
            <a:r>
              <a:rPr lang="en-US" sz="2000">
                <a:solidFill>
                  <a:schemeClr val="accent2"/>
                </a:solidFill>
              </a:rPr>
              <a:t>: 29)</a:t>
            </a:r>
            <a:r>
              <a:rPr lang="en-US" sz="2000" i="1">
                <a:solidFill>
                  <a:schemeClr val="accent2"/>
                </a:solidFill>
              </a:rPr>
              <a:t>                                                           </a:t>
            </a:r>
            <a:r>
              <a:rPr lang="en-US" sz="2000">
                <a:solidFill>
                  <a:schemeClr val="accent2"/>
                </a:solidFill>
              </a:rPr>
              <a:t>write(</a:t>
            </a:r>
            <a:r>
              <a:rPr lang="en-US" sz="2000" i="1">
                <a:solidFill>
                  <a:schemeClr val="accent2"/>
                </a:solidFill>
              </a:rPr>
              <a:t>cur_reg </a:t>
            </a:r>
            <a:r>
              <a:rPr lang="en-US" sz="2000">
                <a:solidFill>
                  <a:schemeClr val="accent2"/>
                </a:solidFill>
              </a:rPr>
              <a:t>: 30)</a:t>
            </a:r>
          </a:p>
          <a:p>
            <a:r>
              <a:rPr lang="en-US" i="1">
                <a:solidFill>
                  <a:srgbClr val="336600"/>
                </a:solidFill>
              </a:rPr>
              <a:t>T</a:t>
            </a:r>
            <a:r>
              <a:rPr lang="en-US" i="1" baseline="-25000">
                <a:solidFill>
                  <a:srgbClr val="336600"/>
                </a:solidFill>
              </a:rPr>
              <a:t>2</a:t>
            </a:r>
            <a:r>
              <a:rPr lang="en-US" i="1">
                <a:solidFill>
                  <a:srgbClr val="336600"/>
                </a:solidFill>
              </a:rPr>
              <a:t>:                      </a:t>
            </a:r>
            <a:r>
              <a:rPr lang="en-US" sz="2000">
                <a:solidFill>
                  <a:srgbClr val="336600"/>
                </a:solidFill>
              </a:rPr>
              <a:t>read(</a:t>
            </a:r>
            <a:r>
              <a:rPr lang="en-US" sz="2000" i="1">
                <a:solidFill>
                  <a:srgbClr val="336600"/>
                </a:solidFill>
              </a:rPr>
              <a:t>cur_reg </a:t>
            </a:r>
            <a:r>
              <a:rPr lang="en-US" sz="2000">
                <a:solidFill>
                  <a:srgbClr val="336600"/>
                </a:solidFill>
              </a:rPr>
              <a:t>:</a:t>
            </a:r>
            <a:r>
              <a:rPr lang="en-US" sz="2000" i="1">
                <a:solidFill>
                  <a:srgbClr val="336600"/>
                </a:solidFill>
              </a:rPr>
              <a:t> </a:t>
            </a:r>
            <a:r>
              <a:rPr lang="en-US" sz="2000">
                <a:solidFill>
                  <a:srgbClr val="336600"/>
                </a:solidFill>
              </a:rPr>
              <a:t>29)</a:t>
            </a:r>
            <a:r>
              <a:rPr lang="en-US" sz="2000" i="1">
                <a:solidFill>
                  <a:srgbClr val="336600"/>
                </a:solidFill>
              </a:rPr>
              <a:t>  </a:t>
            </a:r>
            <a:r>
              <a:rPr lang="en-US" sz="2000">
                <a:solidFill>
                  <a:srgbClr val="336600"/>
                </a:solidFill>
              </a:rPr>
              <a:t>write(</a:t>
            </a:r>
            <a:r>
              <a:rPr lang="en-US" sz="2000" i="1">
                <a:solidFill>
                  <a:srgbClr val="336600"/>
                </a:solidFill>
              </a:rPr>
              <a:t>cur_reg </a:t>
            </a:r>
            <a:r>
              <a:rPr lang="en-US" sz="2000">
                <a:solidFill>
                  <a:srgbClr val="336600"/>
                </a:solidFill>
              </a:rPr>
              <a:t>: 30)</a:t>
            </a:r>
          </a:p>
          <a:p>
            <a:r>
              <a:rPr lang="en-US" i="1">
                <a:sym typeface="Symbol" pitchFamily="18" charset="2"/>
              </a:rPr>
              <a:t>   time </a:t>
            </a:r>
            <a:endParaRPr lang="en-US" i="1"/>
          </a:p>
        </p:txBody>
      </p:sp>
      <p:sp>
        <p:nvSpPr>
          <p:cNvPr id="33798" name="Text Box 5"/>
          <p:cNvSpPr txBox="1">
            <a:spLocks noChangeArrowheads="1"/>
          </p:cNvSpPr>
          <p:nvPr/>
        </p:nvSpPr>
        <p:spPr bwMode="auto">
          <a:xfrm>
            <a:off x="914400" y="5257800"/>
            <a:ext cx="7910513" cy="1066800"/>
          </a:xfrm>
          <a:prstGeom prst="rect">
            <a:avLst/>
          </a:prstGeom>
          <a:noFill/>
          <a:ln w="9525">
            <a:noFill/>
            <a:miter lim="800000"/>
            <a:headEnd/>
            <a:tailEnd/>
          </a:ln>
        </p:spPr>
        <p:txBody>
          <a:bodyPr wrap="none">
            <a:spAutoFit/>
          </a:bodyPr>
          <a:lstStyle/>
          <a:p>
            <a:r>
              <a:rPr lang="en-US" sz="3200"/>
              <a:t>Result: Database state no longer corresponds to</a:t>
            </a:r>
          </a:p>
          <a:p>
            <a:r>
              <a:rPr lang="en-US" sz="3200"/>
              <a:t>real-world state, integrity constraint violated.</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p:spPr>
        <p:txBody>
          <a:bodyPr/>
          <a:lstStyle/>
          <a:p>
            <a:fld id="{0A469A67-E3D4-4256-8B1A-D725AAE994C8}" type="slidenum">
              <a:rPr lang="en-US" smtClean="0"/>
              <a:pPr/>
              <a:t>34</a:t>
            </a:fld>
            <a:endParaRPr lang="en-US"/>
          </a:p>
        </p:txBody>
      </p:sp>
      <p:sp>
        <p:nvSpPr>
          <p:cNvPr id="34819" name="Rectangle 2"/>
          <p:cNvSpPr>
            <a:spLocks noGrp="1" noChangeArrowheads="1"/>
          </p:cNvSpPr>
          <p:nvPr>
            <p:ph type="title"/>
          </p:nvPr>
        </p:nvSpPr>
        <p:spPr/>
        <p:txBody>
          <a:bodyPr/>
          <a:lstStyle/>
          <a:p>
            <a:r>
              <a:rPr lang="en-US"/>
              <a:t>Isolation</a:t>
            </a:r>
          </a:p>
        </p:txBody>
      </p:sp>
      <p:sp>
        <p:nvSpPr>
          <p:cNvPr id="24579" name="Rectangle 3"/>
          <p:cNvSpPr>
            <a:spLocks noGrp="1" noChangeArrowheads="1"/>
          </p:cNvSpPr>
          <p:nvPr>
            <p:ph type="body" idx="1"/>
          </p:nvPr>
        </p:nvSpPr>
        <p:spPr>
          <a:xfrm>
            <a:off x="685800" y="1981200"/>
            <a:ext cx="8001000" cy="4114800"/>
          </a:xfrm>
        </p:spPr>
        <p:txBody>
          <a:bodyPr/>
          <a:lstStyle/>
          <a:p>
            <a:pPr>
              <a:lnSpc>
                <a:spcPct val="90000"/>
              </a:lnSpc>
              <a:defRPr/>
            </a:pPr>
            <a:r>
              <a:rPr lang="en-US" sz="2800"/>
              <a:t>The effect of concurrently executing a set of transactions must be the same as if they had executed serially in some order</a:t>
            </a:r>
          </a:p>
          <a:p>
            <a:pPr lvl="1">
              <a:lnSpc>
                <a:spcPct val="90000"/>
              </a:lnSpc>
              <a:defRPr/>
            </a:pPr>
            <a:r>
              <a:rPr lang="en-US" sz="2400"/>
              <a:t>The execution is thus </a:t>
            </a:r>
            <a:r>
              <a:rPr lang="en-US" sz="2400" i="1"/>
              <a:t>not</a:t>
            </a:r>
            <a:r>
              <a:rPr lang="en-US" sz="2400"/>
              <a:t> serial, but </a:t>
            </a:r>
            <a:r>
              <a:rPr lang="en-US" sz="2400" i="1">
                <a:effectLst>
                  <a:outerShdw blurRad="38100" dist="38100" dir="2700000" algn="tl">
                    <a:srgbClr val="C0C0C0"/>
                  </a:outerShdw>
                </a:effectLst>
              </a:rPr>
              <a:t>serializable</a:t>
            </a:r>
          </a:p>
          <a:p>
            <a:pPr>
              <a:lnSpc>
                <a:spcPct val="90000"/>
              </a:lnSpc>
              <a:defRPr/>
            </a:pPr>
            <a:r>
              <a:rPr lang="en-US" sz="2800"/>
              <a:t>Serializable execution has better performance than serial, but performance might still be inadequate.  Database systems offer several isolation levels with different performance characteristics (but some guarantee correctness only for certain kinds of transactions – not in general)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6A68854F-A561-4A2B-8AC9-6FDA49CEA12E}" type="slidenum">
              <a:rPr lang="en-US" smtClean="0"/>
              <a:pPr/>
              <a:t>35</a:t>
            </a:fld>
            <a:endParaRPr lang="en-US"/>
          </a:p>
        </p:txBody>
      </p:sp>
      <p:sp>
        <p:nvSpPr>
          <p:cNvPr id="35843" name="Rectangle 2"/>
          <p:cNvSpPr>
            <a:spLocks noGrp="1" noChangeArrowheads="1"/>
          </p:cNvSpPr>
          <p:nvPr>
            <p:ph type="title"/>
          </p:nvPr>
        </p:nvSpPr>
        <p:spPr/>
        <p:txBody>
          <a:bodyPr/>
          <a:lstStyle/>
          <a:p>
            <a:r>
              <a:rPr lang="en-US"/>
              <a:t>ACID Properties</a:t>
            </a:r>
          </a:p>
        </p:txBody>
      </p:sp>
      <p:sp>
        <p:nvSpPr>
          <p:cNvPr id="35844" name="Rectangle 3"/>
          <p:cNvSpPr>
            <a:spLocks noGrp="1" noChangeArrowheads="1"/>
          </p:cNvSpPr>
          <p:nvPr>
            <p:ph type="body" idx="1"/>
          </p:nvPr>
        </p:nvSpPr>
        <p:spPr/>
        <p:txBody>
          <a:bodyPr/>
          <a:lstStyle/>
          <a:p>
            <a:pPr>
              <a:lnSpc>
                <a:spcPct val="90000"/>
              </a:lnSpc>
            </a:pPr>
            <a:r>
              <a:rPr lang="en-US" sz="2800"/>
              <a:t>The transaction monitor is responsible for ensuring atomicity, durability, and (the requested level of) isolation.</a:t>
            </a:r>
          </a:p>
          <a:p>
            <a:pPr lvl="1">
              <a:lnSpc>
                <a:spcPct val="90000"/>
              </a:lnSpc>
            </a:pPr>
            <a:r>
              <a:rPr lang="en-US" sz="2400"/>
              <a:t>Hence it provides the abstraction of failure-free, non-concurrent environment, greatly simplifying the task of the transaction designer.</a:t>
            </a:r>
          </a:p>
          <a:p>
            <a:pPr>
              <a:lnSpc>
                <a:spcPct val="90000"/>
              </a:lnSpc>
            </a:pPr>
            <a:r>
              <a:rPr lang="en-US" sz="2800"/>
              <a:t>The transaction designer is responsible for ensuring the consistency of each transaction, but doesn’t need to worry about concurrency and system failures.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p:spPr>
        <p:txBody>
          <a:bodyPr/>
          <a:lstStyle/>
          <a:p>
            <a:fld id="{6A68854F-A561-4A2B-8AC9-6FDA49CEA12E}" type="slidenum">
              <a:rPr lang="en-US" smtClean="0"/>
              <a:pPr/>
              <a:t>36</a:t>
            </a:fld>
            <a:endParaRPr lang="en-US"/>
          </a:p>
        </p:txBody>
      </p:sp>
      <p:sp>
        <p:nvSpPr>
          <p:cNvPr id="35843" name="Rectangle 2"/>
          <p:cNvSpPr>
            <a:spLocks noGrp="1" noChangeArrowheads="1"/>
          </p:cNvSpPr>
          <p:nvPr>
            <p:ph type="title"/>
          </p:nvPr>
        </p:nvSpPr>
        <p:spPr/>
        <p:txBody>
          <a:bodyPr/>
          <a:lstStyle/>
          <a:p>
            <a:r>
              <a:rPr lang="en-US" dirty="0"/>
              <a:t>Transactions on blockchains</a:t>
            </a:r>
          </a:p>
        </p:txBody>
      </p:sp>
      <p:sp>
        <p:nvSpPr>
          <p:cNvPr id="3" name="TextBox 2">
            <a:extLst>
              <a:ext uri="{FF2B5EF4-FFF2-40B4-BE49-F238E27FC236}">
                <a16:creationId xmlns:a16="http://schemas.microsoft.com/office/drawing/2014/main" id="{C9F1CF06-8C0E-20E6-40DD-30523CA2ECB9}"/>
              </a:ext>
            </a:extLst>
          </p:cNvPr>
          <p:cNvSpPr txBox="1"/>
          <p:nvPr/>
        </p:nvSpPr>
        <p:spPr>
          <a:xfrm>
            <a:off x="533400" y="2736503"/>
            <a:ext cx="8153400" cy="2246769"/>
          </a:xfrm>
          <a:prstGeom prst="rect">
            <a:avLst/>
          </a:prstGeom>
          <a:noFill/>
        </p:spPr>
        <p:txBody>
          <a:bodyPr wrap="square">
            <a:spAutoFit/>
          </a:bodyPr>
          <a:lstStyle/>
          <a:p>
            <a:r>
              <a:rPr lang="en-US" dirty="0"/>
              <a:t>USDC transactions: </a:t>
            </a:r>
          </a:p>
          <a:p>
            <a:endParaRPr lang="en-US" dirty="0"/>
          </a:p>
          <a:p>
            <a:r>
              <a:rPr lang="en-US" dirty="0">
                <a:hlinkClick r:id="rId3"/>
              </a:rPr>
              <a:t>https://etherscan.io/token/0xa0b86991c6218b36c1d19d4a2e9eb0ce3606eb48</a:t>
            </a:r>
            <a:endParaRPr lang="en-US" dirty="0"/>
          </a:p>
          <a:p>
            <a:endParaRPr lang="en-US" dirty="0"/>
          </a:p>
        </p:txBody>
      </p:sp>
    </p:spTree>
    <p:extLst>
      <p:ext uri="{BB962C8B-B14F-4D97-AF65-F5344CB8AC3E}">
        <p14:creationId xmlns:p14="http://schemas.microsoft.com/office/powerpoint/2010/main" val="815837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p:spPr>
        <p:txBody>
          <a:bodyPr/>
          <a:lstStyle/>
          <a:p>
            <a:fld id="{0D92D198-64B1-471B-951C-376A064AE27E}" type="slidenum">
              <a:rPr lang="en-US" smtClean="0"/>
              <a:pPr/>
              <a:t>4</a:t>
            </a:fld>
            <a:endParaRPr lang="en-US"/>
          </a:p>
        </p:txBody>
      </p:sp>
      <p:sp>
        <p:nvSpPr>
          <p:cNvPr id="6147" name="Rectangle 1026"/>
          <p:cNvSpPr>
            <a:spLocks noGrp="1" noChangeArrowheads="1"/>
          </p:cNvSpPr>
          <p:nvPr>
            <p:ph type="title"/>
          </p:nvPr>
        </p:nvSpPr>
        <p:spPr/>
        <p:txBody>
          <a:bodyPr/>
          <a:lstStyle/>
          <a:p>
            <a:r>
              <a:rPr lang="en-US"/>
              <a:t>Hierarchical Model</a:t>
            </a:r>
          </a:p>
        </p:txBody>
      </p:sp>
      <p:sp>
        <p:nvSpPr>
          <p:cNvPr id="6148" name="Rectangle 1027"/>
          <p:cNvSpPr>
            <a:spLocks noGrp="1" noChangeArrowheads="1"/>
          </p:cNvSpPr>
          <p:nvPr>
            <p:ph type="body" idx="1"/>
          </p:nvPr>
        </p:nvSpPr>
        <p:spPr>
          <a:xfrm>
            <a:off x="685800" y="1524000"/>
            <a:ext cx="8001000" cy="4800600"/>
          </a:xfrm>
        </p:spPr>
        <p:txBody>
          <a:bodyPr/>
          <a:lstStyle/>
          <a:p>
            <a:pPr>
              <a:lnSpc>
                <a:spcPct val="90000"/>
              </a:lnSpc>
            </a:pPr>
            <a:endParaRPr lang="en-US"/>
          </a:p>
          <a:p>
            <a:pPr>
              <a:lnSpc>
                <a:spcPct val="90000"/>
              </a:lnSpc>
            </a:pPr>
            <a:r>
              <a:rPr lang="en-US"/>
              <a:t>Data is organized in a tree structure.</a:t>
            </a:r>
          </a:p>
          <a:p>
            <a:pPr>
              <a:lnSpc>
                <a:spcPct val="90000"/>
              </a:lnSpc>
            </a:pPr>
            <a:r>
              <a:rPr lang="en-US"/>
              <a:t>A hierarchy of parent and child data elements.</a:t>
            </a:r>
          </a:p>
          <a:p>
            <a:pPr>
              <a:lnSpc>
                <a:spcPct val="90000"/>
              </a:lnSpc>
            </a:pPr>
            <a:r>
              <a:rPr lang="en-US"/>
              <a:t>Suitable for 1:N mapping.</a:t>
            </a:r>
          </a:p>
          <a:p>
            <a:pPr>
              <a:lnSpc>
                <a:spcPct val="90000"/>
              </a:lnSpc>
            </a:pPr>
            <a:r>
              <a:rPr lang="en-US"/>
              <a:t>Example: employee data are linked to multiple children data.</a:t>
            </a:r>
          </a:p>
          <a:p>
            <a:pPr>
              <a:lnSpc>
                <a:spcPct val="90000"/>
              </a:lnSpc>
            </a:pPr>
            <a:r>
              <a:rPr lang="en-US"/>
              <a:t>Popular from the late 1960s, example: IBM IMS.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p:spPr>
        <p:txBody>
          <a:bodyPr/>
          <a:lstStyle/>
          <a:p>
            <a:fld id="{72F82A8D-BD49-4ACC-B14A-68D73CF80A5A}" type="slidenum">
              <a:rPr lang="en-US" smtClean="0"/>
              <a:pPr/>
              <a:t>5</a:t>
            </a:fld>
            <a:endParaRPr lang="en-US"/>
          </a:p>
        </p:txBody>
      </p:sp>
      <p:sp>
        <p:nvSpPr>
          <p:cNvPr id="7171" name="Rectangle 1026"/>
          <p:cNvSpPr>
            <a:spLocks noGrp="1" noChangeArrowheads="1"/>
          </p:cNvSpPr>
          <p:nvPr>
            <p:ph type="title"/>
          </p:nvPr>
        </p:nvSpPr>
        <p:spPr/>
        <p:txBody>
          <a:bodyPr/>
          <a:lstStyle/>
          <a:p>
            <a:r>
              <a:rPr lang="en-US"/>
              <a:t>Network Model</a:t>
            </a:r>
          </a:p>
        </p:txBody>
      </p:sp>
      <p:sp>
        <p:nvSpPr>
          <p:cNvPr id="7172" name="Rectangle 1027"/>
          <p:cNvSpPr>
            <a:spLocks noGrp="1" noChangeArrowheads="1"/>
          </p:cNvSpPr>
          <p:nvPr>
            <p:ph type="body" idx="1"/>
          </p:nvPr>
        </p:nvSpPr>
        <p:spPr>
          <a:xfrm>
            <a:off x="685800" y="1524000"/>
            <a:ext cx="8001000" cy="4800600"/>
          </a:xfrm>
        </p:spPr>
        <p:txBody>
          <a:bodyPr/>
          <a:lstStyle/>
          <a:p>
            <a:endParaRPr lang="en-US" sz="2800"/>
          </a:p>
          <a:p>
            <a:r>
              <a:rPr lang="en-US" sz="2800"/>
              <a:t>Some data might have multiple parents.</a:t>
            </a:r>
          </a:p>
          <a:p>
            <a:r>
              <a:rPr lang="en-US" sz="2800"/>
              <a:t>Suitable for M:N mapping.</a:t>
            </a:r>
          </a:p>
          <a:p>
            <a:r>
              <a:rPr lang="en-US" sz="2800"/>
              <a:t>Support the set construct: an owner record type, a set name, and a member record type. An owner record type can also be a member or owner in another set. </a:t>
            </a:r>
          </a:p>
          <a:p>
            <a:r>
              <a:rPr lang="en-US" sz="2800"/>
              <a:t>A set defines a 1:M relationship, and the complete network of relationships is represented by several pairwise sets.</a:t>
            </a:r>
          </a:p>
          <a:p>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p:spPr>
        <p:txBody>
          <a:bodyPr/>
          <a:lstStyle/>
          <a:p>
            <a:fld id="{B159DCE1-1C9C-4021-B2D6-24A995473323}" type="slidenum">
              <a:rPr lang="en-US" smtClean="0"/>
              <a:pPr/>
              <a:t>6</a:t>
            </a:fld>
            <a:endParaRPr lang="en-US"/>
          </a:p>
        </p:txBody>
      </p:sp>
      <p:sp>
        <p:nvSpPr>
          <p:cNvPr id="8195" name="Rectangle 1026"/>
          <p:cNvSpPr>
            <a:spLocks noGrp="1" noChangeArrowheads="1"/>
          </p:cNvSpPr>
          <p:nvPr>
            <p:ph type="title"/>
          </p:nvPr>
        </p:nvSpPr>
        <p:spPr/>
        <p:txBody>
          <a:bodyPr/>
          <a:lstStyle/>
          <a:p>
            <a:r>
              <a:rPr lang="en-US"/>
              <a:t>Relational Model</a:t>
            </a:r>
          </a:p>
        </p:txBody>
      </p:sp>
      <p:sp>
        <p:nvSpPr>
          <p:cNvPr id="8196" name="Rectangle 1027"/>
          <p:cNvSpPr>
            <a:spLocks noGrp="1" noChangeArrowheads="1"/>
          </p:cNvSpPr>
          <p:nvPr>
            <p:ph type="body" idx="1"/>
          </p:nvPr>
        </p:nvSpPr>
        <p:spPr>
          <a:xfrm>
            <a:off x="685800" y="1524000"/>
            <a:ext cx="8001000" cy="4800600"/>
          </a:xfrm>
        </p:spPr>
        <p:txBody>
          <a:bodyPr/>
          <a:lstStyle/>
          <a:p>
            <a:endParaRPr lang="en-US" sz="2800"/>
          </a:p>
          <a:p>
            <a:r>
              <a:rPr lang="en-US" sz="2800"/>
              <a:t>Developed by E.F. Codd in the 70’s.</a:t>
            </a:r>
          </a:p>
          <a:p>
            <a:r>
              <a:rPr lang="en-US" sz="2800"/>
              <a:t>Data is stored as tables (relations) with the properties:</a:t>
            </a:r>
          </a:p>
          <a:p>
            <a:pPr lvl="1"/>
            <a:r>
              <a:rPr lang="en-US" sz="2400"/>
              <a:t>Values are atomic. </a:t>
            </a:r>
          </a:p>
          <a:p>
            <a:pPr lvl="1"/>
            <a:r>
              <a:rPr lang="en-US" sz="2400"/>
              <a:t>Each row is unique. </a:t>
            </a:r>
          </a:p>
          <a:p>
            <a:pPr lvl="1"/>
            <a:r>
              <a:rPr lang="en-US" sz="2400"/>
              <a:t>Column values are of the same kind. </a:t>
            </a:r>
          </a:p>
          <a:p>
            <a:pPr lvl="1"/>
            <a:r>
              <a:rPr lang="en-US" sz="2400"/>
              <a:t>The sequence of columns is insignificant. </a:t>
            </a:r>
          </a:p>
          <a:p>
            <a:pPr lvl="1"/>
            <a:r>
              <a:rPr lang="en-US" sz="2400"/>
              <a:t>The sequence of rows is insignificant .</a:t>
            </a:r>
          </a:p>
          <a:p>
            <a:pPr lvl="1"/>
            <a:r>
              <a:rPr lang="en-US" sz="2400"/>
              <a:t>Each column has a unique name. </a:t>
            </a:r>
          </a:p>
          <a:p>
            <a:endParaRPr lang="en-US" sz="28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p:spPr>
        <p:txBody>
          <a:bodyPr/>
          <a:lstStyle/>
          <a:p>
            <a:fld id="{02730664-CE33-449C-B765-FB0B4C1FFEE1}" type="slidenum">
              <a:rPr lang="en-US" smtClean="0"/>
              <a:pPr/>
              <a:t>7</a:t>
            </a:fld>
            <a:endParaRPr lang="en-US"/>
          </a:p>
        </p:txBody>
      </p:sp>
      <p:sp>
        <p:nvSpPr>
          <p:cNvPr id="9219" name="Rectangle 1026"/>
          <p:cNvSpPr>
            <a:spLocks noGrp="1" noChangeArrowheads="1"/>
          </p:cNvSpPr>
          <p:nvPr>
            <p:ph type="title"/>
          </p:nvPr>
        </p:nvSpPr>
        <p:spPr/>
        <p:txBody>
          <a:bodyPr/>
          <a:lstStyle/>
          <a:p>
            <a:r>
              <a:rPr lang="en-US"/>
              <a:t>Object/Relational Model</a:t>
            </a:r>
          </a:p>
        </p:txBody>
      </p:sp>
      <p:sp>
        <p:nvSpPr>
          <p:cNvPr id="9220" name="Rectangle 1027"/>
          <p:cNvSpPr>
            <a:spLocks noGrp="1" noChangeArrowheads="1"/>
          </p:cNvSpPr>
          <p:nvPr>
            <p:ph type="body" idx="1"/>
          </p:nvPr>
        </p:nvSpPr>
        <p:spPr>
          <a:xfrm>
            <a:off x="685800" y="1524000"/>
            <a:ext cx="8001000" cy="4800600"/>
          </a:xfrm>
        </p:spPr>
        <p:txBody>
          <a:bodyPr/>
          <a:lstStyle/>
          <a:p>
            <a:endParaRPr lang="en-US" sz="2800"/>
          </a:p>
          <a:p>
            <a:r>
              <a:rPr lang="en-US" sz="2800"/>
              <a:t>Add new object storage capabilities to the relational systems.</a:t>
            </a:r>
          </a:p>
          <a:p>
            <a:r>
              <a:rPr lang="en-US" sz="2800"/>
              <a:t>To support complex objects such as time-series and geospatial data and diverse binary media such as audio, video, images, and applets. </a:t>
            </a:r>
          </a:p>
          <a:p>
            <a:r>
              <a:rPr lang="en-US" sz="2800"/>
              <a:t>Object methods support complex analytical and data manipulation operations to search and transform multimedia and other complex objects. </a:t>
            </a:r>
          </a:p>
          <a:p>
            <a:r>
              <a:rPr lang="en-US" sz="2800"/>
              <a:t>Example: IBM Informix, and Oracle.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p:spPr>
        <p:txBody>
          <a:bodyPr/>
          <a:lstStyle/>
          <a:p>
            <a:fld id="{CF6BD71A-04D8-4DC5-88DC-4C3BA1FFBE99}" type="slidenum">
              <a:rPr lang="en-US" smtClean="0"/>
              <a:pPr/>
              <a:t>8</a:t>
            </a:fld>
            <a:endParaRPr lang="en-US"/>
          </a:p>
        </p:txBody>
      </p:sp>
      <p:sp>
        <p:nvSpPr>
          <p:cNvPr id="10243" name="Rectangle 1026"/>
          <p:cNvSpPr>
            <a:spLocks noGrp="1" noChangeArrowheads="1"/>
          </p:cNvSpPr>
          <p:nvPr>
            <p:ph type="title"/>
          </p:nvPr>
        </p:nvSpPr>
        <p:spPr/>
        <p:txBody>
          <a:bodyPr/>
          <a:lstStyle/>
          <a:p>
            <a:r>
              <a:rPr lang="en-US"/>
              <a:t>Object-Oriented Model</a:t>
            </a:r>
          </a:p>
        </p:txBody>
      </p:sp>
      <p:sp>
        <p:nvSpPr>
          <p:cNvPr id="10244" name="Rectangle 1027"/>
          <p:cNvSpPr>
            <a:spLocks noGrp="1" noChangeArrowheads="1"/>
          </p:cNvSpPr>
          <p:nvPr>
            <p:ph type="body" idx="1"/>
          </p:nvPr>
        </p:nvSpPr>
        <p:spPr>
          <a:xfrm>
            <a:off x="685800" y="1524000"/>
            <a:ext cx="8001000" cy="4800600"/>
          </a:xfrm>
        </p:spPr>
        <p:txBody>
          <a:bodyPr/>
          <a:lstStyle/>
          <a:p>
            <a:pPr>
              <a:lnSpc>
                <a:spcPct val="90000"/>
              </a:lnSpc>
            </a:pPr>
            <a:endParaRPr lang="en-US" sz="2800"/>
          </a:p>
          <a:p>
            <a:pPr>
              <a:lnSpc>
                <a:spcPct val="90000"/>
              </a:lnSpc>
            </a:pPr>
            <a:r>
              <a:rPr lang="en-US" sz="2800"/>
              <a:t>According to Rao (1994), "The object-oriented database (OODB) paradigm is the combination of object-oriented programming language (OOPL) systems and persistent systems…”</a:t>
            </a:r>
          </a:p>
          <a:p>
            <a:pPr>
              <a:lnSpc>
                <a:spcPct val="90000"/>
              </a:lnSpc>
            </a:pPr>
            <a:r>
              <a:rPr lang="en-US" sz="2800"/>
              <a:t>One-to-one mapping of object programming language objects to database objects, no flattening and merging is needed for storage and retrieval of objects.</a:t>
            </a:r>
          </a:p>
          <a:p>
            <a:pPr>
              <a:lnSpc>
                <a:spcPct val="90000"/>
              </a:lnSpc>
            </a:pPr>
            <a:r>
              <a:rPr lang="en-US" sz="2800"/>
              <a:t>High performance management of complex objects and their relationships. </a:t>
            </a:r>
          </a:p>
          <a:p>
            <a:pPr>
              <a:lnSpc>
                <a:spcPct val="90000"/>
              </a:lnSpc>
            </a:pPr>
            <a:endParaRPr lang="en-US"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p:spPr>
        <p:txBody>
          <a:bodyPr/>
          <a:lstStyle/>
          <a:p>
            <a:fld id="{D8E96E0F-14C9-4979-BD0D-66BB1C3731E4}" type="slidenum">
              <a:rPr lang="en-US" smtClean="0"/>
              <a:pPr/>
              <a:t>9</a:t>
            </a:fld>
            <a:endParaRPr lang="en-US"/>
          </a:p>
        </p:txBody>
      </p:sp>
      <p:sp>
        <p:nvSpPr>
          <p:cNvPr id="11267" name="Rectangle 1026"/>
          <p:cNvSpPr>
            <a:spLocks noGrp="1" noChangeArrowheads="1"/>
          </p:cNvSpPr>
          <p:nvPr>
            <p:ph type="title"/>
          </p:nvPr>
        </p:nvSpPr>
        <p:spPr/>
        <p:txBody>
          <a:bodyPr/>
          <a:lstStyle/>
          <a:p>
            <a:r>
              <a:rPr lang="en-US"/>
              <a:t>Semistructured Model</a:t>
            </a:r>
          </a:p>
        </p:txBody>
      </p:sp>
      <p:sp>
        <p:nvSpPr>
          <p:cNvPr id="11268" name="Rectangle 1027"/>
          <p:cNvSpPr>
            <a:spLocks noGrp="1" noChangeArrowheads="1"/>
          </p:cNvSpPr>
          <p:nvPr>
            <p:ph type="body" idx="1"/>
          </p:nvPr>
        </p:nvSpPr>
        <p:spPr/>
        <p:txBody>
          <a:bodyPr/>
          <a:lstStyle/>
          <a:p>
            <a:pPr>
              <a:lnSpc>
                <a:spcPct val="90000"/>
              </a:lnSpc>
            </a:pPr>
            <a:r>
              <a:rPr lang="en-US"/>
              <a:t>No schema, or some loose schema that is combined with data, self-describing, not strictly structured. Example: not all students might have emails or phones.</a:t>
            </a:r>
          </a:p>
          <a:p>
            <a:pPr>
              <a:lnSpc>
                <a:spcPct val="90000"/>
              </a:lnSpc>
            </a:pPr>
            <a:r>
              <a:rPr lang="en-US"/>
              <a:t>Modeled as graphs with semantic labeling.</a:t>
            </a:r>
          </a:p>
          <a:p>
            <a:pPr>
              <a:lnSpc>
                <a:spcPct val="90000"/>
              </a:lnSpc>
            </a:pPr>
            <a:r>
              <a:rPr lang="en-US"/>
              <a:t>Example: XML, RDF data.</a:t>
            </a:r>
          </a:p>
          <a:p>
            <a:pPr>
              <a:lnSpc>
                <a:spcPct val="90000"/>
              </a:lnSpc>
            </a:pPr>
            <a:r>
              <a:rPr lang="en-US"/>
              <a:t>Applications: Web data, data exchange, and data integration, B2B applications.</a:t>
            </a:r>
          </a:p>
          <a:p>
            <a:pPr>
              <a:lnSpc>
                <a:spcPct val="90000"/>
              </a:lnSpc>
            </a:pPr>
            <a:endParaRPr lang="en-US"/>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Times New Roman"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3699</TotalTime>
  <Words>2053</Words>
  <Application>Microsoft Office PowerPoint</Application>
  <PresentationFormat>On-screen Show (4:3)</PresentationFormat>
  <Paragraphs>333</Paragraphs>
  <Slides>36</Slides>
  <Notes>33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Century Gothic</vt:lpstr>
      <vt:lpstr>Symbol</vt:lpstr>
      <vt:lpstr>Times New Roman</vt:lpstr>
      <vt:lpstr>Default Design</vt:lpstr>
      <vt:lpstr>Chapter 2</vt:lpstr>
      <vt:lpstr>Database Models</vt:lpstr>
      <vt:lpstr>Tips for successful engagement with the class</vt:lpstr>
      <vt:lpstr>Hierarchical Model</vt:lpstr>
      <vt:lpstr>Network Model</vt:lpstr>
      <vt:lpstr>Relational Model</vt:lpstr>
      <vt:lpstr>Object/Relational Model</vt:lpstr>
      <vt:lpstr>Object-Oriented Model</vt:lpstr>
      <vt:lpstr>Semistructured Model</vt:lpstr>
      <vt:lpstr>Our focus </vt:lpstr>
      <vt:lpstr>Table</vt:lpstr>
      <vt:lpstr>Creating Tables</vt:lpstr>
      <vt:lpstr>Insert into tables</vt:lpstr>
      <vt:lpstr>A bad design</vt:lpstr>
      <vt:lpstr>Relation</vt:lpstr>
      <vt:lpstr>Operations</vt:lpstr>
      <vt:lpstr>Structured Query Language: SQL</vt:lpstr>
      <vt:lpstr>Structured Query Language (SQL)</vt:lpstr>
      <vt:lpstr>Example</vt:lpstr>
      <vt:lpstr>Examples </vt:lpstr>
      <vt:lpstr>More Complex Example</vt:lpstr>
      <vt:lpstr>Join</vt:lpstr>
      <vt:lpstr>Modifying Tables</vt:lpstr>
      <vt:lpstr>Transactions</vt:lpstr>
      <vt:lpstr>Transactions</vt:lpstr>
      <vt:lpstr>Integrity Constraints</vt:lpstr>
      <vt:lpstr>Consistency</vt:lpstr>
      <vt:lpstr>Atomicity</vt:lpstr>
      <vt:lpstr>A bad db app without atomicity</vt:lpstr>
      <vt:lpstr>Durability</vt:lpstr>
      <vt:lpstr>Isolation</vt:lpstr>
      <vt:lpstr>Concurrent Transaction Execution</vt:lpstr>
      <vt:lpstr>Isolation</vt:lpstr>
      <vt:lpstr>Isolation</vt:lpstr>
      <vt:lpstr>ACID Properties</vt:lpstr>
      <vt:lpstr>Transactions on blockchains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Closer Look</dc:title>
  <dc:creator>ARTHUR  BERNSTEIN</dc:creator>
  <cp:lastModifiedBy>Photos Lu</cp:lastModifiedBy>
  <cp:revision>146</cp:revision>
  <cp:lastPrinted>1980-01-04T14:56:10Z</cp:lastPrinted>
  <dcterms:created xsi:type="dcterms:W3CDTF">1980-01-05T01:47:56Z</dcterms:created>
  <dcterms:modified xsi:type="dcterms:W3CDTF">2024-09-04T21:27:31Z</dcterms:modified>
</cp:coreProperties>
</file>