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1"/>
  </p:notesMasterIdLst>
  <p:handoutMasterIdLst>
    <p:handoutMasterId r:id="rId102"/>
  </p:handoutMasterIdLst>
  <p:sldIdLst>
    <p:sldId id="256" r:id="rId2"/>
    <p:sldId id="257" r:id="rId3"/>
    <p:sldId id="341" r:id="rId4"/>
    <p:sldId id="371" r:id="rId5"/>
    <p:sldId id="376" r:id="rId6"/>
    <p:sldId id="258" r:id="rId7"/>
    <p:sldId id="259" r:id="rId8"/>
    <p:sldId id="260" r:id="rId9"/>
    <p:sldId id="261" r:id="rId10"/>
    <p:sldId id="262" r:id="rId11"/>
    <p:sldId id="264" r:id="rId12"/>
    <p:sldId id="372" r:id="rId13"/>
    <p:sldId id="263" r:id="rId14"/>
    <p:sldId id="265" r:id="rId15"/>
    <p:sldId id="373" r:id="rId16"/>
    <p:sldId id="266" r:id="rId17"/>
    <p:sldId id="267" r:id="rId18"/>
    <p:sldId id="386" r:id="rId19"/>
    <p:sldId id="273" r:id="rId20"/>
    <p:sldId id="297" r:id="rId21"/>
    <p:sldId id="375" r:id="rId22"/>
    <p:sldId id="274" r:id="rId23"/>
    <p:sldId id="275" r:id="rId24"/>
    <p:sldId id="276" r:id="rId25"/>
    <p:sldId id="345" r:id="rId26"/>
    <p:sldId id="277" r:id="rId27"/>
    <p:sldId id="344" r:id="rId28"/>
    <p:sldId id="285" r:id="rId29"/>
    <p:sldId id="280" r:id="rId30"/>
    <p:sldId id="287" r:id="rId31"/>
    <p:sldId id="385" r:id="rId32"/>
    <p:sldId id="387" r:id="rId33"/>
    <p:sldId id="270" r:id="rId34"/>
    <p:sldId id="269" r:id="rId35"/>
    <p:sldId id="294" r:id="rId36"/>
    <p:sldId id="295" r:id="rId37"/>
    <p:sldId id="272" r:id="rId38"/>
    <p:sldId id="286" r:id="rId39"/>
    <p:sldId id="351" r:id="rId40"/>
    <p:sldId id="359" r:id="rId41"/>
    <p:sldId id="360" r:id="rId42"/>
    <p:sldId id="352" r:id="rId43"/>
    <p:sldId id="353" r:id="rId44"/>
    <p:sldId id="354" r:id="rId45"/>
    <p:sldId id="355" r:id="rId46"/>
    <p:sldId id="379" r:id="rId47"/>
    <p:sldId id="388" r:id="rId48"/>
    <p:sldId id="278" r:id="rId49"/>
    <p:sldId id="298" r:id="rId50"/>
    <p:sldId id="296" r:id="rId51"/>
    <p:sldId id="299" r:id="rId52"/>
    <p:sldId id="291" r:id="rId53"/>
    <p:sldId id="292" r:id="rId54"/>
    <p:sldId id="293" r:id="rId55"/>
    <p:sldId id="361" r:id="rId56"/>
    <p:sldId id="362" r:id="rId57"/>
    <p:sldId id="364" r:id="rId58"/>
    <p:sldId id="365" r:id="rId59"/>
    <p:sldId id="366" r:id="rId60"/>
    <p:sldId id="367" r:id="rId61"/>
    <p:sldId id="389" r:id="rId62"/>
    <p:sldId id="383" r:id="rId63"/>
    <p:sldId id="380" r:id="rId64"/>
    <p:sldId id="381" r:id="rId65"/>
    <p:sldId id="384" r:id="rId66"/>
    <p:sldId id="368" r:id="rId67"/>
    <p:sldId id="369" r:id="rId68"/>
    <p:sldId id="342" r:id="rId69"/>
    <p:sldId id="324" r:id="rId70"/>
    <p:sldId id="325" r:id="rId71"/>
    <p:sldId id="326" r:id="rId72"/>
    <p:sldId id="327" r:id="rId73"/>
    <p:sldId id="328" r:id="rId74"/>
    <p:sldId id="336" r:id="rId75"/>
    <p:sldId id="337" r:id="rId76"/>
    <p:sldId id="302" r:id="rId77"/>
    <p:sldId id="303" r:id="rId78"/>
    <p:sldId id="309" r:id="rId79"/>
    <p:sldId id="317" r:id="rId80"/>
    <p:sldId id="318" r:id="rId81"/>
    <p:sldId id="319" r:id="rId82"/>
    <p:sldId id="320" r:id="rId83"/>
    <p:sldId id="321" r:id="rId84"/>
    <p:sldId id="322" r:id="rId85"/>
    <p:sldId id="304" r:id="rId86"/>
    <p:sldId id="305" r:id="rId87"/>
    <p:sldId id="330" r:id="rId88"/>
    <p:sldId id="331" r:id="rId89"/>
    <p:sldId id="332" r:id="rId90"/>
    <p:sldId id="335" r:id="rId91"/>
    <p:sldId id="334" r:id="rId92"/>
    <p:sldId id="306" r:id="rId93"/>
    <p:sldId id="307" r:id="rId94"/>
    <p:sldId id="310" r:id="rId95"/>
    <p:sldId id="311" r:id="rId96"/>
    <p:sldId id="314" r:id="rId97"/>
    <p:sldId id="315" r:id="rId98"/>
    <p:sldId id="338" r:id="rId99"/>
    <p:sldId id="339" r:id="rId100"/>
  </p:sldIdLst>
  <p:sldSz cx="9144000" cy="6858000" type="screen4x3"/>
  <p:notesSz cx="6946900" cy="9220200"/>
  <p:defaultTextStyle>
    <a:defPPr>
      <a:defRPr lang="en-US"/>
    </a:defPPr>
    <a:lvl1pPr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1pPr>
    <a:lvl2pPr marL="457200"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2pPr>
    <a:lvl3pPr marL="914400"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3pPr>
    <a:lvl4pPr marL="1371600"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4pPr>
    <a:lvl5pPr marL="1828800"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3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yong Lu" initials="SL" lastIdx="1" clrIdx="0">
    <p:extLst>
      <p:ext uri="{19B8F6BF-5375-455C-9EA6-DF929625EA0E}">
        <p15:presenceInfo xmlns:p15="http://schemas.microsoft.com/office/powerpoint/2012/main" userId="Shiyong 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1940" autoAdjust="0"/>
  </p:normalViewPr>
  <p:slideViewPr>
    <p:cSldViewPr snapToGrid="0">
      <p:cViewPr varScale="1">
        <p:scale>
          <a:sx n="88" d="100"/>
          <a:sy n="88" d="100"/>
        </p:scale>
        <p:origin x="1330" y="62"/>
      </p:cViewPr>
      <p:guideLst>
        <p:guide orient="horz" pos="163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atin typeface="Times New Roman" charset="0"/>
              </a:defRPr>
            </a:lvl1pPr>
          </a:lstStyle>
          <a:p>
            <a:pPr>
              <a:defRPr/>
            </a:pPr>
            <a:endParaRPr lang="en-US"/>
          </a:p>
        </p:txBody>
      </p:sp>
      <p:sp>
        <p:nvSpPr>
          <p:cNvPr id="59395" name="Rectangle 3"/>
          <p:cNvSpPr>
            <a:spLocks noGrp="1" noChangeArrowheads="1"/>
          </p:cNvSpPr>
          <p:nvPr>
            <p:ph type="dt" sz="quarter" idx="1"/>
          </p:nvPr>
        </p:nvSpPr>
        <p:spPr bwMode="auto">
          <a:xfrm>
            <a:off x="393700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atin typeface="Times New Roman" charset="0"/>
              </a:defRPr>
            </a:lvl1pPr>
          </a:lstStyle>
          <a:p>
            <a:pPr>
              <a:defRPr/>
            </a:pPr>
            <a:endParaRPr lang="en-US"/>
          </a:p>
        </p:txBody>
      </p:sp>
      <p:sp>
        <p:nvSpPr>
          <p:cNvPr id="59396" name="Rectangle 4"/>
          <p:cNvSpPr>
            <a:spLocks noGrp="1" noChangeArrowheads="1"/>
          </p:cNvSpPr>
          <p:nvPr>
            <p:ph type="ftr" sz="quarter" idx="2"/>
          </p:nvPr>
        </p:nvSpPr>
        <p:spPr bwMode="auto">
          <a:xfrm>
            <a:off x="0" y="8759825"/>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atin typeface="Times New Roman" charset="0"/>
              </a:defRPr>
            </a:lvl1pPr>
          </a:lstStyle>
          <a:p>
            <a:pPr>
              <a:defRPr/>
            </a:pPr>
            <a:endParaRPr lang="en-US"/>
          </a:p>
        </p:txBody>
      </p:sp>
      <p:sp>
        <p:nvSpPr>
          <p:cNvPr id="59397" name="Rectangle 5"/>
          <p:cNvSpPr>
            <a:spLocks noGrp="1" noChangeArrowheads="1"/>
          </p:cNvSpPr>
          <p:nvPr>
            <p:ph type="sldNum" sz="quarter" idx="3"/>
          </p:nvPr>
        </p:nvSpPr>
        <p:spPr bwMode="auto">
          <a:xfrm>
            <a:off x="3937000" y="8759825"/>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atin typeface="Times New Roman" charset="0"/>
              </a:defRPr>
            </a:lvl1pPr>
          </a:lstStyle>
          <a:p>
            <a:pPr>
              <a:defRPr/>
            </a:pPr>
            <a:fld id="{2DCDDEDF-DC2D-4DDB-8DB7-01A854B2B4A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3:50.894"/>
    </inkml:context>
    <inkml:brush xml:id="br0">
      <inkml:brushProperty name="width" value="0.035" units="cm"/>
      <inkml:brushProperty name="height" value="0.035" units="cm"/>
    </inkml:brush>
  </inkml:definitions>
  <inkml:trace contextRef="#ctx0" brushRef="#br0">0 169 24575,'42'-3'0,"-12"2"0,22-5 0,0 3 0,1 1 0,54 7 0,-92-4 0,0 1 0,0 0 0,-1 2 0,1 0 0,0 0 0,-1 1 0,0 1 0,0 0 0,-1 1 0,0 1 0,0 0 0,0 1 0,-1 0 0,-1 1 0,14 13 0,-22-20 0,-1 0 0,1 0 0,-1 1 0,0-1 0,1 0 0,-2 1 0,1 0 0,0-1 0,-1 1 0,1 0 0,-1 0 0,0 0 0,-1 0 0,1 0 0,0 0 0,-1 0 0,0 0 0,0 0 0,-1 6 0,-1-5 0,1 0 0,-1 1 0,0-1 0,-1 0 0,1 0 0,-1 0 0,0 0 0,-1-1 0,1 1 0,-1-1 0,1 0 0,-8 6 0,-1 0 0,-1 0 0,0-1 0,-1-1 0,0 0 0,0 0 0,0-2 0,-1 0 0,-30 8 0,38-12 0,-1 0 0,1-1 0,-1 0 0,1-1 0,-1 0 0,0 0 0,1 0 0,-1-1 0,1 0 0,-1 0 0,1-1 0,0 0 0,-1-1 0,1 1 0,0-1 0,0-1 0,1 1 0,-1-1 0,1 0 0,0-1 0,0 1 0,0-1 0,0-1 0,1 1 0,0-1 0,0 0 0,1 0 0,0 0 0,0-1 0,0 1 0,0-1 0,-2-9 0,-1-3 0,0 0 0,2 0 0,0 0 0,2-1 0,0 0 0,1 0 0,0-29 0,3 32 0,0 0 0,1 0 0,0 0 0,2 0 0,0 1 0,0-1 0,2 1 0,0 0 0,9-16 0,-8 20-1365,-1 7-5461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0.832"/>
    </inkml:context>
    <inkml:brush xml:id="br0">
      <inkml:brushProperty name="width" value="0.035" units="cm"/>
      <inkml:brushProperty name="height" value="0.035" units="cm"/>
    </inkml:brush>
  </inkml:definitions>
  <inkml:trace contextRef="#ctx0" brushRef="#br0">0 1 24575,'0'0'0,"0"0"0,0 0 0,5 5 0,5 8 0,6 8 0,6 7 0,5 7 0,2 3 0,0 2 0,-1-1 0,-3-1 0,-3-1 0,-2 0 0,-4 2 0,-3-7-8191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1.294"/>
    </inkml:context>
    <inkml:brush xml:id="br0">
      <inkml:brushProperty name="width" value="0.035" units="cm"/>
      <inkml:brushProperty name="height" value="0.035" units="cm"/>
    </inkml:brush>
  </inkml:definitions>
  <inkml:trace contextRef="#ctx0" brushRef="#br0">891 1 24575,'0'0'0,"-7"0"0,-15 2 0,1 1 0,0 0 0,0 2 0,0 1 0,0 0 0,1 2 0,-32 15 0,7 2 0,0 2 0,-42 33 0,-168 147 131,77-59-1627,104-90-5330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42.862"/>
    </inkml:context>
    <inkml:brush xml:id="br0">
      <inkml:brushProperty name="width" value="0.035" units="cm"/>
      <inkml:brushProperty name="height" value="0.035" units="cm"/>
    </inkml:brush>
  </inkml:definitions>
  <inkml:trace contextRef="#ctx0" brushRef="#br0">218 1 24575,'-3'8'0,"-4"16"0,-6 28 0,-5 34 0,-4 37 0,0 30 0,0 20 0,0 7 0,2-6 0,1-18 0,0-26 0,2-31 0,4-33-8191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43.282"/>
    </inkml:context>
    <inkml:brush xml:id="br0">
      <inkml:brushProperty name="width" value="0.035" units="cm"/>
      <inkml:brushProperty name="height" value="0.035" units="cm"/>
    </inkml:brush>
  </inkml:definitions>
  <inkml:trace contextRef="#ctx0" brushRef="#br0">292 4 24575,'3'-1'0,"0"0"0,0 0 0,0 1 0,1-1 0,-1 1 0,0 0 0,6 1 0,5 1 0,-1 0 0,0 1 0,0 1 0,-1 0 0,1 1 0,-1 0 0,0 1 0,0 0 0,21 16 0,-15-9 0,0 2 0,-1 0 0,0 1 0,27 35 0,-35-39 0,-1 0 0,0 1 0,-1-1 0,-1 2 0,0-1 0,0 0 0,-2 1 0,1 0 0,-2 1 0,0-1 0,1 15 0,-3-10 0,-1 0 0,-1 0 0,0 0 0,-2-1 0,0 1 0,-1 0 0,-11 30 0,1-13 0,-3-1 0,-1 0 0,-1-1 0,-2 0 0,-2-2 0,-1-1 0,-45 46 0,34-42-195,-1-1 0,-2-3 0,-1-1 0,-2-1 0,-1-3 0,-87 42 0,67-44-6631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43.667"/>
    </inkml:context>
    <inkml:brush xml:id="br0">
      <inkml:brushProperty name="width" value="0.035" units="cm"/>
      <inkml:brushProperty name="height" value="0.035" units="cm"/>
    </inkml:brush>
  </inkml:definitions>
  <inkml:trace contextRef="#ctx0" brushRef="#br0">516 1 24575,'-11'19'0,"-184"413"0,9-21 0,185-408 0,-9 16 0,0 0 0,-1-1 0,0 0 0,-17 20 0,26-37 0,1 0 0,0 1 0,-1-1 0,1 0 0,-1 1 0,0-1 0,1 0 0,-1 0 0,0 0 0,0 0 0,-2 0 0,3-1 0,1 1 0,-1-1 0,0 0 0,1 0 0,-1 0 0,0 0 0,1 0 0,-1-1 0,0 1 0,1 0 0,-1 0 0,0 0 0,1 0 0,-1-1 0,1 1 0,-1 0 0,0-1 0,1 1 0,-1 0 0,1-1 0,-1 1 0,0-2 0,-1 0 0,0-1 0,1 0 0,-1-1 0,1 1 0,-1 0 0,1 0 0,0-1 0,0 1 0,1 0 0,-1-1 0,1-5 0,-2-23 0,2 1 0,2 0 0,1 0 0,13-59 0,0 25 0,33-81 0,-31 98-151,3 2-1,1 0 0,3 2 0,1 0 1,2 2-1,3 1 0,0 2 1,45-42-1,-11 24-6674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44.103"/>
    </inkml:context>
    <inkml:brush xml:id="br0">
      <inkml:brushProperty name="width" value="0.035" units="cm"/>
      <inkml:brushProperty name="height" value="0.035" units="cm"/>
    </inkml:brush>
  </inkml:definitions>
  <inkml:trace contextRef="#ctx0" brushRef="#br0">465 182 24575,'-15'9'0,"1"0"0,0 1 0,0 1 0,1 0 0,0 1 0,1 0 0,-13 19 0,-6 10 0,-26 48 0,-23 58 0,70-127 0,2 1 0,0 1 0,2-1 0,0 1 0,-4 32 0,11-37 0,5-14 0,-4-4 0,-1 0 0,1 0 0,0-1 0,-1 1 0,1-1 0,-1 1 0,1-1 0,-1 1 0,0-1 0,0 0 0,2-3 0,10-18 0,-1-2 0,-1 0 0,-1 0 0,13-53 0,-13 29 0,8-91 0,-16 97 0,-4-70 0,0 93 0,-1-1 0,0 1 0,-2 0 0,0 1 0,-13-30 0,17 44 0,-1 1 0,0 0 0,-1 0 0,1 0 0,-1 0 0,0 1 0,0-1 0,0 1 0,0 0 0,-4-4 0,5 6 0,0 0 0,1 0 0,-1 0 0,0 1 0,0-1 0,0 0 0,0 1 0,0-1 0,0 1 0,0-1 0,0 1 0,0 0 0,0 0 0,0 0 0,0 0 0,0 1 0,0-1 0,0 0 0,0 1 0,0-1 0,0 1 0,0 0 0,0 0 0,-2 1 0,-3 2 13,0 0 0,0 1 0,1 0 0,-1 0-1,1 0 1,0 1 0,-9 12 0,1 0-747,-17 32 0,4-1-6092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45.872"/>
    </inkml:context>
    <inkml:brush xml:id="br0">
      <inkml:brushProperty name="width" value="0.035" units="cm"/>
      <inkml:brushProperty name="height" value="0.035" units="cm"/>
    </inkml:brush>
  </inkml:definitions>
  <inkml:trace contextRef="#ctx0" brushRef="#br0">998 1 24575,'-17'3'0,"-23"8"0,-1 2 0,2 1 0,-49 26 0,-109 70 0,-93 85 0,235-151 0,1 2 0,-91 103 0,122-116 0,25-31 0,6-6 0,53-46 0,93-93 0,-58 50 0,169-126 0,-247 207 0,0 0 0,1 1 0,0 1 0,0 1 0,1 0 0,23-6 0,-37 14 0,0-1 0,0 1 0,0 0 0,0 1 0,0-1 0,1 1 0,-1 0 0,0 1 0,0-1 0,0 1 0,0 0 0,0 1 0,0 0 0,0 0 0,-1 0 0,1 0 0,-1 1 0,1 0 0,-1 0 0,0 1 0,0-1 0,0 1 0,-1 0 0,1 0 0,6 9 0,-2-1 0,-1 1 0,0 1 0,0-1 0,-1 1 0,-1 1 0,-1-1 0,0 1 0,0 0 0,3 27 0,-2 5 0,-2 0 0,-3 48 0,-5 1 0,-4-1 0,-5 1 0,-38 148 0,10-104 0,-98 228 0,95-271 0,-66 105 0,87-164 0,-3-1 0,-1-1 0,-1-2 0,-2-1 0,-47 41 0,66-65 0,1-1 0,-1 0 0,0-1 0,-1 0 0,0-1 0,0 0 0,0-1 0,-1 0 0,-23 5 0,30-9 0,0-1 0,0 1 0,1-1 0,-1 0 0,0 0 0,0-1 0,0 0 0,0 0 0,0 0 0,0-1 0,1 0 0,-1 0 0,1 0 0,-1-1 0,1 0 0,0 0 0,0 0 0,0-1 0,1 1 0,-1-1 0,1 0 0,0-1 0,-7-8 0,0-3 0,1-1 0,0 0 0,1 0 0,1-1 0,1-1 0,0 1 0,2-1 0,0 0 0,1 0 0,-3-37 0,4 0 0,2 0 0,9-90 0,4 56 0,3 1 0,4 0 0,56-154 0,-47 171 0,4 0 0,2 2 0,4 2 0,81-112 0,-80 132 0,1 2 0,3 2 0,1 2 0,2 1 0,2 3 0,2 1 0,1 3 0,2 3 0,105-48 0,-145 74 0,0 0 0,0 1 0,1 0 0,-1 1 0,1 1 0,0 0 0,15 0 0,-23 2 0,-1 0 0,0 1 0,0-1 0,1 1 0,-1 1 0,0-1 0,0 1 0,0 0 0,0 0 0,0 0 0,-1 1 0,1 0 0,-1-1 0,1 2 0,-1-1 0,0 0 0,0 1 0,-1 0 0,1 0 0,-1 0 0,4 7 0,1 3 0,0 0 0,-2 1 0,0 0 0,0 1 0,-2-1 0,0 1 0,0 0 0,-2 0 0,1 19 0,-1 12 0,-7 88 0,5-134 0,0-1 0,-1 1 0,1-1 0,0 1 0,0-1 0,0 1 0,0 0 0,-1-1 0,1 1 0,0-1 0,0 1 0,0 0 0,1-1 0,-1 1 0,0-1 0,0 1 0,0 0 0,0-1 0,0 1 0,1-1 0,-1 1 0,0-1 0,1 1 0,-1-1 0,0 1 0,1-1 0,0 2 0,12-13 0,-1 0 0,22-17 0,1 2 0,1 1 0,55-28 0,-62 39 0,1 0 0,0 3 0,0 0 0,1 2 0,44-7 0,-68 14 0,1 1 0,-1 1 0,1 0 0,-1 0 0,0 0 0,1 1 0,-1 0 0,12 3 0,-16-3 0,1 0 0,-1 1 0,1 0 0,-1 0 0,0 0 0,0 0 0,0 0 0,0 0 0,0 1 0,0 0 0,-1-1 0,1 1 0,-1 0 0,0 0 0,0 1 0,0-1 0,0 0 0,1 5 0,-1-5 0,0 0 0,0 0 0,0 1 0,0-1 0,0-1 0,0 1 0,1 0 0,0-1 0,-1 1 0,1-1 0,0 0 0,0 1 0,0-1 0,0-1 0,7 4 0,2-1 0,1 0 0,0 0 0,15 1 0,20 6 0,-37-7 0,0 0 0,0 0 0,0 1 0,-1 1 0,0 0 0,0 0 0,0 1 0,-1 0 0,0 1 0,0 0 0,14 17 0,-18-18 0,-1 0 0,0-1 0,0 1 0,-1 1 0,0-1 0,0 0 0,0 1 0,-1 0 0,0-1 0,-1 1 0,0 0 0,0 0 0,-1 0 0,1 0 0,-2 0 0,1 0 0,-1 0 0,-3 12 0,2-11 0,-1 1 0,1-1 0,-2 0 0,1 0 0,-6 10 0,32-41 0,93-81 0,-104 93 0,1 1 0,0 1 0,0 0 0,0 1 0,1 1 0,0 0 0,29-8 0,-41 14 0,1-1 0,0 0 0,0 1 0,-1-1 0,1 1 0,0 0 0,0 0 0,0 0 0,0 0 0,-1 1 0,1-1 0,0 1 0,0-1 0,-1 1 0,1 0 0,0 0 0,-1 0 0,1 1 0,-1-1 0,1 1 0,-1-1 0,0 1 0,0 0 0,1 0 0,-1 0 0,0 0 0,-1 0 0,1 0 0,0 0 0,-1 1 0,1-1 0,1 5 0,0 2 0,0 0 0,-1 0 0,0 0 0,-1 0 0,0 0 0,0 0 0,-1 0 0,0 0 0,-2 11 0,-4 17 0,-1 1 0,-1-1 0,-3-1 0,-29 70 0,35-96 0,-1 4 0,16-28 0,129-190 0,270-304 0,-385 480 0,-16 18 0,1-1 0,-1 2 0,2-1 0,0 1 0,0 0 0,0 1 0,1 0 0,14-7 0,-23 15 0,1-1 0,0 1 0,0-1 0,0 1 0,-1 0 0,1 0 0,0 0 0,0 0 0,2 1 0,-4-1 0,0 0 0,0 0 0,0 0 0,-1 0 0,1 0 0,0 0 0,0 0 0,-1 0 0,1 1 0,0-1 0,0 0 0,-1 0 0,1 1 0,0-1 0,-1 1 0,1-1 0,-1 1 0,1-1 0,0 1 0,-1-1 0,1 1 0,-1-1 0,1 1 0,-1-1 0,1 1 0,-1 0 0,0-1 0,1 1 0,-1 0 0,0 0 0,0-1 0,1 2 0,-6 17 0,0 0 0,-15 33 0,11-30 0,-12 41 0,20-57 0,-1 1 0,1 0 0,1-1 0,-1 1 0,1 0 0,0 0 0,1-1 0,-1 1 0,1 0 0,4 11 0,-4-14 0,0-1 0,1 1 0,0 0 0,0-1 0,0 1 0,0-1 0,0 0 0,1 0 0,-1 0 0,1 0 0,0 0 0,0 0 0,0-1 0,1 1 0,-1-1 0,5 2 0,3 1 0,0 0 0,1-1 0,23 5 0,-27-8 0,1 1 0,0 1 0,-1-1 0,1 1 0,-1 1 0,0-1 0,0 1 0,11 8 0,-17-10 0,0 0 0,-1 0 0,1-1 0,-1 1 0,0 0 0,0 0 0,1 0 0,-1 0 0,-1 1 0,1-1 0,0 0 0,0 0 0,-1 1 0,1-1 0,-1 0 0,0 0 0,0 1 0,0-1 0,0 1 0,0-1 0,0 0 0,-1 4 0,-2 5 0,0 0 0,0-1 0,-7 15 0,9-22 0,-20 42-682,-38 58-1,12-27-6143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2.242"/>
    </inkml:context>
    <inkml:brush xml:id="br0">
      <inkml:brushProperty name="width" value="0.035" units="cm"/>
      <inkml:brushProperty name="height" value="0.035" units="cm"/>
    </inkml:brush>
  </inkml:definitions>
  <inkml:trace contextRef="#ctx0" brushRef="#br0">0 1 24575,'0'0'0,"0"0"0,0 0 0,0 0 0,4 8 0,2 8 0,4 8 0,3 11 0,1 9 0,2 10 0,3 8 0,2 4 0,2 3 0,4 0 0,-4-10-8191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2.644"/>
    </inkml:context>
    <inkml:brush xml:id="br0">
      <inkml:brushProperty name="width" value="0.035" units="cm"/>
      <inkml:brushProperty name="height" value="0.035" units="cm"/>
    </inkml:brush>
  </inkml:definitions>
  <inkml:trace contextRef="#ctx0" brushRef="#br0">1255 0 24575,'0'0'0,"0"0"0,-12 13 0,-18 19 0,-21 21 0,-26 21 0,-24 17 0,-21 12 0,-16 5 0,-9 1 0,-1-5 0,11-9 0,16-12 0,22-15 0,28-18-8191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3.576"/>
    </inkml:context>
    <inkml:brush xml:id="br0">
      <inkml:brushProperty name="width" value="0.035" units="cm"/>
      <inkml:brushProperty name="height" value="0.035" units="cm"/>
    </inkml:brush>
  </inkml:definitions>
  <inkml:trace contextRef="#ctx0" brushRef="#br0">1 1 24575,'0'0'0,"0"7"0,2 10 0,2 11 0,2 11 0,5 12 0,3 9 0,4 5 0,4 2 0,4 0 0,4-2 0,-3-13-8191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32.858"/>
    </inkml:context>
    <inkml:brush xml:id="br0">
      <inkml:brushProperty name="width" value="0.035" units="cm"/>
      <inkml:brushProperty name="height" value="0.035" units="cm"/>
    </inkml:brush>
  </inkml:definitions>
  <inkml:trace contextRef="#ctx0" brushRef="#br0">1477 0 24575,'-48'6'0,"0"2"0,1 2 0,0 2 0,-71 28 0,-164 95 0,97-27 0,4 9 0,-248 209 0,426-323 0,-77 69 0,71-57 0,9-15 0,1 0 0,-1 0 0,0 1 0,0-1 0,0 0 0,0 1 0,0-1 0,1 0 0,-1 0 0,0 1 0,0-1 0,0 0 0,1 0 0,-1 0 0,0 1 0,0-1 0,1 0 0,-1 0 0,0 0 0,1 0 0,-1 1 0,0-1 0,0 0 0,1 0 0,-1 0 0,0 0 0,1 0 0,-1 0 0,0 0 0,1 0 0,35-3 0,-30 2 0,40-8 0,8 0 0,105-7 0,-144 16 0,-1 0 0,1 1 0,0 1 0,-1 0 0,0 1 0,1 0 0,-1 1 0,-1 1 0,1 0 0,0 1 0,-1 0 0,16 11 0,-21-11 0,-1 1 0,1-1 0,-1 1 0,-1 1 0,0 0 0,0 0 0,0 0 0,-1 0 0,0 1 0,0 0 0,-1 0 0,-1 0 0,1 1 0,-2-1 0,1 1 0,1 13 0,-1 5 0,-1 1 0,-1 0 0,-1 0 0,-6 41 0,-71 315 112,25-158-1589,38-151-5349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4.307"/>
    </inkml:context>
    <inkml:brush xml:id="br0">
      <inkml:brushProperty name="width" value="0.035" units="cm"/>
      <inkml:brushProperty name="height" value="0.035" units="cm"/>
    </inkml:brush>
  </inkml:definitions>
  <inkml:trace contextRef="#ctx0" brushRef="#br0">1 1 24575,'0'0'0,"0"0"0,6 7 0,7 9 0,10 11 0,9 11 0,9 11 0,7 8 0,2 5 0,2 4 0,-2-1 0,-2-1 0,-4-3 0,-8-12-8191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4.680"/>
    </inkml:context>
    <inkml:brush xml:id="br0">
      <inkml:brushProperty name="width" value="0.035" units="cm"/>
      <inkml:brushProperty name="height" value="0.035" units="cm"/>
    </inkml:brush>
  </inkml:definitions>
  <inkml:trace contextRef="#ctx0" brushRef="#br0">627 1 24575,'0'0'0,"-9"8"0,-13 12 0,-19 13 0,-20 14 0,-16 9 0,-10 3 0,-2-2 0,1-3 0,3-5 0,17-10-8191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5.537"/>
    </inkml:context>
    <inkml:brush xml:id="br0">
      <inkml:brushProperty name="width" value="0.035" units="cm"/>
      <inkml:brushProperty name="height" value="0.035" units="cm"/>
    </inkml:brush>
  </inkml:definitions>
  <inkml:trace contextRef="#ctx0" brushRef="#br0">510 1 24575,'0'0'0,"0"0"0,-8 2 0,-11 4 0,-13 5 0,-13 7 0,-12 8 0,-10 7 0,-5 7 0,-3 7 0,2 5 0,12-7-8191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6.013"/>
    </inkml:context>
    <inkml:brush xml:id="br0">
      <inkml:brushProperty name="width" value="0.035" units="cm"/>
      <inkml:brushProperty name="height" value="0.035" units="cm"/>
    </inkml:brush>
  </inkml:definitions>
  <inkml:trace contextRef="#ctx0" brushRef="#br0">1 1 24575,'0'0'0,"3"6"0,9 12 0,13 21 0,16 24 0,15 23 0,12 16 0,4 10 0,1 4 0,-6 0 0,-14-19-8191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7.646"/>
    </inkml:context>
    <inkml:brush xml:id="br0">
      <inkml:brushProperty name="width" value="0.035" units="cm"/>
      <inkml:brushProperty name="height" value="0.035" units="cm"/>
    </inkml:brush>
  </inkml:definitions>
  <inkml:trace contextRef="#ctx0" brushRef="#br0">1 1 24575,'0'0'0,"4"6"0,8 12 0,10 13 0,11 15 0,10 13 0,8 9 0,4 2 0,0 0 0,-2-4 0,-4-4 0,-5-4 0,-5-2 0,-9-10-8191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8.017"/>
    </inkml:context>
    <inkml:brush xml:id="br0">
      <inkml:brushProperty name="width" value="0.035" units="cm"/>
      <inkml:brushProperty name="height" value="0.035" units="cm"/>
    </inkml:brush>
  </inkml:definitions>
  <inkml:trace contextRef="#ctx0" brushRef="#br0">411 0 24575,'0'0'0,"-4"6"0,-6 11 0,-7 15 0,-8 17 0,-9 14 0,-9 12 0,-12 8 0,-13 8 0,-13 9 0,8-13-8191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8.685"/>
    </inkml:context>
    <inkml:brush xml:id="br0">
      <inkml:brushProperty name="width" value="0.035" units="cm"/>
      <inkml:brushProperty name="height" value="0.035" units="cm"/>
    </inkml:brush>
  </inkml:definitions>
  <inkml:trace contextRef="#ctx0" brushRef="#br0">781 0 24575,'-2'1'0,"1"0"0,0 0 0,0 0 0,0 0 0,0 0 0,0 0 0,0 0 0,0 1 0,0-1 0,0 0 0,0 0 0,1 1 0,-2 1 0,-2 4 0,-129 203-105,-132 187 334,224-344-477,-3-3 0,-1-1 0,-3-2-1,-1-2 1,-63 43 0,88-72-6578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9.118"/>
    </inkml:context>
    <inkml:brush xml:id="br0">
      <inkml:brushProperty name="width" value="0.035" units="cm"/>
      <inkml:brushProperty name="height" value="0.035" units="cm"/>
    </inkml:brush>
  </inkml:definitions>
  <inkml:trace contextRef="#ctx0" brushRef="#br0">1 1 24575,'0'0'0,"0"0"0,0 0 0,9 3 0,12 5 0,10 7 0,13 6 0,10 6 0,9 7 0,8 5 0,4 2 0,0 1 0,-4-4 0,-6-5 0,-14-9-8191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9.794"/>
    </inkml:context>
    <inkml:brush xml:id="br0">
      <inkml:brushProperty name="width" value="0.035" units="cm"/>
      <inkml:brushProperty name="height" value="0.035" units="cm"/>
    </inkml:brush>
  </inkml:definitions>
  <inkml:trace contextRef="#ctx0" brushRef="#br0">695 0 24575,'-2'2'0,"0"-1"0,0 1 0,1 0 0,-1-1 0,1 1 0,0 0 0,-1 0 0,1 0 0,0 0 0,-1 4 0,-2 1 0,-129 229 0,-13 25 0,-3-49 120,119-177-491,-1 0-1,-2-2 1,-56 43 0,27-31-6455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00.200"/>
    </inkml:context>
    <inkml:brush xml:id="br0">
      <inkml:brushProperty name="width" value="0.035" units="cm"/>
      <inkml:brushProperty name="height" value="0.035" units="cm"/>
    </inkml:brush>
  </inkml:definitions>
  <inkml:trace contextRef="#ctx0" brushRef="#br0">0 1 24575,'0'0'0,"0"0"0,10 7 0,9 9 0,13 9 0,11 9 0,12 12 0,10 9 0,10 9 0,7 7 0,-10-9-8191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33.294"/>
    </inkml:context>
    <inkml:brush xml:id="br0">
      <inkml:brushProperty name="width" value="0.035" units="cm"/>
      <inkml:brushProperty name="height" value="0.035" units="cm"/>
    </inkml:brush>
  </inkml:definitions>
  <inkml:trace contextRef="#ctx0" brushRef="#br0">653 1 24575,'0'0'0,"-5"13"0,-7 29 0,-11 48 0,-14 62 0,-15 66 0,-12 52 0,-7 30-944,-1 9 944,5-12 0,6-28 0,9-41 0,8-48 0,7-51 0,5-47 0,8-39-7247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6.778"/>
    </inkml:context>
    <inkml:brush xml:id="br0">
      <inkml:brushProperty name="width" value="0.035" units="cm"/>
      <inkml:brushProperty name="height" value="0.035" units="cm"/>
    </inkml:brush>
  </inkml:definitions>
  <inkml:trace contextRef="#ctx0" brushRef="#br0">17 1 24575,'0'0'0,"0"0"0,0 0 0,0 0 0,-3 6 0,-1 8 0,-1 6 0,2 7 0,2 8 0,2 7 0,5 8 0,5 6 0,8 5 0,10 4 0,10 1 0,0-10-8191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57.211"/>
    </inkml:context>
    <inkml:brush xml:id="br0">
      <inkml:brushProperty name="width" value="0.035" units="cm"/>
      <inkml:brushProperty name="height" value="0.035" units="cm"/>
    </inkml:brush>
  </inkml:definitions>
  <inkml:trace contextRef="#ctx0" brushRef="#br0">824 0 24575,'-7'3'0,"-10"6"0,-17 9 0,-19 12 0,-19 12 0,-18 11 0,-12 9 0,-6 3 0,3 0 0,10-6 0,14-8 0,21-12-8191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01.418"/>
    </inkml:context>
    <inkml:brush xml:id="br0">
      <inkml:brushProperty name="width" value="0.035" units="cm"/>
      <inkml:brushProperty name="height" value="0.035" units="cm"/>
    </inkml:brush>
  </inkml:definitions>
  <inkml:trace contextRef="#ctx0" brushRef="#br0">0 1 24575,'0'0'0,"0"0"0,0 0 0,0 8 0,1 7 0,1 8 0,2 10 0,4 14 0,6 14 0,5 13 0,5 8 0,2 4 0,2-3 0,-5-16-8191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04.274"/>
    </inkml:context>
    <inkml:brush xml:id="br0">
      <inkml:brushProperty name="width" value="0.035" units="cm"/>
      <inkml:brushProperty name="height" value="0.035" units="cm"/>
    </inkml:brush>
  </inkml:definitions>
  <inkml:trace contextRef="#ctx0" brushRef="#br0">437 0 24575,'-4'11'0,"-9"25"0,-11 42 0,-15 51 0,-11 45 0,-6 32 0,-1 17 0,3-3 0,9-14 0,8-27 0,10-37 0,8-40 0,8-36-8191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04.657"/>
    </inkml:context>
    <inkml:brush xml:id="br0">
      <inkml:brushProperty name="width" value="0.035" units="cm"/>
      <inkml:brushProperty name="height" value="0.035" units="cm"/>
    </inkml:brush>
  </inkml:definitions>
  <inkml:trace contextRef="#ctx0" brushRef="#br0">0 150 24575,'4'-8'0,"1"1"0,0-1 0,0 1 0,0 0 0,0 0 0,1 0 0,1 1 0,-1 0 0,1 0 0,0 0 0,0 1 0,1 0 0,-1 1 0,1 0 0,0 0 0,9-3 0,7-2 0,1 1 0,0 1 0,0 1 0,31-2 0,-19 4 0,1 1 0,0 3 0,52 5 0,-66-2 0,0 1 0,-1 1 0,0 1 0,0 0 0,0 2 0,31 16 0,-48-21 0,0 0 0,-1 0 0,0 1 0,0 0 0,0 0 0,0 0 0,0 0 0,-1 1 0,0 0 0,0 0 0,5 7 0,-8-9 0,1 1 0,-1-1 0,0 0 0,0 1 0,0-1 0,0 1 0,-1-1 0,0 1 0,1-1 0,-1 1 0,0-1 0,-1 1 0,1-1 0,-1 1 0,1-1 0,-1 0 0,0 1 0,0-1 0,-1 0 0,1 1 0,-4 5 0,-5 7 0,-1 0 0,-1 0 0,0-1 0,-27 26 0,-68 50 0,67-59 0,-31 27-1365,9-9-5461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05.081"/>
    </inkml:context>
    <inkml:brush xml:id="br0">
      <inkml:brushProperty name="width" value="0.035" units="cm"/>
      <inkml:brushProperty name="height" value="0.035" units="cm"/>
    </inkml:brush>
  </inkml:definitions>
  <inkml:trace contextRef="#ctx0" brushRef="#br0">299 393 24575,'-13'18'0,"1"0"0,0 1 0,2 0 0,0 1 0,-9 26 0,-28 110 0,38-122 0,-78 360 0,45-182 0,38-192 0,4-15 0,-1 1 0,0-1 0,0 0 0,0 0 0,-1 1 0,0-1 0,0 0 0,0 0 0,-6 8 0,4-13 0,0-10 0,1-13 0,1 1 0,1-1 0,2 1 0,3-32 0,-3 38 0,12-116 0,6 2 0,6 0 0,5 1 0,6 2 0,68-158 0,-82 235-341,2 1 0,2 2-1,32-45 1,-4 24-6485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05.577"/>
    </inkml:context>
    <inkml:brush xml:id="br0">
      <inkml:brushProperty name="width" value="0.035" units="cm"/>
      <inkml:brushProperty name="height" value="0.035" units="cm"/>
    </inkml:brush>
  </inkml:definitions>
  <inkml:trace contextRef="#ctx0" brushRef="#br0">505 1 24575,'-45'31'0,"1"3"0,1 1 0,2 2 0,2 1 0,-49 63 0,61-65 0,1 1 0,2 1 0,2 1 0,2 0 0,1 2 0,2 0 0,-12 47 0,27-82 0,-14 69 0,15-71 0,0 0 0,1 1 0,0-1 0,0 0 0,0 0 0,1 0 0,-1 0 0,1 0 0,0 1 0,0-1 0,0-1 0,1 1 0,-1 0 0,1 0 0,2 3 0,-3-6 0,0 0 0,-1 0 0,1 0 0,0-1 0,0 1 0,0 0 0,0-1 0,0 1 0,0-1 0,0 1 0,0-1 0,0 1 0,0-1 0,0 1 0,0-1 0,0 0 0,0 0 0,0 0 0,0 0 0,0 0 0,1 0 0,-1 0 0,0 0 0,0 0 0,2-1 0,29-14 0,-14 2 0,-1-1 0,0 0 0,0-2 0,-2 0 0,0 0 0,14-22 0,-4 2 0,-1-1 0,22-47 0,-34 58 0,-2 1 0,0-1 0,-1-1 0,-2 0 0,-1 0 0,-1 0 0,2-30 0,-7 44 0,0-1 0,-1 1 0,0 0 0,-1 0 0,0 0 0,-1 1 0,-6-19 0,5 23 0,1 0 0,-2 0 0,1 0 0,-1 0 0,0 1 0,0 0 0,-1 0 0,0 0 0,0 1 0,-1 0 0,-13-10 0,14 12-59,-1 1 0,1 0-1,-1 0 1,0 0-1,0 1 1,0 0 0,0 0-1,0 0 1,-1 1 0,1 1-1,0-1 1,-1 1 0,1 0-1,0 1 1,-1-1-1,1 1 1,0 1 0,0 0-1,0 0 1,0 0 0,0 1-1,-7 3 1,-38 21-6767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07.313"/>
    </inkml:context>
    <inkml:brush xml:id="br0">
      <inkml:brushProperty name="width" value="0.035" units="cm"/>
      <inkml:brushProperty name="height" value="0.035" units="cm"/>
    </inkml:brush>
  </inkml:definitions>
  <inkml:trace contextRef="#ctx0" brushRef="#br0">1118 904 24575,'-24'10'0,"1"1"0,0 2 0,1 0 0,-22 16 0,-77 69 0,-68 82 0,152-139 0,2 1 0,-51 82 0,68-87 0,17-37 0,1 0 0,0 0 0,0 1 0,0-1 0,0 0 0,-1 0 0,1 1 0,0-1 0,0 0 0,0 0 0,0 1 0,0-1 0,0 0 0,0 0 0,0 1 0,0-1 0,0 0 0,0 0 0,0 1 0,0-1 0,0 0 0,0 1 0,0-1 0,0 0 0,0 0 0,0 1 0,0-1 0,0 0 0,0 0 0,1 1 0,-1-1 0,0 0 0,0 0 0,0 1 0,0-1 0,1 0 0,-1 0 0,0 0 0,0 0 0,1 1 0,-1-1 0,0 0 0,0 0 0,0 0 0,1 0 0,-1 0 0,0 0 0,1 1 0,-1-1 0,0 0 0,0 0 0,1 0 0,-1 0 0,0 0 0,0 0 0,1 0 0,-1 0 0,0 0 0,1 0 0,-1-1 0,0 1 0,9-4 0,0 0 0,0-1 0,-1 0 0,1 0 0,-1-1 0,-1 0 0,1-1 0,-1 0 0,8-9 0,9-8 0,202-202 0,-5 4 0,-207 208 0,53-45 0,-59 53 0,-1 0 0,1 1 0,1 0 0,-1 0 0,1 1 0,12-5 0,-19 9 0,-1-1 0,1 1 0,-1-1 0,1 1 0,-1-1 0,1 1 0,0 0 0,-1 0 0,1 0 0,0 0 0,-1 0 0,1 0 0,0 0 0,-1 1 0,1-1 0,-1 1 0,1-1 0,0 1 0,-1-1 0,1 1 0,-1 0 0,0 0 0,1 0 0,-1 0 0,0 0 0,1 0 0,-1 0 0,0 0 0,0 0 0,2 3 0,-1 1 0,1 1 0,-1-1 0,0 1 0,-1-1 0,1 1 0,-1 0 0,0-1 0,0 11 0,0 13 0,-1 1 0,-1 0 0,-7 35 0,-26 100 0,-13 13-190,-116 282 0,-135 148-174,201-449 488,-6-3 0,-6-5 0,-8-5 0,-157 153 0,257-285-7,16-14-117,1 0 1,0 0-1,0 0 1,0 0-1,-1 0 0,1 0 1,0 0-1,0 0 1,-1 1-1,1-1 1,0 0-1,0 0 1,-1 0-1,1 0 0,0-1 1,0 1-1,0 0 1,-1 0-1,1 0 1,0 0-1,0 0 0,0 0 1,-1 0-1,1 0 1,0 0-1,0 0 1,0-1-1,-1 1 0,1 0 1,0 0-1,0 0 1,0 0-1,0-1 1,0 1-1,-1 0 1,1 0-1,0 0 0,0-1 1,0 1-1,0 0 1,0-1-1,-1-4-1,1 0-1,0 0 0,1-1 1,-1 1-1,1 0 1,2-9-1,81-275 2,8 28 0,247-531-1286,-250 619 1167,8 3-1,169-221 1,-207 315-17,3 4 0,79-72 0,-112 118 133,0 2 0,2 1 0,0 1 0,2 1 0,0 2 0,1 2 0,71-26 0,-92 39-2,1 0 1,-1 1-1,1 1 0,-1 0 1,1 1-1,0 0 0,0 2 1,0-1-1,-1 2 0,15 2 0,-19-2 83,-1 1-1,0-1 0,0 2 1,0-1-1,-1 1 0,1 0 1,-1 1-1,0 0 0,0 0 0,0 0 1,-1 1-1,0 0 0,0 0 1,0 1-1,-1-1 0,9 15 1,-5-4-7,-1 1 1,-1 0 0,-1 0 0,0 1 0,-1-1 0,-1 1 0,-1 1 0,-1-1 0,0 0-1,-2 33 1,-1-27-69,-2 0 0,0 0 0,-1 0 0,-2-1 0,0 0-1,-2 0 1,-19 42 0,17-52-3,7-20 0,9-31 0,2 11 0,2 1 0,1 1 0,0 0 0,2 0 0,16-22 0,-17 30 0,0 0 0,1 0 0,0 1 0,1 1 0,1 0 0,1 1 0,24-15 0,-35 24 0,0 1 0,0 1 0,1-1 0,-1 1 0,1 0 0,-1 0 0,1 0 0,0 1 0,0 0 0,0 0 0,0 1 0,0-1 0,0 1 0,11 2 0,-13-1 0,1 0 0,-1 1 0,1-1 0,-1 1 0,0 0 0,0 1 0,0-1 0,0 1 0,0-1 0,0 1 0,-1 0 0,0 0 0,1 1 0,-1-1 0,0 1 0,-1 0 0,1 0 0,-1 0 0,3 5 0,1 4 0,-1 0 0,0 0 0,-1 0 0,0 0 0,3 28 0,-1 71 0,-5-85 0,4-8 0,-5-19 0,0 1 0,0-1 0,1 0 0,-1 1 0,0-1 0,1 0 0,-1 0 0,1 1 0,-1-1 0,0 0 0,1 0 0,-1 0 0,1 0 0,-1 0 0,1 0 0,-1 1 0,0-1 0,1 0 0,-1 0 0,1 0 0,-1 0 0,1 0 0,-1-1 0,0 1 0,1 0 0,0 0 0,3-2 0,0 0 0,0 0 0,-1 0 0,1-1 0,0 0 0,5-5 0,115-112 0,46-39 0,-163 153 0,0 1 0,0 0 0,1 0 0,-1 0 0,1 1 0,0 1 0,0-1 0,15-3 0,-20 6 0,0 1 0,-1 0 0,1 0 0,0 0 0,0 0 0,0 1 0,0-1 0,0 1 0,-1-1 0,1 1 0,0 0 0,-1 0 0,1 0 0,0 1 0,-1-1 0,1 0 0,-1 1 0,0 0 0,1 0 0,-1-1 0,0 1 0,0 0 0,0 1 0,-1-1 0,1 0 0,0 1 0,-1-1 0,0 1 0,1-1 0,0 4 0,5 10 0,0 1 0,-1-1 0,-1 1 0,0 1 0,-2-1 0,3 27 0,-1 111 0,-5-146 0,-7 141 0,-6 0 0,-39 176 0,44-282 0,9-37 0,5-12 0,11-21 0,21-44 0,-17 29 0,54-98 0,245-484 0,-376 691 0,55-66 0,-258 354 0,203-271 0,5 2 0,-56 128 0,95-182 0,12-33 0,0-1 0,1 1 0,-1 0 0,0 0 0,0 0 0,0 0 0,0 0 0,0 0 0,1 0 0,-1 0 0,0 0 0,0-1 0,0 1 0,1 0 0,-1 0 0,0 0 0,0 0 0,0 0 0,1 0 0,-1 0 0,0 0 0,0 0 0,0 0 0,0 0 0,1 0 0,-1 1 0,0-1 0,0 0 0,0 0 0,1 0 0,-1 0 0,0 0 0,0 0 0,0 0 0,0 0 0,0 1 0,1-1 0,-1 0 0,0 0 0,0 0 0,0 0 0,0 0 0,0 1 0,0-1 0,0 0 0,0 0 0,1 0 0,-1 0 0,0 1 0,0-1 0,0 0 0,0 0 0,0 0 0,0 1 0,0-1 0,0 0 0,0 0 0,0 1 0,13-12 0,-1-1 0,0 0 0,0-1 0,-1 0 0,13-21 0,13-16 0,96-124 0,276-389-944,257-333 550,-648 872 386,8-9 5,1 0 0,1 2 0,38-32 0,-64 62 3,-1-1 0,1 1 0,-1 0 0,1-1 0,0 1 0,-1 0 0,1 0 0,0 0 0,0 0 0,0 1 0,0-1 0,0 0 0,0 1 0,0-1 0,0 1 0,0 0 0,3 0 0,-4 1 0,0-1 0,0 1 0,0 0 0,0 0 0,0 0 0,0 1 0,-1-1 0,1 0 0,0 0 0,-1 0 0,1 1 0,-1-1 0,1 0 0,-1 0 0,1 1 0,-1-1 0,0 0 0,0 1 0,0-1 0,0 1 0,0-1 0,0 0 0,0 1 0,0-1 0,-1 3 0,-3 32 292,-1 0 1,-21 68-1,19-79-144,-42 147 113,-37 153-189,84-314-72,0 0 0,0 1 0,1-1 0,0 1 0,1-1 0,0 1 0,3 12 0,-3-20 0,1-1 0,0 0 0,0 0 0,1 0 0,-1 0 0,1 0 0,-1 0 0,1 0 0,0 0 0,0-1 0,1 1 0,-1-1 0,0 1 0,1-1 0,-1 0 0,1 0 0,0 0 0,0 0 0,0-1 0,0 1 0,0-1 0,0 1 0,0-1 0,0 0 0,0 0 0,1-1 0,4 1 0,10 1 0,-1 0 0,1-2 0,23-2 0,-28 1 0,1 0 0,-1 1 0,1 0 0,0 1 0,-1 1 0,23 4 0,-35-5 0,0-1 0,0 1 0,0-1 0,1 1 0,-1-1 0,0 1 0,0-1 0,0 1 0,0 0 0,0 0 0,0-1 0,0 1 0,0 0 0,-1 0 0,1 0 0,0 0 0,0 0 0,-1 0 0,1 0 0,-1 0 0,1 1 0,-1-1 0,1 0 0,-1 0 0,0 0 0,1 1 0,-1-1 0,0 0 0,0 2 0,-1 2 0,1 0 0,-1 0 0,0 0 0,-1 0 0,1 0 0,-1 0 0,-3 5 0,-42 77-1365,-16 11-5461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09.442"/>
    </inkml:context>
    <inkml:brush xml:id="br0">
      <inkml:brushProperty name="width" value="0.035" units="cm"/>
      <inkml:brushProperty name="height" value="0.035" units="cm"/>
    </inkml:brush>
  </inkml:definitions>
  <inkml:trace contextRef="#ctx0" brushRef="#br0">434 1 24575,'0'0'0,"-6"3"0,-6 10 0,-11 17 0,-11 27 0,-12 29 0,-7 27 0,-5 19 0,2 6 0,5-8 0,10-15 0,12-21 0,12-21 0,9-23-8191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10.142"/>
    </inkml:context>
    <inkml:brush xml:id="br0">
      <inkml:brushProperty name="width" value="0.035" units="cm"/>
      <inkml:brushProperty name="height" value="0.035" units="cm"/>
    </inkml:brush>
  </inkml:definitions>
  <inkml:trace contextRef="#ctx0" brushRef="#br0">200 348 24575,'-2'23'0,"1"27"0,2-1 0,3 0 0,1 0 0,14 52 0,0-21 0,50 128 0,-63-192 0,1 0 0,0-1 0,1 0 0,1 0 0,0-1 0,18 21 0,-22-30 0,0 0 0,0 0 0,0-1 0,1 0 0,0 0 0,0 0 0,0-1 0,0 1 0,0-2 0,1 1 0,-1-1 0,1 0 0,0 0 0,-1-1 0,1 0 0,0 0 0,0 0 0,0-1 0,8-1 0,7-1 0,0-2 0,-1 0 0,1-2 0,-1 0 0,0-1 0,29-15 0,3-5 0,60-41 0,-65 35 0,-1-3 0,-1-1 0,-2-2 0,-2-3 0,62-77 0,-80 87 0,-1-1 0,-2-1 0,-1-1 0,-2-1 0,-1 0 0,-2-1 0,-2-1 0,-1 0 0,9-53 0,-19 76 0,0 0 0,-1 0 0,0 0 0,-2 0 0,1 0 0,-2 0 0,0 0 0,-8-28 0,8 37 0,-1 0 0,1 0 0,-1 0 0,0 0 0,-1 0 0,1 1 0,-1 0 0,0 0 0,0 0 0,-1 0 0,0 0 0,0 1 0,0 0 0,0 0 0,0 0 0,-1 1 0,0 0 0,0 0 0,0 0 0,0 1 0,0 0 0,-12-3 0,-2 2 0,0 1 0,0 1 0,0 1 0,0 0 0,0 2 0,0 0 0,0 1 0,-27 8 0,-20 10 0,-66 28 0,-21 19 0,5 7 0,2 6 0,-181 133 0,286-183-1365,15-9-5461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33.729"/>
    </inkml:context>
    <inkml:brush xml:id="br0">
      <inkml:brushProperty name="width" value="0.035" units="cm"/>
      <inkml:brushProperty name="height" value="0.035" units="cm"/>
    </inkml:brush>
  </inkml:definitions>
  <inkml:trace contextRef="#ctx0" brushRef="#br0">0 246 24575,'0'0'0,"0"0"0,0 0 0,12-11 0,17-10 0,25-13 0,27-9 0,25-6 0,17 1 0,-12 8-8191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12.499"/>
    </inkml:context>
    <inkml:brush xml:id="br0">
      <inkml:brushProperty name="width" value="0.035" units="cm"/>
      <inkml:brushProperty name="height" value="0.035" units="cm"/>
    </inkml:brush>
  </inkml:definitions>
  <inkml:trace contextRef="#ctx0" brushRef="#br0">942 1 24575,'-14'17'0,"10"-10"0,-410 609 0,391-581 0,-38 65 0,56-89 0,0 0 0,0 0 0,1 0 0,0 0 0,1 1 0,1-1 0,-2 16 0,4-21 0,0 0 0,0-1 0,1 1 0,0-1 0,0 0 0,1 1 0,-1-1 0,1 0 0,1 0 0,-1 1 0,0-2 0,1 1 0,0 0 0,0-1 0,4 5 0,8 7 0,0 0 0,26 20 0,-31-27 0,83 66 0,-44-38 0,-2 3 0,77 84 0,-118-117 0,-1-1 0,0 1 0,0 1 0,0-1 0,-1 1 0,-1 0 0,1 0 0,-1 0 0,0 0 0,-1 1 0,2 11 0,-4-13 0,0 1 0,0-1 0,0 1 0,-1-1 0,0 1 0,-1-1 0,0 0 0,0 1 0,0-1 0,-1 0 0,0 0 0,-1 0 0,-5 9 0,-11 13 0,-2 0 0,0-2 0,-2 0 0,-41 36 0,-121 81 0,39-50 0,121-79 0,-2-2 0,0-1 0,-48 15 0,67-25-105,-1 1 0,0-2 0,0 1 0,1-1 0,-1 0 0,0-1 0,0-1 0,0 1 0,0-1 0,0-1 0,1 0 0,-17-5 0,-25-19-6721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13.972"/>
    </inkml:context>
    <inkml:brush xml:id="br0">
      <inkml:brushProperty name="width" value="0.035" units="cm"/>
      <inkml:brushProperty name="height" value="0.035" units="cm"/>
    </inkml:brush>
  </inkml:definitions>
  <inkml:trace contextRef="#ctx0" brushRef="#br0">39 16 24575,'0'0'0,"-29"-8"0,20 3 0,19 3 0,25 5 0,-1 2 0,1 1 0,60 19 0,99 46 0,-179-65 0,107 45-84,69 26 282,-149-63-691,0-2 0,72 12 0,-59-18-6333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3:54.055"/>
    </inkml:context>
    <inkml:brush xml:id="br0">
      <inkml:brushProperty name="width" value="0.035" units="cm"/>
      <inkml:brushProperty name="height" value="0.035" units="cm"/>
    </inkml:brush>
  </inkml:definitions>
  <inkml:trace contextRef="#ctx0" brushRef="#br0">310 17 24575,'0'0'0,"20"-8"0,-13 6 0,0 0 0,1 1 0,-1-1 0,0 1 0,1 0 0,-1 1 0,1 0 0,-1 0 0,1 1 0,9 2 0,-36 3 0,-40 11 60,-73 12 0,113-26-225,0-1 0,0-1 0,-1 0 0,1-1 0,0-2 0,-1 0 0,1 0 0,-23-8 0,27 5-6661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3:55.028"/>
    </inkml:context>
    <inkml:brush xml:id="br0">
      <inkml:brushProperty name="width" value="0.035" units="cm"/>
      <inkml:brushProperty name="height" value="0.035" units="cm"/>
    </inkml:brush>
  </inkml:definitions>
  <inkml:trace contextRef="#ctx0" brushRef="#br0">141 33 24575,'29'-22'0,"-26"20"0,1 0 0,-1 1 0,1-1 0,-1 1 0,1 0 0,0 1 0,-1-1 0,1 1 0,0-1 0,0 1 0,-1 0 0,1 0 0,0 1 0,0-1 0,-1 1 0,1 0 0,5 2 0,-3-1 0,0 1 0,0 0 0,-1 0 0,1 1 0,-1 0 0,0 0 0,0 0 0,-1 1 0,8 8 0,-4-3 0,0 1 0,-1 0 0,0 1 0,-1-1 0,0 1 0,-1 1 0,-1-1 0,1 1 0,2 20 0,-6-27 0,0 1 0,0 0 0,-1-1 0,0 1 0,-1-1 0,1 1 0,-1 0 0,-1-1 0,1 0 0,-1 1 0,0-1 0,0 0 0,-1 0 0,0 0 0,-5 9 0,4-11 0,0 1 0,0-1 0,0 0 0,-1 0 0,1 0 0,-1 0 0,0-1 0,0 0 0,0 0 0,-1 0 0,1-1 0,-1 1 0,1-1 0,-1-1 0,0 1 0,1-1 0,-10 1 0,4-1 10,-1 0 0,1-1 0,-1-1 0,1 0 0,0 0 0,-1-1 0,1-1 0,0 0 0,0 0 0,1-1 0,-18-9 0,21 10-81,1 0 1,0-1-1,1 0 0,-1 0 0,1-1 1,-1 1-1,1-1 0,1 0 1,-1-1-1,1 1 0,0-1 0,0 0 1,0 0-1,1 0 0,0 0 1,0 0-1,1-1 0,0 1 0,0-1 1,-1-8-1,1-19-6755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3:56.959"/>
    </inkml:context>
    <inkml:brush xml:id="br0">
      <inkml:brushProperty name="width" value="0.035" units="cm"/>
      <inkml:brushProperty name="height" value="0.035" units="cm"/>
    </inkml:brush>
  </inkml:definitions>
  <inkml:trace contextRef="#ctx0" brushRef="#br0">3 143 24575,'0'0'0,"-2"-18"0,3 14 0,0-1 0,0 1 0,1 0 0,-1 0 0,1 0 0,0-1 0,1 2 0,-1-1 0,1 0 0,0 0 0,0 1 0,0 0 0,0-1 0,0 1 0,1 0 0,-1 1 0,6-4 0,2-1 0,1-1 0,1 2 0,-1 0 0,18-6 0,-16 8 0,-1 0 0,0 2 0,1-1 0,-1 2 0,1-1 0,-1 2 0,1 0 0,0 1 0,-1 0 0,25 6 0,-32-6 0,-1 0 0,1 1 0,0 0 0,-1 0 0,1 1 0,-1-1 0,0 1 0,0 0 0,0 1 0,0-1 0,-1 1 0,1 0 0,-1 0 0,0 0 0,0 1 0,0-1 0,-1 1 0,0 0 0,0 0 0,0 1 0,0-1 0,-1 0 0,0 1 0,0 0 0,-1-1 0,1 1 0,0 7 0,-1 1 0,-1-1 0,-1 1 0,0 0 0,0 0 0,-1-1 0,-1 1 0,-1-1 0,-6 17 0,3-12 0,-1 0 0,0 0 0,-2-1 0,0-1 0,-16 21 0,24-33 0,-1 0 0,0-1 0,-1 1 0,1-1 0,-1 0 0,0 0 0,1 0 0,-1 0 0,0-1 0,-1 0 0,1 1 0,0-1 0,-1-1 0,-7 3 0,9-4 0,0 0 0,0 0 0,0 0 0,0 0 0,1-1 0,-1 1 0,0-1 0,0 0 0,0 0 0,0 0 0,1 0 0,-1 0 0,1-1 0,-1 1 0,1-1 0,-1 1 0,1-1 0,0 0 0,0 0 0,-1 0 0,2-1 0,-1 1 0,0 0 0,-2-5 0,-6-9-273,2 1 0,0-1 0,0-1 0,-8-30 0,6 12-6553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3:58.385"/>
    </inkml:context>
    <inkml:brush xml:id="br0">
      <inkml:brushProperty name="width" value="0.035" units="cm"/>
      <inkml:brushProperty name="height" value="0.035" units="cm"/>
    </inkml:brush>
  </inkml:definitions>
  <inkml:trace contextRef="#ctx0" brushRef="#br0">292 1 24575,'0'0'0,"0"0"0,0 0 0,-6 4 0,-11 9 20,0-2 0,-1 0 0,0-1 0,0 0 0,-22 7 0,32-14-113,0-1 0,-1 0 1,1 0-1,-1 0 0,1-1 0,-1-1 0,1 1 0,-1-1 1,1-1-1,-1 1 0,1-2 0,-1 1 0,1-1 1,0 0-1,-10-4 0,4-1-6733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3:56.164"/>
    </inkml:context>
    <inkml:brush xml:id="br0">
      <inkml:brushProperty name="width" value="0.035" units="cm"/>
      <inkml:brushProperty name="height" value="0.035" units="cm"/>
    </inkml:brush>
  </inkml:definitions>
  <inkml:trace contextRef="#ctx0" brushRef="#br0">0 65 24575,'21'-9'0,"18"-6"0,44-12 0,-69 23 0,0 1 0,0 1 0,0 0 0,0 1 0,0 0 0,1 1 0,14 2 0,-27-2 0,1 1 0,-1-1 0,1 1 0,-1-1 0,1 1 0,-1 0 0,0 0 0,1 0 0,-1 0 0,0 0 0,0 1 0,0-1 0,0 1 0,0-1 0,0 1 0,0 0 0,-1 0 0,1 0 0,0 0 0,1 3 0,-2-2 0,1 1 0,-1-1 0,0 1 0,-1 0 0,1-1 0,0 1 0,-1 0 0,0 0 0,0-1 0,0 1 0,0 0 0,-2 4 0,-1 8 0,-2-1 0,0 0 0,0 0 0,-1 0 0,-11 17 0,6-12 0,-1-1 0,-17 21 0,25-34 0,-1 0 0,0-1 0,0 0 0,0 0 0,-1 0 0,0-1 0,0 0 0,0 0 0,0 0 0,-13 5 0,18-9-41,0 1 0,0-1-1,0 0 1,-1 0-1,1 1 1,0-1 0,0 0-1,0 0 1,0 0 0,0 0-1,0 0 1,0 0-1,0-1 1,0 1 0,0 0-1,0 0 1,0-1 0,0 1-1,0-1 1,0 1-1,0-1 1,0 1 0,0-1-1,0 0 1,0 1 0,0-1-1,1 0 1,-1 0-1,0 1 1,1-1 0,-1 0-1,0-1 1,-3-6-6785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3:58.833"/>
    </inkml:context>
    <inkml:brush xml:id="br0">
      <inkml:brushProperty name="width" value="0.035" units="cm"/>
      <inkml:brushProperty name="height" value="0.035" units="cm"/>
    </inkml:brush>
  </inkml:definitions>
  <inkml:trace contextRef="#ctx0" brushRef="#br0">103 34 24575,'57'-27'0,"-49"25"0,0 1 0,0-1 0,0 1 0,0 1 0,0-1 0,16 2 0,-24-1 0,0 0 0,0 0 0,0 0 0,0 0 0,0 0 0,0 0 0,0 0 0,0 0 0,0 0 0,1 0 0,-1 0 0,0 0 0,0 0 0,0 0 0,0 0 0,0 0 0,0 0 0,0 0 0,0 0 0,0 0 0,0 0 0,1 1 0,-1-1 0,0 0 0,0 0 0,0 0 0,0 0 0,0 0 0,0 0 0,0 0 0,0 0 0,0 0 0,0 0 0,0 0 0,0 0 0,0 0 0,0 1 0,0-1 0,0 0 0,0 0 0,0 0 0,0 0 0,0 0 0,0 0 0,0 0 0,0 0 0,0 0 0,0 1 0,0-1 0,0 0 0,0 0 0,0 0 0,0 0 0,0 0 0,0 0 0,0 0 0,0 0 0,0 0 0,0 0 0,0 1 0,0-1 0,0 0 0,0 0 0,0 0 0,0 0 0,0 0 0,-1 0 0,-8 6 0,-17 6 0,-144 53-1365,142-54-5461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00.987"/>
    </inkml:context>
    <inkml:brush xml:id="br0">
      <inkml:brushProperty name="width" value="0.035" units="cm"/>
      <inkml:brushProperty name="height" value="0.035" units="cm"/>
    </inkml:brush>
  </inkml:definitions>
  <inkml:trace contextRef="#ctx0" brushRef="#br0">1875 1 24575,'-22'5'0,"0"1"0,0 2 0,1 0 0,-37 19 0,39-17 0,-107 56 0,3 6 0,-136 104 0,101-52 0,-141 145 0,202-174 0,5 4 0,3 4 0,-141 220 0,191-255 0,3 1 0,3 2 0,-26 83 0,41-95 0,2 0 0,3 1 0,3 1 0,-4 96 0,15-73 0,4 0 0,3-1 0,4 0 0,3 0 0,43 131 0,6-35 0,118 236 0,-108-270 0,6-3 0,163 218 0,-161-258 0,4-4 0,4-3 0,185 149 0,-174-167 0,4-5 0,2-4 0,3-4 0,196 80 0,-231-117 0,1-3 0,1-3 0,102 14 0,-116-28 0,0-2 0,-1-3 0,1-3 0,110-15 0,-81-3 7,0-3 1,-2-4-1,0-5 0,-3-3 0,161-87 0,-105 36-232,-4-6-1,191-164 0,-188 132 157,231-262 0,-308 307 71,-4-3 0,-3-3 0,-4-2 0,-4-2 0,42-104-1,-69 133 21,-3-2 0,-3 0-1,-2 0 1,-3-2-1,-3 1 1,-3-1 0,-2-118-1,-10 102 77,-3-1 0,-3 2 0,-4-1 0,-4 2 0,-52-135 0,16 78-98,-5 3 0,-7 3 0,-5 2 0,-5 4 0,-6 4 0,-164-180 0,162 214 0,-4 4 0,-188-129 0,-229-86 0,405 243 0,-3 5 0,-1 4 0,-2 5 0,-119-26 0,159 50 0,-1 3 0,0 3 0,0 3 0,-1 3 0,1 3 0,0 3 0,-1 3 0,-67 16 0,52-1 30,0 3 0,1 4 0,-101 51 0,72-21-773,-173 118 1,199-114-6084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05.107"/>
    </inkml:context>
    <inkml:brush xml:id="br0">
      <inkml:brushProperty name="width" value="0.035" units="cm"/>
      <inkml:brushProperty name="height" value="0.035" units="cm"/>
    </inkml:brush>
  </inkml:definitions>
  <inkml:trace contextRef="#ctx0" brushRef="#br0">74 267 24575,'3'-1'0,"0"0"0,-1 0 0,1 0 0,0-1 0,-1 1 0,1-1 0,-1 1 0,3-3 0,8-4 0,-8 4 0,1 1 0,1 1 0,-1-1 0,0 1 0,0 0 0,1 0 0,-1 1 0,1 0 0,0 0 0,-1 1 0,12 0 0,-53 22 0,23-16 0,0 0 0,0-1 0,0 0 0,-23 5 0,33-9 0,-1-1 0,0 1 0,1-1 0,-1 0 0,1 0 0,-1 1 0,0-2 0,1 1 0,-1 0 0,1 0 0,-1-1 0,1 0 0,-1 1 0,1-1 0,-1 0 0,1 0 0,-1-1 0,1 1 0,0 0 0,0-1 0,0 1 0,0-1 0,0 0 0,0 1 0,0-1 0,0 0 0,1 0 0,-1 0 0,1-1 0,0 1 0,-2-4 0,0-1 0,1-1 0,0 0 0,1 0 0,0 0 0,0 0 0,1 0 0,0 0 0,0 0 0,1 0 0,0 0 0,1 0 0,-1 0 0,1 0 0,1 1 0,3-9 0,-3 9 0,0-1 0,0 1 0,1 0 0,0 0 0,0 0 0,1 0 0,0 0 0,0 1 0,0 0 0,1 0 0,0 1 0,0 0 0,1 0 0,12-8 0,-16 12 0,-1 0 0,1 0 0,0 0 0,-1 0 0,1 1 0,0-1 0,0 1 0,-1 0 0,1-1 0,0 1 0,0 1 0,-1-1 0,1 0 0,0 1 0,0-1 0,-1 1 0,1 0 0,0 0 0,-1 0 0,1 0 0,-1 0 0,1 1 0,-1-1 0,0 1 0,1 0 0,-1 0 0,0-1 0,0 1 0,0 0 0,-1 1 0,1-1 0,0 0 0,-1 1 0,3 4 0,1 3 0,1 0 0,-2 1 0,0 0 0,0 0 0,-1 0 0,0 1 0,1 12 0,-2-1 0,0 0 0,-2 0 0,-1 0 0,0 0 0,-2 0 0,-1 0 0,0-1 0,-2 1 0,-1-1 0,0 0 0,-2-1 0,0 0 0,-19 30 0,26-47 0,-1-1 0,0 1 0,0-1 0,0 1 0,-1-1 0,1 0 0,-8 5 0,10-7 0,0-1 0,0 1 0,1-1 0,-1 0 0,0 1 0,0-1 0,0 0 0,0 0 0,0 1 0,0-1 0,0 0 0,0 0 0,1 0 0,-1 0 0,0 0 0,0 0 0,0 0 0,0-1 0,0 1 0,0 0 0,0 0 0,0-1 0,0 1 0,1 0 0,-1-1 0,0 1 0,0-1 0,1 1 0,-1-1 0,0 0 0,0 1 0,1-1 0,-1 0 0,1 1 0,-1-1 0,1 0 0,-1 0 0,1 0 0,-1 1 0,1-1 0,-1 0 0,1 0 0,0 0 0,-1-1 0,-1-5 0,1 0 0,-1-1 0,1 1 0,0-1 0,1 1 0,-1-1 0,1 1 0,1-1 0,0 0 0,0 1 0,0 0 0,1-1 0,3-7 0,1-4 0,2 1 0,-1 0 0,21-32 0,-19 36 0,1 0 0,0 1 0,23-23 0,-29 32 0,0 1 0,-1-1 0,1 1 0,1 0 0,-1 0 0,0 1 0,1-1 0,-1 1 0,1 0 0,0 0 0,-1 0 0,1 1 0,0 0 0,0 0 0,0 0 0,0 0 0,7 1 0,-11 0 3,1 0 1,-1 0-1,0 0 0,0 0 0,0 1 0,1-1 0,-1 0 0,0 1 1,0-1-1,0 1 0,0-1 0,0 1 0,0 0 0,0-1 1,0 1-1,0 0 0,0 0 0,0 0 0,0 0 0,0 0 0,0 0 1,-1 0-1,1 0 0,0 0 0,-1 0 0,1 0 0,-1 0 0,1 0 1,-1 0-1,0 1 0,0-1 0,1 0 0,-1 0 0,0 1 1,0-1-1,0 0 0,0 2 0,-1 3-251,0 0 1,0 1-1,-1-1 1,0 0-1,-5 11 1,0-3-6579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34.136"/>
    </inkml:context>
    <inkml:brush xml:id="br0">
      <inkml:brushProperty name="width" value="0.035" units="cm"/>
      <inkml:brushProperty name="height" value="0.035" units="cm"/>
    </inkml:brush>
  </inkml:definitions>
  <inkml:trace contextRef="#ctx0" brushRef="#br0">151 770 24575,'-10'9'0,"-6"10"0,0 1 0,2 0 0,1 0 0,0 2 0,1-1 0,2 2 0,0-1 0,2 2 0,0-1 0,1 1 0,-3 28 0,9-46 0,0 0 0,0-1 0,1 1 0,0 0 0,0-1 0,1 1 0,-1 0 0,3 8 0,-2-13 0,-1 0 0,1 0 0,-1 0 0,1 0 0,-1 0 0,1 0 0,0 0 0,-1 0 0,1 0 0,0 0 0,0 0 0,0-1 0,0 1 0,-1 0 0,1 0 0,0-1 0,1 1 0,1 0 0,-1 0 0,0-1 0,0 0 0,0 0 0,0 0 0,0 0 0,0 0 0,0 0 0,0 0 0,0-1 0,0 1 0,0-1 0,0 1 0,0-1 0,3-1 0,7-4 0,0-1 0,-1 0 0,1 0 0,-1-1 0,15-15 0,53-58 0,-79 80 0,96-111 0,102-154 0,54-142 0,-232 374 0,11-19 0,32-75 0,-99 199 0,-27 79 60,-65 235 0,95-257-555,6 1 0,-14 174 0,32-150-6331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05.731"/>
    </inkml:context>
    <inkml:brush xml:id="br0">
      <inkml:brushProperty name="width" value="0.035" units="cm"/>
      <inkml:brushProperty name="height" value="0.035" units="cm"/>
    </inkml:brush>
  </inkml:definitions>
  <inkml:trace contextRef="#ctx0" brushRef="#br0">122 55 24575,'61'-24'0,"-28"15"0,1 2 0,-1 1 0,58-2 0,-91 8 0,0 0 0,0 0 0,0 0 0,0 0 0,0 0 0,0 0 0,0 0 0,0 0 0,1 0 0,-1 0 0,0 0 0,0 0 0,0 1 0,0-1 0,0 0 0,0 0 0,0 0 0,0 0 0,0 0 0,0 0 0,0 0 0,0 0 0,0 1 0,0-1 0,0 0 0,0 0 0,0 0 0,0 0 0,0 0 0,0 0 0,0 0 0,0 0 0,0 1 0,0-1 0,0 0 0,0 0 0,0 0 0,0 0 0,0 0 0,0 0 0,0 0 0,0 0 0,0 1 0,0-1 0,0 0 0,0 0 0,0 0 0,-1 0 0,1 0 0,0 0 0,0 0 0,0 0 0,0 0 0,0 0 0,0 0 0,0 0 0,0 0 0,0 0 0,-1 0 0,1 0 0,0 0 0,0 0 0,0 0 0,0 0 0,0 0 0,0 0 0,-1 0 0,-12 12 0,-20 10 0,30-20-16,-66 41-434,-2-2 1,-98 39-1,155-75-6376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06.324"/>
    </inkml:context>
    <inkml:brush xml:id="br0">
      <inkml:brushProperty name="width" value="0.035" units="cm"/>
      <inkml:brushProperty name="height" value="0.035" units="cm"/>
    </inkml:brush>
  </inkml:definitions>
  <inkml:trace contextRef="#ctx0" brushRef="#br0">0 382 24575,'1'-4'0,"0"0"0,0 1 0,1-1 0,-1 1 0,1-1 0,0 1 0,0-1 0,0 1 0,0 0 0,4-4 0,1-4 0,35-50 0,3 2 0,3 2 0,84-79 0,-113 120 0,-19 16 0,0 0 0,0 0 0,0 0 0,0 0 0,0 0 0,0 0 0,0 1 0,0-1 0,0 0 0,0 0 0,0 0 0,1 0 0,-1 0 0,0 0 0,0 0 0,0 0 0,0 0 0,0 0 0,0 0 0,0 0 0,0 0 0,0 0 0,0 0 0,0 0 0,0 0 0,0 0 0,0 0 0,0 0 0,0 0 0,1 0 0,-1 0 0,0 0 0,0 0 0,0 0 0,0 0 0,-27 30 0,-41 27 0,61-52 0,0 0 0,0-1 0,0 0 0,-1 0 0,0 0 0,0-1 0,0 0 0,-11 2 0,18-5-49,0 0 1,0 0-1,-1 1 0,1-1 0,0 0 1,0 0-1,0 0 0,0 0 0,0-1 1,-1 1-1,1 0 0,0 0 0,0-1 1,0 1-1,0-1 0,0 1 0,0-1 1,0 1-1,0-1 0,0 0 0,0 1 1,0-1-1,0 0 0,0 0 0,1 0 0,-1 1 1,-1-3-1,-4-11-6777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07.075"/>
    </inkml:context>
    <inkml:brush xml:id="br0">
      <inkml:brushProperty name="width" value="0.035" units="cm"/>
      <inkml:brushProperty name="height" value="0.035" units="cm"/>
    </inkml:brush>
  </inkml:definitions>
  <inkml:trace contextRef="#ctx0" brushRef="#br0">1 115 24575,'2'-3'0,"0"1"0,0-1 0,0 1 0,0 0 0,1 0 0,-1 0 0,1 0 0,0 0 0,-1 0 0,1 1 0,0-1 0,0 1 0,3-1 0,-2 0 0,20-10 0,48-17 0,-60 25 0,-1 1 0,1 1 0,0-1 0,0 2 0,0 0 0,20 0 0,-30 1 0,-1 0 0,0 0 0,0 0 0,0 0 0,0 0 0,1 0 0,-1 1 0,0-1 0,0 0 0,0 1 0,0-1 0,0 0 0,0 1 0,0-1 0,0 1 0,0 0 0,0-1 0,0 1 0,0 0 0,0 0 0,0-1 0,0 1 0,-1 0 0,1 0 0,0 0 0,0 1 0,-1 0 0,0-1 0,0 0 0,0 1 0,0-1 0,0 1 0,-1-1 0,1 0 0,0 1 0,-1-1 0,1 0 0,-1 1 0,0-1 0,1 0 0,-1 0 0,0 0 0,0 1 0,-1 1 0,-3 2 0,1 0 0,-1-1 0,0 1 0,0-1 0,0 0 0,0 0 0,-1-1 0,-8 5 0,51-40 0,-36 32 0,69-50 0,-63 46 0,0 0 0,1 0 0,-1 1 0,1 0 0,0 0 0,0 1 0,0 0 0,10-1 0,-16 2-35,0 1 0,0 0 0,-1 0 0,1 0 0,0 1 0,0-1 0,0 0 0,-1 1 0,1-1 0,0 1 0,-1-1 0,1 1 0,0 0 0,-1 0 0,1 0 0,-1 0 0,1 0 0,-1 0 0,0 0 0,1 0 0,-1 1 0,0-1 0,0 0 0,0 1 0,0-1 0,0 1 0,0-1 0,0 1 0,-1 0 0,1-1 0,0 1 0,-1 0 0,1-1 0,-1 1 0,0 0 0,0 0 0,1-1 0,-2 4 0,1 1-6791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27.562"/>
    </inkml:context>
    <inkml:brush xml:id="br0">
      <inkml:brushProperty name="width" value="0.035" units="cm"/>
      <inkml:brushProperty name="height" value="0.035" units="cm"/>
    </inkml:brush>
  </inkml:definitions>
  <inkml:trace contextRef="#ctx0" brushRef="#br0">14 0 24575,'0'0'0,"-6"6"0,-1 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27.967"/>
    </inkml:context>
    <inkml:brush xml:id="br0">
      <inkml:brushProperty name="width" value="0.035" units="cm"/>
      <inkml:brushProperty name="height" value="0.035" units="cm"/>
    </inkml:brush>
  </inkml:definitions>
  <inkml:trace contextRef="#ctx0" brushRef="#br0">1 1 24575,'0'0'0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19.464"/>
    </inkml:context>
    <inkml:brush xml:id="br0">
      <inkml:brushProperty name="width" value="0.035" units="cm"/>
      <inkml:brushProperty name="height" value="0.035" units="cm"/>
    </inkml:brush>
  </inkml:definitions>
  <inkml:trace contextRef="#ctx0" brushRef="#br0">1 1 24575,'0'0'0,"0"0"0,6 4 0,8 9 0,12 14 0,14 15 0,12 15 0,10 9 0,5 2 0,0-5 0,-4-11 0,-8-12 0,-9-13 0,-13-11-8191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19.837"/>
    </inkml:context>
    <inkml:brush xml:id="br0">
      <inkml:brushProperty name="width" value="0.035" units="cm"/>
      <inkml:brushProperty name="height" value="0.035" units="cm"/>
    </inkml:brush>
  </inkml:definitions>
  <inkml:trace contextRef="#ctx0" brushRef="#br0">215 1 24575,'0'0'0,"-7"8"0,-9 13 0,-7 20 0,-8 18 0,-4 15 0,-1 8 0,0 1 0,6-14-8191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20.397"/>
    </inkml:context>
    <inkml:brush xml:id="br0">
      <inkml:brushProperty name="width" value="0.035" units="cm"/>
      <inkml:brushProperty name="height" value="0.035" units="cm"/>
    </inkml:brush>
  </inkml:definitions>
  <inkml:trace contextRef="#ctx0" brushRef="#br0">0 1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20.725"/>
    </inkml:context>
    <inkml:brush xml:id="br0">
      <inkml:brushProperty name="width" value="0.035" units="cm"/>
      <inkml:brushProperty name="height" value="0.035" units="cm"/>
    </inkml:brush>
  </inkml:definitions>
  <inkml:trace contextRef="#ctx0" brushRef="#br0">1 0 24575,'0'0'0,"0"0"0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21.111"/>
    </inkml:context>
    <inkml:brush xml:id="br0">
      <inkml:brushProperty name="width" value="0.035" units="cm"/>
      <inkml:brushProperty name="height" value="0.035" units="cm"/>
    </inkml:brush>
  </inkml:definitions>
  <inkml:trace contextRef="#ctx0" brushRef="#br0">155 1 24575,'0'0'0,"0"0"0</inkml:trace>
  <inkml:trace contextRef="#ctx0" brushRef="#br0" timeOffset="1">0 173 24575,'0'0'0,"0"0"0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35.581"/>
    </inkml:context>
    <inkml:brush xml:id="br0">
      <inkml:brushProperty name="width" value="0.035" units="cm"/>
      <inkml:brushProperty name="height" value="0.035" units="cm"/>
    </inkml:brush>
  </inkml:definitions>
  <inkml:trace contextRef="#ctx0" brushRef="#br0">1214 1841 24575,'-27'4'0,"-36"11"0,1 2 0,1 2 0,1 4 0,0 1 0,-68 42 0,34-11 0,3 4 0,-106 90 0,11 22 0,156-138 0,0 2 0,2 1 0,-34 57 0,62-92 0,-25 47 0,23-45 0,1 0 0,-1 0 0,1 0 0,0 0 0,0 0 0,1 1 0,-1-1 0,1 0 0,-1 0 0,1 1 0,0 4 0,0-8 0,0 0 0,0 0 0,1 1 0,-1-1 0,0 0 0,0 0 0,0 1 0,0-1 0,0 0 0,0 0 0,1 1 0,-1-1 0,0 0 0,0 0 0,0 0 0,1 0 0,-1 1 0,0-1 0,0 0 0,0 0 0,1 0 0,-1 0 0,0 0 0,0 0 0,1 1 0,-1-1 0,0 0 0,0 0 0,1 0 0,-1 0 0,0 0 0,0 0 0,1 0 0,15-7 0,-4-4 0,0 0 0,0 0 0,15-20 0,81-117 0,38-85 0,49-120-580,-17-7 1,184-530-1,-245 516 404,-95 278 176,-21 93 0,0 0 0,0 0 0,-1 0 0,0-1 0,1 1 0,-1 0 0,0 0 0,0-1 0,-1-3 0,-6 12 0,-8 21 0,-178 467 38,163-409 16,-161 497 410,48 14-452,131-528 7,2-1-1,4 1 0,3 121 1,4-173-19,0-1 0,1 0 0,1 0 0,0 0 0,1-1 0,1 1 0,0-1 0,11 21 0,-14-30 0,1 0 0,0 0 0,0 0 0,0-1 0,1 1 0,-1-1 0,1 0 0,0 0 0,0 0 0,0-1 0,0 1 0,0-1 0,1 0 0,-1 0 0,1 0 0,-1-1 0,1 1 0,0-1 0,-1 0 0,1-1 0,0 1 0,0-1 0,0 0 0,-1 0 0,1-1 0,0 1 0,9-3 0,2-1 40,0-1 1,-1 0 0,1-1 0,-1-1 0,0-1 0,25-17-1,0-3 291,43-41 0,7-18-281,-5-3 1,-3-3 0,-4-5-1,-5-2 1,111-204-1,-175 287-40,1 0-7,-1 0-1,-1-1 1,0 0 0,10-37-1,-18 55-2,0 0 0,0 0 0,0-1 0,1 1 0,-1 0 0,0-1 0,0 1 0,0 0 0,0-1 0,0 1 0,0 0 0,0-1 0,0 1 0,0-1 0,0 1 0,0 0 0,0-1 0,0 1 0,0 0 0,0-1 0,0 1 0,0 0 0,0-1 0,0 1 0,0 0 0,-1-1 0,1 1 0,0 0 0,0-1 0,0 1 0,-1 0 0,1 0 0,0-1 0,0 1 0,-1 0 0,1 0 0,0-1 0,0 1 0,-1 0 0,1 0 0,0 0 0,-1 0 0,1-1 0,0 1 0,-1 0 0,1 0 0,0 0 0,-1 0 0,1 0 0,-1 0 0,1 0 0,0 0 0,-1 0 0,1 0 0,0 0 0,-1 0 0,1 0 0,0 0 0,-1 1 0,0-1 0,-4 3 0,0-1 0,-1 1 0,1 1 0,0-1 0,1 1 0,-1 0 0,-7 8 0,-34 41 0,32-34 0,-41 48 0,4 3 0,3 2 0,3 2 0,4 2 0,-44 111 0,82-181 0,-8 36 0,10-41 0,1 0 0,0 0 0,0 0 0,0-1 0,0 1 0,0 0 0,0 0 0,0 0 0,0-1 0,0 1 0,0 0 0,0 0 0,1 0 0,-1-1 0,0 1 0,1 0 0,-1-1 0,0 1 0,1 0 0,-1-1 0,1 1 0,-1 0 0,1-1 0,-1 1 0,1-1 0,-1 1 0,1-1 0,0 1 0,-1-1 0,1 1 0,0-1 0,0 0 0,-1 1 0,1-1 0,0 0 0,0 1 0,-1-1 0,1 0 0,0 0 0,0 0 0,-1 0 0,1 0 0,0 0 0,1 0 0,6-1 0,-1-1 0,0 1 0,0-1 0,0 0 0,0-1 0,-1 0 0,13-6 0,50-36 0,-46 29 0,172-122 0,99-64 0,-284 196 0,55-30 0,-60 34 0,0 0 0,-1 0 0,1 1 0,0-1 0,0 1 0,0 0 0,0 1 0,0-1 0,1 1 0,7 0 0,-11 0 0,0 1 0,-1-1 0,1 1 0,0-1 0,-1 1 0,1 0 0,-1 0 0,1 0 0,-1 0 0,0 0 0,1 0 0,-1 0 0,0 0 0,1 0 0,-1 0 0,0 1 0,0-1 0,0 1 0,0-1 0,-1 0 0,1 1 0,0 0 0,-1-1 0,1 1 0,0-1 0,-1 1 0,0 0 0,1-1 0,-1 3 0,1 6 0,-1 0 0,0 0 0,0 0 0,-3 11 0,-6 36 0,-2-1 0,-19 56 0,-47 112 0,51-155 0,-36 99 0,55-146 0,17-42 0,-3 4 0,97-193 0,136-204 0,-227 393 0,26-28 0,-38 47 0,0-1 0,0 0 0,1 1 0,-1 0 0,1-1 0,-1 1 0,1 0 0,-1 0 0,1 0 0,-1 0 0,1 0 0,0 0 0,0 0 0,0 0 0,-1 1 0,1-1 0,0 1 0,4-1 0,-5 2 0,0 0 0,1 0 0,-1 0 0,0 0 0,0 0 0,0 0 0,0 1 0,0-1 0,0 0 0,0 1 0,0-1 0,-1 0 0,1 1 0,0-1 0,-1 1 0,0 0 0,1-1 0,-1 1 0,0-1 0,1 1 0,-1-1 0,0 1 0,0 0 0,-1 1 0,3 42 0,-2-1 0,-10 71 0,5-71 0,-10 103 0,-25 399 0,40-517 0,5 40 0,5-38 0,-10-30 0,0-1 0,1 0 0,-1 1 0,0-1 0,1 1 0,-1-1 0,0 1 0,1-1 0,-1 0 0,0 1 0,1-1 0,-1 0 0,1 1 0,-1-1 0,1 0 0,-1 0 0,1 0 0,-1 1 0,1-1 0,-1 0 0,1 0 0,-1 0 0,1 0 0,-1 0 0,1 0 0,-1 0 0,1 0 0,-1 0 0,2 0 0,2-3 0,0 1 0,-1-1 0,1 0 0,-1-1 0,0 1 0,0 0 0,0-1 0,0 0 0,-1 0 0,1 0 0,-1 0 0,2-5 0,72-157 0,28-114-319,486-1804-1509,-536 1823 1781,-48 225 47,-6 34 0,0 4 0,-4 20 0,-22 144 45,-120 662 983,99-620-622,-145 390 1,103-396-414,75-176 51,-1 1 0,-2-2 0,-1 0 0,0-1 0,-23 22 0,37-42-40,0 0-1,-1 0 1,1 0 0,-1 0-1,0-1 1,0 1 0,-1-1-1,1 0 1,0-1 0,-1 0 0,0 0-1,0 0 1,1 0 0,-11 1-1,12-3-3,1-1 0,-1 1 0,1-1 0,0 1 0,-1-1-1,1 0 1,0 0 0,0 0 0,-1-1 0,1 1 0,0-1 0,0 1-1,1-1 1,-1 0 0,0-1 0,1 1 0,-1 0 0,1-1-1,-1 1 1,1-1 0,0 0 0,0 1 0,1-1 0,-1 0-1,-2-6 1,0-1 0,1 1 0,0-1 0,0 1 0,1-1 0,0 0 0,1 0 0,0 1 0,1-1 0,0 0 0,0 0 0,1 0 0,1 0 0,-1 0 0,2 1 0,-1-1 0,1 0 0,7-13 0,3-6 0,2 0 0,1 1 0,1 1 0,25-31 0,51-51 0,195-177 0,-195 200 0,334-333 0,-118 114 0,-278 274 0,67-60 0,-82 78 0,1 0 0,0 1 0,1 1 0,22-10 0,-37 19 0,-1 1 0,1 0 0,0 0 0,0 0 0,0 0 0,-1 0 0,1 1 0,0-1 0,0 1 0,0 0 0,0 0 0,4 0 0,-6 1 0,0 0 0,1-1 0,-1 1 0,0 0 0,0-1 0,0 1 0,1 0 0,-1 0 0,0 0 0,0 0 0,0 0 0,0 0 0,-1 0 0,1 0 0,0 1 0,0-1 0,-1 0 0,1 1 0,-1-1 0,1 0 0,-1 1 0,1-1 0,-1 0 0,0 1 0,0-1 0,1 1 0,-1-1 0,-1 2 0,2 10 0,-1-1 0,0 1 0,-1-1 0,0 1 0,-7 23 0,-25 70 0,25-82 0,-145 356 0,-28-8 0,12-24 0,159-328 0,-13 33 0,21-49 0,1-1 0,1 0 0,-1 0 0,0 0 0,1 1 0,-1-1 0,1 0 0,0 0 0,0 1 0,0-1 0,1 0 0,0 6 0,0-8 0,-1 0 0,1 0 0,0 0 0,-1 0 0,1 0 0,0 0 0,0 0 0,0 0 0,0-1 0,-1 1 0,1 0 0,0 0 0,1-1 0,-1 1 0,0-1 0,0 1 0,0-1 0,0 1 0,0-1 0,0 0 0,1 1 0,-1-1 0,0 0 0,0 0 0,0 0 0,1 0 0,-1 0 0,2-1 0,40-7 0,-37 6 0,134-44 0,-85 26 0,104-23 0,-148 41 0,0 0 0,-1 1 0,1 0 0,0 1 0,0 0 0,11 2 0,-19-2 0,-1 1 0,1-1 0,-1 1 0,1 0 0,-1 0 0,1 0 0,-1 0 0,1 0 0,-1 1 0,0-1 0,0 1 0,0-1 0,0 1 0,0 0 0,0 0 0,0 0 0,-1 0 0,1 0 0,-1 0 0,1 1 0,-1-1 0,0 0 0,0 1 0,0-1 0,0 1 0,0-1 0,0 1 0,-1-1 0,0 1 0,1 3 0,0 6 3,-1-1 0,-1 1 0,0 0 0,0-1 0,-1 1 0,-5 14 0,-25 70-854,24-76 316,-46 115-6291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31.705"/>
    </inkml:context>
    <inkml:brush xml:id="br0">
      <inkml:brushProperty name="width" value="0.035" units="cm"/>
      <inkml:brushProperty name="height" value="0.035" units="cm"/>
    </inkml:brush>
  </inkml:definitions>
  <inkml:trace contextRef="#ctx0" brushRef="#br0">0 0 24575,'9'2'0,"0"-1"0,1 0 0,-1-1 0,0 0 0,13-2 0,-13 1 0,-1 1 0,1-1 0,-1 2 0,1-1 0,8 2 0,-14-1 0,1 0 0,-1 0 0,0 1 0,0-1 0,0 1 0,0 0 0,0-1 0,0 1 0,0 1 0,0-1 0,-1 0 0,1 1 0,-1-1 0,0 1 0,0-1 0,3 6 0,8 14 0,-2 0 0,0 0 0,-2 2 0,14 47 0,11 101 0,-18-54 0,-9-51 0,4-1 0,19 67 0,-29-130-117,-1-1 43,0-1 1,1 1 0,-1-1-1,1 1 1,-1-1-1,1 1 1,-1-1 0,1 1-1,0-1 1,0 0-1,0 0 1,0 1 0,0-1-1,0 0 1,0 0-1,2 1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33.053"/>
    </inkml:context>
    <inkml:brush xml:id="br0">
      <inkml:brushProperty name="width" value="0.035" units="cm"/>
      <inkml:brushProperty name="height" value="0.035" units="cm"/>
    </inkml:brush>
  </inkml:definitions>
  <inkml:trace contextRef="#ctx0" brushRef="#br0">0 0 24575,'1'3'0,"0"0"0,0 0 0,0 0 0,0 0 0,1 0 0,-1 0 0,1 0 0,0-1 0,0 1 0,0-1 0,3 4 0,-3-5 0,0 1 0,0-1 0,1 0 0,-1 0 0,1 0 0,-1-1 0,1 1 0,-1-1 0,1 1 0,-1-1 0,1 0 0,0 0 0,-1 0 0,4-1 0,28 0 0,-7-1 0,1 1 0,-1 2 0,44 5 0,-69-5 0,-1-1 0,1 0 0,-1 0 0,1 0 0,-1 1 0,0-1 0,1 1 0,-1-1 0,0 1 0,1 0 0,-1-1 0,0 1 0,0 0 0,0 0 0,1 0 0,-1 0 0,0 0 0,0 0 0,-1 0 0,1 0 0,0 1 0,0-1 0,0 0 0,-1 0 0,1 2 0,0-1 0,-1 0 0,0 0 0,0 0 0,-1 0 0,1 0 0,0 0 0,-1 0 0,1 0 0,-1-1 0,1 1 0,-1 0 0,0 0 0,0 0 0,0-1 0,0 1 0,-1 1 0,-2 2 0,0 0 0,0 0 0,0 0 0,0-1 0,-1 0 0,0 0 0,0 0 0,0-1 0,0 1 0,0-1 0,-7 3 0,10-8 0,1 0 0,0 0 0,0 0 0,0 0 0,0 0 0,0 0 0,0-1 0,0 1 0,0 0 0,1 0 0,0 0 0,-1-4 0,0-1 0,0 0 0,1 0 0,0-1 0,1-10 0,-1 16 0,0-1 0,1 1 0,-1 0 0,1 0 0,-1 0 0,1 0 0,-1 0 0,1 0 0,0 1 0,0-1 0,0 0 0,0 0 0,0 0 0,0 1 0,1-1 0,-1 1 0,1-1 0,-1 1 0,1-1 0,2-1 0,-3 3 0,-1 1 0,1-1 0,-1 1 0,0-1 0,0 0 0,1 1 0,-1-1 0,0 1 0,0-1 0,1 1 0,-1-1 0,0 1 0,0-1 0,0 1 0,0-1 0,0 1 0,0-1 0,0 1 0,0-1 0,0 1 0,0-1 0,0 1 0,0-1 0,0 1 0,0-1 0,0 1 0,-1-1 0,1 1 0,-3 19 0,-15 50 0,16-64 0,0 0 0,0-1 0,-1 0 0,1 0 0,-1 1 0,-1-2 0,1 1 0,-1 0 0,1-1 0,-7 6 0,10-10 0,0 0 0,-1 0 0,1 0 0,0 0 0,0 0 0,0 0 0,0 0 0,0 0 0,0 0 0,0 0 0,-1 0 0,1 0 0,0 0 0,0 0 0,0 0 0,0 0 0,0 0 0,0 0 0,0 0 0,-1 0 0,1 0 0,0 0 0,0 0 0,0 0 0,0 0 0,0 0 0,0 0 0,0 0 0,0 0 0,0 0 0,-1 0 0,1-1 0,0 1 0,0 0 0,0 0 0,0 0 0,0 0 0,0 0 0,0 0 0,0 0 0,0-1 0,0 1 0,0 0 0,0 0 0,0 0 0,0 0 0,0 0 0,0 0 0,0 0 0,0-1 0,0 1 0,0 0 0,0 0 0,0 0 0,0 0 0,0 0 0,0 0 0,0-15 0,3-14 0,-1 15-58,-2 9-105,0 1-1,1 0 1,-1-1-1,1 1 1,0 0 0,0 0-1,2-4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34.372"/>
    </inkml:context>
    <inkml:brush xml:id="br0">
      <inkml:brushProperty name="width" value="0.035" units="cm"/>
      <inkml:brushProperty name="height" value="0.035" units="cm"/>
    </inkml:brush>
  </inkml:definitions>
  <inkml:trace contextRef="#ctx0" brushRef="#br0">1 116 24575,'19'-7'0,"19"-3"0,0 1 0,0 3 0,0 0 0,1 3 0,58 2 0,195 26 0,-285-24 0,116 14 0,-11 1 0,2-5 0,162-5 0,-37-27 0,-114 7 0,203 4 0,-225 18 0,-46-2 0,105-5 0,52-26 0,215-55 0,-399 74 0,-15 3-1365,-4 0-5461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35.056"/>
    </inkml:context>
    <inkml:brush xml:id="br0">
      <inkml:brushProperty name="width" value="0.035" units="cm"/>
      <inkml:brushProperty name="height" value="0.035" units="cm"/>
    </inkml:brush>
  </inkml:definitions>
  <inkml:trace contextRef="#ctx0" brushRef="#br0">152 8 24575,'-23'-5'0,"18"4"0,1 0 0,-1 1 0,1-1 0,-1 1 0,1 0 0,-1 0 0,1 1 0,-1-1 0,1 1 0,-1 0 0,1 0 0,-1 1 0,1-1 0,0 1 0,0 0 0,0 0 0,0 1 0,0-1 0,0 1 0,1 0 0,-1 0 0,1 0 0,0 0 0,0 0 0,0 1 0,0-1 0,0 1 0,1 0 0,0 0 0,0 0 0,0 0 0,0 0 0,1 1 0,-1-1 0,1 1 0,0-1 0,0 1 0,1-1 0,-1 1 0,1-1 0,0 1 0,1-1 0,-1 1 0,2 5 0,1 11 0,2-2 0,0 1 0,1 0 0,14 29 0,45 74 0,-28-53 0,78 162 0,112 203 0,-199-395-1365,-18-29-5461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35.477"/>
    </inkml:context>
    <inkml:brush xml:id="br0">
      <inkml:brushProperty name="width" value="0.035" units="cm"/>
      <inkml:brushProperty name="height" value="0.035" units="cm"/>
    </inkml:brush>
  </inkml:definitions>
  <inkml:trace contextRef="#ctx0" brushRef="#br0">1068 1 24575,'-4'0'0,"1"1"0,-1 0 0,0 0 0,1 1 0,-1-1 0,1 1 0,0-1 0,-1 1 0,1 0 0,0 0 0,0 1 0,-3 2 0,-3 2 0,-256 206 0,144-111 0,0-1 0,-336 254 0,428-337-1365,11-7-5461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38.779"/>
    </inkml:context>
    <inkml:brush xml:id="br0">
      <inkml:brushProperty name="width" value="0.035" units="cm"/>
      <inkml:brushProperty name="height" value="0.035" units="cm"/>
    </inkml:brush>
  </inkml:definitions>
  <inkml:trace contextRef="#ctx0" brushRef="#br0">73 86 24575,'0'0'0,"0"0"0,9-1 0,37-7 0,38-4 0,-91 12 0,0-2 0,0 1 0,0-1 0,1 0 0,-1-1 0,1 1 0,0-1 0,-1 0 0,1-1 0,1 0 0,-1 0 0,0 0 0,1 0 0,0-1 0,-5-5 0,4-2 0,9 32 0,-4-6 0,-1 0 0,-1 0 0,0 0 0,0 0 0,-11 26 0,10-33 0,1 1 0,-1 0 0,0-1 0,-1 0 0,0 0 0,0 0 0,-1 0 0,1-1 0,-1 0 0,-1 0 0,-8 6 0,15-12 0,0 1 0,-1-1 0,1 0 0,0 0 0,0 0 0,0 1 0,0-1 0,0 0 0,0 0 0,-1 0 0,1 0 0,0 0 0,0 1 0,0-1 0,-1 0 0,1 0 0,0 0 0,0 0 0,0 0 0,-1 0 0,1 0 0,0 0 0,0 0 0,0 0 0,-1 0 0,1 0 0,0 1 0,0-2 0,0 1 0,-1 0 0,1 0 0,0 0 0,0 0 0,-1 0 0,1 0 0,0 0 0,0 0 0,0 0 0,-1 0 0,1 0 0,0 0 0,0-1 0,0 1 0,0 0 0,-1 0 0,1 0 0,0 0 0,0-1 0,0 1 0,0 0 0,0 0 0,-1 0 0,1 0 0,0-1 0,0 1 0,0 0 0,0 0 0,0-1 0,0 1 0,5-20 0,17-23 0,-20 40 0,-1 1 0,0 0 0,0 0 0,1 0 0,-1 0 0,1 0 0,-1 1 0,1-1 0,0 1 0,0-1 0,0 1 0,0-1 0,4-1 0,-7 7-1365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40.783"/>
    </inkml:context>
    <inkml:brush xml:id="br0">
      <inkml:brushProperty name="width" value="0.035" units="cm"/>
      <inkml:brushProperty name="height" value="0.035" units="cm"/>
    </inkml:brush>
  </inkml:definitions>
  <inkml:trace contextRef="#ctx0" brushRef="#br0">37 119 24575,'-3'3'0,"-1"0"0,0 0 0,0 0 0,1 0 0,-1 1 0,1-1 0,0 1 0,0 0 0,-3 5 0,7-7 0,1 0 0,-1-1 0,0 1 0,1 0 0,-1-1 0,1 1 0,0-1 0,0 1 0,-1-1 0,1 0 0,0 0 0,0 0 0,3 1 0,-4-1 0,18 7 0,0 0 0,0-1 0,1-1 0,0-1 0,0 0 0,1-2 0,-1 0 0,36-1 0,170-16 0,-207 12 0,564-104 0,-144 19 0,-366 78 0,0 3 0,1 4 0,0 2 0,-1 4 0,111 19 0,-52 5 0,-2 5 0,138 55 0,-239-79-60,0-2 0,1-1-1,-1-1 1,1-2 0,39 0 0,-25-1-944,-30-1-5822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41.482"/>
    </inkml:context>
    <inkml:brush xml:id="br0">
      <inkml:brushProperty name="width" value="0.035" units="cm"/>
      <inkml:brushProperty name="height" value="0.035" units="cm"/>
    </inkml:brush>
  </inkml:definitions>
  <inkml:trace contextRef="#ctx0" brushRef="#br0">0 1 24575,'0'0'0,"16"22"0,354 602 0,-276-438-1365,-83-165-5461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41.903"/>
    </inkml:context>
    <inkml:brush xml:id="br0">
      <inkml:brushProperty name="width" value="0.035" units="cm"/>
      <inkml:brushProperty name="height" value="0.035" units="cm"/>
    </inkml:brush>
  </inkml:definitions>
  <inkml:trace contextRef="#ctx0" brushRef="#br0">1119 0 24575,'-13'5'0,"-15"7"0,1 2 0,1 1 0,0 1 0,0 1 0,-37 35 0,-108 118 0,96-90 0,-268 238 134,80-79-1633,206-183-5327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44.460"/>
    </inkml:context>
    <inkml:brush xml:id="br0">
      <inkml:brushProperty name="width" value="0.035" units="cm"/>
      <inkml:brushProperty name="height" value="0.035" units="cm"/>
    </inkml:brush>
  </inkml:definitions>
  <inkml:trace contextRef="#ctx0" brushRef="#br0">43 12 24575,'-2'-2'0,"-1"1"0,1-1 0,-1 1 0,1 0 0,-1 0 0,0 0 0,1 1 0,-1-1 0,0 0 0,-4 1 0,7 0 0,-1 1 0,0 0 0,0-1 0,1 1 0,-1 0 0,0 0 0,1-1 0,-1 1 0,0 0 0,1 0 0,0 0 0,-1 0 0,1 0 0,-1 0 0,1 0 0,0 0 0,0 0 0,-1 0 0,1 0 0,0 0 0,0 0 0,0 0 0,0 0 0,0 0 0,1 0 0,-1 0 0,0 0 0,1 2 0,7 57 0,-6-48 0,1 0 0,-2 0 0,0 0 0,0 0 0,-3 21 0,3-34 0,11-57 0,-11 54 0,0 1 0,1-1 0,-1 0 0,1 0 0,0 1 0,0-1 0,0 1 0,0-1 0,1 1 0,0 0 0,-1 0 0,5-3 0,-7 6-26,0 0 0,0 0-1,0 0 1,0 0 0,0 0 0,0 0-1,0 1 1,0-1 0,0 0 0,0 0-1,0 0 1,0 0 0,0 0 0,1 0-1,-1 0 1,0 0 0,0 1 0,0-1-1,0 0 1,0 0 0,0 0 0,0 0-1,0 0 1,0 0 0,0 0 0,1 0-1,-1 0 1,0 0 0,0 0 0,0 0-1,0 0 1,0 0 0,0 0 0,0 0-1,1 0 1,-1 0 0,0 0 0,0 0-1,0 0 1,0 0 0,0 0 0,0 0-1,0 0 1,1 0 0,-1 0 0,0 0-1,0 0 1,0 0 0,0 0-1,0 0 1,0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39.339"/>
    </inkml:context>
    <inkml:brush xml:id="br0">
      <inkml:brushProperty name="width" value="0.035" units="cm"/>
      <inkml:brushProperty name="height" value="0.035" units="cm"/>
    </inkml:brush>
  </inkml:definitions>
  <inkml:trace contextRef="#ctx0" brushRef="#br0">978 632 24575,'86'-51'0,"3"4"0,108-39 0,-176 77 0,210-82-112,4 11 1,3 10-1,434-68 0,-379 102-24,2 13 0,550 27 0,-620 14-155,-1 10-1,-2 9 1,406 125 0,-476-109 304,-3 7 1,-3 6-1,-2 7 0,-4 5 1,-3 7-1,154 126 1,-181-119-72,-5 4 0,-4 6-1,-5 3 1,-4 5 0,129 203 0,-158-208 27,-6 2 1,-4 3-1,-5 2 0,-4 2 0,-6 2 0,-5 1 0,17 122 0,-32-108 31,-5 1 0,-7 1 0,-16 214 0,-8-187 0,-6-1 0,-75 256 0,35-218 0,-9-3 0,-9-4 0,-8-3 0,-7-4 0,-147 204 0,126-223 0,-7-6 0,-6-6 0,-211 190 0,206-225 0,-5-6 0,-4-6 0,-5-7 0,-172 83 0,123-86 0,-4-9 0,-310 88 0,325-126 0,-2-7 0,-2-10 0,-206 9 0,252-36 0,1-6 0,-1-7 0,1-6 0,1-6 0,1-7 0,1-5 0,2-7 0,-158-68 0,184 59 0,2-6 0,2-4 0,4-5 0,2-5 0,3-4 0,4-4 0,3-5 0,3-4 0,-148-183 0,148 142 0,6-3 0,6-4 0,5-4 0,-96-255 0,81 133 0,-100-496 0,151 542 0,9-1 0,9-1 0,10-1 0,10 0 0,9 0 0,44-261 0,-3 207 0,126-395 0,-113 484 0,8 3 0,187-336 0,-202 423 54,4 2 1,140-159-1,-159 206-21,2 2 0,1 1 0,3 3 1,1 1-1,1 3 0,98-49 0,-40 36-6097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45.672"/>
    </inkml:context>
    <inkml:brush xml:id="br0">
      <inkml:brushProperty name="width" value="0.035" units="cm"/>
      <inkml:brushProperty name="height" value="0.035" units="cm"/>
    </inkml:brush>
  </inkml:definitions>
  <inkml:trace contextRef="#ctx0" brushRef="#br0">0 0 24575,'0'0'0,"0"0"0,0 0 0,11 4 0,46 9 0,1-3 0,83 5 0,-82-10 0,379 7 0,1-34 0,12 0 0,-1 37 0,-342 1 0,154 43 0,-203-44 0,2-1 0,1-3 0,0-2 0,1-3 0,0-3 0,0-3 0,-1-2 0,80-13 0,-108 7-1365,-24 5-5461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46.105"/>
    </inkml:context>
    <inkml:brush xml:id="br0">
      <inkml:brushProperty name="width" value="0.035" units="cm"/>
      <inkml:brushProperty name="height" value="0.035" units="cm"/>
    </inkml:brush>
  </inkml:definitions>
  <inkml:trace contextRef="#ctx0" brushRef="#br0">0 0 24575,'0'0'0,"0"0"0,18 25 0,8 18 0,-1 0 0,-3 1 0,-2 1 0,-1 1 0,21 85 0,30 248 0,-63-327 0,1 0-1365,0-9-5461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5:46.524"/>
    </inkml:context>
    <inkml:brush xml:id="br0">
      <inkml:brushProperty name="width" value="0.035" units="cm"/>
      <inkml:brushProperty name="height" value="0.035" units="cm"/>
    </inkml:brush>
  </inkml:definitions>
  <inkml:trace contextRef="#ctx0" brushRef="#br0">1019 0 24575,'0'0'0,"-6"3"0,-9 5 0,-15 12 0,-22 19 0,-23 22 0,-20 22 0,-15 16 0,-9 9 0,-2-1 0,3-9 0,9-14 0,13-16 0,24-20-8191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49.273"/>
    </inkml:context>
    <inkml:brush xml:id="br0">
      <inkml:brushProperty name="width" value="0.035" units="cm"/>
      <inkml:brushProperty name="height" value="0.035" units="cm"/>
    </inkml:brush>
  </inkml:definitions>
  <inkml:trace contextRef="#ctx0" brushRef="#br0">0 1 24575,'0'0'0,"4"5"0,4 9 0,7 8 0,7 10 0,6 8 0,5 6 0,5 5 0,1 3 0,1 2 0,-2 3 0,-1 4 0,-2 2 0,0 0 0,-7-11-8191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0:24:49.820"/>
    </inkml:context>
    <inkml:brush xml:id="br0">
      <inkml:brushProperty name="width" value="0.035" units="cm"/>
      <inkml:brushProperty name="height" value="0.035" units="cm"/>
    </inkml:brush>
  </inkml:definitions>
  <inkml:trace contextRef="#ctx0" brushRef="#br0">681 1 24575,'0'0'0,"0"0"0,-8 6 0,-9 8 0,-8 7 0,-6 6 0,-3 5 0,-4 3 0,-1 1 0,-4 2 0,-4 1 0,-8 3 0,-8 3 0,-8 3 0,-4 1 0,1 1 0,13-10-8191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lnSpc>
                <a:spcPct val="100000"/>
              </a:lnSpc>
              <a:spcBef>
                <a:spcPct val="0"/>
              </a:spcBef>
              <a:buFontTx/>
              <a:buNone/>
              <a:defRPr sz="1200">
                <a:latin typeface="Times New Roman" charset="0"/>
              </a:defRPr>
            </a:lvl1pPr>
          </a:lstStyle>
          <a:p>
            <a:pPr>
              <a:defRPr/>
            </a:pPr>
            <a:endParaRPr lang="en-US"/>
          </a:p>
        </p:txBody>
      </p:sp>
      <p:sp>
        <p:nvSpPr>
          <p:cNvPr id="9219" name="Rectangle 3"/>
          <p:cNvSpPr>
            <a:spLocks noGrp="1" noChangeArrowheads="1"/>
          </p:cNvSpPr>
          <p:nvPr>
            <p:ph type="dt" idx="1"/>
          </p:nvPr>
        </p:nvSpPr>
        <p:spPr bwMode="auto">
          <a:xfrm>
            <a:off x="393700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lnSpc>
                <a:spcPct val="100000"/>
              </a:lnSpc>
              <a:spcBef>
                <a:spcPct val="0"/>
              </a:spcBef>
              <a:buFontTx/>
              <a:buNone/>
              <a:defRPr sz="1200">
                <a:latin typeface="Times New Roman" charset="0"/>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25513" y="4379913"/>
            <a:ext cx="5095875" cy="4148137"/>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759825"/>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lnSpc>
                <a:spcPct val="100000"/>
              </a:lnSpc>
              <a:spcBef>
                <a:spcPct val="0"/>
              </a:spcBef>
              <a:buFontTx/>
              <a:buNone/>
              <a:defRPr sz="1200">
                <a:latin typeface="Times New Roman" charset="0"/>
              </a:defRPr>
            </a:lvl1pPr>
          </a:lstStyle>
          <a:p>
            <a:pPr>
              <a:defRPr/>
            </a:pPr>
            <a:endParaRPr lang="en-US"/>
          </a:p>
        </p:txBody>
      </p:sp>
      <p:sp>
        <p:nvSpPr>
          <p:cNvPr id="9223" name="Rectangle 7"/>
          <p:cNvSpPr>
            <a:spLocks noGrp="1" noChangeArrowheads="1"/>
          </p:cNvSpPr>
          <p:nvPr>
            <p:ph type="sldNum" sz="quarter" idx="5"/>
          </p:nvPr>
        </p:nvSpPr>
        <p:spPr bwMode="auto">
          <a:xfrm>
            <a:off x="3937000" y="8759825"/>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lnSpc>
                <a:spcPct val="100000"/>
              </a:lnSpc>
              <a:spcBef>
                <a:spcPct val="0"/>
              </a:spcBef>
              <a:buFontTx/>
              <a:buNone/>
              <a:defRPr sz="1200">
                <a:latin typeface="Times New Roman" charset="0"/>
              </a:defRPr>
            </a:lvl1pPr>
          </a:lstStyle>
          <a:p>
            <a:pPr>
              <a:defRPr/>
            </a:pPr>
            <a:fld id="{FDF3A7B6-92F4-4219-99D7-21EA97D00D2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27A9044-C3EA-4BED-8065-EB116BBB6C96}" type="slidenum">
              <a:rPr lang="en-US" smtClean="0">
                <a:latin typeface="Times New Roman" pitchFamily="18" charset="0"/>
              </a:rPr>
              <a:pPr/>
              <a:t>1</a:t>
            </a:fld>
            <a:endParaRPr lang="en-US">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C2CFC80-7C6D-4BE4-9DD6-80485CCEE804}" type="slidenum">
              <a:rPr lang="en-US" smtClean="0">
                <a:latin typeface="Times New Roman" pitchFamily="18" charset="0"/>
              </a:rPr>
              <a:pPr/>
              <a:t>10</a:t>
            </a:fld>
            <a:endParaRPr 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10B15C4-0266-4118-9AC2-E19C747F9692}" type="slidenum">
              <a:rPr lang="en-US" smtClean="0">
                <a:latin typeface="Times New Roman" pitchFamily="18" charset="0"/>
              </a:rPr>
              <a:pPr/>
              <a:t>11</a:t>
            </a:fld>
            <a:endParaRPr 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873798-3633-4182-9097-B457BBF6AE57}" type="slidenum">
              <a:rPr lang="en-US" smtClean="0">
                <a:latin typeface="Times New Roman" pitchFamily="18" charset="0"/>
              </a:rPr>
              <a:pPr/>
              <a:t>12</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1232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7926143-CE10-40A5-91DC-F5F0788714D0}" type="slidenum">
              <a:rPr lang="en-US" smtClean="0">
                <a:latin typeface="Times New Roman" pitchFamily="18" charset="0"/>
              </a:rPr>
              <a:pPr/>
              <a:t>13</a:t>
            </a:fld>
            <a:endParaRPr 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1334A75-AB37-4988-8095-2300C371269F}" type="slidenum">
              <a:rPr lang="en-US" smtClean="0">
                <a:latin typeface="Times New Roman" pitchFamily="18" charset="0"/>
              </a:rPr>
              <a:pPr/>
              <a:t>14</a:t>
            </a:fld>
            <a:endParaRPr 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873798-3633-4182-9097-B457BBF6AE57}" type="slidenum">
              <a:rPr lang="en-US" smtClean="0">
                <a:latin typeface="Times New Roman" pitchFamily="18" charset="0"/>
              </a:rPr>
              <a:pPr/>
              <a:t>15</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807912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90182165-6989-4A28-93D0-FACA3D090A72}" type="slidenum">
              <a:rPr lang="en-US" smtClean="0">
                <a:latin typeface="Times New Roman" pitchFamily="18" charset="0"/>
              </a:rPr>
              <a:pPr/>
              <a:t>16</a:t>
            </a:fld>
            <a:endParaRPr lang="en-US">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1FD7146-00BF-4171-BAF3-5F17B5BDB486}" type="slidenum">
              <a:rPr lang="en-US" smtClean="0">
                <a:latin typeface="Times New Roman" pitchFamily="18" charset="0"/>
              </a:rPr>
              <a:pPr/>
              <a:t>17</a:t>
            </a:fld>
            <a:endParaRPr 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1FD7146-00BF-4171-BAF3-5F17B5BDB486}" type="slidenum">
              <a:rPr lang="en-US" smtClean="0">
                <a:latin typeface="Times New Roman" pitchFamily="18" charset="0"/>
              </a:rPr>
              <a:pPr/>
              <a:t>18</a:t>
            </a:fld>
            <a:endParaRPr 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771573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5355FEC-B40B-4F94-BC91-63D0083C9E7E}" type="slidenum">
              <a:rPr lang="en-US" smtClean="0">
                <a:latin typeface="Times New Roman" pitchFamily="18" charset="0"/>
              </a:rPr>
              <a:pPr/>
              <a:t>19</a:t>
            </a:fld>
            <a:endParaRPr 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470AFA0-FDE3-4E2A-9959-4F7D0D06BE87}" type="slidenum">
              <a:rPr lang="en-US" smtClean="0">
                <a:latin typeface="Times New Roman" pitchFamily="18" charset="0"/>
              </a:rPr>
              <a:pPr/>
              <a:t>2</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5CD0B11-2849-433C-B47A-2E6B60EDF875}" type="slidenum">
              <a:rPr lang="en-US" smtClean="0">
                <a:latin typeface="Times New Roman" pitchFamily="18" charset="0"/>
              </a:rPr>
              <a:pPr/>
              <a:t>20</a:t>
            </a:fld>
            <a:endParaRPr 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5CD0B11-2849-433C-B47A-2E6B60EDF875}" type="slidenum">
              <a:rPr lang="en-US" smtClean="0">
                <a:latin typeface="Times New Roman" pitchFamily="18" charset="0"/>
              </a:rPr>
              <a:pPr/>
              <a:t>21</a:t>
            </a:fld>
            <a:endParaRPr 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5759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3D82DF5-21E5-42D8-94B8-09972F93FBC5}" type="slidenum">
              <a:rPr lang="en-US" smtClean="0">
                <a:latin typeface="Times New Roman" pitchFamily="18" charset="0"/>
              </a:rPr>
              <a:pPr/>
              <a:t>22</a:t>
            </a:fld>
            <a:endParaRPr lang="en-US">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43C61DF-0DC7-4452-B6AC-FBFBA34122C3}" type="slidenum">
              <a:rPr lang="en-US" smtClean="0">
                <a:latin typeface="Times New Roman" pitchFamily="18" charset="0"/>
              </a:rPr>
              <a:pPr/>
              <a:t>23</a:t>
            </a:fld>
            <a:endParaRPr lang="en-US">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B610A75-1379-4A2C-97C4-D400D41FCE46}" type="slidenum">
              <a:rPr lang="en-US" smtClean="0">
                <a:latin typeface="Times New Roman" pitchFamily="18" charset="0"/>
              </a:rPr>
              <a:pPr/>
              <a:t>24</a:t>
            </a:fld>
            <a:endParaRPr lang="en-US">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B46AEEB-97CC-4433-80AF-7473190D3E89}" type="slidenum">
              <a:rPr lang="en-US" smtClean="0">
                <a:latin typeface="Times New Roman" pitchFamily="18" charset="0"/>
              </a:rPr>
              <a:pPr/>
              <a:t>25</a:t>
            </a:fld>
            <a:endParaRPr lang="en-US">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B46AEEB-97CC-4433-80AF-7473190D3E89}" type="slidenum">
              <a:rPr lang="en-US" smtClean="0">
                <a:latin typeface="Times New Roman" pitchFamily="18" charset="0"/>
              </a:rPr>
              <a:pPr/>
              <a:t>26</a:t>
            </a:fld>
            <a:endParaRPr lang="en-US">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B46AEEB-97CC-4433-80AF-7473190D3E89}" type="slidenum">
              <a:rPr lang="en-US" smtClean="0">
                <a:latin typeface="Times New Roman" pitchFamily="18" charset="0"/>
              </a:rPr>
              <a:pPr/>
              <a:t>27</a:t>
            </a:fld>
            <a:endParaRPr lang="en-US">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6E56461C-9901-490D-A58A-7B8E82A44B82}" type="slidenum">
              <a:rPr lang="en-US" smtClean="0">
                <a:latin typeface="Times New Roman" pitchFamily="18" charset="0"/>
              </a:rPr>
              <a:pPr/>
              <a:t>28</a:t>
            </a:fld>
            <a:endParaRPr lang="en-US">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3EE0B5C-EAA2-4846-9FA5-F68310035A1C}" type="slidenum">
              <a:rPr lang="en-US" smtClean="0">
                <a:latin typeface="Times New Roman" pitchFamily="18" charset="0"/>
              </a:rPr>
              <a:pPr/>
              <a:t>29</a:t>
            </a:fld>
            <a:endParaRPr lang="en-US">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470AFA0-FDE3-4E2A-9959-4F7D0D06BE87}" type="slidenum">
              <a:rPr lang="en-US" smtClean="0">
                <a:latin typeface="Times New Roman" pitchFamily="18" charset="0"/>
              </a:rPr>
              <a:pPr/>
              <a:t>3</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62AB83F-EA0B-43C0-882F-8F1C5D38A44F}" type="slidenum">
              <a:rPr lang="en-US" smtClean="0">
                <a:latin typeface="Times New Roman" pitchFamily="18" charset="0"/>
              </a:rPr>
              <a:pPr/>
              <a:t>30</a:t>
            </a:fld>
            <a:endParaRPr 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470AFA0-FDE3-4E2A-9959-4F7D0D06BE87}" type="slidenum">
              <a:rPr lang="en-US" smtClean="0">
                <a:latin typeface="Times New Roman" pitchFamily="18" charset="0"/>
              </a:rPr>
              <a:pPr/>
              <a:t>31</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999007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873798-3633-4182-9097-B457BBF6AE57}" type="slidenum">
              <a:rPr lang="en-US" smtClean="0">
                <a:latin typeface="Times New Roman" pitchFamily="18" charset="0"/>
              </a:rPr>
              <a:pPr/>
              <a:t>32</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049012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6F682B4-DF6C-4F0B-8A5E-77B302411194}" type="slidenum">
              <a:rPr lang="en-US" smtClean="0">
                <a:latin typeface="Times New Roman" pitchFamily="18" charset="0"/>
              </a:rPr>
              <a:pPr/>
              <a:t>33</a:t>
            </a:fld>
            <a:endParaRPr lang="en-US">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73D7CE9-A328-4B59-B19E-F93F3164DAE3}" type="slidenum">
              <a:rPr lang="en-US" smtClean="0">
                <a:latin typeface="Times New Roman" pitchFamily="18" charset="0"/>
              </a:rPr>
              <a:pPr/>
              <a:t>34</a:t>
            </a:fld>
            <a:endParaRPr lang="en-US">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A75FDBA9-6C54-42CB-9F64-AE805F9C9081}" type="slidenum">
              <a:rPr lang="en-US" smtClean="0">
                <a:latin typeface="Times New Roman" pitchFamily="18" charset="0"/>
              </a:rPr>
              <a:pPr/>
              <a:t>35</a:t>
            </a:fld>
            <a:endParaRPr lang="en-US">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C8E145E-49B0-465F-8E85-970B4CBB6A39}" type="slidenum">
              <a:rPr lang="en-US" smtClean="0">
                <a:latin typeface="Times New Roman" pitchFamily="18" charset="0"/>
              </a:rPr>
              <a:pPr/>
              <a:t>36</a:t>
            </a:fld>
            <a:endParaRPr lang="en-US">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69F168-00C8-462A-8F1D-5EDB5FAF312C}" type="slidenum">
              <a:rPr lang="en-US" smtClean="0">
                <a:latin typeface="Times New Roman" pitchFamily="18" charset="0"/>
              </a:rPr>
              <a:pPr/>
              <a:t>37</a:t>
            </a:fld>
            <a:endParaRPr lang="en-US">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C7BE5F-DD77-4B94-BD36-0FDD0172C431}" type="slidenum">
              <a:rPr lang="en-US" smtClean="0">
                <a:latin typeface="Times New Roman" pitchFamily="18" charset="0"/>
              </a:rPr>
              <a:pPr/>
              <a:t>38</a:t>
            </a:fld>
            <a:endParaRPr lang="en-US">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8853CE4-FCC3-4C1B-B30E-022DCDCA213E}" type="slidenum">
              <a:rPr lang="en-US" smtClean="0">
                <a:latin typeface="Times New Roman" pitchFamily="18" charset="0"/>
              </a:rPr>
              <a:pPr/>
              <a:t>39</a:t>
            </a:fld>
            <a:endParaRPr lang="en-US">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470AFA0-FDE3-4E2A-9959-4F7D0D06BE87}" type="slidenum">
              <a:rPr lang="en-US" smtClean="0">
                <a:latin typeface="Times New Roman" pitchFamily="18" charset="0"/>
              </a:rPr>
              <a:pPr/>
              <a:t>4</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4178233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C7BE5F-DD77-4B94-BD36-0FDD0172C431}" type="slidenum">
              <a:rPr lang="en-US" smtClean="0">
                <a:latin typeface="Times New Roman" pitchFamily="18" charset="0"/>
              </a:rPr>
              <a:pPr/>
              <a:t>40</a:t>
            </a:fld>
            <a:endParaRPr lang="en-US">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8853CE4-FCC3-4C1B-B30E-022DCDCA213E}" type="slidenum">
              <a:rPr lang="en-US" smtClean="0">
                <a:latin typeface="Times New Roman" pitchFamily="18" charset="0"/>
              </a:rPr>
              <a:pPr/>
              <a:t>41</a:t>
            </a:fld>
            <a:endParaRPr lang="en-US">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C7BE5F-DD77-4B94-BD36-0FDD0172C431}" type="slidenum">
              <a:rPr lang="en-US" smtClean="0">
                <a:latin typeface="Times New Roman" pitchFamily="18" charset="0"/>
              </a:rPr>
              <a:pPr/>
              <a:t>42</a:t>
            </a:fld>
            <a:endParaRPr lang="en-US">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F164CE-7B5E-4F33-9D4E-92A235642BDC}" type="slidenum">
              <a:rPr lang="en-US" smtClean="0">
                <a:latin typeface="Times New Roman" pitchFamily="18" charset="0"/>
              </a:rPr>
              <a:pPr/>
              <a:t>43</a:t>
            </a:fld>
            <a:endParaRPr lang="en-US">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F164CE-7B5E-4F33-9D4E-92A235642BDC}" type="slidenum">
              <a:rPr lang="en-US" smtClean="0">
                <a:latin typeface="Times New Roman" pitchFamily="18" charset="0"/>
              </a:rPr>
              <a:pPr/>
              <a:t>44</a:t>
            </a:fld>
            <a:endParaRPr lang="en-US">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F164CE-7B5E-4F33-9D4E-92A235642BDC}" type="slidenum">
              <a:rPr lang="en-US" smtClean="0">
                <a:latin typeface="Times New Roman" pitchFamily="18" charset="0"/>
              </a:rPr>
              <a:pPr/>
              <a:t>45</a:t>
            </a:fld>
            <a:endParaRPr lang="en-US">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091BF8E-8811-4111-B22B-978865E29247}" type="slidenum">
              <a:rPr lang="en-US" smtClean="0">
                <a:latin typeface="Times New Roman" pitchFamily="18" charset="0"/>
              </a:rPr>
              <a:pPr/>
              <a:t>48</a:t>
            </a:fld>
            <a:endParaRPr lang="en-US">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257CD5F-41FC-49D1-892C-28B3CDB2F9FB}" type="slidenum">
              <a:rPr lang="en-US" smtClean="0">
                <a:latin typeface="Times New Roman" pitchFamily="18" charset="0"/>
              </a:rPr>
              <a:pPr/>
              <a:t>49</a:t>
            </a:fld>
            <a:endParaRPr lang="en-US">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0C3735F-1E94-47FE-BFB7-3E5BE5CA38A8}" type="slidenum">
              <a:rPr lang="en-US" smtClean="0">
                <a:latin typeface="Times New Roman" pitchFamily="18" charset="0"/>
              </a:rPr>
              <a:pPr/>
              <a:t>50</a:t>
            </a:fld>
            <a:endParaRPr lang="en-US">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F164CE-7B5E-4F33-9D4E-92A235642BDC}" type="slidenum">
              <a:rPr lang="en-US" smtClean="0">
                <a:latin typeface="Times New Roman" pitchFamily="18" charset="0"/>
              </a:rPr>
              <a:pPr/>
              <a:t>51</a:t>
            </a:fld>
            <a:endParaRPr lang="en-US">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470AFA0-FDE3-4E2A-9959-4F7D0D06BE87}" type="slidenum">
              <a:rPr lang="en-US" smtClean="0">
                <a:latin typeface="Times New Roman" pitchFamily="18" charset="0"/>
              </a:rPr>
              <a:pPr/>
              <a:t>5</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9452094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677F39C-51BE-42C9-B526-8A889AB67D8E}" type="slidenum">
              <a:rPr lang="en-US" smtClean="0">
                <a:latin typeface="Times New Roman" pitchFamily="18" charset="0"/>
              </a:rPr>
              <a:pPr/>
              <a:t>52</a:t>
            </a:fld>
            <a:endParaRPr lang="en-US">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E77C4A4D-454D-4EDB-8F2E-D51C390E746D}" type="slidenum">
              <a:rPr lang="en-US" smtClean="0">
                <a:latin typeface="Times New Roman" pitchFamily="18" charset="0"/>
              </a:rPr>
              <a:pPr/>
              <a:t>53</a:t>
            </a:fld>
            <a:endParaRPr lang="en-US">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20AA6F-AB71-4C40-A74E-A068228409CF}" type="slidenum">
              <a:rPr lang="en-US" smtClean="0">
                <a:latin typeface="Times New Roman" pitchFamily="18" charset="0"/>
              </a:rPr>
              <a:pPr/>
              <a:t>54</a:t>
            </a:fld>
            <a:endParaRPr lang="en-US">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20AA6F-AB71-4C40-A74E-A068228409CF}" type="slidenum">
              <a:rPr lang="en-US" smtClean="0">
                <a:latin typeface="Times New Roman" pitchFamily="18" charset="0"/>
              </a:rPr>
              <a:pPr/>
              <a:t>55</a:t>
            </a:fld>
            <a:endParaRPr lang="en-US">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20AA6F-AB71-4C40-A74E-A068228409CF}" type="slidenum">
              <a:rPr lang="en-US" smtClean="0">
                <a:latin typeface="Times New Roman" pitchFamily="18" charset="0"/>
              </a:rPr>
              <a:pPr/>
              <a:t>56</a:t>
            </a:fld>
            <a:endParaRPr lang="en-US">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873798-3633-4182-9097-B457BBF6AE57}" type="slidenum">
              <a:rPr lang="en-US" smtClean="0">
                <a:latin typeface="Times New Roman" pitchFamily="18" charset="0"/>
              </a:rPr>
              <a:pPr/>
              <a:t>61</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8655772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739B86E-1375-4EFE-BDB1-895C0E1030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fld id="{62C5AF25-A6E6-41E2-97C9-C59B70C31E82}" type="slidenum">
              <a:rPr lang="en-US" altLang="en-US" sz="1200" smtClean="0"/>
              <a:pPr/>
              <a:t>62</a:t>
            </a:fld>
            <a:endParaRPr lang="en-US" altLang="en-US" sz="1200"/>
          </a:p>
        </p:txBody>
      </p:sp>
      <p:sp>
        <p:nvSpPr>
          <p:cNvPr id="20483" name="Rectangle 2">
            <a:extLst>
              <a:ext uri="{FF2B5EF4-FFF2-40B4-BE49-F238E27FC236}">
                <a16:creationId xmlns:a16="http://schemas.microsoft.com/office/drawing/2014/main" id="{57E90D9B-C884-41CB-8DBA-03883317AFA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316F6F93-DB2E-4E7E-AF34-94405C518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8A0492A-23A2-445C-951B-45927CFE9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fld id="{7F7BDDDA-EB02-48B4-B758-2AE8001012D7}" type="slidenum">
              <a:rPr lang="en-US" altLang="en-US" sz="1200" smtClean="0"/>
              <a:pPr/>
              <a:t>63</a:t>
            </a:fld>
            <a:endParaRPr lang="en-US" altLang="en-US" sz="1200"/>
          </a:p>
        </p:txBody>
      </p:sp>
      <p:sp>
        <p:nvSpPr>
          <p:cNvPr id="22531" name="Rectangle 2">
            <a:extLst>
              <a:ext uri="{FF2B5EF4-FFF2-40B4-BE49-F238E27FC236}">
                <a16:creationId xmlns:a16="http://schemas.microsoft.com/office/drawing/2014/main" id="{4A4138A9-1CE3-4B54-9536-53ABE2EBCF0B}"/>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27FB995A-3D29-4203-94AA-5CB4DB69E5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B0C03804-FCE5-4C06-B79C-3562DF4182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fld id="{E30A2847-0B94-4FA5-9F41-1415A48B9476}" type="slidenum">
              <a:rPr lang="en-US" altLang="en-US" sz="1200" smtClean="0"/>
              <a:pPr/>
              <a:t>64</a:t>
            </a:fld>
            <a:endParaRPr lang="en-US" altLang="en-US" sz="1200"/>
          </a:p>
        </p:txBody>
      </p:sp>
      <p:sp>
        <p:nvSpPr>
          <p:cNvPr id="24579" name="Rectangle 2">
            <a:extLst>
              <a:ext uri="{FF2B5EF4-FFF2-40B4-BE49-F238E27FC236}">
                <a16:creationId xmlns:a16="http://schemas.microsoft.com/office/drawing/2014/main" id="{AF8ECBEE-CE1E-41FD-9701-6417BDE3C8E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3954E1C4-7497-4762-AE82-F62124676D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B0C03804-FCE5-4C06-B79C-3562DF4182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fld id="{E30A2847-0B94-4FA5-9F41-1415A48B9476}" type="slidenum">
              <a:rPr lang="en-US" altLang="en-US" sz="1200" smtClean="0"/>
              <a:pPr/>
              <a:t>65</a:t>
            </a:fld>
            <a:endParaRPr lang="en-US" altLang="en-US" sz="1200"/>
          </a:p>
        </p:txBody>
      </p:sp>
      <p:sp>
        <p:nvSpPr>
          <p:cNvPr id="24579" name="Rectangle 2">
            <a:extLst>
              <a:ext uri="{FF2B5EF4-FFF2-40B4-BE49-F238E27FC236}">
                <a16:creationId xmlns:a16="http://schemas.microsoft.com/office/drawing/2014/main" id="{AF8ECBEE-CE1E-41FD-9701-6417BDE3C8E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3954E1C4-7497-4762-AE82-F62124676D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1175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FE412C8-6BDE-436B-BE26-B8B0633ABCE4}" type="slidenum">
              <a:rPr lang="en-US" smtClean="0">
                <a:latin typeface="Times New Roman" pitchFamily="18" charset="0"/>
              </a:rPr>
              <a:pPr/>
              <a:t>6</a:t>
            </a:fld>
            <a:endParaRPr 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35D654A-B90B-4F27-9B56-9C54CDE50696}" type="slidenum">
              <a:rPr lang="en-US" smtClean="0">
                <a:latin typeface="Times New Roman" pitchFamily="18" charset="0"/>
              </a:rPr>
              <a:pPr/>
              <a:t>7</a:t>
            </a:fld>
            <a:endParaRPr lang="en-US">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873798-3633-4182-9097-B457BBF6AE57}" type="slidenum">
              <a:rPr lang="en-US" smtClean="0">
                <a:latin typeface="Times New Roman" pitchFamily="18" charset="0"/>
              </a:rPr>
              <a:pPr/>
              <a:t>8</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310C303-A77C-406F-8EF0-85B15777D5A9}" type="slidenum">
              <a:rPr lang="en-US" smtClean="0">
                <a:latin typeface="Times New Roman" pitchFamily="18" charset="0"/>
              </a:rPr>
              <a:pPr/>
              <a:t>9</a:t>
            </a:fld>
            <a:endParaRPr lang="en-US">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42" name="Rectangle 1026"/>
          <p:cNvSpPr>
            <a:spLocks noGrp="1" noChangeArrowheads="1"/>
          </p:cNvSpPr>
          <p:nvPr>
            <p:ph type="ctrTitle"/>
          </p:nvPr>
        </p:nvSpPr>
        <p:spPr>
          <a:xfrm>
            <a:off x="5116513" y="938213"/>
            <a:ext cx="3341687" cy="1482725"/>
          </a:xfrm>
        </p:spPr>
        <p:txBody>
          <a:bodyPr/>
          <a:lstStyle>
            <a:lvl1pPr algn="l">
              <a:defRPr sz="4000">
                <a:solidFill>
                  <a:schemeClr val="bg1"/>
                </a:solidFill>
              </a:defRPr>
            </a:lvl1pPr>
          </a:lstStyle>
          <a:p>
            <a:r>
              <a:rPr lang="en-US"/>
              <a:t>Click to edit Master title style</a:t>
            </a:r>
          </a:p>
        </p:txBody>
      </p:sp>
      <p:sp>
        <p:nvSpPr>
          <p:cNvPr id="61443" name="Rectangle 1027"/>
          <p:cNvSpPr>
            <a:spLocks noGrp="1" noChangeArrowheads="1"/>
          </p:cNvSpPr>
          <p:nvPr>
            <p:ph type="subTitle" idx="1"/>
          </p:nvPr>
        </p:nvSpPr>
        <p:spPr>
          <a:xfrm>
            <a:off x="5165725" y="2692400"/>
            <a:ext cx="3271838" cy="2946400"/>
          </a:xfrm>
        </p:spPr>
        <p:txBody>
          <a:bodyPr/>
          <a:lstStyle>
            <a:lvl1pPr marL="0" indent="0">
              <a:buFontTx/>
              <a:buNone/>
              <a:defRPr/>
            </a:lvl1pPr>
          </a:lstStyle>
          <a:p>
            <a:r>
              <a:rPr lang="en-US"/>
              <a:t>Click to edit Master subtitle style</a:t>
            </a:r>
          </a:p>
        </p:txBody>
      </p:sp>
      <p:sp>
        <p:nvSpPr>
          <p:cNvPr id="4" name="Rectangle 1028"/>
          <p:cNvSpPr>
            <a:spLocks noGrp="1" noChangeArrowheads="1"/>
          </p:cNvSpPr>
          <p:nvPr>
            <p:ph type="dt" sz="half" idx="10"/>
          </p:nvPr>
        </p:nvSpPr>
        <p:spPr/>
        <p:txBody>
          <a:bodyPr/>
          <a:lstStyle>
            <a:lvl1pPr>
              <a:defRPr/>
            </a:lvl1pPr>
          </a:lstStyle>
          <a:p>
            <a:pPr>
              <a:defRPr/>
            </a:pPr>
            <a:endParaRPr lang="en-US"/>
          </a:p>
        </p:txBody>
      </p:sp>
      <p:sp>
        <p:nvSpPr>
          <p:cNvPr id="5" name="Rectangle 1029"/>
          <p:cNvSpPr>
            <a:spLocks noGrp="1" noChangeArrowheads="1"/>
          </p:cNvSpPr>
          <p:nvPr>
            <p:ph type="ftr" sz="quarter" idx="11"/>
          </p:nvPr>
        </p:nvSpPr>
        <p:spPr/>
        <p:txBody>
          <a:bodyPr/>
          <a:lstStyle>
            <a:lvl1pPr>
              <a:defRPr/>
            </a:lvl1pPr>
          </a:lstStyle>
          <a:p>
            <a:pPr>
              <a:defRPr/>
            </a:pPr>
            <a:endParaRPr lang="en-US"/>
          </a:p>
        </p:txBody>
      </p:sp>
      <p:sp>
        <p:nvSpPr>
          <p:cNvPr id="6" name="Rectangle 1030"/>
          <p:cNvSpPr>
            <a:spLocks noGrp="1" noChangeArrowheads="1"/>
          </p:cNvSpPr>
          <p:nvPr>
            <p:ph type="sldNum" sz="quarter" idx="12"/>
          </p:nvPr>
        </p:nvSpPr>
        <p:spPr/>
        <p:txBody>
          <a:bodyPr/>
          <a:lstStyle>
            <a:lvl1pPr>
              <a:defRPr/>
            </a:lvl1pPr>
          </a:lstStyle>
          <a:p>
            <a:pPr>
              <a:defRPr/>
            </a:pPr>
            <a:fld id="{30A0688B-2CA3-4492-990C-D070526D923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EE3976-5FED-40F8-B067-39C117B5737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B94C8D-4796-4665-B2B6-E6C3B6DCE6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D64CAC-5BFC-44E9-8E79-6F18DD79CB8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4F0F38-D124-48C9-8587-2AD6817E9F9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B77F562-C707-4237-B4EE-B30E232911B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A21835-39FD-4517-B89D-FB5B6E8B6F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63822DE-DBDF-4064-9A7E-9686EC3F8FC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73E4243-E328-4CAB-A7D4-E284D389AE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B1E1989-AEFE-4961-BD46-4524A7DEEA4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66FEBD-4BA8-49FE-9196-14AD642C433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a:latin typeface="Times New Roman" charset="0"/>
              </a:defRPr>
            </a:lvl1pPr>
          </a:lstStyle>
          <a:p>
            <a:pPr>
              <a:defRPr/>
            </a:pPr>
            <a:fld id="{7D57C27E-1378-4086-8089-F504EE8F99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customXml" Target="../ink/ink10.xml"/><Relationship Id="rId42" Type="http://schemas.openxmlformats.org/officeDocument/2006/relationships/image" Target="../media/image32.png"/><Relationship Id="rId63" Type="http://schemas.openxmlformats.org/officeDocument/2006/relationships/customXml" Target="../ink/ink31.xml"/><Relationship Id="rId84" Type="http://schemas.openxmlformats.org/officeDocument/2006/relationships/image" Target="../media/image53.png"/><Relationship Id="rId138" Type="http://schemas.openxmlformats.org/officeDocument/2006/relationships/image" Target="../media/image79.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7.png"/><Relationship Id="rId53" Type="http://schemas.openxmlformats.org/officeDocument/2006/relationships/customXml" Target="../ink/ink26.xml"/><Relationship Id="rId74" Type="http://schemas.openxmlformats.org/officeDocument/2006/relationships/image" Target="../media/image48.png"/><Relationship Id="rId128" Type="http://schemas.openxmlformats.org/officeDocument/2006/relationships/image" Target="../media/image74.png"/><Relationship Id="rId5" Type="http://schemas.openxmlformats.org/officeDocument/2006/relationships/customXml" Target="../ink/ink2.xml"/><Relationship Id="rId90" Type="http://schemas.openxmlformats.org/officeDocument/2006/relationships/image" Target="../media/image56.png"/><Relationship Id="rId95" Type="http://schemas.openxmlformats.org/officeDocument/2006/relationships/customXml" Target="../ink/ink47.xml"/><Relationship Id="rId22" Type="http://schemas.openxmlformats.org/officeDocument/2006/relationships/image" Target="../media/image22.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35.png"/><Relationship Id="rId64" Type="http://schemas.openxmlformats.org/officeDocument/2006/relationships/image" Target="../media/image43.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69.png"/><Relationship Id="rId134" Type="http://schemas.openxmlformats.org/officeDocument/2006/relationships/image" Target="../media/image77.png"/><Relationship Id="rId139" Type="http://schemas.openxmlformats.org/officeDocument/2006/relationships/customXml" Target="../ink/ink70.xml"/><Relationship Id="rId80" Type="http://schemas.openxmlformats.org/officeDocument/2006/relationships/image" Target="../media/image51.png"/><Relationship Id="rId85" Type="http://schemas.openxmlformats.org/officeDocument/2006/relationships/customXml" Target="../ink/ink42.xml"/><Relationship Id="rId12" Type="http://schemas.openxmlformats.org/officeDocument/2006/relationships/image" Target="../media/image17.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30.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65.png"/><Relationship Id="rId124" Type="http://schemas.openxmlformats.org/officeDocument/2006/relationships/image" Target="../media/image72.png"/><Relationship Id="rId129" Type="http://schemas.openxmlformats.org/officeDocument/2006/relationships/customXml" Target="../ink/ink65.xml"/><Relationship Id="rId54" Type="http://schemas.openxmlformats.org/officeDocument/2006/relationships/image" Target="../media/image38.png"/><Relationship Id="rId70" Type="http://schemas.openxmlformats.org/officeDocument/2006/relationships/image" Target="../media/image46.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59.png"/><Relationship Id="rId140" Type="http://schemas.openxmlformats.org/officeDocument/2006/relationships/image" Target="../media/image80.png"/><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140.png"/><Relationship Id="rId23" Type="http://schemas.openxmlformats.org/officeDocument/2006/relationships/customXml" Target="../ink/ink11.xml"/><Relationship Id="rId28" Type="http://schemas.openxmlformats.org/officeDocument/2006/relationships/image" Target="../media/image25.png"/><Relationship Id="rId49" Type="http://schemas.openxmlformats.org/officeDocument/2006/relationships/customXml" Target="../ink/ink24.xml"/><Relationship Id="rId114" Type="http://schemas.openxmlformats.org/officeDocument/2006/relationships/image" Target="../media/image68.png"/><Relationship Id="rId119" Type="http://schemas.openxmlformats.org/officeDocument/2006/relationships/customXml" Target="../ink/ink60.xml"/><Relationship Id="rId44" Type="http://schemas.openxmlformats.org/officeDocument/2006/relationships/image" Target="../media/image33.png"/><Relationship Id="rId60" Type="http://schemas.openxmlformats.org/officeDocument/2006/relationships/image" Target="../media/image41.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54.png"/><Relationship Id="rId130" Type="http://schemas.openxmlformats.org/officeDocument/2006/relationships/image" Target="../media/image75.png"/><Relationship Id="rId135" Type="http://schemas.openxmlformats.org/officeDocument/2006/relationships/customXml" Target="../ink/ink68.xml"/><Relationship Id="rId13" Type="http://schemas.openxmlformats.org/officeDocument/2006/relationships/customXml" Target="../ink/ink6.xml"/><Relationship Id="rId18" Type="http://schemas.openxmlformats.org/officeDocument/2006/relationships/image" Target="../media/image20.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8.png"/><Relationship Id="rId50" Type="http://schemas.openxmlformats.org/officeDocument/2006/relationships/image" Target="../media/image36.png"/><Relationship Id="rId55" Type="http://schemas.openxmlformats.org/officeDocument/2006/relationships/customXml" Target="../ink/ink27.xml"/><Relationship Id="rId76" Type="http://schemas.openxmlformats.org/officeDocument/2006/relationships/image" Target="../media/image49.png"/><Relationship Id="rId97" Type="http://schemas.openxmlformats.org/officeDocument/2006/relationships/customXml" Target="../ink/ink48.xml"/><Relationship Id="rId104" Type="http://schemas.openxmlformats.org/officeDocument/2006/relationships/image" Target="../media/image63.png"/><Relationship Id="rId120" Type="http://schemas.openxmlformats.org/officeDocument/2006/relationships/image" Target="../media/image70.png"/><Relationship Id="rId125" Type="http://schemas.openxmlformats.org/officeDocument/2006/relationships/customXml" Target="../ink/ink63.xml"/><Relationship Id="rId141" Type="http://schemas.openxmlformats.org/officeDocument/2006/relationships/customXml" Target="../ink/ink71.xml"/><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57.png"/><Relationship Id="rId2" Type="http://schemas.openxmlformats.org/officeDocument/2006/relationships/notesSlide" Target="../notesSlides/notesSlide18.xml"/><Relationship Id="rId29" Type="http://schemas.openxmlformats.org/officeDocument/2006/relationships/customXml" Target="../ink/ink14.xml"/><Relationship Id="rId24" Type="http://schemas.openxmlformats.org/officeDocument/2006/relationships/image" Target="../media/image23.png"/><Relationship Id="rId40" Type="http://schemas.openxmlformats.org/officeDocument/2006/relationships/image" Target="../media/image31.png"/><Relationship Id="rId45" Type="http://schemas.openxmlformats.org/officeDocument/2006/relationships/customXml" Target="../ink/ink22.xml"/><Relationship Id="rId66" Type="http://schemas.openxmlformats.org/officeDocument/2006/relationships/image" Target="../media/image44.png"/><Relationship Id="rId87" Type="http://schemas.openxmlformats.org/officeDocument/2006/relationships/customXml" Target="../ink/ink43.xml"/><Relationship Id="rId110" Type="http://schemas.openxmlformats.org/officeDocument/2006/relationships/image" Target="../media/image66.png"/><Relationship Id="rId115" Type="http://schemas.openxmlformats.org/officeDocument/2006/relationships/customXml" Target="../ink/ink57.xml"/><Relationship Id="rId131" Type="http://schemas.openxmlformats.org/officeDocument/2006/relationships/customXml" Target="../ink/ink66.xml"/><Relationship Id="rId136" Type="http://schemas.openxmlformats.org/officeDocument/2006/relationships/image" Target="../media/image78.png"/><Relationship Id="rId61" Type="http://schemas.openxmlformats.org/officeDocument/2006/relationships/customXml" Target="../ink/ink30.xml"/><Relationship Id="rId82" Type="http://schemas.openxmlformats.org/officeDocument/2006/relationships/image" Target="../media/image52.png"/><Relationship Id="rId19" Type="http://schemas.openxmlformats.org/officeDocument/2006/relationships/customXml" Target="../ink/ink9.xml"/><Relationship Id="rId14" Type="http://schemas.openxmlformats.org/officeDocument/2006/relationships/image" Target="../media/image18.png"/><Relationship Id="rId30" Type="http://schemas.openxmlformats.org/officeDocument/2006/relationships/image" Target="../media/image26.png"/><Relationship Id="rId35" Type="http://schemas.openxmlformats.org/officeDocument/2006/relationships/customXml" Target="../ink/ink17.xml"/><Relationship Id="rId56" Type="http://schemas.openxmlformats.org/officeDocument/2006/relationships/image" Target="../media/image39.png"/><Relationship Id="rId77" Type="http://schemas.openxmlformats.org/officeDocument/2006/relationships/customXml" Target="../ink/ink38.xml"/><Relationship Id="rId100" Type="http://schemas.openxmlformats.org/officeDocument/2006/relationships/image" Target="../media/image61.png"/><Relationship Id="rId105" Type="http://schemas.openxmlformats.org/officeDocument/2006/relationships/customXml" Target="../ink/ink52.xml"/><Relationship Id="rId126" Type="http://schemas.openxmlformats.org/officeDocument/2006/relationships/image" Target="../media/image73.png"/><Relationship Id="rId8" Type="http://schemas.openxmlformats.org/officeDocument/2006/relationships/image" Target="../media/image150.png"/><Relationship Id="rId51" Type="http://schemas.openxmlformats.org/officeDocument/2006/relationships/customXml" Target="../ink/ink25.xml"/><Relationship Id="rId72" Type="http://schemas.openxmlformats.org/officeDocument/2006/relationships/image" Target="../media/image47.png"/><Relationship Id="rId93" Type="http://schemas.openxmlformats.org/officeDocument/2006/relationships/customXml" Target="../ink/ink46.xml"/><Relationship Id="rId98" Type="http://schemas.openxmlformats.org/officeDocument/2006/relationships/image" Target="../media/image60.png"/><Relationship Id="rId121" Type="http://schemas.openxmlformats.org/officeDocument/2006/relationships/customXml" Target="../ink/ink61.xml"/><Relationship Id="rId142" Type="http://schemas.openxmlformats.org/officeDocument/2006/relationships/image" Target="../media/image81.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34.png"/><Relationship Id="rId67" Type="http://schemas.openxmlformats.org/officeDocument/2006/relationships/customXml" Target="../ink/ink33.xml"/><Relationship Id="rId116" Type="http://schemas.openxmlformats.org/officeDocument/2006/relationships/customXml" Target="../ink/ink58.xml"/><Relationship Id="rId137" Type="http://schemas.openxmlformats.org/officeDocument/2006/relationships/customXml" Target="../ink/ink69.xml"/><Relationship Id="rId20" Type="http://schemas.openxmlformats.org/officeDocument/2006/relationships/image" Target="../media/image21.png"/><Relationship Id="rId41" Type="http://schemas.openxmlformats.org/officeDocument/2006/relationships/customXml" Target="../ink/ink20.xml"/><Relationship Id="rId62" Type="http://schemas.openxmlformats.org/officeDocument/2006/relationships/image" Target="../media/image42.png"/><Relationship Id="rId83" Type="http://schemas.openxmlformats.org/officeDocument/2006/relationships/customXml" Target="../ink/ink41.xml"/><Relationship Id="rId88" Type="http://schemas.openxmlformats.org/officeDocument/2006/relationships/image" Target="../media/image55.png"/><Relationship Id="rId111" Type="http://schemas.openxmlformats.org/officeDocument/2006/relationships/customXml" Target="../ink/ink55.xml"/><Relationship Id="rId132" Type="http://schemas.openxmlformats.org/officeDocument/2006/relationships/image" Target="../media/image76.png"/><Relationship Id="rId15" Type="http://schemas.openxmlformats.org/officeDocument/2006/relationships/customXml" Target="../ink/ink7.xml"/><Relationship Id="rId36" Type="http://schemas.openxmlformats.org/officeDocument/2006/relationships/image" Target="../media/image29.png"/><Relationship Id="rId57" Type="http://schemas.openxmlformats.org/officeDocument/2006/relationships/customXml" Target="../ink/ink28.xml"/><Relationship Id="rId106" Type="http://schemas.openxmlformats.org/officeDocument/2006/relationships/image" Target="../media/image64.png"/><Relationship Id="rId127" Type="http://schemas.openxmlformats.org/officeDocument/2006/relationships/customXml" Target="../ink/ink64.xml"/><Relationship Id="rId10" Type="http://schemas.openxmlformats.org/officeDocument/2006/relationships/image" Target="../media/image16.png"/><Relationship Id="rId31" Type="http://schemas.openxmlformats.org/officeDocument/2006/relationships/customXml" Target="../ink/ink15.xml"/><Relationship Id="rId52" Type="http://schemas.openxmlformats.org/officeDocument/2006/relationships/image" Target="../media/image37.png"/><Relationship Id="rId73" Type="http://schemas.openxmlformats.org/officeDocument/2006/relationships/customXml" Target="../ink/ink36.xml"/><Relationship Id="rId78" Type="http://schemas.openxmlformats.org/officeDocument/2006/relationships/image" Target="../media/image50.png"/><Relationship Id="rId94" Type="http://schemas.openxmlformats.org/officeDocument/2006/relationships/image" Target="../media/image58.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71.png"/><Relationship Id="rId143" Type="http://schemas.openxmlformats.org/officeDocument/2006/relationships/customXml" Target="../ink/ink72.xml"/><Relationship Id="rId4" Type="http://schemas.openxmlformats.org/officeDocument/2006/relationships/image" Target="../media/image130.png"/><Relationship Id="rId9" Type="http://schemas.openxmlformats.org/officeDocument/2006/relationships/customXml" Target="../ink/ink4.xml"/><Relationship Id="rId26" Type="http://schemas.openxmlformats.org/officeDocument/2006/relationships/image" Target="../media/image24.png"/><Relationship Id="rId47" Type="http://schemas.openxmlformats.org/officeDocument/2006/relationships/customXml" Target="../ink/ink23.xml"/><Relationship Id="rId68" Type="http://schemas.openxmlformats.org/officeDocument/2006/relationships/image" Target="../media/image45.png"/><Relationship Id="rId89" Type="http://schemas.openxmlformats.org/officeDocument/2006/relationships/customXml" Target="../ink/ink44.xml"/><Relationship Id="rId112" Type="http://schemas.openxmlformats.org/officeDocument/2006/relationships/image" Target="../media/image67.png"/><Relationship Id="rId133" Type="http://schemas.openxmlformats.org/officeDocument/2006/relationships/customXml" Target="../ink/ink67.xml"/><Relationship Id="rId16" Type="http://schemas.openxmlformats.org/officeDocument/2006/relationships/image" Target="../media/image19.png"/><Relationship Id="rId37" Type="http://schemas.openxmlformats.org/officeDocument/2006/relationships/customXml" Target="../ink/ink18.xml"/><Relationship Id="rId58" Type="http://schemas.openxmlformats.org/officeDocument/2006/relationships/image" Target="../media/image40.png"/><Relationship Id="rId79" Type="http://schemas.openxmlformats.org/officeDocument/2006/relationships/customXml" Target="../ink/ink39.xml"/><Relationship Id="rId102" Type="http://schemas.openxmlformats.org/officeDocument/2006/relationships/image" Target="../media/image62.png"/><Relationship Id="rId123" Type="http://schemas.openxmlformats.org/officeDocument/2006/relationships/customXml" Target="../ink/ink62.xml"/><Relationship Id="rId144" Type="http://schemas.openxmlformats.org/officeDocument/2006/relationships/image" Target="../media/image8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0"/>
          <p:cNvSpPr>
            <a:spLocks noGrp="1" noChangeArrowheads="1"/>
          </p:cNvSpPr>
          <p:nvPr>
            <p:ph type="sldNum" sz="quarter" idx="12"/>
          </p:nvPr>
        </p:nvSpPr>
        <p:spPr>
          <a:noFill/>
        </p:spPr>
        <p:txBody>
          <a:bodyPr/>
          <a:lstStyle/>
          <a:p>
            <a:fld id="{ECE3B329-D3CA-4843-92D3-544F2D8CFEF3}" type="slidenum">
              <a:rPr lang="en-US" smtClean="0">
                <a:latin typeface="Times New Roman" pitchFamily="18" charset="0"/>
              </a:rPr>
              <a:pPr/>
              <a:t>1</a:t>
            </a:fld>
            <a:endParaRPr lang="en-US">
              <a:latin typeface="Times New Roman" pitchFamily="18" charset="0"/>
            </a:endParaRPr>
          </a:p>
        </p:txBody>
      </p:sp>
      <p:sp>
        <p:nvSpPr>
          <p:cNvPr id="3075" name="Rectangle 2"/>
          <p:cNvSpPr>
            <a:spLocks noGrp="1" noChangeArrowheads="1"/>
          </p:cNvSpPr>
          <p:nvPr>
            <p:ph type="ctrTitle"/>
          </p:nvPr>
        </p:nvSpPr>
        <p:spPr>
          <a:xfrm>
            <a:off x="4805363" y="938213"/>
            <a:ext cx="3652837" cy="1482725"/>
          </a:xfrm>
        </p:spPr>
        <p:txBody>
          <a:bodyPr/>
          <a:lstStyle/>
          <a:p>
            <a:r>
              <a:rPr lang="en-US" b="1">
                <a:latin typeface="Arial" charset="0"/>
              </a:rPr>
              <a:t>Chapter 4</a:t>
            </a:r>
            <a:endParaRPr lang="en-US"/>
          </a:p>
        </p:txBody>
      </p:sp>
      <p:sp>
        <p:nvSpPr>
          <p:cNvPr id="3076" name="Rectangle 3"/>
          <p:cNvSpPr>
            <a:spLocks noGrp="1" noChangeArrowheads="1"/>
          </p:cNvSpPr>
          <p:nvPr>
            <p:ph type="subTitle" idx="1"/>
          </p:nvPr>
        </p:nvSpPr>
        <p:spPr>
          <a:xfrm>
            <a:off x="4778375" y="2692400"/>
            <a:ext cx="4170363" cy="2946400"/>
          </a:xfrm>
        </p:spPr>
        <p:txBody>
          <a:bodyPr/>
          <a:lstStyle/>
          <a:p>
            <a:r>
              <a:rPr lang="en-US" dirty="0"/>
              <a:t>Database Design I:</a:t>
            </a:r>
            <a:br>
              <a:rPr lang="en-US" dirty="0"/>
            </a:br>
            <a:r>
              <a:rPr lang="en-US" dirty="0"/>
              <a:t>  </a:t>
            </a:r>
            <a:r>
              <a:rPr lang="en-US" sz="3000" dirty="0"/>
              <a:t>The Entity-Relationship    </a:t>
            </a:r>
          </a:p>
          <a:p>
            <a:pPr>
              <a:lnSpc>
                <a:spcPct val="60000"/>
              </a:lnSpc>
            </a:pPr>
            <a:r>
              <a:rPr lang="en-US" sz="3000" dirty="0"/>
              <a:t>   Model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2AC65F82-A6C9-4984-A610-C51D9BA9CAAB}" type="slidenum">
              <a:rPr lang="en-US" smtClean="0">
                <a:latin typeface="Times New Roman" pitchFamily="18" charset="0"/>
              </a:rPr>
              <a:pPr/>
              <a:t>10</a:t>
            </a:fld>
            <a:endParaRPr lang="en-US">
              <a:latin typeface="Times New Roman" pitchFamily="18" charset="0"/>
            </a:endParaRPr>
          </a:p>
        </p:txBody>
      </p:sp>
      <p:sp>
        <p:nvSpPr>
          <p:cNvPr id="9219" name="Rectangle 2"/>
          <p:cNvSpPr>
            <a:spLocks noGrp="1" noChangeArrowheads="1"/>
          </p:cNvSpPr>
          <p:nvPr>
            <p:ph type="title"/>
          </p:nvPr>
        </p:nvSpPr>
        <p:spPr>
          <a:xfrm>
            <a:off x="685800" y="381000"/>
            <a:ext cx="7772400" cy="1143000"/>
          </a:xfrm>
        </p:spPr>
        <p:txBody>
          <a:bodyPr/>
          <a:lstStyle/>
          <a:p>
            <a:r>
              <a:rPr lang="en-US"/>
              <a:t>Attributes and Roles</a:t>
            </a:r>
          </a:p>
        </p:txBody>
      </p:sp>
      <p:sp>
        <p:nvSpPr>
          <p:cNvPr id="8195" name="Rectangle 3"/>
          <p:cNvSpPr>
            <a:spLocks noGrp="1" noChangeArrowheads="1"/>
          </p:cNvSpPr>
          <p:nvPr>
            <p:ph type="body" idx="1"/>
          </p:nvPr>
        </p:nvSpPr>
        <p:spPr>
          <a:xfrm>
            <a:off x="609600" y="1447800"/>
            <a:ext cx="8229600" cy="5029200"/>
          </a:xfrm>
        </p:spPr>
        <p:txBody>
          <a:bodyPr/>
          <a:lstStyle/>
          <a:p>
            <a:pPr>
              <a:lnSpc>
                <a:spcPct val="90000"/>
              </a:lnSpc>
              <a:defRPr/>
            </a:pPr>
            <a:r>
              <a:rPr lang="en-US" i="1" dirty="0">
                <a:effectLst>
                  <a:outerShdw blurRad="38100" dist="38100" dir="2700000" algn="tl">
                    <a:srgbClr val="C0C0C0"/>
                  </a:outerShdw>
                </a:effectLst>
              </a:rPr>
              <a:t>Attribute</a:t>
            </a:r>
            <a:r>
              <a:rPr lang="en-US" dirty="0"/>
              <a:t> of a relationship type describes the relationship</a:t>
            </a:r>
          </a:p>
          <a:p>
            <a:pPr lvl="1">
              <a:lnSpc>
                <a:spcPct val="90000"/>
              </a:lnSpc>
              <a:defRPr/>
            </a:pPr>
            <a:r>
              <a:rPr lang="en-US" dirty="0"/>
              <a:t>e.g., John majors in CS </a:t>
            </a:r>
            <a:r>
              <a:rPr lang="en-US" i="1" dirty="0"/>
              <a:t>since</a:t>
            </a:r>
            <a:r>
              <a:rPr lang="en-US" dirty="0"/>
              <a:t> 2000</a:t>
            </a:r>
          </a:p>
          <a:p>
            <a:pPr lvl="2">
              <a:lnSpc>
                <a:spcPct val="90000"/>
              </a:lnSpc>
              <a:defRPr/>
            </a:pPr>
            <a:r>
              <a:rPr lang="en-US" dirty="0"/>
              <a:t>John and CS are related</a:t>
            </a:r>
          </a:p>
          <a:p>
            <a:pPr lvl="2">
              <a:lnSpc>
                <a:spcPct val="90000"/>
              </a:lnSpc>
              <a:defRPr/>
            </a:pPr>
            <a:r>
              <a:rPr lang="en-US" dirty="0"/>
              <a:t>2000 describes relationship - value of  SINCE</a:t>
            </a:r>
            <a:r>
              <a:rPr lang="en-US" dirty="0">
                <a:latin typeface="Century Gothic" pitchFamily="34" charset="0"/>
              </a:rPr>
              <a:t> </a:t>
            </a:r>
            <a:r>
              <a:rPr lang="en-US" dirty="0"/>
              <a:t>attribute of </a:t>
            </a:r>
            <a:r>
              <a:rPr lang="en-US" dirty="0" err="1">
                <a:effectLst>
                  <a:outerShdw blurRad="38100" dist="38100" dir="2700000" algn="tl">
                    <a:srgbClr val="C0C0C0"/>
                  </a:outerShdw>
                </a:effectLst>
              </a:rPr>
              <a:t>MajorsIn</a:t>
            </a:r>
            <a:r>
              <a:rPr lang="en-US" dirty="0"/>
              <a:t> relationship type</a:t>
            </a:r>
          </a:p>
          <a:p>
            <a:pPr>
              <a:lnSpc>
                <a:spcPct val="90000"/>
              </a:lnSpc>
              <a:defRPr/>
            </a:pPr>
            <a:r>
              <a:rPr lang="en-US" i="1" dirty="0">
                <a:effectLst>
                  <a:outerShdw blurRad="38100" dist="38100" dir="2700000" algn="tl">
                    <a:srgbClr val="C0C0C0"/>
                  </a:outerShdw>
                </a:effectLst>
              </a:rPr>
              <a:t>Role</a:t>
            </a:r>
            <a:r>
              <a:rPr lang="en-US" dirty="0"/>
              <a:t> of a relationship type names one of the related entities</a:t>
            </a:r>
          </a:p>
          <a:p>
            <a:pPr lvl="1">
              <a:lnSpc>
                <a:spcPct val="90000"/>
              </a:lnSpc>
              <a:defRPr/>
            </a:pPr>
            <a:r>
              <a:rPr lang="en-US" dirty="0"/>
              <a:t>e.g., John is value of </a:t>
            </a:r>
            <a:r>
              <a:rPr lang="en-US" i="1" dirty="0"/>
              <a:t>Student</a:t>
            </a:r>
            <a:r>
              <a:rPr lang="en-US" dirty="0">
                <a:latin typeface="Century Gothic" pitchFamily="34" charset="0"/>
              </a:rPr>
              <a:t> </a:t>
            </a:r>
            <a:r>
              <a:rPr lang="en-US" dirty="0"/>
              <a:t>role, CS value of </a:t>
            </a:r>
            <a:r>
              <a:rPr lang="en-US" i="1" dirty="0"/>
              <a:t>Department</a:t>
            </a:r>
            <a:r>
              <a:rPr lang="en-US" dirty="0">
                <a:latin typeface="Century Gothic" pitchFamily="34" charset="0"/>
              </a:rPr>
              <a:t> </a:t>
            </a:r>
            <a:r>
              <a:rPr lang="en-US" dirty="0"/>
              <a:t>role of </a:t>
            </a:r>
            <a:r>
              <a:rPr lang="en-US" dirty="0" err="1">
                <a:effectLst>
                  <a:outerShdw blurRad="38100" dist="38100" dir="2700000" algn="tl">
                    <a:srgbClr val="C0C0C0"/>
                  </a:outerShdw>
                </a:effectLst>
              </a:rPr>
              <a:t>MajorsIn</a:t>
            </a:r>
            <a:r>
              <a:rPr lang="en-US" dirty="0"/>
              <a:t> relationship type</a:t>
            </a:r>
          </a:p>
          <a:p>
            <a:pPr lvl="1">
              <a:lnSpc>
                <a:spcPct val="90000"/>
              </a:lnSpc>
              <a:defRPr/>
            </a:pPr>
            <a:r>
              <a:rPr lang="en-US" dirty="0"/>
              <a:t>(</a:t>
            </a:r>
            <a:r>
              <a:rPr lang="en-US" dirty="0">
                <a:solidFill>
                  <a:srgbClr val="FF0000"/>
                </a:solidFill>
              </a:rPr>
              <a:t>John, CS</a:t>
            </a:r>
            <a:r>
              <a:rPr lang="en-US" dirty="0"/>
              <a:t>; 2000) describes a relationship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E3B6D390-A5FA-40FC-8CD6-C996BFAFD6DB}" type="slidenum">
              <a:rPr lang="en-US" smtClean="0">
                <a:latin typeface="Times New Roman" pitchFamily="18" charset="0"/>
              </a:rPr>
              <a:pPr/>
              <a:t>11</a:t>
            </a:fld>
            <a:endParaRPr lang="en-US">
              <a:latin typeface="Times New Roman" pitchFamily="18" charset="0"/>
            </a:endParaRPr>
          </a:p>
        </p:txBody>
      </p:sp>
      <p:sp>
        <p:nvSpPr>
          <p:cNvPr id="10243" name="Rectangle 2"/>
          <p:cNvSpPr>
            <a:spLocks noGrp="1" noChangeArrowheads="1"/>
          </p:cNvSpPr>
          <p:nvPr>
            <p:ph type="title"/>
          </p:nvPr>
        </p:nvSpPr>
        <p:spPr/>
        <p:txBody>
          <a:bodyPr/>
          <a:lstStyle/>
          <a:p>
            <a:r>
              <a:rPr lang="en-US"/>
              <a:t>Relationship Type</a:t>
            </a:r>
          </a:p>
        </p:txBody>
      </p:sp>
      <p:sp>
        <p:nvSpPr>
          <p:cNvPr id="11267" name="Rectangle 3"/>
          <p:cNvSpPr>
            <a:spLocks noGrp="1" noChangeArrowheads="1"/>
          </p:cNvSpPr>
          <p:nvPr>
            <p:ph type="body" idx="1"/>
          </p:nvPr>
        </p:nvSpPr>
        <p:spPr/>
        <p:txBody>
          <a:bodyPr/>
          <a:lstStyle/>
          <a:p>
            <a:pPr>
              <a:defRPr/>
            </a:pPr>
            <a:r>
              <a:rPr lang="en-US"/>
              <a:t>Described by set of attributes and roles</a:t>
            </a:r>
          </a:p>
          <a:p>
            <a:pPr lvl="1">
              <a:defRPr/>
            </a:pPr>
            <a:r>
              <a:rPr lang="en-US"/>
              <a:t>e.g., </a:t>
            </a:r>
            <a:r>
              <a:rPr lang="en-US">
                <a:effectLst>
                  <a:outerShdw blurRad="38100" dist="38100" dir="2700000" algn="tl">
                    <a:srgbClr val="C0C0C0"/>
                  </a:outerShdw>
                </a:effectLst>
              </a:rPr>
              <a:t>MajorsIn</a:t>
            </a:r>
            <a:r>
              <a:rPr lang="en-US"/>
              <a:t>: </a:t>
            </a:r>
            <a:r>
              <a:rPr lang="en-US" i="1"/>
              <a:t>Student</a:t>
            </a:r>
            <a:r>
              <a:rPr lang="en-US"/>
              <a:t>, </a:t>
            </a:r>
            <a:r>
              <a:rPr lang="en-US" i="1"/>
              <a:t>Department</a:t>
            </a:r>
            <a:r>
              <a:rPr lang="en-US"/>
              <a:t>, </a:t>
            </a:r>
            <a:r>
              <a:rPr lang="en-US" i="1"/>
              <a:t>Since</a:t>
            </a:r>
          </a:p>
          <a:p>
            <a:pPr lvl="1">
              <a:defRPr/>
            </a:pPr>
            <a:r>
              <a:rPr lang="en-US"/>
              <a:t>Here we have used as the role name (</a:t>
            </a:r>
            <a:r>
              <a:rPr lang="en-US" i="1"/>
              <a:t>Student</a:t>
            </a:r>
            <a:r>
              <a:rPr lang="en-US"/>
              <a:t>) the name of the entity type (</a:t>
            </a:r>
            <a:r>
              <a:rPr lang="en-US">
                <a:effectLst>
                  <a:outerShdw blurRad="38100" dist="38100" dir="2700000" algn="tl">
                    <a:srgbClr val="C0C0C0"/>
                  </a:outerShdw>
                </a:effectLst>
              </a:rPr>
              <a:t>Student</a:t>
            </a:r>
            <a:r>
              <a:rPr lang="en-US"/>
              <a:t>) of the participant in the relationship, but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D65134E6-92D3-4CCE-AFCA-AAF600600B76}" type="slidenum">
              <a:rPr lang="en-US" smtClean="0">
                <a:latin typeface="Times New Roman" pitchFamily="18" charset="0"/>
              </a:rPr>
              <a:pPr/>
              <a:t>12</a:t>
            </a:fld>
            <a:endParaRPr lang="en-US">
              <a:latin typeface="Times New Roman" pitchFamily="18" charset="0"/>
            </a:endParaRPr>
          </a:p>
        </p:txBody>
      </p:sp>
      <p:sp>
        <p:nvSpPr>
          <p:cNvPr id="7171" name="Rectangle 2"/>
          <p:cNvSpPr>
            <a:spLocks noGrp="1" noChangeArrowheads="1"/>
          </p:cNvSpPr>
          <p:nvPr>
            <p:ph type="title"/>
          </p:nvPr>
        </p:nvSpPr>
        <p:spPr/>
        <p:txBody>
          <a:bodyPr/>
          <a:lstStyle/>
          <a:p>
            <a:r>
              <a:rPr lang="en-US" sz="4000" dirty="0"/>
              <a:t>An Example of Relationship Type</a:t>
            </a:r>
            <a:endParaRPr lang="en-US" sz="4000" dirty="0">
              <a:cs typeface="Times New Roman"/>
            </a:endParaRPr>
          </a:p>
        </p:txBody>
      </p:sp>
      <p:pic>
        <p:nvPicPr>
          <p:cNvPr id="2" name="Picture 2">
            <a:extLst>
              <a:ext uri="{FF2B5EF4-FFF2-40B4-BE49-F238E27FC236}">
                <a16:creationId xmlns:a16="http://schemas.microsoft.com/office/drawing/2014/main" id="{EFC76A1B-D4F1-4C68-8B78-275F96291140}"/>
              </a:ext>
            </a:extLst>
          </p:cNvPr>
          <p:cNvPicPr>
            <a:picLocks noChangeAspect="1"/>
          </p:cNvPicPr>
          <p:nvPr/>
        </p:nvPicPr>
        <p:blipFill>
          <a:blip r:embed="rId3"/>
          <a:stretch>
            <a:fillRect/>
          </a:stretch>
        </p:blipFill>
        <p:spPr>
          <a:xfrm>
            <a:off x="0" y="2318858"/>
            <a:ext cx="7398112" cy="1198106"/>
          </a:xfrm>
          <a:prstGeom prst="rect">
            <a:avLst/>
          </a:prstGeom>
        </p:spPr>
      </p:pic>
      <p:pic>
        <p:nvPicPr>
          <p:cNvPr id="3" name="圖片 2" descr="一張含有 玩具, 樂高 的圖片&#10;&#10;描述是以高可信度產生">
            <a:extLst>
              <a:ext uri="{FF2B5EF4-FFF2-40B4-BE49-F238E27FC236}">
                <a16:creationId xmlns:a16="http://schemas.microsoft.com/office/drawing/2014/main" id="{34ECD4FA-23C3-46BF-B6D1-6DA41026D5BF}"/>
              </a:ext>
            </a:extLst>
          </p:cNvPr>
          <p:cNvPicPr>
            <a:picLocks noChangeAspect="1"/>
          </p:cNvPicPr>
          <p:nvPr/>
        </p:nvPicPr>
        <p:blipFill>
          <a:blip r:embed="rId4"/>
          <a:stretch>
            <a:fillRect/>
          </a:stretch>
        </p:blipFill>
        <p:spPr>
          <a:xfrm>
            <a:off x="299383" y="3890840"/>
            <a:ext cx="2615556" cy="1988937"/>
          </a:xfrm>
          <a:prstGeom prst="rect">
            <a:avLst/>
          </a:prstGeom>
        </p:spPr>
      </p:pic>
      <p:pic>
        <p:nvPicPr>
          <p:cNvPr id="7" name="圖片 7">
            <a:extLst>
              <a:ext uri="{FF2B5EF4-FFF2-40B4-BE49-F238E27FC236}">
                <a16:creationId xmlns:a16="http://schemas.microsoft.com/office/drawing/2014/main" id="{54DE9187-17D4-4458-B62F-EA534C19762B}"/>
              </a:ext>
            </a:extLst>
          </p:cNvPr>
          <p:cNvPicPr>
            <a:picLocks noChangeAspect="1"/>
          </p:cNvPicPr>
          <p:nvPr/>
        </p:nvPicPr>
        <p:blipFill>
          <a:blip r:embed="rId5"/>
          <a:stretch>
            <a:fillRect/>
          </a:stretch>
        </p:blipFill>
        <p:spPr>
          <a:xfrm>
            <a:off x="2613766" y="1487377"/>
            <a:ext cx="797054" cy="785450"/>
          </a:xfrm>
          <a:prstGeom prst="rect">
            <a:avLst/>
          </a:prstGeom>
        </p:spPr>
      </p:pic>
      <p:cxnSp>
        <p:nvCxnSpPr>
          <p:cNvPr id="9" name="直線單箭頭接點 8">
            <a:extLst>
              <a:ext uri="{FF2B5EF4-FFF2-40B4-BE49-F238E27FC236}">
                <a16:creationId xmlns:a16="http://schemas.microsoft.com/office/drawing/2014/main" id="{7861DBE9-416C-4AA6-81CA-DA936490D311}"/>
              </a:ext>
            </a:extLst>
          </p:cNvPr>
          <p:cNvCxnSpPr/>
          <p:nvPr/>
        </p:nvCxnSpPr>
        <p:spPr bwMode="auto">
          <a:xfrm>
            <a:off x="3437292" y="2472555"/>
            <a:ext cx="916720" cy="916720"/>
          </a:xfrm>
          <a:prstGeom prst="straightConnector1">
            <a:avLst/>
          </a:prstGeom>
          <a:noFill/>
          <a:ln w="9525" cap="flat" cmpd="sng" algn="ctr">
            <a:noFill/>
            <a:prstDash val="solid"/>
            <a:round/>
            <a:headEnd type="none" w="med" len="med"/>
            <a:tailEnd type="none" w="med" len="med"/>
          </a:ln>
          <a:effectLst/>
        </p:spPr>
      </p:cxnSp>
      <p:cxnSp>
        <p:nvCxnSpPr>
          <p:cNvPr id="12" name="直線單箭頭接點 11">
            <a:extLst>
              <a:ext uri="{FF2B5EF4-FFF2-40B4-BE49-F238E27FC236}">
                <a16:creationId xmlns:a16="http://schemas.microsoft.com/office/drawing/2014/main" id="{F7E38397-3112-4D93-8EB2-39BAE11DD08B}"/>
              </a:ext>
            </a:extLst>
          </p:cNvPr>
          <p:cNvCxnSpPr/>
          <p:nvPr/>
        </p:nvCxnSpPr>
        <p:spPr bwMode="auto">
          <a:xfrm>
            <a:off x="3580167" y="2615430"/>
            <a:ext cx="916720" cy="916720"/>
          </a:xfrm>
          <a:prstGeom prst="straightConnector1">
            <a:avLst/>
          </a:prstGeom>
          <a:noFill/>
          <a:ln w="9525" cap="flat" cmpd="sng" algn="ctr">
            <a:noFill/>
            <a:prstDash val="solid"/>
            <a:round/>
            <a:headEnd type="none" w="med" len="med"/>
            <a:tailEnd type="none" w="med" len="med"/>
          </a:ln>
          <a:effectLst/>
        </p:spPr>
      </p:cxnSp>
      <p:cxnSp>
        <p:nvCxnSpPr>
          <p:cNvPr id="13" name="直線單箭頭接點 12">
            <a:extLst>
              <a:ext uri="{FF2B5EF4-FFF2-40B4-BE49-F238E27FC236}">
                <a16:creationId xmlns:a16="http://schemas.microsoft.com/office/drawing/2014/main" id="{C6F5BDCC-6159-455F-B22E-827B224AAC0C}"/>
              </a:ext>
            </a:extLst>
          </p:cNvPr>
          <p:cNvCxnSpPr/>
          <p:nvPr/>
        </p:nvCxnSpPr>
        <p:spPr bwMode="auto">
          <a:xfrm>
            <a:off x="3723042" y="2758305"/>
            <a:ext cx="916720" cy="916720"/>
          </a:xfrm>
          <a:prstGeom prst="straightConnector1">
            <a:avLst/>
          </a:prstGeom>
          <a:noFill/>
          <a:ln w="9525" cap="flat" cmpd="sng" algn="ctr">
            <a:noFill/>
            <a:prstDash val="solid"/>
            <a:round/>
            <a:headEnd type="none" w="med" len="med"/>
            <a:tailEnd type="none" w="med" len="med"/>
          </a:ln>
          <a:effectLst/>
        </p:spPr>
      </p:cxnSp>
      <p:cxnSp>
        <p:nvCxnSpPr>
          <p:cNvPr id="15" name="直線單箭頭接點 14">
            <a:extLst>
              <a:ext uri="{FF2B5EF4-FFF2-40B4-BE49-F238E27FC236}">
                <a16:creationId xmlns:a16="http://schemas.microsoft.com/office/drawing/2014/main" id="{B255C106-807A-4E09-B0DC-7AC5964E9B3A}"/>
              </a:ext>
            </a:extLst>
          </p:cNvPr>
          <p:cNvCxnSpPr>
            <a:cxnSpLocks/>
          </p:cNvCxnSpPr>
          <p:nvPr/>
        </p:nvCxnSpPr>
        <p:spPr bwMode="auto">
          <a:xfrm>
            <a:off x="3196046" y="1880102"/>
            <a:ext cx="936764" cy="38285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7C1EC0D7-1258-4CBA-9807-E5ECE9B2A309}"/>
              </a:ext>
            </a:extLst>
          </p:cNvPr>
          <p:cNvCxnSpPr>
            <a:cxnSpLocks/>
          </p:cNvCxnSpPr>
          <p:nvPr/>
        </p:nvCxnSpPr>
        <p:spPr bwMode="auto">
          <a:xfrm>
            <a:off x="3083006" y="3626941"/>
            <a:ext cx="1137197" cy="1160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BF526CD5-12DF-0C35-6AD0-28EEC42C8839}"/>
              </a:ext>
            </a:extLst>
          </p:cNvPr>
          <p:cNvPicPr>
            <a:picLocks noChangeAspect="1"/>
          </p:cNvPicPr>
          <p:nvPr/>
        </p:nvPicPr>
        <p:blipFill>
          <a:blip r:embed="rId6"/>
          <a:stretch>
            <a:fillRect/>
          </a:stretch>
        </p:blipFill>
        <p:spPr>
          <a:xfrm>
            <a:off x="7779178" y="1405434"/>
            <a:ext cx="1256008" cy="1409324"/>
          </a:xfrm>
          <a:prstGeom prst="rect">
            <a:avLst/>
          </a:prstGeom>
        </p:spPr>
      </p:pic>
      <p:pic>
        <p:nvPicPr>
          <p:cNvPr id="16" name="Picture 15">
            <a:extLst>
              <a:ext uri="{FF2B5EF4-FFF2-40B4-BE49-F238E27FC236}">
                <a16:creationId xmlns:a16="http://schemas.microsoft.com/office/drawing/2014/main" id="{02609150-43CF-B265-E7D0-360A51165C25}"/>
              </a:ext>
            </a:extLst>
          </p:cNvPr>
          <p:cNvPicPr>
            <a:picLocks noChangeAspect="1"/>
          </p:cNvPicPr>
          <p:nvPr/>
        </p:nvPicPr>
        <p:blipFill>
          <a:blip r:embed="rId7"/>
          <a:stretch>
            <a:fillRect/>
          </a:stretch>
        </p:blipFill>
        <p:spPr>
          <a:xfrm flipH="1">
            <a:off x="7626064" y="3113917"/>
            <a:ext cx="1507847" cy="1179177"/>
          </a:xfrm>
          <a:prstGeom prst="rect">
            <a:avLst/>
          </a:prstGeom>
        </p:spPr>
      </p:pic>
      <p:pic>
        <p:nvPicPr>
          <p:cNvPr id="18" name="Picture 17">
            <a:extLst>
              <a:ext uri="{FF2B5EF4-FFF2-40B4-BE49-F238E27FC236}">
                <a16:creationId xmlns:a16="http://schemas.microsoft.com/office/drawing/2014/main" id="{612CC60B-770D-90C6-7B0D-B7D617FCE52B}"/>
              </a:ext>
            </a:extLst>
          </p:cNvPr>
          <p:cNvPicPr>
            <a:picLocks noChangeAspect="1"/>
          </p:cNvPicPr>
          <p:nvPr/>
        </p:nvPicPr>
        <p:blipFill>
          <a:blip r:embed="rId8"/>
          <a:stretch>
            <a:fillRect/>
          </a:stretch>
        </p:blipFill>
        <p:spPr>
          <a:xfrm>
            <a:off x="7294550" y="5148631"/>
            <a:ext cx="1740636" cy="1011560"/>
          </a:xfrm>
          <a:prstGeom prst="rect">
            <a:avLst/>
          </a:prstGeom>
        </p:spPr>
      </p:pic>
      <p:pic>
        <p:nvPicPr>
          <p:cNvPr id="23" name="Picture 22">
            <a:extLst>
              <a:ext uri="{FF2B5EF4-FFF2-40B4-BE49-F238E27FC236}">
                <a16:creationId xmlns:a16="http://schemas.microsoft.com/office/drawing/2014/main" id="{0BE3E869-20E0-BFC6-B006-3C0871FB6729}"/>
              </a:ext>
            </a:extLst>
          </p:cNvPr>
          <p:cNvPicPr>
            <a:picLocks noChangeAspect="1"/>
          </p:cNvPicPr>
          <p:nvPr/>
        </p:nvPicPr>
        <p:blipFill>
          <a:blip r:embed="rId9"/>
          <a:stretch>
            <a:fillRect/>
          </a:stretch>
        </p:blipFill>
        <p:spPr>
          <a:xfrm>
            <a:off x="2473661" y="3322098"/>
            <a:ext cx="495369" cy="609685"/>
          </a:xfrm>
          <a:prstGeom prst="rect">
            <a:avLst/>
          </a:prstGeom>
        </p:spPr>
      </p:pic>
      <p:pic>
        <p:nvPicPr>
          <p:cNvPr id="24" name="Picture 23">
            <a:extLst>
              <a:ext uri="{FF2B5EF4-FFF2-40B4-BE49-F238E27FC236}">
                <a16:creationId xmlns:a16="http://schemas.microsoft.com/office/drawing/2014/main" id="{DAD245D5-03DF-F464-E657-AABAFD4850B1}"/>
              </a:ext>
            </a:extLst>
          </p:cNvPr>
          <p:cNvPicPr>
            <a:picLocks noChangeAspect="1"/>
          </p:cNvPicPr>
          <p:nvPr/>
        </p:nvPicPr>
        <p:blipFill>
          <a:blip r:embed="rId6"/>
          <a:stretch>
            <a:fillRect/>
          </a:stretch>
        </p:blipFill>
        <p:spPr>
          <a:xfrm>
            <a:off x="4181402" y="1594871"/>
            <a:ext cx="968379" cy="1086585"/>
          </a:xfrm>
          <a:prstGeom prst="rect">
            <a:avLst/>
          </a:prstGeom>
        </p:spPr>
      </p:pic>
      <p:pic>
        <p:nvPicPr>
          <p:cNvPr id="25" name="Picture 24">
            <a:extLst>
              <a:ext uri="{FF2B5EF4-FFF2-40B4-BE49-F238E27FC236}">
                <a16:creationId xmlns:a16="http://schemas.microsoft.com/office/drawing/2014/main" id="{8F511CB3-7D1F-188F-39BF-6CF1ACEEB50B}"/>
              </a:ext>
            </a:extLst>
          </p:cNvPr>
          <p:cNvPicPr>
            <a:picLocks noChangeAspect="1"/>
          </p:cNvPicPr>
          <p:nvPr/>
        </p:nvPicPr>
        <p:blipFill>
          <a:blip r:embed="rId8"/>
          <a:stretch>
            <a:fillRect/>
          </a:stretch>
        </p:blipFill>
        <p:spPr>
          <a:xfrm>
            <a:off x="4235165" y="3362485"/>
            <a:ext cx="1075601" cy="625079"/>
          </a:xfrm>
          <a:prstGeom prst="rect">
            <a:avLst/>
          </a:prstGeom>
        </p:spPr>
      </p:pic>
    </p:spTree>
    <p:extLst>
      <p:ext uri="{BB962C8B-B14F-4D97-AF65-F5344CB8AC3E}">
        <p14:creationId xmlns:p14="http://schemas.microsoft.com/office/powerpoint/2010/main" val="19390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B9F2065C-96B0-4848-B91E-251A1F713730}" type="slidenum">
              <a:rPr lang="en-US" smtClean="0">
                <a:latin typeface="Times New Roman" pitchFamily="18" charset="0"/>
              </a:rPr>
              <a:pPr/>
              <a:t>13</a:t>
            </a:fld>
            <a:endParaRPr lang="en-US">
              <a:latin typeface="Times New Roman" pitchFamily="18" charset="0"/>
            </a:endParaRPr>
          </a:p>
        </p:txBody>
      </p:sp>
      <p:sp>
        <p:nvSpPr>
          <p:cNvPr id="11267" name="Rectangle 2"/>
          <p:cNvSpPr>
            <a:spLocks noGrp="1" noChangeArrowheads="1"/>
          </p:cNvSpPr>
          <p:nvPr>
            <p:ph type="title"/>
          </p:nvPr>
        </p:nvSpPr>
        <p:spPr>
          <a:xfrm>
            <a:off x="685800" y="381000"/>
            <a:ext cx="7772400" cy="1143000"/>
          </a:xfrm>
        </p:spPr>
        <p:txBody>
          <a:bodyPr/>
          <a:lstStyle/>
          <a:p>
            <a:r>
              <a:rPr lang="en-US"/>
              <a:t>Roles</a:t>
            </a:r>
          </a:p>
        </p:txBody>
      </p:sp>
      <p:sp>
        <p:nvSpPr>
          <p:cNvPr id="10243" name="Rectangle 3"/>
          <p:cNvSpPr>
            <a:spLocks noGrp="1" noChangeArrowheads="1"/>
          </p:cNvSpPr>
          <p:nvPr>
            <p:ph type="body" idx="1"/>
          </p:nvPr>
        </p:nvSpPr>
        <p:spPr>
          <a:xfrm>
            <a:off x="685800" y="1524000"/>
            <a:ext cx="8077200" cy="4648200"/>
          </a:xfrm>
        </p:spPr>
        <p:txBody>
          <a:bodyPr/>
          <a:lstStyle/>
          <a:p>
            <a:pPr>
              <a:defRPr/>
            </a:pPr>
            <a:r>
              <a:rPr lang="en-US" i="1"/>
              <a:t>Problem</a:t>
            </a:r>
            <a:r>
              <a:rPr lang="en-US"/>
              <a:t>: relationship can relate elements of same entity type</a:t>
            </a:r>
          </a:p>
          <a:p>
            <a:pPr lvl="1">
              <a:defRPr/>
            </a:pPr>
            <a:r>
              <a:rPr lang="en-US"/>
              <a:t>e.g., </a:t>
            </a:r>
            <a:r>
              <a:rPr lang="en-US" i="1"/>
              <a:t>ReportsTo</a:t>
            </a:r>
            <a:r>
              <a:rPr lang="en-US"/>
              <a:t> relationship type relates two elements of </a:t>
            </a:r>
            <a:r>
              <a:rPr lang="en-US">
                <a:effectLst>
                  <a:outerShdw blurRad="38100" dist="38100" dir="2700000" algn="tl">
                    <a:srgbClr val="C0C0C0"/>
                  </a:outerShdw>
                </a:effectLst>
              </a:rPr>
              <a:t>Employee</a:t>
            </a:r>
            <a:r>
              <a:rPr lang="en-US"/>
              <a:t> entity type:  </a:t>
            </a:r>
          </a:p>
          <a:p>
            <a:pPr lvl="2">
              <a:defRPr/>
            </a:pPr>
            <a:r>
              <a:rPr lang="en-US"/>
              <a:t>Bob reports to Mary since 2000 </a:t>
            </a:r>
          </a:p>
          <a:p>
            <a:pPr lvl="1">
              <a:defRPr/>
            </a:pPr>
            <a:r>
              <a:rPr lang="en-US"/>
              <a:t>We do not have distinct names for the roles</a:t>
            </a:r>
          </a:p>
          <a:p>
            <a:pPr lvl="1">
              <a:defRPr/>
            </a:pPr>
            <a:r>
              <a:rPr lang="en-US"/>
              <a:t>It is not clear who reports to whom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EEFB6D72-6D8F-4B3F-A6CB-9E33E0A7D9AE}" type="slidenum">
              <a:rPr lang="en-US" smtClean="0">
                <a:latin typeface="Times New Roman" pitchFamily="18" charset="0"/>
              </a:rPr>
              <a:pPr/>
              <a:t>14</a:t>
            </a:fld>
            <a:endParaRPr lang="en-US">
              <a:latin typeface="Times New Roman" pitchFamily="18" charset="0"/>
            </a:endParaRPr>
          </a:p>
        </p:txBody>
      </p:sp>
      <p:sp>
        <p:nvSpPr>
          <p:cNvPr id="12291" name="Rectangle 2"/>
          <p:cNvSpPr>
            <a:spLocks noGrp="1" noChangeArrowheads="1"/>
          </p:cNvSpPr>
          <p:nvPr>
            <p:ph type="title"/>
          </p:nvPr>
        </p:nvSpPr>
        <p:spPr/>
        <p:txBody>
          <a:bodyPr/>
          <a:lstStyle/>
          <a:p>
            <a:r>
              <a:rPr lang="en-US"/>
              <a:t>Roles (con’t)</a:t>
            </a:r>
          </a:p>
        </p:txBody>
      </p:sp>
      <p:sp>
        <p:nvSpPr>
          <p:cNvPr id="2" name="Rectangle 3"/>
          <p:cNvSpPr>
            <a:spLocks noGrp="1" noChangeArrowheads="1"/>
          </p:cNvSpPr>
          <p:nvPr>
            <p:ph type="body" idx="1"/>
          </p:nvPr>
        </p:nvSpPr>
        <p:spPr>
          <a:xfrm>
            <a:off x="685800" y="1981200"/>
            <a:ext cx="7772400" cy="3886200"/>
          </a:xfrm>
        </p:spPr>
        <p:txBody>
          <a:bodyPr/>
          <a:lstStyle/>
          <a:p>
            <a:pPr>
              <a:defRPr/>
            </a:pPr>
            <a:r>
              <a:rPr lang="en-US" i="1"/>
              <a:t>Solution</a:t>
            </a:r>
            <a:r>
              <a:rPr lang="en-US"/>
              <a:t>: role name of relationship type need not be same as name of entity type from which participants are drawn</a:t>
            </a:r>
          </a:p>
          <a:p>
            <a:pPr lvl="1">
              <a:defRPr/>
            </a:pPr>
            <a:r>
              <a:rPr lang="en-US"/>
              <a:t> </a:t>
            </a:r>
            <a:r>
              <a:rPr lang="en-US">
                <a:effectLst>
                  <a:outerShdw blurRad="38100" dist="38100" dir="2700000" algn="tl">
                    <a:srgbClr val="C0C0C0"/>
                  </a:outerShdw>
                </a:effectLst>
              </a:rPr>
              <a:t>ReportsTo</a:t>
            </a:r>
            <a:r>
              <a:rPr lang="en-US"/>
              <a:t> has roles </a:t>
            </a:r>
            <a:r>
              <a:rPr lang="en-US" i="1"/>
              <a:t>Subordinate</a:t>
            </a:r>
            <a:r>
              <a:rPr lang="en-US"/>
              <a:t> and </a:t>
            </a:r>
            <a:r>
              <a:rPr lang="en-US" i="1"/>
              <a:t>Supervisor</a:t>
            </a:r>
            <a:r>
              <a:rPr lang="en-US"/>
              <a:t> and attribute </a:t>
            </a:r>
            <a:r>
              <a:rPr lang="en-US" i="1"/>
              <a:t>Since</a:t>
            </a:r>
          </a:p>
          <a:p>
            <a:pPr lvl="1">
              <a:defRPr/>
            </a:pPr>
            <a:r>
              <a:rPr lang="en-US"/>
              <a:t>Values of </a:t>
            </a:r>
            <a:r>
              <a:rPr lang="en-US" i="1"/>
              <a:t>Subordinate</a:t>
            </a:r>
            <a:r>
              <a:rPr lang="en-US"/>
              <a:t> and </a:t>
            </a:r>
            <a:r>
              <a:rPr lang="en-US" i="1"/>
              <a:t>Supervisor</a:t>
            </a:r>
            <a:r>
              <a:rPr lang="en-US"/>
              <a:t> both drawn from entity type </a:t>
            </a:r>
            <a:r>
              <a:rPr lang="en-US">
                <a:effectLst>
                  <a:outerShdw blurRad="38100" dist="38100" dir="2700000" algn="tl">
                    <a:srgbClr val="C0C0C0"/>
                  </a:outerShdw>
                </a:effectLst>
              </a:rPr>
              <a:t>Employee</a:t>
            </a:r>
          </a:p>
          <a:p>
            <a:pPr lvl="1">
              <a:defRPr/>
            </a:pPr>
            <a:endParaRPr lang="en-US"/>
          </a:p>
          <a:p>
            <a:pPr>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D65134E6-92D3-4CCE-AFCA-AAF600600B76}" type="slidenum">
              <a:rPr lang="en-US" smtClean="0">
                <a:latin typeface="Times New Roman" pitchFamily="18" charset="0"/>
              </a:rPr>
              <a:pPr/>
              <a:t>15</a:t>
            </a:fld>
            <a:endParaRPr lang="en-US">
              <a:latin typeface="Times New Roman" pitchFamily="18" charset="0"/>
            </a:endParaRPr>
          </a:p>
        </p:txBody>
      </p:sp>
      <p:sp>
        <p:nvSpPr>
          <p:cNvPr id="7171" name="Rectangle 2"/>
          <p:cNvSpPr>
            <a:spLocks noGrp="1" noChangeArrowheads="1"/>
          </p:cNvSpPr>
          <p:nvPr>
            <p:ph type="title"/>
          </p:nvPr>
        </p:nvSpPr>
        <p:spPr/>
        <p:txBody>
          <a:bodyPr/>
          <a:lstStyle/>
          <a:p>
            <a:r>
              <a:rPr lang="en-US" sz="3600" dirty="0"/>
              <a:t>Another Example of Relationship Type</a:t>
            </a:r>
            <a:endParaRPr lang="en-US" sz="3600" dirty="0">
              <a:cs typeface="Times New Roman"/>
            </a:endParaRPr>
          </a:p>
        </p:txBody>
      </p:sp>
      <p:sp>
        <p:nvSpPr>
          <p:cNvPr id="7172" name="Rectangle 3"/>
          <p:cNvSpPr>
            <a:spLocks noGrp="1" noChangeArrowheads="1"/>
          </p:cNvSpPr>
          <p:nvPr>
            <p:ph type="body" idx="1"/>
          </p:nvPr>
        </p:nvSpPr>
        <p:spPr/>
        <p:txBody>
          <a:bodyPr/>
          <a:lstStyle/>
          <a:p>
            <a:pPr marL="0" indent="0">
              <a:buNone/>
            </a:pPr>
            <a:endParaRPr lang="en-US" dirty="0">
              <a:cs typeface="Times New Roman"/>
            </a:endParaRPr>
          </a:p>
        </p:txBody>
      </p:sp>
      <p:pic>
        <p:nvPicPr>
          <p:cNvPr id="3" name="Picture 3" descr="A close up of a logo&#10;&#10;Description generated with very high confidence">
            <a:extLst>
              <a:ext uri="{FF2B5EF4-FFF2-40B4-BE49-F238E27FC236}">
                <a16:creationId xmlns:a16="http://schemas.microsoft.com/office/drawing/2014/main" id="{7D2C3668-6323-4EB3-BFAE-0ADFFFC09E08}"/>
              </a:ext>
            </a:extLst>
          </p:cNvPr>
          <p:cNvPicPr>
            <a:picLocks noChangeAspect="1"/>
          </p:cNvPicPr>
          <p:nvPr/>
        </p:nvPicPr>
        <p:blipFill>
          <a:blip r:embed="rId3"/>
          <a:stretch>
            <a:fillRect/>
          </a:stretch>
        </p:blipFill>
        <p:spPr>
          <a:xfrm>
            <a:off x="1494783" y="3167744"/>
            <a:ext cx="6142589" cy="1162120"/>
          </a:xfrm>
          <a:prstGeom prst="rect">
            <a:avLst/>
          </a:prstGeom>
        </p:spPr>
      </p:pic>
    </p:spTree>
    <p:extLst>
      <p:ext uri="{BB962C8B-B14F-4D97-AF65-F5344CB8AC3E}">
        <p14:creationId xmlns:p14="http://schemas.microsoft.com/office/powerpoint/2010/main" val="240917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465D9CB6-638E-4B34-999A-BACFD2C80333}" type="slidenum">
              <a:rPr lang="en-US" smtClean="0">
                <a:latin typeface="Times New Roman" pitchFamily="18" charset="0"/>
              </a:rPr>
              <a:pPr/>
              <a:t>16</a:t>
            </a:fld>
            <a:endParaRPr lang="en-US">
              <a:latin typeface="Times New Roman" pitchFamily="18" charset="0"/>
            </a:endParaRPr>
          </a:p>
        </p:txBody>
      </p:sp>
      <p:sp>
        <p:nvSpPr>
          <p:cNvPr id="13315" name="Rectangle 2"/>
          <p:cNvSpPr>
            <a:spLocks noGrp="1" noChangeArrowheads="1"/>
          </p:cNvSpPr>
          <p:nvPr>
            <p:ph type="title"/>
          </p:nvPr>
        </p:nvSpPr>
        <p:spPr>
          <a:xfrm>
            <a:off x="685800" y="0"/>
            <a:ext cx="7772400" cy="1143000"/>
          </a:xfrm>
        </p:spPr>
        <p:txBody>
          <a:bodyPr/>
          <a:lstStyle/>
          <a:p>
            <a:r>
              <a:rPr lang="en-US"/>
              <a:t>Schema of a Relationship Type</a:t>
            </a:r>
          </a:p>
        </p:txBody>
      </p:sp>
      <p:sp>
        <p:nvSpPr>
          <p:cNvPr id="2" name="Rectangle 3"/>
          <p:cNvSpPr>
            <a:spLocks noGrp="1" noChangeArrowheads="1"/>
          </p:cNvSpPr>
          <p:nvPr>
            <p:ph type="body" idx="1"/>
          </p:nvPr>
        </p:nvSpPr>
        <p:spPr>
          <a:xfrm>
            <a:off x="304800" y="1066800"/>
            <a:ext cx="8610600" cy="5486400"/>
          </a:xfrm>
        </p:spPr>
        <p:txBody>
          <a:bodyPr/>
          <a:lstStyle/>
          <a:p>
            <a:pPr>
              <a:lnSpc>
                <a:spcPct val="90000"/>
              </a:lnSpc>
              <a:defRPr/>
            </a:pPr>
            <a:r>
              <a:rPr lang="en-US" i="1">
                <a:effectLst>
                  <a:outerShdw blurRad="38100" dist="38100" dir="2700000" algn="tl">
                    <a:srgbClr val="C0C0C0"/>
                  </a:outerShdw>
                </a:effectLst>
              </a:rPr>
              <a:t>Role names</a:t>
            </a:r>
            <a:r>
              <a:rPr lang="en-US"/>
              <a:t>, </a:t>
            </a:r>
            <a:r>
              <a:rPr lang="en-US" i="1"/>
              <a:t>R</a:t>
            </a:r>
            <a:r>
              <a:rPr lang="en-US" baseline="-25000"/>
              <a:t>i</a:t>
            </a:r>
            <a:r>
              <a:rPr lang="en-US"/>
              <a:t>, and their corresponding entity sets. Roles must be single valued (number of roles = degree of relationship)</a:t>
            </a:r>
          </a:p>
          <a:p>
            <a:pPr>
              <a:lnSpc>
                <a:spcPct val="90000"/>
              </a:lnSpc>
              <a:defRPr/>
            </a:pPr>
            <a:r>
              <a:rPr lang="en-US" i="1">
                <a:effectLst>
                  <a:outerShdw blurRad="38100" dist="38100" dir="2700000" algn="tl">
                    <a:srgbClr val="C0C0C0"/>
                  </a:outerShdw>
                </a:effectLst>
              </a:rPr>
              <a:t>Attribute names</a:t>
            </a:r>
            <a:r>
              <a:rPr lang="en-US"/>
              <a:t>, </a:t>
            </a:r>
            <a:r>
              <a:rPr lang="en-US" i="1"/>
              <a:t>A</a:t>
            </a:r>
            <a:r>
              <a:rPr lang="en-US" baseline="-25000"/>
              <a:t>j</a:t>
            </a:r>
            <a:r>
              <a:rPr lang="en-US"/>
              <a:t>, and their corresponding domains. Attributes may be set valued</a:t>
            </a:r>
          </a:p>
          <a:p>
            <a:pPr>
              <a:lnSpc>
                <a:spcPct val="90000"/>
              </a:lnSpc>
              <a:defRPr/>
            </a:pPr>
            <a:r>
              <a:rPr lang="en-US" i="1">
                <a:effectLst>
                  <a:outerShdw blurRad="38100" dist="38100" dir="2700000" algn="tl">
                    <a:srgbClr val="C0C0C0"/>
                  </a:outerShdw>
                </a:effectLst>
              </a:rPr>
              <a:t>Key</a:t>
            </a:r>
            <a:r>
              <a:rPr lang="en-US"/>
              <a:t>: Minimum set of roles and attributes that uniquely identify a relationship </a:t>
            </a:r>
          </a:p>
          <a:p>
            <a:pPr>
              <a:lnSpc>
                <a:spcPct val="90000"/>
              </a:lnSpc>
              <a:defRPr/>
            </a:pPr>
            <a:r>
              <a:rPr lang="en-US" i="1"/>
              <a:t>Relationship</a:t>
            </a:r>
            <a:r>
              <a:rPr lang="en-US"/>
              <a:t>: &lt;e</a:t>
            </a:r>
            <a:r>
              <a:rPr lang="en-US" baseline="-25000"/>
              <a:t>1</a:t>
            </a:r>
            <a:r>
              <a:rPr lang="en-US"/>
              <a:t>, …e</a:t>
            </a:r>
            <a:r>
              <a:rPr lang="en-US" baseline="-25000"/>
              <a:t>n</a:t>
            </a:r>
            <a:r>
              <a:rPr lang="en-US"/>
              <a:t>; a</a:t>
            </a:r>
            <a:r>
              <a:rPr lang="en-US" baseline="-25000"/>
              <a:t>1</a:t>
            </a:r>
            <a:r>
              <a:rPr lang="en-US"/>
              <a:t>,  …a</a:t>
            </a:r>
            <a:r>
              <a:rPr lang="en-US" baseline="-25000"/>
              <a:t>k</a:t>
            </a:r>
            <a:r>
              <a:rPr lang="en-US"/>
              <a:t>&gt;</a:t>
            </a:r>
          </a:p>
          <a:p>
            <a:pPr lvl="1">
              <a:lnSpc>
                <a:spcPct val="90000"/>
              </a:lnSpc>
              <a:defRPr/>
            </a:pPr>
            <a:r>
              <a:rPr lang="en-US"/>
              <a:t>e</a:t>
            </a:r>
            <a:r>
              <a:rPr lang="en-US" baseline="-25000"/>
              <a:t>i </a:t>
            </a:r>
            <a:r>
              <a:rPr lang="en-US"/>
              <a:t>is an entity, a value from </a:t>
            </a:r>
            <a:r>
              <a:rPr lang="en-US" i="1"/>
              <a:t>R</a:t>
            </a:r>
            <a:r>
              <a:rPr lang="en-US" baseline="-25000"/>
              <a:t>i</a:t>
            </a:r>
            <a:r>
              <a:rPr lang="en-US"/>
              <a:t>’s entity set</a:t>
            </a:r>
          </a:p>
          <a:p>
            <a:pPr lvl="1">
              <a:lnSpc>
                <a:spcPct val="90000"/>
              </a:lnSpc>
              <a:defRPr/>
            </a:pPr>
            <a:r>
              <a:rPr lang="en-US"/>
              <a:t>a</a:t>
            </a:r>
            <a:r>
              <a:rPr lang="en-US" baseline="-25000"/>
              <a:t>j </a:t>
            </a:r>
            <a:r>
              <a:rPr lang="en-US"/>
              <a:t>is a set of attribute values with elements from domain of </a:t>
            </a:r>
            <a:r>
              <a:rPr lang="en-US" i="1"/>
              <a:t>A</a:t>
            </a:r>
            <a:r>
              <a:rPr lang="en-US" baseline="-25000"/>
              <a:t>j</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5E4FCDD2-8E02-4ABF-9D7D-C72BE98DE5F5}" type="slidenum">
              <a:rPr lang="en-US" smtClean="0">
                <a:latin typeface="Times New Roman" pitchFamily="18" charset="0"/>
              </a:rPr>
              <a:pPr/>
              <a:t>17</a:t>
            </a:fld>
            <a:endParaRPr lang="en-US">
              <a:latin typeface="Times New Roman" pitchFamily="18" charset="0"/>
            </a:endParaRPr>
          </a:p>
        </p:txBody>
      </p:sp>
      <p:pic>
        <p:nvPicPr>
          <p:cNvPr id="14339" name="Picture 7"/>
          <p:cNvPicPr>
            <a:picLocks noChangeAspect="1" noChangeArrowheads="1"/>
          </p:cNvPicPr>
          <p:nvPr/>
        </p:nvPicPr>
        <p:blipFill>
          <a:blip r:embed="rId3" cstate="print"/>
          <a:srcRect/>
          <a:stretch>
            <a:fillRect/>
          </a:stretch>
        </p:blipFill>
        <p:spPr bwMode="auto">
          <a:xfrm>
            <a:off x="381000" y="2133600"/>
            <a:ext cx="8305800" cy="4572000"/>
          </a:xfrm>
          <a:prstGeom prst="rect">
            <a:avLst/>
          </a:prstGeom>
          <a:noFill/>
          <a:ln w="9525">
            <a:noFill/>
            <a:miter lim="800000"/>
            <a:headEnd/>
            <a:tailEnd/>
          </a:ln>
        </p:spPr>
      </p:pic>
      <p:sp>
        <p:nvSpPr>
          <p:cNvPr id="14340" name="Rectangle 2"/>
          <p:cNvSpPr>
            <a:spLocks noGrp="1" noChangeArrowheads="1"/>
          </p:cNvSpPr>
          <p:nvPr>
            <p:ph type="title"/>
          </p:nvPr>
        </p:nvSpPr>
        <p:spPr>
          <a:xfrm>
            <a:off x="762000" y="152400"/>
            <a:ext cx="7772400" cy="838200"/>
          </a:xfrm>
        </p:spPr>
        <p:txBody>
          <a:bodyPr/>
          <a:lstStyle/>
          <a:p>
            <a:r>
              <a:rPr lang="en-US" sz="4000"/>
              <a:t>Graphical Representation</a:t>
            </a:r>
          </a:p>
        </p:txBody>
      </p:sp>
      <p:sp>
        <p:nvSpPr>
          <p:cNvPr id="14341" name="Text Box 5"/>
          <p:cNvSpPr>
            <a:spLocks noGrp="1" noChangeArrowheads="1"/>
          </p:cNvSpPr>
          <p:nvPr>
            <p:ph type="body" idx="1"/>
          </p:nvPr>
        </p:nvSpPr>
        <p:spPr>
          <a:xfrm>
            <a:off x="685800" y="990600"/>
            <a:ext cx="8305800" cy="1066800"/>
          </a:xfrm>
          <a:noFill/>
        </p:spPr>
        <p:txBody>
          <a:bodyPr/>
          <a:lstStyle/>
          <a:p>
            <a:r>
              <a:rPr lang="en-US" sz="2400"/>
              <a:t>Roles are edges labeled with role names (omitted if role name = name of entity set). Most attributes have been omitted.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5E4FCDD2-8E02-4ABF-9D7D-C72BE98DE5F5}" type="slidenum">
              <a:rPr lang="en-US" smtClean="0">
                <a:latin typeface="Times New Roman" pitchFamily="18" charset="0"/>
              </a:rPr>
              <a:pPr/>
              <a:t>18</a:t>
            </a:fld>
            <a:endParaRPr lang="en-US">
              <a:latin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136E178-DCE7-E241-C01B-D7070D63650E}"/>
                  </a:ext>
                </a:extLst>
              </p14:cNvPr>
              <p14:cNvContentPartPr/>
              <p14:nvPr/>
            </p14:nvContentPartPr>
            <p14:xfrm>
              <a:off x="1890446" y="903000"/>
              <a:ext cx="214200" cy="180360"/>
            </p14:xfrm>
          </p:contentPart>
        </mc:Choice>
        <mc:Fallback xmlns="">
          <p:pic>
            <p:nvPicPr>
              <p:cNvPr id="6" name="Ink 5">
                <a:extLst>
                  <a:ext uri="{FF2B5EF4-FFF2-40B4-BE49-F238E27FC236}">
                    <a16:creationId xmlns:a16="http://schemas.microsoft.com/office/drawing/2014/main" id="{5136E178-DCE7-E241-C01B-D7070D63650E}"/>
                  </a:ext>
                </a:extLst>
              </p:cNvPr>
              <p:cNvPicPr/>
              <p:nvPr/>
            </p:nvPicPr>
            <p:blipFill>
              <a:blip r:embed="rId4"/>
              <a:stretch>
                <a:fillRect/>
              </a:stretch>
            </p:blipFill>
            <p:spPr>
              <a:xfrm>
                <a:off x="1884326" y="896880"/>
                <a:ext cx="226440" cy="192600"/>
              </a:xfrm>
              <a:prstGeom prst="rect">
                <a:avLst/>
              </a:prstGeom>
            </p:spPr>
          </p:pic>
        </mc:Fallback>
      </mc:AlternateContent>
      <p:grpSp>
        <p:nvGrpSpPr>
          <p:cNvPr id="30" name="Group 29">
            <a:extLst>
              <a:ext uri="{FF2B5EF4-FFF2-40B4-BE49-F238E27FC236}">
                <a16:creationId xmlns:a16="http://schemas.microsoft.com/office/drawing/2014/main" id="{D676E00F-9B9D-A373-39B3-BF3AB141C320}"/>
              </a:ext>
            </a:extLst>
          </p:cNvPr>
          <p:cNvGrpSpPr/>
          <p:nvPr/>
        </p:nvGrpSpPr>
        <p:grpSpPr>
          <a:xfrm>
            <a:off x="1357286" y="2216640"/>
            <a:ext cx="2555280" cy="1078200"/>
            <a:chOff x="1357286" y="2216640"/>
            <a:chExt cx="2555280" cy="1078200"/>
          </a:xfrm>
        </p:grpSpPr>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09A985B4-C827-705F-6AA5-4CDE47CBE022}"/>
                    </a:ext>
                  </a:extLst>
                </p14:cNvPr>
                <p14:cNvContentPartPr/>
                <p14:nvPr/>
              </p14:nvContentPartPr>
              <p14:xfrm>
                <a:off x="1357286" y="2425800"/>
                <a:ext cx="532080" cy="684360"/>
              </p14:xfrm>
            </p:contentPart>
          </mc:Choice>
          <mc:Fallback xmlns="">
            <p:pic>
              <p:nvPicPr>
                <p:cNvPr id="25" name="Ink 24">
                  <a:extLst>
                    <a:ext uri="{FF2B5EF4-FFF2-40B4-BE49-F238E27FC236}">
                      <a16:creationId xmlns:a16="http://schemas.microsoft.com/office/drawing/2014/main" id="{09A985B4-C827-705F-6AA5-4CDE47CBE022}"/>
                    </a:ext>
                  </a:extLst>
                </p:cNvPr>
                <p:cNvPicPr/>
                <p:nvPr/>
              </p:nvPicPr>
              <p:blipFill>
                <a:blip r:embed="rId6"/>
                <a:stretch>
                  <a:fillRect/>
                </a:stretch>
              </p:blipFill>
              <p:spPr>
                <a:xfrm>
                  <a:off x="1351166" y="2419680"/>
                  <a:ext cx="54432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495F6617-7945-7909-4B8C-FDD5E8B6B71C}"/>
                    </a:ext>
                  </a:extLst>
                </p14:cNvPr>
                <p14:cNvContentPartPr/>
                <p14:nvPr/>
              </p14:nvContentPartPr>
              <p14:xfrm>
                <a:off x="1925726" y="2350560"/>
                <a:ext cx="235080" cy="944280"/>
              </p14:xfrm>
            </p:contentPart>
          </mc:Choice>
          <mc:Fallback xmlns="">
            <p:pic>
              <p:nvPicPr>
                <p:cNvPr id="26" name="Ink 25">
                  <a:extLst>
                    <a:ext uri="{FF2B5EF4-FFF2-40B4-BE49-F238E27FC236}">
                      <a16:creationId xmlns:a16="http://schemas.microsoft.com/office/drawing/2014/main" id="{495F6617-7945-7909-4B8C-FDD5E8B6B71C}"/>
                    </a:ext>
                  </a:extLst>
                </p:cNvPr>
                <p:cNvPicPr/>
                <p:nvPr/>
              </p:nvPicPr>
              <p:blipFill>
                <a:blip r:embed="rId8"/>
                <a:stretch>
                  <a:fillRect/>
                </a:stretch>
              </p:blipFill>
              <p:spPr>
                <a:xfrm>
                  <a:off x="1919606" y="2344440"/>
                  <a:ext cx="247320" cy="95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5EFD3AC0-4725-8AC4-20E9-EF64A3CCFBA1}"/>
                    </a:ext>
                  </a:extLst>
                </p14:cNvPr>
                <p14:cNvContentPartPr/>
                <p14:nvPr/>
              </p14:nvContentPartPr>
              <p14:xfrm>
                <a:off x="1837166" y="2809560"/>
                <a:ext cx="186120" cy="88560"/>
              </p14:xfrm>
            </p:contentPart>
          </mc:Choice>
          <mc:Fallback xmlns="">
            <p:pic>
              <p:nvPicPr>
                <p:cNvPr id="27" name="Ink 26">
                  <a:extLst>
                    <a:ext uri="{FF2B5EF4-FFF2-40B4-BE49-F238E27FC236}">
                      <a16:creationId xmlns:a16="http://schemas.microsoft.com/office/drawing/2014/main" id="{5EFD3AC0-4725-8AC4-20E9-EF64A3CCFBA1}"/>
                    </a:ext>
                  </a:extLst>
                </p:cNvPr>
                <p:cNvPicPr/>
                <p:nvPr/>
              </p:nvPicPr>
              <p:blipFill>
                <a:blip r:embed="rId10"/>
                <a:stretch>
                  <a:fillRect/>
                </a:stretch>
              </p:blipFill>
              <p:spPr>
                <a:xfrm>
                  <a:off x="1831046" y="2803440"/>
                  <a:ext cx="1983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8BAC42A4-9C00-A27C-EF22-E42B3CE8A5C8}"/>
                    </a:ext>
                  </a:extLst>
                </p14:cNvPr>
                <p14:cNvContentPartPr/>
                <p14:nvPr/>
              </p14:nvContentPartPr>
              <p14:xfrm>
                <a:off x="2246126" y="2633880"/>
                <a:ext cx="316080" cy="475200"/>
              </p14:xfrm>
            </p:contentPart>
          </mc:Choice>
          <mc:Fallback xmlns="">
            <p:pic>
              <p:nvPicPr>
                <p:cNvPr id="28" name="Ink 27">
                  <a:extLst>
                    <a:ext uri="{FF2B5EF4-FFF2-40B4-BE49-F238E27FC236}">
                      <a16:creationId xmlns:a16="http://schemas.microsoft.com/office/drawing/2014/main" id="{8BAC42A4-9C00-A27C-EF22-E42B3CE8A5C8}"/>
                    </a:ext>
                  </a:extLst>
                </p:cNvPr>
                <p:cNvPicPr/>
                <p:nvPr/>
              </p:nvPicPr>
              <p:blipFill>
                <a:blip r:embed="rId12"/>
                <a:stretch>
                  <a:fillRect/>
                </a:stretch>
              </p:blipFill>
              <p:spPr>
                <a:xfrm>
                  <a:off x="2240006" y="2627760"/>
                  <a:ext cx="32832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921711AC-DFE4-1BF0-3626-6BEF8E0116C1}"/>
                    </a:ext>
                  </a:extLst>
                </p14:cNvPr>
                <p14:cNvContentPartPr/>
                <p14:nvPr/>
              </p14:nvContentPartPr>
              <p14:xfrm>
                <a:off x="2485166" y="2216640"/>
                <a:ext cx="1427400" cy="1037160"/>
              </p14:xfrm>
            </p:contentPart>
          </mc:Choice>
          <mc:Fallback xmlns="">
            <p:pic>
              <p:nvPicPr>
                <p:cNvPr id="29" name="Ink 28">
                  <a:extLst>
                    <a:ext uri="{FF2B5EF4-FFF2-40B4-BE49-F238E27FC236}">
                      <a16:creationId xmlns:a16="http://schemas.microsoft.com/office/drawing/2014/main" id="{921711AC-DFE4-1BF0-3626-6BEF8E0116C1}"/>
                    </a:ext>
                  </a:extLst>
                </p:cNvPr>
                <p:cNvPicPr/>
                <p:nvPr/>
              </p:nvPicPr>
              <p:blipFill>
                <a:blip r:embed="rId14"/>
                <a:stretch>
                  <a:fillRect/>
                </a:stretch>
              </p:blipFill>
              <p:spPr>
                <a:xfrm>
                  <a:off x="2479046" y="2210520"/>
                  <a:ext cx="1439640" cy="104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31" name="Ink 30">
                <a:extLst>
                  <a:ext uri="{FF2B5EF4-FFF2-40B4-BE49-F238E27FC236}">
                    <a16:creationId xmlns:a16="http://schemas.microsoft.com/office/drawing/2014/main" id="{12CBDACC-A23E-F4FD-EDD7-760C5294C9F5}"/>
                  </a:ext>
                </a:extLst>
              </p14:cNvPr>
              <p14:cNvContentPartPr/>
              <p14:nvPr/>
            </p14:nvContentPartPr>
            <p14:xfrm>
              <a:off x="6086966" y="892560"/>
              <a:ext cx="2802960" cy="2691360"/>
            </p14:xfrm>
          </p:contentPart>
        </mc:Choice>
        <mc:Fallback xmlns="">
          <p:pic>
            <p:nvPicPr>
              <p:cNvPr id="31" name="Ink 30">
                <a:extLst>
                  <a:ext uri="{FF2B5EF4-FFF2-40B4-BE49-F238E27FC236}">
                    <a16:creationId xmlns:a16="http://schemas.microsoft.com/office/drawing/2014/main" id="{12CBDACC-A23E-F4FD-EDD7-760C5294C9F5}"/>
                  </a:ext>
                </a:extLst>
              </p:cNvPr>
              <p:cNvPicPr/>
              <p:nvPr/>
            </p:nvPicPr>
            <p:blipFill>
              <a:blip r:embed="rId16"/>
              <a:stretch>
                <a:fillRect/>
              </a:stretch>
            </p:blipFill>
            <p:spPr>
              <a:xfrm>
                <a:off x="6080846" y="886440"/>
                <a:ext cx="2815200" cy="2703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2411F5BD-70DA-9713-2D91-9888CB536FAC}"/>
                  </a:ext>
                </a:extLst>
              </p14:cNvPr>
              <p14:cNvContentPartPr/>
              <p14:nvPr/>
            </p14:nvContentPartPr>
            <p14:xfrm>
              <a:off x="7023326" y="1139160"/>
              <a:ext cx="144360" cy="226080"/>
            </p14:xfrm>
          </p:contentPart>
        </mc:Choice>
        <mc:Fallback xmlns="">
          <p:pic>
            <p:nvPicPr>
              <p:cNvPr id="38" name="Ink 37">
                <a:extLst>
                  <a:ext uri="{FF2B5EF4-FFF2-40B4-BE49-F238E27FC236}">
                    <a16:creationId xmlns:a16="http://schemas.microsoft.com/office/drawing/2014/main" id="{2411F5BD-70DA-9713-2D91-9888CB536FAC}"/>
                  </a:ext>
                </a:extLst>
              </p:cNvPr>
              <p:cNvPicPr/>
              <p:nvPr/>
            </p:nvPicPr>
            <p:blipFill>
              <a:blip r:embed="rId18"/>
              <a:stretch>
                <a:fillRect/>
              </a:stretch>
            </p:blipFill>
            <p:spPr>
              <a:xfrm>
                <a:off x="7017206" y="1133040"/>
                <a:ext cx="1566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Ink 38">
                <a:extLst>
                  <a:ext uri="{FF2B5EF4-FFF2-40B4-BE49-F238E27FC236}">
                    <a16:creationId xmlns:a16="http://schemas.microsoft.com/office/drawing/2014/main" id="{967EE126-CA8D-DCD9-36E1-0EF8AE13C13F}"/>
                  </a:ext>
                </a:extLst>
              </p14:cNvPr>
              <p14:cNvContentPartPr/>
              <p14:nvPr/>
            </p14:nvContentPartPr>
            <p14:xfrm>
              <a:off x="7043486" y="1184160"/>
              <a:ext cx="245520" cy="188280"/>
            </p14:xfrm>
          </p:contentPart>
        </mc:Choice>
        <mc:Fallback xmlns="">
          <p:pic>
            <p:nvPicPr>
              <p:cNvPr id="39" name="Ink 38">
                <a:extLst>
                  <a:ext uri="{FF2B5EF4-FFF2-40B4-BE49-F238E27FC236}">
                    <a16:creationId xmlns:a16="http://schemas.microsoft.com/office/drawing/2014/main" id="{967EE126-CA8D-DCD9-36E1-0EF8AE13C13F}"/>
                  </a:ext>
                </a:extLst>
              </p:cNvPr>
              <p:cNvPicPr/>
              <p:nvPr/>
            </p:nvPicPr>
            <p:blipFill>
              <a:blip r:embed="rId20"/>
              <a:stretch>
                <a:fillRect/>
              </a:stretch>
            </p:blipFill>
            <p:spPr>
              <a:xfrm>
                <a:off x="7037366" y="1178040"/>
                <a:ext cx="2577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A999B9D5-6025-801E-7B1C-06C308DC7E9B}"/>
                  </a:ext>
                </a:extLst>
              </p14:cNvPr>
              <p14:cNvContentPartPr/>
              <p14:nvPr/>
            </p14:nvContentPartPr>
            <p14:xfrm>
              <a:off x="7809206" y="1277400"/>
              <a:ext cx="94680" cy="145080"/>
            </p14:xfrm>
          </p:contentPart>
        </mc:Choice>
        <mc:Fallback xmlns="">
          <p:pic>
            <p:nvPicPr>
              <p:cNvPr id="41" name="Ink 40">
                <a:extLst>
                  <a:ext uri="{FF2B5EF4-FFF2-40B4-BE49-F238E27FC236}">
                    <a16:creationId xmlns:a16="http://schemas.microsoft.com/office/drawing/2014/main" id="{A999B9D5-6025-801E-7B1C-06C308DC7E9B}"/>
                  </a:ext>
                </a:extLst>
              </p:cNvPr>
              <p:cNvPicPr/>
              <p:nvPr/>
            </p:nvPicPr>
            <p:blipFill>
              <a:blip r:embed="rId22"/>
              <a:stretch>
                <a:fillRect/>
              </a:stretch>
            </p:blipFill>
            <p:spPr>
              <a:xfrm>
                <a:off x="7803086" y="1271280"/>
                <a:ext cx="1069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49CCB8BE-F236-3A53-E934-C5105401286F}"/>
                  </a:ext>
                </a:extLst>
              </p14:cNvPr>
              <p14:cNvContentPartPr/>
              <p14:nvPr/>
            </p14:nvContentPartPr>
            <p14:xfrm>
              <a:off x="7767446" y="1294320"/>
              <a:ext cx="320760" cy="209520"/>
            </p14:xfrm>
          </p:contentPart>
        </mc:Choice>
        <mc:Fallback xmlns="">
          <p:pic>
            <p:nvPicPr>
              <p:cNvPr id="42" name="Ink 41">
                <a:extLst>
                  <a:ext uri="{FF2B5EF4-FFF2-40B4-BE49-F238E27FC236}">
                    <a16:creationId xmlns:a16="http://schemas.microsoft.com/office/drawing/2014/main" id="{49CCB8BE-F236-3A53-E934-C5105401286F}"/>
                  </a:ext>
                </a:extLst>
              </p:cNvPr>
              <p:cNvPicPr/>
              <p:nvPr/>
            </p:nvPicPr>
            <p:blipFill>
              <a:blip r:embed="rId24"/>
              <a:stretch>
                <a:fillRect/>
              </a:stretch>
            </p:blipFill>
            <p:spPr>
              <a:xfrm>
                <a:off x="7761326" y="1288200"/>
                <a:ext cx="3330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AAB26C53-07A0-39E3-FE87-D77655ABEFAE}"/>
                  </a:ext>
                </a:extLst>
              </p14:cNvPr>
              <p14:cNvContentPartPr/>
              <p14:nvPr/>
            </p14:nvContentPartPr>
            <p14:xfrm>
              <a:off x="6753326" y="2301960"/>
              <a:ext cx="78480" cy="513000"/>
            </p14:xfrm>
          </p:contentPart>
        </mc:Choice>
        <mc:Fallback xmlns="">
          <p:pic>
            <p:nvPicPr>
              <p:cNvPr id="32" name="Ink 31">
                <a:extLst>
                  <a:ext uri="{FF2B5EF4-FFF2-40B4-BE49-F238E27FC236}">
                    <a16:creationId xmlns:a16="http://schemas.microsoft.com/office/drawing/2014/main" id="{AAB26C53-07A0-39E3-FE87-D77655ABEFAE}"/>
                  </a:ext>
                </a:extLst>
              </p:cNvPr>
              <p:cNvPicPr/>
              <p:nvPr/>
            </p:nvPicPr>
            <p:blipFill>
              <a:blip r:embed="rId26"/>
              <a:stretch>
                <a:fillRect/>
              </a:stretch>
            </p:blipFill>
            <p:spPr>
              <a:xfrm>
                <a:off x="6747206" y="2295840"/>
                <a:ext cx="9072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05DCE16A-7DDD-E699-C0DF-BD571859C007}"/>
                  </a:ext>
                </a:extLst>
              </p14:cNvPr>
              <p14:cNvContentPartPr/>
              <p14:nvPr/>
            </p14:nvContentPartPr>
            <p14:xfrm>
              <a:off x="6812726" y="2116560"/>
              <a:ext cx="235800" cy="402480"/>
            </p14:xfrm>
          </p:contentPart>
        </mc:Choice>
        <mc:Fallback xmlns="">
          <p:pic>
            <p:nvPicPr>
              <p:cNvPr id="33" name="Ink 32">
                <a:extLst>
                  <a:ext uri="{FF2B5EF4-FFF2-40B4-BE49-F238E27FC236}">
                    <a16:creationId xmlns:a16="http://schemas.microsoft.com/office/drawing/2014/main" id="{05DCE16A-7DDD-E699-C0DF-BD571859C007}"/>
                  </a:ext>
                </a:extLst>
              </p:cNvPr>
              <p:cNvPicPr/>
              <p:nvPr/>
            </p:nvPicPr>
            <p:blipFill>
              <a:blip r:embed="rId28"/>
              <a:stretch>
                <a:fillRect/>
              </a:stretch>
            </p:blipFill>
            <p:spPr>
              <a:xfrm>
                <a:off x="6806606" y="2110440"/>
                <a:ext cx="24804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AFD2BD09-2835-B567-26DA-6EABF409BBEC}"/>
                  </a:ext>
                </a:extLst>
              </p14:cNvPr>
              <p14:cNvContentPartPr/>
              <p14:nvPr/>
            </p14:nvContentPartPr>
            <p14:xfrm>
              <a:off x="7152926" y="2044920"/>
              <a:ext cx="186120" cy="357480"/>
            </p14:xfrm>
          </p:contentPart>
        </mc:Choice>
        <mc:Fallback xmlns="">
          <p:pic>
            <p:nvPicPr>
              <p:cNvPr id="34" name="Ink 33">
                <a:extLst>
                  <a:ext uri="{FF2B5EF4-FFF2-40B4-BE49-F238E27FC236}">
                    <a16:creationId xmlns:a16="http://schemas.microsoft.com/office/drawing/2014/main" id="{AFD2BD09-2835-B567-26DA-6EABF409BBEC}"/>
                  </a:ext>
                </a:extLst>
              </p:cNvPr>
              <p:cNvPicPr/>
              <p:nvPr/>
            </p:nvPicPr>
            <p:blipFill>
              <a:blip r:embed="rId30"/>
              <a:stretch>
                <a:fillRect/>
              </a:stretch>
            </p:blipFill>
            <p:spPr>
              <a:xfrm>
                <a:off x="7146806" y="2038800"/>
                <a:ext cx="1983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C48DE9ED-3035-7853-F31D-130EB625128E}"/>
                  </a:ext>
                </a:extLst>
              </p14:cNvPr>
              <p14:cNvContentPartPr/>
              <p14:nvPr/>
            </p14:nvContentPartPr>
            <p14:xfrm>
              <a:off x="7411406" y="2129880"/>
              <a:ext cx="167760" cy="268200"/>
            </p14:xfrm>
          </p:contentPart>
        </mc:Choice>
        <mc:Fallback xmlns="">
          <p:pic>
            <p:nvPicPr>
              <p:cNvPr id="35" name="Ink 34">
                <a:extLst>
                  <a:ext uri="{FF2B5EF4-FFF2-40B4-BE49-F238E27FC236}">
                    <a16:creationId xmlns:a16="http://schemas.microsoft.com/office/drawing/2014/main" id="{C48DE9ED-3035-7853-F31D-130EB625128E}"/>
                  </a:ext>
                </a:extLst>
              </p:cNvPr>
              <p:cNvPicPr/>
              <p:nvPr/>
            </p:nvPicPr>
            <p:blipFill>
              <a:blip r:embed="rId32"/>
              <a:stretch>
                <a:fillRect/>
              </a:stretch>
            </p:blipFill>
            <p:spPr>
              <a:xfrm>
                <a:off x="7405286" y="2123760"/>
                <a:ext cx="1800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62B4C0AC-4F75-9A21-E28D-9DAB66DB2B0F}"/>
                  </a:ext>
                </a:extLst>
              </p14:cNvPr>
              <p14:cNvContentPartPr/>
              <p14:nvPr/>
            </p14:nvContentPartPr>
            <p14:xfrm>
              <a:off x="7467926" y="2098200"/>
              <a:ext cx="1183680" cy="770760"/>
            </p14:xfrm>
          </p:contentPart>
        </mc:Choice>
        <mc:Fallback xmlns="">
          <p:pic>
            <p:nvPicPr>
              <p:cNvPr id="36" name="Ink 35">
                <a:extLst>
                  <a:ext uri="{FF2B5EF4-FFF2-40B4-BE49-F238E27FC236}">
                    <a16:creationId xmlns:a16="http://schemas.microsoft.com/office/drawing/2014/main" id="{62B4C0AC-4F75-9A21-E28D-9DAB66DB2B0F}"/>
                  </a:ext>
                </a:extLst>
              </p:cNvPr>
              <p:cNvPicPr/>
              <p:nvPr/>
            </p:nvPicPr>
            <p:blipFill>
              <a:blip r:embed="rId34"/>
              <a:stretch>
                <a:fillRect/>
              </a:stretch>
            </p:blipFill>
            <p:spPr>
              <a:xfrm>
                <a:off x="7461806" y="2092080"/>
                <a:ext cx="1195920" cy="783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27BE2054-B990-49C7-AB82-45FCE961DCB4}"/>
                  </a:ext>
                </a:extLst>
              </p14:cNvPr>
              <p14:cNvContentPartPr/>
              <p14:nvPr/>
            </p14:nvContentPartPr>
            <p14:xfrm>
              <a:off x="6709046" y="1727040"/>
              <a:ext cx="63720" cy="182520"/>
            </p14:xfrm>
          </p:contentPart>
        </mc:Choice>
        <mc:Fallback xmlns="">
          <p:pic>
            <p:nvPicPr>
              <p:cNvPr id="44" name="Ink 43">
                <a:extLst>
                  <a:ext uri="{FF2B5EF4-FFF2-40B4-BE49-F238E27FC236}">
                    <a16:creationId xmlns:a16="http://schemas.microsoft.com/office/drawing/2014/main" id="{27BE2054-B990-49C7-AB82-45FCE961DCB4}"/>
                  </a:ext>
                </a:extLst>
              </p:cNvPr>
              <p:cNvPicPr/>
              <p:nvPr/>
            </p:nvPicPr>
            <p:blipFill>
              <a:blip r:embed="rId36"/>
              <a:stretch>
                <a:fillRect/>
              </a:stretch>
            </p:blipFill>
            <p:spPr>
              <a:xfrm>
                <a:off x="6702926" y="1720920"/>
                <a:ext cx="759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B7D52C80-6485-D183-BEE2-C9BA265F3ABB}"/>
                  </a:ext>
                </a:extLst>
              </p14:cNvPr>
              <p14:cNvContentPartPr/>
              <p14:nvPr/>
            </p14:nvContentPartPr>
            <p14:xfrm>
              <a:off x="6484406" y="1780680"/>
              <a:ext cx="451800" cy="354240"/>
            </p14:xfrm>
          </p:contentPart>
        </mc:Choice>
        <mc:Fallback xmlns="">
          <p:pic>
            <p:nvPicPr>
              <p:cNvPr id="45" name="Ink 44">
                <a:extLst>
                  <a:ext uri="{FF2B5EF4-FFF2-40B4-BE49-F238E27FC236}">
                    <a16:creationId xmlns:a16="http://schemas.microsoft.com/office/drawing/2014/main" id="{B7D52C80-6485-D183-BEE2-C9BA265F3ABB}"/>
                  </a:ext>
                </a:extLst>
              </p:cNvPr>
              <p:cNvPicPr/>
              <p:nvPr/>
            </p:nvPicPr>
            <p:blipFill>
              <a:blip r:embed="rId38"/>
              <a:stretch>
                <a:fillRect/>
              </a:stretch>
            </p:blipFill>
            <p:spPr>
              <a:xfrm>
                <a:off x="6478286" y="1774560"/>
                <a:ext cx="46404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8DAFBF84-8BDD-BF70-564C-B151FEB3A977}"/>
                  </a:ext>
                </a:extLst>
              </p14:cNvPr>
              <p14:cNvContentPartPr/>
              <p14:nvPr/>
            </p14:nvContentPartPr>
            <p14:xfrm>
              <a:off x="6761246" y="1867800"/>
              <a:ext cx="57960" cy="186840"/>
            </p14:xfrm>
          </p:contentPart>
        </mc:Choice>
        <mc:Fallback xmlns="">
          <p:pic>
            <p:nvPicPr>
              <p:cNvPr id="47" name="Ink 46">
                <a:extLst>
                  <a:ext uri="{FF2B5EF4-FFF2-40B4-BE49-F238E27FC236}">
                    <a16:creationId xmlns:a16="http://schemas.microsoft.com/office/drawing/2014/main" id="{8DAFBF84-8BDD-BF70-564C-B151FEB3A977}"/>
                  </a:ext>
                </a:extLst>
              </p:cNvPr>
              <p:cNvPicPr/>
              <p:nvPr/>
            </p:nvPicPr>
            <p:blipFill>
              <a:blip r:embed="rId40"/>
              <a:stretch>
                <a:fillRect/>
              </a:stretch>
            </p:blipFill>
            <p:spPr>
              <a:xfrm>
                <a:off x="6755126" y="1861680"/>
                <a:ext cx="702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1095B036-14A4-02EE-F8D2-60227125F035}"/>
                  </a:ext>
                </a:extLst>
              </p14:cNvPr>
              <p14:cNvContentPartPr/>
              <p14:nvPr/>
            </p14:nvContentPartPr>
            <p14:xfrm>
              <a:off x="7688606" y="1731000"/>
              <a:ext cx="159840" cy="202320"/>
            </p14:xfrm>
          </p:contentPart>
        </mc:Choice>
        <mc:Fallback xmlns="">
          <p:pic>
            <p:nvPicPr>
              <p:cNvPr id="48" name="Ink 47">
                <a:extLst>
                  <a:ext uri="{FF2B5EF4-FFF2-40B4-BE49-F238E27FC236}">
                    <a16:creationId xmlns:a16="http://schemas.microsoft.com/office/drawing/2014/main" id="{1095B036-14A4-02EE-F8D2-60227125F035}"/>
                  </a:ext>
                </a:extLst>
              </p:cNvPr>
              <p:cNvPicPr/>
              <p:nvPr/>
            </p:nvPicPr>
            <p:blipFill>
              <a:blip r:embed="rId42"/>
              <a:stretch>
                <a:fillRect/>
              </a:stretch>
            </p:blipFill>
            <p:spPr>
              <a:xfrm>
                <a:off x="7682486" y="1724880"/>
                <a:ext cx="1720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2DC540F3-F30A-0CA4-2721-9028C5234F46}"/>
                  </a:ext>
                </a:extLst>
              </p14:cNvPr>
              <p14:cNvContentPartPr/>
              <p14:nvPr/>
            </p14:nvContentPartPr>
            <p14:xfrm>
              <a:off x="7665926" y="1859520"/>
              <a:ext cx="226080" cy="152640"/>
            </p14:xfrm>
          </p:contentPart>
        </mc:Choice>
        <mc:Fallback xmlns="">
          <p:pic>
            <p:nvPicPr>
              <p:cNvPr id="49" name="Ink 48">
                <a:extLst>
                  <a:ext uri="{FF2B5EF4-FFF2-40B4-BE49-F238E27FC236}">
                    <a16:creationId xmlns:a16="http://schemas.microsoft.com/office/drawing/2014/main" id="{2DC540F3-F30A-0CA4-2721-9028C5234F46}"/>
                  </a:ext>
                </a:extLst>
              </p:cNvPr>
              <p:cNvPicPr/>
              <p:nvPr/>
            </p:nvPicPr>
            <p:blipFill>
              <a:blip r:embed="rId44"/>
              <a:stretch>
                <a:fillRect/>
              </a:stretch>
            </p:blipFill>
            <p:spPr>
              <a:xfrm>
                <a:off x="7659806" y="1853400"/>
                <a:ext cx="2383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0" name="Ink 49">
                <a:extLst>
                  <a:ext uri="{FF2B5EF4-FFF2-40B4-BE49-F238E27FC236}">
                    <a16:creationId xmlns:a16="http://schemas.microsoft.com/office/drawing/2014/main" id="{99401746-ED65-BF21-FEDC-65639846D262}"/>
                  </a:ext>
                </a:extLst>
              </p14:cNvPr>
              <p14:cNvContentPartPr/>
              <p14:nvPr/>
            </p14:nvContentPartPr>
            <p14:xfrm>
              <a:off x="7769606" y="1794000"/>
              <a:ext cx="183600" cy="101160"/>
            </p14:xfrm>
          </p:contentPart>
        </mc:Choice>
        <mc:Fallback xmlns="">
          <p:pic>
            <p:nvPicPr>
              <p:cNvPr id="50" name="Ink 49">
                <a:extLst>
                  <a:ext uri="{FF2B5EF4-FFF2-40B4-BE49-F238E27FC236}">
                    <a16:creationId xmlns:a16="http://schemas.microsoft.com/office/drawing/2014/main" id="{99401746-ED65-BF21-FEDC-65639846D262}"/>
                  </a:ext>
                </a:extLst>
              </p:cNvPr>
              <p:cNvPicPr/>
              <p:nvPr/>
            </p:nvPicPr>
            <p:blipFill>
              <a:blip r:embed="rId46"/>
              <a:stretch>
                <a:fillRect/>
              </a:stretch>
            </p:blipFill>
            <p:spPr>
              <a:xfrm>
                <a:off x="7763486" y="1787880"/>
                <a:ext cx="1958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1" name="Ink 50">
                <a:extLst>
                  <a:ext uri="{FF2B5EF4-FFF2-40B4-BE49-F238E27FC236}">
                    <a16:creationId xmlns:a16="http://schemas.microsoft.com/office/drawing/2014/main" id="{E14A4630-9286-F931-C8F6-2C0CDBE8F1F2}"/>
                  </a:ext>
                </a:extLst>
              </p14:cNvPr>
              <p14:cNvContentPartPr/>
              <p14:nvPr/>
            </p14:nvContentPartPr>
            <p14:xfrm>
              <a:off x="7699766" y="1803720"/>
              <a:ext cx="169920" cy="272160"/>
            </p14:xfrm>
          </p:contentPart>
        </mc:Choice>
        <mc:Fallback xmlns="">
          <p:pic>
            <p:nvPicPr>
              <p:cNvPr id="51" name="Ink 50">
                <a:extLst>
                  <a:ext uri="{FF2B5EF4-FFF2-40B4-BE49-F238E27FC236}">
                    <a16:creationId xmlns:a16="http://schemas.microsoft.com/office/drawing/2014/main" id="{E14A4630-9286-F931-C8F6-2C0CDBE8F1F2}"/>
                  </a:ext>
                </a:extLst>
              </p:cNvPr>
              <p:cNvPicPr/>
              <p:nvPr/>
            </p:nvPicPr>
            <p:blipFill>
              <a:blip r:embed="rId48"/>
              <a:stretch>
                <a:fillRect/>
              </a:stretch>
            </p:blipFill>
            <p:spPr>
              <a:xfrm>
                <a:off x="7693646" y="1797600"/>
                <a:ext cx="1821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5" name="Ink 54">
                <a:extLst>
                  <a:ext uri="{FF2B5EF4-FFF2-40B4-BE49-F238E27FC236}">
                    <a16:creationId xmlns:a16="http://schemas.microsoft.com/office/drawing/2014/main" id="{254C6011-B503-535F-ACEF-97959DC17AE3}"/>
                  </a:ext>
                </a:extLst>
              </p14:cNvPr>
              <p14:cNvContentPartPr/>
              <p14:nvPr/>
            </p14:nvContentPartPr>
            <p14:xfrm>
              <a:off x="7636766" y="2963280"/>
              <a:ext cx="176760" cy="236520"/>
            </p14:xfrm>
          </p:contentPart>
        </mc:Choice>
        <mc:Fallback xmlns="">
          <p:pic>
            <p:nvPicPr>
              <p:cNvPr id="55" name="Ink 54">
                <a:extLst>
                  <a:ext uri="{FF2B5EF4-FFF2-40B4-BE49-F238E27FC236}">
                    <a16:creationId xmlns:a16="http://schemas.microsoft.com/office/drawing/2014/main" id="{254C6011-B503-535F-ACEF-97959DC17AE3}"/>
                  </a:ext>
                </a:extLst>
              </p:cNvPr>
              <p:cNvPicPr/>
              <p:nvPr/>
            </p:nvPicPr>
            <p:blipFill>
              <a:blip r:embed="rId50"/>
              <a:stretch>
                <a:fillRect/>
              </a:stretch>
            </p:blipFill>
            <p:spPr>
              <a:xfrm>
                <a:off x="7630646" y="2957160"/>
                <a:ext cx="1890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6" name="Ink 55">
                <a:extLst>
                  <a:ext uri="{FF2B5EF4-FFF2-40B4-BE49-F238E27FC236}">
                    <a16:creationId xmlns:a16="http://schemas.microsoft.com/office/drawing/2014/main" id="{9C9C8CA3-80D6-F103-0D00-36D837CEFDC5}"/>
                  </a:ext>
                </a:extLst>
              </p14:cNvPr>
              <p14:cNvContentPartPr/>
              <p14:nvPr/>
            </p14:nvContentPartPr>
            <p14:xfrm>
              <a:off x="7811726" y="2975520"/>
              <a:ext cx="147960" cy="217440"/>
            </p14:xfrm>
          </p:contentPart>
        </mc:Choice>
        <mc:Fallback xmlns="">
          <p:pic>
            <p:nvPicPr>
              <p:cNvPr id="56" name="Ink 55">
                <a:extLst>
                  <a:ext uri="{FF2B5EF4-FFF2-40B4-BE49-F238E27FC236}">
                    <a16:creationId xmlns:a16="http://schemas.microsoft.com/office/drawing/2014/main" id="{9C9C8CA3-80D6-F103-0D00-36D837CEFDC5}"/>
                  </a:ext>
                </a:extLst>
              </p:cNvPr>
              <p:cNvPicPr/>
              <p:nvPr/>
            </p:nvPicPr>
            <p:blipFill>
              <a:blip r:embed="rId52"/>
              <a:stretch>
                <a:fillRect/>
              </a:stretch>
            </p:blipFill>
            <p:spPr>
              <a:xfrm>
                <a:off x="7805606" y="2969400"/>
                <a:ext cx="1602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7" name="Ink 56">
                <a:extLst>
                  <a:ext uri="{FF2B5EF4-FFF2-40B4-BE49-F238E27FC236}">
                    <a16:creationId xmlns:a16="http://schemas.microsoft.com/office/drawing/2014/main" id="{BF693F61-9E5D-7342-84EB-76204E1FA168}"/>
                  </a:ext>
                </a:extLst>
              </p14:cNvPr>
              <p14:cNvContentPartPr/>
              <p14:nvPr/>
            </p14:nvContentPartPr>
            <p14:xfrm>
              <a:off x="8267846" y="2503560"/>
              <a:ext cx="281160" cy="353160"/>
            </p14:xfrm>
          </p:contentPart>
        </mc:Choice>
        <mc:Fallback xmlns="">
          <p:pic>
            <p:nvPicPr>
              <p:cNvPr id="57" name="Ink 56">
                <a:extLst>
                  <a:ext uri="{FF2B5EF4-FFF2-40B4-BE49-F238E27FC236}">
                    <a16:creationId xmlns:a16="http://schemas.microsoft.com/office/drawing/2014/main" id="{BF693F61-9E5D-7342-84EB-76204E1FA168}"/>
                  </a:ext>
                </a:extLst>
              </p:cNvPr>
              <p:cNvPicPr/>
              <p:nvPr/>
            </p:nvPicPr>
            <p:blipFill>
              <a:blip r:embed="rId54"/>
              <a:stretch>
                <a:fillRect/>
              </a:stretch>
            </p:blipFill>
            <p:spPr>
              <a:xfrm>
                <a:off x="8261726" y="2497440"/>
                <a:ext cx="2934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8" name="Ink 57">
                <a:extLst>
                  <a:ext uri="{FF2B5EF4-FFF2-40B4-BE49-F238E27FC236}">
                    <a16:creationId xmlns:a16="http://schemas.microsoft.com/office/drawing/2014/main" id="{2FFE82DC-7CC6-B972-2EBC-E9F98527950C}"/>
                  </a:ext>
                </a:extLst>
              </p14:cNvPr>
              <p14:cNvContentPartPr/>
              <p14:nvPr/>
            </p14:nvContentPartPr>
            <p14:xfrm>
              <a:off x="8264966" y="2680320"/>
              <a:ext cx="227520" cy="117360"/>
            </p14:xfrm>
          </p:contentPart>
        </mc:Choice>
        <mc:Fallback xmlns="">
          <p:pic>
            <p:nvPicPr>
              <p:cNvPr id="58" name="Ink 57">
                <a:extLst>
                  <a:ext uri="{FF2B5EF4-FFF2-40B4-BE49-F238E27FC236}">
                    <a16:creationId xmlns:a16="http://schemas.microsoft.com/office/drawing/2014/main" id="{2FFE82DC-7CC6-B972-2EBC-E9F98527950C}"/>
                  </a:ext>
                </a:extLst>
              </p:cNvPr>
              <p:cNvPicPr/>
              <p:nvPr/>
            </p:nvPicPr>
            <p:blipFill>
              <a:blip r:embed="rId56"/>
              <a:stretch>
                <a:fillRect/>
              </a:stretch>
            </p:blipFill>
            <p:spPr>
              <a:xfrm>
                <a:off x="8258846" y="2674200"/>
                <a:ext cx="2397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9825757F-6842-A397-E11C-A4115993E64A}"/>
                  </a:ext>
                </a:extLst>
              </p14:cNvPr>
              <p14:cNvContentPartPr/>
              <p14:nvPr/>
            </p14:nvContentPartPr>
            <p14:xfrm>
              <a:off x="8291606" y="1603560"/>
              <a:ext cx="250200" cy="347040"/>
            </p14:xfrm>
          </p:contentPart>
        </mc:Choice>
        <mc:Fallback xmlns="">
          <p:pic>
            <p:nvPicPr>
              <p:cNvPr id="59" name="Ink 58">
                <a:extLst>
                  <a:ext uri="{FF2B5EF4-FFF2-40B4-BE49-F238E27FC236}">
                    <a16:creationId xmlns:a16="http://schemas.microsoft.com/office/drawing/2014/main" id="{9825757F-6842-A397-E11C-A4115993E64A}"/>
                  </a:ext>
                </a:extLst>
              </p:cNvPr>
              <p:cNvPicPr/>
              <p:nvPr/>
            </p:nvPicPr>
            <p:blipFill>
              <a:blip r:embed="rId58"/>
              <a:stretch>
                <a:fillRect/>
              </a:stretch>
            </p:blipFill>
            <p:spPr>
              <a:xfrm>
                <a:off x="8285486" y="1597440"/>
                <a:ext cx="2624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0" name="Ink 59">
                <a:extLst>
                  <a:ext uri="{FF2B5EF4-FFF2-40B4-BE49-F238E27FC236}">
                    <a16:creationId xmlns:a16="http://schemas.microsoft.com/office/drawing/2014/main" id="{6FB26C7D-AD6C-531A-F7A2-217CDA414034}"/>
                  </a:ext>
                </a:extLst>
              </p14:cNvPr>
              <p14:cNvContentPartPr/>
              <p14:nvPr/>
            </p14:nvContentPartPr>
            <p14:xfrm>
              <a:off x="8273246" y="1727040"/>
              <a:ext cx="163440" cy="137160"/>
            </p14:xfrm>
          </p:contentPart>
        </mc:Choice>
        <mc:Fallback xmlns="">
          <p:pic>
            <p:nvPicPr>
              <p:cNvPr id="60" name="Ink 59">
                <a:extLst>
                  <a:ext uri="{FF2B5EF4-FFF2-40B4-BE49-F238E27FC236}">
                    <a16:creationId xmlns:a16="http://schemas.microsoft.com/office/drawing/2014/main" id="{6FB26C7D-AD6C-531A-F7A2-217CDA414034}"/>
                  </a:ext>
                </a:extLst>
              </p:cNvPr>
              <p:cNvPicPr/>
              <p:nvPr/>
            </p:nvPicPr>
            <p:blipFill>
              <a:blip r:embed="rId60"/>
              <a:stretch>
                <a:fillRect/>
              </a:stretch>
            </p:blipFill>
            <p:spPr>
              <a:xfrm>
                <a:off x="8267126" y="1720920"/>
                <a:ext cx="175680" cy="149400"/>
              </a:xfrm>
              <a:prstGeom prst="rect">
                <a:avLst/>
              </a:prstGeom>
            </p:spPr>
          </p:pic>
        </mc:Fallback>
      </mc:AlternateContent>
      <p:grpSp>
        <p:nvGrpSpPr>
          <p:cNvPr id="14336" name="Group 14335">
            <a:extLst>
              <a:ext uri="{FF2B5EF4-FFF2-40B4-BE49-F238E27FC236}">
                <a16:creationId xmlns:a16="http://schemas.microsoft.com/office/drawing/2014/main" id="{DA22623D-3F4B-BD65-FB03-3D45049D7397}"/>
              </a:ext>
            </a:extLst>
          </p:cNvPr>
          <p:cNvGrpSpPr/>
          <p:nvPr/>
        </p:nvGrpSpPr>
        <p:grpSpPr>
          <a:xfrm>
            <a:off x="6776366" y="2988480"/>
            <a:ext cx="337320" cy="331920"/>
            <a:chOff x="6776366" y="2988480"/>
            <a:chExt cx="337320" cy="331920"/>
          </a:xfrm>
        </p:grpSpPr>
        <mc:AlternateContent xmlns:mc="http://schemas.openxmlformats.org/markup-compatibility/2006" xmlns:p14="http://schemas.microsoft.com/office/powerpoint/2010/main">
          <mc:Choice Requires="p14">
            <p:contentPart p14:bwMode="auto" r:id="rId61">
              <p14:nvContentPartPr>
                <p14:cNvPr id="53" name="Ink 52">
                  <a:extLst>
                    <a:ext uri="{FF2B5EF4-FFF2-40B4-BE49-F238E27FC236}">
                      <a16:creationId xmlns:a16="http://schemas.microsoft.com/office/drawing/2014/main" id="{2A6FA9EF-2C05-29FB-C3AA-61277BB917EE}"/>
                    </a:ext>
                  </a:extLst>
                </p14:cNvPr>
                <p14:cNvContentPartPr/>
                <p14:nvPr/>
              </p14:nvContentPartPr>
              <p14:xfrm>
                <a:off x="6937286" y="2988480"/>
                <a:ext cx="52200" cy="180000"/>
              </p14:xfrm>
            </p:contentPart>
          </mc:Choice>
          <mc:Fallback xmlns="">
            <p:pic>
              <p:nvPicPr>
                <p:cNvPr id="53" name="Ink 52">
                  <a:extLst>
                    <a:ext uri="{FF2B5EF4-FFF2-40B4-BE49-F238E27FC236}">
                      <a16:creationId xmlns:a16="http://schemas.microsoft.com/office/drawing/2014/main" id="{2A6FA9EF-2C05-29FB-C3AA-61277BB917EE}"/>
                    </a:ext>
                  </a:extLst>
                </p:cNvPr>
                <p:cNvPicPr/>
                <p:nvPr/>
              </p:nvPicPr>
              <p:blipFill>
                <a:blip r:embed="rId62"/>
                <a:stretch>
                  <a:fillRect/>
                </a:stretch>
              </p:blipFill>
              <p:spPr>
                <a:xfrm>
                  <a:off x="6931166" y="2982360"/>
                  <a:ext cx="644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4" name="Ink 53">
                  <a:extLst>
                    <a:ext uri="{FF2B5EF4-FFF2-40B4-BE49-F238E27FC236}">
                      <a16:creationId xmlns:a16="http://schemas.microsoft.com/office/drawing/2014/main" id="{DE7EB8F2-A080-D27E-56A4-4E4A6D791300}"/>
                    </a:ext>
                  </a:extLst>
                </p14:cNvPr>
                <p14:cNvContentPartPr/>
                <p14:nvPr/>
              </p14:nvContentPartPr>
              <p14:xfrm>
                <a:off x="6776366" y="3092880"/>
                <a:ext cx="296640" cy="178560"/>
              </p14:xfrm>
            </p:contentPart>
          </mc:Choice>
          <mc:Fallback xmlns="">
            <p:pic>
              <p:nvPicPr>
                <p:cNvPr id="54" name="Ink 53">
                  <a:extLst>
                    <a:ext uri="{FF2B5EF4-FFF2-40B4-BE49-F238E27FC236}">
                      <a16:creationId xmlns:a16="http://schemas.microsoft.com/office/drawing/2014/main" id="{DE7EB8F2-A080-D27E-56A4-4E4A6D791300}"/>
                    </a:ext>
                  </a:extLst>
                </p:cNvPr>
                <p:cNvPicPr/>
                <p:nvPr/>
              </p:nvPicPr>
              <p:blipFill>
                <a:blip r:embed="rId64"/>
                <a:stretch>
                  <a:fillRect/>
                </a:stretch>
              </p:blipFill>
              <p:spPr>
                <a:xfrm>
                  <a:off x="6770246" y="3086760"/>
                  <a:ext cx="3088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3" name="Ink 62">
                  <a:extLst>
                    <a:ext uri="{FF2B5EF4-FFF2-40B4-BE49-F238E27FC236}">
                      <a16:creationId xmlns:a16="http://schemas.microsoft.com/office/drawing/2014/main" id="{B4EA306C-5ADC-DF2E-26CC-4BFDB3F0F507}"/>
                    </a:ext>
                  </a:extLst>
                </p14:cNvPr>
                <p14:cNvContentPartPr/>
                <p14:nvPr/>
              </p14:nvContentPartPr>
              <p14:xfrm>
                <a:off x="7059686" y="3111240"/>
                <a:ext cx="54000" cy="209160"/>
              </p14:xfrm>
            </p:contentPart>
          </mc:Choice>
          <mc:Fallback xmlns="">
            <p:pic>
              <p:nvPicPr>
                <p:cNvPr id="63" name="Ink 62">
                  <a:extLst>
                    <a:ext uri="{FF2B5EF4-FFF2-40B4-BE49-F238E27FC236}">
                      <a16:creationId xmlns:a16="http://schemas.microsoft.com/office/drawing/2014/main" id="{B4EA306C-5ADC-DF2E-26CC-4BFDB3F0F507}"/>
                    </a:ext>
                  </a:extLst>
                </p:cNvPr>
                <p:cNvPicPr/>
                <p:nvPr/>
              </p:nvPicPr>
              <p:blipFill>
                <a:blip r:embed="rId66"/>
                <a:stretch>
                  <a:fillRect/>
                </a:stretch>
              </p:blipFill>
              <p:spPr>
                <a:xfrm>
                  <a:off x="7053566" y="3105120"/>
                  <a:ext cx="66240" cy="221400"/>
                </a:xfrm>
                <a:prstGeom prst="rect">
                  <a:avLst/>
                </a:prstGeom>
              </p:spPr>
            </p:pic>
          </mc:Fallback>
        </mc:AlternateContent>
      </p:grpSp>
      <p:grpSp>
        <p:nvGrpSpPr>
          <p:cNvPr id="14346" name="Group 14345">
            <a:extLst>
              <a:ext uri="{FF2B5EF4-FFF2-40B4-BE49-F238E27FC236}">
                <a16:creationId xmlns:a16="http://schemas.microsoft.com/office/drawing/2014/main" id="{5EAF7A02-5498-BFD6-9FAE-F8BB7B15080E}"/>
              </a:ext>
            </a:extLst>
          </p:cNvPr>
          <p:cNvGrpSpPr/>
          <p:nvPr/>
        </p:nvGrpSpPr>
        <p:grpSpPr>
          <a:xfrm>
            <a:off x="6354446" y="3553320"/>
            <a:ext cx="2387880" cy="1233720"/>
            <a:chOff x="6354446" y="3553320"/>
            <a:chExt cx="2387880" cy="1233720"/>
          </a:xfrm>
        </p:grpSpPr>
        <mc:AlternateContent xmlns:mc="http://schemas.openxmlformats.org/markup-compatibility/2006" xmlns:p14="http://schemas.microsoft.com/office/powerpoint/2010/main">
          <mc:Choice Requires="p14">
            <p:contentPart p14:bwMode="auto" r:id="rId67">
              <p14:nvContentPartPr>
                <p14:cNvPr id="14337" name="Ink 14336">
                  <a:extLst>
                    <a:ext uri="{FF2B5EF4-FFF2-40B4-BE49-F238E27FC236}">
                      <a16:creationId xmlns:a16="http://schemas.microsoft.com/office/drawing/2014/main" id="{50EB39D5-8F8D-F566-A7DF-9CE310360706}"/>
                    </a:ext>
                  </a:extLst>
                </p14:cNvPr>
                <p14:cNvContentPartPr/>
                <p14:nvPr/>
              </p14:nvContentPartPr>
              <p14:xfrm>
                <a:off x="6354446" y="4114200"/>
                <a:ext cx="157320" cy="638280"/>
              </p14:xfrm>
            </p:contentPart>
          </mc:Choice>
          <mc:Fallback xmlns="">
            <p:pic>
              <p:nvPicPr>
                <p:cNvPr id="14337" name="Ink 14336">
                  <a:extLst>
                    <a:ext uri="{FF2B5EF4-FFF2-40B4-BE49-F238E27FC236}">
                      <a16:creationId xmlns:a16="http://schemas.microsoft.com/office/drawing/2014/main" id="{50EB39D5-8F8D-F566-A7DF-9CE310360706}"/>
                    </a:ext>
                  </a:extLst>
                </p:cNvPr>
                <p:cNvPicPr/>
                <p:nvPr/>
              </p:nvPicPr>
              <p:blipFill>
                <a:blip r:embed="rId68"/>
                <a:stretch>
                  <a:fillRect/>
                </a:stretch>
              </p:blipFill>
              <p:spPr>
                <a:xfrm>
                  <a:off x="6348326" y="4108080"/>
                  <a:ext cx="16956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4342" name="Ink 14341">
                  <a:extLst>
                    <a:ext uri="{FF2B5EF4-FFF2-40B4-BE49-F238E27FC236}">
                      <a16:creationId xmlns:a16="http://schemas.microsoft.com/office/drawing/2014/main" id="{F6854D88-192D-E112-AAA7-884086106513}"/>
                    </a:ext>
                  </a:extLst>
                </p14:cNvPr>
                <p14:cNvContentPartPr/>
                <p14:nvPr/>
              </p14:nvContentPartPr>
              <p14:xfrm>
                <a:off x="6420326" y="3992160"/>
                <a:ext cx="266760" cy="192600"/>
              </p14:xfrm>
            </p:contentPart>
          </mc:Choice>
          <mc:Fallback xmlns="">
            <p:pic>
              <p:nvPicPr>
                <p:cNvPr id="14342" name="Ink 14341">
                  <a:extLst>
                    <a:ext uri="{FF2B5EF4-FFF2-40B4-BE49-F238E27FC236}">
                      <a16:creationId xmlns:a16="http://schemas.microsoft.com/office/drawing/2014/main" id="{F6854D88-192D-E112-AAA7-884086106513}"/>
                    </a:ext>
                  </a:extLst>
                </p:cNvPr>
                <p:cNvPicPr/>
                <p:nvPr/>
              </p:nvPicPr>
              <p:blipFill>
                <a:blip r:embed="rId70"/>
                <a:stretch>
                  <a:fillRect/>
                </a:stretch>
              </p:blipFill>
              <p:spPr>
                <a:xfrm>
                  <a:off x="6414206" y="3986040"/>
                  <a:ext cx="2790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4343" name="Ink 14342">
                  <a:extLst>
                    <a:ext uri="{FF2B5EF4-FFF2-40B4-BE49-F238E27FC236}">
                      <a16:creationId xmlns:a16="http://schemas.microsoft.com/office/drawing/2014/main" id="{33C65ACE-A836-F398-7B07-1C908D281151}"/>
                    </a:ext>
                  </a:extLst>
                </p14:cNvPr>
                <p14:cNvContentPartPr/>
                <p14:nvPr/>
              </p14:nvContentPartPr>
              <p14:xfrm>
                <a:off x="6955646" y="3738720"/>
                <a:ext cx="150120" cy="507600"/>
              </p14:xfrm>
            </p:contentPart>
          </mc:Choice>
          <mc:Fallback xmlns="">
            <p:pic>
              <p:nvPicPr>
                <p:cNvPr id="14343" name="Ink 14342">
                  <a:extLst>
                    <a:ext uri="{FF2B5EF4-FFF2-40B4-BE49-F238E27FC236}">
                      <a16:creationId xmlns:a16="http://schemas.microsoft.com/office/drawing/2014/main" id="{33C65ACE-A836-F398-7B07-1C908D281151}"/>
                    </a:ext>
                  </a:extLst>
                </p:cNvPr>
                <p:cNvPicPr/>
                <p:nvPr/>
              </p:nvPicPr>
              <p:blipFill>
                <a:blip r:embed="rId72"/>
                <a:stretch>
                  <a:fillRect/>
                </a:stretch>
              </p:blipFill>
              <p:spPr>
                <a:xfrm>
                  <a:off x="6949526" y="3732600"/>
                  <a:ext cx="16236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4344" name="Ink 14343">
                  <a:extLst>
                    <a:ext uri="{FF2B5EF4-FFF2-40B4-BE49-F238E27FC236}">
                      <a16:creationId xmlns:a16="http://schemas.microsoft.com/office/drawing/2014/main" id="{CB44F45F-DD1A-201C-D2CE-A986F273E2DB}"/>
                    </a:ext>
                  </a:extLst>
                </p14:cNvPr>
                <p14:cNvContentPartPr/>
                <p14:nvPr/>
              </p14:nvContentPartPr>
              <p14:xfrm>
                <a:off x="7182086" y="3985320"/>
                <a:ext cx="181800" cy="286200"/>
              </p14:xfrm>
            </p:contentPart>
          </mc:Choice>
          <mc:Fallback xmlns="">
            <p:pic>
              <p:nvPicPr>
                <p:cNvPr id="14344" name="Ink 14343">
                  <a:extLst>
                    <a:ext uri="{FF2B5EF4-FFF2-40B4-BE49-F238E27FC236}">
                      <a16:creationId xmlns:a16="http://schemas.microsoft.com/office/drawing/2014/main" id="{CB44F45F-DD1A-201C-D2CE-A986F273E2DB}"/>
                    </a:ext>
                  </a:extLst>
                </p:cNvPr>
                <p:cNvPicPr/>
                <p:nvPr/>
              </p:nvPicPr>
              <p:blipFill>
                <a:blip r:embed="rId74"/>
                <a:stretch>
                  <a:fillRect/>
                </a:stretch>
              </p:blipFill>
              <p:spPr>
                <a:xfrm>
                  <a:off x="7175966" y="3979200"/>
                  <a:ext cx="1940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4345" name="Ink 14344">
                  <a:extLst>
                    <a:ext uri="{FF2B5EF4-FFF2-40B4-BE49-F238E27FC236}">
                      <a16:creationId xmlns:a16="http://schemas.microsoft.com/office/drawing/2014/main" id="{CE0834B4-212B-E203-DE58-293F450D5900}"/>
                    </a:ext>
                  </a:extLst>
                </p14:cNvPr>
                <p14:cNvContentPartPr/>
                <p14:nvPr/>
              </p14:nvContentPartPr>
              <p14:xfrm>
                <a:off x="7183526" y="3553320"/>
                <a:ext cx="1558800" cy="1233720"/>
              </p14:xfrm>
            </p:contentPart>
          </mc:Choice>
          <mc:Fallback xmlns="">
            <p:pic>
              <p:nvPicPr>
                <p:cNvPr id="14345" name="Ink 14344">
                  <a:extLst>
                    <a:ext uri="{FF2B5EF4-FFF2-40B4-BE49-F238E27FC236}">
                      <a16:creationId xmlns:a16="http://schemas.microsoft.com/office/drawing/2014/main" id="{CE0834B4-212B-E203-DE58-293F450D5900}"/>
                    </a:ext>
                  </a:extLst>
                </p:cNvPr>
                <p:cNvPicPr/>
                <p:nvPr/>
              </p:nvPicPr>
              <p:blipFill>
                <a:blip r:embed="rId76"/>
                <a:stretch>
                  <a:fillRect/>
                </a:stretch>
              </p:blipFill>
              <p:spPr>
                <a:xfrm>
                  <a:off x="7177406" y="3547200"/>
                  <a:ext cx="1571040" cy="1245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14347" name="Ink 14346">
                <a:extLst>
                  <a:ext uri="{FF2B5EF4-FFF2-40B4-BE49-F238E27FC236}">
                    <a16:creationId xmlns:a16="http://schemas.microsoft.com/office/drawing/2014/main" id="{6F87C704-960A-9B02-8628-80D3E39B9534}"/>
                  </a:ext>
                </a:extLst>
              </p14:cNvPr>
              <p14:cNvContentPartPr/>
              <p14:nvPr/>
            </p14:nvContentPartPr>
            <p14:xfrm>
              <a:off x="1872446" y="3729720"/>
              <a:ext cx="156600" cy="372960"/>
            </p14:xfrm>
          </p:contentPart>
        </mc:Choice>
        <mc:Fallback xmlns="">
          <p:pic>
            <p:nvPicPr>
              <p:cNvPr id="14347" name="Ink 14346">
                <a:extLst>
                  <a:ext uri="{FF2B5EF4-FFF2-40B4-BE49-F238E27FC236}">
                    <a16:creationId xmlns:a16="http://schemas.microsoft.com/office/drawing/2014/main" id="{6F87C704-960A-9B02-8628-80D3E39B9534}"/>
                  </a:ext>
                </a:extLst>
              </p:cNvPr>
              <p:cNvPicPr/>
              <p:nvPr/>
            </p:nvPicPr>
            <p:blipFill>
              <a:blip r:embed="rId78"/>
              <a:stretch>
                <a:fillRect/>
              </a:stretch>
            </p:blipFill>
            <p:spPr>
              <a:xfrm>
                <a:off x="1866326" y="3723600"/>
                <a:ext cx="16884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4348" name="Ink 14347">
                <a:extLst>
                  <a:ext uri="{FF2B5EF4-FFF2-40B4-BE49-F238E27FC236}">
                    <a16:creationId xmlns:a16="http://schemas.microsoft.com/office/drawing/2014/main" id="{1E02A8AF-ADDC-47AD-BD78-011015A90232}"/>
                  </a:ext>
                </a:extLst>
              </p14:cNvPr>
              <p14:cNvContentPartPr/>
              <p14:nvPr/>
            </p14:nvContentPartPr>
            <p14:xfrm>
              <a:off x="2400566" y="3598320"/>
              <a:ext cx="498600" cy="408960"/>
            </p14:xfrm>
          </p:contentPart>
        </mc:Choice>
        <mc:Fallback xmlns="">
          <p:pic>
            <p:nvPicPr>
              <p:cNvPr id="14348" name="Ink 14347">
                <a:extLst>
                  <a:ext uri="{FF2B5EF4-FFF2-40B4-BE49-F238E27FC236}">
                    <a16:creationId xmlns:a16="http://schemas.microsoft.com/office/drawing/2014/main" id="{1E02A8AF-ADDC-47AD-BD78-011015A90232}"/>
                  </a:ext>
                </a:extLst>
              </p:cNvPr>
              <p:cNvPicPr/>
              <p:nvPr/>
            </p:nvPicPr>
            <p:blipFill>
              <a:blip r:embed="rId80"/>
              <a:stretch>
                <a:fillRect/>
              </a:stretch>
            </p:blipFill>
            <p:spPr>
              <a:xfrm>
                <a:off x="2394446" y="3592200"/>
                <a:ext cx="510840" cy="421200"/>
              </a:xfrm>
              <a:prstGeom prst="rect">
                <a:avLst/>
              </a:prstGeom>
            </p:spPr>
          </p:pic>
        </mc:Fallback>
      </mc:AlternateContent>
      <p:grpSp>
        <p:nvGrpSpPr>
          <p:cNvPr id="14351" name="Group 14350">
            <a:extLst>
              <a:ext uri="{FF2B5EF4-FFF2-40B4-BE49-F238E27FC236}">
                <a16:creationId xmlns:a16="http://schemas.microsoft.com/office/drawing/2014/main" id="{B9194AA9-DA1A-7926-B8B3-A2E44D48F14F}"/>
              </a:ext>
            </a:extLst>
          </p:cNvPr>
          <p:cNvGrpSpPr/>
          <p:nvPr/>
        </p:nvGrpSpPr>
        <p:grpSpPr>
          <a:xfrm>
            <a:off x="7904246" y="230880"/>
            <a:ext cx="716400" cy="729360"/>
            <a:chOff x="7904246" y="230880"/>
            <a:chExt cx="716400" cy="729360"/>
          </a:xfrm>
        </p:grpSpPr>
        <mc:AlternateContent xmlns:mc="http://schemas.openxmlformats.org/markup-compatibility/2006" xmlns:p14="http://schemas.microsoft.com/office/powerpoint/2010/main">
          <mc:Choice Requires="p14">
            <p:contentPart p14:bwMode="auto" r:id="rId81">
              <p14:nvContentPartPr>
                <p14:cNvPr id="14349" name="Ink 14348">
                  <a:extLst>
                    <a:ext uri="{FF2B5EF4-FFF2-40B4-BE49-F238E27FC236}">
                      <a16:creationId xmlns:a16="http://schemas.microsoft.com/office/drawing/2014/main" id="{7FEF6C90-87D0-185D-078A-3F63C0A033E6}"/>
                    </a:ext>
                  </a:extLst>
                </p14:cNvPr>
                <p14:cNvContentPartPr/>
                <p14:nvPr/>
              </p14:nvContentPartPr>
              <p14:xfrm>
                <a:off x="7904246" y="230880"/>
                <a:ext cx="339120" cy="729360"/>
              </p14:xfrm>
            </p:contentPart>
          </mc:Choice>
          <mc:Fallback xmlns="">
            <p:pic>
              <p:nvPicPr>
                <p:cNvPr id="14349" name="Ink 14348">
                  <a:extLst>
                    <a:ext uri="{FF2B5EF4-FFF2-40B4-BE49-F238E27FC236}">
                      <a16:creationId xmlns:a16="http://schemas.microsoft.com/office/drawing/2014/main" id="{7FEF6C90-87D0-185D-078A-3F63C0A033E6}"/>
                    </a:ext>
                  </a:extLst>
                </p:cNvPr>
                <p:cNvPicPr/>
                <p:nvPr/>
              </p:nvPicPr>
              <p:blipFill>
                <a:blip r:embed="rId82"/>
                <a:stretch>
                  <a:fillRect/>
                </a:stretch>
              </p:blipFill>
              <p:spPr>
                <a:xfrm>
                  <a:off x="7898126" y="224760"/>
                  <a:ext cx="35136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4350" name="Ink 14349">
                  <a:extLst>
                    <a:ext uri="{FF2B5EF4-FFF2-40B4-BE49-F238E27FC236}">
                      <a16:creationId xmlns:a16="http://schemas.microsoft.com/office/drawing/2014/main" id="{6BCD68A2-2F09-64AF-04EA-33579BFCCD4B}"/>
                    </a:ext>
                  </a:extLst>
                </p14:cNvPr>
                <p14:cNvContentPartPr/>
                <p14:nvPr/>
              </p14:nvContentPartPr>
              <p14:xfrm>
                <a:off x="8265686" y="287040"/>
                <a:ext cx="354960" cy="108360"/>
              </p14:xfrm>
            </p:contentPart>
          </mc:Choice>
          <mc:Fallback xmlns="">
            <p:pic>
              <p:nvPicPr>
                <p:cNvPr id="14350" name="Ink 14349">
                  <a:extLst>
                    <a:ext uri="{FF2B5EF4-FFF2-40B4-BE49-F238E27FC236}">
                      <a16:creationId xmlns:a16="http://schemas.microsoft.com/office/drawing/2014/main" id="{6BCD68A2-2F09-64AF-04EA-33579BFCCD4B}"/>
                    </a:ext>
                  </a:extLst>
                </p:cNvPr>
                <p:cNvPicPr/>
                <p:nvPr/>
              </p:nvPicPr>
              <p:blipFill>
                <a:blip r:embed="rId84"/>
                <a:stretch>
                  <a:fillRect/>
                </a:stretch>
              </p:blipFill>
              <p:spPr>
                <a:xfrm>
                  <a:off x="8259566" y="280920"/>
                  <a:ext cx="367200" cy="120600"/>
                </a:xfrm>
                <a:prstGeom prst="rect">
                  <a:avLst/>
                </a:prstGeom>
              </p:spPr>
            </p:pic>
          </mc:Fallback>
        </mc:AlternateContent>
      </p:grpSp>
      <p:grpSp>
        <p:nvGrpSpPr>
          <p:cNvPr id="14357" name="Group 14356">
            <a:extLst>
              <a:ext uri="{FF2B5EF4-FFF2-40B4-BE49-F238E27FC236}">
                <a16:creationId xmlns:a16="http://schemas.microsoft.com/office/drawing/2014/main" id="{D61E0E7E-8FC9-B4BB-1F99-5C85D87E2694}"/>
              </a:ext>
            </a:extLst>
          </p:cNvPr>
          <p:cNvGrpSpPr/>
          <p:nvPr/>
        </p:nvGrpSpPr>
        <p:grpSpPr>
          <a:xfrm>
            <a:off x="1509926" y="361920"/>
            <a:ext cx="1852920" cy="1838520"/>
            <a:chOff x="1509926" y="361920"/>
            <a:chExt cx="1852920" cy="1838520"/>
          </a:xfrm>
        </p:grpSpPr>
        <mc:AlternateContent xmlns:mc="http://schemas.openxmlformats.org/markup-compatibility/2006" xmlns:p14="http://schemas.microsoft.com/office/powerpoint/2010/main">
          <mc:Choice Requires="p14">
            <p:contentPart p14:bwMode="auto" r:id="rId85">
              <p14:nvContentPartPr>
                <p14:cNvPr id="7" name="Ink 6">
                  <a:extLst>
                    <a:ext uri="{FF2B5EF4-FFF2-40B4-BE49-F238E27FC236}">
                      <a16:creationId xmlns:a16="http://schemas.microsoft.com/office/drawing/2014/main" id="{F6649DBB-3BDB-BDF9-BCF2-51A21665C2BB}"/>
                    </a:ext>
                  </a:extLst>
                </p14:cNvPr>
                <p14:cNvContentPartPr/>
                <p14:nvPr/>
              </p14:nvContentPartPr>
              <p14:xfrm>
                <a:off x="1998086" y="1340760"/>
                <a:ext cx="151920" cy="23040"/>
              </p14:xfrm>
            </p:contentPart>
          </mc:Choice>
          <mc:Fallback xmlns="">
            <p:pic>
              <p:nvPicPr>
                <p:cNvPr id="7" name="Ink 6">
                  <a:extLst>
                    <a:ext uri="{FF2B5EF4-FFF2-40B4-BE49-F238E27FC236}">
                      <a16:creationId xmlns:a16="http://schemas.microsoft.com/office/drawing/2014/main" id="{F6649DBB-3BDB-BDF9-BCF2-51A21665C2BB}"/>
                    </a:ext>
                  </a:extLst>
                </p:cNvPr>
                <p:cNvPicPr/>
                <p:nvPr/>
              </p:nvPicPr>
              <p:blipFill>
                <a:blip r:embed="rId86"/>
                <a:stretch>
                  <a:fillRect/>
                </a:stretch>
              </p:blipFill>
              <p:spPr>
                <a:xfrm>
                  <a:off x="1991966" y="1334640"/>
                  <a:ext cx="1641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 name="Ink 7">
                  <a:extLst>
                    <a:ext uri="{FF2B5EF4-FFF2-40B4-BE49-F238E27FC236}">
                      <a16:creationId xmlns:a16="http://schemas.microsoft.com/office/drawing/2014/main" id="{B3369874-DCCE-E675-DDAC-797FEF9934F1}"/>
                    </a:ext>
                  </a:extLst>
                </p14:cNvPr>
                <p14:cNvContentPartPr/>
                <p14:nvPr/>
              </p14:nvContentPartPr>
              <p14:xfrm>
                <a:off x="2036246" y="1452360"/>
                <a:ext cx="132120" cy="128520"/>
              </p14:xfrm>
            </p:contentPart>
          </mc:Choice>
          <mc:Fallback xmlns="">
            <p:pic>
              <p:nvPicPr>
                <p:cNvPr id="8" name="Ink 7">
                  <a:extLst>
                    <a:ext uri="{FF2B5EF4-FFF2-40B4-BE49-F238E27FC236}">
                      <a16:creationId xmlns:a16="http://schemas.microsoft.com/office/drawing/2014/main" id="{B3369874-DCCE-E675-DDAC-797FEF9934F1}"/>
                    </a:ext>
                  </a:extLst>
                </p:cNvPr>
                <p:cNvPicPr/>
                <p:nvPr/>
              </p:nvPicPr>
              <p:blipFill>
                <a:blip r:embed="rId88"/>
                <a:stretch>
                  <a:fillRect/>
                </a:stretch>
              </p:blipFill>
              <p:spPr>
                <a:xfrm>
                  <a:off x="2030126" y="1446240"/>
                  <a:ext cx="1443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 name="Ink 9">
                  <a:extLst>
                    <a:ext uri="{FF2B5EF4-FFF2-40B4-BE49-F238E27FC236}">
                      <a16:creationId xmlns:a16="http://schemas.microsoft.com/office/drawing/2014/main" id="{3F70FF68-D441-08D9-A68E-1A7997B5422B}"/>
                    </a:ext>
                  </a:extLst>
                </p14:cNvPr>
                <p14:cNvContentPartPr/>
                <p14:nvPr/>
              </p14:nvContentPartPr>
              <p14:xfrm>
                <a:off x="2634926" y="1452720"/>
                <a:ext cx="148320" cy="156600"/>
              </p14:xfrm>
            </p:contentPart>
          </mc:Choice>
          <mc:Fallback xmlns="">
            <p:pic>
              <p:nvPicPr>
                <p:cNvPr id="10" name="Ink 9">
                  <a:extLst>
                    <a:ext uri="{FF2B5EF4-FFF2-40B4-BE49-F238E27FC236}">
                      <a16:creationId xmlns:a16="http://schemas.microsoft.com/office/drawing/2014/main" id="{3F70FF68-D441-08D9-A68E-1A7997B5422B}"/>
                    </a:ext>
                  </a:extLst>
                </p:cNvPr>
                <p:cNvPicPr/>
                <p:nvPr/>
              </p:nvPicPr>
              <p:blipFill>
                <a:blip r:embed="rId90"/>
                <a:stretch>
                  <a:fillRect/>
                </a:stretch>
              </p:blipFill>
              <p:spPr>
                <a:xfrm>
                  <a:off x="2628806" y="1446600"/>
                  <a:ext cx="1605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 name="Ink 10">
                  <a:extLst>
                    <a:ext uri="{FF2B5EF4-FFF2-40B4-BE49-F238E27FC236}">
                      <a16:creationId xmlns:a16="http://schemas.microsoft.com/office/drawing/2014/main" id="{BE53B7CB-F713-0160-122B-06C9DB6AA0A1}"/>
                    </a:ext>
                  </a:extLst>
                </p14:cNvPr>
                <p14:cNvContentPartPr/>
                <p14:nvPr/>
              </p14:nvContentPartPr>
              <p14:xfrm>
                <a:off x="2695766" y="1546680"/>
                <a:ext cx="105480" cy="32400"/>
              </p14:xfrm>
            </p:contentPart>
          </mc:Choice>
          <mc:Fallback xmlns="">
            <p:pic>
              <p:nvPicPr>
                <p:cNvPr id="11" name="Ink 10">
                  <a:extLst>
                    <a:ext uri="{FF2B5EF4-FFF2-40B4-BE49-F238E27FC236}">
                      <a16:creationId xmlns:a16="http://schemas.microsoft.com/office/drawing/2014/main" id="{BE53B7CB-F713-0160-122B-06C9DB6AA0A1}"/>
                    </a:ext>
                  </a:extLst>
                </p:cNvPr>
                <p:cNvPicPr/>
                <p:nvPr/>
              </p:nvPicPr>
              <p:blipFill>
                <a:blip r:embed="rId92"/>
                <a:stretch>
                  <a:fillRect/>
                </a:stretch>
              </p:blipFill>
              <p:spPr>
                <a:xfrm>
                  <a:off x="2689646" y="1540560"/>
                  <a:ext cx="117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 name="Ink 8">
                  <a:extLst>
                    <a:ext uri="{FF2B5EF4-FFF2-40B4-BE49-F238E27FC236}">
                      <a16:creationId xmlns:a16="http://schemas.microsoft.com/office/drawing/2014/main" id="{888BC52F-998F-4C16-FDCF-573E13D4BC5B}"/>
                    </a:ext>
                  </a:extLst>
                </p14:cNvPr>
                <p14:cNvContentPartPr/>
                <p14:nvPr/>
              </p14:nvContentPartPr>
              <p14:xfrm>
                <a:off x="2552486" y="943680"/>
                <a:ext cx="117000" cy="118800"/>
              </p14:xfrm>
            </p:contentPart>
          </mc:Choice>
          <mc:Fallback xmlns="">
            <p:pic>
              <p:nvPicPr>
                <p:cNvPr id="9" name="Ink 8">
                  <a:extLst>
                    <a:ext uri="{FF2B5EF4-FFF2-40B4-BE49-F238E27FC236}">
                      <a16:creationId xmlns:a16="http://schemas.microsoft.com/office/drawing/2014/main" id="{888BC52F-998F-4C16-FDCF-573E13D4BC5B}"/>
                    </a:ext>
                  </a:extLst>
                </p:cNvPr>
                <p:cNvPicPr/>
                <p:nvPr/>
              </p:nvPicPr>
              <p:blipFill>
                <a:blip r:embed="rId94"/>
                <a:stretch>
                  <a:fillRect/>
                </a:stretch>
              </p:blipFill>
              <p:spPr>
                <a:xfrm>
                  <a:off x="2546366" y="937560"/>
                  <a:ext cx="1292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 name="Ink 11">
                  <a:extLst>
                    <a:ext uri="{FF2B5EF4-FFF2-40B4-BE49-F238E27FC236}">
                      <a16:creationId xmlns:a16="http://schemas.microsoft.com/office/drawing/2014/main" id="{BA476EA5-2797-9BC0-54B5-E8533AD81D0C}"/>
                    </a:ext>
                  </a:extLst>
                </p14:cNvPr>
                <p14:cNvContentPartPr/>
                <p14:nvPr/>
              </p14:nvContentPartPr>
              <p14:xfrm>
                <a:off x="2532686" y="968520"/>
                <a:ext cx="84600" cy="36000"/>
              </p14:xfrm>
            </p:contentPart>
          </mc:Choice>
          <mc:Fallback xmlns="">
            <p:pic>
              <p:nvPicPr>
                <p:cNvPr id="12" name="Ink 11">
                  <a:extLst>
                    <a:ext uri="{FF2B5EF4-FFF2-40B4-BE49-F238E27FC236}">
                      <a16:creationId xmlns:a16="http://schemas.microsoft.com/office/drawing/2014/main" id="{BA476EA5-2797-9BC0-54B5-E8533AD81D0C}"/>
                    </a:ext>
                  </a:extLst>
                </p:cNvPr>
                <p:cNvPicPr/>
                <p:nvPr/>
              </p:nvPicPr>
              <p:blipFill>
                <a:blip r:embed="rId96"/>
                <a:stretch>
                  <a:fillRect/>
                </a:stretch>
              </p:blipFill>
              <p:spPr>
                <a:xfrm>
                  <a:off x="2526566" y="962400"/>
                  <a:ext cx="968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5" name="Ink 14">
                  <a:extLst>
                    <a:ext uri="{FF2B5EF4-FFF2-40B4-BE49-F238E27FC236}">
                      <a16:creationId xmlns:a16="http://schemas.microsoft.com/office/drawing/2014/main" id="{B14511F8-C67B-A8A4-6C02-4A5FEBDA63F7}"/>
                    </a:ext>
                  </a:extLst>
                </p14:cNvPr>
                <p14:cNvContentPartPr/>
                <p14:nvPr/>
              </p14:nvContentPartPr>
              <p14:xfrm>
                <a:off x="1509926" y="361920"/>
                <a:ext cx="1852920" cy="1838520"/>
              </p14:xfrm>
            </p:contentPart>
          </mc:Choice>
          <mc:Fallback xmlns="">
            <p:pic>
              <p:nvPicPr>
                <p:cNvPr id="15" name="Ink 14">
                  <a:extLst>
                    <a:ext uri="{FF2B5EF4-FFF2-40B4-BE49-F238E27FC236}">
                      <a16:creationId xmlns:a16="http://schemas.microsoft.com/office/drawing/2014/main" id="{B14511F8-C67B-A8A4-6C02-4A5FEBDA63F7}"/>
                    </a:ext>
                  </a:extLst>
                </p:cNvPr>
                <p:cNvPicPr/>
                <p:nvPr/>
              </p:nvPicPr>
              <p:blipFill>
                <a:blip r:embed="rId98"/>
                <a:stretch>
                  <a:fillRect/>
                </a:stretch>
              </p:blipFill>
              <p:spPr>
                <a:xfrm>
                  <a:off x="1503806" y="355800"/>
                  <a:ext cx="1865160" cy="18507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7" name="Ink 16">
                  <a:extLst>
                    <a:ext uri="{FF2B5EF4-FFF2-40B4-BE49-F238E27FC236}">
                      <a16:creationId xmlns:a16="http://schemas.microsoft.com/office/drawing/2014/main" id="{1A6D52A8-2819-36E6-9E49-AD712882770D}"/>
                    </a:ext>
                  </a:extLst>
                </p14:cNvPr>
                <p14:cNvContentPartPr/>
                <p14:nvPr/>
              </p14:nvContentPartPr>
              <p14:xfrm>
                <a:off x="1965686" y="1417800"/>
                <a:ext cx="112320" cy="186840"/>
              </p14:xfrm>
            </p:contentPart>
          </mc:Choice>
          <mc:Fallback xmlns="">
            <p:pic>
              <p:nvPicPr>
                <p:cNvPr id="17" name="Ink 16">
                  <a:extLst>
                    <a:ext uri="{FF2B5EF4-FFF2-40B4-BE49-F238E27FC236}">
                      <a16:creationId xmlns:a16="http://schemas.microsoft.com/office/drawing/2014/main" id="{1A6D52A8-2819-36E6-9E49-AD712882770D}"/>
                    </a:ext>
                  </a:extLst>
                </p:cNvPr>
                <p:cNvPicPr/>
                <p:nvPr/>
              </p:nvPicPr>
              <p:blipFill>
                <a:blip r:embed="rId100"/>
                <a:stretch>
                  <a:fillRect/>
                </a:stretch>
              </p:blipFill>
              <p:spPr>
                <a:xfrm>
                  <a:off x="1959566" y="1411680"/>
                  <a:ext cx="1245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8" name="Ink 17">
                  <a:extLst>
                    <a:ext uri="{FF2B5EF4-FFF2-40B4-BE49-F238E27FC236}">
                      <a16:creationId xmlns:a16="http://schemas.microsoft.com/office/drawing/2014/main" id="{9895FE0F-86ED-6F09-35BA-0024DB1984E0}"/>
                    </a:ext>
                  </a:extLst>
                </p14:cNvPr>
                <p14:cNvContentPartPr/>
                <p14:nvPr/>
              </p14:nvContentPartPr>
              <p14:xfrm>
                <a:off x="2644646" y="1536960"/>
                <a:ext cx="135360" cy="75960"/>
              </p14:xfrm>
            </p:contentPart>
          </mc:Choice>
          <mc:Fallback xmlns="">
            <p:pic>
              <p:nvPicPr>
                <p:cNvPr id="18" name="Ink 17">
                  <a:extLst>
                    <a:ext uri="{FF2B5EF4-FFF2-40B4-BE49-F238E27FC236}">
                      <a16:creationId xmlns:a16="http://schemas.microsoft.com/office/drawing/2014/main" id="{9895FE0F-86ED-6F09-35BA-0024DB1984E0}"/>
                    </a:ext>
                  </a:extLst>
                </p:cNvPr>
                <p:cNvPicPr/>
                <p:nvPr/>
              </p:nvPicPr>
              <p:blipFill>
                <a:blip r:embed="rId102"/>
                <a:stretch>
                  <a:fillRect/>
                </a:stretch>
              </p:blipFill>
              <p:spPr>
                <a:xfrm>
                  <a:off x="2638526" y="1530840"/>
                  <a:ext cx="147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9" name="Ink 18">
                  <a:extLst>
                    <a:ext uri="{FF2B5EF4-FFF2-40B4-BE49-F238E27FC236}">
                      <a16:creationId xmlns:a16="http://schemas.microsoft.com/office/drawing/2014/main" id="{F93F6019-C2FD-C715-BC9A-231DCCD8CE68}"/>
                    </a:ext>
                  </a:extLst>
                </p14:cNvPr>
                <p14:cNvContentPartPr/>
                <p14:nvPr/>
              </p14:nvContentPartPr>
              <p14:xfrm>
                <a:off x="2643206" y="935400"/>
                <a:ext cx="114480" cy="137880"/>
              </p14:xfrm>
            </p:contentPart>
          </mc:Choice>
          <mc:Fallback xmlns="">
            <p:pic>
              <p:nvPicPr>
                <p:cNvPr id="19" name="Ink 18">
                  <a:extLst>
                    <a:ext uri="{FF2B5EF4-FFF2-40B4-BE49-F238E27FC236}">
                      <a16:creationId xmlns:a16="http://schemas.microsoft.com/office/drawing/2014/main" id="{F93F6019-C2FD-C715-BC9A-231DCCD8CE68}"/>
                    </a:ext>
                  </a:extLst>
                </p:cNvPr>
                <p:cNvPicPr/>
                <p:nvPr/>
              </p:nvPicPr>
              <p:blipFill>
                <a:blip r:embed="rId104"/>
                <a:stretch>
                  <a:fillRect/>
                </a:stretch>
              </p:blipFill>
              <p:spPr>
                <a:xfrm>
                  <a:off x="2637086" y="929280"/>
                  <a:ext cx="1267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1" name="Ink 20">
                  <a:extLst>
                    <a:ext uri="{FF2B5EF4-FFF2-40B4-BE49-F238E27FC236}">
                      <a16:creationId xmlns:a16="http://schemas.microsoft.com/office/drawing/2014/main" id="{F4FCD646-3ED7-4756-4D59-CFC16BE7BA62}"/>
                    </a:ext>
                  </a:extLst>
                </p14:cNvPr>
                <p14:cNvContentPartPr/>
                <p14:nvPr/>
              </p14:nvContentPartPr>
              <p14:xfrm>
                <a:off x="1983326" y="1002360"/>
                <a:ext cx="158760" cy="41760"/>
              </p14:xfrm>
            </p:contentPart>
          </mc:Choice>
          <mc:Fallback xmlns="">
            <p:pic>
              <p:nvPicPr>
                <p:cNvPr id="21" name="Ink 20">
                  <a:extLst>
                    <a:ext uri="{FF2B5EF4-FFF2-40B4-BE49-F238E27FC236}">
                      <a16:creationId xmlns:a16="http://schemas.microsoft.com/office/drawing/2014/main" id="{F4FCD646-3ED7-4756-4D59-CFC16BE7BA62}"/>
                    </a:ext>
                  </a:extLst>
                </p:cNvPr>
                <p:cNvPicPr/>
                <p:nvPr/>
              </p:nvPicPr>
              <p:blipFill>
                <a:blip r:embed="rId106"/>
                <a:stretch>
                  <a:fillRect/>
                </a:stretch>
              </p:blipFill>
              <p:spPr>
                <a:xfrm>
                  <a:off x="1977206" y="996240"/>
                  <a:ext cx="1710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2" name="Ink 21">
                  <a:extLst>
                    <a:ext uri="{FF2B5EF4-FFF2-40B4-BE49-F238E27FC236}">
                      <a16:creationId xmlns:a16="http://schemas.microsoft.com/office/drawing/2014/main" id="{9C9DFDE8-7D31-5BC8-A3F0-BA3C868C900F}"/>
                    </a:ext>
                  </a:extLst>
                </p14:cNvPr>
                <p14:cNvContentPartPr/>
                <p14:nvPr/>
              </p14:nvContentPartPr>
              <p14:xfrm>
                <a:off x="2679566" y="1098120"/>
                <a:ext cx="5040" cy="5040"/>
              </p14:xfrm>
            </p:contentPart>
          </mc:Choice>
          <mc:Fallback xmlns="">
            <p:pic>
              <p:nvPicPr>
                <p:cNvPr id="22" name="Ink 21">
                  <a:extLst>
                    <a:ext uri="{FF2B5EF4-FFF2-40B4-BE49-F238E27FC236}">
                      <a16:creationId xmlns:a16="http://schemas.microsoft.com/office/drawing/2014/main" id="{9C9DFDE8-7D31-5BC8-A3F0-BA3C868C900F}"/>
                    </a:ext>
                  </a:extLst>
                </p:cNvPr>
                <p:cNvPicPr/>
                <p:nvPr/>
              </p:nvPicPr>
              <p:blipFill>
                <a:blip r:embed="rId108"/>
                <a:stretch>
                  <a:fillRect/>
                </a:stretch>
              </p:blipFill>
              <p:spPr>
                <a:xfrm>
                  <a:off x="2673446" y="1092000"/>
                  <a:ext cx="17280" cy="172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3" name="Ink 22">
                  <a:extLst>
                    <a:ext uri="{FF2B5EF4-FFF2-40B4-BE49-F238E27FC236}">
                      <a16:creationId xmlns:a16="http://schemas.microsoft.com/office/drawing/2014/main" id="{1A88016A-8F21-249B-2725-0EB64A110195}"/>
                    </a:ext>
                  </a:extLst>
                </p14:cNvPr>
                <p14:cNvContentPartPr/>
                <p14:nvPr/>
              </p14:nvContentPartPr>
              <p14:xfrm>
                <a:off x="2642126" y="1061400"/>
                <a:ext cx="360" cy="360"/>
              </p14:xfrm>
            </p:contentPart>
          </mc:Choice>
          <mc:Fallback xmlns="">
            <p:pic>
              <p:nvPicPr>
                <p:cNvPr id="23" name="Ink 22">
                  <a:extLst>
                    <a:ext uri="{FF2B5EF4-FFF2-40B4-BE49-F238E27FC236}">
                      <a16:creationId xmlns:a16="http://schemas.microsoft.com/office/drawing/2014/main" id="{1A88016A-8F21-249B-2725-0EB64A110195}"/>
                    </a:ext>
                  </a:extLst>
                </p:cNvPr>
                <p:cNvPicPr/>
                <p:nvPr/>
              </p:nvPicPr>
              <p:blipFill>
                <a:blip r:embed="rId110"/>
                <a:stretch>
                  <a:fillRect/>
                </a:stretch>
              </p:blipFill>
              <p:spPr>
                <a:xfrm>
                  <a:off x="2636006" y="105528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4352" name="Ink 14351">
                  <a:extLst>
                    <a:ext uri="{FF2B5EF4-FFF2-40B4-BE49-F238E27FC236}">
                      <a16:creationId xmlns:a16="http://schemas.microsoft.com/office/drawing/2014/main" id="{1CB9BCB6-9416-F1C4-7336-09F7AFFA89F2}"/>
                    </a:ext>
                  </a:extLst>
                </p14:cNvPr>
                <p14:cNvContentPartPr/>
                <p14:nvPr/>
              </p14:nvContentPartPr>
              <p14:xfrm>
                <a:off x="2385086" y="1767360"/>
                <a:ext cx="191880" cy="171360"/>
              </p14:xfrm>
            </p:contentPart>
          </mc:Choice>
          <mc:Fallback xmlns="">
            <p:pic>
              <p:nvPicPr>
                <p:cNvPr id="14352" name="Ink 14351">
                  <a:extLst>
                    <a:ext uri="{FF2B5EF4-FFF2-40B4-BE49-F238E27FC236}">
                      <a16:creationId xmlns:a16="http://schemas.microsoft.com/office/drawing/2014/main" id="{1CB9BCB6-9416-F1C4-7336-09F7AFFA89F2}"/>
                    </a:ext>
                  </a:extLst>
                </p:cNvPr>
                <p:cNvPicPr/>
                <p:nvPr/>
              </p:nvPicPr>
              <p:blipFill>
                <a:blip r:embed="rId112"/>
                <a:stretch>
                  <a:fillRect/>
                </a:stretch>
              </p:blipFill>
              <p:spPr>
                <a:xfrm>
                  <a:off x="2378966" y="1761240"/>
                  <a:ext cx="2041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353" name="Ink 14352">
                  <a:extLst>
                    <a:ext uri="{FF2B5EF4-FFF2-40B4-BE49-F238E27FC236}">
                      <a16:creationId xmlns:a16="http://schemas.microsoft.com/office/drawing/2014/main" id="{84DE3449-806E-A4D7-CEF8-2C6CE4C2E10B}"/>
                    </a:ext>
                  </a:extLst>
                </p14:cNvPr>
                <p14:cNvContentPartPr/>
                <p14:nvPr/>
              </p14:nvContentPartPr>
              <p14:xfrm>
                <a:off x="2398766" y="1802280"/>
                <a:ext cx="77400" cy="157680"/>
              </p14:xfrm>
            </p:contentPart>
          </mc:Choice>
          <mc:Fallback xmlns="">
            <p:pic>
              <p:nvPicPr>
                <p:cNvPr id="14353" name="Ink 14352">
                  <a:extLst>
                    <a:ext uri="{FF2B5EF4-FFF2-40B4-BE49-F238E27FC236}">
                      <a16:creationId xmlns:a16="http://schemas.microsoft.com/office/drawing/2014/main" id="{84DE3449-806E-A4D7-CEF8-2C6CE4C2E10B}"/>
                    </a:ext>
                  </a:extLst>
                </p:cNvPr>
                <p:cNvPicPr/>
                <p:nvPr/>
              </p:nvPicPr>
              <p:blipFill>
                <a:blip r:embed="rId114"/>
                <a:stretch>
                  <a:fillRect/>
                </a:stretch>
              </p:blipFill>
              <p:spPr>
                <a:xfrm>
                  <a:off x="2392646" y="1796160"/>
                  <a:ext cx="8964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4354" name="Ink 14353">
                  <a:extLst>
                    <a:ext uri="{FF2B5EF4-FFF2-40B4-BE49-F238E27FC236}">
                      <a16:creationId xmlns:a16="http://schemas.microsoft.com/office/drawing/2014/main" id="{A991AFC6-6100-3AF9-5883-FE9A6B36A1C6}"/>
                    </a:ext>
                  </a:extLst>
                </p14:cNvPr>
                <p14:cNvContentPartPr/>
                <p14:nvPr/>
              </p14:nvContentPartPr>
              <p14:xfrm>
                <a:off x="2368166" y="1422840"/>
                <a:ext cx="360" cy="360"/>
              </p14:xfrm>
            </p:contentPart>
          </mc:Choice>
          <mc:Fallback xmlns="">
            <p:pic>
              <p:nvPicPr>
                <p:cNvPr id="14354" name="Ink 14353">
                  <a:extLst>
                    <a:ext uri="{FF2B5EF4-FFF2-40B4-BE49-F238E27FC236}">
                      <a16:creationId xmlns:a16="http://schemas.microsoft.com/office/drawing/2014/main" id="{A991AFC6-6100-3AF9-5883-FE9A6B36A1C6}"/>
                    </a:ext>
                  </a:extLst>
                </p:cNvPr>
                <p:cNvPicPr/>
                <p:nvPr/>
              </p:nvPicPr>
              <p:blipFill>
                <a:blip r:embed="rId110"/>
                <a:stretch>
                  <a:fillRect/>
                </a:stretch>
              </p:blipFill>
              <p:spPr>
                <a:xfrm>
                  <a:off x="2362046" y="141672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4355" name="Ink 14354">
                  <a:extLst>
                    <a:ext uri="{FF2B5EF4-FFF2-40B4-BE49-F238E27FC236}">
                      <a16:creationId xmlns:a16="http://schemas.microsoft.com/office/drawing/2014/main" id="{2D7139EC-EC7D-DFB3-6020-27D76CFA70F0}"/>
                    </a:ext>
                  </a:extLst>
                </p14:cNvPr>
                <p14:cNvContentPartPr/>
                <p14:nvPr/>
              </p14:nvContentPartPr>
              <p14:xfrm>
                <a:off x="2429726" y="1236360"/>
                <a:ext cx="360" cy="360"/>
              </p14:xfrm>
            </p:contentPart>
          </mc:Choice>
          <mc:Fallback xmlns="">
            <p:pic>
              <p:nvPicPr>
                <p:cNvPr id="14355" name="Ink 14354">
                  <a:extLst>
                    <a:ext uri="{FF2B5EF4-FFF2-40B4-BE49-F238E27FC236}">
                      <a16:creationId xmlns:a16="http://schemas.microsoft.com/office/drawing/2014/main" id="{2D7139EC-EC7D-DFB3-6020-27D76CFA70F0}"/>
                    </a:ext>
                  </a:extLst>
                </p:cNvPr>
                <p:cNvPicPr/>
                <p:nvPr/>
              </p:nvPicPr>
              <p:blipFill>
                <a:blip r:embed="rId110"/>
                <a:stretch>
                  <a:fillRect/>
                </a:stretch>
              </p:blipFill>
              <p:spPr>
                <a:xfrm>
                  <a:off x="2423606" y="123024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356" name="Ink 14355">
                  <a:extLst>
                    <a:ext uri="{FF2B5EF4-FFF2-40B4-BE49-F238E27FC236}">
                      <a16:creationId xmlns:a16="http://schemas.microsoft.com/office/drawing/2014/main" id="{B3FFC512-C0D4-66F0-4FB5-B92A687AC00F}"/>
                    </a:ext>
                  </a:extLst>
                </p14:cNvPr>
                <p14:cNvContentPartPr/>
                <p14:nvPr/>
              </p14:nvContentPartPr>
              <p14:xfrm>
                <a:off x="2950286" y="1156080"/>
                <a:ext cx="56160" cy="62280"/>
              </p14:xfrm>
            </p:contentPart>
          </mc:Choice>
          <mc:Fallback xmlns="">
            <p:pic>
              <p:nvPicPr>
                <p:cNvPr id="14356" name="Ink 14355">
                  <a:extLst>
                    <a:ext uri="{FF2B5EF4-FFF2-40B4-BE49-F238E27FC236}">
                      <a16:creationId xmlns:a16="http://schemas.microsoft.com/office/drawing/2014/main" id="{B3FFC512-C0D4-66F0-4FB5-B92A687AC00F}"/>
                    </a:ext>
                  </a:extLst>
                </p:cNvPr>
                <p:cNvPicPr/>
                <p:nvPr/>
              </p:nvPicPr>
              <p:blipFill>
                <a:blip r:embed="rId118"/>
                <a:stretch>
                  <a:fillRect/>
                </a:stretch>
              </p:blipFill>
              <p:spPr>
                <a:xfrm>
                  <a:off x="2944166" y="1149960"/>
                  <a:ext cx="68400" cy="74520"/>
                </a:xfrm>
                <a:prstGeom prst="rect">
                  <a:avLst/>
                </a:prstGeom>
              </p:spPr>
            </p:pic>
          </mc:Fallback>
        </mc:AlternateContent>
      </p:grpSp>
      <p:grpSp>
        <p:nvGrpSpPr>
          <p:cNvPr id="14364" name="Group 14363">
            <a:extLst>
              <a:ext uri="{FF2B5EF4-FFF2-40B4-BE49-F238E27FC236}">
                <a16:creationId xmlns:a16="http://schemas.microsoft.com/office/drawing/2014/main" id="{AA32AC5A-1707-9196-C3B8-8F15B05E7BBD}"/>
              </a:ext>
            </a:extLst>
          </p:cNvPr>
          <p:cNvGrpSpPr/>
          <p:nvPr/>
        </p:nvGrpSpPr>
        <p:grpSpPr>
          <a:xfrm>
            <a:off x="4196966" y="891480"/>
            <a:ext cx="1419120" cy="420480"/>
            <a:chOff x="4196966" y="891480"/>
            <a:chExt cx="1419120" cy="420480"/>
          </a:xfrm>
        </p:grpSpPr>
        <mc:AlternateContent xmlns:mc="http://schemas.openxmlformats.org/markup-compatibility/2006" xmlns:p14="http://schemas.microsoft.com/office/powerpoint/2010/main">
          <mc:Choice Requires="p14">
            <p:contentPart p14:bwMode="auto" r:id="rId119">
              <p14:nvContentPartPr>
                <p14:cNvPr id="14358" name="Ink 14357">
                  <a:extLst>
                    <a:ext uri="{FF2B5EF4-FFF2-40B4-BE49-F238E27FC236}">
                      <a16:creationId xmlns:a16="http://schemas.microsoft.com/office/drawing/2014/main" id="{93DA17B1-25E0-79EF-3CDD-9683157C54EB}"/>
                    </a:ext>
                  </a:extLst>
                </p14:cNvPr>
                <p14:cNvContentPartPr/>
                <p14:nvPr/>
              </p14:nvContentPartPr>
              <p14:xfrm>
                <a:off x="4196966" y="905520"/>
                <a:ext cx="129240" cy="282960"/>
              </p14:xfrm>
            </p:contentPart>
          </mc:Choice>
          <mc:Fallback xmlns="">
            <p:pic>
              <p:nvPicPr>
                <p:cNvPr id="14358" name="Ink 14357">
                  <a:extLst>
                    <a:ext uri="{FF2B5EF4-FFF2-40B4-BE49-F238E27FC236}">
                      <a16:creationId xmlns:a16="http://schemas.microsoft.com/office/drawing/2014/main" id="{93DA17B1-25E0-79EF-3CDD-9683157C54EB}"/>
                    </a:ext>
                  </a:extLst>
                </p:cNvPr>
                <p:cNvPicPr/>
                <p:nvPr/>
              </p:nvPicPr>
              <p:blipFill>
                <a:blip r:embed="rId120"/>
                <a:stretch>
                  <a:fillRect/>
                </a:stretch>
              </p:blipFill>
              <p:spPr>
                <a:xfrm>
                  <a:off x="4190846" y="899400"/>
                  <a:ext cx="1414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359" name="Ink 14358">
                  <a:extLst>
                    <a:ext uri="{FF2B5EF4-FFF2-40B4-BE49-F238E27FC236}">
                      <a16:creationId xmlns:a16="http://schemas.microsoft.com/office/drawing/2014/main" id="{D002ABB9-26D0-2457-F952-4220AD15ACDF}"/>
                    </a:ext>
                  </a:extLst>
                </p14:cNvPr>
                <p14:cNvContentPartPr/>
                <p14:nvPr/>
              </p14:nvContentPartPr>
              <p14:xfrm>
                <a:off x="4200206" y="1042320"/>
                <a:ext cx="100440" cy="73080"/>
              </p14:xfrm>
            </p:contentPart>
          </mc:Choice>
          <mc:Fallback xmlns="">
            <p:pic>
              <p:nvPicPr>
                <p:cNvPr id="14359" name="Ink 14358">
                  <a:extLst>
                    <a:ext uri="{FF2B5EF4-FFF2-40B4-BE49-F238E27FC236}">
                      <a16:creationId xmlns:a16="http://schemas.microsoft.com/office/drawing/2014/main" id="{D002ABB9-26D0-2457-F952-4220AD15ACDF}"/>
                    </a:ext>
                  </a:extLst>
                </p:cNvPr>
                <p:cNvPicPr/>
                <p:nvPr/>
              </p:nvPicPr>
              <p:blipFill>
                <a:blip r:embed="rId122"/>
                <a:stretch>
                  <a:fillRect/>
                </a:stretch>
              </p:blipFill>
              <p:spPr>
                <a:xfrm>
                  <a:off x="4194086" y="1036200"/>
                  <a:ext cx="11268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361" name="Ink 14360">
                  <a:extLst>
                    <a:ext uri="{FF2B5EF4-FFF2-40B4-BE49-F238E27FC236}">
                      <a16:creationId xmlns:a16="http://schemas.microsoft.com/office/drawing/2014/main" id="{9F613F67-5170-84CB-D122-CA6B1AC54C79}"/>
                    </a:ext>
                  </a:extLst>
                </p14:cNvPr>
                <p14:cNvContentPartPr/>
                <p14:nvPr/>
              </p14:nvContentPartPr>
              <p14:xfrm>
                <a:off x="4298486" y="1032240"/>
                <a:ext cx="1060200" cy="53280"/>
              </p14:xfrm>
            </p:contentPart>
          </mc:Choice>
          <mc:Fallback xmlns="">
            <p:pic>
              <p:nvPicPr>
                <p:cNvPr id="14361" name="Ink 14360">
                  <a:extLst>
                    <a:ext uri="{FF2B5EF4-FFF2-40B4-BE49-F238E27FC236}">
                      <a16:creationId xmlns:a16="http://schemas.microsoft.com/office/drawing/2014/main" id="{9F613F67-5170-84CB-D122-CA6B1AC54C79}"/>
                    </a:ext>
                  </a:extLst>
                </p:cNvPr>
                <p:cNvPicPr/>
                <p:nvPr/>
              </p:nvPicPr>
              <p:blipFill>
                <a:blip r:embed="rId124"/>
                <a:stretch>
                  <a:fillRect/>
                </a:stretch>
              </p:blipFill>
              <p:spPr>
                <a:xfrm>
                  <a:off x="4292366" y="1026120"/>
                  <a:ext cx="10724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4362" name="Ink 14361">
                  <a:extLst>
                    <a:ext uri="{FF2B5EF4-FFF2-40B4-BE49-F238E27FC236}">
                      <a16:creationId xmlns:a16="http://schemas.microsoft.com/office/drawing/2014/main" id="{5E1189C2-161C-9479-2812-79637ED73185}"/>
                    </a:ext>
                  </a:extLst>
                </p14:cNvPr>
                <p14:cNvContentPartPr/>
                <p14:nvPr/>
              </p14:nvContentPartPr>
              <p14:xfrm>
                <a:off x="5314766" y="891480"/>
                <a:ext cx="189000" cy="420480"/>
              </p14:xfrm>
            </p:contentPart>
          </mc:Choice>
          <mc:Fallback xmlns="">
            <p:pic>
              <p:nvPicPr>
                <p:cNvPr id="14362" name="Ink 14361">
                  <a:extLst>
                    <a:ext uri="{FF2B5EF4-FFF2-40B4-BE49-F238E27FC236}">
                      <a16:creationId xmlns:a16="http://schemas.microsoft.com/office/drawing/2014/main" id="{5E1189C2-161C-9479-2812-79637ED73185}"/>
                    </a:ext>
                  </a:extLst>
                </p:cNvPr>
                <p:cNvPicPr/>
                <p:nvPr/>
              </p:nvPicPr>
              <p:blipFill>
                <a:blip r:embed="rId126"/>
                <a:stretch>
                  <a:fillRect/>
                </a:stretch>
              </p:blipFill>
              <p:spPr>
                <a:xfrm>
                  <a:off x="5308646" y="885360"/>
                  <a:ext cx="20124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363" name="Ink 14362">
                  <a:extLst>
                    <a:ext uri="{FF2B5EF4-FFF2-40B4-BE49-F238E27FC236}">
                      <a16:creationId xmlns:a16="http://schemas.microsoft.com/office/drawing/2014/main" id="{D6F6916F-C52B-1698-84E9-9B989CACA0F9}"/>
                    </a:ext>
                  </a:extLst>
                </p14:cNvPr>
                <p14:cNvContentPartPr/>
                <p14:nvPr/>
              </p14:nvContentPartPr>
              <p14:xfrm>
                <a:off x="5231246" y="952320"/>
                <a:ext cx="384840" cy="299160"/>
              </p14:xfrm>
            </p:contentPart>
          </mc:Choice>
          <mc:Fallback xmlns="">
            <p:pic>
              <p:nvPicPr>
                <p:cNvPr id="14363" name="Ink 14362">
                  <a:extLst>
                    <a:ext uri="{FF2B5EF4-FFF2-40B4-BE49-F238E27FC236}">
                      <a16:creationId xmlns:a16="http://schemas.microsoft.com/office/drawing/2014/main" id="{D6F6916F-C52B-1698-84E9-9B989CACA0F9}"/>
                    </a:ext>
                  </a:extLst>
                </p:cNvPr>
                <p:cNvPicPr/>
                <p:nvPr/>
              </p:nvPicPr>
              <p:blipFill>
                <a:blip r:embed="rId128"/>
                <a:stretch>
                  <a:fillRect/>
                </a:stretch>
              </p:blipFill>
              <p:spPr>
                <a:xfrm>
                  <a:off x="5225126" y="946200"/>
                  <a:ext cx="397080" cy="311400"/>
                </a:xfrm>
                <a:prstGeom prst="rect">
                  <a:avLst/>
                </a:prstGeom>
              </p:spPr>
            </p:pic>
          </mc:Fallback>
        </mc:AlternateContent>
      </p:grpSp>
      <p:grpSp>
        <p:nvGrpSpPr>
          <p:cNvPr id="14369" name="Group 14368">
            <a:extLst>
              <a:ext uri="{FF2B5EF4-FFF2-40B4-BE49-F238E27FC236}">
                <a16:creationId xmlns:a16="http://schemas.microsoft.com/office/drawing/2014/main" id="{EE4405C9-938C-B851-1467-A34C5B4EC12E}"/>
              </a:ext>
            </a:extLst>
          </p:cNvPr>
          <p:cNvGrpSpPr/>
          <p:nvPr/>
        </p:nvGrpSpPr>
        <p:grpSpPr>
          <a:xfrm>
            <a:off x="4277246" y="1756200"/>
            <a:ext cx="1414800" cy="372600"/>
            <a:chOff x="4277246" y="1756200"/>
            <a:chExt cx="1414800" cy="372600"/>
          </a:xfrm>
        </p:grpSpPr>
        <mc:AlternateContent xmlns:mc="http://schemas.openxmlformats.org/markup-compatibility/2006" xmlns:p14="http://schemas.microsoft.com/office/powerpoint/2010/main">
          <mc:Choice Requires="p14">
            <p:contentPart p14:bwMode="auto" r:id="rId129">
              <p14:nvContentPartPr>
                <p14:cNvPr id="14365" name="Ink 14364">
                  <a:extLst>
                    <a:ext uri="{FF2B5EF4-FFF2-40B4-BE49-F238E27FC236}">
                      <a16:creationId xmlns:a16="http://schemas.microsoft.com/office/drawing/2014/main" id="{43492992-FAED-796E-1B61-F001C84864E1}"/>
                    </a:ext>
                  </a:extLst>
                </p14:cNvPr>
                <p14:cNvContentPartPr/>
                <p14:nvPr/>
              </p14:nvContentPartPr>
              <p14:xfrm>
                <a:off x="4277246" y="1849080"/>
                <a:ext cx="76320" cy="79920"/>
              </p14:xfrm>
            </p:contentPart>
          </mc:Choice>
          <mc:Fallback xmlns="">
            <p:pic>
              <p:nvPicPr>
                <p:cNvPr id="14365" name="Ink 14364">
                  <a:extLst>
                    <a:ext uri="{FF2B5EF4-FFF2-40B4-BE49-F238E27FC236}">
                      <a16:creationId xmlns:a16="http://schemas.microsoft.com/office/drawing/2014/main" id="{43492992-FAED-796E-1B61-F001C84864E1}"/>
                    </a:ext>
                  </a:extLst>
                </p:cNvPr>
                <p:cNvPicPr/>
                <p:nvPr/>
              </p:nvPicPr>
              <p:blipFill>
                <a:blip r:embed="rId130"/>
                <a:stretch>
                  <a:fillRect/>
                </a:stretch>
              </p:blipFill>
              <p:spPr>
                <a:xfrm>
                  <a:off x="4271126" y="1842960"/>
                  <a:ext cx="885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366" name="Ink 14365">
                  <a:extLst>
                    <a:ext uri="{FF2B5EF4-FFF2-40B4-BE49-F238E27FC236}">
                      <a16:creationId xmlns:a16="http://schemas.microsoft.com/office/drawing/2014/main" id="{E18E66CF-90B4-6003-AC8A-B640878879DB}"/>
                    </a:ext>
                  </a:extLst>
                </p14:cNvPr>
                <p14:cNvContentPartPr/>
                <p14:nvPr/>
              </p14:nvContentPartPr>
              <p14:xfrm>
                <a:off x="4383446" y="1846920"/>
                <a:ext cx="1031040" cy="82080"/>
              </p14:xfrm>
            </p:contentPart>
          </mc:Choice>
          <mc:Fallback xmlns="">
            <p:pic>
              <p:nvPicPr>
                <p:cNvPr id="14366" name="Ink 14365">
                  <a:extLst>
                    <a:ext uri="{FF2B5EF4-FFF2-40B4-BE49-F238E27FC236}">
                      <a16:creationId xmlns:a16="http://schemas.microsoft.com/office/drawing/2014/main" id="{E18E66CF-90B4-6003-AC8A-B640878879DB}"/>
                    </a:ext>
                  </a:extLst>
                </p:cNvPr>
                <p:cNvPicPr/>
                <p:nvPr/>
              </p:nvPicPr>
              <p:blipFill>
                <a:blip r:embed="rId132"/>
                <a:stretch>
                  <a:fillRect/>
                </a:stretch>
              </p:blipFill>
              <p:spPr>
                <a:xfrm>
                  <a:off x="4377326" y="1840800"/>
                  <a:ext cx="10432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367" name="Ink 14366">
                  <a:extLst>
                    <a:ext uri="{FF2B5EF4-FFF2-40B4-BE49-F238E27FC236}">
                      <a16:creationId xmlns:a16="http://schemas.microsoft.com/office/drawing/2014/main" id="{1DD0CB44-9418-22F8-96A0-52B9247C9412}"/>
                    </a:ext>
                  </a:extLst>
                </p14:cNvPr>
                <p14:cNvContentPartPr/>
                <p14:nvPr/>
              </p14:nvContentPartPr>
              <p14:xfrm>
                <a:off x="5345006" y="1756200"/>
                <a:ext cx="177120" cy="307800"/>
              </p14:xfrm>
            </p:contentPart>
          </mc:Choice>
          <mc:Fallback xmlns="">
            <p:pic>
              <p:nvPicPr>
                <p:cNvPr id="14367" name="Ink 14366">
                  <a:extLst>
                    <a:ext uri="{FF2B5EF4-FFF2-40B4-BE49-F238E27FC236}">
                      <a16:creationId xmlns:a16="http://schemas.microsoft.com/office/drawing/2014/main" id="{1DD0CB44-9418-22F8-96A0-52B9247C9412}"/>
                    </a:ext>
                  </a:extLst>
                </p:cNvPr>
                <p:cNvPicPr/>
                <p:nvPr/>
              </p:nvPicPr>
              <p:blipFill>
                <a:blip r:embed="rId134"/>
                <a:stretch>
                  <a:fillRect/>
                </a:stretch>
              </p:blipFill>
              <p:spPr>
                <a:xfrm>
                  <a:off x="5338886" y="1750080"/>
                  <a:ext cx="18936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368" name="Ink 14367">
                  <a:extLst>
                    <a:ext uri="{FF2B5EF4-FFF2-40B4-BE49-F238E27FC236}">
                      <a16:creationId xmlns:a16="http://schemas.microsoft.com/office/drawing/2014/main" id="{C2999478-010A-46FB-D5E6-E2E0F7DCDDA1}"/>
                    </a:ext>
                  </a:extLst>
                </p14:cNvPr>
                <p14:cNvContentPartPr/>
                <p14:nvPr/>
              </p14:nvContentPartPr>
              <p14:xfrm>
                <a:off x="5289206" y="1770960"/>
                <a:ext cx="402840" cy="357840"/>
              </p14:xfrm>
            </p:contentPart>
          </mc:Choice>
          <mc:Fallback xmlns="">
            <p:pic>
              <p:nvPicPr>
                <p:cNvPr id="14368" name="Ink 14367">
                  <a:extLst>
                    <a:ext uri="{FF2B5EF4-FFF2-40B4-BE49-F238E27FC236}">
                      <a16:creationId xmlns:a16="http://schemas.microsoft.com/office/drawing/2014/main" id="{C2999478-010A-46FB-D5E6-E2E0F7DCDDA1}"/>
                    </a:ext>
                  </a:extLst>
                </p:cNvPr>
                <p:cNvPicPr/>
                <p:nvPr/>
              </p:nvPicPr>
              <p:blipFill>
                <a:blip r:embed="rId136"/>
                <a:stretch>
                  <a:fillRect/>
                </a:stretch>
              </p:blipFill>
              <p:spPr>
                <a:xfrm>
                  <a:off x="5283086" y="1764840"/>
                  <a:ext cx="415080" cy="370080"/>
                </a:xfrm>
                <a:prstGeom prst="rect">
                  <a:avLst/>
                </a:prstGeom>
              </p:spPr>
            </p:pic>
          </mc:Fallback>
        </mc:AlternateContent>
      </p:grpSp>
      <p:grpSp>
        <p:nvGrpSpPr>
          <p:cNvPr id="14374" name="Group 14373">
            <a:extLst>
              <a:ext uri="{FF2B5EF4-FFF2-40B4-BE49-F238E27FC236}">
                <a16:creationId xmlns:a16="http://schemas.microsoft.com/office/drawing/2014/main" id="{417E7638-F380-0DD1-21A5-4835847D030E}"/>
              </a:ext>
            </a:extLst>
          </p:cNvPr>
          <p:cNvGrpSpPr/>
          <p:nvPr/>
        </p:nvGrpSpPr>
        <p:grpSpPr>
          <a:xfrm>
            <a:off x="4319726" y="2558280"/>
            <a:ext cx="1427040" cy="369000"/>
            <a:chOff x="4319726" y="2558280"/>
            <a:chExt cx="1427040" cy="369000"/>
          </a:xfrm>
        </p:grpSpPr>
        <mc:AlternateContent xmlns:mc="http://schemas.openxmlformats.org/markup-compatibility/2006" xmlns:p14="http://schemas.microsoft.com/office/powerpoint/2010/main">
          <mc:Choice Requires="p14">
            <p:contentPart p14:bwMode="auto" r:id="rId137">
              <p14:nvContentPartPr>
                <p14:cNvPr id="14370" name="Ink 14369">
                  <a:extLst>
                    <a:ext uri="{FF2B5EF4-FFF2-40B4-BE49-F238E27FC236}">
                      <a16:creationId xmlns:a16="http://schemas.microsoft.com/office/drawing/2014/main" id="{CFC9558D-C055-00E9-1893-05AB79996F41}"/>
                    </a:ext>
                  </a:extLst>
                </p14:cNvPr>
                <p14:cNvContentPartPr/>
                <p14:nvPr/>
              </p14:nvContentPartPr>
              <p14:xfrm>
                <a:off x="4319726" y="2603640"/>
                <a:ext cx="23040" cy="65520"/>
              </p14:xfrm>
            </p:contentPart>
          </mc:Choice>
          <mc:Fallback xmlns="">
            <p:pic>
              <p:nvPicPr>
                <p:cNvPr id="14370" name="Ink 14369">
                  <a:extLst>
                    <a:ext uri="{FF2B5EF4-FFF2-40B4-BE49-F238E27FC236}">
                      <a16:creationId xmlns:a16="http://schemas.microsoft.com/office/drawing/2014/main" id="{CFC9558D-C055-00E9-1893-05AB79996F41}"/>
                    </a:ext>
                  </a:extLst>
                </p:cNvPr>
                <p:cNvPicPr/>
                <p:nvPr/>
              </p:nvPicPr>
              <p:blipFill>
                <a:blip r:embed="rId138"/>
                <a:stretch>
                  <a:fillRect/>
                </a:stretch>
              </p:blipFill>
              <p:spPr>
                <a:xfrm>
                  <a:off x="4313606" y="2597520"/>
                  <a:ext cx="3528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371" name="Ink 14370">
                  <a:extLst>
                    <a:ext uri="{FF2B5EF4-FFF2-40B4-BE49-F238E27FC236}">
                      <a16:creationId xmlns:a16="http://schemas.microsoft.com/office/drawing/2014/main" id="{AB6FFFE5-F603-B177-93DB-7F09B609E914}"/>
                    </a:ext>
                  </a:extLst>
                </p14:cNvPr>
                <p14:cNvContentPartPr/>
                <p14:nvPr/>
              </p14:nvContentPartPr>
              <p14:xfrm>
                <a:off x="4361846" y="2640720"/>
                <a:ext cx="1136160" cy="59040"/>
              </p14:xfrm>
            </p:contentPart>
          </mc:Choice>
          <mc:Fallback xmlns="">
            <p:pic>
              <p:nvPicPr>
                <p:cNvPr id="14371" name="Ink 14370">
                  <a:extLst>
                    <a:ext uri="{FF2B5EF4-FFF2-40B4-BE49-F238E27FC236}">
                      <a16:creationId xmlns:a16="http://schemas.microsoft.com/office/drawing/2014/main" id="{AB6FFFE5-F603-B177-93DB-7F09B609E914}"/>
                    </a:ext>
                  </a:extLst>
                </p:cNvPr>
                <p:cNvPicPr/>
                <p:nvPr/>
              </p:nvPicPr>
              <p:blipFill>
                <a:blip r:embed="rId140"/>
                <a:stretch>
                  <a:fillRect/>
                </a:stretch>
              </p:blipFill>
              <p:spPr>
                <a:xfrm>
                  <a:off x="4355726" y="2634600"/>
                  <a:ext cx="11484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372" name="Ink 14371">
                  <a:extLst>
                    <a:ext uri="{FF2B5EF4-FFF2-40B4-BE49-F238E27FC236}">
                      <a16:creationId xmlns:a16="http://schemas.microsoft.com/office/drawing/2014/main" id="{B7F9D451-539F-8102-33A6-A55F9DC9F826}"/>
                    </a:ext>
                  </a:extLst>
                </p14:cNvPr>
                <p14:cNvContentPartPr/>
                <p14:nvPr/>
              </p14:nvContentPartPr>
              <p14:xfrm>
                <a:off x="5450846" y="2558280"/>
                <a:ext cx="95040" cy="325440"/>
              </p14:xfrm>
            </p:contentPart>
          </mc:Choice>
          <mc:Fallback xmlns="">
            <p:pic>
              <p:nvPicPr>
                <p:cNvPr id="14372" name="Ink 14371">
                  <a:extLst>
                    <a:ext uri="{FF2B5EF4-FFF2-40B4-BE49-F238E27FC236}">
                      <a16:creationId xmlns:a16="http://schemas.microsoft.com/office/drawing/2014/main" id="{B7F9D451-539F-8102-33A6-A55F9DC9F826}"/>
                    </a:ext>
                  </a:extLst>
                </p:cNvPr>
                <p:cNvPicPr/>
                <p:nvPr/>
              </p:nvPicPr>
              <p:blipFill>
                <a:blip r:embed="rId142"/>
                <a:stretch>
                  <a:fillRect/>
                </a:stretch>
              </p:blipFill>
              <p:spPr>
                <a:xfrm>
                  <a:off x="5444726" y="2552160"/>
                  <a:ext cx="1072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373" name="Ink 14372">
                  <a:extLst>
                    <a:ext uri="{FF2B5EF4-FFF2-40B4-BE49-F238E27FC236}">
                      <a16:creationId xmlns:a16="http://schemas.microsoft.com/office/drawing/2014/main" id="{37E20E2C-172C-3AA1-183E-CC79D9023D51}"/>
                    </a:ext>
                  </a:extLst>
                </p14:cNvPr>
                <p14:cNvContentPartPr/>
                <p14:nvPr/>
              </p14:nvContentPartPr>
              <p14:xfrm>
                <a:off x="5379926" y="2629560"/>
                <a:ext cx="366840" cy="297720"/>
              </p14:xfrm>
            </p:contentPart>
          </mc:Choice>
          <mc:Fallback xmlns="">
            <p:pic>
              <p:nvPicPr>
                <p:cNvPr id="14373" name="Ink 14372">
                  <a:extLst>
                    <a:ext uri="{FF2B5EF4-FFF2-40B4-BE49-F238E27FC236}">
                      <a16:creationId xmlns:a16="http://schemas.microsoft.com/office/drawing/2014/main" id="{37E20E2C-172C-3AA1-183E-CC79D9023D51}"/>
                    </a:ext>
                  </a:extLst>
                </p:cNvPr>
                <p:cNvPicPr/>
                <p:nvPr/>
              </p:nvPicPr>
              <p:blipFill>
                <a:blip r:embed="rId144"/>
                <a:stretch>
                  <a:fillRect/>
                </a:stretch>
              </p:blipFill>
              <p:spPr>
                <a:xfrm>
                  <a:off x="5373806" y="2623440"/>
                  <a:ext cx="379080" cy="309960"/>
                </a:xfrm>
                <a:prstGeom prst="rect">
                  <a:avLst/>
                </a:prstGeom>
              </p:spPr>
            </p:pic>
          </mc:Fallback>
        </mc:AlternateContent>
      </p:grpSp>
      <p:pic>
        <p:nvPicPr>
          <p:cNvPr id="14376" name="Picture 14375">
            <a:extLst>
              <a:ext uri="{FF2B5EF4-FFF2-40B4-BE49-F238E27FC236}">
                <a16:creationId xmlns:a16="http://schemas.microsoft.com/office/drawing/2014/main" id="{D03D165E-6321-9649-9F99-887218C7398D}"/>
              </a:ext>
            </a:extLst>
          </p:cNvPr>
          <p:cNvPicPr>
            <a:picLocks noChangeAspect="1"/>
          </p:cNvPicPr>
          <p:nvPr/>
        </p:nvPicPr>
        <p:blipFill>
          <a:blip r:embed="rId145"/>
          <a:stretch>
            <a:fillRect/>
          </a:stretch>
        </p:blipFill>
        <p:spPr>
          <a:xfrm>
            <a:off x="443264" y="1215000"/>
            <a:ext cx="7577802" cy="4442159"/>
          </a:xfrm>
          <a:prstGeom prst="rect">
            <a:avLst/>
          </a:prstGeom>
        </p:spPr>
      </p:pic>
    </p:spTree>
    <p:extLst>
      <p:ext uri="{BB962C8B-B14F-4D97-AF65-F5344CB8AC3E}">
        <p14:creationId xmlns:p14="http://schemas.microsoft.com/office/powerpoint/2010/main" val="264843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4A4B64AA-CD0E-4C00-B7A0-42044FAE3035}" type="slidenum">
              <a:rPr lang="en-US" smtClean="0">
                <a:latin typeface="Times New Roman" pitchFamily="18" charset="0"/>
              </a:rPr>
              <a:pPr/>
              <a:t>19</a:t>
            </a:fld>
            <a:endParaRPr lang="en-US">
              <a:latin typeface="Times New Roman" pitchFamily="18" charset="0"/>
            </a:endParaRPr>
          </a:p>
        </p:txBody>
      </p:sp>
      <p:sp>
        <p:nvSpPr>
          <p:cNvPr id="15363" name="Rectangle 2"/>
          <p:cNvSpPr>
            <a:spLocks noGrp="1" noChangeArrowheads="1"/>
          </p:cNvSpPr>
          <p:nvPr>
            <p:ph type="title"/>
          </p:nvPr>
        </p:nvSpPr>
        <p:spPr>
          <a:xfrm>
            <a:off x="685800" y="457200"/>
            <a:ext cx="7772400" cy="762000"/>
          </a:xfrm>
        </p:spPr>
        <p:txBody>
          <a:bodyPr/>
          <a:lstStyle/>
          <a:p>
            <a:r>
              <a:rPr lang="en-US"/>
              <a:t>Entity Type Hierarchies</a:t>
            </a:r>
          </a:p>
        </p:txBody>
      </p:sp>
      <p:sp>
        <p:nvSpPr>
          <p:cNvPr id="22531" name="Rectangle 3"/>
          <p:cNvSpPr>
            <a:spLocks noGrp="1" noChangeArrowheads="1"/>
          </p:cNvSpPr>
          <p:nvPr>
            <p:ph type="body" idx="1"/>
          </p:nvPr>
        </p:nvSpPr>
        <p:spPr>
          <a:xfrm>
            <a:off x="685800" y="1600200"/>
            <a:ext cx="7772400" cy="4114800"/>
          </a:xfrm>
        </p:spPr>
        <p:txBody>
          <a:bodyPr/>
          <a:lstStyle/>
          <a:p>
            <a:pPr>
              <a:defRPr/>
            </a:pPr>
            <a:r>
              <a:rPr lang="en-US" sz="2800"/>
              <a:t>One entity type might be subtype of another</a:t>
            </a:r>
          </a:p>
          <a:p>
            <a:pPr lvl="1">
              <a:defRPr/>
            </a:pPr>
            <a:r>
              <a:rPr lang="en-US" sz="2400">
                <a:effectLst>
                  <a:outerShdw blurRad="38100" dist="38100" dir="2700000" algn="tl">
                    <a:srgbClr val="C0C0C0"/>
                  </a:outerShdw>
                </a:effectLst>
              </a:rPr>
              <a:t>Freshman</a:t>
            </a:r>
            <a:r>
              <a:rPr lang="en-US" sz="2400"/>
              <a:t> is a subtype of </a:t>
            </a:r>
            <a:r>
              <a:rPr lang="en-US" sz="2400">
                <a:effectLst>
                  <a:outerShdw blurRad="38100" dist="38100" dir="2700000" algn="tl">
                    <a:srgbClr val="C0C0C0"/>
                  </a:outerShdw>
                </a:effectLst>
              </a:rPr>
              <a:t>Student</a:t>
            </a:r>
          </a:p>
          <a:p>
            <a:pPr>
              <a:defRPr/>
            </a:pPr>
            <a:r>
              <a:rPr lang="en-US" sz="2800"/>
              <a:t>A relationship exists between a </a:t>
            </a:r>
            <a:r>
              <a:rPr lang="en-US" sz="2800">
                <a:effectLst>
                  <a:outerShdw blurRad="38100" dist="38100" dir="2700000" algn="tl">
                    <a:srgbClr val="C0C0C0"/>
                  </a:outerShdw>
                </a:effectLst>
              </a:rPr>
              <a:t>Freshman</a:t>
            </a:r>
            <a:r>
              <a:rPr lang="en-US" sz="2800"/>
              <a:t> entity and the corresponding </a:t>
            </a:r>
            <a:r>
              <a:rPr lang="en-US" sz="2800">
                <a:effectLst>
                  <a:outerShdw blurRad="38100" dist="38100" dir="2700000" algn="tl">
                    <a:srgbClr val="C0C0C0"/>
                  </a:outerShdw>
                </a:effectLst>
              </a:rPr>
              <a:t>Student</a:t>
            </a:r>
            <a:r>
              <a:rPr lang="en-US" sz="2800"/>
              <a:t> entity</a:t>
            </a:r>
          </a:p>
          <a:p>
            <a:pPr lvl="1">
              <a:defRPr/>
            </a:pPr>
            <a:r>
              <a:rPr lang="en-US" sz="2400"/>
              <a:t>e.g., Freshman John is related to Student John</a:t>
            </a:r>
          </a:p>
          <a:p>
            <a:pPr>
              <a:defRPr/>
            </a:pPr>
            <a:r>
              <a:rPr lang="en-US" sz="2800"/>
              <a:t>This relationship is called </a:t>
            </a:r>
            <a:r>
              <a:rPr lang="en-US" sz="2800" i="1">
                <a:effectLst>
                  <a:outerShdw blurRad="38100" dist="38100" dir="2700000" algn="tl">
                    <a:srgbClr val="C0C0C0"/>
                  </a:outerShdw>
                </a:effectLst>
              </a:rPr>
              <a:t>IsA</a:t>
            </a:r>
          </a:p>
          <a:p>
            <a:pPr lvl="1">
              <a:defRPr/>
            </a:pPr>
            <a:r>
              <a:rPr lang="en-US" sz="2400">
                <a:effectLst>
                  <a:outerShdw blurRad="38100" dist="38100" dir="2700000" algn="tl">
                    <a:srgbClr val="C0C0C0"/>
                  </a:outerShdw>
                </a:effectLst>
              </a:rPr>
              <a:t>Freshman</a:t>
            </a:r>
            <a:r>
              <a:rPr lang="en-US" sz="2400"/>
              <a:t> IsA </a:t>
            </a:r>
            <a:r>
              <a:rPr lang="en-US" sz="2400">
                <a:effectLst>
                  <a:outerShdw blurRad="38100" dist="38100" dir="2700000" algn="tl">
                    <a:srgbClr val="C0C0C0"/>
                  </a:outerShdw>
                </a:effectLst>
              </a:rPr>
              <a:t>Student</a:t>
            </a:r>
          </a:p>
          <a:p>
            <a:pPr lvl="1">
              <a:defRPr/>
            </a:pPr>
            <a:r>
              <a:rPr lang="en-US" sz="2400"/>
              <a:t>The two entities related by IsA are always descriptions of the same real-world 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D06D45F-7AC2-4934-8D55-4200C8A879BF}" type="slidenum">
              <a:rPr lang="en-US" smtClean="0">
                <a:latin typeface="Times New Roman" pitchFamily="18" charset="0"/>
              </a:rPr>
              <a:pPr/>
              <a:t>2</a:t>
            </a:fld>
            <a:endParaRPr lang="en-US">
              <a:latin typeface="Times New Roman" pitchFamily="18" charset="0"/>
            </a:endParaRPr>
          </a:p>
        </p:txBody>
      </p:sp>
      <p:sp>
        <p:nvSpPr>
          <p:cNvPr id="4099" name="Rectangle 2"/>
          <p:cNvSpPr>
            <a:spLocks noGrp="1" noChangeArrowheads="1"/>
          </p:cNvSpPr>
          <p:nvPr>
            <p:ph type="title"/>
          </p:nvPr>
        </p:nvSpPr>
        <p:spPr>
          <a:xfrm>
            <a:off x="685800" y="304800"/>
            <a:ext cx="7772400" cy="1143000"/>
          </a:xfrm>
        </p:spPr>
        <p:txBody>
          <a:bodyPr/>
          <a:lstStyle/>
          <a:p>
            <a:r>
              <a:rPr lang="en-US"/>
              <a:t>Database Design</a:t>
            </a:r>
          </a:p>
        </p:txBody>
      </p:sp>
      <p:sp>
        <p:nvSpPr>
          <p:cNvPr id="3075" name="Rectangle 3"/>
          <p:cNvSpPr>
            <a:spLocks noGrp="1" noChangeArrowheads="1"/>
          </p:cNvSpPr>
          <p:nvPr>
            <p:ph type="body" idx="1"/>
          </p:nvPr>
        </p:nvSpPr>
        <p:spPr>
          <a:xfrm>
            <a:off x="685800" y="1676400"/>
            <a:ext cx="7772400" cy="4114800"/>
          </a:xfrm>
        </p:spPr>
        <p:txBody>
          <a:bodyPr/>
          <a:lstStyle/>
          <a:p>
            <a:pPr>
              <a:defRPr/>
            </a:pPr>
            <a:r>
              <a:rPr lang="en-US" sz="2800" u="sng" dirty="0"/>
              <a:t>Goal</a:t>
            </a:r>
            <a:r>
              <a:rPr lang="en-US" sz="2800" dirty="0"/>
              <a:t>: specification of database schema</a:t>
            </a:r>
          </a:p>
          <a:p>
            <a:pPr>
              <a:defRPr/>
            </a:pPr>
            <a:r>
              <a:rPr lang="en-US" sz="2800" u="sng" dirty="0"/>
              <a:t>Methodology</a:t>
            </a:r>
            <a:r>
              <a:rPr lang="en-US" sz="2800" dirty="0"/>
              <a:t>: </a:t>
            </a:r>
          </a:p>
          <a:p>
            <a:pPr lvl="1">
              <a:defRPr/>
            </a:pPr>
            <a:r>
              <a:rPr lang="en-US" sz="2400" dirty="0"/>
              <a:t>Use </a:t>
            </a:r>
            <a:r>
              <a:rPr lang="en-US" sz="2400" i="1" dirty="0">
                <a:effectLst>
                  <a:outerShdw blurRad="38100" dist="38100" dir="2700000" algn="tl">
                    <a:srgbClr val="C0C0C0"/>
                  </a:outerShdw>
                </a:effectLst>
              </a:rPr>
              <a:t>E-R model</a:t>
            </a:r>
            <a:r>
              <a:rPr lang="en-US" sz="2400" dirty="0"/>
              <a:t> to get a high-level graphical view of essential components of enterprise and how they are related</a:t>
            </a:r>
          </a:p>
          <a:p>
            <a:pPr lvl="1">
              <a:defRPr/>
            </a:pPr>
            <a:r>
              <a:rPr lang="en-US" sz="2400" dirty="0"/>
              <a:t>Convert E-R diagram to DDL</a:t>
            </a:r>
          </a:p>
          <a:p>
            <a:pPr>
              <a:defRPr/>
            </a:pPr>
            <a:r>
              <a:rPr lang="en-US" sz="2800" i="1" dirty="0">
                <a:effectLst>
                  <a:outerShdw blurRad="38100" dist="38100" dir="2700000" algn="tl">
                    <a:srgbClr val="C0C0C0"/>
                  </a:outerShdw>
                </a:effectLst>
              </a:rPr>
              <a:t>E-R Model</a:t>
            </a:r>
            <a:r>
              <a:rPr lang="en-US" sz="2800" dirty="0"/>
              <a:t>: enterprise is viewed as a set of</a:t>
            </a:r>
          </a:p>
          <a:p>
            <a:pPr lvl="1">
              <a:defRPr/>
            </a:pPr>
            <a:r>
              <a:rPr lang="en-US" sz="2400" i="1" dirty="0">
                <a:effectLst>
                  <a:outerShdw blurRad="38100" dist="38100" dir="2700000" algn="tl">
                    <a:srgbClr val="C0C0C0"/>
                  </a:outerShdw>
                </a:effectLst>
              </a:rPr>
              <a:t>Entities</a:t>
            </a:r>
          </a:p>
          <a:p>
            <a:pPr lvl="1">
              <a:defRPr/>
            </a:pPr>
            <a:r>
              <a:rPr lang="en-US" sz="2400" i="1" dirty="0">
                <a:effectLst>
                  <a:outerShdw blurRad="38100" dist="38100" dir="2700000" algn="tl">
                    <a:srgbClr val="C0C0C0"/>
                  </a:outerShdw>
                </a:effectLst>
              </a:rPr>
              <a:t>Relationships</a:t>
            </a:r>
            <a:r>
              <a:rPr lang="en-US" sz="2400" dirty="0"/>
              <a:t> among entities</a:t>
            </a:r>
          </a:p>
          <a:p>
            <a:pPr lvl="1">
              <a:defRPr/>
            </a:pPr>
            <a:r>
              <a:rPr lang="en-US" sz="2400" i="1" dirty="0"/>
              <a:t>Constraints</a:t>
            </a:r>
            <a:r>
              <a:rPr lang="en-US" sz="2400" dirty="0"/>
              <a:t> among entities or </a:t>
            </a:r>
            <a:r>
              <a:rPr lang="en-US" sz="2400" dirty="0" err="1"/>
              <a:t>realtionships</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29F1530E-DB92-4AFF-A166-66F9E527DE13}" type="slidenum">
              <a:rPr lang="en-US" smtClean="0">
                <a:latin typeface="Times New Roman" pitchFamily="18" charset="0"/>
              </a:rPr>
              <a:pPr/>
              <a:t>20</a:t>
            </a:fld>
            <a:endParaRPr lang="en-US">
              <a:latin typeface="Times New Roman" pitchFamily="18" charset="0"/>
            </a:endParaRPr>
          </a:p>
        </p:txBody>
      </p:sp>
      <p:sp>
        <p:nvSpPr>
          <p:cNvPr id="16387" name="Rectangle 1026"/>
          <p:cNvSpPr>
            <a:spLocks noGrp="1" noChangeArrowheads="1"/>
          </p:cNvSpPr>
          <p:nvPr>
            <p:ph type="title"/>
          </p:nvPr>
        </p:nvSpPr>
        <p:spPr/>
        <p:txBody>
          <a:bodyPr/>
          <a:lstStyle/>
          <a:p>
            <a:r>
              <a:rPr lang="en-US"/>
              <a:t>IsA</a:t>
            </a:r>
          </a:p>
        </p:txBody>
      </p:sp>
      <p:sp>
        <p:nvSpPr>
          <p:cNvPr id="16388" name="Rectangle 1030"/>
          <p:cNvSpPr>
            <a:spLocks noChangeArrowheads="1"/>
          </p:cNvSpPr>
          <p:nvPr/>
        </p:nvSpPr>
        <p:spPr bwMode="auto">
          <a:xfrm>
            <a:off x="3505200" y="19050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89" name="Rectangle 1034"/>
          <p:cNvSpPr>
            <a:spLocks noChangeArrowheads="1"/>
          </p:cNvSpPr>
          <p:nvPr/>
        </p:nvSpPr>
        <p:spPr bwMode="auto">
          <a:xfrm>
            <a:off x="685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0" name="Rectangle 1035"/>
          <p:cNvSpPr>
            <a:spLocks noChangeArrowheads="1"/>
          </p:cNvSpPr>
          <p:nvPr/>
        </p:nvSpPr>
        <p:spPr bwMode="auto">
          <a:xfrm>
            <a:off x="6400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1" name="Rectangle 1036"/>
          <p:cNvSpPr>
            <a:spLocks noChangeArrowheads="1"/>
          </p:cNvSpPr>
          <p:nvPr/>
        </p:nvSpPr>
        <p:spPr bwMode="auto">
          <a:xfrm>
            <a:off x="4495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2" name="Rectangle 1037"/>
          <p:cNvSpPr>
            <a:spLocks noChangeArrowheads="1"/>
          </p:cNvSpPr>
          <p:nvPr/>
        </p:nvSpPr>
        <p:spPr bwMode="auto">
          <a:xfrm>
            <a:off x="2590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56334" name="Text Box 1038"/>
          <p:cNvSpPr txBox="1">
            <a:spLocks noChangeArrowheads="1"/>
          </p:cNvSpPr>
          <p:nvPr/>
        </p:nvSpPr>
        <p:spPr bwMode="auto">
          <a:xfrm>
            <a:off x="838200" y="4572000"/>
            <a:ext cx="13858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Freshman</a:t>
            </a:r>
          </a:p>
        </p:txBody>
      </p:sp>
      <p:sp>
        <p:nvSpPr>
          <p:cNvPr id="56335" name="Text Box 1039"/>
          <p:cNvSpPr txBox="1">
            <a:spLocks noChangeArrowheads="1"/>
          </p:cNvSpPr>
          <p:nvPr/>
        </p:nvSpPr>
        <p:spPr bwMode="auto">
          <a:xfrm>
            <a:off x="2743200" y="4572000"/>
            <a:ext cx="14366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Sophmore</a:t>
            </a:r>
          </a:p>
        </p:txBody>
      </p:sp>
      <p:sp>
        <p:nvSpPr>
          <p:cNvPr id="56336" name="Text Box 1040"/>
          <p:cNvSpPr txBox="1">
            <a:spLocks noChangeArrowheads="1"/>
          </p:cNvSpPr>
          <p:nvPr/>
        </p:nvSpPr>
        <p:spPr bwMode="auto">
          <a:xfrm>
            <a:off x="4876800" y="4572000"/>
            <a:ext cx="9461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Junior</a:t>
            </a:r>
          </a:p>
        </p:txBody>
      </p:sp>
      <p:sp>
        <p:nvSpPr>
          <p:cNvPr id="56337" name="Text Box 1041"/>
          <p:cNvSpPr txBox="1">
            <a:spLocks noChangeArrowheads="1"/>
          </p:cNvSpPr>
          <p:nvPr/>
        </p:nvSpPr>
        <p:spPr bwMode="auto">
          <a:xfrm>
            <a:off x="6705600" y="4572000"/>
            <a:ext cx="9794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Senior</a:t>
            </a:r>
          </a:p>
        </p:txBody>
      </p:sp>
      <p:sp>
        <p:nvSpPr>
          <p:cNvPr id="56338" name="Text Box 1042"/>
          <p:cNvSpPr txBox="1">
            <a:spLocks noChangeArrowheads="1"/>
          </p:cNvSpPr>
          <p:nvPr/>
        </p:nvSpPr>
        <p:spPr bwMode="auto">
          <a:xfrm>
            <a:off x="3733800" y="1981200"/>
            <a:ext cx="111442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Student</a:t>
            </a:r>
          </a:p>
        </p:txBody>
      </p:sp>
      <p:sp>
        <p:nvSpPr>
          <p:cNvPr id="16398" name="AutoShape 1043"/>
          <p:cNvSpPr>
            <a:spLocks noChangeArrowheads="1"/>
          </p:cNvSpPr>
          <p:nvPr/>
        </p:nvSpPr>
        <p:spPr bwMode="auto">
          <a:xfrm>
            <a:off x="3810000" y="3048000"/>
            <a:ext cx="1066800" cy="7620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56340" name="Text Box 1044"/>
          <p:cNvSpPr txBox="1">
            <a:spLocks noChangeArrowheads="1"/>
          </p:cNvSpPr>
          <p:nvPr/>
        </p:nvSpPr>
        <p:spPr bwMode="auto">
          <a:xfrm>
            <a:off x="4038600" y="3276600"/>
            <a:ext cx="6254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IsA</a:t>
            </a:r>
          </a:p>
        </p:txBody>
      </p:sp>
      <p:sp>
        <p:nvSpPr>
          <p:cNvPr id="16400" name="Text Box 1045"/>
          <p:cNvSpPr txBox="1">
            <a:spLocks noChangeArrowheads="1"/>
          </p:cNvSpPr>
          <p:nvPr/>
        </p:nvSpPr>
        <p:spPr bwMode="auto">
          <a:xfrm>
            <a:off x="6324600" y="2819400"/>
            <a:ext cx="2339975" cy="822325"/>
          </a:xfrm>
          <a:prstGeom prst="rect">
            <a:avLst/>
          </a:prstGeom>
          <a:noFill/>
          <a:ln w="9525">
            <a:noFill/>
            <a:miter lim="800000"/>
            <a:headEnd/>
            <a:tailEnd/>
          </a:ln>
        </p:spPr>
        <p:txBody>
          <a:bodyPr wrap="none">
            <a:spAutoFit/>
          </a:bodyPr>
          <a:lstStyle/>
          <a:p>
            <a:pPr>
              <a:lnSpc>
                <a:spcPct val="100000"/>
              </a:lnSpc>
              <a:spcBef>
                <a:spcPct val="0"/>
              </a:spcBef>
              <a:buFontTx/>
              <a:buNone/>
            </a:pPr>
            <a:r>
              <a:rPr lang="en-US"/>
              <a:t>Represents 4</a:t>
            </a:r>
          </a:p>
          <a:p>
            <a:pPr>
              <a:lnSpc>
                <a:spcPct val="100000"/>
              </a:lnSpc>
              <a:spcBef>
                <a:spcPct val="0"/>
              </a:spcBef>
              <a:buFontTx/>
              <a:buNone/>
            </a:pPr>
            <a:r>
              <a:rPr lang="en-US"/>
              <a:t>relationship types</a:t>
            </a:r>
          </a:p>
        </p:txBody>
      </p:sp>
      <p:sp>
        <p:nvSpPr>
          <p:cNvPr id="16401" name="Line 1046"/>
          <p:cNvSpPr>
            <a:spLocks noChangeShapeType="1"/>
          </p:cNvSpPr>
          <p:nvPr/>
        </p:nvSpPr>
        <p:spPr bwMode="auto">
          <a:xfrm flipV="1">
            <a:off x="4343400" y="2514600"/>
            <a:ext cx="0" cy="533400"/>
          </a:xfrm>
          <a:prstGeom prst="line">
            <a:avLst/>
          </a:prstGeom>
          <a:noFill/>
          <a:ln w="9525">
            <a:solidFill>
              <a:schemeClr val="tx1"/>
            </a:solidFill>
            <a:round/>
            <a:headEnd/>
            <a:tailEnd/>
          </a:ln>
        </p:spPr>
        <p:txBody>
          <a:bodyPr/>
          <a:lstStyle/>
          <a:p>
            <a:endParaRPr lang="en-US"/>
          </a:p>
        </p:txBody>
      </p:sp>
      <p:sp>
        <p:nvSpPr>
          <p:cNvPr id="16402" name="Line 1047"/>
          <p:cNvSpPr>
            <a:spLocks noChangeShapeType="1"/>
          </p:cNvSpPr>
          <p:nvPr/>
        </p:nvSpPr>
        <p:spPr bwMode="auto">
          <a:xfrm flipH="1">
            <a:off x="1524000" y="3810000"/>
            <a:ext cx="2286000" cy="685800"/>
          </a:xfrm>
          <a:prstGeom prst="line">
            <a:avLst/>
          </a:prstGeom>
          <a:noFill/>
          <a:ln w="9525">
            <a:solidFill>
              <a:schemeClr val="tx1"/>
            </a:solidFill>
            <a:round/>
            <a:headEnd/>
            <a:tailEnd/>
          </a:ln>
        </p:spPr>
        <p:txBody>
          <a:bodyPr/>
          <a:lstStyle/>
          <a:p>
            <a:endParaRPr lang="en-US"/>
          </a:p>
        </p:txBody>
      </p:sp>
      <p:sp>
        <p:nvSpPr>
          <p:cNvPr id="16403" name="Line 1048"/>
          <p:cNvSpPr>
            <a:spLocks noChangeShapeType="1"/>
          </p:cNvSpPr>
          <p:nvPr/>
        </p:nvSpPr>
        <p:spPr bwMode="auto">
          <a:xfrm flipH="1">
            <a:off x="3429000" y="3810000"/>
            <a:ext cx="685800" cy="685800"/>
          </a:xfrm>
          <a:prstGeom prst="line">
            <a:avLst/>
          </a:prstGeom>
          <a:noFill/>
          <a:ln w="9525">
            <a:solidFill>
              <a:schemeClr val="tx1"/>
            </a:solidFill>
            <a:round/>
            <a:headEnd/>
            <a:tailEnd/>
          </a:ln>
        </p:spPr>
        <p:txBody>
          <a:bodyPr/>
          <a:lstStyle/>
          <a:p>
            <a:endParaRPr lang="en-US"/>
          </a:p>
        </p:txBody>
      </p:sp>
      <p:sp>
        <p:nvSpPr>
          <p:cNvPr id="16404" name="Line 1049"/>
          <p:cNvSpPr>
            <a:spLocks noChangeShapeType="1"/>
          </p:cNvSpPr>
          <p:nvPr/>
        </p:nvSpPr>
        <p:spPr bwMode="auto">
          <a:xfrm>
            <a:off x="4495800" y="3810000"/>
            <a:ext cx="838200" cy="685800"/>
          </a:xfrm>
          <a:prstGeom prst="line">
            <a:avLst/>
          </a:prstGeom>
          <a:noFill/>
          <a:ln w="9525">
            <a:solidFill>
              <a:schemeClr val="tx1"/>
            </a:solidFill>
            <a:round/>
            <a:headEnd/>
            <a:tailEnd/>
          </a:ln>
        </p:spPr>
        <p:txBody>
          <a:bodyPr/>
          <a:lstStyle/>
          <a:p>
            <a:endParaRPr lang="en-US"/>
          </a:p>
        </p:txBody>
      </p:sp>
      <p:sp>
        <p:nvSpPr>
          <p:cNvPr id="16405" name="Line 1050"/>
          <p:cNvSpPr>
            <a:spLocks noChangeShapeType="1"/>
          </p:cNvSpPr>
          <p:nvPr/>
        </p:nvSpPr>
        <p:spPr bwMode="auto">
          <a:xfrm>
            <a:off x="4876800" y="3810000"/>
            <a:ext cx="2286000" cy="685800"/>
          </a:xfrm>
          <a:prstGeom prst="line">
            <a:avLst/>
          </a:prstGeom>
          <a:noFill/>
          <a:ln w="9525">
            <a:solidFill>
              <a:schemeClr val="tx1"/>
            </a:solidFill>
            <a:round/>
            <a:headEnd/>
            <a:tailEnd/>
          </a:ln>
        </p:spPr>
        <p:txBody>
          <a:bodyPr/>
          <a:lstStyle/>
          <a:p>
            <a:endParaRPr lang="en-US"/>
          </a:p>
        </p:txBody>
      </p:sp>
      <p:sp>
        <p:nvSpPr>
          <p:cNvPr id="16406" name="Line 1053"/>
          <p:cNvSpPr>
            <a:spLocks noChangeShapeType="1"/>
          </p:cNvSpPr>
          <p:nvPr/>
        </p:nvSpPr>
        <p:spPr bwMode="auto">
          <a:xfrm flipH="1">
            <a:off x="5105400" y="3352800"/>
            <a:ext cx="1066800" cy="76200"/>
          </a:xfrm>
          <a:prstGeom prst="line">
            <a:avLst/>
          </a:prstGeom>
          <a:noFill/>
          <a:ln w="9525">
            <a:solidFill>
              <a:schemeClr val="tx1"/>
            </a:solidFill>
            <a:prstDash val="dash"/>
            <a:round/>
            <a:headEnd/>
            <a:tailEnd type="triangle" w="med" len="med"/>
          </a:ln>
        </p:spPr>
        <p:txBody>
          <a:bodyPr/>
          <a:lstStyle/>
          <a:p>
            <a:endParaRPr lang="en-US"/>
          </a:p>
        </p:txBody>
      </p:sp>
      <p:pic>
        <p:nvPicPr>
          <p:cNvPr id="2" name="圖片 1" descr="一張含有 玩具, 樂高 的圖片&#10;&#10;描述是以高可信度產生">
            <a:extLst>
              <a:ext uri="{FF2B5EF4-FFF2-40B4-BE49-F238E27FC236}">
                <a16:creationId xmlns:a16="http://schemas.microsoft.com/office/drawing/2014/main" id="{91DC2968-B3A1-4975-8E86-79624E62AC66}"/>
              </a:ext>
            </a:extLst>
          </p:cNvPr>
          <p:cNvPicPr>
            <a:picLocks noChangeAspect="1"/>
          </p:cNvPicPr>
          <p:nvPr/>
        </p:nvPicPr>
        <p:blipFill>
          <a:blip r:embed="rId3"/>
          <a:stretch>
            <a:fillRect/>
          </a:stretch>
        </p:blipFill>
        <p:spPr>
          <a:xfrm>
            <a:off x="1123271" y="1129074"/>
            <a:ext cx="2615556" cy="19889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29F1530E-DB92-4AFF-A166-66F9E527DE13}" type="slidenum">
              <a:rPr lang="en-US" smtClean="0">
                <a:latin typeface="Times New Roman" pitchFamily="18" charset="0"/>
              </a:rPr>
              <a:pPr/>
              <a:t>21</a:t>
            </a:fld>
            <a:endParaRPr lang="en-US">
              <a:latin typeface="Times New Roman" pitchFamily="18" charset="0"/>
            </a:endParaRPr>
          </a:p>
        </p:txBody>
      </p:sp>
      <p:sp>
        <p:nvSpPr>
          <p:cNvPr id="16387" name="Rectangle 1026"/>
          <p:cNvSpPr>
            <a:spLocks noGrp="1" noChangeArrowheads="1"/>
          </p:cNvSpPr>
          <p:nvPr>
            <p:ph type="title"/>
          </p:nvPr>
        </p:nvSpPr>
        <p:spPr/>
        <p:txBody>
          <a:bodyPr/>
          <a:lstStyle/>
          <a:p>
            <a:r>
              <a:rPr lang="en-US"/>
              <a:t>IsA</a:t>
            </a:r>
          </a:p>
        </p:txBody>
      </p:sp>
      <p:sp>
        <p:nvSpPr>
          <p:cNvPr id="16388" name="Rectangle 1030"/>
          <p:cNvSpPr>
            <a:spLocks noChangeArrowheads="1"/>
          </p:cNvSpPr>
          <p:nvPr/>
        </p:nvSpPr>
        <p:spPr bwMode="auto">
          <a:xfrm>
            <a:off x="3505200" y="19050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89" name="Rectangle 1034"/>
          <p:cNvSpPr>
            <a:spLocks noChangeArrowheads="1"/>
          </p:cNvSpPr>
          <p:nvPr/>
        </p:nvSpPr>
        <p:spPr bwMode="auto">
          <a:xfrm>
            <a:off x="685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0" name="Rectangle 1035"/>
          <p:cNvSpPr>
            <a:spLocks noChangeArrowheads="1"/>
          </p:cNvSpPr>
          <p:nvPr/>
        </p:nvSpPr>
        <p:spPr bwMode="auto">
          <a:xfrm>
            <a:off x="6400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1" name="Rectangle 1036"/>
          <p:cNvSpPr>
            <a:spLocks noChangeArrowheads="1"/>
          </p:cNvSpPr>
          <p:nvPr/>
        </p:nvSpPr>
        <p:spPr bwMode="auto">
          <a:xfrm>
            <a:off x="4495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2" name="Rectangle 1037"/>
          <p:cNvSpPr>
            <a:spLocks noChangeArrowheads="1"/>
          </p:cNvSpPr>
          <p:nvPr/>
        </p:nvSpPr>
        <p:spPr bwMode="auto">
          <a:xfrm>
            <a:off x="2590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56334" name="Text Box 1038"/>
          <p:cNvSpPr txBox="1">
            <a:spLocks noChangeArrowheads="1"/>
          </p:cNvSpPr>
          <p:nvPr/>
        </p:nvSpPr>
        <p:spPr bwMode="auto">
          <a:xfrm>
            <a:off x="838200" y="4572000"/>
            <a:ext cx="13858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Freshman</a:t>
            </a:r>
          </a:p>
        </p:txBody>
      </p:sp>
      <p:sp>
        <p:nvSpPr>
          <p:cNvPr id="56335" name="Text Box 1039"/>
          <p:cNvSpPr txBox="1">
            <a:spLocks noChangeArrowheads="1"/>
          </p:cNvSpPr>
          <p:nvPr/>
        </p:nvSpPr>
        <p:spPr bwMode="auto">
          <a:xfrm>
            <a:off x="2743200" y="4572000"/>
            <a:ext cx="14366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Sophmore</a:t>
            </a:r>
          </a:p>
        </p:txBody>
      </p:sp>
      <p:sp>
        <p:nvSpPr>
          <p:cNvPr id="56336" name="Text Box 1040"/>
          <p:cNvSpPr txBox="1">
            <a:spLocks noChangeArrowheads="1"/>
          </p:cNvSpPr>
          <p:nvPr/>
        </p:nvSpPr>
        <p:spPr bwMode="auto">
          <a:xfrm>
            <a:off x="4876800" y="4572000"/>
            <a:ext cx="9461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Junior</a:t>
            </a:r>
          </a:p>
        </p:txBody>
      </p:sp>
      <p:sp>
        <p:nvSpPr>
          <p:cNvPr id="56337" name="Text Box 1041"/>
          <p:cNvSpPr txBox="1">
            <a:spLocks noChangeArrowheads="1"/>
          </p:cNvSpPr>
          <p:nvPr/>
        </p:nvSpPr>
        <p:spPr bwMode="auto">
          <a:xfrm>
            <a:off x="6705600" y="4572000"/>
            <a:ext cx="9794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Senior</a:t>
            </a:r>
          </a:p>
        </p:txBody>
      </p:sp>
      <p:sp>
        <p:nvSpPr>
          <p:cNvPr id="56338" name="Text Box 1042"/>
          <p:cNvSpPr txBox="1">
            <a:spLocks noChangeArrowheads="1"/>
          </p:cNvSpPr>
          <p:nvPr/>
        </p:nvSpPr>
        <p:spPr bwMode="auto">
          <a:xfrm>
            <a:off x="3733800" y="1981200"/>
            <a:ext cx="111442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Student</a:t>
            </a:r>
          </a:p>
        </p:txBody>
      </p:sp>
      <p:sp>
        <p:nvSpPr>
          <p:cNvPr id="16398" name="AutoShape 1043"/>
          <p:cNvSpPr>
            <a:spLocks noChangeArrowheads="1"/>
          </p:cNvSpPr>
          <p:nvPr/>
        </p:nvSpPr>
        <p:spPr bwMode="auto">
          <a:xfrm>
            <a:off x="3810000" y="3048000"/>
            <a:ext cx="1066800" cy="7620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56340" name="Text Box 1044"/>
          <p:cNvSpPr txBox="1">
            <a:spLocks noChangeArrowheads="1"/>
          </p:cNvSpPr>
          <p:nvPr/>
        </p:nvSpPr>
        <p:spPr bwMode="auto">
          <a:xfrm>
            <a:off x="4038600" y="3276600"/>
            <a:ext cx="6254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IsA</a:t>
            </a:r>
          </a:p>
        </p:txBody>
      </p:sp>
      <p:sp>
        <p:nvSpPr>
          <p:cNvPr id="16400" name="Text Box 1045"/>
          <p:cNvSpPr txBox="1">
            <a:spLocks noChangeArrowheads="1"/>
          </p:cNvSpPr>
          <p:nvPr/>
        </p:nvSpPr>
        <p:spPr bwMode="auto">
          <a:xfrm>
            <a:off x="6324600" y="2819400"/>
            <a:ext cx="2339975" cy="822325"/>
          </a:xfrm>
          <a:prstGeom prst="rect">
            <a:avLst/>
          </a:prstGeom>
          <a:noFill/>
          <a:ln w="9525">
            <a:noFill/>
            <a:miter lim="800000"/>
            <a:headEnd/>
            <a:tailEnd/>
          </a:ln>
        </p:spPr>
        <p:txBody>
          <a:bodyPr wrap="none">
            <a:spAutoFit/>
          </a:bodyPr>
          <a:lstStyle/>
          <a:p>
            <a:pPr>
              <a:lnSpc>
                <a:spcPct val="100000"/>
              </a:lnSpc>
              <a:spcBef>
                <a:spcPct val="0"/>
              </a:spcBef>
              <a:buFontTx/>
              <a:buNone/>
            </a:pPr>
            <a:r>
              <a:rPr lang="en-US"/>
              <a:t>Represents 4</a:t>
            </a:r>
          </a:p>
          <a:p>
            <a:pPr>
              <a:lnSpc>
                <a:spcPct val="100000"/>
              </a:lnSpc>
              <a:spcBef>
                <a:spcPct val="0"/>
              </a:spcBef>
              <a:buFontTx/>
              <a:buNone/>
            </a:pPr>
            <a:r>
              <a:rPr lang="en-US"/>
              <a:t>relationship types</a:t>
            </a:r>
          </a:p>
        </p:txBody>
      </p:sp>
      <p:sp>
        <p:nvSpPr>
          <p:cNvPr id="16401" name="Line 1046"/>
          <p:cNvSpPr>
            <a:spLocks noChangeShapeType="1"/>
          </p:cNvSpPr>
          <p:nvPr/>
        </p:nvSpPr>
        <p:spPr bwMode="auto">
          <a:xfrm flipV="1">
            <a:off x="4343400" y="2514600"/>
            <a:ext cx="0" cy="533400"/>
          </a:xfrm>
          <a:prstGeom prst="line">
            <a:avLst/>
          </a:prstGeom>
          <a:noFill/>
          <a:ln w="9525">
            <a:solidFill>
              <a:schemeClr val="tx1"/>
            </a:solidFill>
            <a:round/>
            <a:headEnd/>
            <a:tailEnd/>
          </a:ln>
        </p:spPr>
        <p:txBody>
          <a:bodyPr/>
          <a:lstStyle/>
          <a:p>
            <a:endParaRPr lang="en-US"/>
          </a:p>
        </p:txBody>
      </p:sp>
      <p:sp>
        <p:nvSpPr>
          <p:cNvPr id="16402" name="Line 1047"/>
          <p:cNvSpPr>
            <a:spLocks noChangeShapeType="1"/>
          </p:cNvSpPr>
          <p:nvPr/>
        </p:nvSpPr>
        <p:spPr bwMode="auto">
          <a:xfrm flipH="1">
            <a:off x="1524000" y="3810000"/>
            <a:ext cx="2286000" cy="685800"/>
          </a:xfrm>
          <a:prstGeom prst="line">
            <a:avLst/>
          </a:prstGeom>
          <a:noFill/>
          <a:ln w="9525">
            <a:solidFill>
              <a:schemeClr val="tx1"/>
            </a:solidFill>
            <a:round/>
            <a:headEnd/>
            <a:tailEnd/>
          </a:ln>
        </p:spPr>
        <p:txBody>
          <a:bodyPr/>
          <a:lstStyle/>
          <a:p>
            <a:endParaRPr lang="en-US"/>
          </a:p>
        </p:txBody>
      </p:sp>
      <p:sp>
        <p:nvSpPr>
          <p:cNvPr id="16403" name="Line 1048"/>
          <p:cNvSpPr>
            <a:spLocks noChangeShapeType="1"/>
          </p:cNvSpPr>
          <p:nvPr/>
        </p:nvSpPr>
        <p:spPr bwMode="auto">
          <a:xfrm flipH="1">
            <a:off x="3429000" y="3810000"/>
            <a:ext cx="685800" cy="685800"/>
          </a:xfrm>
          <a:prstGeom prst="line">
            <a:avLst/>
          </a:prstGeom>
          <a:noFill/>
          <a:ln w="9525">
            <a:solidFill>
              <a:schemeClr val="tx1"/>
            </a:solidFill>
            <a:round/>
            <a:headEnd/>
            <a:tailEnd/>
          </a:ln>
        </p:spPr>
        <p:txBody>
          <a:bodyPr/>
          <a:lstStyle/>
          <a:p>
            <a:endParaRPr lang="en-US"/>
          </a:p>
        </p:txBody>
      </p:sp>
      <p:sp>
        <p:nvSpPr>
          <p:cNvPr id="16404" name="Line 1049"/>
          <p:cNvSpPr>
            <a:spLocks noChangeShapeType="1"/>
          </p:cNvSpPr>
          <p:nvPr/>
        </p:nvSpPr>
        <p:spPr bwMode="auto">
          <a:xfrm>
            <a:off x="4495800" y="3810000"/>
            <a:ext cx="838200" cy="685800"/>
          </a:xfrm>
          <a:prstGeom prst="line">
            <a:avLst/>
          </a:prstGeom>
          <a:noFill/>
          <a:ln w="9525">
            <a:solidFill>
              <a:schemeClr val="tx1"/>
            </a:solidFill>
            <a:round/>
            <a:headEnd/>
            <a:tailEnd/>
          </a:ln>
        </p:spPr>
        <p:txBody>
          <a:bodyPr/>
          <a:lstStyle/>
          <a:p>
            <a:endParaRPr lang="en-US"/>
          </a:p>
        </p:txBody>
      </p:sp>
      <p:sp>
        <p:nvSpPr>
          <p:cNvPr id="16405" name="Line 1050"/>
          <p:cNvSpPr>
            <a:spLocks noChangeShapeType="1"/>
          </p:cNvSpPr>
          <p:nvPr/>
        </p:nvSpPr>
        <p:spPr bwMode="auto">
          <a:xfrm>
            <a:off x="4876800" y="3810000"/>
            <a:ext cx="2286000" cy="685800"/>
          </a:xfrm>
          <a:prstGeom prst="line">
            <a:avLst/>
          </a:prstGeom>
          <a:noFill/>
          <a:ln w="9525">
            <a:solidFill>
              <a:schemeClr val="tx1"/>
            </a:solidFill>
            <a:round/>
            <a:headEnd/>
            <a:tailEnd/>
          </a:ln>
        </p:spPr>
        <p:txBody>
          <a:bodyPr/>
          <a:lstStyle/>
          <a:p>
            <a:endParaRPr lang="en-US"/>
          </a:p>
        </p:txBody>
      </p:sp>
      <p:sp>
        <p:nvSpPr>
          <p:cNvPr id="16406" name="Line 1053"/>
          <p:cNvSpPr>
            <a:spLocks noChangeShapeType="1"/>
          </p:cNvSpPr>
          <p:nvPr/>
        </p:nvSpPr>
        <p:spPr bwMode="auto">
          <a:xfrm flipH="1">
            <a:off x="5105400" y="3352800"/>
            <a:ext cx="1066800" cy="76200"/>
          </a:xfrm>
          <a:prstGeom prst="line">
            <a:avLst/>
          </a:prstGeom>
          <a:noFill/>
          <a:ln w="9525">
            <a:solidFill>
              <a:schemeClr val="tx1"/>
            </a:solidFill>
            <a:prstDash val="dash"/>
            <a:round/>
            <a:headEnd/>
            <a:tailEnd type="triangle" w="med" len="med"/>
          </a:ln>
        </p:spPr>
        <p:txBody>
          <a:bodyPr/>
          <a:lstStyle/>
          <a:p>
            <a:endParaRPr lang="en-US"/>
          </a:p>
        </p:txBody>
      </p:sp>
      <p:pic>
        <p:nvPicPr>
          <p:cNvPr id="2" name="圖片 1" descr="一張含有 玩具, 樂高 的圖片&#10;&#10;描述是以高可信度產生">
            <a:extLst>
              <a:ext uri="{FF2B5EF4-FFF2-40B4-BE49-F238E27FC236}">
                <a16:creationId xmlns:a16="http://schemas.microsoft.com/office/drawing/2014/main" id="{91DC2968-B3A1-4975-8E86-79624E62AC66}"/>
              </a:ext>
            </a:extLst>
          </p:cNvPr>
          <p:cNvPicPr>
            <a:picLocks noChangeAspect="1"/>
          </p:cNvPicPr>
          <p:nvPr/>
        </p:nvPicPr>
        <p:blipFill>
          <a:blip r:embed="rId3"/>
          <a:stretch>
            <a:fillRect/>
          </a:stretch>
        </p:blipFill>
        <p:spPr>
          <a:xfrm>
            <a:off x="833169" y="1233511"/>
            <a:ext cx="2615556" cy="1988937"/>
          </a:xfrm>
          <a:prstGeom prst="rect">
            <a:avLst/>
          </a:prstGeom>
        </p:spPr>
      </p:pic>
      <p:pic>
        <p:nvPicPr>
          <p:cNvPr id="24" name="圖片 23" descr="一張含有 玩具, 樂高 的圖片&#10;&#10;描述是以高可信度產生">
            <a:extLst>
              <a:ext uri="{FF2B5EF4-FFF2-40B4-BE49-F238E27FC236}">
                <a16:creationId xmlns:a16="http://schemas.microsoft.com/office/drawing/2014/main" id="{CBB2BC33-9D90-4288-BC0E-B53523655574}"/>
              </a:ext>
            </a:extLst>
          </p:cNvPr>
          <p:cNvPicPr>
            <a:picLocks noChangeAspect="1"/>
          </p:cNvPicPr>
          <p:nvPr/>
        </p:nvPicPr>
        <p:blipFill>
          <a:blip r:embed="rId3"/>
          <a:stretch>
            <a:fillRect/>
          </a:stretch>
        </p:blipFill>
        <p:spPr>
          <a:xfrm>
            <a:off x="136925" y="5387764"/>
            <a:ext cx="2615556" cy="1988937"/>
          </a:xfrm>
          <a:prstGeom prst="rect">
            <a:avLst/>
          </a:prstGeom>
        </p:spPr>
      </p:pic>
      <p:pic>
        <p:nvPicPr>
          <p:cNvPr id="25" name="圖片 24" descr="一張含有 玩具, 樂高 的圖片&#10;&#10;描述是以高可信度產生">
            <a:extLst>
              <a:ext uri="{FF2B5EF4-FFF2-40B4-BE49-F238E27FC236}">
                <a16:creationId xmlns:a16="http://schemas.microsoft.com/office/drawing/2014/main" id="{9D83B47C-6B55-4A3C-A165-3EA09DBA85D5}"/>
              </a:ext>
            </a:extLst>
          </p:cNvPr>
          <p:cNvPicPr>
            <a:picLocks noChangeAspect="1"/>
          </p:cNvPicPr>
          <p:nvPr/>
        </p:nvPicPr>
        <p:blipFill>
          <a:blip r:embed="rId3"/>
          <a:stretch>
            <a:fillRect/>
          </a:stretch>
        </p:blipFill>
        <p:spPr>
          <a:xfrm>
            <a:off x="6020184" y="5202099"/>
            <a:ext cx="2615556" cy="1988937"/>
          </a:xfrm>
          <a:prstGeom prst="rect">
            <a:avLst/>
          </a:prstGeom>
        </p:spPr>
      </p:pic>
      <p:pic>
        <p:nvPicPr>
          <p:cNvPr id="3" name="圖片 7" descr="一張含有 玩具, 布偶 的圖片&#10;&#10;描述是以非常高的可信度產生">
            <a:extLst>
              <a:ext uri="{FF2B5EF4-FFF2-40B4-BE49-F238E27FC236}">
                <a16:creationId xmlns:a16="http://schemas.microsoft.com/office/drawing/2014/main" id="{0E8494F2-A8A4-4EDF-992B-B8817805987E}"/>
              </a:ext>
            </a:extLst>
          </p:cNvPr>
          <p:cNvPicPr>
            <a:picLocks noChangeAspect="1"/>
          </p:cNvPicPr>
          <p:nvPr/>
        </p:nvPicPr>
        <p:blipFill>
          <a:blip r:embed="rId4"/>
          <a:stretch>
            <a:fillRect/>
          </a:stretch>
        </p:blipFill>
        <p:spPr>
          <a:xfrm>
            <a:off x="3245148" y="2601123"/>
            <a:ext cx="797054" cy="785450"/>
          </a:xfrm>
          <a:prstGeom prst="rect">
            <a:avLst/>
          </a:prstGeom>
        </p:spPr>
      </p:pic>
      <p:pic>
        <p:nvPicPr>
          <p:cNvPr id="28" name="圖片 7" descr="一張含有 玩具, 布偶 的圖片&#10;&#10;描述是以非常高的可信度產生">
            <a:extLst>
              <a:ext uri="{FF2B5EF4-FFF2-40B4-BE49-F238E27FC236}">
                <a16:creationId xmlns:a16="http://schemas.microsoft.com/office/drawing/2014/main" id="{7F478DB7-A124-4F10-891B-E12F86849BD1}"/>
              </a:ext>
            </a:extLst>
          </p:cNvPr>
          <p:cNvPicPr>
            <a:picLocks noChangeAspect="1"/>
          </p:cNvPicPr>
          <p:nvPr/>
        </p:nvPicPr>
        <p:blipFill>
          <a:blip r:embed="rId4"/>
          <a:stretch>
            <a:fillRect/>
          </a:stretch>
        </p:blipFill>
        <p:spPr>
          <a:xfrm>
            <a:off x="3245147" y="3506239"/>
            <a:ext cx="797054" cy="785450"/>
          </a:xfrm>
          <a:prstGeom prst="rect">
            <a:avLst/>
          </a:prstGeom>
        </p:spPr>
      </p:pic>
      <p:cxnSp>
        <p:nvCxnSpPr>
          <p:cNvPr id="4" name="直線單箭頭接點 3">
            <a:extLst>
              <a:ext uri="{FF2B5EF4-FFF2-40B4-BE49-F238E27FC236}">
                <a16:creationId xmlns:a16="http://schemas.microsoft.com/office/drawing/2014/main" id="{EF7EEBB7-638B-4B04-BAC7-21E9E2E7FB6C}"/>
              </a:ext>
            </a:extLst>
          </p:cNvPr>
          <p:cNvCxnSpPr/>
          <p:nvPr/>
        </p:nvCxnSpPr>
        <p:spPr bwMode="auto">
          <a:xfrm>
            <a:off x="4114800" y="2971800"/>
            <a:ext cx="916720" cy="916720"/>
          </a:xfrm>
          <a:prstGeom prst="straightConnector1">
            <a:avLst/>
          </a:prstGeom>
          <a:noFill/>
          <a:ln w="9525" cap="flat" cmpd="sng" algn="ctr">
            <a:noFill/>
            <a:prstDash val="solid"/>
            <a:round/>
            <a:headEnd type="none" w="med" len="med"/>
            <a:tailEnd type="none" w="med" len="med"/>
          </a:ln>
          <a:effectLst/>
        </p:spPr>
      </p:cxnSp>
      <p:cxnSp>
        <p:nvCxnSpPr>
          <p:cNvPr id="5" name="直線單箭頭接點 4">
            <a:extLst>
              <a:ext uri="{FF2B5EF4-FFF2-40B4-BE49-F238E27FC236}">
                <a16:creationId xmlns:a16="http://schemas.microsoft.com/office/drawing/2014/main" id="{912A7903-797B-46A8-8332-EF79A0B93D32}"/>
              </a:ext>
            </a:extLst>
          </p:cNvPr>
          <p:cNvCxnSpPr/>
          <p:nvPr/>
        </p:nvCxnSpPr>
        <p:spPr bwMode="auto">
          <a:xfrm flipH="1">
            <a:off x="3665868" y="3277132"/>
            <a:ext cx="11604" cy="31330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0590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87C145E1-EFF0-412C-8E71-9EFE0F12E1AC}" type="slidenum">
              <a:rPr lang="en-US" smtClean="0">
                <a:latin typeface="Times New Roman" pitchFamily="18" charset="0"/>
              </a:rPr>
              <a:pPr/>
              <a:t>22</a:t>
            </a:fld>
            <a:endParaRPr lang="en-US">
              <a:latin typeface="Times New Roman" pitchFamily="18" charset="0"/>
            </a:endParaRPr>
          </a:p>
        </p:txBody>
      </p:sp>
      <p:sp>
        <p:nvSpPr>
          <p:cNvPr id="17411" name="Rectangle 2"/>
          <p:cNvSpPr>
            <a:spLocks noGrp="1" noChangeArrowheads="1"/>
          </p:cNvSpPr>
          <p:nvPr>
            <p:ph type="title"/>
          </p:nvPr>
        </p:nvSpPr>
        <p:spPr>
          <a:xfrm>
            <a:off x="685800" y="381000"/>
            <a:ext cx="7772400" cy="609600"/>
          </a:xfrm>
        </p:spPr>
        <p:txBody>
          <a:bodyPr/>
          <a:lstStyle/>
          <a:p>
            <a:r>
              <a:rPr lang="en-US"/>
              <a:t>Properties of IsA</a:t>
            </a:r>
          </a:p>
        </p:txBody>
      </p:sp>
      <p:sp>
        <p:nvSpPr>
          <p:cNvPr id="23555" name="Rectangle 3"/>
          <p:cNvSpPr>
            <a:spLocks noGrp="1" noChangeArrowheads="1"/>
          </p:cNvSpPr>
          <p:nvPr>
            <p:ph type="body" idx="1"/>
          </p:nvPr>
        </p:nvSpPr>
        <p:spPr>
          <a:xfrm>
            <a:off x="685800" y="1295400"/>
            <a:ext cx="7848600" cy="4800600"/>
          </a:xfrm>
        </p:spPr>
        <p:txBody>
          <a:bodyPr/>
          <a:lstStyle/>
          <a:p>
            <a:pPr>
              <a:lnSpc>
                <a:spcPct val="90000"/>
              </a:lnSpc>
              <a:defRPr/>
            </a:pPr>
            <a:r>
              <a:rPr lang="en-US" i="1" dirty="0">
                <a:effectLst>
                  <a:outerShdw blurRad="38100" dist="38100" dir="2700000" algn="tl">
                    <a:srgbClr val="C0C0C0"/>
                  </a:outerShdw>
                </a:effectLst>
              </a:rPr>
              <a:t>Inheritance</a:t>
            </a:r>
            <a:r>
              <a:rPr lang="en-US" dirty="0"/>
              <a:t> - Attributes of supertype apply to subtype.</a:t>
            </a:r>
          </a:p>
          <a:p>
            <a:pPr lvl="1">
              <a:lnSpc>
                <a:spcPct val="90000"/>
              </a:lnSpc>
              <a:defRPr/>
            </a:pPr>
            <a:r>
              <a:rPr lang="en-US" dirty="0"/>
              <a:t>E.g., </a:t>
            </a:r>
            <a:r>
              <a:rPr lang="en-US" i="1" dirty="0"/>
              <a:t>GPA</a:t>
            </a:r>
            <a:r>
              <a:rPr lang="en-US" dirty="0"/>
              <a:t> attribute of </a:t>
            </a:r>
            <a:r>
              <a:rPr lang="en-US" dirty="0">
                <a:effectLst>
                  <a:outerShdw blurRad="38100" dist="38100" dir="2700000" algn="tl">
                    <a:srgbClr val="C0C0C0"/>
                  </a:outerShdw>
                </a:effectLst>
              </a:rPr>
              <a:t>Student</a:t>
            </a:r>
            <a:r>
              <a:rPr lang="en-US" dirty="0"/>
              <a:t> applies to </a:t>
            </a:r>
            <a:r>
              <a:rPr lang="en-US" dirty="0">
                <a:effectLst>
                  <a:outerShdw blurRad="38100" dist="38100" dir="2700000" algn="tl">
                    <a:srgbClr val="C0C0C0"/>
                  </a:outerShdw>
                </a:effectLst>
              </a:rPr>
              <a:t>Freshman</a:t>
            </a:r>
          </a:p>
          <a:p>
            <a:pPr lvl="1">
              <a:lnSpc>
                <a:spcPct val="90000"/>
              </a:lnSpc>
              <a:defRPr/>
            </a:pPr>
            <a:r>
              <a:rPr lang="en-US" dirty="0"/>
              <a:t>Subtype </a:t>
            </a:r>
            <a:r>
              <a:rPr lang="en-US" i="1" dirty="0">
                <a:effectLst>
                  <a:outerShdw blurRad="38100" dist="38100" dir="2700000" algn="tl">
                    <a:srgbClr val="C0C0C0"/>
                  </a:outerShdw>
                </a:effectLst>
              </a:rPr>
              <a:t>inherits</a:t>
            </a:r>
            <a:r>
              <a:rPr lang="en-US" dirty="0"/>
              <a:t> all attributes of supertype.</a:t>
            </a:r>
          </a:p>
          <a:p>
            <a:pPr lvl="1">
              <a:lnSpc>
                <a:spcPct val="90000"/>
              </a:lnSpc>
              <a:defRPr/>
            </a:pPr>
            <a:r>
              <a:rPr lang="en-US" dirty="0"/>
              <a:t>Key of supertype is key of subtype</a:t>
            </a:r>
          </a:p>
          <a:p>
            <a:pPr>
              <a:lnSpc>
                <a:spcPct val="90000"/>
              </a:lnSpc>
              <a:defRPr/>
            </a:pPr>
            <a:r>
              <a:rPr lang="en-US" i="1" dirty="0">
                <a:effectLst>
                  <a:outerShdw blurRad="38100" dist="38100" dir="2700000" algn="tl">
                    <a:srgbClr val="C0C0C0"/>
                  </a:outerShdw>
                </a:effectLst>
              </a:rPr>
              <a:t>Transitivity</a:t>
            </a:r>
            <a:r>
              <a:rPr lang="en-US" dirty="0"/>
              <a:t> - Hierarchy of </a:t>
            </a:r>
            <a:r>
              <a:rPr lang="en-US" dirty="0" err="1"/>
              <a:t>IsA</a:t>
            </a:r>
            <a:endParaRPr lang="en-US" dirty="0"/>
          </a:p>
          <a:p>
            <a:pPr lvl="1">
              <a:lnSpc>
                <a:spcPct val="90000"/>
              </a:lnSpc>
              <a:defRPr/>
            </a:pPr>
            <a:r>
              <a:rPr lang="en-US" dirty="0">
                <a:effectLst>
                  <a:outerShdw blurRad="38100" dist="38100" dir="2700000" algn="tl">
                    <a:srgbClr val="C0C0C0"/>
                  </a:outerShdw>
                </a:effectLst>
              </a:rPr>
              <a:t>Student</a:t>
            </a:r>
            <a:r>
              <a:rPr lang="en-US" dirty="0"/>
              <a:t> is subtype of </a:t>
            </a:r>
            <a:r>
              <a:rPr lang="en-US" dirty="0">
                <a:effectLst>
                  <a:outerShdw blurRad="38100" dist="38100" dir="2700000" algn="tl">
                    <a:srgbClr val="C0C0C0"/>
                  </a:outerShdw>
                </a:effectLst>
              </a:rPr>
              <a:t>Person</a:t>
            </a:r>
            <a:r>
              <a:rPr lang="en-US" dirty="0"/>
              <a:t>, </a:t>
            </a:r>
            <a:r>
              <a:rPr lang="en-US" dirty="0">
                <a:effectLst>
                  <a:outerShdw blurRad="38100" dist="38100" dir="2700000" algn="tl">
                    <a:srgbClr val="C0C0C0"/>
                  </a:outerShdw>
                </a:effectLst>
              </a:rPr>
              <a:t>Freshman</a:t>
            </a:r>
            <a:r>
              <a:rPr lang="en-US" dirty="0"/>
              <a:t> is subtype of </a:t>
            </a:r>
            <a:r>
              <a:rPr lang="en-US" dirty="0">
                <a:effectLst>
                  <a:outerShdw blurRad="38100" dist="38100" dir="2700000" algn="tl">
                    <a:srgbClr val="C0C0C0"/>
                  </a:outerShdw>
                </a:effectLst>
              </a:rPr>
              <a:t>Student, </a:t>
            </a:r>
            <a:r>
              <a:rPr lang="en-US" dirty="0"/>
              <a:t>so</a:t>
            </a:r>
            <a:r>
              <a:rPr lang="en-US" dirty="0">
                <a:effectLst>
                  <a:outerShdw blurRad="38100" dist="38100" dir="2700000" algn="tl">
                    <a:srgbClr val="C0C0C0"/>
                  </a:outerShdw>
                </a:effectLst>
              </a:rPr>
              <a:t> Freshman </a:t>
            </a:r>
            <a:r>
              <a:rPr lang="en-US" dirty="0"/>
              <a:t>is also a subtype of </a:t>
            </a:r>
            <a:r>
              <a:rPr lang="en-US" dirty="0">
                <a:effectLst>
                  <a:outerShdw blurRad="38100" dist="38100" dir="2700000" algn="tl">
                    <a:srgbClr val="C0C0C0"/>
                  </a:outerShdw>
                </a:effectLst>
              </a:rPr>
              <a:t>Person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79BE6DA3-46A3-4E85-A6CE-475BCD98BCEF}" type="slidenum">
              <a:rPr lang="en-US" smtClean="0">
                <a:latin typeface="Times New Roman" pitchFamily="18" charset="0"/>
              </a:rPr>
              <a:pPr/>
              <a:t>23</a:t>
            </a:fld>
            <a:endParaRPr lang="en-US">
              <a:latin typeface="Times New Roman" pitchFamily="18" charset="0"/>
            </a:endParaRPr>
          </a:p>
        </p:txBody>
      </p:sp>
      <p:sp>
        <p:nvSpPr>
          <p:cNvPr id="18435" name="Rectangle 1026"/>
          <p:cNvSpPr>
            <a:spLocks noGrp="1" noChangeArrowheads="1"/>
          </p:cNvSpPr>
          <p:nvPr>
            <p:ph type="title"/>
          </p:nvPr>
        </p:nvSpPr>
        <p:spPr/>
        <p:txBody>
          <a:bodyPr/>
          <a:lstStyle/>
          <a:p>
            <a:r>
              <a:rPr lang="en-US"/>
              <a:t>Advantages of IsA</a:t>
            </a:r>
          </a:p>
        </p:txBody>
      </p:sp>
      <p:sp>
        <p:nvSpPr>
          <p:cNvPr id="18436" name="Rectangle 1027"/>
          <p:cNvSpPr>
            <a:spLocks noGrp="1" noChangeArrowheads="1"/>
          </p:cNvSpPr>
          <p:nvPr>
            <p:ph type="body" idx="1"/>
          </p:nvPr>
        </p:nvSpPr>
        <p:spPr/>
        <p:txBody>
          <a:bodyPr/>
          <a:lstStyle/>
          <a:p>
            <a:r>
              <a:rPr lang="en-US"/>
              <a:t>Can create a more concise and readable E-R diagram</a:t>
            </a:r>
          </a:p>
          <a:p>
            <a:pPr lvl="1"/>
            <a:r>
              <a:rPr lang="en-US"/>
              <a:t>Attributes common to different entity sets need not be repeated</a:t>
            </a:r>
          </a:p>
          <a:p>
            <a:pPr lvl="1"/>
            <a:r>
              <a:rPr lang="en-US"/>
              <a:t>They can be grouped in one place as attributes of supertype</a:t>
            </a:r>
          </a:p>
          <a:p>
            <a:pPr lvl="1"/>
            <a:r>
              <a:rPr lang="en-US"/>
              <a:t>Attributes of (sibling) subtypes can be different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p:spPr>
        <p:txBody>
          <a:bodyPr/>
          <a:lstStyle/>
          <a:p>
            <a:fld id="{0FBA915B-7F3A-430E-A203-32A2104C139C}" type="slidenum">
              <a:rPr lang="en-US" smtClean="0">
                <a:latin typeface="Times New Roman" pitchFamily="18" charset="0"/>
              </a:rPr>
              <a:pPr/>
              <a:t>24</a:t>
            </a:fld>
            <a:endParaRPr lang="en-US">
              <a:latin typeface="Times New Roman" pitchFamily="18" charset="0"/>
            </a:endParaRPr>
          </a:p>
        </p:txBody>
      </p:sp>
      <p:sp>
        <p:nvSpPr>
          <p:cNvPr id="19459" name="Text Box 5"/>
          <p:cNvSpPr txBox="1">
            <a:spLocks noChangeArrowheads="1"/>
          </p:cNvSpPr>
          <p:nvPr/>
        </p:nvSpPr>
        <p:spPr bwMode="auto">
          <a:xfrm>
            <a:off x="2286000" y="231775"/>
            <a:ext cx="4554538" cy="579438"/>
          </a:xfrm>
          <a:prstGeom prst="rect">
            <a:avLst/>
          </a:prstGeom>
          <a:noFill/>
          <a:ln w="9525">
            <a:noFill/>
            <a:miter lim="800000"/>
            <a:headEnd/>
            <a:tailEnd/>
          </a:ln>
        </p:spPr>
        <p:txBody>
          <a:bodyPr wrap="none">
            <a:spAutoFit/>
          </a:bodyPr>
          <a:lstStyle/>
          <a:p>
            <a:pPr>
              <a:lnSpc>
                <a:spcPct val="100000"/>
              </a:lnSpc>
              <a:spcBef>
                <a:spcPct val="0"/>
              </a:spcBef>
              <a:buFontTx/>
              <a:buNone/>
            </a:pPr>
            <a:r>
              <a:rPr lang="en-US" sz="3200" b="1"/>
              <a:t>IsA Hierarchy - Example</a:t>
            </a:r>
            <a:endParaRPr lang="en-US"/>
          </a:p>
        </p:txBody>
      </p:sp>
      <p:pic>
        <p:nvPicPr>
          <p:cNvPr id="19460" name="Picture 8"/>
          <p:cNvPicPr>
            <a:picLocks noChangeAspect="1" noChangeArrowheads="1"/>
          </p:cNvPicPr>
          <p:nvPr/>
        </p:nvPicPr>
        <p:blipFill>
          <a:blip r:embed="rId3" cstate="print"/>
          <a:srcRect/>
          <a:stretch>
            <a:fillRect/>
          </a:stretch>
        </p:blipFill>
        <p:spPr bwMode="auto">
          <a:xfrm>
            <a:off x="903288" y="971550"/>
            <a:ext cx="7423150" cy="553561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7CE897D9-92B2-4BDD-96AA-B7D19D51F136}" type="slidenum">
              <a:rPr lang="en-US" smtClean="0">
                <a:latin typeface="Times New Roman" pitchFamily="18" charset="0"/>
              </a:rPr>
              <a:pPr/>
              <a:t>25</a:t>
            </a:fld>
            <a:endParaRPr lang="en-US">
              <a:latin typeface="Times New Roman" pitchFamily="18" charset="0"/>
            </a:endParaRPr>
          </a:p>
        </p:txBody>
      </p:sp>
      <p:sp>
        <p:nvSpPr>
          <p:cNvPr id="20483" name="Rectangle 2"/>
          <p:cNvSpPr>
            <a:spLocks noGrp="1" noChangeArrowheads="1"/>
          </p:cNvSpPr>
          <p:nvPr>
            <p:ph type="title"/>
          </p:nvPr>
        </p:nvSpPr>
        <p:spPr/>
        <p:txBody>
          <a:bodyPr/>
          <a:lstStyle/>
          <a:p>
            <a:r>
              <a:rPr lang="en-US"/>
              <a:t>Constraints on Type Hierarchies</a:t>
            </a:r>
          </a:p>
        </p:txBody>
      </p:sp>
      <p:sp>
        <p:nvSpPr>
          <p:cNvPr id="27651" name="Rectangle 3"/>
          <p:cNvSpPr>
            <a:spLocks noGrp="1" noChangeArrowheads="1"/>
          </p:cNvSpPr>
          <p:nvPr>
            <p:ph type="body" idx="1"/>
          </p:nvPr>
        </p:nvSpPr>
        <p:spPr>
          <a:xfrm>
            <a:off x="533400" y="1981200"/>
            <a:ext cx="8229600" cy="4114800"/>
          </a:xfrm>
        </p:spPr>
        <p:txBody>
          <a:bodyPr/>
          <a:lstStyle/>
          <a:p>
            <a:pPr>
              <a:defRPr/>
            </a:pPr>
            <a:r>
              <a:rPr lang="en-US"/>
              <a:t>Might have associated constraints:</a:t>
            </a:r>
          </a:p>
          <a:p>
            <a:pPr lvl="1">
              <a:defRPr/>
            </a:pPr>
            <a:r>
              <a:rPr lang="en-US" i="1">
                <a:effectLst>
                  <a:outerShdw blurRad="38100" dist="38100" dir="2700000" algn="tl">
                    <a:srgbClr val="C0C0C0"/>
                  </a:outerShdw>
                </a:effectLst>
              </a:rPr>
              <a:t>Covering constraint</a:t>
            </a:r>
            <a:r>
              <a:rPr lang="en-US"/>
              <a:t>: Union of subtype entities is equal to set of supertype entities</a:t>
            </a:r>
          </a:p>
          <a:p>
            <a:pPr lvl="2">
              <a:defRPr/>
            </a:pPr>
            <a:r>
              <a:rPr lang="en-US"/>
              <a:t>Employee is either a secretary or a technician  (or both)</a:t>
            </a:r>
          </a:p>
          <a:p>
            <a:pPr lvl="1">
              <a:defRPr/>
            </a:pPr>
            <a:r>
              <a:rPr lang="en-US" i="1">
                <a:effectLst>
                  <a:outerShdw blurRad="38100" dist="38100" dir="2700000" algn="tl">
                    <a:srgbClr val="C0C0C0"/>
                  </a:outerShdw>
                </a:effectLst>
              </a:rPr>
              <a:t>Disjointness constraint</a:t>
            </a:r>
            <a:r>
              <a:rPr lang="en-US"/>
              <a:t>: Sets of subtype entities are disjoint from one another</a:t>
            </a:r>
          </a:p>
          <a:p>
            <a:pPr lvl="2">
              <a:defRPr/>
            </a:pPr>
            <a:r>
              <a:rPr lang="en-US">
                <a:effectLst>
                  <a:outerShdw blurRad="38100" dist="38100" dir="2700000" algn="tl">
                    <a:srgbClr val="C0C0C0"/>
                  </a:outerShdw>
                </a:effectLst>
              </a:rPr>
              <a:t>Freshman</a:t>
            </a:r>
            <a:r>
              <a:rPr lang="en-US"/>
              <a:t>, </a:t>
            </a:r>
            <a:r>
              <a:rPr lang="en-US">
                <a:effectLst>
                  <a:outerShdw blurRad="38100" dist="38100" dir="2700000" algn="tl">
                    <a:srgbClr val="C0C0C0"/>
                  </a:outerShdw>
                </a:effectLst>
              </a:rPr>
              <a:t>Sophomore</a:t>
            </a:r>
            <a:r>
              <a:rPr lang="en-US"/>
              <a:t>, </a:t>
            </a:r>
            <a:r>
              <a:rPr lang="en-US">
                <a:effectLst>
                  <a:outerShdw blurRad="38100" dist="38100" dir="2700000" algn="tl">
                    <a:srgbClr val="C0C0C0"/>
                  </a:outerShdw>
                </a:effectLst>
              </a:rPr>
              <a:t>Junior</a:t>
            </a:r>
            <a:r>
              <a:rPr lang="en-US"/>
              <a:t>, </a:t>
            </a:r>
            <a:r>
              <a:rPr lang="en-US">
                <a:effectLst>
                  <a:outerShdw blurRad="38100" dist="38100" dir="2700000" algn="tl">
                    <a:srgbClr val="C0C0C0"/>
                  </a:outerShdw>
                </a:effectLst>
              </a:rPr>
              <a:t>Senior</a:t>
            </a:r>
            <a:r>
              <a:rPr lang="en-US"/>
              <a:t> are disjoint set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7CE897D9-92B2-4BDD-96AA-B7D19D51F136}" type="slidenum">
              <a:rPr lang="en-US" smtClean="0">
                <a:latin typeface="Times New Roman" pitchFamily="18" charset="0"/>
              </a:rPr>
              <a:pPr/>
              <a:t>26</a:t>
            </a:fld>
            <a:endParaRPr lang="en-US">
              <a:latin typeface="Times New Roman" pitchFamily="18" charset="0"/>
            </a:endParaRPr>
          </a:p>
        </p:txBody>
      </p:sp>
      <p:sp>
        <p:nvSpPr>
          <p:cNvPr id="20483" name="Rectangle 2"/>
          <p:cNvSpPr>
            <a:spLocks noGrp="1" noChangeArrowheads="1"/>
          </p:cNvSpPr>
          <p:nvPr>
            <p:ph type="title"/>
          </p:nvPr>
        </p:nvSpPr>
        <p:spPr/>
        <p:txBody>
          <a:bodyPr/>
          <a:lstStyle/>
          <a:p>
            <a:r>
              <a:rPr lang="en-US" dirty="0"/>
              <a:t>An Example</a:t>
            </a:r>
          </a:p>
        </p:txBody>
      </p:sp>
      <p:sp>
        <p:nvSpPr>
          <p:cNvPr id="6" name="等腰三角形 5"/>
          <p:cNvSpPr/>
          <p:nvPr/>
        </p:nvSpPr>
        <p:spPr bwMode="auto">
          <a:xfrm>
            <a:off x="3599543" y="3962400"/>
            <a:ext cx="1175657" cy="391886"/>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9" name="TextBox 8"/>
          <p:cNvSpPr txBox="1"/>
          <p:nvPr/>
        </p:nvSpPr>
        <p:spPr>
          <a:xfrm>
            <a:off x="3991430" y="1973942"/>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Student</a:t>
            </a:r>
          </a:p>
        </p:txBody>
      </p:sp>
      <p:sp>
        <p:nvSpPr>
          <p:cNvPr id="10" name="TextBox 9"/>
          <p:cNvSpPr txBox="1"/>
          <p:nvPr/>
        </p:nvSpPr>
        <p:spPr>
          <a:xfrm>
            <a:off x="1531258" y="4376056"/>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Freshman</a:t>
            </a:r>
          </a:p>
        </p:txBody>
      </p:sp>
      <p:sp>
        <p:nvSpPr>
          <p:cNvPr id="11" name="等腰三角形 10"/>
          <p:cNvSpPr/>
          <p:nvPr/>
        </p:nvSpPr>
        <p:spPr bwMode="auto">
          <a:xfrm>
            <a:off x="4122057" y="3048000"/>
            <a:ext cx="725714" cy="6096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12" name="等腰三角形 11"/>
          <p:cNvSpPr/>
          <p:nvPr/>
        </p:nvSpPr>
        <p:spPr bwMode="auto">
          <a:xfrm>
            <a:off x="4020453" y="3004457"/>
            <a:ext cx="1378857" cy="609600"/>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13" name="TextBox 12"/>
          <p:cNvSpPr txBox="1"/>
          <p:nvPr/>
        </p:nvSpPr>
        <p:spPr>
          <a:xfrm>
            <a:off x="4426858" y="3207656"/>
            <a:ext cx="1175656" cy="424732"/>
          </a:xfrm>
          <a:prstGeom prst="rect">
            <a:avLst/>
          </a:prstGeom>
          <a:noFill/>
        </p:spPr>
        <p:txBody>
          <a:bodyPr wrap="square" rtlCol="0">
            <a:spAutoFit/>
          </a:bodyPr>
          <a:lstStyle/>
          <a:p>
            <a:pPr>
              <a:buNone/>
            </a:pPr>
            <a:r>
              <a:rPr lang="en-US" dirty="0"/>
              <a:t>CD</a:t>
            </a:r>
          </a:p>
        </p:txBody>
      </p:sp>
      <p:sp>
        <p:nvSpPr>
          <p:cNvPr id="14" name="TextBox 13"/>
          <p:cNvSpPr txBox="1"/>
          <p:nvPr/>
        </p:nvSpPr>
        <p:spPr>
          <a:xfrm>
            <a:off x="3178629" y="4383314"/>
            <a:ext cx="1857828"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Sophomore</a:t>
            </a:r>
          </a:p>
        </p:txBody>
      </p:sp>
      <p:sp>
        <p:nvSpPr>
          <p:cNvPr id="15" name="TextBox 14"/>
          <p:cNvSpPr txBox="1"/>
          <p:nvPr/>
        </p:nvSpPr>
        <p:spPr>
          <a:xfrm>
            <a:off x="5174344" y="4361543"/>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Junior	</a:t>
            </a:r>
          </a:p>
        </p:txBody>
      </p:sp>
      <p:sp>
        <p:nvSpPr>
          <p:cNvPr id="16" name="TextBox 15"/>
          <p:cNvSpPr txBox="1"/>
          <p:nvPr/>
        </p:nvSpPr>
        <p:spPr>
          <a:xfrm>
            <a:off x="6916059" y="4347028"/>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Senior</a:t>
            </a:r>
          </a:p>
        </p:txBody>
      </p:sp>
      <p:cxnSp>
        <p:nvCxnSpPr>
          <p:cNvPr id="18" name="直接连接符 17"/>
          <p:cNvCxnSpPr>
            <a:stCxn id="9" idx="2"/>
            <a:endCxn id="12" idx="0"/>
          </p:cNvCxnSpPr>
          <p:nvPr/>
        </p:nvCxnSpPr>
        <p:spPr bwMode="auto">
          <a:xfrm flipH="1">
            <a:off x="4709882" y="2398674"/>
            <a:ext cx="14519" cy="60578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p:cNvCxnSpPr>
            <a:stCxn id="12" idx="2"/>
          </p:cNvCxnSpPr>
          <p:nvPr/>
        </p:nvCxnSpPr>
        <p:spPr bwMode="auto">
          <a:xfrm>
            <a:off x="4020453" y="3614057"/>
            <a:ext cx="1451429" cy="914400"/>
          </a:xfrm>
          <a:prstGeom prst="line">
            <a:avLst/>
          </a:prstGeom>
          <a:noFill/>
          <a:ln w="9525" cap="flat" cmpd="sng" algn="ctr">
            <a:noFill/>
            <a:prstDash val="solid"/>
            <a:round/>
            <a:headEnd type="none" w="med" len="med"/>
            <a:tailEnd type="none" w="med" len="med"/>
          </a:ln>
          <a:effectLst/>
        </p:spPr>
      </p:cxnSp>
      <p:cxnSp>
        <p:nvCxnSpPr>
          <p:cNvPr id="22" name="直接连接符 21"/>
          <p:cNvCxnSpPr>
            <a:endCxn id="10" idx="0"/>
          </p:cNvCxnSpPr>
          <p:nvPr/>
        </p:nvCxnSpPr>
        <p:spPr bwMode="auto">
          <a:xfrm flipH="1">
            <a:off x="2264229" y="3628571"/>
            <a:ext cx="2409371" cy="7474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接连接符 23"/>
          <p:cNvCxnSpPr>
            <a:endCxn id="14" idx="0"/>
          </p:cNvCxnSpPr>
          <p:nvPr/>
        </p:nvCxnSpPr>
        <p:spPr bwMode="auto">
          <a:xfrm flipH="1">
            <a:off x="4107543" y="3585029"/>
            <a:ext cx="595086" cy="7982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连接符 25"/>
          <p:cNvCxnSpPr>
            <a:endCxn id="15" idx="0"/>
          </p:cNvCxnSpPr>
          <p:nvPr/>
        </p:nvCxnSpPr>
        <p:spPr bwMode="auto">
          <a:xfrm>
            <a:off x="4775200" y="3643086"/>
            <a:ext cx="1132115" cy="7184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p:cNvCxnSpPr>
            <a:endCxn id="16" idx="0"/>
          </p:cNvCxnSpPr>
          <p:nvPr/>
        </p:nvCxnSpPr>
        <p:spPr bwMode="auto">
          <a:xfrm>
            <a:off x="4731657" y="3628571"/>
            <a:ext cx="2917373" cy="7184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1030514" y="5283200"/>
            <a:ext cx="6734629" cy="757130"/>
          </a:xfrm>
          <a:prstGeom prst="rect">
            <a:avLst/>
          </a:prstGeom>
          <a:noFill/>
        </p:spPr>
        <p:txBody>
          <a:bodyPr wrap="square" rtlCol="0">
            <a:spAutoFit/>
          </a:bodyPr>
          <a:lstStyle/>
          <a:p>
            <a:pPr>
              <a:buNone/>
            </a:pPr>
            <a:r>
              <a:rPr lang="en-US" dirty="0"/>
              <a:t>A student is either a freshman, a sophomore, a junior or a senior but not both.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7CE897D9-92B2-4BDD-96AA-B7D19D51F136}" type="slidenum">
              <a:rPr lang="en-US" smtClean="0">
                <a:latin typeface="Times New Roman" pitchFamily="18" charset="0"/>
              </a:rPr>
              <a:pPr/>
              <a:t>27</a:t>
            </a:fld>
            <a:endParaRPr lang="en-US">
              <a:latin typeface="Times New Roman" pitchFamily="18" charset="0"/>
            </a:endParaRPr>
          </a:p>
        </p:txBody>
      </p:sp>
      <p:sp>
        <p:nvSpPr>
          <p:cNvPr id="20483" name="Rectangle 2"/>
          <p:cNvSpPr>
            <a:spLocks noGrp="1" noChangeArrowheads="1"/>
          </p:cNvSpPr>
          <p:nvPr>
            <p:ph type="title"/>
          </p:nvPr>
        </p:nvSpPr>
        <p:spPr/>
        <p:txBody>
          <a:bodyPr/>
          <a:lstStyle/>
          <a:p>
            <a:r>
              <a:rPr lang="en-US" dirty="0"/>
              <a:t>Another Example</a:t>
            </a:r>
          </a:p>
        </p:txBody>
      </p:sp>
      <p:sp>
        <p:nvSpPr>
          <p:cNvPr id="6" name="等腰三角形 5"/>
          <p:cNvSpPr/>
          <p:nvPr/>
        </p:nvSpPr>
        <p:spPr bwMode="auto">
          <a:xfrm>
            <a:off x="3599543" y="3962400"/>
            <a:ext cx="1175657" cy="391886"/>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9" name="TextBox 8"/>
          <p:cNvSpPr txBox="1"/>
          <p:nvPr/>
        </p:nvSpPr>
        <p:spPr>
          <a:xfrm>
            <a:off x="3991430" y="1973942"/>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Person</a:t>
            </a:r>
          </a:p>
        </p:txBody>
      </p:sp>
      <p:sp>
        <p:nvSpPr>
          <p:cNvPr id="10" name="TextBox 9"/>
          <p:cNvSpPr txBox="1"/>
          <p:nvPr/>
        </p:nvSpPr>
        <p:spPr>
          <a:xfrm>
            <a:off x="2431145" y="4448628"/>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Student</a:t>
            </a:r>
          </a:p>
        </p:txBody>
      </p:sp>
      <p:sp>
        <p:nvSpPr>
          <p:cNvPr id="11" name="等腰三角形 10"/>
          <p:cNvSpPr/>
          <p:nvPr/>
        </p:nvSpPr>
        <p:spPr bwMode="auto">
          <a:xfrm>
            <a:off x="4122057" y="3048000"/>
            <a:ext cx="725714" cy="6096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12" name="等腰三角形 11"/>
          <p:cNvSpPr/>
          <p:nvPr/>
        </p:nvSpPr>
        <p:spPr bwMode="auto">
          <a:xfrm>
            <a:off x="4020453" y="3004457"/>
            <a:ext cx="1378857" cy="609600"/>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13" name="TextBox 12"/>
          <p:cNvSpPr txBox="1"/>
          <p:nvPr/>
        </p:nvSpPr>
        <p:spPr>
          <a:xfrm>
            <a:off x="4426858" y="3207656"/>
            <a:ext cx="1175656" cy="424732"/>
          </a:xfrm>
          <a:prstGeom prst="rect">
            <a:avLst/>
          </a:prstGeom>
          <a:noFill/>
        </p:spPr>
        <p:txBody>
          <a:bodyPr wrap="square" rtlCol="0">
            <a:spAutoFit/>
          </a:bodyPr>
          <a:lstStyle/>
          <a:p>
            <a:pPr>
              <a:buNone/>
            </a:pPr>
            <a:r>
              <a:rPr lang="en-US" dirty="0"/>
              <a:t> C</a:t>
            </a:r>
          </a:p>
        </p:txBody>
      </p:sp>
      <p:sp>
        <p:nvSpPr>
          <p:cNvPr id="16" name="TextBox 15"/>
          <p:cNvSpPr txBox="1"/>
          <p:nvPr/>
        </p:nvSpPr>
        <p:spPr>
          <a:xfrm>
            <a:off x="5653316" y="4477657"/>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Employee</a:t>
            </a:r>
          </a:p>
        </p:txBody>
      </p:sp>
      <p:cxnSp>
        <p:nvCxnSpPr>
          <p:cNvPr id="18" name="直接连接符 17"/>
          <p:cNvCxnSpPr>
            <a:stCxn id="9" idx="2"/>
            <a:endCxn id="12" idx="0"/>
          </p:cNvCxnSpPr>
          <p:nvPr/>
        </p:nvCxnSpPr>
        <p:spPr bwMode="auto">
          <a:xfrm flipH="1">
            <a:off x="4709882" y="2398674"/>
            <a:ext cx="14519" cy="60578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p:cNvCxnSpPr>
            <a:stCxn id="12" idx="2"/>
          </p:cNvCxnSpPr>
          <p:nvPr/>
        </p:nvCxnSpPr>
        <p:spPr bwMode="auto">
          <a:xfrm>
            <a:off x="4020453" y="3614057"/>
            <a:ext cx="1451429" cy="914400"/>
          </a:xfrm>
          <a:prstGeom prst="line">
            <a:avLst/>
          </a:prstGeom>
          <a:noFill/>
          <a:ln w="9525" cap="flat" cmpd="sng" algn="ctr">
            <a:noFill/>
            <a:prstDash val="solid"/>
            <a:round/>
            <a:headEnd type="none" w="med" len="med"/>
            <a:tailEnd type="none" w="med" len="med"/>
          </a:ln>
          <a:effectLst/>
        </p:spPr>
      </p:cxnSp>
      <p:cxnSp>
        <p:nvCxnSpPr>
          <p:cNvPr id="22" name="直接连接符 21"/>
          <p:cNvCxnSpPr>
            <a:endCxn id="10" idx="0"/>
          </p:cNvCxnSpPr>
          <p:nvPr/>
        </p:nvCxnSpPr>
        <p:spPr bwMode="auto">
          <a:xfrm flipH="1">
            <a:off x="3164116" y="3628571"/>
            <a:ext cx="1582055" cy="8200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p:cNvCxnSpPr>
            <a:endCxn id="16" idx="0"/>
          </p:cNvCxnSpPr>
          <p:nvPr/>
        </p:nvCxnSpPr>
        <p:spPr bwMode="auto">
          <a:xfrm>
            <a:off x="4746171" y="3614057"/>
            <a:ext cx="1640116" cy="8636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1654629" y="5544457"/>
            <a:ext cx="6125028" cy="757130"/>
          </a:xfrm>
          <a:prstGeom prst="rect">
            <a:avLst/>
          </a:prstGeom>
          <a:noFill/>
        </p:spPr>
        <p:txBody>
          <a:bodyPr wrap="square" rtlCol="0">
            <a:spAutoFit/>
          </a:bodyPr>
          <a:lstStyle/>
          <a:p>
            <a:pPr>
              <a:buNone/>
            </a:pPr>
            <a:r>
              <a:rPr lang="en-US" dirty="0"/>
              <a:t>A person is either a student, or an employee, or both.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37544642-AAE6-4F93-BFBE-19E92142F497}" type="slidenum">
              <a:rPr lang="en-US" smtClean="0">
                <a:latin typeface="Times New Roman" pitchFamily="18" charset="0"/>
              </a:rPr>
              <a:pPr/>
              <a:t>28</a:t>
            </a:fld>
            <a:endParaRPr lang="en-US">
              <a:latin typeface="Times New Roman" pitchFamily="18" charset="0"/>
            </a:endParaRPr>
          </a:p>
        </p:txBody>
      </p:sp>
      <p:sp>
        <p:nvSpPr>
          <p:cNvPr id="21507" name="Rectangle 2"/>
          <p:cNvSpPr>
            <a:spLocks noGrp="1" noChangeArrowheads="1"/>
          </p:cNvSpPr>
          <p:nvPr>
            <p:ph type="title"/>
          </p:nvPr>
        </p:nvSpPr>
        <p:spPr/>
        <p:txBody>
          <a:bodyPr/>
          <a:lstStyle/>
          <a:p>
            <a:r>
              <a:rPr lang="en-US"/>
              <a:t>Single-role Key Constraint</a:t>
            </a:r>
          </a:p>
        </p:txBody>
      </p:sp>
      <p:sp>
        <p:nvSpPr>
          <p:cNvPr id="39939" name="Rectangle 3"/>
          <p:cNvSpPr>
            <a:spLocks noGrp="1" noChangeArrowheads="1"/>
          </p:cNvSpPr>
          <p:nvPr>
            <p:ph type="body" idx="1"/>
          </p:nvPr>
        </p:nvSpPr>
        <p:spPr/>
        <p:txBody>
          <a:bodyPr/>
          <a:lstStyle/>
          <a:p>
            <a:pPr>
              <a:defRPr/>
            </a:pPr>
            <a:r>
              <a:rPr lang="en-US"/>
              <a:t>If, for a particular participant entity type, each entity participates in </a:t>
            </a:r>
            <a:r>
              <a:rPr lang="en-US" i="1"/>
              <a:t>at most</a:t>
            </a:r>
            <a:r>
              <a:rPr lang="en-US"/>
              <a:t> one relationship, corresponding role is a key of relationship type</a:t>
            </a:r>
          </a:p>
          <a:p>
            <a:pPr lvl="1">
              <a:defRPr/>
            </a:pPr>
            <a:r>
              <a:rPr lang="en-US"/>
              <a:t>E.g., </a:t>
            </a:r>
            <a:r>
              <a:rPr lang="en-US" i="1"/>
              <a:t>Professor</a:t>
            </a:r>
            <a:r>
              <a:rPr lang="en-US"/>
              <a:t> role is unique in </a:t>
            </a:r>
            <a:r>
              <a:rPr lang="en-US">
                <a:effectLst>
                  <a:outerShdw blurRad="38100" dist="38100" dir="2700000" algn="tl">
                    <a:srgbClr val="C0C0C0"/>
                  </a:outerShdw>
                </a:effectLst>
              </a:rPr>
              <a:t>WorksIn</a:t>
            </a:r>
          </a:p>
          <a:p>
            <a:pPr>
              <a:defRPr/>
            </a:pPr>
            <a:r>
              <a:rPr lang="en-US"/>
              <a:t>Representation in E-R diagram: arrow</a:t>
            </a:r>
          </a:p>
        </p:txBody>
      </p:sp>
      <p:sp>
        <p:nvSpPr>
          <p:cNvPr id="21509" name="AutoShape 5"/>
          <p:cNvSpPr>
            <a:spLocks noChangeArrowheads="1"/>
          </p:cNvSpPr>
          <p:nvPr/>
        </p:nvSpPr>
        <p:spPr bwMode="auto">
          <a:xfrm>
            <a:off x="3352800" y="5334000"/>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21510" name="Rectangle 21"/>
          <p:cNvSpPr>
            <a:spLocks noChangeArrowheads="1"/>
          </p:cNvSpPr>
          <p:nvPr/>
        </p:nvSpPr>
        <p:spPr bwMode="auto">
          <a:xfrm>
            <a:off x="762000" y="5486400"/>
            <a:ext cx="1295400" cy="533400"/>
          </a:xfrm>
          <a:prstGeom prst="rect">
            <a:avLst/>
          </a:prstGeom>
          <a:noFill/>
          <a:ln w="9525">
            <a:solidFill>
              <a:schemeClr val="tx1"/>
            </a:solidFill>
            <a:miter lim="800000"/>
            <a:headEnd/>
            <a:tailEnd/>
          </a:ln>
        </p:spPr>
        <p:txBody>
          <a:bodyPr wrap="none" anchor="ctr"/>
          <a:lstStyle/>
          <a:p>
            <a:endParaRPr lang="en-US"/>
          </a:p>
        </p:txBody>
      </p:sp>
      <p:sp>
        <p:nvSpPr>
          <p:cNvPr id="21511" name="Rectangle 22"/>
          <p:cNvSpPr>
            <a:spLocks noChangeArrowheads="1"/>
          </p:cNvSpPr>
          <p:nvPr/>
        </p:nvSpPr>
        <p:spPr bwMode="auto">
          <a:xfrm>
            <a:off x="6400800" y="5486400"/>
            <a:ext cx="1676400" cy="533400"/>
          </a:xfrm>
          <a:prstGeom prst="rect">
            <a:avLst/>
          </a:prstGeom>
          <a:noFill/>
          <a:ln w="9525">
            <a:solidFill>
              <a:schemeClr val="tx1"/>
            </a:solidFill>
            <a:miter lim="800000"/>
            <a:headEnd/>
            <a:tailEnd/>
          </a:ln>
        </p:spPr>
        <p:txBody>
          <a:bodyPr wrap="none" anchor="ctr"/>
          <a:lstStyle/>
          <a:p>
            <a:endParaRPr lang="en-US"/>
          </a:p>
        </p:txBody>
      </p:sp>
      <p:sp>
        <p:nvSpPr>
          <p:cNvPr id="39959" name="Text Box 23"/>
          <p:cNvSpPr txBox="1">
            <a:spLocks noChangeArrowheads="1"/>
          </p:cNvSpPr>
          <p:nvPr/>
        </p:nvSpPr>
        <p:spPr bwMode="auto">
          <a:xfrm>
            <a:off x="3657600" y="5562600"/>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39960" name="Text Box 24"/>
          <p:cNvSpPr txBox="1">
            <a:spLocks noChangeArrowheads="1"/>
          </p:cNvSpPr>
          <p:nvPr/>
        </p:nvSpPr>
        <p:spPr bwMode="auto">
          <a:xfrm>
            <a:off x="762000" y="5562600"/>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39961" name="Text Box 25"/>
          <p:cNvSpPr txBox="1">
            <a:spLocks noChangeArrowheads="1"/>
          </p:cNvSpPr>
          <p:nvPr/>
        </p:nvSpPr>
        <p:spPr bwMode="auto">
          <a:xfrm>
            <a:off x="6477000" y="5562600"/>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1515" name="Line 27"/>
          <p:cNvSpPr>
            <a:spLocks noChangeShapeType="1"/>
          </p:cNvSpPr>
          <p:nvPr/>
        </p:nvSpPr>
        <p:spPr bwMode="auto">
          <a:xfrm>
            <a:off x="2057400" y="5791200"/>
            <a:ext cx="1295400" cy="0"/>
          </a:xfrm>
          <a:prstGeom prst="line">
            <a:avLst/>
          </a:prstGeom>
          <a:noFill/>
          <a:ln w="9525">
            <a:solidFill>
              <a:schemeClr val="tx1"/>
            </a:solidFill>
            <a:round/>
            <a:headEnd/>
            <a:tailEnd type="triangle" w="lg" len="med"/>
          </a:ln>
        </p:spPr>
        <p:txBody>
          <a:bodyPr wrap="none" anchor="ctr"/>
          <a:lstStyle/>
          <a:p>
            <a:endParaRPr lang="en-US"/>
          </a:p>
        </p:txBody>
      </p:sp>
      <p:sp>
        <p:nvSpPr>
          <p:cNvPr id="21516" name="Line 28"/>
          <p:cNvSpPr>
            <a:spLocks noChangeShapeType="1"/>
          </p:cNvSpPr>
          <p:nvPr/>
        </p:nvSpPr>
        <p:spPr bwMode="auto">
          <a:xfrm>
            <a:off x="5181600" y="5791200"/>
            <a:ext cx="12192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66DCB3F-944E-4861-A63F-2BBAEA9464FD}" type="slidenum">
              <a:rPr lang="en-US" smtClean="0">
                <a:latin typeface="Times New Roman" pitchFamily="18" charset="0"/>
              </a:rPr>
              <a:pPr/>
              <a:t>29</a:t>
            </a:fld>
            <a:endParaRPr lang="en-US">
              <a:latin typeface="Times New Roman" pitchFamily="18" charset="0"/>
            </a:endParaRPr>
          </a:p>
        </p:txBody>
      </p:sp>
      <p:sp>
        <p:nvSpPr>
          <p:cNvPr id="22531" name="Rectangle 2"/>
          <p:cNvSpPr>
            <a:spLocks noGrp="1" noChangeArrowheads="1"/>
          </p:cNvSpPr>
          <p:nvPr>
            <p:ph type="title"/>
          </p:nvPr>
        </p:nvSpPr>
        <p:spPr>
          <a:xfrm>
            <a:off x="685800" y="304800"/>
            <a:ext cx="7772400" cy="609600"/>
          </a:xfrm>
        </p:spPr>
        <p:txBody>
          <a:bodyPr/>
          <a:lstStyle/>
          <a:p>
            <a:r>
              <a:rPr lang="en-US"/>
              <a:t>Participation Constraint</a:t>
            </a:r>
          </a:p>
        </p:txBody>
      </p:sp>
      <p:sp>
        <p:nvSpPr>
          <p:cNvPr id="30723" name="Rectangle 3"/>
          <p:cNvSpPr>
            <a:spLocks noGrp="1" noChangeArrowheads="1"/>
          </p:cNvSpPr>
          <p:nvPr>
            <p:ph type="body" idx="1"/>
          </p:nvPr>
        </p:nvSpPr>
        <p:spPr>
          <a:xfrm>
            <a:off x="685800" y="1143000"/>
            <a:ext cx="7772400" cy="3581400"/>
          </a:xfrm>
        </p:spPr>
        <p:txBody>
          <a:bodyPr/>
          <a:lstStyle/>
          <a:p>
            <a:pPr>
              <a:lnSpc>
                <a:spcPct val="90000"/>
              </a:lnSpc>
              <a:defRPr/>
            </a:pPr>
            <a:r>
              <a:rPr lang="en-US"/>
              <a:t>If every entity participates in </a:t>
            </a:r>
            <a:r>
              <a:rPr lang="en-US" i="1"/>
              <a:t>at least</a:t>
            </a:r>
            <a:r>
              <a:rPr lang="en-US"/>
              <a:t> one relationship, a </a:t>
            </a:r>
            <a:r>
              <a:rPr lang="en-US" i="1">
                <a:effectLst>
                  <a:outerShdw blurRad="38100" dist="38100" dir="2700000" algn="tl">
                    <a:srgbClr val="C0C0C0"/>
                  </a:outerShdw>
                </a:effectLst>
              </a:rPr>
              <a:t>participation constraint</a:t>
            </a:r>
            <a:r>
              <a:rPr lang="en-US"/>
              <a:t> holds:</a:t>
            </a:r>
          </a:p>
          <a:p>
            <a:pPr lvl="1">
              <a:lnSpc>
                <a:spcPct val="90000"/>
              </a:lnSpc>
              <a:defRPr/>
            </a:pPr>
            <a:r>
              <a:rPr lang="en-US"/>
              <a:t>A participation constraint of entity type </a:t>
            </a:r>
            <a:r>
              <a:rPr lang="en-US">
                <a:effectLst>
                  <a:outerShdw blurRad="38100" dist="38100" dir="2700000" algn="tl">
                    <a:srgbClr val="C0C0C0"/>
                  </a:outerShdw>
                </a:effectLst>
              </a:rPr>
              <a:t>E</a:t>
            </a:r>
            <a:r>
              <a:rPr lang="en-US"/>
              <a:t> having role </a:t>
            </a:r>
            <a:r>
              <a:rPr lang="en-US">
                <a:sym typeface="Symbol" pitchFamily="18" charset="2"/>
              </a:rPr>
              <a:t> </a:t>
            </a:r>
            <a:r>
              <a:rPr lang="en-US"/>
              <a:t>in relationship type </a:t>
            </a:r>
            <a:r>
              <a:rPr lang="en-US">
                <a:effectLst>
                  <a:outerShdw blurRad="38100" dist="38100" dir="2700000" algn="tl">
                    <a:srgbClr val="C0C0C0"/>
                  </a:outerShdw>
                </a:effectLst>
              </a:rPr>
              <a:t>R</a:t>
            </a:r>
            <a:r>
              <a:rPr lang="en-US"/>
              <a:t> states that for </a:t>
            </a:r>
            <a:r>
              <a:rPr lang="en-US" i="1"/>
              <a:t>e</a:t>
            </a:r>
            <a:r>
              <a:rPr lang="en-US"/>
              <a:t> in </a:t>
            </a:r>
            <a:r>
              <a:rPr lang="en-US">
                <a:effectLst>
                  <a:outerShdw blurRad="38100" dist="38100" dir="2700000" algn="tl">
                    <a:srgbClr val="C0C0C0"/>
                  </a:outerShdw>
                </a:effectLst>
              </a:rPr>
              <a:t>E</a:t>
            </a:r>
            <a:r>
              <a:rPr lang="en-US"/>
              <a:t> there is an </a:t>
            </a:r>
            <a:r>
              <a:rPr lang="en-US" i="1"/>
              <a:t>r</a:t>
            </a:r>
            <a:r>
              <a:rPr lang="en-US"/>
              <a:t> in </a:t>
            </a:r>
            <a:r>
              <a:rPr lang="en-US">
                <a:effectLst>
                  <a:outerShdw blurRad="38100" dist="38100" dir="2700000" algn="tl">
                    <a:srgbClr val="C0C0C0"/>
                  </a:outerShdw>
                </a:effectLst>
              </a:rPr>
              <a:t>R</a:t>
            </a:r>
            <a:r>
              <a:rPr lang="en-US"/>
              <a:t> such that </a:t>
            </a:r>
            <a:r>
              <a:rPr lang="en-US">
                <a:sym typeface="Symbol" pitchFamily="18" charset="2"/>
              </a:rPr>
              <a:t></a:t>
            </a:r>
            <a:r>
              <a:rPr lang="en-US"/>
              <a:t>(</a:t>
            </a:r>
            <a:r>
              <a:rPr lang="en-US" i="1"/>
              <a:t>r</a:t>
            </a:r>
            <a:r>
              <a:rPr lang="en-US"/>
              <a:t>) = </a:t>
            </a:r>
            <a:r>
              <a:rPr lang="en-US" i="1"/>
              <a:t>e</a:t>
            </a:r>
            <a:r>
              <a:rPr lang="en-US"/>
              <a:t>.</a:t>
            </a:r>
          </a:p>
          <a:p>
            <a:pPr lvl="1">
              <a:lnSpc>
                <a:spcPct val="90000"/>
              </a:lnSpc>
              <a:defRPr/>
            </a:pPr>
            <a:r>
              <a:rPr lang="en-US"/>
              <a:t>e.g., every professor works in </a:t>
            </a:r>
            <a:r>
              <a:rPr lang="en-US" i="1"/>
              <a:t>at least</a:t>
            </a:r>
            <a:r>
              <a:rPr lang="en-US"/>
              <a:t> one department</a:t>
            </a:r>
          </a:p>
        </p:txBody>
      </p:sp>
      <p:sp>
        <p:nvSpPr>
          <p:cNvPr id="22533" name="Rectangle 4"/>
          <p:cNvSpPr>
            <a:spLocks noChangeArrowheads="1"/>
          </p:cNvSpPr>
          <p:nvPr/>
        </p:nvSpPr>
        <p:spPr bwMode="auto">
          <a:xfrm>
            <a:off x="1066800" y="5867400"/>
            <a:ext cx="1752600" cy="533400"/>
          </a:xfrm>
          <a:prstGeom prst="rect">
            <a:avLst/>
          </a:prstGeom>
          <a:noFill/>
          <a:ln w="9525">
            <a:solidFill>
              <a:schemeClr val="tx1"/>
            </a:solidFill>
            <a:miter lim="800000"/>
            <a:headEnd/>
            <a:tailEnd/>
          </a:ln>
        </p:spPr>
        <p:txBody>
          <a:bodyPr wrap="none" anchor="ctr"/>
          <a:lstStyle/>
          <a:p>
            <a:endParaRPr lang="en-US"/>
          </a:p>
        </p:txBody>
      </p:sp>
      <p:sp>
        <p:nvSpPr>
          <p:cNvPr id="22534" name="Rectangle 5"/>
          <p:cNvSpPr>
            <a:spLocks noChangeArrowheads="1"/>
          </p:cNvSpPr>
          <p:nvPr/>
        </p:nvSpPr>
        <p:spPr bwMode="auto">
          <a:xfrm>
            <a:off x="6172200" y="5867400"/>
            <a:ext cx="1752600" cy="533400"/>
          </a:xfrm>
          <a:prstGeom prst="rect">
            <a:avLst/>
          </a:prstGeom>
          <a:noFill/>
          <a:ln w="9525">
            <a:solidFill>
              <a:schemeClr val="tx1"/>
            </a:solidFill>
            <a:miter lim="800000"/>
            <a:headEnd/>
            <a:tailEnd/>
          </a:ln>
        </p:spPr>
        <p:txBody>
          <a:bodyPr wrap="none" anchor="ctr"/>
          <a:lstStyle/>
          <a:p>
            <a:endParaRPr lang="en-US"/>
          </a:p>
        </p:txBody>
      </p:sp>
      <p:sp>
        <p:nvSpPr>
          <p:cNvPr id="30726" name="AutoShape 6"/>
          <p:cNvSpPr>
            <a:spLocks noChangeArrowheads="1"/>
          </p:cNvSpPr>
          <p:nvPr/>
        </p:nvSpPr>
        <p:spPr bwMode="auto">
          <a:xfrm>
            <a:off x="3517900" y="5810250"/>
            <a:ext cx="1976438" cy="685800"/>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22536" name="Line 7"/>
          <p:cNvSpPr>
            <a:spLocks noChangeShapeType="1"/>
          </p:cNvSpPr>
          <p:nvPr/>
        </p:nvSpPr>
        <p:spPr bwMode="auto">
          <a:xfrm>
            <a:off x="5486400" y="6172200"/>
            <a:ext cx="685800" cy="0"/>
          </a:xfrm>
          <a:prstGeom prst="line">
            <a:avLst/>
          </a:prstGeom>
          <a:noFill/>
          <a:ln w="28575">
            <a:solidFill>
              <a:schemeClr val="tx1"/>
            </a:solidFill>
            <a:round/>
            <a:headEnd/>
            <a:tailEnd/>
          </a:ln>
        </p:spPr>
        <p:txBody>
          <a:bodyPr wrap="none" anchor="ctr"/>
          <a:lstStyle/>
          <a:p>
            <a:endParaRPr lang="en-US"/>
          </a:p>
        </p:txBody>
      </p:sp>
      <p:sp>
        <p:nvSpPr>
          <p:cNvPr id="22537" name="Line 8"/>
          <p:cNvSpPr>
            <a:spLocks noChangeShapeType="1"/>
          </p:cNvSpPr>
          <p:nvPr/>
        </p:nvSpPr>
        <p:spPr bwMode="auto">
          <a:xfrm flipH="1">
            <a:off x="2819400" y="6172200"/>
            <a:ext cx="685800" cy="0"/>
          </a:xfrm>
          <a:prstGeom prst="line">
            <a:avLst/>
          </a:prstGeom>
          <a:noFill/>
          <a:ln w="57150">
            <a:solidFill>
              <a:schemeClr val="tx1"/>
            </a:solidFill>
            <a:round/>
            <a:headEnd/>
            <a:tailEnd/>
          </a:ln>
        </p:spPr>
        <p:txBody>
          <a:bodyPr wrap="none" anchor="ctr"/>
          <a:lstStyle/>
          <a:p>
            <a:endParaRPr lang="en-US"/>
          </a:p>
        </p:txBody>
      </p:sp>
      <p:sp>
        <p:nvSpPr>
          <p:cNvPr id="30729" name="Text Box 9"/>
          <p:cNvSpPr txBox="1">
            <a:spLocks noChangeArrowheads="1"/>
          </p:cNvSpPr>
          <p:nvPr/>
        </p:nvSpPr>
        <p:spPr bwMode="auto">
          <a:xfrm>
            <a:off x="1295400" y="5943600"/>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30731" name="Text Box 11"/>
          <p:cNvSpPr txBox="1">
            <a:spLocks noChangeArrowheads="1"/>
          </p:cNvSpPr>
          <p:nvPr/>
        </p:nvSpPr>
        <p:spPr bwMode="auto">
          <a:xfrm>
            <a:off x="6172200" y="5943600"/>
            <a:ext cx="162083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2540" name="AutoShape 12"/>
          <p:cNvSpPr>
            <a:spLocks noChangeArrowheads="1"/>
          </p:cNvSpPr>
          <p:nvPr/>
        </p:nvSpPr>
        <p:spPr bwMode="auto">
          <a:xfrm>
            <a:off x="3101975" y="4787900"/>
            <a:ext cx="2514600" cy="457200"/>
          </a:xfrm>
          <a:prstGeom prst="wedgeRoundRectCallout">
            <a:avLst>
              <a:gd name="adj1" fmla="val -50190"/>
              <a:gd name="adj2" fmla="val 221181"/>
              <a:gd name="adj3" fmla="val 16667"/>
            </a:avLst>
          </a:prstGeom>
          <a:noFill/>
          <a:ln w="9525">
            <a:solidFill>
              <a:schemeClr val="tx1"/>
            </a:solidFill>
            <a:prstDash val="dash"/>
            <a:miter lim="800000"/>
            <a:headEnd/>
            <a:tailEnd/>
          </a:ln>
        </p:spPr>
        <p:txBody>
          <a:bodyPr/>
          <a:lstStyle/>
          <a:p>
            <a:pPr algn="ctr">
              <a:buFontTx/>
              <a:buNone/>
            </a:pPr>
            <a:r>
              <a:rPr lang="en-US" sz="2000" i="1">
                <a:solidFill>
                  <a:schemeClr val="accent2"/>
                </a:solidFill>
              </a:rPr>
              <a:t>Reprsentation in 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D06D45F-7AC2-4934-8D55-4200C8A879BF}" type="slidenum">
              <a:rPr lang="en-US" smtClean="0">
                <a:latin typeface="Times New Roman" pitchFamily="18" charset="0"/>
              </a:rPr>
              <a:pPr/>
              <a:t>3</a:t>
            </a:fld>
            <a:endParaRPr lang="en-US">
              <a:latin typeface="Times New Roman" pitchFamily="18" charset="0"/>
            </a:endParaRPr>
          </a:p>
        </p:txBody>
      </p:sp>
      <p:sp>
        <p:nvSpPr>
          <p:cNvPr id="4099" name="Rectangle 2"/>
          <p:cNvSpPr>
            <a:spLocks noGrp="1" noChangeArrowheads="1"/>
          </p:cNvSpPr>
          <p:nvPr>
            <p:ph type="title"/>
          </p:nvPr>
        </p:nvSpPr>
        <p:spPr>
          <a:xfrm>
            <a:off x="685800" y="304800"/>
            <a:ext cx="7772400" cy="1143000"/>
          </a:xfrm>
        </p:spPr>
        <p:txBody>
          <a:bodyPr/>
          <a:lstStyle/>
          <a:p>
            <a:r>
              <a:rPr lang="en-US" dirty="0"/>
              <a:t>A Sample ER Diagram</a:t>
            </a:r>
          </a:p>
        </p:txBody>
      </p:sp>
      <p:pic>
        <p:nvPicPr>
          <p:cNvPr id="6" name="Picture 5"/>
          <p:cNvPicPr>
            <a:picLocks noChangeAspect="1" noChangeArrowheads="1"/>
          </p:cNvPicPr>
          <p:nvPr/>
        </p:nvPicPr>
        <p:blipFill>
          <a:blip r:embed="rId3" cstate="print"/>
          <a:srcRect/>
          <a:stretch>
            <a:fillRect/>
          </a:stretch>
        </p:blipFill>
        <p:spPr bwMode="auto">
          <a:xfrm>
            <a:off x="1122363" y="1641475"/>
            <a:ext cx="6743700" cy="47815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C4EADF4F-23BC-46FB-90AE-151673417E67}" type="slidenum">
              <a:rPr lang="en-US" smtClean="0">
                <a:latin typeface="Times New Roman" pitchFamily="18" charset="0"/>
              </a:rPr>
              <a:pPr/>
              <a:t>30</a:t>
            </a:fld>
            <a:endParaRPr lang="en-US">
              <a:latin typeface="Times New Roman" pitchFamily="18" charset="0"/>
            </a:endParaRPr>
          </a:p>
        </p:txBody>
      </p:sp>
      <p:sp>
        <p:nvSpPr>
          <p:cNvPr id="23555" name="Rectangle 2"/>
          <p:cNvSpPr>
            <a:spLocks noGrp="1" noChangeArrowheads="1"/>
          </p:cNvSpPr>
          <p:nvPr>
            <p:ph type="title"/>
          </p:nvPr>
        </p:nvSpPr>
        <p:spPr>
          <a:xfrm>
            <a:off x="685800" y="304800"/>
            <a:ext cx="7772400" cy="838200"/>
          </a:xfrm>
        </p:spPr>
        <p:txBody>
          <a:bodyPr/>
          <a:lstStyle/>
          <a:p>
            <a:r>
              <a:rPr lang="en-US"/>
              <a:t>Participation </a:t>
            </a:r>
            <a:r>
              <a:rPr lang="en-US" i="1"/>
              <a:t>and</a:t>
            </a:r>
            <a:r>
              <a:rPr lang="en-US"/>
              <a:t> Key Constraint</a:t>
            </a:r>
          </a:p>
        </p:txBody>
      </p:sp>
      <p:sp>
        <p:nvSpPr>
          <p:cNvPr id="23556" name="Rectangle 3"/>
          <p:cNvSpPr>
            <a:spLocks noGrp="1" noChangeArrowheads="1"/>
          </p:cNvSpPr>
          <p:nvPr>
            <p:ph type="body" idx="1"/>
          </p:nvPr>
        </p:nvSpPr>
        <p:spPr>
          <a:xfrm>
            <a:off x="685800" y="1524000"/>
            <a:ext cx="7772400" cy="2514600"/>
          </a:xfrm>
        </p:spPr>
        <p:txBody>
          <a:bodyPr/>
          <a:lstStyle/>
          <a:p>
            <a:pPr>
              <a:lnSpc>
                <a:spcPct val="90000"/>
              </a:lnSpc>
            </a:pPr>
            <a:r>
              <a:rPr lang="en-US"/>
              <a:t>If every entity participates in </a:t>
            </a:r>
            <a:r>
              <a:rPr lang="en-US" i="1"/>
              <a:t>exactly</a:t>
            </a:r>
            <a:r>
              <a:rPr lang="en-US"/>
              <a:t> one relationship, both a participation  and a key constraint hold:</a:t>
            </a:r>
          </a:p>
          <a:p>
            <a:pPr lvl="1">
              <a:lnSpc>
                <a:spcPct val="90000"/>
              </a:lnSpc>
            </a:pPr>
            <a:r>
              <a:rPr lang="en-US"/>
              <a:t>e.g., every professor works in </a:t>
            </a:r>
            <a:r>
              <a:rPr lang="en-US" i="1"/>
              <a:t>exactly one</a:t>
            </a:r>
            <a:r>
              <a:rPr lang="en-US"/>
              <a:t> department</a:t>
            </a:r>
          </a:p>
        </p:txBody>
      </p:sp>
      <p:sp>
        <p:nvSpPr>
          <p:cNvPr id="23557" name="Rectangle 4"/>
          <p:cNvSpPr>
            <a:spLocks noChangeArrowheads="1"/>
          </p:cNvSpPr>
          <p:nvPr/>
        </p:nvSpPr>
        <p:spPr bwMode="auto">
          <a:xfrm>
            <a:off x="1066800" y="5105400"/>
            <a:ext cx="1752600" cy="533400"/>
          </a:xfrm>
          <a:prstGeom prst="rect">
            <a:avLst/>
          </a:prstGeom>
          <a:noFill/>
          <a:ln w="9525">
            <a:solidFill>
              <a:schemeClr val="tx1"/>
            </a:solidFill>
            <a:miter lim="800000"/>
            <a:headEnd/>
            <a:tailEnd/>
          </a:ln>
        </p:spPr>
        <p:txBody>
          <a:bodyPr wrap="none" anchor="ctr"/>
          <a:lstStyle/>
          <a:p>
            <a:endParaRPr lang="en-US"/>
          </a:p>
        </p:txBody>
      </p:sp>
      <p:sp>
        <p:nvSpPr>
          <p:cNvPr id="23558" name="Rectangle 5"/>
          <p:cNvSpPr>
            <a:spLocks noChangeArrowheads="1"/>
          </p:cNvSpPr>
          <p:nvPr/>
        </p:nvSpPr>
        <p:spPr bwMode="auto">
          <a:xfrm>
            <a:off x="6172200" y="5105400"/>
            <a:ext cx="1752600" cy="533400"/>
          </a:xfrm>
          <a:prstGeom prst="rect">
            <a:avLst/>
          </a:prstGeom>
          <a:noFill/>
          <a:ln w="9525">
            <a:solidFill>
              <a:schemeClr val="tx1"/>
            </a:solidFill>
            <a:miter lim="800000"/>
            <a:headEnd/>
            <a:tailEnd/>
          </a:ln>
        </p:spPr>
        <p:txBody>
          <a:bodyPr wrap="none" anchor="ctr"/>
          <a:lstStyle/>
          <a:p>
            <a:endParaRPr lang="en-US"/>
          </a:p>
        </p:txBody>
      </p:sp>
      <p:sp>
        <p:nvSpPr>
          <p:cNvPr id="41990" name="AutoShape 6"/>
          <p:cNvSpPr>
            <a:spLocks noChangeArrowheads="1"/>
          </p:cNvSpPr>
          <p:nvPr/>
        </p:nvSpPr>
        <p:spPr bwMode="auto">
          <a:xfrm>
            <a:off x="3505200" y="4983163"/>
            <a:ext cx="1976438" cy="685800"/>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23560" name="Line 7"/>
          <p:cNvSpPr>
            <a:spLocks noChangeShapeType="1"/>
          </p:cNvSpPr>
          <p:nvPr/>
        </p:nvSpPr>
        <p:spPr bwMode="auto">
          <a:xfrm>
            <a:off x="5486400" y="5334000"/>
            <a:ext cx="685800" cy="0"/>
          </a:xfrm>
          <a:prstGeom prst="line">
            <a:avLst/>
          </a:prstGeom>
          <a:noFill/>
          <a:ln w="28575">
            <a:solidFill>
              <a:schemeClr val="tx1"/>
            </a:solidFill>
            <a:round/>
            <a:headEnd/>
            <a:tailEnd/>
          </a:ln>
        </p:spPr>
        <p:txBody>
          <a:bodyPr wrap="none" anchor="ctr"/>
          <a:lstStyle/>
          <a:p>
            <a:endParaRPr lang="en-US"/>
          </a:p>
        </p:txBody>
      </p:sp>
      <p:sp>
        <p:nvSpPr>
          <p:cNvPr id="41993" name="Text Box 9"/>
          <p:cNvSpPr txBox="1">
            <a:spLocks noChangeArrowheads="1"/>
          </p:cNvSpPr>
          <p:nvPr/>
        </p:nvSpPr>
        <p:spPr bwMode="auto">
          <a:xfrm>
            <a:off x="1295400" y="5113338"/>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994" name="Text Box 10"/>
          <p:cNvSpPr txBox="1">
            <a:spLocks noChangeArrowheads="1"/>
          </p:cNvSpPr>
          <p:nvPr/>
        </p:nvSpPr>
        <p:spPr bwMode="auto">
          <a:xfrm>
            <a:off x="6248400" y="5181600"/>
            <a:ext cx="162083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3563" name="Line 11"/>
          <p:cNvSpPr>
            <a:spLocks noChangeShapeType="1"/>
          </p:cNvSpPr>
          <p:nvPr/>
        </p:nvSpPr>
        <p:spPr bwMode="auto">
          <a:xfrm>
            <a:off x="2819400" y="5329238"/>
            <a:ext cx="685800" cy="0"/>
          </a:xfrm>
          <a:prstGeom prst="line">
            <a:avLst/>
          </a:prstGeom>
          <a:noFill/>
          <a:ln w="38100">
            <a:solidFill>
              <a:schemeClr val="tx1"/>
            </a:solidFill>
            <a:round/>
            <a:headEnd/>
            <a:tailEnd type="triangle" w="med" len="med"/>
          </a:ln>
        </p:spPr>
        <p:txBody>
          <a:bodyPr wrap="none" anchor="ctr"/>
          <a:lstStyle/>
          <a:p>
            <a:endParaRPr lang="en-US"/>
          </a:p>
        </p:txBody>
      </p:sp>
      <p:sp>
        <p:nvSpPr>
          <p:cNvPr id="23564" name="AutoShape 12"/>
          <p:cNvSpPr>
            <a:spLocks noChangeArrowheads="1"/>
          </p:cNvSpPr>
          <p:nvPr/>
        </p:nvSpPr>
        <p:spPr bwMode="auto">
          <a:xfrm>
            <a:off x="3941763" y="3716338"/>
            <a:ext cx="3729037" cy="533400"/>
          </a:xfrm>
          <a:prstGeom prst="wedgeRoundRectCallout">
            <a:avLst>
              <a:gd name="adj1" fmla="val -69838"/>
              <a:gd name="adj2" fmla="val 227977"/>
              <a:gd name="adj3" fmla="val 16667"/>
            </a:avLst>
          </a:prstGeom>
          <a:noFill/>
          <a:ln w="9525">
            <a:solidFill>
              <a:schemeClr val="tx1"/>
            </a:solidFill>
            <a:prstDash val="dash"/>
            <a:miter lim="800000"/>
            <a:headEnd/>
            <a:tailEnd/>
          </a:ln>
        </p:spPr>
        <p:txBody>
          <a:bodyPr/>
          <a:lstStyle/>
          <a:p>
            <a:pPr algn="ctr">
              <a:buFontTx/>
              <a:buNone/>
            </a:pPr>
            <a:r>
              <a:rPr lang="en-US" sz="2000" i="1">
                <a:solidFill>
                  <a:schemeClr val="accent2"/>
                </a:solidFill>
              </a:rPr>
              <a:t>E-R representation: thick line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D06D45F-7AC2-4934-8D55-4200C8A879BF}" type="slidenum">
              <a:rPr lang="en-US" smtClean="0">
                <a:latin typeface="Times New Roman" pitchFamily="18" charset="0"/>
              </a:rPr>
              <a:pPr/>
              <a:t>31</a:t>
            </a:fld>
            <a:endParaRPr lang="en-US">
              <a:latin typeface="Times New Roman" pitchFamily="18" charset="0"/>
            </a:endParaRPr>
          </a:p>
        </p:txBody>
      </p:sp>
      <p:sp>
        <p:nvSpPr>
          <p:cNvPr id="4099" name="Rectangle 2"/>
          <p:cNvSpPr>
            <a:spLocks noGrp="1" noChangeArrowheads="1"/>
          </p:cNvSpPr>
          <p:nvPr>
            <p:ph type="title"/>
          </p:nvPr>
        </p:nvSpPr>
        <p:spPr>
          <a:xfrm>
            <a:off x="685800" y="304800"/>
            <a:ext cx="7772400" cy="1143000"/>
          </a:xfrm>
        </p:spPr>
        <p:txBody>
          <a:bodyPr/>
          <a:lstStyle/>
          <a:p>
            <a:r>
              <a:rPr lang="en-US" dirty="0"/>
              <a:t>Phase 2: ER to Relational </a:t>
            </a:r>
          </a:p>
        </p:txBody>
      </p:sp>
      <p:pic>
        <p:nvPicPr>
          <p:cNvPr id="6" name="Picture 5"/>
          <p:cNvPicPr>
            <a:picLocks noChangeAspect="1" noChangeArrowheads="1"/>
          </p:cNvPicPr>
          <p:nvPr/>
        </p:nvPicPr>
        <p:blipFill>
          <a:blip r:embed="rId3" cstate="print"/>
          <a:srcRect/>
          <a:stretch>
            <a:fillRect/>
          </a:stretch>
        </p:blipFill>
        <p:spPr bwMode="auto">
          <a:xfrm>
            <a:off x="3432052" y="2399527"/>
            <a:ext cx="2053256" cy="1465074"/>
          </a:xfrm>
          <a:prstGeom prst="rect">
            <a:avLst/>
          </a:prstGeom>
          <a:noFill/>
          <a:ln w="9525">
            <a:noFill/>
            <a:miter lim="800000"/>
            <a:headEnd/>
            <a:tailEnd/>
          </a:ln>
        </p:spPr>
      </p:pic>
      <p:pic>
        <p:nvPicPr>
          <p:cNvPr id="2" name="Picture 2" descr="A screenshot of a cell phone&#10;&#10;Description generated with very high confidence">
            <a:extLst>
              <a:ext uri="{FF2B5EF4-FFF2-40B4-BE49-F238E27FC236}">
                <a16:creationId xmlns:a16="http://schemas.microsoft.com/office/drawing/2014/main" id="{08564923-FD2E-426E-9C5D-7D026F7B21AF}"/>
              </a:ext>
            </a:extLst>
          </p:cNvPr>
          <p:cNvPicPr>
            <a:picLocks noChangeAspect="1"/>
          </p:cNvPicPr>
          <p:nvPr/>
        </p:nvPicPr>
        <p:blipFill>
          <a:blip r:embed="rId4"/>
          <a:stretch>
            <a:fillRect/>
          </a:stretch>
        </p:blipFill>
        <p:spPr>
          <a:xfrm>
            <a:off x="2369" y="2476417"/>
            <a:ext cx="2743200" cy="1289247"/>
          </a:xfrm>
          <a:prstGeom prst="rect">
            <a:avLst/>
          </a:prstGeom>
        </p:spPr>
      </p:pic>
      <p:sp>
        <p:nvSpPr>
          <p:cNvPr id="4" name="Arrow: Right 3">
            <a:extLst>
              <a:ext uri="{FF2B5EF4-FFF2-40B4-BE49-F238E27FC236}">
                <a16:creationId xmlns:a16="http://schemas.microsoft.com/office/drawing/2014/main" id="{92A18473-A5B4-4345-9640-73DCD737FD39}"/>
              </a:ext>
            </a:extLst>
          </p:cNvPr>
          <p:cNvSpPr/>
          <p:nvPr/>
        </p:nvSpPr>
        <p:spPr bwMode="auto">
          <a:xfrm>
            <a:off x="4082796" y="3186683"/>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5" name="Arrow: Right 4">
            <a:extLst>
              <a:ext uri="{FF2B5EF4-FFF2-40B4-BE49-F238E27FC236}">
                <a16:creationId xmlns:a16="http://schemas.microsoft.com/office/drawing/2014/main" id="{9F16E84B-5EFB-44E7-AE9A-C608AEA28CC9}"/>
              </a:ext>
            </a:extLst>
          </p:cNvPr>
          <p:cNvSpPr/>
          <p:nvPr/>
        </p:nvSpPr>
        <p:spPr bwMode="auto">
          <a:xfrm>
            <a:off x="4225671" y="3329558"/>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cxnSp>
        <p:nvCxnSpPr>
          <p:cNvPr id="7" name="Connector: Curved 6">
            <a:extLst>
              <a:ext uri="{FF2B5EF4-FFF2-40B4-BE49-F238E27FC236}">
                <a16:creationId xmlns:a16="http://schemas.microsoft.com/office/drawing/2014/main" id="{082A81AD-9019-4BC2-B9B7-0642C5AD6DBF}"/>
              </a:ext>
            </a:extLst>
          </p:cNvPr>
          <p:cNvCxnSpPr/>
          <p:nvPr/>
        </p:nvCxnSpPr>
        <p:spPr bwMode="auto">
          <a:xfrm>
            <a:off x="3796477" y="3186482"/>
            <a:ext cx="914400" cy="914400"/>
          </a:xfrm>
          <a:prstGeom prst="curvedConnector3">
            <a:avLst/>
          </a:prstGeom>
          <a:noFill/>
          <a:ln w="9525" cap="flat" cmpd="sng" algn="ctr">
            <a:noFill/>
            <a:prstDash val="solid"/>
            <a:round/>
            <a:headEnd type="none" w="med" len="med"/>
            <a:tailEnd type="triangle"/>
          </a:ln>
          <a:effectLst/>
        </p:spPr>
      </p:cxnSp>
      <p:sp>
        <p:nvSpPr>
          <p:cNvPr id="8" name="Arrow: Right 7">
            <a:extLst>
              <a:ext uri="{FF2B5EF4-FFF2-40B4-BE49-F238E27FC236}">
                <a16:creationId xmlns:a16="http://schemas.microsoft.com/office/drawing/2014/main" id="{D2D4AE29-64A6-4690-9B78-1B08DD4DB75B}"/>
              </a:ext>
            </a:extLst>
          </p:cNvPr>
          <p:cNvSpPr/>
          <p:nvPr/>
        </p:nvSpPr>
        <p:spPr bwMode="auto">
          <a:xfrm>
            <a:off x="1739794" y="2774344"/>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9" name="Arrow: Right 8">
            <a:extLst>
              <a:ext uri="{FF2B5EF4-FFF2-40B4-BE49-F238E27FC236}">
                <a16:creationId xmlns:a16="http://schemas.microsoft.com/office/drawing/2014/main" id="{0D8D4B26-2A15-4758-9737-F161CA2ED23A}"/>
              </a:ext>
            </a:extLst>
          </p:cNvPr>
          <p:cNvSpPr/>
          <p:nvPr/>
        </p:nvSpPr>
        <p:spPr bwMode="auto">
          <a:xfrm>
            <a:off x="2451208" y="2881686"/>
            <a:ext cx="978408" cy="484632"/>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buNone/>
              <a:tabLst>
                <a:tab pos="8745538" algn="l"/>
                <a:tab pos="8802688" algn="l"/>
                <a:tab pos="8861425" algn="l"/>
              </a:tabLst>
            </a:pPr>
            <a:r>
              <a:rPr lang="en-US" sz="2800" dirty="0">
                <a:solidFill>
                  <a:srgbClr val="FF0000"/>
                </a:solidFill>
                <a:latin typeface="Times New Roman"/>
                <a:cs typeface="Times New Roman"/>
              </a:rPr>
              <a:t>1</a:t>
            </a:r>
            <a:endParaRPr lang="en-US" sz="2800"/>
          </a:p>
        </p:txBody>
      </p:sp>
      <p:sp>
        <p:nvSpPr>
          <p:cNvPr id="12" name="Arrow: Right 11">
            <a:extLst>
              <a:ext uri="{FF2B5EF4-FFF2-40B4-BE49-F238E27FC236}">
                <a16:creationId xmlns:a16="http://schemas.microsoft.com/office/drawing/2014/main" id="{80B69A39-E4F5-4C24-BDCB-3934C538F423}"/>
              </a:ext>
            </a:extLst>
          </p:cNvPr>
          <p:cNvSpPr/>
          <p:nvPr/>
        </p:nvSpPr>
        <p:spPr bwMode="auto">
          <a:xfrm>
            <a:off x="5483415" y="2881685"/>
            <a:ext cx="978408" cy="484632"/>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buNone/>
              <a:tabLst>
                <a:tab pos="8745538" algn="l"/>
                <a:tab pos="8802688" algn="l"/>
                <a:tab pos="8861425" algn="l"/>
              </a:tabLst>
            </a:pPr>
            <a:r>
              <a:rPr lang="en-US" sz="2800" dirty="0">
                <a:solidFill>
                  <a:srgbClr val="FF0000"/>
                </a:solidFill>
                <a:latin typeface="Times New Roman"/>
                <a:cs typeface="Times New Roman"/>
              </a:rPr>
              <a:t>2</a:t>
            </a:r>
            <a:endParaRPr lang="en-US" sz="2800" dirty="0"/>
          </a:p>
        </p:txBody>
      </p:sp>
      <p:pic>
        <p:nvPicPr>
          <p:cNvPr id="10" name="Picture 10" descr="A screen shot of a social media post&#10;&#10;Description generated with very high confidence">
            <a:extLst>
              <a:ext uri="{FF2B5EF4-FFF2-40B4-BE49-F238E27FC236}">
                <a16:creationId xmlns:a16="http://schemas.microsoft.com/office/drawing/2014/main" id="{8A5A8566-61A6-424E-B2C9-81FA274CEEC2}"/>
              </a:ext>
            </a:extLst>
          </p:cNvPr>
          <p:cNvPicPr>
            <a:picLocks noChangeAspect="1"/>
          </p:cNvPicPr>
          <p:nvPr/>
        </p:nvPicPr>
        <p:blipFill>
          <a:blip r:embed="rId5"/>
          <a:stretch>
            <a:fillRect/>
          </a:stretch>
        </p:blipFill>
        <p:spPr>
          <a:xfrm>
            <a:off x="6448500" y="2028355"/>
            <a:ext cx="2619375" cy="2066925"/>
          </a:xfrm>
          <a:prstGeom prst="rect">
            <a:avLst/>
          </a:prstGeom>
        </p:spPr>
      </p:pic>
      <p:sp>
        <p:nvSpPr>
          <p:cNvPr id="13" name="TextBox 12">
            <a:extLst>
              <a:ext uri="{FF2B5EF4-FFF2-40B4-BE49-F238E27FC236}">
                <a16:creationId xmlns:a16="http://schemas.microsoft.com/office/drawing/2014/main" id="{58D1271E-4EF8-4B4F-99A1-8676676B26EE}"/>
              </a:ext>
            </a:extLst>
          </p:cNvPr>
          <p:cNvSpPr txBox="1"/>
          <p:nvPr/>
        </p:nvSpPr>
        <p:spPr>
          <a:xfrm>
            <a:off x="97126" y="4041363"/>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None/>
            </a:pPr>
            <a:r>
              <a:rPr lang="en-US" dirty="0">
                <a:latin typeface="Times New Roman"/>
                <a:cs typeface="Times New Roman"/>
              </a:rPr>
              <a:t>A project description</a:t>
            </a:r>
          </a:p>
        </p:txBody>
      </p:sp>
      <p:sp>
        <p:nvSpPr>
          <p:cNvPr id="16" name="TextBox 15">
            <a:extLst>
              <a:ext uri="{FF2B5EF4-FFF2-40B4-BE49-F238E27FC236}">
                <a16:creationId xmlns:a16="http://schemas.microsoft.com/office/drawing/2014/main" id="{9E76B96F-A7C4-4807-BB53-9A8B554FBB44}"/>
              </a:ext>
            </a:extLst>
          </p:cNvPr>
          <p:cNvSpPr txBox="1"/>
          <p:nvPr/>
        </p:nvSpPr>
        <p:spPr>
          <a:xfrm>
            <a:off x="3200400" y="4136119"/>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buNone/>
            </a:pPr>
            <a:r>
              <a:rPr lang="en-US" dirty="0">
                <a:latin typeface="Times New Roman"/>
                <a:cs typeface="Times New Roman"/>
              </a:rPr>
              <a:t>An ER model</a:t>
            </a:r>
            <a:endParaRPr lang="en-US" dirty="0"/>
          </a:p>
        </p:txBody>
      </p:sp>
      <p:sp>
        <p:nvSpPr>
          <p:cNvPr id="17" name="TextBox 16">
            <a:extLst>
              <a:ext uri="{FF2B5EF4-FFF2-40B4-BE49-F238E27FC236}">
                <a16:creationId xmlns:a16="http://schemas.microsoft.com/office/drawing/2014/main" id="{F8687859-5D64-417B-9ECF-6D4A62D385D9}"/>
              </a:ext>
            </a:extLst>
          </p:cNvPr>
          <p:cNvSpPr txBox="1"/>
          <p:nvPr/>
        </p:nvSpPr>
        <p:spPr>
          <a:xfrm>
            <a:off x="6208917" y="4100584"/>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buNone/>
            </a:pPr>
            <a:r>
              <a:rPr lang="en-US" dirty="0">
                <a:latin typeface="Times New Roman"/>
                <a:cs typeface="Times New Roman"/>
              </a:rPr>
              <a:t>A relational model</a:t>
            </a:r>
            <a:endParaRPr lang="en-US" dirty="0"/>
          </a:p>
        </p:txBody>
      </p:sp>
      <p:sp>
        <p:nvSpPr>
          <p:cNvPr id="3" name="Rectangle 2">
            <a:extLst>
              <a:ext uri="{FF2B5EF4-FFF2-40B4-BE49-F238E27FC236}">
                <a16:creationId xmlns:a16="http://schemas.microsoft.com/office/drawing/2014/main" id="{165B295F-3FFC-4D42-AED7-AF7F71610DF1}"/>
              </a:ext>
            </a:extLst>
          </p:cNvPr>
          <p:cNvSpPr/>
          <p:nvPr/>
        </p:nvSpPr>
        <p:spPr bwMode="auto">
          <a:xfrm>
            <a:off x="3200400" y="1447800"/>
            <a:ext cx="5941231" cy="35996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2191099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D65134E6-92D3-4CCE-AFCA-AAF600600B76}" type="slidenum">
              <a:rPr lang="en-US" smtClean="0">
                <a:latin typeface="Times New Roman" pitchFamily="18" charset="0"/>
              </a:rPr>
              <a:pPr/>
              <a:t>32</a:t>
            </a:fld>
            <a:endParaRPr lang="en-US">
              <a:latin typeface="Times New Roman" pitchFamily="18" charset="0"/>
            </a:endParaRPr>
          </a:p>
        </p:txBody>
      </p:sp>
      <p:sp>
        <p:nvSpPr>
          <p:cNvPr id="7172" name="Rectangle 3"/>
          <p:cNvSpPr>
            <a:spLocks noGrp="1" noChangeArrowheads="1"/>
          </p:cNvSpPr>
          <p:nvPr>
            <p:ph type="body" idx="1"/>
          </p:nvPr>
        </p:nvSpPr>
        <p:spPr/>
        <p:txBody>
          <a:bodyPr/>
          <a:lstStyle/>
          <a:p>
            <a:pPr marL="0" indent="0">
              <a:buNone/>
            </a:pPr>
            <a:endParaRPr lang="en-US" dirty="0">
              <a:cs typeface="Times New Roman"/>
            </a:endParaRPr>
          </a:p>
        </p:txBody>
      </p:sp>
      <p:pic>
        <p:nvPicPr>
          <p:cNvPr id="7173" name="Picture 31"/>
          <p:cNvPicPr>
            <a:picLocks noChangeAspect="1" noChangeArrowheads="1"/>
          </p:cNvPicPr>
          <p:nvPr/>
        </p:nvPicPr>
        <p:blipFill>
          <a:blip r:embed="rId3" cstate="print"/>
          <a:srcRect/>
          <a:stretch>
            <a:fillRect/>
          </a:stretch>
        </p:blipFill>
        <p:spPr bwMode="auto">
          <a:xfrm>
            <a:off x="685800" y="3352800"/>
            <a:ext cx="7696200" cy="1933575"/>
          </a:xfrm>
          <a:prstGeom prst="rect">
            <a:avLst/>
          </a:prstGeom>
          <a:noFill/>
          <a:ln w="9525">
            <a:noFill/>
            <a:miter lim="800000"/>
            <a:headEnd/>
            <a:tailEnd/>
          </a:ln>
        </p:spPr>
      </p:pic>
      <p:sp>
        <p:nvSpPr>
          <p:cNvPr id="7174" name="AutoShape 32"/>
          <p:cNvSpPr>
            <a:spLocks noChangeArrowheads="1"/>
          </p:cNvSpPr>
          <p:nvPr/>
        </p:nvSpPr>
        <p:spPr bwMode="auto">
          <a:xfrm>
            <a:off x="6588125" y="5438775"/>
            <a:ext cx="1641475" cy="609600"/>
          </a:xfrm>
          <a:prstGeom prst="wedgeEllipseCallout">
            <a:avLst>
              <a:gd name="adj1" fmla="val 6866"/>
              <a:gd name="adj2" fmla="val -189843"/>
            </a:avLst>
          </a:prstGeom>
          <a:noFill/>
          <a:ln w="9525">
            <a:solidFill>
              <a:schemeClr val="tx1"/>
            </a:solidFill>
            <a:prstDash val="dash"/>
            <a:miter lim="800000"/>
            <a:headEnd/>
            <a:tailEnd/>
          </a:ln>
        </p:spPr>
        <p:txBody>
          <a:bodyPr/>
          <a:lstStyle/>
          <a:p>
            <a:pPr algn="ctr">
              <a:buFontTx/>
              <a:buNone/>
            </a:pPr>
            <a:r>
              <a:rPr lang="en-US" sz="1800" i="1"/>
              <a:t>Set valued</a:t>
            </a:r>
          </a:p>
        </p:txBody>
      </p:sp>
      <p:sp>
        <p:nvSpPr>
          <p:cNvPr id="7171" name="Rectangle 2"/>
          <p:cNvSpPr>
            <a:spLocks noGrp="1" noChangeArrowheads="1"/>
          </p:cNvSpPr>
          <p:nvPr>
            <p:ph type="title"/>
          </p:nvPr>
        </p:nvSpPr>
        <p:spPr/>
        <p:txBody>
          <a:bodyPr/>
          <a:lstStyle/>
          <a:p>
            <a:r>
              <a:rPr lang="en-US" altLang="zh-CN" dirty="0"/>
              <a:t>How to translate this into relational model?</a:t>
            </a:r>
            <a:endParaRPr lang="en-US" dirty="0">
              <a:cs typeface="Times New Roman"/>
            </a:endParaRPr>
          </a:p>
        </p:txBody>
      </p:sp>
    </p:spTree>
    <p:extLst>
      <p:ext uri="{BB962C8B-B14F-4D97-AF65-F5344CB8AC3E}">
        <p14:creationId xmlns:p14="http://schemas.microsoft.com/office/powerpoint/2010/main" val="1096176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2238B637-11F2-4EB2-B134-319D707F6D6F}" type="slidenum">
              <a:rPr lang="en-US" smtClean="0">
                <a:latin typeface="Times New Roman" pitchFamily="18" charset="0"/>
              </a:rPr>
              <a:pPr/>
              <a:t>33</a:t>
            </a:fld>
            <a:endParaRPr lang="en-US">
              <a:latin typeface="Times New Roman" pitchFamily="18" charset="0"/>
            </a:endParaRPr>
          </a:p>
        </p:txBody>
      </p:sp>
      <p:sp>
        <p:nvSpPr>
          <p:cNvPr id="18435" name="Rectangle 3"/>
          <p:cNvSpPr>
            <a:spLocks noGrp="1" noChangeArrowheads="1"/>
          </p:cNvSpPr>
          <p:nvPr>
            <p:ph type="body" idx="1"/>
          </p:nvPr>
        </p:nvSpPr>
        <p:spPr>
          <a:xfrm>
            <a:off x="442913" y="1219200"/>
            <a:ext cx="8307387" cy="5410200"/>
          </a:xfrm>
        </p:spPr>
        <p:txBody>
          <a:bodyPr/>
          <a:lstStyle/>
          <a:p>
            <a:pPr>
              <a:defRPr/>
            </a:pPr>
            <a:r>
              <a:rPr lang="en-US" sz="2800"/>
              <a:t>An entity type corresponds to a relation</a:t>
            </a:r>
          </a:p>
          <a:p>
            <a:pPr>
              <a:defRPr/>
            </a:pPr>
            <a:r>
              <a:rPr lang="en-US" sz="2800"/>
              <a:t>Relation’s attributes = entity type’s attributes </a:t>
            </a:r>
          </a:p>
          <a:p>
            <a:pPr lvl="1">
              <a:defRPr/>
            </a:pPr>
            <a:r>
              <a:rPr lang="en-US" sz="2400" i="1"/>
              <a:t>Problem</a:t>
            </a:r>
            <a:r>
              <a:rPr lang="en-US" sz="2400"/>
              <a:t>: entity type can have set valued attributes, e.g.,       </a:t>
            </a:r>
          </a:p>
          <a:p>
            <a:pPr lvl="1">
              <a:buFontTx/>
              <a:buNone/>
              <a:defRPr/>
            </a:pPr>
            <a:r>
              <a:rPr lang="en-US" sz="2400">
                <a:effectLst>
                  <a:outerShdw blurRad="38100" dist="38100" dir="2700000" algn="tl">
                    <a:srgbClr val="C0C0C0"/>
                  </a:outerShdw>
                </a:effectLst>
              </a:rPr>
              <a:t>          Person</a:t>
            </a:r>
            <a:r>
              <a:rPr lang="en-US" sz="2400"/>
              <a:t>:   </a:t>
            </a:r>
            <a:r>
              <a:rPr lang="en-US" sz="2400" i="1"/>
              <a:t>Id</a:t>
            </a:r>
            <a:r>
              <a:rPr lang="en-US" sz="2400"/>
              <a:t>, </a:t>
            </a:r>
            <a:r>
              <a:rPr lang="en-US" sz="2400" i="1"/>
              <a:t>Name</a:t>
            </a:r>
            <a:r>
              <a:rPr lang="en-US" sz="2400"/>
              <a:t>, </a:t>
            </a:r>
            <a:r>
              <a:rPr lang="en-US" sz="2400" i="1"/>
              <a:t>Address</a:t>
            </a:r>
            <a:r>
              <a:rPr lang="en-US" sz="2400"/>
              <a:t>, </a:t>
            </a:r>
            <a:r>
              <a:rPr lang="en-US" sz="2400" i="1"/>
              <a:t>Hobbies</a:t>
            </a:r>
            <a:r>
              <a:rPr lang="en-US" sz="2400"/>
              <a:t> </a:t>
            </a:r>
          </a:p>
          <a:p>
            <a:pPr lvl="1">
              <a:defRPr/>
            </a:pPr>
            <a:r>
              <a:rPr lang="en-US" sz="2400" i="1"/>
              <a:t>Solution</a:t>
            </a:r>
            <a:r>
              <a:rPr lang="en-US" sz="2400"/>
              <a:t>: Use several rows to represent a single entity</a:t>
            </a:r>
          </a:p>
          <a:p>
            <a:pPr lvl="2">
              <a:defRPr/>
            </a:pPr>
            <a:r>
              <a:rPr lang="en-US" sz="2000"/>
              <a:t>(111111, John, 123 Main St, stamps)</a:t>
            </a:r>
          </a:p>
          <a:p>
            <a:pPr lvl="2">
              <a:defRPr/>
            </a:pPr>
            <a:r>
              <a:rPr lang="en-US" sz="2000"/>
              <a:t>(111111, John, 123 Main St, coins)</a:t>
            </a:r>
          </a:p>
          <a:p>
            <a:pPr lvl="1">
              <a:defRPr/>
            </a:pPr>
            <a:r>
              <a:rPr lang="en-US" sz="2400"/>
              <a:t>Problems with this solution:</a:t>
            </a:r>
          </a:p>
          <a:p>
            <a:pPr lvl="2">
              <a:defRPr/>
            </a:pPr>
            <a:r>
              <a:rPr lang="en-US" sz="2000"/>
              <a:t>Redundancy</a:t>
            </a:r>
          </a:p>
          <a:p>
            <a:pPr lvl="2">
              <a:defRPr/>
            </a:pPr>
            <a:r>
              <a:rPr lang="en-US" sz="2000"/>
              <a:t>Key of entity type (Id) not key of relation</a:t>
            </a:r>
          </a:p>
          <a:p>
            <a:pPr lvl="2">
              <a:defRPr/>
            </a:pPr>
            <a:r>
              <a:rPr lang="en-US" sz="2000"/>
              <a:t>Hence, the resulting relation must be further transformed (Chapter 6)</a:t>
            </a:r>
          </a:p>
        </p:txBody>
      </p:sp>
      <p:sp>
        <p:nvSpPr>
          <p:cNvPr id="24580" name="Rectangle 2"/>
          <p:cNvSpPr>
            <a:spLocks noGrp="1" noChangeArrowheads="1"/>
          </p:cNvSpPr>
          <p:nvPr>
            <p:ph type="title"/>
          </p:nvPr>
        </p:nvSpPr>
        <p:spPr>
          <a:xfrm>
            <a:off x="685800" y="228600"/>
            <a:ext cx="7772400" cy="914400"/>
          </a:xfrm>
        </p:spPr>
        <p:txBody>
          <a:bodyPr/>
          <a:lstStyle/>
          <a:p>
            <a:pPr>
              <a:lnSpc>
                <a:spcPct val="80000"/>
              </a:lnSpc>
            </a:pPr>
            <a:r>
              <a:rPr lang="en-US" sz="3600"/>
              <a:t>Representation of Entity Types in the Relational Model</a:t>
            </a:r>
          </a:p>
        </p:txBody>
      </p:sp>
      <p:sp>
        <p:nvSpPr>
          <p:cNvPr id="24581" name="Freeform 4"/>
          <p:cNvSpPr>
            <a:spLocks/>
          </p:cNvSpPr>
          <p:nvPr/>
        </p:nvSpPr>
        <p:spPr bwMode="auto">
          <a:xfrm>
            <a:off x="5394325" y="3541713"/>
            <a:ext cx="1139825" cy="944562"/>
          </a:xfrm>
          <a:custGeom>
            <a:avLst/>
            <a:gdLst>
              <a:gd name="T0" fmla="*/ 2147483647 w 718"/>
              <a:gd name="T1" fmla="*/ 0 h 595"/>
              <a:gd name="T2" fmla="*/ 2147483647 w 718"/>
              <a:gd name="T3" fmla="*/ 2147483647 h 595"/>
              <a:gd name="T4" fmla="*/ 2147483647 w 718"/>
              <a:gd name="T5" fmla="*/ 2147483647 h 595"/>
              <a:gd name="T6" fmla="*/ 0 w 718"/>
              <a:gd name="T7" fmla="*/ 2147483647 h 595"/>
              <a:gd name="T8" fmla="*/ 2147483647 w 718"/>
              <a:gd name="T9" fmla="*/ 2147483647 h 595"/>
              <a:gd name="T10" fmla="*/ 2147483647 w 718"/>
              <a:gd name="T11" fmla="*/ 2147483647 h 595"/>
              <a:gd name="T12" fmla="*/ 2147483647 w 718"/>
              <a:gd name="T13" fmla="*/ 2147483647 h 595"/>
              <a:gd name="T14" fmla="*/ 2147483647 w 718"/>
              <a:gd name="T15" fmla="*/ 2147483647 h 595"/>
              <a:gd name="T16" fmla="*/ 2147483647 w 718"/>
              <a:gd name="T17" fmla="*/ 2147483647 h 595"/>
              <a:gd name="T18" fmla="*/ 2147483647 w 718"/>
              <a:gd name="T19" fmla="*/ 2147483647 h 595"/>
              <a:gd name="T20" fmla="*/ 2147483647 w 718"/>
              <a:gd name="T21" fmla="*/ 2147483647 h 595"/>
              <a:gd name="T22" fmla="*/ 2147483647 w 718"/>
              <a:gd name="T23" fmla="*/ 2147483647 h 595"/>
              <a:gd name="T24" fmla="*/ 2147483647 w 718"/>
              <a:gd name="T25" fmla="*/ 2147483647 h 5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8"/>
              <a:gd name="T40" fmla="*/ 0 h 595"/>
              <a:gd name="T41" fmla="*/ 718 w 718"/>
              <a:gd name="T42" fmla="*/ 595 h 5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8" h="595">
                <a:moveTo>
                  <a:pt x="481" y="0"/>
                </a:moveTo>
                <a:cubicBezTo>
                  <a:pt x="340" y="4"/>
                  <a:pt x="286" y="0"/>
                  <a:pt x="175" y="22"/>
                </a:cubicBezTo>
                <a:cubicBezTo>
                  <a:pt x="148" y="35"/>
                  <a:pt x="121" y="45"/>
                  <a:pt x="94" y="58"/>
                </a:cubicBezTo>
                <a:cubicBezTo>
                  <a:pt x="44" y="109"/>
                  <a:pt x="14" y="147"/>
                  <a:pt x="0" y="219"/>
                </a:cubicBezTo>
                <a:cubicBezTo>
                  <a:pt x="2" y="297"/>
                  <a:pt x="3" y="374"/>
                  <a:pt x="7" y="452"/>
                </a:cubicBezTo>
                <a:cubicBezTo>
                  <a:pt x="7" y="456"/>
                  <a:pt x="17" y="497"/>
                  <a:pt x="22" y="503"/>
                </a:cubicBezTo>
                <a:cubicBezTo>
                  <a:pt x="53" y="542"/>
                  <a:pt x="127" y="574"/>
                  <a:pt x="175" y="583"/>
                </a:cubicBezTo>
                <a:cubicBezTo>
                  <a:pt x="303" y="580"/>
                  <a:pt x="461" y="595"/>
                  <a:pt x="583" y="532"/>
                </a:cubicBezTo>
                <a:cubicBezTo>
                  <a:pt x="588" y="525"/>
                  <a:pt x="592" y="516"/>
                  <a:pt x="598" y="510"/>
                </a:cubicBezTo>
                <a:cubicBezTo>
                  <a:pt x="604" y="504"/>
                  <a:pt x="614" y="503"/>
                  <a:pt x="619" y="496"/>
                </a:cubicBezTo>
                <a:cubicBezTo>
                  <a:pt x="624" y="490"/>
                  <a:pt x="623" y="481"/>
                  <a:pt x="627" y="474"/>
                </a:cubicBezTo>
                <a:cubicBezTo>
                  <a:pt x="636" y="459"/>
                  <a:pt x="656" y="430"/>
                  <a:pt x="656" y="430"/>
                </a:cubicBezTo>
                <a:cubicBezTo>
                  <a:pt x="707" y="269"/>
                  <a:pt x="718" y="37"/>
                  <a:pt x="517" y="37"/>
                </a:cubicBezTo>
              </a:path>
            </a:pathLst>
          </a:custGeom>
          <a:noFill/>
          <a:ln w="9525" cap="flat" cmpd="sng">
            <a:noFill/>
            <a:prstDash val="solid"/>
            <a:round/>
            <a:headEnd/>
            <a:tailEnd/>
          </a:ln>
        </p:spPr>
        <p:txBody>
          <a:bodyPr/>
          <a:lstStyle/>
          <a:p>
            <a:endParaRPr lang="en-US"/>
          </a:p>
        </p:txBody>
      </p:sp>
      <p:sp>
        <p:nvSpPr>
          <p:cNvPr id="24582" name="Freeform 5"/>
          <p:cNvSpPr>
            <a:spLocks/>
          </p:cNvSpPr>
          <p:nvPr/>
        </p:nvSpPr>
        <p:spPr bwMode="auto">
          <a:xfrm>
            <a:off x="5138738" y="3506788"/>
            <a:ext cx="1296987" cy="996950"/>
          </a:xfrm>
          <a:custGeom>
            <a:avLst/>
            <a:gdLst>
              <a:gd name="T0" fmla="*/ 2147483647 w 817"/>
              <a:gd name="T1" fmla="*/ 0 h 628"/>
              <a:gd name="T2" fmla="*/ 2147483647 w 817"/>
              <a:gd name="T3" fmla="*/ 2147483647 h 628"/>
              <a:gd name="T4" fmla="*/ 2147483647 w 817"/>
              <a:gd name="T5" fmla="*/ 2147483647 h 628"/>
              <a:gd name="T6" fmla="*/ 2147483647 w 817"/>
              <a:gd name="T7" fmla="*/ 2147483647 h 628"/>
              <a:gd name="T8" fmla="*/ 2147483647 w 817"/>
              <a:gd name="T9" fmla="*/ 2147483647 h 628"/>
              <a:gd name="T10" fmla="*/ 2147483647 w 817"/>
              <a:gd name="T11" fmla="*/ 2147483647 h 628"/>
              <a:gd name="T12" fmla="*/ 0 w 817"/>
              <a:gd name="T13" fmla="*/ 2147483647 h 628"/>
              <a:gd name="T14" fmla="*/ 2147483647 w 817"/>
              <a:gd name="T15" fmla="*/ 2147483647 h 628"/>
              <a:gd name="T16" fmla="*/ 2147483647 w 817"/>
              <a:gd name="T17" fmla="*/ 2147483647 h 628"/>
              <a:gd name="T18" fmla="*/ 2147483647 w 817"/>
              <a:gd name="T19" fmla="*/ 2147483647 h 628"/>
              <a:gd name="T20" fmla="*/ 2147483647 w 817"/>
              <a:gd name="T21" fmla="*/ 2147483647 h 628"/>
              <a:gd name="T22" fmla="*/ 2147483647 w 817"/>
              <a:gd name="T23" fmla="*/ 2147483647 h 628"/>
              <a:gd name="T24" fmla="*/ 2147483647 w 817"/>
              <a:gd name="T25" fmla="*/ 2147483647 h 628"/>
              <a:gd name="T26" fmla="*/ 2147483647 w 817"/>
              <a:gd name="T27" fmla="*/ 2147483647 h 628"/>
              <a:gd name="T28" fmla="*/ 2147483647 w 817"/>
              <a:gd name="T29" fmla="*/ 0 h 6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7"/>
              <a:gd name="T46" fmla="*/ 0 h 628"/>
              <a:gd name="T47" fmla="*/ 817 w 817"/>
              <a:gd name="T48" fmla="*/ 628 h 6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7" h="628">
                <a:moveTo>
                  <a:pt x="445" y="0"/>
                </a:moveTo>
                <a:cubicBezTo>
                  <a:pt x="406" y="3"/>
                  <a:pt x="367" y="3"/>
                  <a:pt x="328" y="8"/>
                </a:cubicBezTo>
                <a:cubicBezTo>
                  <a:pt x="290" y="13"/>
                  <a:pt x="241" y="34"/>
                  <a:pt x="204" y="44"/>
                </a:cubicBezTo>
                <a:cubicBezTo>
                  <a:pt x="162" y="55"/>
                  <a:pt x="149" y="62"/>
                  <a:pt x="110" y="88"/>
                </a:cubicBezTo>
                <a:cubicBezTo>
                  <a:pt x="103" y="93"/>
                  <a:pt x="88" y="102"/>
                  <a:pt x="88" y="102"/>
                </a:cubicBezTo>
                <a:cubicBezTo>
                  <a:pt x="54" y="153"/>
                  <a:pt x="74" y="136"/>
                  <a:pt x="37" y="161"/>
                </a:cubicBezTo>
                <a:cubicBezTo>
                  <a:pt x="25" y="194"/>
                  <a:pt x="9" y="221"/>
                  <a:pt x="0" y="255"/>
                </a:cubicBezTo>
                <a:cubicBezTo>
                  <a:pt x="3" y="306"/>
                  <a:pt x="4" y="358"/>
                  <a:pt x="8" y="409"/>
                </a:cubicBezTo>
                <a:cubicBezTo>
                  <a:pt x="11" y="444"/>
                  <a:pt x="23" y="512"/>
                  <a:pt x="51" y="540"/>
                </a:cubicBezTo>
                <a:cubicBezTo>
                  <a:pt x="82" y="571"/>
                  <a:pt x="199" y="592"/>
                  <a:pt x="241" y="598"/>
                </a:cubicBezTo>
                <a:cubicBezTo>
                  <a:pt x="401" y="594"/>
                  <a:pt x="649" y="628"/>
                  <a:pt x="766" y="474"/>
                </a:cubicBezTo>
                <a:cubicBezTo>
                  <a:pt x="790" y="351"/>
                  <a:pt x="817" y="174"/>
                  <a:pt x="700" y="95"/>
                </a:cubicBezTo>
                <a:cubicBezTo>
                  <a:pt x="674" y="55"/>
                  <a:pt x="701" y="86"/>
                  <a:pt x="664" y="66"/>
                </a:cubicBezTo>
                <a:cubicBezTo>
                  <a:pt x="633" y="49"/>
                  <a:pt x="612" y="27"/>
                  <a:pt x="576" y="22"/>
                </a:cubicBezTo>
                <a:cubicBezTo>
                  <a:pt x="447" y="4"/>
                  <a:pt x="542" y="29"/>
                  <a:pt x="445" y="0"/>
                </a:cubicBezTo>
                <a:close/>
              </a:path>
            </a:pathLst>
          </a:custGeom>
          <a:noFill/>
          <a:ln w="9525" cap="flat" cmpd="sng">
            <a:noFill/>
            <a:prstDash val="solid"/>
            <a:round/>
            <a:headEnd/>
            <a:tailEnd/>
          </a:ln>
        </p:spPr>
        <p:txBody>
          <a:bodyPr/>
          <a:lstStyle/>
          <a:p>
            <a:endParaRPr lang="en-US"/>
          </a:p>
        </p:txBody>
      </p:sp>
      <p:sp>
        <p:nvSpPr>
          <p:cNvPr id="24583" name="Freeform 6"/>
          <p:cNvSpPr>
            <a:spLocks/>
          </p:cNvSpPr>
          <p:nvPr/>
        </p:nvSpPr>
        <p:spPr bwMode="auto">
          <a:xfrm>
            <a:off x="4578350" y="3506788"/>
            <a:ext cx="806450" cy="879475"/>
          </a:xfrm>
          <a:custGeom>
            <a:avLst/>
            <a:gdLst>
              <a:gd name="T0" fmla="*/ 2147483647 w 661"/>
              <a:gd name="T1" fmla="*/ 2147483647 h 663"/>
              <a:gd name="T2" fmla="*/ 2147483647 w 661"/>
              <a:gd name="T3" fmla="*/ 2147483647 h 663"/>
              <a:gd name="T4" fmla="*/ 2147483647 w 661"/>
              <a:gd name="T5" fmla="*/ 2147483647 h 663"/>
              <a:gd name="T6" fmla="*/ 2147483647 w 661"/>
              <a:gd name="T7" fmla="*/ 2147483647 h 663"/>
              <a:gd name="T8" fmla="*/ 2147483647 w 661"/>
              <a:gd name="T9" fmla="*/ 2147483647 h 663"/>
              <a:gd name="T10" fmla="*/ 2147483647 w 661"/>
              <a:gd name="T11" fmla="*/ 2147483647 h 663"/>
              <a:gd name="T12" fmla="*/ 2147483647 w 661"/>
              <a:gd name="T13" fmla="*/ 2147483647 h 663"/>
              <a:gd name="T14" fmla="*/ 2147483647 w 661"/>
              <a:gd name="T15" fmla="*/ 2147483647 h 663"/>
              <a:gd name="T16" fmla="*/ 2147483647 w 661"/>
              <a:gd name="T17" fmla="*/ 2147483647 h 663"/>
              <a:gd name="T18" fmla="*/ 2147483647 w 661"/>
              <a:gd name="T19" fmla="*/ 2147483647 h 663"/>
              <a:gd name="T20" fmla="*/ 2147483647 w 661"/>
              <a:gd name="T21" fmla="*/ 2147483647 h 663"/>
              <a:gd name="T22" fmla="*/ 2147483647 w 661"/>
              <a:gd name="T23" fmla="*/ 2147483647 h 663"/>
              <a:gd name="T24" fmla="*/ 2147483647 w 661"/>
              <a:gd name="T25" fmla="*/ 2147483647 h 6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1"/>
              <a:gd name="T40" fmla="*/ 0 h 663"/>
              <a:gd name="T41" fmla="*/ 661 w 661"/>
              <a:gd name="T42" fmla="*/ 663 h 6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1" h="663">
                <a:moveTo>
                  <a:pt x="623" y="65"/>
                </a:moveTo>
                <a:cubicBezTo>
                  <a:pt x="560" y="25"/>
                  <a:pt x="500" y="21"/>
                  <a:pt x="426" y="14"/>
                </a:cubicBezTo>
                <a:cubicBezTo>
                  <a:pt x="382" y="16"/>
                  <a:pt x="193" y="0"/>
                  <a:pt x="127" y="58"/>
                </a:cubicBezTo>
                <a:cubicBezTo>
                  <a:pt x="94" y="87"/>
                  <a:pt x="77" y="116"/>
                  <a:pt x="47" y="146"/>
                </a:cubicBezTo>
                <a:cubicBezTo>
                  <a:pt x="32" y="191"/>
                  <a:pt x="27" y="237"/>
                  <a:pt x="18" y="284"/>
                </a:cubicBezTo>
                <a:cubicBezTo>
                  <a:pt x="22" y="402"/>
                  <a:pt x="0" y="485"/>
                  <a:pt x="62" y="576"/>
                </a:cubicBezTo>
                <a:cubicBezTo>
                  <a:pt x="75" y="618"/>
                  <a:pt x="113" y="640"/>
                  <a:pt x="149" y="663"/>
                </a:cubicBezTo>
                <a:cubicBezTo>
                  <a:pt x="215" y="661"/>
                  <a:pt x="281" y="663"/>
                  <a:pt x="346" y="656"/>
                </a:cubicBezTo>
                <a:cubicBezTo>
                  <a:pt x="383" y="652"/>
                  <a:pt x="418" y="633"/>
                  <a:pt x="455" y="627"/>
                </a:cubicBezTo>
                <a:cubicBezTo>
                  <a:pt x="572" y="580"/>
                  <a:pt x="639" y="497"/>
                  <a:pt x="659" y="372"/>
                </a:cubicBezTo>
                <a:cubicBezTo>
                  <a:pt x="657" y="277"/>
                  <a:pt x="661" y="182"/>
                  <a:pt x="652" y="87"/>
                </a:cubicBezTo>
                <a:cubicBezTo>
                  <a:pt x="651" y="79"/>
                  <a:pt x="636" y="85"/>
                  <a:pt x="630" y="80"/>
                </a:cubicBezTo>
                <a:cubicBezTo>
                  <a:pt x="626" y="77"/>
                  <a:pt x="625" y="70"/>
                  <a:pt x="623" y="65"/>
                </a:cubicBezTo>
                <a:close/>
              </a:path>
            </a:pathLst>
          </a:custGeom>
          <a:noFill/>
          <a:ln w="9525" cap="flat" cmpd="sng">
            <a:solidFill>
              <a:schemeClr val="accent2"/>
            </a:solidFill>
            <a:prstDash val="dash"/>
            <a:round/>
            <a:headEnd/>
            <a:tailEnd/>
          </a:ln>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10AA645A-242C-4440-9229-A5131C745FF2}" type="slidenum">
              <a:rPr lang="en-US" smtClean="0">
                <a:latin typeface="Times New Roman" pitchFamily="18" charset="0"/>
              </a:rPr>
              <a:pPr/>
              <a:t>34</a:t>
            </a:fld>
            <a:endParaRPr lang="en-US">
              <a:latin typeface="Times New Roman" pitchFamily="18" charset="0"/>
            </a:endParaRPr>
          </a:p>
        </p:txBody>
      </p:sp>
      <p:sp>
        <p:nvSpPr>
          <p:cNvPr id="25603" name="Rectangle 2"/>
          <p:cNvSpPr>
            <a:spLocks noGrp="1" noChangeArrowheads="1"/>
          </p:cNvSpPr>
          <p:nvPr>
            <p:ph type="title"/>
          </p:nvPr>
        </p:nvSpPr>
        <p:spPr>
          <a:xfrm>
            <a:off x="685800" y="228600"/>
            <a:ext cx="7772400" cy="822325"/>
          </a:xfrm>
        </p:spPr>
        <p:txBody>
          <a:bodyPr/>
          <a:lstStyle/>
          <a:p>
            <a:pPr>
              <a:lnSpc>
                <a:spcPct val="70000"/>
              </a:lnSpc>
            </a:pPr>
            <a:r>
              <a:rPr lang="en-US" sz="3200"/>
              <a:t>Representation of Relationship Types in the Relational Model</a:t>
            </a:r>
          </a:p>
        </p:txBody>
      </p:sp>
      <p:sp>
        <p:nvSpPr>
          <p:cNvPr id="17411" name="Rectangle 3"/>
          <p:cNvSpPr>
            <a:spLocks noGrp="1" noChangeArrowheads="1"/>
          </p:cNvSpPr>
          <p:nvPr>
            <p:ph type="body" idx="1"/>
          </p:nvPr>
        </p:nvSpPr>
        <p:spPr>
          <a:xfrm>
            <a:off x="242888" y="1206500"/>
            <a:ext cx="8610600" cy="5259388"/>
          </a:xfrm>
        </p:spPr>
        <p:txBody>
          <a:bodyPr/>
          <a:lstStyle/>
          <a:p>
            <a:pPr>
              <a:lnSpc>
                <a:spcPct val="90000"/>
              </a:lnSpc>
              <a:tabLst>
                <a:tab pos="8745538" algn="l"/>
                <a:tab pos="8802688" algn="l"/>
                <a:tab pos="8861425" algn="l"/>
              </a:tabLst>
              <a:defRPr/>
            </a:pPr>
            <a:r>
              <a:rPr lang="en-US" sz="2000"/>
              <a:t>Typically, a relationship becomes a relation in the relational model</a:t>
            </a:r>
          </a:p>
          <a:p>
            <a:pPr>
              <a:lnSpc>
                <a:spcPct val="90000"/>
              </a:lnSpc>
              <a:tabLst>
                <a:tab pos="8745538" algn="l"/>
                <a:tab pos="8802688" algn="l"/>
                <a:tab pos="8861425" algn="l"/>
              </a:tabLst>
              <a:defRPr/>
            </a:pPr>
            <a:r>
              <a:rPr lang="en-US" sz="2000"/>
              <a:t>Attributes of the corresponding relation are</a:t>
            </a:r>
          </a:p>
          <a:p>
            <a:pPr lvl="1">
              <a:lnSpc>
                <a:spcPct val="90000"/>
              </a:lnSpc>
              <a:tabLst>
                <a:tab pos="8745538" algn="l"/>
                <a:tab pos="8802688" algn="l"/>
                <a:tab pos="8861425" algn="l"/>
              </a:tabLst>
              <a:defRPr/>
            </a:pPr>
            <a:r>
              <a:rPr lang="en-US" sz="2000"/>
              <a:t>Attributes of relationship type</a:t>
            </a:r>
          </a:p>
          <a:p>
            <a:pPr lvl="1">
              <a:lnSpc>
                <a:spcPct val="90000"/>
              </a:lnSpc>
              <a:tabLst>
                <a:tab pos="8745538" algn="l"/>
                <a:tab pos="8802688" algn="l"/>
                <a:tab pos="8861425" algn="l"/>
              </a:tabLst>
              <a:defRPr/>
            </a:pPr>
            <a:r>
              <a:rPr lang="en-US" sz="2000"/>
              <a:t>For each role, the primary key of the entity type associated with that role</a:t>
            </a:r>
          </a:p>
          <a:p>
            <a:pPr>
              <a:lnSpc>
                <a:spcPct val="90000"/>
              </a:lnSpc>
              <a:tabLst>
                <a:tab pos="8745538" algn="l"/>
                <a:tab pos="8802688" algn="l"/>
                <a:tab pos="8861425" algn="l"/>
              </a:tabLst>
              <a:defRPr/>
            </a:pPr>
            <a:r>
              <a:rPr lang="en-US" sz="2000" i="1"/>
              <a:t>Example</a:t>
            </a:r>
            <a:r>
              <a:rPr lang="en-US" sz="2000"/>
              <a:t>:</a:t>
            </a:r>
          </a:p>
          <a:p>
            <a:pPr lvl="1">
              <a:lnSpc>
                <a:spcPct val="90000"/>
              </a:lnSpc>
              <a:buFontTx/>
              <a:buNone/>
              <a:tabLst>
                <a:tab pos="8745538" algn="l"/>
                <a:tab pos="8802688" algn="l"/>
                <a:tab pos="8861425" algn="l"/>
              </a:tabLst>
              <a:defRPr/>
            </a:pPr>
            <a:endParaRPr lang="en-US" sz="2000"/>
          </a:p>
          <a:p>
            <a:pPr lvl="1">
              <a:lnSpc>
                <a:spcPct val="90000"/>
              </a:lnSpc>
              <a:buFontTx/>
              <a:buNone/>
              <a:tabLst>
                <a:tab pos="8745538" algn="l"/>
                <a:tab pos="8802688" algn="l"/>
                <a:tab pos="8861425" algn="l"/>
              </a:tabLst>
              <a:defRPr/>
            </a:pPr>
            <a:endParaRPr lang="en-US" sz="2400"/>
          </a:p>
          <a:p>
            <a:pPr lvl="1">
              <a:lnSpc>
                <a:spcPct val="90000"/>
              </a:lnSpc>
              <a:buFontTx/>
              <a:buNone/>
              <a:tabLst>
                <a:tab pos="8745538" algn="l"/>
                <a:tab pos="8802688" algn="l"/>
                <a:tab pos="8861425" algn="l"/>
              </a:tabLst>
              <a:defRPr/>
            </a:pPr>
            <a:endParaRPr lang="en-US" sz="2400"/>
          </a:p>
          <a:p>
            <a:pPr lvl="1">
              <a:lnSpc>
                <a:spcPct val="90000"/>
              </a:lnSpc>
              <a:buFontTx/>
              <a:buNone/>
              <a:tabLst>
                <a:tab pos="8745538" algn="l"/>
                <a:tab pos="8802688" algn="l"/>
                <a:tab pos="8861425" algn="l"/>
              </a:tabLst>
              <a:defRPr/>
            </a:pPr>
            <a:endParaRPr lang="en-US" sz="2400"/>
          </a:p>
          <a:p>
            <a:pPr lvl="1">
              <a:lnSpc>
                <a:spcPct val="90000"/>
              </a:lnSpc>
              <a:buFontTx/>
              <a:buNone/>
              <a:tabLst>
                <a:tab pos="8745538" algn="l"/>
                <a:tab pos="8802688" algn="l"/>
                <a:tab pos="8861425" algn="l"/>
              </a:tabLst>
              <a:defRPr/>
            </a:pPr>
            <a:endParaRPr lang="en-US" sz="2400"/>
          </a:p>
          <a:p>
            <a:pPr lvl="1">
              <a:lnSpc>
                <a:spcPct val="90000"/>
              </a:lnSpc>
              <a:buFontTx/>
              <a:buNone/>
              <a:tabLst>
                <a:tab pos="8745538" algn="l"/>
                <a:tab pos="8802688" algn="l"/>
                <a:tab pos="8861425" algn="l"/>
              </a:tabLst>
              <a:defRPr/>
            </a:pPr>
            <a:endParaRPr lang="en-US" sz="2400"/>
          </a:p>
          <a:p>
            <a:pPr lvl="1">
              <a:lnSpc>
                <a:spcPct val="90000"/>
              </a:lnSpc>
              <a:tabLst>
                <a:tab pos="8745538" algn="l"/>
                <a:tab pos="8802688" algn="l"/>
                <a:tab pos="8861425" algn="l"/>
              </a:tabLst>
              <a:defRPr/>
            </a:pPr>
            <a:r>
              <a:rPr lang="en-US" sz="2000"/>
              <a:t> </a:t>
            </a:r>
            <a:r>
              <a:rPr lang="en-US" sz="2000">
                <a:effectLst>
                  <a:outerShdw blurRad="38100" dist="38100" dir="2700000" algn="tl">
                    <a:srgbClr val="C0C0C0"/>
                  </a:outerShdw>
                </a:effectLst>
              </a:rPr>
              <a:t>S2000Courses</a:t>
            </a:r>
            <a:r>
              <a:rPr lang="en-US" sz="2000"/>
              <a:t> (</a:t>
            </a:r>
            <a:r>
              <a:rPr lang="en-US" sz="2000" i="1" u="sng"/>
              <a:t>CrsCode</a:t>
            </a:r>
            <a:r>
              <a:rPr lang="en-US" sz="2000" i="1"/>
              <a:t>, </a:t>
            </a:r>
            <a:r>
              <a:rPr lang="en-US" sz="2000" i="1" u="sng"/>
              <a:t>SectNo</a:t>
            </a:r>
            <a:r>
              <a:rPr lang="en-US" sz="2000" i="1"/>
              <a:t>, Enroll</a:t>
            </a:r>
            <a:r>
              <a:rPr lang="en-US" sz="2000"/>
              <a:t>)</a:t>
            </a:r>
          </a:p>
          <a:p>
            <a:pPr lvl="1">
              <a:lnSpc>
                <a:spcPct val="90000"/>
              </a:lnSpc>
              <a:tabLst>
                <a:tab pos="8745538" algn="l"/>
                <a:tab pos="8802688" algn="l"/>
                <a:tab pos="8861425" algn="l"/>
              </a:tabLst>
              <a:defRPr/>
            </a:pPr>
            <a:r>
              <a:rPr lang="en-US" sz="2000"/>
              <a:t> </a:t>
            </a:r>
            <a:r>
              <a:rPr lang="en-US" sz="2000">
                <a:effectLst>
                  <a:outerShdw blurRad="38100" dist="38100" dir="2700000" algn="tl">
                    <a:srgbClr val="C0C0C0"/>
                  </a:outerShdw>
                </a:effectLst>
              </a:rPr>
              <a:t>Professor</a:t>
            </a:r>
            <a:r>
              <a:rPr lang="en-US" sz="2000"/>
              <a:t> (</a:t>
            </a:r>
            <a:r>
              <a:rPr lang="en-US" sz="2000" i="1" u="sng"/>
              <a:t>Id,</a:t>
            </a:r>
            <a:r>
              <a:rPr lang="en-US" sz="2000" i="1"/>
              <a:t> DeptId, Name</a:t>
            </a:r>
            <a:r>
              <a:rPr lang="en-US" sz="2000"/>
              <a:t>)</a:t>
            </a:r>
          </a:p>
          <a:p>
            <a:pPr lvl="1">
              <a:lnSpc>
                <a:spcPct val="90000"/>
              </a:lnSpc>
              <a:tabLst>
                <a:tab pos="8745538" algn="l"/>
                <a:tab pos="8802688" algn="l"/>
                <a:tab pos="8861425" algn="l"/>
              </a:tabLst>
              <a:defRPr/>
            </a:pPr>
            <a:r>
              <a:rPr lang="en-US" sz="2000"/>
              <a:t> </a:t>
            </a:r>
            <a:r>
              <a:rPr lang="en-US" sz="2000">
                <a:effectLst>
                  <a:outerShdw blurRad="38100" dist="38100" dir="2700000" algn="tl">
                    <a:srgbClr val="C0C0C0"/>
                  </a:outerShdw>
                </a:effectLst>
              </a:rPr>
              <a:t>Teaching</a:t>
            </a:r>
            <a:r>
              <a:rPr lang="en-US" sz="2000"/>
              <a:t> (</a:t>
            </a:r>
            <a:r>
              <a:rPr lang="en-US" sz="2000" i="1" u="sng"/>
              <a:t>CrsCode</a:t>
            </a:r>
            <a:r>
              <a:rPr lang="en-US" sz="2000" i="1"/>
              <a:t>, </a:t>
            </a:r>
            <a:r>
              <a:rPr lang="en-US" sz="2000" i="1" u="sng"/>
              <a:t>SecNo</a:t>
            </a:r>
            <a:r>
              <a:rPr lang="en-US" sz="2000" i="1"/>
              <a:t>, Id, RoomNo, </a:t>
            </a:r>
            <a:r>
              <a:rPr lang="en-US" sz="2000" i="1" u="sng"/>
              <a:t>TAs</a:t>
            </a:r>
            <a:r>
              <a:rPr lang="en-US" sz="2000"/>
              <a:t>)</a:t>
            </a:r>
          </a:p>
        </p:txBody>
      </p:sp>
      <p:sp>
        <p:nvSpPr>
          <p:cNvPr id="25605" name="Rectangle 8"/>
          <p:cNvSpPr>
            <a:spLocks noChangeArrowheads="1"/>
          </p:cNvSpPr>
          <p:nvPr/>
        </p:nvSpPr>
        <p:spPr bwMode="auto">
          <a:xfrm>
            <a:off x="6096000" y="4038600"/>
            <a:ext cx="1752600" cy="533400"/>
          </a:xfrm>
          <a:prstGeom prst="rect">
            <a:avLst/>
          </a:prstGeom>
          <a:noFill/>
          <a:ln w="9525">
            <a:solidFill>
              <a:schemeClr val="tx1"/>
            </a:solidFill>
            <a:miter lim="800000"/>
            <a:headEnd/>
            <a:tailEnd/>
          </a:ln>
        </p:spPr>
        <p:txBody>
          <a:bodyPr wrap="none" anchor="ctr"/>
          <a:lstStyle/>
          <a:p>
            <a:endParaRPr lang="en-US"/>
          </a:p>
        </p:txBody>
      </p:sp>
      <p:sp>
        <p:nvSpPr>
          <p:cNvPr id="25606" name="Rectangle 5"/>
          <p:cNvSpPr>
            <a:spLocks noChangeArrowheads="1"/>
          </p:cNvSpPr>
          <p:nvPr/>
        </p:nvSpPr>
        <p:spPr bwMode="auto">
          <a:xfrm>
            <a:off x="1422400" y="4011613"/>
            <a:ext cx="1790700" cy="560387"/>
          </a:xfrm>
          <a:prstGeom prst="rect">
            <a:avLst/>
          </a:prstGeom>
          <a:noFill/>
          <a:ln w="9525">
            <a:solidFill>
              <a:schemeClr val="tx1"/>
            </a:solidFill>
            <a:miter lim="800000"/>
            <a:headEnd/>
            <a:tailEnd/>
          </a:ln>
        </p:spPr>
        <p:txBody>
          <a:bodyPr wrap="none" anchor="ctr"/>
          <a:lstStyle/>
          <a:p>
            <a:endParaRPr lang="en-US"/>
          </a:p>
        </p:txBody>
      </p:sp>
      <p:sp>
        <p:nvSpPr>
          <p:cNvPr id="25607" name="Line 19"/>
          <p:cNvSpPr>
            <a:spLocks noChangeShapeType="1"/>
          </p:cNvSpPr>
          <p:nvPr/>
        </p:nvSpPr>
        <p:spPr bwMode="auto">
          <a:xfrm flipH="1">
            <a:off x="7315200" y="3698875"/>
            <a:ext cx="309563" cy="339725"/>
          </a:xfrm>
          <a:prstGeom prst="line">
            <a:avLst/>
          </a:prstGeom>
          <a:noFill/>
          <a:ln w="9525">
            <a:solidFill>
              <a:schemeClr val="tx1"/>
            </a:solidFill>
            <a:round/>
            <a:headEnd/>
            <a:tailEnd/>
          </a:ln>
        </p:spPr>
        <p:txBody>
          <a:bodyPr wrap="none" anchor="ctr"/>
          <a:lstStyle/>
          <a:p>
            <a:endParaRPr lang="en-US"/>
          </a:p>
        </p:txBody>
      </p:sp>
      <p:sp>
        <p:nvSpPr>
          <p:cNvPr id="25608" name="Line 20"/>
          <p:cNvSpPr>
            <a:spLocks noChangeShapeType="1"/>
          </p:cNvSpPr>
          <p:nvPr/>
        </p:nvSpPr>
        <p:spPr bwMode="auto">
          <a:xfrm>
            <a:off x="6383338" y="3698875"/>
            <a:ext cx="246062" cy="339725"/>
          </a:xfrm>
          <a:prstGeom prst="line">
            <a:avLst/>
          </a:prstGeom>
          <a:noFill/>
          <a:ln w="9525">
            <a:solidFill>
              <a:schemeClr val="tx1"/>
            </a:solidFill>
            <a:round/>
            <a:headEnd/>
            <a:tailEnd/>
          </a:ln>
        </p:spPr>
        <p:txBody>
          <a:bodyPr wrap="none" anchor="ctr"/>
          <a:lstStyle/>
          <a:p>
            <a:endParaRPr lang="en-US"/>
          </a:p>
        </p:txBody>
      </p:sp>
      <p:sp>
        <p:nvSpPr>
          <p:cNvPr id="25609" name="Line 21"/>
          <p:cNvSpPr>
            <a:spLocks noChangeShapeType="1"/>
          </p:cNvSpPr>
          <p:nvPr/>
        </p:nvSpPr>
        <p:spPr bwMode="auto">
          <a:xfrm>
            <a:off x="4724400" y="3733800"/>
            <a:ext cx="0" cy="249238"/>
          </a:xfrm>
          <a:prstGeom prst="line">
            <a:avLst/>
          </a:prstGeom>
          <a:noFill/>
          <a:ln w="9525">
            <a:solidFill>
              <a:schemeClr val="tx1"/>
            </a:solidFill>
            <a:round/>
            <a:headEnd/>
            <a:tailEnd/>
          </a:ln>
        </p:spPr>
        <p:txBody>
          <a:bodyPr wrap="none" anchor="ctr"/>
          <a:lstStyle/>
          <a:p>
            <a:endParaRPr lang="en-US"/>
          </a:p>
        </p:txBody>
      </p:sp>
      <p:sp>
        <p:nvSpPr>
          <p:cNvPr id="25610" name="Line 45"/>
          <p:cNvSpPr>
            <a:spLocks noChangeShapeType="1"/>
          </p:cNvSpPr>
          <p:nvPr/>
        </p:nvSpPr>
        <p:spPr bwMode="auto">
          <a:xfrm flipH="1">
            <a:off x="3006725" y="3760788"/>
            <a:ext cx="206375" cy="250825"/>
          </a:xfrm>
          <a:prstGeom prst="line">
            <a:avLst/>
          </a:prstGeom>
          <a:noFill/>
          <a:ln w="9525">
            <a:solidFill>
              <a:schemeClr val="tx1"/>
            </a:solidFill>
            <a:round/>
            <a:headEnd/>
            <a:tailEnd/>
          </a:ln>
        </p:spPr>
        <p:txBody>
          <a:bodyPr/>
          <a:lstStyle/>
          <a:p>
            <a:endParaRPr lang="en-US"/>
          </a:p>
        </p:txBody>
      </p:sp>
      <p:sp>
        <p:nvSpPr>
          <p:cNvPr id="25611" name="Line 46"/>
          <p:cNvSpPr>
            <a:spLocks noChangeShapeType="1"/>
          </p:cNvSpPr>
          <p:nvPr/>
        </p:nvSpPr>
        <p:spPr bwMode="auto">
          <a:xfrm>
            <a:off x="2249488" y="3760788"/>
            <a:ext cx="0" cy="250825"/>
          </a:xfrm>
          <a:prstGeom prst="line">
            <a:avLst/>
          </a:prstGeom>
          <a:noFill/>
          <a:ln w="9525">
            <a:solidFill>
              <a:schemeClr val="tx1"/>
            </a:solidFill>
            <a:round/>
            <a:headEnd/>
            <a:tailEnd/>
          </a:ln>
        </p:spPr>
        <p:txBody>
          <a:bodyPr/>
          <a:lstStyle/>
          <a:p>
            <a:endParaRPr lang="en-US"/>
          </a:p>
        </p:txBody>
      </p:sp>
      <p:sp>
        <p:nvSpPr>
          <p:cNvPr id="25612" name="Line 47"/>
          <p:cNvSpPr>
            <a:spLocks noChangeShapeType="1"/>
          </p:cNvSpPr>
          <p:nvPr/>
        </p:nvSpPr>
        <p:spPr bwMode="auto">
          <a:xfrm>
            <a:off x="1422400" y="3824288"/>
            <a:ext cx="206375" cy="187325"/>
          </a:xfrm>
          <a:prstGeom prst="line">
            <a:avLst/>
          </a:prstGeom>
          <a:noFill/>
          <a:ln w="9525">
            <a:solidFill>
              <a:schemeClr val="tx1"/>
            </a:solidFill>
            <a:round/>
            <a:headEnd/>
            <a:tailEnd/>
          </a:ln>
        </p:spPr>
        <p:txBody>
          <a:bodyPr/>
          <a:lstStyle/>
          <a:p>
            <a:endParaRPr lang="en-US"/>
          </a:p>
        </p:txBody>
      </p:sp>
      <p:sp>
        <p:nvSpPr>
          <p:cNvPr id="17414" name="AutoShape 6"/>
          <p:cNvSpPr>
            <a:spLocks noChangeArrowheads="1"/>
          </p:cNvSpPr>
          <p:nvPr/>
        </p:nvSpPr>
        <p:spPr bwMode="auto">
          <a:xfrm>
            <a:off x="3902075" y="3948113"/>
            <a:ext cx="1585913" cy="749300"/>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sz="2000">
                <a:effectLst>
                  <a:outerShdw blurRad="38100" dist="38100" dir="2700000" algn="tl">
                    <a:srgbClr val="C0C0C0"/>
                  </a:outerShdw>
                </a:effectLst>
                <a:latin typeface="Times New Roman" charset="0"/>
              </a:rPr>
              <a:t>Teaching</a:t>
            </a:r>
          </a:p>
        </p:txBody>
      </p:sp>
      <p:sp>
        <p:nvSpPr>
          <p:cNvPr id="17417" name="Text Box 9"/>
          <p:cNvSpPr txBox="1">
            <a:spLocks noChangeArrowheads="1"/>
          </p:cNvSpPr>
          <p:nvPr/>
        </p:nvSpPr>
        <p:spPr bwMode="auto">
          <a:xfrm>
            <a:off x="1447800" y="4114800"/>
            <a:ext cx="1651000" cy="396875"/>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sz="2000">
                <a:effectLst>
                  <a:outerShdw blurRad="38100" dist="38100" dir="2700000" algn="tl">
                    <a:srgbClr val="C0C0C0"/>
                  </a:outerShdw>
                </a:effectLst>
                <a:latin typeface="Times New Roman" charset="0"/>
              </a:rPr>
              <a:t>S2000Courses</a:t>
            </a:r>
          </a:p>
        </p:txBody>
      </p:sp>
      <p:sp>
        <p:nvSpPr>
          <p:cNvPr id="17418" name="Text Box 10"/>
          <p:cNvSpPr txBox="1">
            <a:spLocks noChangeArrowheads="1"/>
          </p:cNvSpPr>
          <p:nvPr/>
        </p:nvSpPr>
        <p:spPr bwMode="auto">
          <a:xfrm>
            <a:off x="6400800" y="4114800"/>
            <a:ext cx="1141413" cy="396875"/>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sz="2000">
                <a:effectLst>
                  <a:outerShdw blurRad="38100" dist="38100" dir="2700000" algn="tl">
                    <a:srgbClr val="C0C0C0"/>
                  </a:outerShdw>
                </a:effectLst>
                <a:latin typeface="Times New Roman" charset="0"/>
              </a:rPr>
              <a:t>Professor</a:t>
            </a:r>
          </a:p>
        </p:txBody>
      </p:sp>
      <p:sp>
        <p:nvSpPr>
          <p:cNvPr id="25616" name="Line 11"/>
          <p:cNvSpPr>
            <a:spLocks noChangeShapeType="1"/>
          </p:cNvSpPr>
          <p:nvPr/>
        </p:nvSpPr>
        <p:spPr bwMode="auto">
          <a:xfrm flipH="1">
            <a:off x="3213100" y="4322763"/>
            <a:ext cx="688975" cy="0"/>
          </a:xfrm>
          <a:prstGeom prst="line">
            <a:avLst/>
          </a:prstGeom>
          <a:noFill/>
          <a:ln w="9525">
            <a:solidFill>
              <a:schemeClr val="tx1"/>
            </a:solidFill>
            <a:round/>
            <a:headEnd/>
            <a:tailEnd/>
          </a:ln>
        </p:spPr>
        <p:txBody>
          <a:bodyPr wrap="none" anchor="ctr"/>
          <a:lstStyle/>
          <a:p>
            <a:endParaRPr lang="en-US"/>
          </a:p>
        </p:txBody>
      </p:sp>
      <p:sp>
        <p:nvSpPr>
          <p:cNvPr id="25617" name="Line 12"/>
          <p:cNvSpPr>
            <a:spLocks noChangeShapeType="1"/>
          </p:cNvSpPr>
          <p:nvPr/>
        </p:nvSpPr>
        <p:spPr bwMode="auto">
          <a:xfrm>
            <a:off x="5487988" y="4322763"/>
            <a:ext cx="620712" cy="0"/>
          </a:xfrm>
          <a:prstGeom prst="line">
            <a:avLst/>
          </a:prstGeom>
          <a:noFill/>
          <a:ln w="9525">
            <a:solidFill>
              <a:schemeClr val="tx1"/>
            </a:solidFill>
            <a:round/>
            <a:headEnd/>
            <a:tailEnd/>
          </a:ln>
        </p:spPr>
        <p:txBody>
          <a:bodyPr wrap="none" anchor="ctr"/>
          <a:lstStyle/>
          <a:p>
            <a:endParaRPr lang="en-US"/>
          </a:p>
        </p:txBody>
      </p:sp>
      <p:sp>
        <p:nvSpPr>
          <p:cNvPr id="25618" name="Oval 13"/>
          <p:cNvSpPr>
            <a:spLocks noChangeArrowheads="1"/>
          </p:cNvSpPr>
          <p:nvPr/>
        </p:nvSpPr>
        <p:spPr bwMode="auto">
          <a:xfrm>
            <a:off x="5556250" y="3200400"/>
            <a:ext cx="1377950"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DeptId</a:t>
            </a:r>
          </a:p>
        </p:txBody>
      </p:sp>
      <p:sp>
        <p:nvSpPr>
          <p:cNvPr id="25619" name="Oval 15"/>
          <p:cNvSpPr>
            <a:spLocks noChangeArrowheads="1"/>
          </p:cNvSpPr>
          <p:nvPr/>
        </p:nvSpPr>
        <p:spPr bwMode="auto">
          <a:xfrm>
            <a:off x="7004050" y="3200400"/>
            <a:ext cx="1377950"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Name</a:t>
            </a:r>
          </a:p>
        </p:txBody>
      </p:sp>
      <p:sp>
        <p:nvSpPr>
          <p:cNvPr id="25620" name="Oval 16"/>
          <p:cNvSpPr>
            <a:spLocks noChangeArrowheads="1"/>
          </p:cNvSpPr>
          <p:nvPr/>
        </p:nvSpPr>
        <p:spPr bwMode="auto">
          <a:xfrm>
            <a:off x="3971925" y="3200400"/>
            <a:ext cx="1377950"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RoomNo</a:t>
            </a:r>
          </a:p>
        </p:txBody>
      </p:sp>
      <p:sp>
        <p:nvSpPr>
          <p:cNvPr id="25621" name="Oval 18"/>
          <p:cNvSpPr>
            <a:spLocks noChangeArrowheads="1"/>
          </p:cNvSpPr>
          <p:nvPr/>
        </p:nvSpPr>
        <p:spPr bwMode="auto">
          <a:xfrm>
            <a:off x="1697038" y="3262313"/>
            <a:ext cx="1033462"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u="sng"/>
              <a:t>CrsCode</a:t>
            </a:r>
          </a:p>
        </p:txBody>
      </p:sp>
      <p:sp>
        <p:nvSpPr>
          <p:cNvPr id="25622" name="Oval 43"/>
          <p:cNvSpPr>
            <a:spLocks noChangeArrowheads="1"/>
          </p:cNvSpPr>
          <p:nvPr/>
        </p:nvSpPr>
        <p:spPr bwMode="auto">
          <a:xfrm>
            <a:off x="2800350" y="3262313"/>
            <a:ext cx="1033463"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Enroll</a:t>
            </a:r>
          </a:p>
        </p:txBody>
      </p:sp>
      <p:sp>
        <p:nvSpPr>
          <p:cNvPr id="25623" name="Oval 44"/>
          <p:cNvSpPr>
            <a:spLocks noChangeArrowheads="1"/>
          </p:cNvSpPr>
          <p:nvPr/>
        </p:nvSpPr>
        <p:spPr bwMode="auto">
          <a:xfrm>
            <a:off x="457200" y="3325813"/>
            <a:ext cx="1171575" cy="560387"/>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u="sng"/>
              <a:t>SectNo</a:t>
            </a:r>
          </a:p>
        </p:txBody>
      </p:sp>
      <p:sp>
        <p:nvSpPr>
          <p:cNvPr id="25624" name="Oval 51"/>
          <p:cNvSpPr>
            <a:spLocks noChangeArrowheads="1"/>
          </p:cNvSpPr>
          <p:nvPr/>
        </p:nvSpPr>
        <p:spPr bwMode="auto">
          <a:xfrm>
            <a:off x="6521450" y="4759325"/>
            <a:ext cx="1033463"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u="sng"/>
              <a:t>Id</a:t>
            </a:r>
          </a:p>
        </p:txBody>
      </p:sp>
      <p:sp>
        <p:nvSpPr>
          <p:cNvPr id="25625" name="Line 52"/>
          <p:cNvSpPr>
            <a:spLocks noChangeShapeType="1"/>
          </p:cNvSpPr>
          <p:nvPr/>
        </p:nvSpPr>
        <p:spPr bwMode="auto">
          <a:xfrm>
            <a:off x="7004050" y="4572000"/>
            <a:ext cx="0" cy="187325"/>
          </a:xfrm>
          <a:prstGeom prst="line">
            <a:avLst/>
          </a:prstGeom>
          <a:noFill/>
          <a:ln w="9525">
            <a:solidFill>
              <a:schemeClr val="tx1"/>
            </a:solidFill>
            <a:round/>
            <a:headEnd/>
            <a:tailEnd/>
          </a:ln>
        </p:spPr>
        <p:txBody>
          <a:bodyPr/>
          <a:lstStyle/>
          <a:p>
            <a:endParaRPr lang="en-US"/>
          </a:p>
        </p:txBody>
      </p:sp>
      <p:sp>
        <p:nvSpPr>
          <p:cNvPr id="25626" name="Oval 55"/>
          <p:cNvSpPr>
            <a:spLocks noChangeArrowheads="1"/>
          </p:cNvSpPr>
          <p:nvPr/>
        </p:nvSpPr>
        <p:spPr bwMode="auto">
          <a:xfrm>
            <a:off x="4967288" y="4810125"/>
            <a:ext cx="1041400" cy="347663"/>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TAs</a:t>
            </a:r>
          </a:p>
        </p:txBody>
      </p:sp>
      <p:sp>
        <p:nvSpPr>
          <p:cNvPr id="25627" name="Oval 56"/>
          <p:cNvSpPr>
            <a:spLocks noChangeArrowheads="1"/>
          </p:cNvSpPr>
          <p:nvPr/>
        </p:nvSpPr>
        <p:spPr bwMode="auto">
          <a:xfrm>
            <a:off x="4887913" y="4740275"/>
            <a:ext cx="1168400" cy="465138"/>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endParaRPr lang="en-US" sz="2000" i="1"/>
          </a:p>
        </p:txBody>
      </p:sp>
      <p:sp>
        <p:nvSpPr>
          <p:cNvPr id="25628" name="Line 57"/>
          <p:cNvSpPr>
            <a:spLocks noChangeShapeType="1"/>
          </p:cNvSpPr>
          <p:nvPr/>
        </p:nvSpPr>
        <p:spPr bwMode="auto">
          <a:xfrm>
            <a:off x="5116513" y="4502150"/>
            <a:ext cx="68262" cy="150813"/>
          </a:xfrm>
          <a:prstGeom prst="line">
            <a:avLst/>
          </a:prstGeom>
          <a:noFill/>
          <a:ln w="9525">
            <a:noFill/>
            <a:round/>
            <a:headEnd/>
            <a:tailEnd/>
          </a:ln>
        </p:spPr>
        <p:txBody>
          <a:bodyPr/>
          <a:lstStyle/>
          <a:p>
            <a:endParaRPr lang="en-US"/>
          </a:p>
        </p:txBody>
      </p:sp>
      <p:sp>
        <p:nvSpPr>
          <p:cNvPr id="25629" name="Line 59"/>
          <p:cNvSpPr>
            <a:spLocks noChangeShapeType="1"/>
          </p:cNvSpPr>
          <p:nvPr/>
        </p:nvSpPr>
        <p:spPr bwMode="auto">
          <a:xfrm>
            <a:off x="5046663" y="4548188"/>
            <a:ext cx="173037" cy="19685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0F66E19-885F-43E5-9E8E-E0E65EA47CAA}" type="slidenum">
              <a:rPr lang="en-US" smtClean="0">
                <a:latin typeface="Times New Roman" pitchFamily="18" charset="0"/>
              </a:rPr>
              <a:pPr/>
              <a:t>35</a:t>
            </a:fld>
            <a:endParaRPr lang="en-US">
              <a:latin typeface="Times New Roman" pitchFamily="18" charset="0"/>
            </a:endParaRPr>
          </a:p>
        </p:txBody>
      </p:sp>
      <p:sp>
        <p:nvSpPr>
          <p:cNvPr id="26627" name="Rectangle 2"/>
          <p:cNvSpPr>
            <a:spLocks noGrp="1" noChangeArrowheads="1"/>
          </p:cNvSpPr>
          <p:nvPr>
            <p:ph type="title"/>
          </p:nvPr>
        </p:nvSpPr>
        <p:spPr/>
        <p:txBody>
          <a:bodyPr/>
          <a:lstStyle/>
          <a:p>
            <a:r>
              <a:rPr lang="en-US" sz="3600"/>
              <a:t>Representation of Relationship Types in the Relational Model</a:t>
            </a:r>
          </a:p>
        </p:txBody>
      </p:sp>
      <p:sp>
        <p:nvSpPr>
          <p:cNvPr id="53251" name="Rectangle 3"/>
          <p:cNvSpPr>
            <a:spLocks noGrp="1" noChangeArrowheads="1"/>
          </p:cNvSpPr>
          <p:nvPr>
            <p:ph type="body" idx="1"/>
          </p:nvPr>
        </p:nvSpPr>
        <p:spPr>
          <a:xfrm>
            <a:off x="685800" y="1981200"/>
            <a:ext cx="8226425" cy="2590800"/>
          </a:xfrm>
        </p:spPr>
        <p:txBody>
          <a:bodyPr/>
          <a:lstStyle/>
          <a:p>
            <a:pPr>
              <a:lnSpc>
                <a:spcPct val="90000"/>
              </a:lnSpc>
              <a:defRPr/>
            </a:pPr>
            <a:r>
              <a:rPr lang="en-US" sz="2800"/>
              <a:t>Candidate key of corresponding table = candidate key of relation</a:t>
            </a:r>
          </a:p>
          <a:p>
            <a:pPr lvl="1">
              <a:defRPr/>
            </a:pPr>
            <a:r>
              <a:rPr lang="en-US" sz="2400"/>
              <a:t>Except when there are set  valued attributes</a:t>
            </a:r>
          </a:p>
          <a:p>
            <a:pPr lvl="1">
              <a:lnSpc>
                <a:spcPct val="90000"/>
              </a:lnSpc>
              <a:defRPr/>
            </a:pPr>
            <a:r>
              <a:rPr lang="en-US" sz="2400"/>
              <a:t>Example:  </a:t>
            </a:r>
            <a:r>
              <a:rPr lang="en-US" sz="2400">
                <a:effectLst>
                  <a:outerShdw blurRad="38100" dist="38100" dir="2700000" algn="tl">
                    <a:srgbClr val="C0C0C0"/>
                  </a:outerShdw>
                </a:effectLst>
              </a:rPr>
              <a:t>Teaching</a:t>
            </a:r>
            <a:r>
              <a:rPr lang="en-US" sz="2400"/>
              <a:t> (</a:t>
            </a:r>
            <a:r>
              <a:rPr lang="en-US" sz="2400" i="1"/>
              <a:t>CrsCode, SectNo, Id, RoomNo, TAs</a:t>
            </a:r>
            <a:r>
              <a:rPr lang="en-US" sz="2400"/>
              <a:t>)</a:t>
            </a:r>
          </a:p>
          <a:p>
            <a:pPr lvl="2">
              <a:defRPr/>
            </a:pPr>
            <a:r>
              <a:rPr lang="en-US" sz="2000"/>
              <a:t>Key of relationship type = (</a:t>
            </a:r>
            <a:r>
              <a:rPr lang="en-US" sz="2000" i="1"/>
              <a:t>CrsCode, SectNo</a:t>
            </a:r>
            <a:r>
              <a:rPr lang="en-US" sz="2000"/>
              <a:t>)</a:t>
            </a:r>
          </a:p>
          <a:p>
            <a:pPr lvl="2">
              <a:defRPr/>
            </a:pPr>
            <a:r>
              <a:rPr lang="en-US" sz="2000"/>
              <a:t>Key of relation = (</a:t>
            </a:r>
            <a:r>
              <a:rPr lang="en-US" sz="2000" i="1"/>
              <a:t>CrsCode, SectNo, TAs</a:t>
            </a:r>
            <a:r>
              <a:rPr lang="en-US" sz="2000"/>
              <a:t>)</a:t>
            </a:r>
            <a:endParaRPr lang="en-US"/>
          </a:p>
        </p:txBody>
      </p:sp>
      <p:sp>
        <p:nvSpPr>
          <p:cNvPr id="26629" name="Text Box 4"/>
          <p:cNvSpPr txBox="1">
            <a:spLocks noChangeArrowheads="1"/>
          </p:cNvSpPr>
          <p:nvPr/>
        </p:nvSpPr>
        <p:spPr bwMode="auto">
          <a:xfrm>
            <a:off x="1905000" y="4773613"/>
            <a:ext cx="5441950" cy="112712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 CrsCode     SectNo       Id        RoomNo         TAs</a:t>
            </a:r>
          </a:p>
          <a:p>
            <a:pPr>
              <a:lnSpc>
                <a:spcPct val="100000"/>
              </a:lnSpc>
              <a:spcBef>
                <a:spcPct val="0"/>
              </a:spcBef>
              <a:buFontTx/>
              <a:buNone/>
            </a:pPr>
            <a:r>
              <a:rPr lang="en-US"/>
              <a:t>CSE305       1        1234   Hum 22      Joe</a:t>
            </a:r>
          </a:p>
          <a:p>
            <a:pPr>
              <a:lnSpc>
                <a:spcPct val="100000"/>
              </a:lnSpc>
              <a:spcBef>
                <a:spcPct val="0"/>
              </a:spcBef>
              <a:buFontTx/>
              <a:buNone/>
            </a:pPr>
            <a:r>
              <a:rPr lang="en-US"/>
              <a:t>CSE305       1        1234   Hum 22      Mary</a:t>
            </a:r>
          </a:p>
        </p:txBody>
      </p:sp>
      <p:sp>
        <p:nvSpPr>
          <p:cNvPr id="26630" name="Line 5"/>
          <p:cNvSpPr>
            <a:spLocks noChangeShapeType="1"/>
          </p:cNvSpPr>
          <p:nvPr/>
        </p:nvSpPr>
        <p:spPr bwMode="auto">
          <a:xfrm>
            <a:off x="1752600" y="4724400"/>
            <a:ext cx="5562600" cy="0"/>
          </a:xfrm>
          <a:prstGeom prst="line">
            <a:avLst/>
          </a:prstGeom>
          <a:noFill/>
          <a:ln w="9525">
            <a:solidFill>
              <a:schemeClr val="tx1"/>
            </a:solidFill>
            <a:round/>
            <a:headEnd/>
            <a:tailEnd/>
          </a:ln>
        </p:spPr>
        <p:txBody>
          <a:bodyPr wrap="none" anchor="ctr"/>
          <a:lstStyle/>
          <a:p>
            <a:endParaRPr lang="en-US"/>
          </a:p>
        </p:txBody>
      </p:sp>
      <p:sp>
        <p:nvSpPr>
          <p:cNvPr id="26631" name="Line 6"/>
          <p:cNvSpPr>
            <a:spLocks noChangeShapeType="1"/>
          </p:cNvSpPr>
          <p:nvPr/>
        </p:nvSpPr>
        <p:spPr bwMode="auto">
          <a:xfrm>
            <a:off x="1752600" y="4724400"/>
            <a:ext cx="0" cy="1349375"/>
          </a:xfrm>
          <a:prstGeom prst="line">
            <a:avLst/>
          </a:prstGeom>
          <a:noFill/>
          <a:ln w="9525">
            <a:solidFill>
              <a:schemeClr val="tx1"/>
            </a:solidFill>
            <a:round/>
            <a:headEnd/>
            <a:tailEnd/>
          </a:ln>
        </p:spPr>
        <p:txBody>
          <a:bodyPr wrap="none" anchor="ctr"/>
          <a:lstStyle/>
          <a:p>
            <a:endParaRPr lang="en-US"/>
          </a:p>
        </p:txBody>
      </p:sp>
      <p:sp>
        <p:nvSpPr>
          <p:cNvPr id="26632" name="Line 7"/>
          <p:cNvSpPr>
            <a:spLocks noChangeShapeType="1"/>
          </p:cNvSpPr>
          <p:nvPr/>
        </p:nvSpPr>
        <p:spPr bwMode="auto">
          <a:xfrm>
            <a:off x="7315200" y="4724400"/>
            <a:ext cx="0" cy="1336675"/>
          </a:xfrm>
          <a:prstGeom prst="line">
            <a:avLst/>
          </a:prstGeom>
          <a:noFill/>
          <a:ln w="9525">
            <a:solidFill>
              <a:schemeClr val="tx1"/>
            </a:solidFill>
            <a:round/>
            <a:headEnd/>
            <a:tailEnd/>
          </a:ln>
        </p:spPr>
        <p:txBody>
          <a:bodyPr wrap="none" anchor="ctr"/>
          <a:lstStyle/>
          <a:p>
            <a:endParaRPr lang="en-US"/>
          </a:p>
        </p:txBody>
      </p:sp>
      <p:sp>
        <p:nvSpPr>
          <p:cNvPr id="26633" name="Line 15"/>
          <p:cNvSpPr>
            <a:spLocks noChangeShapeType="1"/>
          </p:cNvSpPr>
          <p:nvPr/>
        </p:nvSpPr>
        <p:spPr bwMode="auto">
          <a:xfrm>
            <a:off x="1752600" y="5105400"/>
            <a:ext cx="5562600" cy="0"/>
          </a:xfrm>
          <a:prstGeom prst="line">
            <a:avLst/>
          </a:prstGeom>
          <a:noFill/>
          <a:ln w="9525">
            <a:solidFill>
              <a:schemeClr val="tx1"/>
            </a:solidFill>
            <a:round/>
            <a:headEnd/>
            <a:tailEnd/>
          </a:ln>
        </p:spPr>
        <p:txBody>
          <a:bodyPr wrap="none" anchor="ctr"/>
          <a:lstStyle/>
          <a:p>
            <a:endParaRPr lang="en-US"/>
          </a:p>
        </p:txBody>
      </p:sp>
      <p:sp>
        <p:nvSpPr>
          <p:cNvPr id="26634" name="AutoShape 17"/>
          <p:cNvSpPr>
            <a:spLocks noChangeArrowheads="1"/>
          </p:cNvSpPr>
          <p:nvPr/>
        </p:nvSpPr>
        <p:spPr bwMode="auto">
          <a:xfrm>
            <a:off x="8078788" y="4548188"/>
            <a:ext cx="914400" cy="609600"/>
          </a:xfrm>
          <a:prstGeom prst="wedgeRoundRectCallout">
            <a:avLst>
              <a:gd name="adj1" fmla="val -36111"/>
              <a:gd name="adj2" fmla="val -184375"/>
              <a:gd name="adj3" fmla="val 16667"/>
            </a:avLst>
          </a:prstGeom>
          <a:noFill/>
          <a:ln w="9525">
            <a:solidFill>
              <a:schemeClr val="tx1"/>
            </a:solidFill>
            <a:prstDash val="dash"/>
            <a:miter lim="800000"/>
            <a:headEnd/>
            <a:tailEnd/>
          </a:ln>
        </p:spPr>
        <p:txBody>
          <a:bodyPr/>
          <a:lstStyle/>
          <a:p>
            <a:pPr algn="ctr">
              <a:buFontTx/>
              <a:buNone/>
            </a:pPr>
            <a:r>
              <a:rPr lang="en-US" sz="1800" i="1"/>
              <a:t>Set valued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825270A6-9B73-4473-984F-49A535BED3A8}" type="slidenum">
              <a:rPr lang="en-US" smtClean="0">
                <a:latin typeface="Times New Roman" pitchFamily="18" charset="0"/>
              </a:rPr>
              <a:pPr/>
              <a:t>36</a:t>
            </a:fld>
            <a:endParaRPr lang="en-US">
              <a:latin typeface="Times New Roman" pitchFamily="18" charset="0"/>
            </a:endParaRPr>
          </a:p>
        </p:txBody>
      </p:sp>
      <p:sp>
        <p:nvSpPr>
          <p:cNvPr id="27651" name="Rectangle 2"/>
          <p:cNvSpPr>
            <a:spLocks noGrp="1" noChangeArrowheads="1"/>
          </p:cNvSpPr>
          <p:nvPr>
            <p:ph type="title"/>
          </p:nvPr>
        </p:nvSpPr>
        <p:spPr/>
        <p:txBody>
          <a:bodyPr/>
          <a:lstStyle/>
          <a:p>
            <a:r>
              <a:rPr lang="en-US"/>
              <a:t>Representation in SQL</a:t>
            </a:r>
          </a:p>
        </p:txBody>
      </p:sp>
      <p:sp>
        <p:nvSpPr>
          <p:cNvPr id="27652" name="Rectangle 3"/>
          <p:cNvSpPr>
            <a:spLocks noGrp="1" noChangeArrowheads="1"/>
          </p:cNvSpPr>
          <p:nvPr>
            <p:ph type="body" idx="1"/>
          </p:nvPr>
        </p:nvSpPr>
        <p:spPr/>
        <p:txBody>
          <a:bodyPr/>
          <a:lstStyle/>
          <a:p>
            <a:r>
              <a:rPr lang="en-US"/>
              <a:t>Each role of relationship type produces a foreign key in corresponding relation</a:t>
            </a:r>
          </a:p>
          <a:p>
            <a:pPr lvl="1"/>
            <a:r>
              <a:rPr lang="en-US"/>
              <a:t>Foreign key references table corresponding to entity type from which role values are drawn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a:noFill/>
        </p:spPr>
        <p:txBody>
          <a:bodyPr/>
          <a:lstStyle/>
          <a:p>
            <a:fld id="{34AF41B4-ED2B-412D-A0C6-B3BBF88CD64D}" type="slidenum">
              <a:rPr lang="en-US" smtClean="0">
                <a:latin typeface="Times New Roman" pitchFamily="18" charset="0"/>
              </a:rPr>
              <a:pPr/>
              <a:t>37</a:t>
            </a:fld>
            <a:endParaRPr lang="en-US">
              <a:latin typeface="Times New Roman" pitchFamily="18" charset="0"/>
            </a:endParaRPr>
          </a:p>
        </p:txBody>
      </p:sp>
      <p:sp>
        <p:nvSpPr>
          <p:cNvPr id="21507" name="AutoShape 3"/>
          <p:cNvSpPr>
            <a:spLocks noChangeArrowheads="1"/>
          </p:cNvSpPr>
          <p:nvPr/>
        </p:nvSpPr>
        <p:spPr bwMode="auto">
          <a:xfrm>
            <a:off x="3352800" y="1295400"/>
            <a:ext cx="2509838" cy="1290638"/>
          </a:xfrm>
          <a:prstGeom prst="diamond">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Sold</a:t>
            </a:r>
          </a:p>
        </p:txBody>
      </p:sp>
      <p:sp>
        <p:nvSpPr>
          <p:cNvPr id="29701" name="Text Box 4"/>
          <p:cNvSpPr txBox="1">
            <a:spLocks noChangeArrowheads="1"/>
          </p:cNvSpPr>
          <p:nvPr/>
        </p:nvSpPr>
        <p:spPr bwMode="auto">
          <a:xfrm>
            <a:off x="2574925" y="5070475"/>
            <a:ext cx="184150" cy="457200"/>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a:p>
        </p:txBody>
      </p:sp>
      <p:sp>
        <p:nvSpPr>
          <p:cNvPr id="21509" name="Rectangle 5"/>
          <p:cNvSpPr>
            <a:spLocks noChangeArrowheads="1"/>
          </p:cNvSpPr>
          <p:nvPr/>
        </p:nvSpPr>
        <p:spPr bwMode="auto">
          <a:xfrm>
            <a:off x="533400" y="1676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Project</a:t>
            </a:r>
          </a:p>
        </p:txBody>
      </p:sp>
      <p:sp>
        <p:nvSpPr>
          <p:cNvPr id="21510" name="Rectangle 6"/>
          <p:cNvSpPr>
            <a:spLocks noChangeArrowheads="1"/>
          </p:cNvSpPr>
          <p:nvPr/>
        </p:nvSpPr>
        <p:spPr bwMode="auto">
          <a:xfrm>
            <a:off x="6781800" y="1676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Part</a:t>
            </a:r>
          </a:p>
        </p:txBody>
      </p:sp>
      <p:sp>
        <p:nvSpPr>
          <p:cNvPr id="29704" name="Oval 7"/>
          <p:cNvSpPr>
            <a:spLocks noChangeArrowheads="1"/>
          </p:cNvSpPr>
          <p:nvPr/>
        </p:nvSpPr>
        <p:spPr bwMode="auto">
          <a:xfrm>
            <a:off x="2362200" y="10668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Date</a:t>
            </a:r>
          </a:p>
        </p:txBody>
      </p:sp>
      <p:sp>
        <p:nvSpPr>
          <p:cNvPr id="29705" name="Oval 8"/>
          <p:cNvSpPr>
            <a:spLocks noChangeArrowheads="1"/>
          </p:cNvSpPr>
          <p:nvPr/>
        </p:nvSpPr>
        <p:spPr bwMode="auto">
          <a:xfrm>
            <a:off x="5334000" y="10668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Price</a:t>
            </a:r>
          </a:p>
        </p:txBody>
      </p:sp>
      <p:sp>
        <p:nvSpPr>
          <p:cNvPr id="21517" name="Text Box 13"/>
          <p:cNvSpPr txBox="1">
            <a:spLocks noChangeArrowheads="1"/>
          </p:cNvSpPr>
          <p:nvPr/>
        </p:nvSpPr>
        <p:spPr bwMode="auto">
          <a:xfrm>
            <a:off x="457200" y="3235099"/>
            <a:ext cx="6337300" cy="283845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sz="1800" dirty="0">
                <a:latin typeface="Times New Roman" charset="0"/>
              </a:rPr>
              <a:t>CREATE TABLE  </a:t>
            </a:r>
            <a:r>
              <a:rPr lang="en-US" sz="1800" dirty="0">
                <a:effectLst>
                  <a:outerShdw blurRad="38100" dist="38100" dir="2700000" algn="tl">
                    <a:srgbClr val="C0C0C0"/>
                  </a:outerShdw>
                </a:effectLst>
                <a:latin typeface="Times New Roman" charset="0"/>
              </a:rPr>
              <a:t>Sold</a:t>
            </a:r>
            <a:r>
              <a:rPr lang="en-US" sz="1800" dirty="0">
                <a:latin typeface="Times New Roman" charset="0"/>
              </a:rPr>
              <a:t>  (</a:t>
            </a:r>
          </a:p>
          <a:p>
            <a:pPr>
              <a:lnSpc>
                <a:spcPct val="100000"/>
              </a:lnSpc>
              <a:spcBef>
                <a:spcPct val="0"/>
              </a:spcBef>
              <a:buFontTx/>
              <a:buNone/>
              <a:defRPr/>
            </a:pPr>
            <a:r>
              <a:rPr lang="en-US" sz="1800" dirty="0">
                <a:latin typeface="Times New Roman" charset="0"/>
              </a:rPr>
              <a:t>    </a:t>
            </a:r>
            <a:r>
              <a:rPr lang="en-US" sz="1800" i="1" dirty="0">
                <a:latin typeface="Times New Roman" charset="0"/>
              </a:rPr>
              <a:t>Price</a:t>
            </a:r>
            <a:r>
              <a:rPr lang="en-US" sz="1800" dirty="0">
                <a:latin typeface="Times New Roman" charset="0"/>
              </a:rPr>
              <a:t>  INTEGER,                   -- </a:t>
            </a:r>
            <a:r>
              <a:rPr lang="en-US" sz="1800" i="1" dirty="0">
                <a:latin typeface="Times New Roman" charset="0"/>
              </a:rPr>
              <a:t>attribute</a:t>
            </a:r>
          </a:p>
          <a:p>
            <a:pPr>
              <a:lnSpc>
                <a:spcPct val="100000"/>
              </a:lnSpc>
              <a:spcBef>
                <a:spcPct val="0"/>
              </a:spcBef>
              <a:buFontTx/>
              <a:buNone/>
              <a:defRPr/>
            </a:pPr>
            <a:r>
              <a:rPr lang="en-US" sz="1800" dirty="0">
                <a:latin typeface="Times New Roman" charset="0"/>
              </a:rPr>
              <a:t>    </a:t>
            </a:r>
            <a:r>
              <a:rPr lang="en-US" sz="1800" i="1" dirty="0">
                <a:latin typeface="Times New Roman" charset="0"/>
              </a:rPr>
              <a:t>Date</a:t>
            </a:r>
            <a:r>
              <a:rPr lang="en-US" sz="1800" dirty="0">
                <a:latin typeface="Times New Roman" charset="0"/>
              </a:rPr>
              <a:t>  </a:t>
            </a:r>
            <a:r>
              <a:rPr lang="en-US" sz="1800" dirty="0" err="1">
                <a:latin typeface="Times New Roman" charset="0"/>
              </a:rPr>
              <a:t>DATE</a:t>
            </a:r>
            <a:r>
              <a:rPr lang="en-US" sz="1800" dirty="0">
                <a:latin typeface="Times New Roman" charset="0"/>
              </a:rPr>
              <a:t>,                          -- </a:t>
            </a:r>
            <a:r>
              <a:rPr lang="en-US" sz="1800" i="1" dirty="0">
                <a:latin typeface="Times New Roman" charset="0"/>
              </a:rPr>
              <a:t>attribute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ProjId</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SupplierId</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PartNumber</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PRIMARY KEY (</a:t>
            </a:r>
            <a:r>
              <a:rPr lang="en-US" sz="1800" i="1" dirty="0" err="1">
                <a:latin typeface="Times New Roman" charset="0"/>
              </a:rPr>
              <a:t>ProjId</a:t>
            </a:r>
            <a:r>
              <a:rPr lang="en-US" sz="1800" i="1" dirty="0">
                <a:latin typeface="Times New Roman" charset="0"/>
              </a:rPr>
              <a:t>, </a:t>
            </a:r>
            <a:r>
              <a:rPr lang="en-US" sz="1800" i="1" dirty="0" err="1">
                <a:latin typeface="Times New Roman" charset="0"/>
              </a:rPr>
              <a:t>SupplierId</a:t>
            </a:r>
            <a:r>
              <a:rPr lang="en-US" sz="1800" i="1" dirty="0">
                <a:latin typeface="Times New Roman" charset="0"/>
              </a:rPr>
              <a:t>, </a:t>
            </a:r>
            <a:r>
              <a:rPr lang="en-US" sz="1800" i="1" dirty="0" err="1">
                <a:latin typeface="Times New Roman" charset="0"/>
              </a:rPr>
              <a:t>PartNumber</a:t>
            </a:r>
            <a:r>
              <a:rPr lang="en-US" sz="1800" i="1" dirty="0">
                <a:latin typeface="Times New Roman" charset="0"/>
              </a:rPr>
              <a:t>, Date</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ProjId</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Project</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SupplierId</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Supplier</a:t>
            </a:r>
            <a:r>
              <a:rPr lang="en-US" sz="1800" dirty="0">
                <a:latin typeface="Times New Roman" charset="0"/>
              </a:rPr>
              <a:t> (</a:t>
            </a:r>
            <a:r>
              <a:rPr lang="en-US" sz="1800" i="1" dirty="0">
                <a:latin typeface="Times New Roman" charset="0"/>
              </a:rPr>
              <a:t>Id</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PartNumber</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Part</a:t>
            </a:r>
            <a:r>
              <a:rPr lang="en-US" sz="1800" dirty="0">
                <a:latin typeface="Times New Roman" charset="0"/>
              </a:rPr>
              <a:t> (</a:t>
            </a:r>
            <a:r>
              <a:rPr lang="en-US" sz="1800" i="1" dirty="0">
                <a:latin typeface="Times New Roman" charset="0"/>
              </a:rPr>
              <a:t>Number</a:t>
            </a:r>
            <a:r>
              <a:rPr lang="en-US" sz="1800" dirty="0">
                <a:latin typeface="Times New Roman" charset="0"/>
              </a:rPr>
              <a:t>)  )</a:t>
            </a:r>
            <a:endParaRPr lang="en-US" sz="2000" dirty="0">
              <a:latin typeface="Times New Roman" charset="0"/>
            </a:endParaRPr>
          </a:p>
        </p:txBody>
      </p:sp>
      <p:sp>
        <p:nvSpPr>
          <p:cNvPr id="21518" name="Rectangle 14"/>
          <p:cNvSpPr>
            <a:spLocks noChangeArrowheads="1"/>
          </p:cNvSpPr>
          <p:nvPr/>
        </p:nvSpPr>
        <p:spPr bwMode="auto">
          <a:xfrm>
            <a:off x="3733800" y="2819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Supplier</a:t>
            </a:r>
          </a:p>
        </p:txBody>
      </p:sp>
      <p:sp>
        <p:nvSpPr>
          <p:cNvPr id="29708" name="Line 16"/>
          <p:cNvSpPr>
            <a:spLocks noChangeShapeType="1"/>
          </p:cNvSpPr>
          <p:nvPr/>
        </p:nvSpPr>
        <p:spPr bwMode="auto">
          <a:xfrm>
            <a:off x="5867400" y="1905000"/>
            <a:ext cx="914400" cy="0"/>
          </a:xfrm>
          <a:prstGeom prst="line">
            <a:avLst/>
          </a:prstGeom>
          <a:noFill/>
          <a:ln w="9525">
            <a:solidFill>
              <a:schemeClr val="tx1"/>
            </a:solidFill>
            <a:round/>
            <a:headEnd/>
            <a:tailEnd/>
          </a:ln>
        </p:spPr>
        <p:txBody>
          <a:bodyPr wrap="none" anchor="ctr"/>
          <a:lstStyle/>
          <a:p>
            <a:endParaRPr lang="en-US"/>
          </a:p>
        </p:txBody>
      </p:sp>
      <p:sp>
        <p:nvSpPr>
          <p:cNvPr id="29709" name="Line 17"/>
          <p:cNvSpPr>
            <a:spLocks noChangeShapeType="1"/>
          </p:cNvSpPr>
          <p:nvPr/>
        </p:nvSpPr>
        <p:spPr bwMode="auto">
          <a:xfrm flipH="1">
            <a:off x="2286000" y="1905000"/>
            <a:ext cx="1066800" cy="0"/>
          </a:xfrm>
          <a:prstGeom prst="line">
            <a:avLst/>
          </a:prstGeom>
          <a:noFill/>
          <a:ln w="9525">
            <a:solidFill>
              <a:schemeClr val="tx1"/>
            </a:solidFill>
            <a:round/>
            <a:headEnd/>
            <a:tailEnd/>
          </a:ln>
        </p:spPr>
        <p:txBody>
          <a:bodyPr wrap="none" anchor="ctr"/>
          <a:lstStyle/>
          <a:p>
            <a:endParaRPr lang="en-US"/>
          </a:p>
        </p:txBody>
      </p:sp>
      <p:sp>
        <p:nvSpPr>
          <p:cNvPr id="29710" name="Line 18"/>
          <p:cNvSpPr>
            <a:spLocks noChangeShapeType="1"/>
          </p:cNvSpPr>
          <p:nvPr/>
        </p:nvSpPr>
        <p:spPr bwMode="auto">
          <a:xfrm>
            <a:off x="3733800" y="1524000"/>
            <a:ext cx="152400" cy="152400"/>
          </a:xfrm>
          <a:prstGeom prst="line">
            <a:avLst/>
          </a:prstGeom>
          <a:noFill/>
          <a:ln w="9525">
            <a:solidFill>
              <a:schemeClr val="tx1"/>
            </a:solidFill>
            <a:round/>
            <a:headEnd/>
            <a:tailEnd/>
          </a:ln>
        </p:spPr>
        <p:txBody>
          <a:bodyPr wrap="none" anchor="ctr"/>
          <a:lstStyle/>
          <a:p>
            <a:endParaRPr lang="en-US"/>
          </a:p>
        </p:txBody>
      </p:sp>
      <p:sp>
        <p:nvSpPr>
          <p:cNvPr id="29711" name="Line 20"/>
          <p:cNvSpPr>
            <a:spLocks noChangeShapeType="1"/>
          </p:cNvSpPr>
          <p:nvPr/>
        </p:nvSpPr>
        <p:spPr bwMode="auto">
          <a:xfrm>
            <a:off x="4572000" y="2590800"/>
            <a:ext cx="0" cy="228600"/>
          </a:xfrm>
          <a:prstGeom prst="line">
            <a:avLst/>
          </a:prstGeom>
          <a:noFill/>
          <a:ln w="9525">
            <a:solidFill>
              <a:schemeClr val="tx1"/>
            </a:solidFill>
            <a:round/>
            <a:headEnd/>
            <a:tailEnd/>
          </a:ln>
        </p:spPr>
        <p:txBody>
          <a:bodyPr wrap="none" anchor="ctr"/>
          <a:lstStyle/>
          <a:p>
            <a:endParaRPr lang="en-US"/>
          </a:p>
        </p:txBody>
      </p:sp>
      <p:sp>
        <p:nvSpPr>
          <p:cNvPr id="29712" name="Line 27"/>
          <p:cNvSpPr>
            <a:spLocks noChangeShapeType="1"/>
          </p:cNvSpPr>
          <p:nvPr/>
        </p:nvSpPr>
        <p:spPr bwMode="auto">
          <a:xfrm flipH="1">
            <a:off x="5334000" y="1524000"/>
            <a:ext cx="152400" cy="152400"/>
          </a:xfrm>
          <a:prstGeom prst="line">
            <a:avLst/>
          </a:prstGeom>
          <a:noFill/>
          <a:ln w="9525">
            <a:solidFill>
              <a:schemeClr val="tx1"/>
            </a:solidFill>
            <a:round/>
            <a:headEnd/>
            <a:tailEnd/>
          </a:ln>
        </p:spPr>
        <p:txBody>
          <a:bodyPr wrap="none" anchor="ctr"/>
          <a:lstStyle/>
          <a:p>
            <a:endParaRPr lang="en-US"/>
          </a:p>
        </p:txBody>
      </p:sp>
      <p:sp>
        <p:nvSpPr>
          <p:cNvPr id="17" name="TextBox 16"/>
          <p:cNvSpPr txBox="1"/>
          <p:nvPr/>
        </p:nvSpPr>
        <p:spPr>
          <a:xfrm>
            <a:off x="1509487" y="6100870"/>
            <a:ext cx="6749142" cy="757130"/>
          </a:xfrm>
          <a:prstGeom prst="rect">
            <a:avLst/>
          </a:prstGeom>
          <a:noFill/>
        </p:spPr>
        <p:txBody>
          <a:bodyPr wrap="square" rtlCol="0">
            <a:spAutoFit/>
          </a:bodyPr>
          <a:lstStyle/>
          <a:p>
            <a:pPr>
              <a:buNone/>
            </a:pPr>
            <a:r>
              <a:rPr lang="en-US" b="1" dirty="0"/>
              <a:t>What if in the same day, a part is ordered from the same supplier for the same project?</a:t>
            </a:r>
          </a:p>
        </p:txBody>
      </p:sp>
      <p:pic>
        <p:nvPicPr>
          <p:cNvPr id="18" name="图片 17" descr="quesstion.jpg"/>
          <p:cNvPicPr>
            <a:picLocks noChangeAspect="1"/>
          </p:cNvPicPr>
          <p:nvPr/>
        </p:nvPicPr>
        <p:blipFill>
          <a:blip r:embed="rId3" cstate="print"/>
          <a:stretch>
            <a:fillRect/>
          </a:stretch>
        </p:blipFill>
        <p:spPr>
          <a:xfrm>
            <a:off x="682171" y="5976257"/>
            <a:ext cx="881743" cy="881743"/>
          </a:xfrm>
          <a:prstGeom prst="rect">
            <a:avLst/>
          </a:prstGeom>
        </p:spPr>
      </p:pic>
      <p:sp>
        <p:nvSpPr>
          <p:cNvPr id="2" name="文字方塊 1">
            <a:extLst>
              <a:ext uri="{FF2B5EF4-FFF2-40B4-BE49-F238E27FC236}">
                <a16:creationId xmlns:a16="http://schemas.microsoft.com/office/drawing/2014/main" id="{79BDA2A7-034C-4D9A-B976-E8338267029A}"/>
              </a:ext>
            </a:extLst>
          </p:cNvPr>
          <p:cNvSpPr txBox="1"/>
          <p:nvPr/>
        </p:nvSpPr>
        <p:spPr>
          <a:xfrm>
            <a:off x="2620196" y="276177"/>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None/>
            </a:pPr>
            <a:r>
              <a:rPr lang="zh-TW" altLang="en-US">
                <a:solidFill>
                  <a:srgbClr val="FF0000"/>
                </a:solidFill>
                <a:latin typeface="Times New Roman"/>
                <a:cs typeface="Times New Roman"/>
              </a:rPr>
              <a:t>proj1</a:t>
            </a:r>
            <a:endParaRPr lang="zh-TW">
              <a:solidFill>
                <a:srgbClr val="FF0000"/>
              </a:solidFill>
              <a:cs typeface="Times New Roman"/>
            </a:endParaRPr>
          </a:p>
        </p:txBody>
      </p:sp>
      <p:cxnSp>
        <p:nvCxnSpPr>
          <p:cNvPr id="3" name="直線單箭頭接點 2">
            <a:extLst>
              <a:ext uri="{FF2B5EF4-FFF2-40B4-BE49-F238E27FC236}">
                <a16:creationId xmlns:a16="http://schemas.microsoft.com/office/drawing/2014/main" id="{C05D7E59-5F11-4A0A-8F52-4BA63E887EC5}"/>
              </a:ext>
            </a:extLst>
          </p:cNvPr>
          <p:cNvCxnSpPr/>
          <p:nvPr/>
        </p:nvCxnSpPr>
        <p:spPr bwMode="auto">
          <a:xfrm flipV="1">
            <a:off x="4791462" y="468949"/>
            <a:ext cx="498974" cy="3481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 name="直線單箭頭接點 3">
            <a:extLst>
              <a:ext uri="{FF2B5EF4-FFF2-40B4-BE49-F238E27FC236}">
                <a16:creationId xmlns:a16="http://schemas.microsoft.com/office/drawing/2014/main" id="{363EC520-B4B4-4116-BB0F-88DDFF779D35}"/>
              </a:ext>
            </a:extLst>
          </p:cNvPr>
          <p:cNvCxnSpPr/>
          <p:nvPr/>
        </p:nvCxnSpPr>
        <p:spPr bwMode="auto">
          <a:xfrm flipV="1">
            <a:off x="3437413" y="472575"/>
            <a:ext cx="498974" cy="3481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文字方塊 23">
            <a:extLst>
              <a:ext uri="{FF2B5EF4-FFF2-40B4-BE49-F238E27FC236}">
                <a16:creationId xmlns:a16="http://schemas.microsoft.com/office/drawing/2014/main" id="{A6322DF3-7542-4651-A44E-53474C504207}"/>
              </a:ext>
            </a:extLst>
          </p:cNvPr>
          <p:cNvSpPr txBox="1"/>
          <p:nvPr/>
        </p:nvSpPr>
        <p:spPr>
          <a:xfrm>
            <a:off x="4001079" y="276176"/>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None/>
            </a:pPr>
            <a:r>
              <a:rPr lang="zh-TW" altLang="en-US">
                <a:solidFill>
                  <a:srgbClr val="FF0000"/>
                </a:solidFill>
                <a:cs typeface="Times New Roman"/>
              </a:rPr>
              <a:t>part2</a:t>
            </a:r>
            <a:endParaRPr lang="zh-TW" altLang="en-US" dirty="0">
              <a:solidFill>
                <a:srgbClr val="FF0000"/>
              </a:solidFill>
              <a:cs typeface="Times New Roman"/>
            </a:endParaRPr>
          </a:p>
        </p:txBody>
      </p:sp>
      <p:sp>
        <p:nvSpPr>
          <p:cNvPr id="25" name="文字方塊 24">
            <a:extLst>
              <a:ext uri="{FF2B5EF4-FFF2-40B4-BE49-F238E27FC236}">
                <a16:creationId xmlns:a16="http://schemas.microsoft.com/office/drawing/2014/main" id="{2275174F-AA9B-4908-AFEA-01EBF791F370}"/>
              </a:ext>
            </a:extLst>
          </p:cNvPr>
          <p:cNvSpPr txBox="1"/>
          <p:nvPr/>
        </p:nvSpPr>
        <p:spPr>
          <a:xfrm>
            <a:off x="5405170" y="276175"/>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None/>
            </a:pPr>
            <a:r>
              <a:rPr lang="zh-TW" altLang="en-US">
                <a:solidFill>
                  <a:srgbClr val="FF0000"/>
                </a:solidFill>
                <a:latin typeface="Times New Roman"/>
                <a:cs typeface="Times New Roman"/>
              </a:rPr>
              <a:t>supp4</a:t>
            </a:r>
            <a:endParaRPr lang="zh-TW" altLang="en-US" dirty="0">
              <a:solidFill>
                <a:srgbClr val="FF0000"/>
              </a:solidFill>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FBD7017-14AC-43FF-A1F7-8280B1484CB6}" type="slidenum">
              <a:rPr lang="en-US" smtClean="0">
                <a:latin typeface="Times New Roman" pitchFamily="18" charset="0"/>
              </a:rPr>
              <a:pPr/>
              <a:t>38</a:t>
            </a:fld>
            <a:endParaRPr lang="en-US">
              <a:latin typeface="Times New Roman" pitchFamily="18" charset="0"/>
            </a:endParaRPr>
          </a:p>
        </p:txBody>
      </p:sp>
      <p:sp>
        <p:nvSpPr>
          <p:cNvPr id="30723" name="Rectangle 2"/>
          <p:cNvSpPr>
            <a:spLocks noGrp="1" noChangeArrowheads="1"/>
          </p:cNvSpPr>
          <p:nvPr>
            <p:ph type="title"/>
          </p:nvPr>
        </p:nvSpPr>
        <p:spPr>
          <a:xfrm>
            <a:off x="685800" y="228600"/>
            <a:ext cx="7772400" cy="565150"/>
          </a:xfrm>
        </p:spPr>
        <p:txBody>
          <a:bodyPr/>
          <a:lstStyle/>
          <a:p>
            <a:pPr>
              <a:lnSpc>
                <a:spcPct val="90000"/>
              </a:lnSpc>
            </a:pPr>
            <a:r>
              <a:rPr lang="en-US" sz="2800" dirty="0"/>
              <a:t>Key Constraints</a:t>
            </a:r>
          </a:p>
        </p:txBody>
      </p:sp>
      <p:sp>
        <p:nvSpPr>
          <p:cNvPr id="40963" name="Rectangle 3"/>
          <p:cNvSpPr>
            <a:spLocks noGrp="1" noChangeArrowheads="1"/>
          </p:cNvSpPr>
          <p:nvPr>
            <p:ph type="body" idx="1"/>
          </p:nvPr>
        </p:nvSpPr>
        <p:spPr>
          <a:xfrm>
            <a:off x="584200" y="1253219"/>
            <a:ext cx="8382000" cy="793296"/>
          </a:xfrm>
        </p:spPr>
        <p:txBody>
          <a:bodyPr/>
          <a:lstStyle/>
          <a:p>
            <a:pPr>
              <a:lnSpc>
                <a:spcPct val="90000"/>
              </a:lnSpc>
              <a:defRPr/>
            </a:pPr>
            <a:r>
              <a:rPr lang="en-US" sz="2400" dirty="0"/>
              <a:t>Each professor works in AT MOST ONE department</a:t>
            </a:r>
          </a:p>
        </p:txBody>
      </p:sp>
      <p:sp>
        <p:nvSpPr>
          <p:cNvPr id="30725" name="Text Box 4"/>
          <p:cNvSpPr txBox="1">
            <a:spLocks noChangeArrowheads="1"/>
          </p:cNvSpPr>
          <p:nvPr/>
        </p:nvSpPr>
        <p:spPr bwMode="auto">
          <a:xfrm>
            <a:off x="2216377" y="3571875"/>
            <a:ext cx="793750" cy="118745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a:t>
            </a:r>
          </a:p>
          <a:p>
            <a:pPr>
              <a:lnSpc>
                <a:spcPct val="100000"/>
              </a:lnSpc>
              <a:spcBef>
                <a:spcPct val="0"/>
              </a:spcBef>
              <a:buFontTx/>
              <a:buNone/>
            </a:pPr>
            <a:r>
              <a:rPr lang="en-US"/>
              <a:t>4100</a:t>
            </a:r>
          </a:p>
          <a:p>
            <a:pPr>
              <a:lnSpc>
                <a:spcPct val="100000"/>
              </a:lnSpc>
              <a:spcBef>
                <a:spcPct val="0"/>
              </a:spcBef>
              <a:buFontTx/>
              <a:buNone/>
            </a:pPr>
            <a:r>
              <a:rPr lang="en-US"/>
              <a:t>3216</a:t>
            </a:r>
          </a:p>
        </p:txBody>
      </p:sp>
      <p:sp>
        <p:nvSpPr>
          <p:cNvPr id="30726" name="Text Box 5"/>
          <p:cNvSpPr txBox="1">
            <a:spLocks noChangeArrowheads="1"/>
          </p:cNvSpPr>
          <p:nvPr/>
        </p:nvSpPr>
        <p:spPr bwMode="auto">
          <a:xfrm>
            <a:off x="4426177" y="3800475"/>
            <a:ext cx="2293937" cy="822325"/>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           CSE</a:t>
            </a:r>
          </a:p>
          <a:p>
            <a:pPr>
              <a:lnSpc>
                <a:spcPct val="100000"/>
              </a:lnSpc>
              <a:spcBef>
                <a:spcPct val="0"/>
              </a:spcBef>
              <a:buFontTx/>
              <a:buNone/>
            </a:pPr>
            <a:r>
              <a:rPr lang="en-US"/>
              <a:t>3216           AMS</a:t>
            </a:r>
          </a:p>
        </p:txBody>
      </p:sp>
      <p:sp>
        <p:nvSpPr>
          <p:cNvPr id="30727" name="Rectangle 6"/>
          <p:cNvSpPr>
            <a:spLocks noChangeArrowheads="1"/>
          </p:cNvSpPr>
          <p:nvPr/>
        </p:nvSpPr>
        <p:spPr bwMode="auto">
          <a:xfrm>
            <a:off x="920977" y="3648075"/>
            <a:ext cx="2133600" cy="1066800"/>
          </a:xfrm>
          <a:prstGeom prst="rect">
            <a:avLst/>
          </a:prstGeom>
          <a:noFill/>
          <a:ln w="9525">
            <a:solidFill>
              <a:schemeClr val="tx1"/>
            </a:solidFill>
            <a:miter lim="800000"/>
            <a:headEnd/>
            <a:tailEnd/>
          </a:ln>
        </p:spPr>
        <p:txBody>
          <a:bodyPr wrap="none" anchor="ctr"/>
          <a:lstStyle/>
          <a:p>
            <a:endParaRPr lang="en-US"/>
          </a:p>
        </p:txBody>
      </p:sp>
      <p:sp>
        <p:nvSpPr>
          <p:cNvPr id="30728" name="Rectangle 7"/>
          <p:cNvSpPr>
            <a:spLocks noChangeArrowheads="1"/>
          </p:cNvSpPr>
          <p:nvPr/>
        </p:nvSpPr>
        <p:spPr bwMode="auto">
          <a:xfrm>
            <a:off x="4426177" y="3800475"/>
            <a:ext cx="2362200" cy="762000"/>
          </a:xfrm>
          <a:prstGeom prst="rect">
            <a:avLst/>
          </a:prstGeom>
          <a:noFill/>
          <a:ln w="9525">
            <a:solidFill>
              <a:schemeClr val="tx1"/>
            </a:solidFill>
            <a:miter lim="800000"/>
            <a:headEnd/>
            <a:tailEnd/>
          </a:ln>
        </p:spPr>
        <p:txBody>
          <a:bodyPr wrap="none" anchor="ctr"/>
          <a:lstStyle/>
          <a:p>
            <a:endParaRPr lang="en-US"/>
          </a:p>
        </p:txBody>
      </p:sp>
      <p:sp>
        <p:nvSpPr>
          <p:cNvPr id="30729" name="Line 8"/>
          <p:cNvSpPr>
            <a:spLocks noChangeShapeType="1"/>
          </p:cNvSpPr>
          <p:nvPr/>
        </p:nvSpPr>
        <p:spPr bwMode="auto">
          <a:xfrm>
            <a:off x="2216377" y="3648075"/>
            <a:ext cx="0" cy="1066800"/>
          </a:xfrm>
          <a:prstGeom prst="line">
            <a:avLst/>
          </a:prstGeom>
          <a:noFill/>
          <a:ln w="9525">
            <a:solidFill>
              <a:schemeClr val="tx1"/>
            </a:solidFill>
            <a:round/>
            <a:headEnd/>
            <a:tailEnd/>
          </a:ln>
        </p:spPr>
        <p:txBody>
          <a:bodyPr wrap="none" anchor="ctr"/>
          <a:lstStyle/>
          <a:p>
            <a:endParaRPr lang="en-US"/>
          </a:p>
        </p:txBody>
      </p:sp>
      <p:sp>
        <p:nvSpPr>
          <p:cNvPr id="30730" name="Line 9"/>
          <p:cNvSpPr>
            <a:spLocks noChangeShapeType="1"/>
          </p:cNvSpPr>
          <p:nvPr/>
        </p:nvSpPr>
        <p:spPr bwMode="auto">
          <a:xfrm>
            <a:off x="1530577" y="3648075"/>
            <a:ext cx="0" cy="1066800"/>
          </a:xfrm>
          <a:prstGeom prst="line">
            <a:avLst/>
          </a:prstGeom>
          <a:noFill/>
          <a:ln w="9525">
            <a:solidFill>
              <a:schemeClr val="tx1"/>
            </a:solidFill>
            <a:round/>
            <a:headEnd/>
            <a:tailEnd/>
          </a:ln>
        </p:spPr>
        <p:txBody>
          <a:bodyPr wrap="none" anchor="ctr"/>
          <a:lstStyle/>
          <a:p>
            <a:endParaRPr lang="en-US"/>
          </a:p>
        </p:txBody>
      </p:sp>
      <p:sp>
        <p:nvSpPr>
          <p:cNvPr id="30731" name="Line 10"/>
          <p:cNvSpPr>
            <a:spLocks noChangeShapeType="1"/>
          </p:cNvSpPr>
          <p:nvPr/>
        </p:nvSpPr>
        <p:spPr bwMode="auto">
          <a:xfrm>
            <a:off x="5264377" y="3800475"/>
            <a:ext cx="0" cy="762000"/>
          </a:xfrm>
          <a:prstGeom prst="line">
            <a:avLst/>
          </a:prstGeom>
          <a:noFill/>
          <a:ln w="9525">
            <a:solidFill>
              <a:schemeClr val="tx1"/>
            </a:solidFill>
            <a:round/>
            <a:headEnd/>
            <a:tailEnd/>
          </a:ln>
        </p:spPr>
        <p:txBody>
          <a:bodyPr wrap="none" anchor="ctr"/>
          <a:lstStyle/>
          <a:p>
            <a:endParaRPr lang="en-US"/>
          </a:p>
        </p:txBody>
      </p:sp>
      <p:sp>
        <p:nvSpPr>
          <p:cNvPr id="30732" name="Line 11"/>
          <p:cNvSpPr>
            <a:spLocks noChangeShapeType="1"/>
          </p:cNvSpPr>
          <p:nvPr/>
        </p:nvSpPr>
        <p:spPr bwMode="auto">
          <a:xfrm>
            <a:off x="5950177" y="3800475"/>
            <a:ext cx="0" cy="762000"/>
          </a:xfrm>
          <a:prstGeom prst="line">
            <a:avLst/>
          </a:prstGeom>
          <a:noFill/>
          <a:ln w="9525">
            <a:solidFill>
              <a:schemeClr val="tx1"/>
            </a:solidFill>
            <a:round/>
            <a:headEnd/>
            <a:tailEnd/>
          </a:ln>
        </p:spPr>
        <p:txBody>
          <a:bodyPr wrap="none" anchor="ctr"/>
          <a:lstStyle/>
          <a:p>
            <a:endParaRPr lang="en-US"/>
          </a:p>
        </p:txBody>
      </p:sp>
      <p:sp>
        <p:nvSpPr>
          <p:cNvPr id="30733" name="Line 21"/>
          <p:cNvSpPr>
            <a:spLocks noChangeShapeType="1"/>
          </p:cNvSpPr>
          <p:nvPr/>
        </p:nvSpPr>
        <p:spPr bwMode="auto">
          <a:xfrm flipH="1">
            <a:off x="920977" y="4333875"/>
            <a:ext cx="2133600" cy="0"/>
          </a:xfrm>
          <a:prstGeom prst="line">
            <a:avLst/>
          </a:prstGeom>
          <a:noFill/>
          <a:ln w="9525">
            <a:solidFill>
              <a:schemeClr val="tx1"/>
            </a:solidFill>
            <a:round/>
            <a:headEnd/>
            <a:tailEnd/>
          </a:ln>
        </p:spPr>
        <p:txBody>
          <a:bodyPr wrap="none" anchor="ctr"/>
          <a:lstStyle/>
          <a:p>
            <a:endParaRPr lang="en-US"/>
          </a:p>
        </p:txBody>
      </p:sp>
      <p:sp>
        <p:nvSpPr>
          <p:cNvPr id="30734" name="Line 22"/>
          <p:cNvSpPr>
            <a:spLocks noChangeShapeType="1"/>
          </p:cNvSpPr>
          <p:nvPr/>
        </p:nvSpPr>
        <p:spPr bwMode="auto">
          <a:xfrm flipH="1">
            <a:off x="920977" y="3952875"/>
            <a:ext cx="2133600" cy="0"/>
          </a:xfrm>
          <a:prstGeom prst="line">
            <a:avLst/>
          </a:prstGeom>
          <a:noFill/>
          <a:ln w="9525">
            <a:solidFill>
              <a:schemeClr val="tx1"/>
            </a:solidFill>
            <a:round/>
            <a:headEnd/>
            <a:tailEnd/>
          </a:ln>
        </p:spPr>
        <p:txBody>
          <a:bodyPr wrap="none" anchor="ctr"/>
          <a:lstStyle/>
          <a:p>
            <a:endParaRPr lang="en-US"/>
          </a:p>
        </p:txBody>
      </p:sp>
      <p:sp>
        <p:nvSpPr>
          <p:cNvPr id="30735" name="Line 23"/>
          <p:cNvSpPr>
            <a:spLocks noChangeShapeType="1"/>
          </p:cNvSpPr>
          <p:nvPr/>
        </p:nvSpPr>
        <p:spPr bwMode="auto">
          <a:xfrm>
            <a:off x="4426177" y="4181475"/>
            <a:ext cx="2362200" cy="0"/>
          </a:xfrm>
          <a:prstGeom prst="line">
            <a:avLst/>
          </a:prstGeom>
          <a:noFill/>
          <a:ln w="9525">
            <a:solidFill>
              <a:schemeClr val="tx1"/>
            </a:solidFill>
            <a:round/>
            <a:headEnd/>
            <a:tailEnd/>
          </a:ln>
        </p:spPr>
        <p:txBody>
          <a:bodyPr wrap="none" anchor="ctr"/>
          <a:lstStyle/>
          <a:p>
            <a:endParaRPr lang="en-US"/>
          </a:p>
        </p:txBody>
      </p:sp>
      <p:sp>
        <p:nvSpPr>
          <p:cNvPr id="30736" name="Line 26"/>
          <p:cNvSpPr>
            <a:spLocks noChangeShapeType="1"/>
          </p:cNvSpPr>
          <p:nvPr/>
        </p:nvSpPr>
        <p:spPr bwMode="auto">
          <a:xfrm flipV="1">
            <a:off x="3054577" y="4333875"/>
            <a:ext cx="1371600" cy="2286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0988" name="Text Box 28"/>
          <p:cNvSpPr txBox="1">
            <a:spLocks noChangeArrowheads="1"/>
          </p:cNvSpPr>
          <p:nvPr/>
        </p:nvSpPr>
        <p:spPr bwMode="auto">
          <a:xfrm>
            <a:off x="1304472" y="4814207"/>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dirty="0">
                <a:effectLst>
                  <a:outerShdw blurRad="38100" dist="38100" dir="2700000" algn="tl">
                    <a:srgbClr val="C0C0C0"/>
                  </a:outerShdw>
                </a:effectLst>
                <a:latin typeface="Times New Roman" charset="0"/>
              </a:rPr>
              <a:t>Professor</a:t>
            </a:r>
          </a:p>
        </p:txBody>
      </p:sp>
      <p:sp>
        <p:nvSpPr>
          <p:cNvPr id="40989" name="Text Box 29"/>
          <p:cNvSpPr txBox="1">
            <a:spLocks noChangeArrowheads="1"/>
          </p:cNvSpPr>
          <p:nvPr/>
        </p:nvSpPr>
        <p:spPr bwMode="auto">
          <a:xfrm>
            <a:off x="4807177" y="4638675"/>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30739" name="Text Box 30"/>
          <p:cNvSpPr txBox="1">
            <a:spLocks noChangeArrowheads="1"/>
          </p:cNvSpPr>
          <p:nvPr/>
        </p:nvSpPr>
        <p:spPr bwMode="auto">
          <a:xfrm>
            <a:off x="2229077" y="3240088"/>
            <a:ext cx="395287"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Id</a:t>
            </a:r>
          </a:p>
        </p:txBody>
      </p:sp>
      <p:sp>
        <p:nvSpPr>
          <p:cNvPr id="30740" name="Text Box 31"/>
          <p:cNvSpPr txBox="1">
            <a:spLocks noChangeArrowheads="1"/>
          </p:cNvSpPr>
          <p:nvPr/>
        </p:nvSpPr>
        <p:spPr bwMode="auto">
          <a:xfrm>
            <a:off x="4349977" y="3386138"/>
            <a:ext cx="846137"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ProfId</a:t>
            </a:r>
          </a:p>
        </p:txBody>
      </p:sp>
      <p:sp>
        <p:nvSpPr>
          <p:cNvPr id="30741" name="Line 33"/>
          <p:cNvSpPr>
            <a:spLocks noChangeShapeType="1"/>
          </p:cNvSpPr>
          <p:nvPr/>
        </p:nvSpPr>
        <p:spPr bwMode="auto">
          <a:xfrm>
            <a:off x="3054577" y="3800475"/>
            <a:ext cx="1371600" cy="2286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30742" name="AutoShape 38"/>
          <p:cNvSpPr>
            <a:spLocks noChangeArrowheads="1"/>
          </p:cNvSpPr>
          <p:nvPr/>
        </p:nvSpPr>
        <p:spPr bwMode="auto">
          <a:xfrm>
            <a:off x="3304042" y="2079171"/>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30743" name="Rectangle 39"/>
          <p:cNvSpPr>
            <a:spLocks noChangeArrowheads="1"/>
          </p:cNvSpPr>
          <p:nvPr/>
        </p:nvSpPr>
        <p:spPr bwMode="auto">
          <a:xfrm>
            <a:off x="713241" y="2231572"/>
            <a:ext cx="1295400" cy="533400"/>
          </a:xfrm>
          <a:prstGeom prst="rect">
            <a:avLst/>
          </a:prstGeom>
          <a:noFill/>
          <a:ln w="9525">
            <a:solidFill>
              <a:schemeClr val="tx1"/>
            </a:solidFill>
            <a:miter lim="800000"/>
            <a:headEnd/>
            <a:tailEnd/>
          </a:ln>
        </p:spPr>
        <p:txBody>
          <a:bodyPr wrap="none" anchor="ctr"/>
          <a:lstStyle/>
          <a:p>
            <a:endParaRPr lang="en-US"/>
          </a:p>
        </p:txBody>
      </p:sp>
      <p:sp>
        <p:nvSpPr>
          <p:cNvPr id="30744" name="Rectangle 40"/>
          <p:cNvSpPr>
            <a:spLocks noChangeArrowheads="1"/>
          </p:cNvSpPr>
          <p:nvPr/>
        </p:nvSpPr>
        <p:spPr bwMode="auto">
          <a:xfrm>
            <a:off x="6352041" y="2231572"/>
            <a:ext cx="1676400" cy="533400"/>
          </a:xfrm>
          <a:prstGeom prst="rect">
            <a:avLst/>
          </a:prstGeom>
          <a:noFill/>
          <a:ln w="9525">
            <a:solidFill>
              <a:schemeClr val="tx1"/>
            </a:solidFill>
            <a:miter lim="800000"/>
            <a:headEnd/>
            <a:tailEnd/>
          </a:ln>
        </p:spPr>
        <p:txBody>
          <a:bodyPr wrap="none" anchor="ctr"/>
          <a:lstStyle/>
          <a:p>
            <a:endParaRPr lang="en-US"/>
          </a:p>
        </p:txBody>
      </p:sp>
      <p:sp>
        <p:nvSpPr>
          <p:cNvPr id="41001" name="Text Box 41"/>
          <p:cNvSpPr txBox="1">
            <a:spLocks noChangeArrowheads="1"/>
          </p:cNvSpPr>
          <p:nvPr/>
        </p:nvSpPr>
        <p:spPr bwMode="auto">
          <a:xfrm>
            <a:off x="3608841" y="2307772"/>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41002" name="Text Box 42"/>
          <p:cNvSpPr txBox="1">
            <a:spLocks noChangeArrowheads="1"/>
          </p:cNvSpPr>
          <p:nvPr/>
        </p:nvSpPr>
        <p:spPr bwMode="auto">
          <a:xfrm>
            <a:off x="713241" y="2307772"/>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003" name="Text Box 43"/>
          <p:cNvSpPr txBox="1">
            <a:spLocks noChangeArrowheads="1"/>
          </p:cNvSpPr>
          <p:nvPr/>
        </p:nvSpPr>
        <p:spPr bwMode="auto">
          <a:xfrm>
            <a:off x="6428241" y="2307772"/>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30748" name="Line 44"/>
          <p:cNvSpPr>
            <a:spLocks noChangeShapeType="1"/>
          </p:cNvSpPr>
          <p:nvPr/>
        </p:nvSpPr>
        <p:spPr bwMode="auto">
          <a:xfrm>
            <a:off x="2008641" y="2536372"/>
            <a:ext cx="1295400" cy="0"/>
          </a:xfrm>
          <a:prstGeom prst="line">
            <a:avLst/>
          </a:prstGeom>
          <a:noFill/>
          <a:ln w="9525">
            <a:solidFill>
              <a:schemeClr val="tx1"/>
            </a:solidFill>
            <a:round/>
            <a:headEnd/>
            <a:tailEnd type="triangle" w="lg" len="med"/>
          </a:ln>
        </p:spPr>
        <p:txBody>
          <a:bodyPr wrap="none" anchor="ctr"/>
          <a:lstStyle/>
          <a:p>
            <a:endParaRPr lang="en-US"/>
          </a:p>
        </p:txBody>
      </p:sp>
      <p:sp>
        <p:nvSpPr>
          <p:cNvPr id="30749" name="Line 45"/>
          <p:cNvSpPr>
            <a:spLocks noChangeShapeType="1"/>
          </p:cNvSpPr>
          <p:nvPr/>
        </p:nvSpPr>
        <p:spPr bwMode="auto">
          <a:xfrm>
            <a:off x="5132841" y="2536372"/>
            <a:ext cx="1219200" cy="0"/>
          </a:xfrm>
          <a:prstGeom prst="line">
            <a:avLst/>
          </a:prstGeom>
          <a:noFill/>
          <a:ln w="9525">
            <a:solidFill>
              <a:schemeClr val="tx1"/>
            </a:solidFill>
            <a:round/>
            <a:headEnd/>
            <a:tailEnd/>
          </a:ln>
        </p:spPr>
        <p:txBody>
          <a:bodyPr wrap="none" anchor="ctr"/>
          <a:lstStyle/>
          <a:p>
            <a:endParaRPr lang="en-US"/>
          </a:p>
        </p:txBody>
      </p:sp>
      <p:sp>
        <p:nvSpPr>
          <p:cNvPr id="30750" name="AutoShape 46"/>
          <p:cNvSpPr>
            <a:spLocks noChangeArrowheads="1"/>
          </p:cNvSpPr>
          <p:nvPr/>
        </p:nvSpPr>
        <p:spPr bwMode="auto">
          <a:xfrm>
            <a:off x="7378927" y="3395663"/>
            <a:ext cx="914400" cy="390525"/>
          </a:xfrm>
          <a:prstGeom prst="wedgeRoundRectCallout">
            <a:avLst>
              <a:gd name="adj1" fmla="val -260069"/>
              <a:gd name="adj2" fmla="val -2032"/>
              <a:gd name="adj3" fmla="val 16667"/>
            </a:avLst>
          </a:prstGeom>
          <a:noFill/>
          <a:ln w="9525">
            <a:solidFill>
              <a:schemeClr val="accent2"/>
            </a:solidFill>
            <a:prstDash val="dash"/>
            <a:miter lim="800000"/>
            <a:headEnd/>
            <a:tailEnd/>
          </a:ln>
        </p:spPr>
        <p:txBody>
          <a:bodyPr/>
          <a:lstStyle/>
          <a:p>
            <a:pPr algn="ctr">
              <a:buFontTx/>
              <a:buNone/>
              <a:tabLst>
                <a:tab pos="8745538" algn="l"/>
                <a:tab pos="8802688" algn="l"/>
                <a:tab pos="8861425" algn="l"/>
              </a:tabLst>
            </a:pPr>
            <a:r>
              <a:rPr lang="en-US" sz="1600"/>
              <a:t>Key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2F5EBC6D-5B8B-48CE-BC3F-71CAF93DE2B3}" type="slidenum">
              <a:rPr lang="en-US" smtClean="0">
                <a:latin typeface="Times New Roman" pitchFamily="18" charset="0"/>
              </a:rPr>
              <a:pPr/>
              <a:t>39</a:t>
            </a:fld>
            <a:endParaRPr lang="en-US">
              <a:latin typeface="Times New Roman" pitchFamily="18" charset="0"/>
            </a:endParaRPr>
          </a:p>
        </p:txBody>
      </p:sp>
      <p:sp>
        <p:nvSpPr>
          <p:cNvPr id="28675" name="Rectangle 2"/>
          <p:cNvSpPr>
            <a:spLocks noGrp="1" noChangeArrowheads="1"/>
          </p:cNvSpPr>
          <p:nvPr>
            <p:ph type="title"/>
          </p:nvPr>
        </p:nvSpPr>
        <p:spPr>
          <a:xfrm>
            <a:off x="685800" y="0"/>
            <a:ext cx="7772400" cy="1143000"/>
          </a:xfrm>
        </p:spPr>
        <p:txBody>
          <a:bodyPr/>
          <a:lstStyle/>
          <a:p>
            <a:r>
              <a:rPr lang="en-US" dirty="0"/>
              <a:t>Key Constraints</a:t>
            </a:r>
          </a:p>
        </p:txBody>
      </p:sp>
      <p:sp>
        <p:nvSpPr>
          <p:cNvPr id="19460" name="AutoShape 4"/>
          <p:cNvSpPr>
            <a:spLocks noChangeArrowheads="1"/>
          </p:cNvSpPr>
          <p:nvPr/>
        </p:nvSpPr>
        <p:spPr bwMode="auto">
          <a:xfrm>
            <a:off x="3352800" y="1828800"/>
            <a:ext cx="2509838" cy="1290638"/>
          </a:xfrm>
          <a:prstGeom prst="diamond">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28677" name="Text Box 5"/>
          <p:cNvSpPr txBox="1">
            <a:spLocks noChangeArrowheads="1"/>
          </p:cNvSpPr>
          <p:nvPr/>
        </p:nvSpPr>
        <p:spPr bwMode="auto">
          <a:xfrm>
            <a:off x="2574925" y="5070475"/>
            <a:ext cx="184150" cy="457200"/>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a:p>
        </p:txBody>
      </p:sp>
      <p:sp>
        <p:nvSpPr>
          <p:cNvPr id="19462" name="Rectangle 6"/>
          <p:cNvSpPr>
            <a:spLocks noChangeArrowheads="1"/>
          </p:cNvSpPr>
          <p:nvPr/>
        </p:nvSpPr>
        <p:spPr bwMode="auto">
          <a:xfrm>
            <a:off x="533400" y="2057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19463" name="Rectangle 7"/>
          <p:cNvSpPr>
            <a:spLocks noChangeArrowheads="1"/>
          </p:cNvSpPr>
          <p:nvPr/>
        </p:nvSpPr>
        <p:spPr bwMode="auto">
          <a:xfrm>
            <a:off x="6858000" y="2057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8680" name="Oval 8"/>
          <p:cNvSpPr>
            <a:spLocks noChangeArrowheads="1"/>
          </p:cNvSpPr>
          <p:nvPr/>
        </p:nvSpPr>
        <p:spPr bwMode="auto">
          <a:xfrm>
            <a:off x="2438400" y="15240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Since</a:t>
            </a:r>
          </a:p>
        </p:txBody>
      </p:sp>
      <p:sp>
        <p:nvSpPr>
          <p:cNvPr id="28681" name="Oval 10"/>
          <p:cNvSpPr>
            <a:spLocks noChangeArrowheads="1"/>
          </p:cNvSpPr>
          <p:nvPr/>
        </p:nvSpPr>
        <p:spPr bwMode="auto">
          <a:xfrm>
            <a:off x="5181600" y="15240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Status</a:t>
            </a:r>
          </a:p>
        </p:txBody>
      </p:sp>
      <p:sp>
        <p:nvSpPr>
          <p:cNvPr id="28682" name="Line 17"/>
          <p:cNvSpPr>
            <a:spLocks noChangeShapeType="1"/>
          </p:cNvSpPr>
          <p:nvPr/>
        </p:nvSpPr>
        <p:spPr bwMode="auto">
          <a:xfrm>
            <a:off x="5867400" y="2438400"/>
            <a:ext cx="990600" cy="0"/>
          </a:xfrm>
          <a:prstGeom prst="line">
            <a:avLst/>
          </a:prstGeom>
          <a:noFill/>
          <a:ln w="9525">
            <a:solidFill>
              <a:schemeClr val="tx1"/>
            </a:solidFill>
            <a:round/>
            <a:headEnd/>
            <a:tailEnd/>
          </a:ln>
        </p:spPr>
        <p:txBody>
          <a:bodyPr wrap="none" anchor="ctr"/>
          <a:lstStyle/>
          <a:p>
            <a:endParaRPr lang="en-US"/>
          </a:p>
        </p:txBody>
      </p:sp>
      <p:sp>
        <p:nvSpPr>
          <p:cNvPr id="28683" name="Line 18"/>
          <p:cNvSpPr>
            <a:spLocks noChangeShapeType="1"/>
          </p:cNvSpPr>
          <p:nvPr/>
        </p:nvSpPr>
        <p:spPr bwMode="auto">
          <a:xfrm flipH="1">
            <a:off x="5181600" y="1981200"/>
            <a:ext cx="152400" cy="152400"/>
          </a:xfrm>
          <a:prstGeom prst="line">
            <a:avLst/>
          </a:prstGeom>
          <a:noFill/>
          <a:ln w="9525">
            <a:solidFill>
              <a:schemeClr val="tx1"/>
            </a:solidFill>
            <a:round/>
            <a:headEnd/>
            <a:tailEnd/>
          </a:ln>
        </p:spPr>
        <p:txBody>
          <a:bodyPr wrap="none" anchor="ctr"/>
          <a:lstStyle/>
          <a:p>
            <a:endParaRPr lang="en-US"/>
          </a:p>
        </p:txBody>
      </p:sp>
      <p:sp>
        <p:nvSpPr>
          <p:cNvPr id="28684" name="Line 19"/>
          <p:cNvSpPr>
            <a:spLocks noChangeShapeType="1"/>
          </p:cNvSpPr>
          <p:nvPr/>
        </p:nvSpPr>
        <p:spPr bwMode="auto">
          <a:xfrm>
            <a:off x="3886200" y="1905000"/>
            <a:ext cx="228600" cy="152400"/>
          </a:xfrm>
          <a:prstGeom prst="line">
            <a:avLst/>
          </a:prstGeom>
          <a:noFill/>
          <a:ln w="9525">
            <a:solidFill>
              <a:schemeClr val="tx1"/>
            </a:solidFill>
            <a:round/>
            <a:headEnd/>
            <a:tailEnd/>
          </a:ln>
        </p:spPr>
        <p:txBody>
          <a:bodyPr wrap="none" anchor="ctr"/>
          <a:lstStyle/>
          <a:p>
            <a:endParaRPr lang="en-US"/>
          </a:p>
        </p:txBody>
      </p:sp>
      <p:sp>
        <p:nvSpPr>
          <p:cNvPr id="19489" name="Text Box 33"/>
          <p:cNvSpPr txBox="1">
            <a:spLocks noChangeArrowheads="1"/>
          </p:cNvSpPr>
          <p:nvPr/>
        </p:nvSpPr>
        <p:spPr bwMode="auto">
          <a:xfrm>
            <a:off x="209550" y="3352800"/>
            <a:ext cx="8728075" cy="2554545"/>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sz="2000" dirty="0">
                <a:latin typeface="Times New Roman" charset="0"/>
              </a:rPr>
              <a:t>CREATE TABLE </a:t>
            </a:r>
            <a:r>
              <a:rPr lang="en-US" sz="2000" dirty="0">
                <a:effectLst>
                  <a:outerShdw blurRad="38100" dist="38100" dir="2700000" algn="tl">
                    <a:srgbClr val="C0C0C0"/>
                  </a:outerShdw>
                </a:effectLst>
                <a:latin typeface="Times New Roman" charset="0"/>
              </a:rPr>
              <a:t>Professor</a:t>
            </a:r>
            <a:r>
              <a:rPr lang="en-US" sz="2000" dirty="0">
                <a:latin typeface="Times New Roman" charset="0"/>
              </a:rPr>
              <a:t>  (</a:t>
            </a:r>
          </a:p>
          <a:p>
            <a:pPr>
              <a:lnSpc>
                <a:spcPct val="100000"/>
              </a:lnSpc>
              <a:spcBef>
                <a:spcPct val="0"/>
              </a:spcBef>
              <a:buFontTx/>
              <a:buNone/>
              <a:defRPr/>
            </a:pPr>
            <a:r>
              <a:rPr lang="en-US" sz="2000" i="1" dirty="0" err="1">
                <a:latin typeface="Times New Roman" charset="0"/>
              </a:rPr>
              <a:t>ProfId</a:t>
            </a:r>
            <a:r>
              <a:rPr lang="en-US" sz="2000" dirty="0">
                <a:latin typeface="Times New Roman" charset="0"/>
              </a:rPr>
              <a:t>  INTEGER,       -- </a:t>
            </a:r>
            <a:r>
              <a:rPr lang="en-US" sz="2000" i="1" dirty="0">
                <a:latin typeface="Times New Roman" charset="0"/>
              </a:rPr>
              <a:t>role (key of  </a:t>
            </a:r>
            <a:r>
              <a:rPr lang="en-US" sz="2000" dirty="0">
                <a:effectLst>
                  <a:outerShdw blurRad="38100" dist="38100" dir="2700000" algn="tl">
                    <a:srgbClr val="C0C0C0"/>
                  </a:outerShdw>
                </a:effectLst>
                <a:latin typeface="Times New Roman" charset="0"/>
              </a:rPr>
              <a:t>Professor</a:t>
            </a:r>
            <a:r>
              <a:rPr lang="en-US" sz="2000" i="1" dirty="0">
                <a:latin typeface="Times New Roman" charset="0"/>
              </a:rPr>
              <a:t>)</a:t>
            </a:r>
            <a:r>
              <a:rPr lang="en-US" sz="2000" dirty="0">
                <a:latin typeface="Times New Roman" charset="0"/>
              </a:rPr>
              <a:t>    </a:t>
            </a:r>
          </a:p>
          <a:p>
            <a:pPr>
              <a:lnSpc>
                <a:spcPct val="100000"/>
              </a:lnSpc>
              <a:spcBef>
                <a:spcPct val="0"/>
              </a:spcBef>
              <a:buFontTx/>
              <a:buNone/>
              <a:defRPr/>
            </a:pPr>
            <a:r>
              <a:rPr lang="en-US" sz="2000" i="1" dirty="0">
                <a:latin typeface="Times New Roman" charset="0"/>
              </a:rPr>
              <a:t>Since</a:t>
            </a:r>
            <a:r>
              <a:rPr lang="en-US" sz="2000" dirty="0">
                <a:latin typeface="Times New Roman" charset="0"/>
              </a:rPr>
              <a:t> DATE,                -- </a:t>
            </a:r>
            <a:r>
              <a:rPr lang="en-US" sz="2000" i="1" dirty="0">
                <a:latin typeface="Times New Roman" charset="0"/>
              </a:rPr>
              <a:t>attribute</a:t>
            </a:r>
          </a:p>
          <a:p>
            <a:pPr>
              <a:lnSpc>
                <a:spcPct val="100000"/>
              </a:lnSpc>
              <a:spcBef>
                <a:spcPct val="0"/>
              </a:spcBef>
              <a:buFontTx/>
              <a:buNone/>
              <a:defRPr/>
            </a:pPr>
            <a:r>
              <a:rPr lang="en-US" sz="2000" dirty="0">
                <a:latin typeface="Times New Roman" charset="0"/>
              </a:rPr>
              <a:t> </a:t>
            </a:r>
            <a:r>
              <a:rPr lang="en-US" sz="2000" i="1" dirty="0">
                <a:latin typeface="Times New Roman" charset="0"/>
              </a:rPr>
              <a:t>Status</a:t>
            </a:r>
            <a:r>
              <a:rPr lang="en-US" sz="2000" dirty="0">
                <a:latin typeface="Times New Roman" charset="0"/>
              </a:rPr>
              <a:t>  CHAR (10),      -- </a:t>
            </a:r>
            <a:r>
              <a:rPr lang="en-US" sz="2000" i="1" dirty="0">
                <a:latin typeface="Times New Roman" charset="0"/>
              </a:rPr>
              <a:t>attribute</a:t>
            </a:r>
          </a:p>
          <a:p>
            <a:pPr>
              <a:lnSpc>
                <a:spcPct val="100000"/>
              </a:lnSpc>
              <a:spcBef>
                <a:spcPct val="0"/>
              </a:spcBef>
              <a:buFontTx/>
              <a:buNone/>
              <a:defRPr/>
            </a:pPr>
            <a:r>
              <a:rPr lang="en-US" sz="2000" i="1" dirty="0" err="1">
                <a:latin typeface="Times New Roman" charset="0"/>
              </a:rPr>
              <a:t>DeptId</a:t>
            </a:r>
            <a:r>
              <a:rPr lang="en-US" sz="2000" dirty="0">
                <a:latin typeface="Times New Roman" charset="0"/>
              </a:rPr>
              <a:t>  CHAR (4),       -- </a:t>
            </a:r>
            <a:r>
              <a:rPr lang="en-US" sz="2000" i="1" dirty="0">
                <a:latin typeface="Times New Roman" charset="0"/>
              </a:rPr>
              <a:t>role (key of  </a:t>
            </a:r>
            <a:r>
              <a:rPr lang="en-US" sz="2000" dirty="0">
                <a:effectLst>
                  <a:outerShdw blurRad="38100" dist="38100" dir="2700000" algn="tl">
                    <a:srgbClr val="C0C0C0"/>
                  </a:outerShdw>
                </a:effectLst>
                <a:latin typeface="Times New Roman" charset="0"/>
              </a:rPr>
              <a:t>Department</a:t>
            </a:r>
            <a:r>
              <a:rPr lang="en-US" sz="2000" i="1" dirty="0">
                <a:latin typeface="Times New Roman" charset="0"/>
              </a:rPr>
              <a:t>)</a:t>
            </a:r>
          </a:p>
          <a:p>
            <a:pPr>
              <a:lnSpc>
                <a:spcPct val="100000"/>
              </a:lnSpc>
              <a:spcBef>
                <a:spcPct val="0"/>
              </a:spcBef>
              <a:buFontTx/>
              <a:buNone/>
              <a:defRPr/>
            </a:pPr>
            <a:r>
              <a:rPr lang="en-US" sz="2000" dirty="0">
                <a:latin typeface="Times New Roman" charset="0"/>
              </a:rPr>
              <a:t> PRIMARY KEY (</a:t>
            </a:r>
            <a:r>
              <a:rPr lang="en-US" sz="2000" i="1" dirty="0" err="1">
                <a:latin typeface="Times New Roman" charset="0"/>
              </a:rPr>
              <a:t>ProfId</a:t>
            </a:r>
            <a:r>
              <a:rPr lang="en-US" sz="2000" dirty="0">
                <a:latin typeface="Times New Roman" charset="0"/>
              </a:rPr>
              <a:t>),  -- </a:t>
            </a:r>
            <a:r>
              <a:rPr lang="en-US" sz="2000" i="1" dirty="0">
                <a:latin typeface="Times New Roman" charset="0"/>
              </a:rPr>
              <a:t>since a professor works in at most one department</a:t>
            </a:r>
          </a:p>
          <a:p>
            <a:pPr>
              <a:lnSpc>
                <a:spcPct val="100000"/>
              </a:lnSpc>
              <a:spcBef>
                <a:spcPct val="0"/>
              </a:spcBef>
              <a:buFontTx/>
              <a:buNone/>
              <a:defRPr/>
            </a:pPr>
            <a:r>
              <a:rPr lang="en-US" sz="2000" strike="sngStrike" dirty="0">
                <a:latin typeface="Times New Roman" charset="0"/>
              </a:rPr>
              <a:t> FOREIGN KEY (</a:t>
            </a:r>
            <a:r>
              <a:rPr lang="en-US" sz="2000" i="1" strike="sngStrike" dirty="0" err="1">
                <a:latin typeface="Times New Roman" charset="0"/>
              </a:rPr>
              <a:t>ProfId</a:t>
            </a:r>
            <a:r>
              <a:rPr lang="en-US" sz="2000" strike="sngStrike" dirty="0">
                <a:latin typeface="Times New Roman" charset="0"/>
              </a:rPr>
              <a:t>) REFERENCES </a:t>
            </a:r>
            <a:r>
              <a:rPr lang="en-US" sz="2000" strike="sngStrike" dirty="0">
                <a:effectLst>
                  <a:outerShdw blurRad="38100" dist="38100" dir="2700000" algn="tl">
                    <a:srgbClr val="C0C0C0"/>
                  </a:outerShdw>
                </a:effectLst>
                <a:latin typeface="Times New Roman" charset="0"/>
              </a:rPr>
              <a:t>Professor</a:t>
            </a:r>
            <a:r>
              <a:rPr lang="en-US" sz="2000" strike="sngStrike" dirty="0">
                <a:latin typeface="Times New Roman" charset="0"/>
              </a:rPr>
              <a:t> (</a:t>
            </a:r>
            <a:r>
              <a:rPr lang="en-US" sz="2000" i="1" strike="sngStrike" dirty="0">
                <a:latin typeface="Times New Roman" charset="0"/>
              </a:rPr>
              <a:t>Id</a:t>
            </a:r>
            <a:r>
              <a:rPr lang="en-US" sz="2000" strike="sngStrike" dirty="0">
                <a:latin typeface="Times New Roman" charset="0"/>
              </a:rPr>
              <a:t>),</a:t>
            </a:r>
          </a:p>
          <a:p>
            <a:pPr>
              <a:lnSpc>
                <a:spcPct val="100000"/>
              </a:lnSpc>
              <a:spcBef>
                <a:spcPct val="0"/>
              </a:spcBef>
              <a:buFontTx/>
              <a:buNone/>
              <a:defRPr/>
            </a:pPr>
            <a:r>
              <a:rPr lang="en-US" sz="2000" dirty="0">
                <a:latin typeface="Times New Roman" charset="0"/>
              </a:rPr>
              <a:t> FOREIGN KEY (</a:t>
            </a:r>
            <a:r>
              <a:rPr lang="en-US" sz="2000" i="1" dirty="0" err="1">
                <a:latin typeface="Times New Roman" charset="0"/>
              </a:rPr>
              <a:t>DeptId</a:t>
            </a:r>
            <a:r>
              <a:rPr lang="en-US" sz="2000" dirty="0">
                <a:latin typeface="Times New Roman" charset="0"/>
              </a:rPr>
              <a:t>) REFERENCES </a:t>
            </a:r>
            <a:r>
              <a:rPr lang="en-US" sz="2000" dirty="0">
                <a:effectLst>
                  <a:outerShdw blurRad="38100" dist="38100" dir="2700000" algn="tl">
                    <a:srgbClr val="C0C0C0"/>
                  </a:outerShdw>
                </a:effectLst>
                <a:latin typeface="Times New Roman" charset="0"/>
              </a:rPr>
              <a:t>Department</a:t>
            </a:r>
            <a:r>
              <a:rPr lang="en-US" sz="2000" dirty="0">
                <a:latin typeface="Times New Roman" charset="0"/>
              </a:rPr>
              <a:t> )</a:t>
            </a:r>
          </a:p>
        </p:txBody>
      </p:sp>
      <p:sp>
        <p:nvSpPr>
          <p:cNvPr id="18" name="Line 27"/>
          <p:cNvSpPr>
            <a:spLocks noChangeShapeType="1"/>
          </p:cNvSpPr>
          <p:nvPr/>
        </p:nvSpPr>
        <p:spPr bwMode="auto">
          <a:xfrm>
            <a:off x="2290823" y="2424895"/>
            <a:ext cx="1065835" cy="63661"/>
          </a:xfrm>
          <a:prstGeom prst="line">
            <a:avLst/>
          </a:prstGeom>
          <a:noFill/>
          <a:ln w="9525">
            <a:solidFill>
              <a:schemeClr val="tx1"/>
            </a:solidFill>
            <a:round/>
            <a:headEnd/>
            <a:tailEnd type="triangle" w="lg" len="med"/>
          </a:ln>
        </p:spPr>
        <p:txBody>
          <a:bodyPr wrap="none" anchor="ctr"/>
          <a:lstStyle/>
          <a:p>
            <a:endParaRPr lang="en-US"/>
          </a:p>
        </p:txBody>
      </p:sp>
      <p:sp>
        <p:nvSpPr>
          <p:cNvPr id="15" name="TextBox 14"/>
          <p:cNvSpPr txBox="1"/>
          <p:nvPr/>
        </p:nvSpPr>
        <p:spPr>
          <a:xfrm>
            <a:off x="1291772" y="6100870"/>
            <a:ext cx="6749142" cy="757130"/>
          </a:xfrm>
          <a:prstGeom prst="rect">
            <a:avLst/>
          </a:prstGeom>
          <a:noFill/>
        </p:spPr>
        <p:txBody>
          <a:bodyPr wrap="square" rtlCol="0">
            <a:spAutoFit/>
          </a:bodyPr>
          <a:lstStyle/>
          <a:p>
            <a:pPr>
              <a:buNone/>
            </a:pPr>
            <a:r>
              <a:rPr lang="en-US" b="1" dirty="0"/>
              <a:t>What if there is also a thick line between Professor and </a:t>
            </a:r>
            <a:r>
              <a:rPr lang="en-US" b="1" dirty="0" err="1"/>
              <a:t>WorksIn</a:t>
            </a:r>
            <a:r>
              <a:rPr lang="en-US" b="1" dirty="0"/>
              <a:t>?</a:t>
            </a:r>
          </a:p>
        </p:txBody>
      </p:sp>
      <p:pic>
        <p:nvPicPr>
          <p:cNvPr id="16" name="图片 15" descr="question.jpg"/>
          <p:cNvPicPr>
            <a:picLocks noChangeAspect="1"/>
          </p:cNvPicPr>
          <p:nvPr/>
        </p:nvPicPr>
        <p:blipFill>
          <a:blip r:embed="rId3" cstate="print"/>
          <a:stretch>
            <a:fillRect/>
          </a:stretch>
        </p:blipFill>
        <p:spPr>
          <a:xfrm>
            <a:off x="452438" y="5935208"/>
            <a:ext cx="922792" cy="9227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D06D45F-7AC2-4934-8D55-4200C8A879BF}" type="slidenum">
              <a:rPr lang="en-US" smtClean="0">
                <a:latin typeface="Times New Roman" pitchFamily="18" charset="0"/>
              </a:rPr>
              <a:pPr/>
              <a:t>4</a:t>
            </a:fld>
            <a:endParaRPr lang="en-US">
              <a:latin typeface="Times New Roman" pitchFamily="18" charset="0"/>
            </a:endParaRPr>
          </a:p>
        </p:txBody>
      </p:sp>
      <p:sp>
        <p:nvSpPr>
          <p:cNvPr id="4099" name="Rectangle 2"/>
          <p:cNvSpPr>
            <a:spLocks noGrp="1" noChangeArrowheads="1"/>
          </p:cNvSpPr>
          <p:nvPr>
            <p:ph type="title"/>
          </p:nvPr>
        </p:nvSpPr>
        <p:spPr>
          <a:xfrm>
            <a:off x="685800" y="304800"/>
            <a:ext cx="7772400" cy="1143000"/>
          </a:xfrm>
        </p:spPr>
        <p:txBody>
          <a:bodyPr/>
          <a:lstStyle/>
          <a:p>
            <a:r>
              <a:rPr lang="en-US" dirty="0"/>
              <a:t>A Two-Phase Design Process</a:t>
            </a:r>
          </a:p>
        </p:txBody>
      </p:sp>
      <p:pic>
        <p:nvPicPr>
          <p:cNvPr id="6" name="Picture 5"/>
          <p:cNvPicPr>
            <a:picLocks noChangeAspect="1" noChangeArrowheads="1"/>
          </p:cNvPicPr>
          <p:nvPr/>
        </p:nvPicPr>
        <p:blipFill>
          <a:blip r:embed="rId3" cstate="print"/>
          <a:srcRect/>
          <a:stretch>
            <a:fillRect/>
          </a:stretch>
        </p:blipFill>
        <p:spPr bwMode="auto">
          <a:xfrm>
            <a:off x="3432052" y="2399527"/>
            <a:ext cx="2053256" cy="1465074"/>
          </a:xfrm>
          <a:prstGeom prst="rect">
            <a:avLst/>
          </a:prstGeom>
          <a:noFill/>
          <a:ln w="9525">
            <a:noFill/>
            <a:miter lim="800000"/>
            <a:headEnd/>
            <a:tailEnd/>
          </a:ln>
        </p:spPr>
      </p:pic>
      <p:pic>
        <p:nvPicPr>
          <p:cNvPr id="2" name="Picture 2" descr="A screenshot of a cell phone&#10;&#10;Description generated with very high confidence">
            <a:extLst>
              <a:ext uri="{FF2B5EF4-FFF2-40B4-BE49-F238E27FC236}">
                <a16:creationId xmlns:a16="http://schemas.microsoft.com/office/drawing/2014/main" id="{08564923-FD2E-426E-9C5D-7D026F7B21AF}"/>
              </a:ext>
            </a:extLst>
          </p:cNvPr>
          <p:cNvPicPr>
            <a:picLocks noChangeAspect="1"/>
          </p:cNvPicPr>
          <p:nvPr/>
        </p:nvPicPr>
        <p:blipFill>
          <a:blip r:embed="rId4"/>
          <a:stretch>
            <a:fillRect/>
          </a:stretch>
        </p:blipFill>
        <p:spPr>
          <a:xfrm>
            <a:off x="2369" y="2476417"/>
            <a:ext cx="2743200" cy="1289247"/>
          </a:xfrm>
          <a:prstGeom prst="rect">
            <a:avLst/>
          </a:prstGeom>
        </p:spPr>
      </p:pic>
      <p:sp>
        <p:nvSpPr>
          <p:cNvPr id="4" name="Arrow: Right 3">
            <a:extLst>
              <a:ext uri="{FF2B5EF4-FFF2-40B4-BE49-F238E27FC236}">
                <a16:creationId xmlns:a16="http://schemas.microsoft.com/office/drawing/2014/main" id="{92A18473-A5B4-4345-9640-73DCD737FD39}"/>
              </a:ext>
            </a:extLst>
          </p:cNvPr>
          <p:cNvSpPr/>
          <p:nvPr/>
        </p:nvSpPr>
        <p:spPr bwMode="auto">
          <a:xfrm>
            <a:off x="4082796" y="3186683"/>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5" name="Arrow: Right 4">
            <a:extLst>
              <a:ext uri="{FF2B5EF4-FFF2-40B4-BE49-F238E27FC236}">
                <a16:creationId xmlns:a16="http://schemas.microsoft.com/office/drawing/2014/main" id="{9F16E84B-5EFB-44E7-AE9A-C608AEA28CC9}"/>
              </a:ext>
            </a:extLst>
          </p:cNvPr>
          <p:cNvSpPr/>
          <p:nvPr/>
        </p:nvSpPr>
        <p:spPr bwMode="auto">
          <a:xfrm>
            <a:off x="4225671" y="3329558"/>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cxnSp>
        <p:nvCxnSpPr>
          <p:cNvPr id="7" name="Connector: Curved 6">
            <a:extLst>
              <a:ext uri="{FF2B5EF4-FFF2-40B4-BE49-F238E27FC236}">
                <a16:creationId xmlns:a16="http://schemas.microsoft.com/office/drawing/2014/main" id="{082A81AD-9019-4BC2-B9B7-0642C5AD6DBF}"/>
              </a:ext>
            </a:extLst>
          </p:cNvPr>
          <p:cNvCxnSpPr/>
          <p:nvPr/>
        </p:nvCxnSpPr>
        <p:spPr bwMode="auto">
          <a:xfrm>
            <a:off x="3796477" y="3186482"/>
            <a:ext cx="914400" cy="914400"/>
          </a:xfrm>
          <a:prstGeom prst="curvedConnector3">
            <a:avLst/>
          </a:prstGeom>
          <a:noFill/>
          <a:ln w="9525" cap="flat" cmpd="sng" algn="ctr">
            <a:noFill/>
            <a:prstDash val="solid"/>
            <a:round/>
            <a:headEnd type="none" w="med" len="med"/>
            <a:tailEnd type="triangle"/>
          </a:ln>
          <a:effectLst/>
        </p:spPr>
      </p:cxnSp>
      <p:sp>
        <p:nvSpPr>
          <p:cNvPr id="8" name="Arrow: Right 7">
            <a:extLst>
              <a:ext uri="{FF2B5EF4-FFF2-40B4-BE49-F238E27FC236}">
                <a16:creationId xmlns:a16="http://schemas.microsoft.com/office/drawing/2014/main" id="{D2D4AE29-64A6-4690-9B78-1B08DD4DB75B}"/>
              </a:ext>
            </a:extLst>
          </p:cNvPr>
          <p:cNvSpPr/>
          <p:nvPr/>
        </p:nvSpPr>
        <p:spPr bwMode="auto">
          <a:xfrm>
            <a:off x="1739794" y="2774344"/>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9" name="Arrow: Right 8">
            <a:extLst>
              <a:ext uri="{FF2B5EF4-FFF2-40B4-BE49-F238E27FC236}">
                <a16:creationId xmlns:a16="http://schemas.microsoft.com/office/drawing/2014/main" id="{0D8D4B26-2A15-4758-9737-F161CA2ED23A}"/>
              </a:ext>
            </a:extLst>
          </p:cNvPr>
          <p:cNvSpPr/>
          <p:nvPr/>
        </p:nvSpPr>
        <p:spPr bwMode="auto">
          <a:xfrm>
            <a:off x="2451208" y="2881686"/>
            <a:ext cx="978408" cy="484632"/>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buNone/>
              <a:tabLst>
                <a:tab pos="8745538" algn="l"/>
                <a:tab pos="8802688" algn="l"/>
                <a:tab pos="8861425" algn="l"/>
              </a:tabLst>
            </a:pPr>
            <a:r>
              <a:rPr lang="en-US" sz="2800" dirty="0">
                <a:solidFill>
                  <a:srgbClr val="FF0000"/>
                </a:solidFill>
                <a:latin typeface="Times New Roman"/>
                <a:cs typeface="Times New Roman"/>
              </a:rPr>
              <a:t>1</a:t>
            </a:r>
            <a:endParaRPr lang="en-US" sz="2800"/>
          </a:p>
        </p:txBody>
      </p:sp>
      <p:sp>
        <p:nvSpPr>
          <p:cNvPr id="12" name="Arrow: Right 11">
            <a:extLst>
              <a:ext uri="{FF2B5EF4-FFF2-40B4-BE49-F238E27FC236}">
                <a16:creationId xmlns:a16="http://schemas.microsoft.com/office/drawing/2014/main" id="{80B69A39-E4F5-4C24-BDCB-3934C538F423}"/>
              </a:ext>
            </a:extLst>
          </p:cNvPr>
          <p:cNvSpPr/>
          <p:nvPr/>
        </p:nvSpPr>
        <p:spPr bwMode="auto">
          <a:xfrm>
            <a:off x="5483415" y="2881685"/>
            <a:ext cx="978408" cy="484632"/>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buNone/>
              <a:tabLst>
                <a:tab pos="8745538" algn="l"/>
                <a:tab pos="8802688" algn="l"/>
                <a:tab pos="8861425" algn="l"/>
              </a:tabLst>
            </a:pPr>
            <a:r>
              <a:rPr lang="en-US" sz="2800" dirty="0">
                <a:solidFill>
                  <a:srgbClr val="FF0000"/>
                </a:solidFill>
                <a:latin typeface="Times New Roman"/>
                <a:cs typeface="Times New Roman"/>
              </a:rPr>
              <a:t>2</a:t>
            </a:r>
            <a:endParaRPr lang="en-US" sz="2800" dirty="0"/>
          </a:p>
        </p:txBody>
      </p:sp>
      <p:pic>
        <p:nvPicPr>
          <p:cNvPr id="10" name="Picture 10" descr="A screen shot of a social media post&#10;&#10;Description generated with very high confidence">
            <a:extLst>
              <a:ext uri="{FF2B5EF4-FFF2-40B4-BE49-F238E27FC236}">
                <a16:creationId xmlns:a16="http://schemas.microsoft.com/office/drawing/2014/main" id="{8A5A8566-61A6-424E-B2C9-81FA274CEEC2}"/>
              </a:ext>
            </a:extLst>
          </p:cNvPr>
          <p:cNvPicPr>
            <a:picLocks noChangeAspect="1"/>
          </p:cNvPicPr>
          <p:nvPr/>
        </p:nvPicPr>
        <p:blipFill>
          <a:blip r:embed="rId5"/>
          <a:stretch>
            <a:fillRect/>
          </a:stretch>
        </p:blipFill>
        <p:spPr>
          <a:xfrm>
            <a:off x="6448500" y="2028355"/>
            <a:ext cx="2619375" cy="2066925"/>
          </a:xfrm>
          <a:prstGeom prst="rect">
            <a:avLst/>
          </a:prstGeom>
        </p:spPr>
      </p:pic>
      <p:sp>
        <p:nvSpPr>
          <p:cNvPr id="13" name="TextBox 12">
            <a:extLst>
              <a:ext uri="{FF2B5EF4-FFF2-40B4-BE49-F238E27FC236}">
                <a16:creationId xmlns:a16="http://schemas.microsoft.com/office/drawing/2014/main" id="{58D1271E-4EF8-4B4F-99A1-8676676B26EE}"/>
              </a:ext>
            </a:extLst>
          </p:cNvPr>
          <p:cNvSpPr txBox="1"/>
          <p:nvPr/>
        </p:nvSpPr>
        <p:spPr>
          <a:xfrm>
            <a:off x="97126" y="4041363"/>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None/>
            </a:pPr>
            <a:r>
              <a:rPr lang="en-US" dirty="0">
                <a:latin typeface="Times New Roman"/>
                <a:cs typeface="Times New Roman"/>
              </a:rPr>
              <a:t>A project description</a:t>
            </a:r>
          </a:p>
        </p:txBody>
      </p:sp>
      <p:sp>
        <p:nvSpPr>
          <p:cNvPr id="16" name="TextBox 15">
            <a:extLst>
              <a:ext uri="{FF2B5EF4-FFF2-40B4-BE49-F238E27FC236}">
                <a16:creationId xmlns:a16="http://schemas.microsoft.com/office/drawing/2014/main" id="{9E76B96F-A7C4-4807-BB53-9A8B554FBB44}"/>
              </a:ext>
            </a:extLst>
          </p:cNvPr>
          <p:cNvSpPr txBox="1"/>
          <p:nvPr/>
        </p:nvSpPr>
        <p:spPr>
          <a:xfrm>
            <a:off x="3200400" y="4136119"/>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buNone/>
            </a:pPr>
            <a:r>
              <a:rPr lang="en-US" dirty="0">
                <a:latin typeface="Times New Roman"/>
                <a:cs typeface="Times New Roman"/>
              </a:rPr>
              <a:t>An ER model</a:t>
            </a:r>
            <a:endParaRPr lang="en-US" dirty="0"/>
          </a:p>
        </p:txBody>
      </p:sp>
      <p:sp>
        <p:nvSpPr>
          <p:cNvPr id="17" name="TextBox 16">
            <a:extLst>
              <a:ext uri="{FF2B5EF4-FFF2-40B4-BE49-F238E27FC236}">
                <a16:creationId xmlns:a16="http://schemas.microsoft.com/office/drawing/2014/main" id="{F8687859-5D64-417B-9ECF-6D4A62D385D9}"/>
              </a:ext>
            </a:extLst>
          </p:cNvPr>
          <p:cNvSpPr txBox="1"/>
          <p:nvPr/>
        </p:nvSpPr>
        <p:spPr>
          <a:xfrm>
            <a:off x="6208917" y="4100584"/>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buNone/>
            </a:pPr>
            <a:r>
              <a:rPr lang="en-US" dirty="0">
                <a:latin typeface="Times New Roman"/>
                <a:cs typeface="Times New Roman"/>
              </a:rPr>
              <a:t>A relational model</a:t>
            </a:r>
            <a:endParaRPr lang="en-US" dirty="0"/>
          </a:p>
        </p:txBody>
      </p:sp>
    </p:spTree>
    <p:extLst>
      <p:ext uri="{BB962C8B-B14F-4D97-AF65-F5344CB8AC3E}">
        <p14:creationId xmlns:p14="http://schemas.microsoft.com/office/powerpoint/2010/main" val="2926296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FBD7017-14AC-43FF-A1F7-8280B1484CB6}" type="slidenum">
              <a:rPr lang="en-US" smtClean="0">
                <a:latin typeface="Times New Roman" pitchFamily="18" charset="0"/>
              </a:rPr>
              <a:pPr/>
              <a:t>40</a:t>
            </a:fld>
            <a:endParaRPr lang="en-US">
              <a:latin typeface="Times New Roman" pitchFamily="18" charset="0"/>
            </a:endParaRPr>
          </a:p>
        </p:txBody>
      </p:sp>
      <p:sp>
        <p:nvSpPr>
          <p:cNvPr id="30723" name="Rectangle 2"/>
          <p:cNvSpPr>
            <a:spLocks noGrp="1" noChangeArrowheads="1"/>
          </p:cNvSpPr>
          <p:nvPr>
            <p:ph type="title"/>
          </p:nvPr>
        </p:nvSpPr>
        <p:spPr>
          <a:xfrm>
            <a:off x="685800" y="228600"/>
            <a:ext cx="7772400" cy="565150"/>
          </a:xfrm>
        </p:spPr>
        <p:txBody>
          <a:bodyPr/>
          <a:lstStyle/>
          <a:p>
            <a:pPr>
              <a:lnSpc>
                <a:spcPct val="90000"/>
              </a:lnSpc>
            </a:pPr>
            <a:r>
              <a:rPr lang="en-US" sz="2800" dirty="0"/>
              <a:t>Key and Total Participation Constraints</a:t>
            </a:r>
          </a:p>
        </p:txBody>
      </p:sp>
      <p:sp>
        <p:nvSpPr>
          <p:cNvPr id="40963" name="Rectangle 3"/>
          <p:cNvSpPr>
            <a:spLocks noGrp="1" noChangeArrowheads="1"/>
          </p:cNvSpPr>
          <p:nvPr>
            <p:ph type="body" idx="1"/>
          </p:nvPr>
        </p:nvSpPr>
        <p:spPr>
          <a:xfrm>
            <a:off x="584200" y="1253219"/>
            <a:ext cx="8382000" cy="793296"/>
          </a:xfrm>
        </p:spPr>
        <p:txBody>
          <a:bodyPr/>
          <a:lstStyle/>
          <a:p>
            <a:pPr>
              <a:lnSpc>
                <a:spcPct val="90000"/>
              </a:lnSpc>
              <a:defRPr/>
            </a:pPr>
            <a:r>
              <a:rPr lang="en-US" sz="2400" dirty="0"/>
              <a:t>Each professor works in EXACTLY ONE department</a:t>
            </a:r>
          </a:p>
        </p:txBody>
      </p:sp>
      <p:sp>
        <p:nvSpPr>
          <p:cNvPr id="30742" name="AutoShape 38"/>
          <p:cNvSpPr>
            <a:spLocks noChangeArrowheads="1"/>
          </p:cNvSpPr>
          <p:nvPr/>
        </p:nvSpPr>
        <p:spPr bwMode="auto">
          <a:xfrm>
            <a:off x="3304042" y="2079171"/>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30743" name="Rectangle 39"/>
          <p:cNvSpPr>
            <a:spLocks noChangeArrowheads="1"/>
          </p:cNvSpPr>
          <p:nvPr/>
        </p:nvSpPr>
        <p:spPr bwMode="auto">
          <a:xfrm>
            <a:off x="713241" y="2231572"/>
            <a:ext cx="1295400" cy="533400"/>
          </a:xfrm>
          <a:prstGeom prst="rect">
            <a:avLst/>
          </a:prstGeom>
          <a:noFill/>
          <a:ln w="9525">
            <a:solidFill>
              <a:schemeClr val="tx1"/>
            </a:solidFill>
            <a:miter lim="800000"/>
            <a:headEnd/>
            <a:tailEnd/>
          </a:ln>
        </p:spPr>
        <p:txBody>
          <a:bodyPr wrap="none" anchor="ctr"/>
          <a:lstStyle/>
          <a:p>
            <a:endParaRPr lang="en-US"/>
          </a:p>
        </p:txBody>
      </p:sp>
      <p:sp>
        <p:nvSpPr>
          <p:cNvPr id="30744" name="Rectangle 40"/>
          <p:cNvSpPr>
            <a:spLocks noChangeArrowheads="1"/>
          </p:cNvSpPr>
          <p:nvPr/>
        </p:nvSpPr>
        <p:spPr bwMode="auto">
          <a:xfrm>
            <a:off x="6352041" y="2231572"/>
            <a:ext cx="1676400" cy="533400"/>
          </a:xfrm>
          <a:prstGeom prst="rect">
            <a:avLst/>
          </a:prstGeom>
          <a:noFill/>
          <a:ln w="9525">
            <a:solidFill>
              <a:schemeClr val="tx1"/>
            </a:solidFill>
            <a:miter lim="800000"/>
            <a:headEnd/>
            <a:tailEnd/>
          </a:ln>
        </p:spPr>
        <p:txBody>
          <a:bodyPr wrap="none" anchor="ctr"/>
          <a:lstStyle/>
          <a:p>
            <a:endParaRPr lang="en-US"/>
          </a:p>
        </p:txBody>
      </p:sp>
      <p:sp>
        <p:nvSpPr>
          <p:cNvPr id="41001" name="Text Box 41"/>
          <p:cNvSpPr txBox="1">
            <a:spLocks noChangeArrowheads="1"/>
          </p:cNvSpPr>
          <p:nvPr/>
        </p:nvSpPr>
        <p:spPr bwMode="auto">
          <a:xfrm>
            <a:off x="3608841" y="2307772"/>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41002" name="Text Box 42"/>
          <p:cNvSpPr txBox="1">
            <a:spLocks noChangeArrowheads="1"/>
          </p:cNvSpPr>
          <p:nvPr/>
        </p:nvSpPr>
        <p:spPr bwMode="auto">
          <a:xfrm>
            <a:off x="713241" y="2307772"/>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003" name="Text Box 43"/>
          <p:cNvSpPr txBox="1">
            <a:spLocks noChangeArrowheads="1"/>
          </p:cNvSpPr>
          <p:nvPr/>
        </p:nvSpPr>
        <p:spPr bwMode="auto">
          <a:xfrm>
            <a:off x="6428241" y="2307772"/>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30748" name="Line 44"/>
          <p:cNvSpPr>
            <a:spLocks noChangeShapeType="1"/>
          </p:cNvSpPr>
          <p:nvPr/>
        </p:nvSpPr>
        <p:spPr bwMode="auto">
          <a:xfrm>
            <a:off x="2008641" y="2536372"/>
            <a:ext cx="1295400" cy="0"/>
          </a:xfrm>
          <a:prstGeom prst="line">
            <a:avLst/>
          </a:prstGeom>
          <a:ln>
            <a:headEnd/>
            <a:tailEnd type="triangle" w="lg" len="med"/>
          </a:ln>
        </p:spPr>
        <p:style>
          <a:lnRef idx="2">
            <a:schemeClr val="accent4"/>
          </a:lnRef>
          <a:fillRef idx="0">
            <a:schemeClr val="accent4"/>
          </a:fillRef>
          <a:effectRef idx="1">
            <a:schemeClr val="accent4"/>
          </a:effectRef>
          <a:fontRef idx="minor">
            <a:schemeClr val="tx1"/>
          </a:fontRef>
        </p:style>
        <p:txBody>
          <a:bodyPr wrap="none" anchor="ctr"/>
          <a:lstStyle/>
          <a:p>
            <a:endParaRPr lang="en-US"/>
          </a:p>
        </p:txBody>
      </p:sp>
      <p:sp>
        <p:nvSpPr>
          <p:cNvPr id="30749" name="Line 45"/>
          <p:cNvSpPr>
            <a:spLocks noChangeShapeType="1"/>
          </p:cNvSpPr>
          <p:nvPr/>
        </p:nvSpPr>
        <p:spPr bwMode="auto">
          <a:xfrm>
            <a:off x="5132841" y="2536372"/>
            <a:ext cx="1219200" cy="0"/>
          </a:xfrm>
          <a:prstGeom prst="line">
            <a:avLst/>
          </a:prstGeom>
          <a:noFill/>
          <a:ln w="9525">
            <a:solidFill>
              <a:schemeClr val="tx1"/>
            </a:solidFill>
            <a:round/>
            <a:headEnd/>
            <a:tailEnd/>
          </a:ln>
        </p:spPr>
        <p:txBody>
          <a:bodyPr wrap="none" anchor="ctr"/>
          <a:lstStyle/>
          <a:p>
            <a:endParaRPr lang="en-US"/>
          </a:p>
        </p:txBody>
      </p:sp>
      <p:sp>
        <p:nvSpPr>
          <p:cNvPr id="32" name="Text Box 4"/>
          <p:cNvSpPr txBox="1">
            <a:spLocks noChangeArrowheads="1"/>
          </p:cNvSpPr>
          <p:nvPr/>
        </p:nvSpPr>
        <p:spPr bwMode="auto">
          <a:xfrm>
            <a:off x="1700439" y="3640818"/>
            <a:ext cx="1966913" cy="118745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xxxxxx   1123</a:t>
            </a:r>
          </a:p>
          <a:p>
            <a:pPr>
              <a:lnSpc>
                <a:spcPct val="100000"/>
              </a:lnSpc>
              <a:spcBef>
                <a:spcPct val="0"/>
              </a:spcBef>
              <a:buFontTx/>
              <a:buNone/>
            </a:pPr>
            <a:r>
              <a:rPr lang="en-US"/>
              <a:t>yyyyyy   4100</a:t>
            </a:r>
          </a:p>
          <a:p>
            <a:pPr>
              <a:lnSpc>
                <a:spcPct val="100000"/>
              </a:lnSpc>
              <a:spcBef>
                <a:spcPct val="0"/>
              </a:spcBef>
              <a:buFontTx/>
              <a:buNone/>
            </a:pPr>
            <a:r>
              <a:rPr lang="en-US"/>
              <a:t>zzzzzzz   3216</a:t>
            </a:r>
          </a:p>
        </p:txBody>
      </p:sp>
      <p:sp>
        <p:nvSpPr>
          <p:cNvPr id="33" name="Text Box 5"/>
          <p:cNvSpPr txBox="1">
            <a:spLocks noChangeArrowheads="1"/>
          </p:cNvSpPr>
          <p:nvPr/>
        </p:nvSpPr>
        <p:spPr bwMode="auto">
          <a:xfrm>
            <a:off x="5145314" y="3675743"/>
            <a:ext cx="2065338" cy="118745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        CSE</a:t>
            </a:r>
          </a:p>
          <a:p>
            <a:pPr>
              <a:lnSpc>
                <a:spcPct val="100000"/>
              </a:lnSpc>
              <a:spcBef>
                <a:spcPct val="0"/>
              </a:spcBef>
              <a:buFontTx/>
              <a:buNone/>
            </a:pPr>
            <a:r>
              <a:rPr lang="en-US"/>
              <a:t>4100        ECO</a:t>
            </a:r>
          </a:p>
          <a:p>
            <a:pPr>
              <a:lnSpc>
                <a:spcPct val="100000"/>
              </a:lnSpc>
              <a:spcBef>
                <a:spcPct val="0"/>
              </a:spcBef>
              <a:buFontTx/>
              <a:buNone/>
            </a:pPr>
            <a:r>
              <a:rPr lang="en-US"/>
              <a:t>3216        AMS</a:t>
            </a:r>
          </a:p>
        </p:txBody>
      </p:sp>
      <p:sp>
        <p:nvSpPr>
          <p:cNvPr id="34" name="Rectangle 7"/>
          <p:cNvSpPr>
            <a:spLocks noChangeArrowheads="1"/>
          </p:cNvSpPr>
          <p:nvPr/>
        </p:nvSpPr>
        <p:spPr bwMode="auto">
          <a:xfrm>
            <a:off x="1716314" y="3675743"/>
            <a:ext cx="1905000" cy="1219200"/>
          </a:xfrm>
          <a:prstGeom prst="rect">
            <a:avLst/>
          </a:prstGeom>
          <a:noFill/>
          <a:ln w="9525">
            <a:solidFill>
              <a:schemeClr val="tx1"/>
            </a:solidFill>
            <a:miter lim="800000"/>
            <a:headEnd/>
            <a:tailEnd/>
          </a:ln>
        </p:spPr>
        <p:txBody>
          <a:bodyPr wrap="none" anchor="ctr"/>
          <a:lstStyle/>
          <a:p>
            <a:endParaRPr lang="en-US"/>
          </a:p>
        </p:txBody>
      </p:sp>
      <p:sp>
        <p:nvSpPr>
          <p:cNvPr id="35" name="Rectangle 8"/>
          <p:cNvSpPr>
            <a:spLocks noChangeArrowheads="1"/>
          </p:cNvSpPr>
          <p:nvPr/>
        </p:nvSpPr>
        <p:spPr bwMode="auto">
          <a:xfrm>
            <a:off x="5145314" y="3675743"/>
            <a:ext cx="2057400" cy="1219200"/>
          </a:xfrm>
          <a:prstGeom prst="rect">
            <a:avLst/>
          </a:prstGeom>
          <a:noFill/>
          <a:ln w="9525">
            <a:solidFill>
              <a:schemeClr val="tx1"/>
            </a:solidFill>
            <a:miter lim="800000"/>
            <a:headEnd/>
            <a:tailEnd/>
          </a:ln>
        </p:spPr>
        <p:txBody>
          <a:bodyPr wrap="none" anchor="ctr"/>
          <a:lstStyle/>
          <a:p>
            <a:endParaRPr lang="en-US"/>
          </a:p>
        </p:txBody>
      </p:sp>
      <p:sp>
        <p:nvSpPr>
          <p:cNvPr id="36" name="Line 9"/>
          <p:cNvSpPr>
            <a:spLocks noChangeShapeType="1"/>
          </p:cNvSpPr>
          <p:nvPr/>
        </p:nvSpPr>
        <p:spPr bwMode="auto">
          <a:xfrm>
            <a:off x="1716314" y="4056743"/>
            <a:ext cx="1905000" cy="0"/>
          </a:xfrm>
          <a:prstGeom prst="line">
            <a:avLst/>
          </a:prstGeom>
          <a:noFill/>
          <a:ln w="9525">
            <a:solidFill>
              <a:schemeClr val="tx1"/>
            </a:solidFill>
            <a:round/>
            <a:headEnd/>
            <a:tailEnd/>
          </a:ln>
        </p:spPr>
        <p:txBody>
          <a:bodyPr wrap="none" anchor="ctr"/>
          <a:lstStyle/>
          <a:p>
            <a:endParaRPr lang="en-US"/>
          </a:p>
        </p:txBody>
      </p:sp>
      <p:sp>
        <p:nvSpPr>
          <p:cNvPr id="37" name="Line 10"/>
          <p:cNvSpPr>
            <a:spLocks noChangeShapeType="1"/>
          </p:cNvSpPr>
          <p:nvPr/>
        </p:nvSpPr>
        <p:spPr bwMode="auto">
          <a:xfrm>
            <a:off x="1716314" y="4437743"/>
            <a:ext cx="1905000" cy="0"/>
          </a:xfrm>
          <a:prstGeom prst="line">
            <a:avLst/>
          </a:prstGeom>
          <a:noFill/>
          <a:ln w="9525">
            <a:solidFill>
              <a:schemeClr val="tx1"/>
            </a:solidFill>
            <a:round/>
            <a:headEnd/>
            <a:tailEnd/>
          </a:ln>
        </p:spPr>
        <p:txBody>
          <a:bodyPr wrap="none" anchor="ctr"/>
          <a:lstStyle/>
          <a:p>
            <a:endParaRPr lang="en-US"/>
          </a:p>
        </p:txBody>
      </p:sp>
      <p:sp>
        <p:nvSpPr>
          <p:cNvPr id="38" name="Line 11"/>
          <p:cNvSpPr>
            <a:spLocks noChangeShapeType="1"/>
          </p:cNvSpPr>
          <p:nvPr/>
        </p:nvSpPr>
        <p:spPr bwMode="auto">
          <a:xfrm>
            <a:off x="5145314" y="4056743"/>
            <a:ext cx="2057400" cy="0"/>
          </a:xfrm>
          <a:prstGeom prst="line">
            <a:avLst/>
          </a:prstGeom>
          <a:noFill/>
          <a:ln w="9525">
            <a:solidFill>
              <a:schemeClr val="tx1"/>
            </a:solidFill>
            <a:round/>
            <a:headEnd/>
            <a:tailEnd/>
          </a:ln>
        </p:spPr>
        <p:txBody>
          <a:bodyPr wrap="none" anchor="ctr"/>
          <a:lstStyle/>
          <a:p>
            <a:endParaRPr lang="en-US"/>
          </a:p>
        </p:txBody>
      </p:sp>
      <p:sp>
        <p:nvSpPr>
          <p:cNvPr id="39" name="Line 12"/>
          <p:cNvSpPr>
            <a:spLocks noChangeShapeType="1"/>
          </p:cNvSpPr>
          <p:nvPr/>
        </p:nvSpPr>
        <p:spPr bwMode="auto">
          <a:xfrm>
            <a:off x="5145314" y="4437743"/>
            <a:ext cx="2057400" cy="0"/>
          </a:xfrm>
          <a:prstGeom prst="line">
            <a:avLst/>
          </a:prstGeom>
          <a:noFill/>
          <a:ln w="9525">
            <a:solidFill>
              <a:schemeClr val="tx1"/>
            </a:solidFill>
            <a:round/>
            <a:headEnd/>
            <a:tailEnd/>
          </a:ln>
        </p:spPr>
        <p:txBody>
          <a:bodyPr wrap="none" anchor="ctr"/>
          <a:lstStyle/>
          <a:p>
            <a:endParaRPr lang="en-US"/>
          </a:p>
        </p:txBody>
      </p:sp>
      <p:sp>
        <p:nvSpPr>
          <p:cNvPr id="40" name="Line 15"/>
          <p:cNvSpPr>
            <a:spLocks noChangeShapeType="1"/>
          </p:cNvSpPr>
          <p:nvPr/>
        </p:nvSpPr>
        <p:spPr bwMode="auto">
          <a:xfrm>
            <a:off x="3621314" y="3904343"/>
            <a:ext cx="1524000" cy="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1" name="Line 16"/>
          <p:cNvSpPr>
            <a:spLocks noChangeShapeType="1"/>
          </p:cNvSpPr>
          <p:nvPr/>
        </p:nvSpPr>
        <p:spPr bwMode="auto">
          <a:xfrm>
            <a:off x="3621314" y="4285343"/>
            <a:ext cx="1524000" cy="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2" name="Line 17"/>
          <p:cNvSpPr>
            <a:spLocks noChangeShapeType="1"/>
          </p:cNvSpPr>
          <p:nvPr/>
        </p:nvSpPr>
        <p:spPr bwMode="auto">
          <a:xfrm>
            <a:off x="3621314" y="4666343"/>
            <a:ext cx="1524000" cy="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3" name="Line 21"/>
          <p:cNvSpPr>
            <a:spLocks noChangeShapeType="1"/>
          </p:cNvSpPr>
          <p:nvPr/>
        </p:nvSpPr>
        <p:spPr bwMode="auto">
          <a:xfrm>
            <a:off x="2859314" y="3675743"/>
            <a:ext cx="0" cy="1219200"/>
          </a:xfrm>
          <a:prstGeom prst="line">
            <a:avLst/>
          </a:prstGeom>
          <a:noFill/>
          <a:ln w="9525">
            <a:solidFill>
              <a:schemeClr val="tx1"/>
            </a:solidFill>
            <a:round/>
            <a:headEnd/>
            <a:tailEnd/>
          </a:ln>
        </p:spPr>
        <p:txBody>
          <a:bodyPr wrap="none" anchor="ctr"/>
          <a:lstStyle/>
          <a:p>
            <a:endParaRPr lang="en-US"/>
          </a:p>
        </p:txBody>
      </p:sp>
      <p:sp>
        <p:nvSpPr>
          <p:cNvPr id="44" name="Line 22"/>
          <p:cNvSpPr>
            <a:spLocks noChangeShapeType="1"/>
          </p:cNvSpPr>
          <p:nvPr/>
        </p:nvSpPr>
        <p:spPr bwMode="auto">
          <a:xfrm>
            <a:off x="5907314" y="3675743"/>
            <a:ext cx="0" cy="1219200"/>
          </a:xfrm>
          <a:prstGeom prst="line">
            <a:avLst/>
          </a:prstGeom>
          <a:noFill/>
          <a:ln w="9525">
            <a:solidFill>
              <a:schemeClr val="tx1"/>
            </a:solidFill>
            <a:round/>
            <a:headEnd/>
            <a:tailEnd/>
          </a:ln>
        </p:spPr>
        <p:txBody>
          <a:bodyPr wrap="none" anchor="ctr"/>
          <a:lstStyle/>
          <a:p>
            <a:endParaRPr lang="en-US"/>
          </a:p>
        </p:txBody>
      </p:sp>
      <p:sp>
        <p:nvSpPr>
          <p:cNvPr id="45" name="Line 23"/>
          <p:cNvSpPr>
            <a:spLocks noChangeShapeType="1"/>
          </p:cNvSpPr>
          <p:nvPr/>
        </p:nvSpPr>
        <p:spPr bwMode="auto">
          <a:xfrm>
            <a:off x="6440714" y="3675743"/>
            <a:ext cx="0" cy="1219200"/>
          </a:xfrm>
          <a:prstGeom prst="line">
            <a:avLst/>
          </a:prstGeom>
          <a:noFill/>
          <a:ln w="9525">
            <a:solidFill>
              <a:schemeClr val="tx1"/>
            </a:solidFill>
            <a:round/>
            <a:headEnd/>
            <a:tailEnd/>
          </a:ln>
        </p:spPr>
        <p:txBody>
          <a:bodyPr wrap="none" anchor="ctr"/>
          <a:lstStyle/>
          <a:p>
            <a:endParaRPr lang="en-US"/>
          </a:p>
        </p:txBody>
      </p:sp>
      <p:sp>
        <p:nvSpPr>
          <p:cNvPr id="46" name="Text Box 27"/>
          <p:cNvSpPr txBox="1">
            <a:spLocks noChangeArrowheads="1"/>
          </p:cNvSpPr>
          <p:nvPr/>
        </p:nvSpPr>
        <p:spPr bwMode="auto">
          <a:xfrm>
            <a:off x="2005239" y="4936218"/>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7" name="Text Box 29"/>
          <p:cNvSpPr txBox="1">
            <a:spLocks noChangeArrowheads="1"/>
          </p:cNvSpPr>
          <p:nvPr/>
        </p:nvSpPr>
        <p:spPr bwMode="auto">
          <a:xfrm>
            <a:off x="3087914" y="3294743"/>
            <a:ext cx="395288"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Id</a:t>
            </a:r>
          </a:p>
        </p:txBody>
      </p:sp>
      <p:sp>
        <p:nvSpPr>
          <p:cNvPr id="48" name="Text Box 31"/>
          <p:cNvSpPr txBox="1">
            <a:spLocks noChangeArrowheads="1"/>
          </p:cNvSpPr>
          <p:nvPr/>
        </p:nvSpPr>
        <p:spPr bwMode="auto">
          <a:xfrm>
            <a:off x="5069114" y="3218543"/>
            <a:ext cx="846138"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ProfId</a:t>
            </a:r>
          </a:p>
        </p:txBody>
      </p:sp>
      <p:sp>
        <p:nvSpPr>
          <p:cNvPr id="49" name="Text Box 34"/>
          <p:cNvSpPr txBox="1">
            <a:spLocks noChangeArrowheads="1"/>
          </p:cNvSpPr>
          <p:nvPr/>
        </p:nvSpPr>
        <p:spPr bwMode="auto">
          <a:xfrm>
            <a:off x="5540602" y="4998131"/>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2F5EBC6D-5B8B-48CE-BC3F-71CAF93DE2B3}" type="slidenum">
              <a:rPr lang="en-US" smtClean="0">
                <a:latin typeface="Times New Roman" pitchFamily="18" charset="0"/>
              </a:rPr>
              <a:pPr/>
              <a:t>41</a:t>
            </a:fld>
            <a:endParaRPr lang="en-US">
              <a:latin typeface="Times New Roman" pitchFamily="18" charset="0"/>
            </a:endParaRPr>
          </a:p>
        </p:txBody>
      </p:sp>
      <p:sp>
        <p:nvSpPr>
          <p:cNvPr id="28675" name="Rectangle 2"/>
          <p:cNvSpPr>
            <a:spLocks noGrp="1" noChangeArrowheads="1"/>
          </p:cNvSpPr>
          <p:nvPr>
            <p:ph type="title"/>
          </p:nvPr>
        </p:nvSpPr>
        <p:spPr>
          <a:xfrm>
            <a:off x="685800" y="0"/>
            <a:ext cx="7772400" cy="1143000"/>
          </a:xfrm>
        </p:spPr>
        <p:txBody>
          <a:bodyPr/>
          <a:lstStyle/>
          <a:p>
            <a:r>
              <a:rPr lang="en-US" dirty="0"/>
              <a:t>Key + Total Participation Constraints</a:t>
            </a:r>
          </a:p>
        </p:txBody>
      </p:sp>
      <p:sp>
        <p:nvSpPr>
          <p:cNvPr id="19460" name="AutoShape 4"/>
          <p:cNvSpPr>
            <a:spLocks noChangeArrowheads="1"/>
          </p:cNvSpPr>
          <p:nvPr/>
        </p:nvSpPr>
        <p:spPr bwMode="auto">
          <a:xfrm>
            <a:off x="3352800" y="1828800"/>
            <a:ext cx="2509838" cy="1290638"/>
          </a:xfrm>
          <a:prstGeom prst="diamond">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28677" name="Text Box 5"/>
          <p:cNvSpPr txBox="1">
            <a:spLocks noChangeArrowheads="1"/>
          </p:cNvSpPr>
          <p:nvPr/>
        </p:nvSpPr>
        <p:spPr bwMode="auto">
          <a:xfrm>
            <a:off x="2574925" y="5070475"/>
            <a:ext cx="184150" cy="457200"/>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a:p>
        </p:txBody>
      </p:sp>
      <p:sp>
        <p:nvSpPr>
          <p:cNvPr id="19462" name="Rectangle 6"/>
          <p:cNvSpPr>
            <a:spLocks noChangeArrowheads="1"/>
          </p:cNvSpPr>
          <p:nvPr/>
        </p:nvSpPr>
        <p:spPr bwMode="auto">
          <a:xfrm>
            <a:off x="533400" y="2057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19463" name="Rectangle 7"/>
          <p:cNvSpPr>
            <a:spLocks noChangeArrowheads="1"/>
          </p:cNvSpPr>
          <p:nvPr/>
        </p:nvSpPr>
        <p:spPr bwMode="auto">
          <a:xfrm>
            <a:off x="6858000" y="2057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8680" name="Oval 8"/>
          <p:cNvSpPr>
            <a:spLocks noChangeArrowheads="1"/>
          </p:cNvSpPr>
          <p:nvPr/>
        </p:nvSpPr>
        <p:spPr bwMode="auto">
          <a:xfrm>
            <a:off x="2438400" y="15240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Since</a:t>
            </a:r>
          </a:p>
        </p:txBody>
      </p:sp>
      <p:sp>
        <p:nvSpPr>
          <p:cNvPr id="28681" name="Oval 10"/>
          <p:cNvSpPr>
            <a:spLocks noChangeArrowheads="1"/>
          </p:cNvSpPr>
          <p:nvPr/>
        </p:nvSpPr>
        <p:spPr bwMode="auto">
          <a:xfrm>
            <a:off x="5181600" y="15240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Status</a:t>
            </a:r>
          </a:p>
        </p:txBody>
      </p:sp>
      <p:sp>
        <p:nvSpPr>
          <p:cNvPr id="28682" name="Line 17"/>
          <p:cNvSpPr>
            <a:spLocks noChangeShapeType="1"/>
          </p:cNvSpPr>
          <p:nvPr/>
        </p:nvSpPr>
        <p:spPr bwMode="auto">
          <a:xfrm>
            <a:off x="5867400" y="2438400"/>
            <a:ext cx="990600" cy="0"/>
          </a:xfrm>
          <a:prstGeom prst="line">
            <a:avLst/>
          </a:prstGeom>
          <a:noFill/>
          <a:ln w="9525">
            <a:solidFill>
              <a:schemeClr val="tx1"/>
            </a:solidFill>
            <a:round/>
            <a:headEnd/>
            <a:tailEnd/>
          </a:ln>
        </p:spPr>
        <p:txBody>
          <a:bodyPr wrap="none" anchor="ctr"/>
          <a:lstStyle/>
          <a:p>
            <a:endParaRPr lang="en-US"/>
          </a:p>
        </p:txBody>
      </p:sp>
      <p:sp>
        <p:nvSpPr>
          <p:cNvPr id="28683" name="Line 18"/>
          <p:cNvSpPr>
            <a:spLocks noChangeShapeType="1"/>
          </p:cNvSpPr>
          <p:nvPr/>
        </p:nvSpPr>
        <p:spPr bwMode="auto">
          <a:xfrm flipH="1">
            <a:off x="5181600" y="1981200"/>
            <a:ext cx="152400" cy="152400"/>
          </a:xfrm>
          <a:prstGeom prst="line">
            <a:avLst/>
          </a:prstGeom>
          <a:noFill/>
          <a:ln w="9525">
            <a:solidFill>
              <a:schemeClr val="tx1"/>
            </a:solidFill>
            <a:round/>
            <a:headEnd/>
            <a:tailEnd/>
          </a:ln>
        </p:spPr>
        <p:txBody>
          <a:bodyPr wrap="none" anchor="ctr"/>
          <a:lstStyle/>
          <a:p>
            <a:endParaRPr lang="en-US"/>
          </a:p>
        </p:txBody>
      </p:sp>
      <p:sp>
        <p:nvSpPr>
          <p:cNvPr id="28684" name="Line 19"/>
          <p:cNvSpPr>
            <a:spLocks noChangeShapeType="1"/>
          </p:cNvSpPr>
          <p:nvPr/>
        </p:nvSpPr>
        <p:spPr bwMode="auto">
          <a:xfrm>
            <a:off x="3886200" y="1905000"/>
            <a:ext cx="228600" cy="152400"/>
          </a:xfrm>
          <a:prstGeom prst="line">
            <a:avLst/>
          </a:prstGeom>
          <a:noFill/>
          <a:ln w="9525">
            <a:solidFill>
              <a:schemeClr val="tx1"/>
            </a:solidFill>
            <a:round/>
            <a:headEnd/>
            <a:tailEnd/>
          </a:ln>
        </p:spPr>
        <p:txBody>
          <a:bodyPr wrap="none" anchor="ctr"/>
          <a:lstStyle/>
          <a:p>
            <a:endParaRPr lang="en-US"/>
          </a:p>
        </p:txBody>
      </p:sp>
      <p:sp>
        <p:nvSpPr>
          <p:cNvPr id="19489" name="Text Box 33"/>
          <p:cNvSpPr txBox="1">
            <a:spLocks noChangeArrowheads="1"/>
          </p:cNvSpPr>
          <p:nvPr/>
        </p:nvSpPr>
        <p:spPr bwMode="auto">
          <a:xfrm>
            <a:off x="209550" y="3352800"/>
            <a:ext cx="8728075" cy="2246769"/>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sz="2000" dirty="0">
                <a:latin typeface="Times New Roman" charset="0"/>
              </a:rPr>
              <a:t>CREATE TABLE </a:t>
            </a:r>
            <a:r>
              <a:rPr lang="en-US" sz="2000" dirty="0">
                <a:effectLst>
                  <a:outerShdw blurRad="38100" dist="38100" dir="2700000" algn="tl">
                    <a:srgbClr val="C0C0C0"/>
                  </a:outerShdw>
                </a:effectLst>
                <a:latin typeface="Times New Roman" charset="0"/>
              </a:rPr>
              <a:t>Professor</a:t>
            </a:r>
            <a:r>
              <a:rPr lang="en-US" sz="2000" dirty="0">
                <a:latin typeface="Times New Roman" charset="0"/>
              </a:rPr>
              <a:t>  (</a:t>
            </a:r>
          </a:p>
          <a:p>
            <a:pPr>
              <a:lnSpc>
                <a:spcPct val="100000"/>
              </a:lnSpc>
              <a:spcBef>
                <a:spcPct val="0"/>
              </a:spcBef>
              <a:buFontTx/>
              <a:buNone/>
              <a:defRPr/>
            </a:pPr>
            <a:r>
              <a:rPr lang="en-US" sz="2000" i="1" dirty="0" err="1">
                <a:latin typeface="Times New Roman" charset="0"/>
              </a:rPr>
              <a:t>ProfId</a:t>
            </a:r>
            <a:r>
              <a:rPr lang="en-US" sz="2000" dirty="0">
                <a:latin typeface="Times New Roman" charset="0"/>
              </a:rPr>
              <a:t>  INTEGER,       -- </a:t>
            </a:r>
            <a:r>
              <a:rPr lang="en-US" sz="2000" i="1" dirty="0">
                <a:latin typeface="Times New Roman" charset="0"/>
              </a:rPr>
              <a:t>role (key of  </a:t>
            </a:r>
            <a:r>
              <a:rPr lang="en-US" sz="2000" dirty="0">
                <a:effectLst>
                  <a:outerShdw blurRad="38100" dist="38100" dir="2700000" algn="tl">
                    <a:srgbClr val="C0C0C0"/>
                  </a:outerShdw>
                </a:effectLst>
                <a:latin typeface="Times New Roman" charset="0"/>
              </a:rPr>
              <a:t>Professor</a:t>
            </a:r>
            <a:r>
              <a:rPr lang="en-US" sz="2000" i="1" dirty="0">
                <a:latin typeface="Times New Roman" charset="0"/>
              </a:rPr>
              <a:t>)</a:t>
            </a:r>
            <a:r>
              <a:rPr lang="en-US" sz="2000" dirty="0">
                <a:latin typeface="Times New Roman" charset="0"/>
              </a:rPr>
              <a:t>    </a:t>
            </a:r>
          </a:p>
          <a:p>
            <a:pPr>
              <a:lnSpc>
                <a:spcPct val="100000"/>
              </a:lnSpc>
              <a:spcBef>
                <a:spcPct val="0"/>
              </a:spcBef>
              <a:buFontTx/>
              <a:buNone/>
              <a:defRPr/>
            </a:pPr>
            <a:r>
              <a:rPr lang="en-US" sz="2000" i="1" dirty="0">
                <a:latin typeface="Times New Roman" charset="0"/>
              </a:rPr>
              <a:t>Since</a:t>
            </a:r>
            <a:r>
              <a:rPr lang="en-US" sz="2000" dirty="0">
                <a:latin typeface="Times New Roman" charset="0"/>
              </a:rPr>
              <a:t> DATE,                -- </a:t>
            </a:r>
            <a:r>
              <a:rPr lang="en-US" sz="2000" i="1" dirty="0">
                <a:latin typeface="Times New Roman" charset="0"/>
              </a:rPr>
              <a:t>attribute</a:t>
            </a:r>
          </a:p>
          <a:p>
            <a:pPr>
              <a:lnSpc>
                <a:spcPct val="100000"/>
              </a:lnSpc>
              <a:spcBef>
                <a:spcPct val="0"/>
              </a:spcBef>
              <a:buFontTx/>
              <a:buNone/>
              <a:defRPr/>
            </a:pPr>
            <a:r>
              <a:rPr lang="en-US" sz="2000" dirty="0">
                <a:latin typeface="Times New Roman" charset="0"/>
              </a:rPr>
              <a:t> </a:t>
            </a:r>
            <a:r>
              <a:rPr lang="en-US" sz="2000" i="1" dirty="0">
                <a:latin typeface="Times New Roman" charset="0"/>
              </a:rPr>
              <a:t>Status</a:t>
            </a:r>
            <a:r>
              <a:rPr lang="en-US" sz="2000" dirty="0">
                <a:latin typeface="Times New Roman" charset="0"/>
              </a:rPr>
              <a:t>  CHAR (10),      -- </a:t>
            </a:r>
            <a:r>
              <a:rPr lang="en-US" sz="2000" i="1" dirty="0">
                <a:latin typeface="Times New Roman" charset="0"/>
              </a:rPr>
              <a:t>attribute</a:t>
            </a:r>
          </a:p>
          <a:p>
            <a:pPr>
              <a:lnSpc>
                <a:spcPct val="100000"/>
              </a:lnSpc>
              <a:spcBef>
                <a:spcPct val="0"/>
              </a:spcBef>
              <a:buFontTx/>
              <a:buNone/>
              <a:defRPr/>
            </a:pPr>
            <a:r>
              <a:rPr lang="en-US" sz="2000" i="1" dirty="0" err="1">
                <a:latin typeface="Times New Roman" charset="0"/>
              </a:rPr>
              <a:t>DeptId</a:t>
            </a:r>
            <a:r>
              <a:rPr lang="en-US" sz="2000" dirty="0">
                <a:latin typeface="Times New Roman" charset="0"/>
              </a:rPr>
              <a:t>  CHAR (4) </a:t>
            </a:r>
            <a:r>
              <a:rPr lang="en-US" sz="2000" dirty="0">
                <a:solidFill>
                  <a:srgbClr val="FF0000"/>
                </a:solidFill>
                <a:latin typeface="Times New Roman" charset="0"/>
              </a:rPr>
              <a:t>NOT NULL</a:t>
            </a:r>
            <a:r>
              <a:rPr lang="en-US" sz="2000" dirty="0">
                <a:latin typeface="Times New Roman" charset="0"/>
              </a:rPr>
              <a:t>,       -- </a:t>
            </a:r>
            <a:r>
              <a:rPr lang="en-US" sz="2000" i="1" dirty="0">
                <a:latin typeface="Times New Roman" charset="0"/>
              </a:rPr>
              <a:t>role (key of  </a:t>
            </a:r>
            <a:r>
              <a:rPr lang="en-US" sz="2000" dirty="0">
                <a:effectLst>
                  <a:outerShdw blurRad="38100" dist="38100" dir="2700000" algn="tl">
                    <a:srgbClr val="C0C0C0"/>
                  </a:outerShdw>
                </a:effectLst>
                <a:latin typeface="Times New Roman" charset="0"/>
              </a:rPr>
              <a:t>Department</a:t>
            </a:r>
            <a:r>
              <a:rPr lang="en-US" sz="2000" i="1" dirty="0">
                <a:latin typeface="Times New Roman" charset="0"/>
              </a:rPr>
              <a:t>)</a:t>
            </a:r>
          </a:p>
          <a:p>
            <a:pPr>
              <a:lnSpc>
                <a:spcPct val="100000"/>
              </a:lnSpc>
              <a:spcBef>
                <a:spcPct val="0"/>
              </a:spcBef>
              <a:buFontTx/>
              <a:buNone/>
              <a:defRPr/>
            </a:pPr>
            <a:r>
              <a:rPr lang="en-US" sz="2000" dirty="0">
                <a:latin typeface="Times New Roman" charset="0"/>
              </a:rPr>
              <a:t> PRIMARY KEY (</a:t>
            </a:r>
            <a:r>
              <a:rPr lang="en-US" sz="2000" i="1" dirty="0" err="1">
                <a:latin typeface="Times New Roman" charset="0"/>
              </a:rPr>
              <a:t>ProfId</a:t>
            </a:r>
            <a:r>
              <a:rPr lang="en-US" sz="2000" dirty="0">
                <a:latin typeface="Times New Roman" charset="0"/>
              </a:rPr>
              <a:t>),  -- </a:t>
            </a:r>
            <a:r>
              <a:rPr lang="en-US" sz="2000" i="1" dirty="0">
                <a:latin typeface="Times New Roman" charset="0"/>
              </a:rPr>
              <a:t>since a professor works in at most one department</a:t>
            </a:r>
          </a:p>
          <a:p>
            <a:pPr>
              <a:lnSpc>
                <a:spcPct val="100000"/>
              </a:lnSpc>
              <a:spcBef>
                <a:spcPct val="0"/>
              </a:spcBef>
              <a:buFontTx/>
              <a:buNone/>
              <a:defRPr/>
            </a:pPr>
            <a:r>
              <a:rPr lang="en-US" sz="2000" strike="sngStrike" dirty="0">
                <a:latin typeface="Times New Roman" charset="0"/>
              </a:rPr>
              <a:t> </a:t>
            </a:r>
            <a:r>
              <a:rPr lang="en-US" sz="2000" dirty="0">
                <a:latin typeface="Times New Roman" charset="0"/>
              </a:rPr>
              <a:t> FOREIGN KEY (</a:t>
            </a:r>
            <a:r>
              <a:rPr lang="en-US" sz="2000" i="1" dirty="0" err="1">
                <a:latin typeface="Times New Roman" charset="0"/>
              </a:rPr>
              <a:t>DeptId</a:t>
            </a:r>
            <a:r>
              <a:rPr lang="en-US" sz="2000" dirty="0">
                <a:latin typeface="Times New Roman" charset="0"/>
              </a:rPr>
              <a:t>) REFERENCES </a:t>
            </a:r>
            <a:r>
              <a:rPr lang="en-US" sz="2000" dirty="0">
                <a:effectLst>
                  <a:outerShdw blurRad="38100" dist="38100" dir="2700000" algn="tl">
                    <a:srgbClr val="C0C0C0"/>
                  </a:outerShdw>
                </a:effectLst>
                <a:latin typeface="Times New Roman" charset="0"/>
              </a:rPr>
              <a:t>Department</a:t>
            </a:r>
            <a:r>
              <a:rPr lang="en-US" sz="2000" dirty="0">
                <a:latin typeface="Times New Roman" charset="0"/>
              </a:rPr>
              <a:t> )</a:t>
            </a:r>
          </a:p>
        </p:txBody>
      </p:sp>
      <p:sp>
        <p:nvSpPr>
          <p:cNvPr id="18" name="Line 27"/>
          <p:cNvSpPr>
            <a:spLocks noChangeShapeType="1"/>
          </p:cNvSpPr>
          <p:nvPr/>
        </p:nvSpPr>
        <p:spPr bwMode="auto">
          <a:xfrm>
            <a:off x="2290823" y="2424895"/>
            <a:ext cx="1065835" cy="63661"/>
          </a:xfrm>
          <a:prstGeom prst="line">
            <a:avLst/>
          </a:prstGeom>
          <a:ln>
            <a:headEnd/>
            <a:tailEnd type="triangle" w="lg" len="med"/>
          </a:ln>
        </p:spPr>
        <p:style>
          <a:lnRef idx="2">
            <a:schemeClr val="accent4"/>
          </a:lnRef>
          <a:fillRef idx="0">
            <a:schemeClr val="accent4"/>
          </a:fillRef>
          <a:effectRef idx="1">
            <a:schemeClr val="accent4"/>
          </a:effectRef>
          <a:fontRef idx="minor">
            <a:schemeClr val="tx1"/>
          </a:fontRef>
        </p:style>
        <p:txBody>
          <a:bodyPr wrap="none" anchor="ctr"/>
          <a:lstStyle/>
          <a:p>
            <a:endParaRPr lang="en-US"/>
          </a:p>
        </p:txBody>
      </p:sp>
      <p:sp>
        <p:nvSpPr>
          <p:cNvPr id="15" name="TextBox 14"/>
          <p:cNvSpPr txBox="1"/>
          <p:nvPr/>
        </p:nvSpPr>
        <p:spPr>
          <a:xfrm>
            <a:off x="1291772" y="6100870"/>
            <a:ext cx="6749142" cy="757130"/>
          </a:xfrm>
          <a:prstGeom prst="rect">
            <a:avLst/>
          </a:prstGeom>
          <a:noFill/>
        </p:spPr>
        <p:txBody>
          <a:bodyPr wrap="square" rtlCol="0">
            <a:spAutoFit/>
          </a:bodyPr>
          <a:lstStyle/>
          <a:p>
            <a:pPr>
              <a:buNone/>
            </a:pPr>
            <a:r>
              <a:rPr lang="en-US" b="1" dirty="0"/>
              <a:t>What if there is ONLY a thick line between Professor and </a:t>
            </a:r>
            <a:r>
              <a:rPr lang="en-US" b="1" dirty="0" err="1"/>
              <a:t>WorksIn</a:t>
            </a:r>
            <a:r>
              <a:rPr lang="en-US" b="1" dirty="0"/>
              <a:t>?</a:t>
            </a:r>
          </a:p>
        </p:txBody>
      </p:sp>
      <p:pic>
        <p:nvPicPr>
          <p:cNvPr id="16" name="图片 15" descr="question.jpg"/>
          <p:cNvPicPr>
            <a:picLocks noChangeAspect="1"/>
          </p:cNvPicPr>
          <p:nvPr/>
        </p:nvPicPr>
        <p:blipFill>
          <a:blip r:embed="rId3" cstate="print"/>
          <a:stretch>
            <a:fillRect/>
          </a:stretch>
        </p:blipFill>
        <p:spPr>
          <a:xfrm>
            <a:off x="452438" y="5935208"/>
            <a:ext cx="922792" cy="92279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FBD7017-14AC-43FF-A1F7-8280B1484CB6}" type="slidenum">
              <a:rPr lang="en-US" smtClean="0">
                <a:latin typeface="Times New Roman" pitchFamily="18" charset="0"/>
              </a:rPr>
              <a:pPr/>
              <a:t>42</a:t>
            </a:fld>
            <a:endParaRPr lang="en-US">
              <a:latin typeface="Times New Roman" pitchFamily="18" charset="0"/>
            </a:endParaRPr>
          </a:p>
        </p:txBody>
      </p:sp>
      <p:sp>
        <p:nvSpPr>
          <p:cNvPr id="30723" name="Rectangle 2"/>
          <p:cNvSpPr>
            <a:spLocks noGrp="1" noChangeArrowheads="1"/>
          </p:cNvSpPr>
          <p:nvPr>
            <p:ph type="title"/>
          </p:nvPr>
        </p:nvSpPr>
        <p:spPr>
          <a:xfrm>
            <a:off x="685800" y="228600"/>
            <a:ext cx="7772400" cy="565150"/>
          </a:xfrm>
        </p:spPr>
        <p:txBody>
          <a:bodyPr/>
          <a:lstStyle/>
          <a:p>
            <a:pPr>
              <a:lnSpc>
                <a:spcPct val="90000"/>
              </a:lnSpc>
            </a:pPr>
            <a:r>
              <a:rPr lang="en-US" sz="2800" dirty="0"/>
              <a:t>Total Participation Constraints</a:t>
            </a:r>
          </a:p>
        </p:txBody>
      </p:sp>
      <p:sp>
        <p:nvSpPr>
          <p:cNvPr id="40963" name="Rectangle 3"/>
          <p:cNvSpPr>
            <a:spLocks noGrp="1" noChangeArrowheads="1"/>
          </p:cNvSpPr>
          <p:nvPr>
            <p:ph type="body" idx="1"/>
          </p:nvPr>
        </p:nvSpPr>
        <p:spPr>
          <a:xfrm>
            <a:off x="584200" y="1253219"/>
            <a:ext cx="8382000" cy="793296"/>
          </a:xfrm>
        </p:spPr>
        <p:txBody>
          <a:bodyPr/>
          <a:lstStyle/>
          <a:p>
            <a:pPr>
              <a:lnSpc>
                <a:spcPct val="90000"/>
              </a:lnSpc>
              <a:defRPr/>
            </a:pPr>
            <a:r>
              <a:rPr lang="en-US" sz="2400" dirty="0"/>
              <a:t>Each professor works in AT LEST ONE department</a:t>
            </a:r>
          </a:p>
        </p:txBody>
      </p:sp>
      <p:sp>
        <p:nvSpPr>
          <p:cNvPr id="30742" name="AutoShape 38"/>
          <p:cNvSpPr>
            <a:spLocks noChangeArrowheads="1"/>
          </p:cNvSpPr>
          <p:nvPr/>
        </p:nvSpPr>
        <p:spPr bwMode="auto">
          <a:xfrm>
            <a:off x="3304042" y="2079171"/>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30743" name="Rectangle 39"/>
          <p:cNvSpPr>
            <a:spLocks noChangeArrowheads="1"/>
          </p:cNvSpPr>
          <p:nvPr/>
        </p:nvSpPr>
        <p:spPr bwMode="auto">
          <a:xfrm>
            <a:off x="713241" y="2231572"/>
            <a:ext cx="1295400" cy="533400"/>
          </a:xfrm>
          <a:prstGeom prst="rect">
            <a:avLst/>
          </a:prstGeom>
          <a:noFill/>
          <a:ln w="9525">
            <a:solidFill>
              <a:schemeClr val="tx1"/>
            </a:solidFill>
            <a:miter lim="800000"/>
            <a:headEnd/>
            <a:tailEnd/>
          </a:ln>
        </p:spPr>
        <p:txBody>
          <a:bodyPr wrap="none" anchor="ctr"/>
          <a:lstStyle/>
          <a:p>
            <a:endParaRPr lang="en-US"/>
          </a:p>
        </p:txBody>
      </p:sp>
      <p:sp>
        <p:nvSpPr>
          <p:cNvPr id="30744" name="Rectangle 40"/>
          <p:cNvSpPr>
            <a:spLocks noChangeArrowheads="1"/>
          </p:cNvSpPr>
          <p:nvPr/>
        </p:nvSpPr>
        <p:spPr bwMode="auto">
          <a:xfrm>
            <a:off x="6352041" y="2231572"/>
            <a:ext cx="1676400" cy="533400"/>
          </a:xfrm>
          <a:prstGeom prst="rect">
            <a:avLst/>
          </a:prstGeom>
          <a:noFill/>
          <a:ln w="9525">
            <a:solidFill>
              <a:schemeClr val="tx1"/>
            </a:solidFill>
            <a:miter lim="800000"/>
            <a:headEnd/>
            <a:tailEnd/>
          </a:ln>
        </p:spPr>
        <p:txBody>
          <a:bodyPr wrap="none" anchor="ctr"/>
          <a:lstStyle/>
          <a:p>
            <a:endParaRPr lang="en-US"/>
          </a:p>
        </p:txBody>
      </p:sp>
      <p:sp>
        <p:nvSpPr>
          <p:cNvPr id="41001" name="Text Box 41"/>
          <p:cNvSpPr txBox="1">
            <a:spLocks noChangeArrowheads="1"/>
          </p:cNvSpPr>
          <p:nvPr/>
        </p:nvSpPr>
        <p:spPr bwMode="auto">
          <a:xfrm>
            <a:off x="3608841" y="2307772"/>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41002" name="Text Box 42"/>
          <p:cNvSpPr txBox="1">
            <a:spLocks noChangeArrowheads="1"/>
          </p:cNvSpPr>
          <p:nvPr/>
        </p:nvSpPr>
        <p:spPr bwMode="auto">
          <a:xfrm>
            <a:off x="713241" y="2307772"/>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003" name="Text Box 43"/>
          <p:cNvSpPr txBox="1">
            <a:spLocks noChangeArrowheads="1"/>
          </p:cNvSpPr>
          <p:nvPr/>
        </p:nvSpPr>
        <p:spPr bwMode="auto">
          <a:xfrm>
            <a:off x="6428241" y="2307772"/>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30749" name="Line 45"/>
          <p:cNvSpPr>
            <a:spLocks noChangeShapeType="1"/>
          </p:cNvSpPr>
          <p:nvPr/>
        </p:nvSpPr>
        <p:spPr bwMode="auto">
          <a:xfrm>
            <a:off x="5132841" y="2536372"/>
            <a:ext cx="1219200" cy="0"/>
          </a:xfrm>
          <a:prstGeom prst="line">
            <a:avLst/>
          </a:prstGeom>
          <a:noFill/>
          <a:ln w="9525">
            <a:solidFill>
              <a:schemeClr val="tx1"/>
            </a:solidFill>
            <a:round/>
            <a:headEnd/>
            <a:tailEnd/>
          </a:ln>
        </p:spPr>
        <p:txBody>
          <a:bodyPr wrap="none" anchor="ctr"/>
          <a:lstStyle/>
          <a:p>
            <a:endParaRPr lang="en-US"/>
          </a:p>
        </p:txBody>
      </p:sp>
      <p:cxnSp>
        <p:nvCxnSpPr>
          <p:cNvPr id="32" name="直接连接符 31"/>
          <p:cNvCxnSpPr>
            <a:stCxn id="30743" idx="3"/>
            <a:endCxn id="30742" idx="1"/>
          </p:cNvCxnSpPr>
          <p:nvPr/>
        </p:nvCxnSpPr>
        <p:spPr bwMode="auto">
          <a:xfrm>
            <a:off x="2008641" y="2498272"/>
            <a:ext cx="1295401" cy="38099"/>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34" name="Text Box 5"/>
          <p:cNvSpPr txBox="1">
            <a:spLocks noChangeArrowheads="1"/>
          </p:cNvSpPr>
          <p:nvPr/>
        </p:nvSpPr>
        <p:spPr bwMode="auto">
          <a:xfrm>
            <a:off x="2590800" y="3581400"/>
            <a:ext cx="793750" cy="118745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a:t>
            </a:r>
          </a:p>
          <a:p>
            <a:pPr>
              <a:lnSpc>
                <a:spcPct val="100000"/>
              </a:lnSpc>
              <a:spcBef>
                <a:spcPct val="0"/>
              </a:spcBef>
              <a:buFontTx/>
              <a:buNone/>
            </a:pPr>
            <a:r>
              <a:rPr lang="en-US"/>
              <a:t>4100</a:t>
            </a:r>
          </a:p>
          <a:p>
            <a:pPr>
              <a:lnSpc>
                <a:spcPct val="100000"/>
              </a:lnSpc>
              <a:spcBef>
                <a:spcPct val="0"/>
              </a:spcBef>
              <a:buFontTx/>
              <a:buNone/>
            </a:pPr>
            <a:r>
              <a:rPr lang="en-US"/>
              <a:t>3216</a:t>
            </a:r>
          </a:p>
        </p:txBody>
      </p:sp>
      <p:sp>
        <p:nvSpPr>
          <p:cNvPr id="35" name="Text Box 6"/>
          <p:cNvSpPr txBox="1">
            <a:spLocks noChangeArrowheads="1"/>
          </p:cNvSpPr>
          <p:nvPr/>
        </p:nvSpPr>
        <p:spPr bwMode="auto">
          <a:xfrm>
            <a:off x="5029200" y="3429000"/>
            <a:ext cx="2370138" cy="1552575"/>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            CSE</a:t>
            </a:r>
          </a:p>
          <a:p>
            <a:pPr>
              <a:lnSpc>
                <a:spcPct val="100000"/>
              </a:lnSpc>
              <a:spcBef>
                <a:spcPct val="0"/>
              </a:spcBef>
              <a:buFontTx/>
              <a:buNone/>
            </a:pPr>
            <a:r>
              <a:rPr lang="en-US"/>
              <a:t>1123            AMS</a:t>
            </a:r>
          </a:p>
          <a:p>
            <a:pPr>
              <a:lnSpc>
                <a:spcPct val="100000"/>
              </a:lnSpc>
              <a:spcBef>
                <a:spcPct val="0"/>
              </a:spcBef>
              <a:buFontTx/>
              <a:buNone/>
            </a:pPr>
            <a:r>
              <a:rPr lang="en-US"/>
              <a:t>4100            ECO</a:t>
            </a:r>
          </a:p>
          <a:p>
            <a:pPr>
              <a:lnSpc>
                <a:spcPct val="100000"/>
              </a:lnSpc>
              <a:spcBef>
                <a:spcPct val="0"/>
              </a:spcBef>
              <a:buFontTx/>
              <a:buNone/>
            </a:pPr>
            <a:r>
              <a:rPr lang="en-US"/>
              <a:t>3216            AMS</a:t>
            </a:r>
          </a:p>
        </p:txBody>
      </p:sp>
      <p:sp>
        <p:nvSpPr>
          <p:cNvPr id="36" name="Rectangle 7"/>
          <p:cNvSpPr>
            <a:spLocks noChangeArrowheads="1"/>
          </p:cNvSpPr>
          <p:nvPr/>
        </p:nvSpPr>
        <p:spPr bwMode="auto">
          <a:xfrm>
            <a:off x="1066800" y="3657600"/>
            <a:ext cx="2286000" cy="1066800"/>
          </a:xfrm>
          <a:prstGeom prst="rect">
            <a:avLst/>
          </a:prstGeom>
          <a:noFill/>
          <a:ln w="9525">
            <a:solidFill>
              <a:schemeClr val="tx1"/>
            </a:solidFill>
            <a:miter lim="800000"/>
            <a:headEnd/>
            <a:tailEnd/>
          </a:ln>
        </p:spPr>
        <p:txBody>
          <a:bodyPr wrap="none" anchor="ctr"/>
          <a:lstStyle/>
          <a:p>
            <a:endParaRPr lang="en-US"/>
          </a:p>
        </p:txBody>
      </p:sp>
      <p:sp>
        <p:nvSpPr>
          <p:cNvPr id="37" name="Rectangle 8"/>
          <p:cNvSpPr>
            <a:spLocks noChangeArrowheads="1"/>
          </p:cNvSpPr>
          <p:nvPr/>
        </p:nvSpPr>
        <p:spPr bwMode="auto">
          <a:xfrm>
            <a:off x="4953000" y="3505200"/>
            <a:ext cx="2362200" cy="1447800"/>
          </a:xfrm>
          <a:prstGeom prst="rect">
            <a:avLst/>
          </a:prstGeom>
          <a:noFill/>
          <a:ln w="9525">
            <a:solidFill>
              <a:schemeClr val="tx1"/>
            </a:solidFill>
            <a:miter lim="800000"/>
            <a:headEnd/>
            <a:tailEnd/>
          </a:ln>
        </p:spPr>
        <p:txBody>
          <a:bodyPr wrap="none" anchor="ctr"/>
          <a:lstStyle/>
          <a:p>
            <a:endParaRPr lang="en-US"/>
          </a:p>
        </p:txBody>
      </p:sp>
      <p:sp>
        <p:nvSpPr>
          <p:cNvPr id="38" name="Line 9"/>
          <p:cNvSpPr>
            <a:spLocks noChangeShapeType="1"/>
          </p:cNvSpPr>
          <p:nvPr/>
        </p:nvSpPr>
        <p:spPr bwMode="auto">
          <a:xfrm>
            <a:off x="2590800" y="3657600"/>
            <a:ext cx="0" cy="1066800"/>
          </a:xfrm>
          <a:prstGeom prst="line">
            <a:avLst/>
          </a:prstGeom>
          <a:noFill/>
          <a:ln w="9525">
            <a:solidFill>
              <a:schemeClr val="tx1"/>
            </a:solidFill>
            <a:round/>
            <a:headEnd/>
            <a:tailEnd/>
          </a:ln>
        </p:spPr>
        <p:txBody>
          <a:bodyPr wrap="none" anchor="ctr"/>
          <a:lstStyle/>
          <a:p>
            <a:endParaRPr lang="en-US"/>
          </a:p>
        </p:txBody>
      </p:sp>
      <p:sp>
        <p:nvSpPr>
          <p:cNvPr id="39" name="Line 10"/>
          <p:cNvSpPr>
            <a:spLocks noChangeShapeType="1"/>
          </p:cNvSpPr>
          <p:nvPr/>
        </p:nvSpPr>
        <p:spPr bwMode="auto">
          <a:xfrm>
            <a:off x="1676400" y="3657600"/>
            <a:ext cx="0" cy="1066800"/>
          </a:xfrm>
          <a:prstGeom prst="line">
            <a:avLst/>
          </a:prstGeom>
          <a:noFill/>
          <a:ln w="9525">
            <a:solidFill>
              <a:schemeClr val="tx1"/>
            </a:solidFill>
            <a:round/>
            <a:headEnd/>
            <a:tailEnd/>
          </a:ln>
        </p:spPr>
        <p:txBody>
          <a:bodyPr wrap="none" anchor="ctr"/>
          <a:lstStyle/>
          <a:p>
            <a:endParaRPr lang="en-US"/>
          </a:p>
        </p:txBody>
      </p:sp>
      <p:sp>
        <p:nvSpPr>
          <p:cNvPr id="40" name="Line 11"/>
          <p:cNvSpPr>
            <a:spLocks noChangeShapeType="1"/>
          </p:cNvSpPr>
          <p:nvPr/>
        </p:nvSpPr>
        <p:spPr bwMode="auto">
          <a:xfrm>
            <a:off x="5791200" y="3505200"/>
            <a:ext cx="0" cy="1447800"/>
          </a:xfrm>
          <a:prstGeom prst="line">
            <a:avLst/>
          </a:prstGeom>
          <a:noFill/>
          <a:ln w="9525">
            <a:solidFill>
              <a:schemeClr val="tx1"/>
            </a:solidFill>
            <a:round/>
            <a:headEnd/>
            <a:tailEnd/>
          </a:ln>
        </p:spPr>
        <p:txBody>
          <a:bodyPr wrap="none" anchor="ctr"/>
          <a:lstStyle/>
          <a:p>
            <a:endParaRPr lang="en-US"/>
          </a:p>
        </p:txBody>
      </p:sp>
      <p:sp>
        <p:nvSpPr>
          <p:cNvPr id="41" name="Line 12"/>
          <p:cNvSpPr>
            <a:spLocks noChangeShapeType="1"/>
          </p:cNvSpPr>
          <p:nvPr/>
        </p:nvSpPr>
        <p:spPr bwMode="auto">
          <a:xfrm>
            <a:off x="6553200" y="3505200"/>
            <a:ext cx="0" cy="1447800"/>
          </a:xfrm>
          <a:prstGeom prst="line">
            <a:avLst/>
          </a:prstGeom>
          <a:noFill/>
          <a:ln w="9525">
            <a:solidFill>
              <a:schemeClr val="tx1"/>
            </a:solidFill>
            <a:round/>
            <a:headEnd/>
            <a:tailEnd/>
          </a:ln>
        </p:spPr>
        <p:txBody>
          <a:bodyPr wrap="none" anchor="ctr"/>
          <a:lstStyle/>
          <a:p>
            <a:endParaRPr lang="en-US"/>
          </a:p>
        </p:txBody>
      </p:sp>
      <p:sp>
        <p:nvSpPr>
          <p:cNvPr id="42" name="Line 13"/>
          <p:cNvSpPr>
            <a:spLocks noChangeShapeType="1"/>
          </p:cNvSpPr>
          <p:nvPr/>
        </p:nvSpPr>
        <p:spPr bwMode="auto">
          <a:xfrm flipH="1">
            <a:off x="1066800" y="3962400"/>
            <a:ext cx="2286000" cy="0"/>
          </a:xfrm>
          <a:prstGeom prst="line">
            <a:avLst/>
          </a:prstGeom>
          <a:noFill/>
          <a:ln w="9525">
            <a:solidFill>
              <a:schemeClr val="tx1"/>
            </a:solidFill>
            <a:round/>
            <a:headEnd/>
            <a:tailEnd/>
          </a:ln>
        </p:spPr>
        <p:txBody>
          <a:bodyPr wrap="none" anchor="ctr"/>
          <a:lstStyle/>
          <a:p>
            <a:endParaRPr lang="en-US"/>
          </a:p>
        </p:txBody>
      </p:sp>
      <p:sp>
        <p:nvSpPr>
          <p:cNvPr id="43" name="Line 14"/>
          <p:cNvSpPr>
            <a:spLocks noChangeShapeType="1"/>
          </p:cNvSpPr>
          <p:nvPr/>
        </p:nvSpPr>
        <p:spPr bwMode="auto">
          <a:xfrm flipH="1">
            <a:off x="1066800" y="4343400"/>
            <a:ext cx="2286000" cy="0"/>
          </a:xfrm>
          <a:prstGeom prst="line">
            <a:avLst/>
          </a:prstGeom>
          <a:noFill/>
          <a:ln w="9525">
            <a:solidFill>
              <a:schemeClr val="tx1"/>
            </a:solidFill>
            <a:round/>
            <a:headEnd/>
            <a:tailEnd/>
          </a:ln>
        </p:spPr>
        <p:txBody>
          <a:bodyPr wrap="none" anchor="ctr"/>
          <a:lstStyle/>
          <a:p>
            <a:endParaRPr lang="en-US"/>
          </a:p>
        </p:txBody>
      </p:sp>
      <p:sp>
        <p:nvSpPr>
          <p:cNvPr id="44" name="Line 15"/>
          <p:cNvSpPr>
            <a:spLocks noChangeShapeType="1"/>
          </p:cNvSpPr>
          <p:nvPr/>
        </p:nvSpPr>
        <p:spPr bwMode="auto">
          <a:xfrm>
            <a:off x="4953000" y="3886200"/>
            <a:ext cx="2362200" cy="0"/>
          </a:xfrm>
          <a:prstGeom prst="line">
            <a:avLst/>
          </a:prstGeom>
          <a:noFill/>
          <a:ln w="9525">
            <a:solidFill>
              <a:schemeClr val="tx1"/>
            </a:solidFill>
            <a:round/>
            <a:headEnd/>
            <a:tailEnd/>
          </a:ln>
        </p:spPr>
        <p:txBody>
          <a:bodyPr wrap="none" anchor="ctr"/>
          <a:lstStyle/>
          <a:p>
            <a:endParaRPr lang="en-US"/>
          </a:p>
        </p:txBody>
      </p:sp>
      <p:sp>
        <p:nvSpPr>
          <p:cNvPr id="45" name="Line 16"/>
          <p:cNvSpPr>
            <a:spLocks noChangeShapeType="1"/>
          </p:cNvSpPr>
          <p:nvPr/>
        </p:nvSpPr>
        <p:spPr bwMode="auto">
          <a:xfrm>
            <a:off x="4953000" y="4191000"/>
            <a:ext cx="2362200" cy="0"/>
          </a:xfrm>
          <a:prstGeom prst="line">
            <a:avLst/>
          </a:prstGeom>
          <a:noFill/>
          <a:ln w="9525">
            <a:solidFill>
              <a:schemeClr val="tx1"/>
            </a:solidFill>
            <a:round/>
            <a:headEnd/>
            <a:tailEnd/>
          </a:ln>
        </p:spPr>
        <p:txBody>
          <a:bodyPr wrap="none" anchor="ctr"/>
          <a:lstStyle/>
          <a:p>
            <a:endParaRPr lang="en-US"/>
          </a:p>
        </p:txBody>
      </p:sp>
      <p:sp>
        <p:nvSpPr>
          <p:cNvPr id="46" name="Line 17"/>
          <p:cNvSpPr>
            <a:spLocks noChangeShapeType="1"/>
          </p:cNvSpPr>
          <p:nvPr/>
        </p:nvSpPr>
        <p:spPr bwMode="auto">
          <a:xfrm>
            <a:off x="4953000" y="4572000"/>
            <a:ext cx="2362200" cy="0"/>
          </a:xfrm>
          <a:prstGeom prst="line">
            <a:avLst/>
          </a:prstGeom>
          <a:noFill/>
          <a:ln w="9525">
            <a:solidFill>
              <a:schemeClr val="tx1"/>
            </a:solidFill>
            <a:round/>
            <a:headEnd/>
            <a:tailEnd/>
          </a:ln>
        </p:spPr>
        <p:txBody>
          <a:bodyPr wrap="none" anchor="ctr"/>
          <a:lstStyle/>
          <a:p>
            <a:endParaRPr lang="en-US"/>
          </a:p>
        </p:txBody>
      </p:sp>
      <p:sp>
        <p:nvSpPr>
          <p:cNvPr id="47" name="Line 26"/>
          <p:cNvSpPr>
            <a:spLocks noChangeShapeType="1"/>
          </p:cNvSpPr>
          <p:nvPr/>
        </p:nvSpPr>
        <p:spPr bwMode="auto">
          <a:xfrm flipV="1">
            <a:off x="3352800" y="3657600"/>
            <a:ext cx="1600200" cy="1524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8" name="Line 27"/>
          <p:cNvSpPr>
            <a:spLocks noChangeShapeType="1"/>
          </p:cNvSpPr>
          <p:nvPr/>
        </p:nvSpPr>
        <p:spPr bwMode="auto">
          <a:xfrm>
            <a:off x="3352800" y="3810000"/>
            <a:ext cx="1600200" cy="2286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9" name="Line 28"/>
          <p:cNvSpPr>
            <a:spLocks noChangeShapeType="1"/>
          </p:cNvSpPr>
          <p:nvPr/>
        </p:nvSpPr>
        <p:spPr bwMode="auto">
          <a:xfrm>
            <a:off x="3352800" y="4191000"/>
            <a:ext cx="1600200" cy="2286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50" name="Line 29"/>
          <p:cNvSpPr>
            <a:spLocks noChangeShapeType="1"/>
          </p:cNvSpPr>
          <p:nvPr/>
        </p:nvSpPr>
        <p:spPr bwMode="auto">
          <a:xfrm>
            <a:off x="3352800" y="4495800"/>
            <a:ext cx="1600200" cy="3048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51" name="Text Box 33"/>
          <p:cNvSpPr txBox="1">
            <a:spLocks noChangeArrowheads="1"/>
          </p:cNvSpPr>
          <p:nvPr/>
        </p:nvSpPr>
        <p:spPr bwMode="auto">
          <a:xfrm>
            <a:off x="1447800" y="4876800"/>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52" name="Text Box 34"/>
          <p:cNvSpPr txBox="1">
            <a:spLocks noChangeArrowheads="1"/>
          </p:cNvSpPr>
          <p:nvPr/>
        </p:nvSpPr>
        <p:spPr bwMode="auto">
          <a:xfrm>
            <a:off x="5486400" y="5105400"/>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53" name="Text Box 35"/>
          <p:cNvSpPr txBox="1">
            <a:spLocks noChangeArrowheads="1"/>
          </p:cNvSpPr>
          <p:nvPr/>
        </p:nvSpPr>
        <p:spPr bwMode="auto">
          <a:xfrm>
            <a:off x="2651125" y="3138488"/>
            <a:ext cx="395288"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Id</a:t>
            </a:r>
          </a:p>
        </p:txBody>
      </p:sp>
      <p:sp>
        <p:nvSpPr>
          <p:cNvPr id="54" name="Text Box 36"/>
          <p:cNvSpPr txBox="1">
            <a:spLocks noChangeArrowheads="1"/>
          </p:cNvSpPr>
          <p:nvPr/>
        </p:nvSpPr>
        <p:spPr bwMode="auto">
          <a:xfrm>
            <a:off x="4860925" y="2986088"/>
            <a:ext cx="846138"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ProfId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24AA55B-3EE6-4F79-B38A-2AF497C747A0}" type="slidenum">
              <a:rPr lang="en-US" smtClean="0">
                <a:latin typeface="Times New Roman" pitchFamily="18" charset="0"/>
              </a:rPr>
              <a:pPr/>
              <a:t>43</a:t>
            </a:fld>
            <a:endParaRPr lang="en-US">
              <a:latin typeface="Times New Roman" pitchFamily="18" charset="0"/>
            </a:endParaRPr>
          </a:p>
        </p:txBody>
      </p:sp>
      <p:sp>
        <p:nvSpPr>
          <p:cNvPr id="7" name="Text Box 4"/>
          <p:cNvSpPr txBox="1">
            <a:spLocks noChangeArrowheads="1"/>
          </p:cNvSpPr>
          <p:nvPr/>
        </p:nvSpPr>
        <p:spPr bwMode="auto">
          <a:xfrm>
            <a:off x="1413076" y="1008866"/>
            <a:ext cx="6029446" cy="2308324"/>
          </a:xfrm>
          <a:prstGeom prst="rect">
            <a:avLst/>
          </a:prstGeom>
          <a:noFill/>
          <a:ln w="9525">
            <a:noFill/>
            <a:miter lim="800000"/>
            <a:headEnd/>
            <a:tailEnd/>
          </a:ln>
          <a:effectLst/>
        </p:spPr>
        <p:txBody>
          <a:bodyPr wrap="square">
            <a:spAutoFit/>
          </a:bodyPr>
          <a:lstStyle/>
          <a:p>
            <a:pPr>
              <a:lnSpc>
                <a:spcPct val="100000"/>
              </a:lnSpc>
              <a:spcBef>
                <a:spcPct val="0"/>
              </a:spcBef>
              <a:buFontTx/>
              <a:buNone/>
              <a:defRPr/>
            </a:pPr>
            <a:r>
              <a:rPr lang="en-US" dirty="0">
                <a:latin typeface="Times New Roman" charset="0"/>
              </a:rPr>
              <a:t>CREATE ASSERTION  </a:t>
            </a:r>
            <a:r>
              <a:rPr lang="en-US" dirty="0" err="1">
                <a:effectLst>
                  <a:outerShdw blurRad="38100" dist="38100" dir="2700000" algn="tl">
                    <a:srgbClr val="C0C0C0"/>
                  </a:outerShdw>
                </a:effectLst>
                <a:latin typeface="Times New Roman" charset="0"/>
              </a:rPr>
              <a:t>ProfsInDepts</a:t>
            </a:r>
            <a:r>
              <a:rPr lang="en-US" dirty="0">
                <a:latin typeface="Times New Roman" charset="0"/>
              </a:rPr>
              <a:t> </a:t>
            </a:r>
          </a:p>
          <a:p>
            <a:pPr>
              <a:lnSpc>
                <a:spcPct val="100000"/>
              </a:lnSpc>
              <a:spcBef>
                <a:spcPct val="0"/>
              </a:spcBef>
              <a:buFontTx/>
              <a:buNone/>
              <a:defRPr/>
            </a:pPr>
            <a:r>
              <a:rPr lang="en-US" dirty="0">
                <a:latin typeface="Times New Roman" charset="0"/>
              </a:rPr>
              <a:t>    CHECK ( NOT EXISTS (</a:t>
            </a:r>
          </a:p>
          <a:p>
            <a:pPr>
              <a:lnSpc>
                <a:spcPct val="100000"/>
              </a:lnSpc>
              <a:spcBef>
                <a:spcPct val="0"/>
              </a:spcBef>
              <a:buFontTx/>
              <a:buNone/>
              <a:defRPr/>
            </a:pPr>
            <a:r>
              <a:rPr lang="en-US" dirty="0">
                <a:latin typeface="Times New Roman" charset="0"/>
              </a:rPr>
              <a:t>        SELECT  *  FROM  </a:t>
            </a:r>
            <a:r>
              <a:rPr lang="en-US" dirty="0">
                <a:effectLst>
                  <a:outerShdw blurRad="38100" dist="38100" dir="2700000" algn="tl">
                    <a:srgbClr val="C0C0C0"/>
                  </a:outerShdw>
                </a:effectLst>
                <a:latin typeface="Times New Roman" charset="0"/>
              </a:rPr>
              <a:t>Professor</a:t>
            </a:r>
            <a:r>
              <a:rPr lang="en-US" dirty="0">
                <a:latin typeface="Times New Roman" charset="0"/>
              </a:rPr>
              <a:t> P</a:t>
            </a:r>
          </a:p>
          <a:p>
            <a:pPr>
              <a:lnSpc>
                <a:spcPct val="100000"/>
              </a:lnSpc>
              <a:spcBef>
                <a:spcPct val="0"/>
              </a:spcBef>
              <a:buFontTx/>
              <a:buNone/>
              <a:defRPr/>
            </a:pPr>
            <a:r>
              <a:rPr lang="en-US" dirty="0">
                <a:latin typeface="Times New Roman" charset="0"/>
              </a:rPr>
              <a:t>        WHERE </a:t>
            </a:r>
            <a:r>
              <a:rPr lang="en-US" dirty="0">
                <a:solidFill>
                  <a:srgbClr val="FF0000"/>
                </a:solidFill>
                <a:latin typeface="Times New Roman" charset="0"/>
              </a:rPr>
              <a:t>NOT EXISTS (</a:t>
            </a:r>
          </a:p>
          <a:p>
            <a:pPr>
              <a:lnSpc>
                <a:spcPct val="100000"/>
              </a:lnSpc>
              <a:spcBef>
                <a:spcPct val="0"/>
              </a:spcBef>
              <a:buFontTx/>
              <a:buNone/>
              <a:defRPr/>
            </a:pPr>
            <a:r>
              <a:rPr lang="en-US" dirty="0">
                <a:solidFill>
                  <a:srgbClr val="FF0000"/>
                </a:solidFill>
                <a:latin typeface="Times New Roman" charset="0"/>
              </a:rPr>
              <a:t>            SELECT   * FROM  </a:t>
            </a:r>
            <a:r>
              <a:rPr lang="en-US" dirty="0" err="1">
                <a:solidFill>
                  <a:srgbClr val="FF0000"/>
                </a:solidFill>
                <a:effectLst>
                  <a:outerShdw blurRad="38100" dist="38100" dir="2700000" algn="tl">
                    <a:srgbClr val="C0C0C0"/>
                  </a:outerShdw>
                </a:effectLst>
                <a:latin typeface="Times New Roman" charset="0"/>
              </a:rPr>
              <a:t>WorksIn</a:t>
            </a:r>
            <a:r>
              <a:rPr lang="en-US" dirty="0">
                <a:solidFill>
                  <a:srgbClr val="FF0000"/>
                </a:solidFill>
                <a:latin typeface="Times New Roman" charset="0"/>
              </a:rPr>
              <a:t> W</a:t>
            </a:r>
          </a:p>
          <a:p>
            <a:pPr>
              <a:lnSpc>
                <a:spcPct val="100000"/>
              </a:lnSpc>
              <a:spcBef>
                <a:spcPct val="0"/>
              </a:spcBef>
              <a:buFontTx/>
              <a:buNone/>
              <a:defRPr/>
            </a:pPr>
            <a:r>
              <a:rPr lang="en-US" dirty="0">
                <a:solidFill>
                  <a:srgbClr val="FF0000"/>
                </a:solidFill>
                <a:latin typeface="Times New Roman" charset="0"/>
              </a:rPr>
              <a:t>            WHERE   </a:t>
            </a:r>
            <a:r>
              <a:rPr lang="en-US" dirty="0" err="1">
                <a:solidFill>
                  <a:srgbClr val="FF0000"/>
                </a:solidFill>
                <a:latin typeface="Times New Roman" charset="0"/>
              </a:rPr>
              <a:t>W.</a:t>
            </a:r>
            <a:r>
              <a:rPr lang="en-US" i="1" dirty="0" err="1">
                <a:solidFill>
                  <a:srgbClr val="FF0000"/>
                </a:solidFill>
                <a:latin typeface="Times New Roman" charset="0"/>
              </a:rPr>
              <a:t>ProfId</a:t>
            </a:r>
            <a:r>
              <a:rPr lang="en-US" i="1" dirty="0">
                <a:solidFill>
                  <a:srgbClr val="FF0000"/>
                </a:solidFill>
                <a:latin typeface="Times New Roman" charset="0"/>
              </a:rPr>
              <a:t> = </a:t>
            </a:r>
            <a:r>
              <a:rPr lang="en-US" i="1" dirty="0">
                <a:solidFill>
                  <a:srgbClr val="7030A0"/>
                </a:solidFill>
                <a:latin typeface="Times New Roman" charset="0"/>
              </a:rPr>
              <a:t>P.id</a:t>
            </a:r>
            <a:r>
              <a:rPr lang="en-US" dirty="0">
                <a:solidFill>
                  <a:srgbClr val="FF0000"/>
                </a:solidFill>
                <a:latin typeface="Times New Roman" charset="0"/>
              </a:rPr>
              <a:t> </a:t>
            </a:r>
            <a:r>
              <a:rPr lang="en-US" dirty="0">
                <a:latin typeface="Times New Roman" charset="0"/>
              </a:rPr>
              <a:t>) ) )</a:t>
            </a:r>
          </a:p>
        </p:txBody>
      </p:sp>
      <p:sp>
        <p:nvSpPr>
          <p:cNvPr id="8" name="TextBox 7"/>
          <p:cNvSpPr txBox="1"/>
          <p:nvPr/>
        </p:nvSpPr>
        <p:spPr>
          <a:xfrm>
            <a:off x="925975" y="4109012"/>
            <a:ext cx="7130005" cy="2308324"/>
          </a:xfrm>
          <a:prstGeom prst="rect">
            <a:avLst/>
          </a:prstGeom>
          <a:solidFill>
            <a:schemeClr val="accent1"/>
          </a:solidFill>
        </p:spPr>
        <p:txBody>
          <a:bodyPr wrap="square" rtlCol="0">
            <a:spAutoFit/>
          </a:bodyPr>
          <a:lstStyle/>
          <a:p>
            <a:pPr>
              <a:buNone/>
            </a:pPr>
            <a:r>
              <a:rPr lang="en-US" dirty="0"/>
              <a:t>The “No witness” Pattern</a:t>
            </a:r>
          </a:p>
          <a:p>
            <a:pPr>
              <a:buNone/>
            </a:pPr>
            <a:r>
              <a:rPr lang="en-US" dirty="0"/>
              <a:t>Abnormal professors: those professors who do not work in any department.</a:t>
            </a:r>
          </a:p>
          <a:p>
            <a:pPr>
              <a:buNone/>
            </a:pPr>
            <a:r>
              <a:rPr lang="en-US" dirty="0"/>
              <a:t>Two questions: 1) What are abnormal? Professor</a:t>
            </a:r>
          </a:p>
          <a:p>
            <a:pPr>
              <a:buNone/>
            </a:pPr>
            <a:r>
              <a:rPr lang="en-US" dirty="0"/>
              <a:t>2) When are they abnormal? When they don’t work in any department.</a:t>
            </a:r>
          </a:p>
        </p:txBody>
      </p:sp>
      <p:sp>
        <p:nvSpPr>
          <p:cNvPr id="5" name="Rectangle 2"/>
          <p:cNvSpPr>
            <a:spLocks noGrp="1" noChangeArrowheads="1"/>
          </p:cNvSpPr>
          <p:nvPr>
            <p:ph type="title"/>
          </p:nvPr>
        </p:nvSpPr>
        <p:spPr>
          <a:xfrm>
            <a:off x="381000" y="127000"/>
            <a:ext cx="8458200" cy="635000"/>
          </a:xfrm>
        </p:spPr>
        <p:txBody>
          <a:bodyPr/>
          <a:lstStyle/>
          <a:p>
            <a:pPr>
              <a:lnSpc>
                <a:spcPct val="90000"/>
              </a:lnSpc>
            </a:pPr>
            <a:r>
              <a:rPr lang="en-US" sz="2800" dirty="0"/>
              <a:t>Solution 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24AA55B-3EE6-4F79-B38A-2AF497C747A0}" type="slidenum">
              <a:rPr lang="en-US" smtClean="0">
                <a:latin typeface="Times New Roman" pitchFamily="18" charset="0"/>
              </a:rPr>
              <a:pPr/>
              <a:t>44</a:t>
            </a:fld>
            <a:endParaRPr lang="en-US">
              <a:latin typeface="Times New Roman" pitchFamily="18" charset="0"/>
            </a:endParaRPr>
          </a:p>
        </p:txBody>
      </p:sp>
      <p:sp>
        <p:nvSpPr>
          <p:cNvPr id="7" name="Text Box 4"/>
          <p:cNvSpPr txBox="1">
            <a:spLocks noChangeArrowheads="1"/>
          </p:cNvSpPr>
          <p:nvPr/>
        </p:nvSpPr>
        <p:spPr bwMode="auto">
          <a:xfrm>
            <a:off x="1413076" y="1008866"/>
            <a:ext cx="6029446" cy="2677656"/>
          </a:xfrm>
          <a:prstGeom prst="rect">
            <a:avLst/>
          </a:prstGeom>
          <a:noFill/>
          <a:ln w="9525">
            <a:noFill/>
            <a:miter lim="800000"/>
            <a:headEnd/>
            <a:tailEnd/>
          </a:ln>
          <a:effectLst/>
        </p:spPr>
        <p:txBody>
          <a:bodyPr wrap="square">
            <a:spAutoFit/>
          </a:bodyPr>
          <a:lstStyle/>
          <a:p>
            <a:pPr>
              <a:lnSpc>
                <a:spcPct val="100000"/>
              </a:lnSpc>
              <a:spcBef>
                <a:spcPct val="0"/>
              </a:spcBef>
              <a:buFontTx/>
              <a:buNone/>
              <a:defRPr/>
            </a:pPr>
            <a:r>
              <a:rPr lang="en-US" dirty="0">
                <a:latin typeface="Times New Roman" charset="0"/>
              </a:rPr>
              <a:t>CREATE ASSERTION  </a:t>
            </a:r>
            <a:r>
              <a:rPr lang="en-US" dirty="0" err="1">
                <a:effectLst>
                  <a:outerShdw blurRad="38100" dist="38100" dir="2700000" algn="tl">
                    <a:srgbClr val="C0C0C0"/>
                  </a:outerShdw>
                </a:effectLst>
                <a:latin typeface="Times New Roman" charset="0"/>
              </a:rPr>
              <a:t>ProfsInDepts</a:t>
            </a:r>
            <a:r>
              <a:rPr lang="en-US" dirty="0">
                <a:latin typeface="Times New Roman" charset="0"/>
              </a:rPr>
              <a:t> </a:t>
            </a:r>
          </a:p>
          <a:p>
            <a:pPr>
              <a:lnSpc>
                <a:spcPct val="100000"/>
              </a:lnSpc>
              <a:spcBef>
                <a:spcPct val="0"/>
              </a:spcBef>
              <a:buFontTx/>
              <a:buNone/>
              <a:defRPr/>
            </a:pPr>
            <a:r>
              <a:rPr lang="en-US" dirty="0">
                <a:latin typeface="Times New Roman" charset="0"/>
              </a:rPr>
              <a:t>    CHECK ( NOT EXISTS (</a:t>
            </a:r>
          </a:p>
          <a:p>
            <a:pPr>
              <a:lnSpc>
                <a:spcPct val="100000"/>
              </a:lnSpc>
              <a:spcBef>
                <a:spcPct val="0"/>
              </a:spcBef>
              <a:buFontTx/>
              <a:buNone/>
              <a:defRPr/>
            </a:pPr>
            <a:r>
              <a:rPr lang="en-US" dirty="0">
                <a:latin typeface="Times New Roman" charset="0"/>
              </a:rPr>
              <a:t>        SELECT  *  FROM  </a:t>
            </a:r>
            <a:r>
              <a:rPr lang="en-US" dirty="0">
                <a:effectLst>
                  <a:outerShdw blurRad="38100" dist="38100" dir="2700000" algn="tl">
                    <a:srgbClr val="C0C0C0"/>
                  </a:outerShdw>
                </a:effectLst>
                <a:latin typeface="Times New Roman" charset="0"/>
              </a:rPr>
              <a:t>Professor</a:t>
            </a:r>
            <a:r>
              <a:rPr lang="en-US" dirty="0">
                <a:latin typeface="Times New Roman" charset="0"/>
              </a:rPr>
              <a:t> P</a:t>
            </a:r>
          </a:p>
          <a:p>
            <a:pPr>
              <a:lnSpc>
                <a:spcPct val="100000"/>
              </a:lnSpc>
              <a:spcBef>
                <a:spcPct val="0"/>
              </a:spcBef>
              <a:buFontTx/>
              <a:buNone/>
              <a:defRPr/>
            </a:pPr>
            <a:r>
              <a:rPr lang="en-US" dirty="0">
                <a:latin typeface="Times New Roman" charset="0"/>
              </a:rPr>
              <a:t>        WHERE 0 = (</a:t>
            </a:r>
          </a:p>
          <a:p>
            <a:pPr>
              <a:lnSpc>
                <a:spcPct val="100000"/>
              </a:lnSpc>
              <a:spcBef>
                <a:spcPct val="0"/>
              </a:spcBef>
              <a:buFontTx/>
              <a:buNone/>
              <a:defRPr/>
            </a:pPr>
            <a:r>
              <a:rPr lang="en-US" dirty="0">
                <a:latin typeface="Times New Roman" charset="0"/>
              </a:rPr>
              <a:t>            SELECT  COUNT(*)  FROM  </a:t>
            </a:r>
          </a:p>
          <a:p>
            <a:pPr>
              <a:lnSpc>
                <a:spcPct val="100000"/>
              </a:lnSpc>
              <a:spcBef>
                <a:spcPct val="0"/>
              </a:spcBef>
              <a:buFontTx/>
              <a:buNone/>
              <a:defRPr/>
            </a:pPr>
            <a:r>
              <a:rPr lang="en-US" dirty="0">
                <a:effectLst>
                  <a:outerShdw blurRad="38100" dist="38100" dir="2700000" algn="tl">
                    <a:srgbClr val="C0C0C0"/>
                  </a:outerShdw>
                </a:effectLst>
                <a:latin typeface="Times New Roman" charset="0"/>
              </a:rPr>
              <a:t>            </a:t>
            </a:r>
            <a:r>
              <a:rPr lang="en-US" dirty="0" err="1">
                <a:effectLst>
                  <a:outerShdw blurRad="38100" dist="38100" dir="2700000" algn="tl">
                    <a:srgbClr val="C0C0C0"/>
                  </a:outerShdw>
                </a:effectLst>
                <a:latin typeface="Times New Roman" charset="0"/>
              </a:rPr>
              <a:t>WorksIn</a:t>
            </a:r>
            <a:r>
              <a:rPr lang="en-US" dirty="0">
                <a:latin typeface="Times New Roman" charset="0"/>
              </a:rPr>
              <a:t> W</a:t>
            </a:r>
          </a:p>
          <a:p>
            <a:pPr>
              <a:lnSpc>
                <a:spcPct val="100000"/>
              </a:lnSpc>
              <a:spcBef>
                <a:spcPct val="0"/>
              </a:spcBef>
              <a:buFontTx/>
              <a:buNone/>
              <a:defRPr/>
            </a:pPr>
            <a:r>
              <a:rPr lang="en-US" dirty="0">
                <a:latin typeface="Times New Roman" charset="0"/>
              </a:rPr>
              <a:t>            WHERE   </a:t>
            </a:r>
            <a:r>
              <a:rPr lang="en-US" dirty="0" err="1">
                <a:latin typeface="Times New Roman" charset="0"/>
              </a:rPr>
              <a:t>P.</a:t>
            </a:r>
            <a:r>
              <a:rPr lang="en-US" i="1" dirty="0" err="1">
                <a:latin typeface="Times New Roman" charset="0"/>
              </a:rPr>
              <a:t>Id</a:t>
            </a:r>
            <a:r>
              <a:rPr lang="en-US" dirty="0">
                <a:latin typeface="Times New Roman" charset="0"/>
              </a:rPr>
              <a:t> = </a:t>
            </a:r>
            <a:r>
              <a:rPr lang="en-US" dirty="0" err="1">
                <a:latin typeface="Times New Roman" charset="0"/>
              </a:rPr>
              <a:t>W.</a:t>
            </a:r>
            <a:r>
              <a:rPr lang="en-US" i="1" dirty="0" err="1">
                <a:latin typeface="Times New Roman" charset="0"/>
              </a:rPr>
              <a:t>ProfId</a:t>
            </a:r>
            <a:r>
              <a:rPr lang="en-US" dirty="0">
                <a:latin typeface="Times New Roman" charset="0"/>
              </a:rPr>
              <a:t> ) ) )</a:t>
            </a:r>
          </a:p>
        </p:txBody>
      </p:sp>
      <p:sp>
        <p:nvSpPr>
          <p:cNvPr id="8" name="TextBox 7"/>
          <p:cNvSpPr txBox="1"/>
          <p:nvPr/>
        </p:nvSpPr>
        <p:spPr>
          <a:xfrm>
            <a:off x="925975" y="4109012"/>
            <a:ext cx="7130005" cy="2308324"/>
          </a:xfrm>
          <a:prstGeom prst="rect">
            <a:avLst/>
          </a:prstGeom>
          <a:solidFill>
            <a:schemeClr val="accent1"/>
          </a:solidFill>
        </p:spPr>
        <p:txBody>
          <a:bodyPr wrap="square" rtlCol="0">
            <a:spAutoFit/>
          </a:bodyPr>
          <a:lstStyle/>
          <a:p>
            <a:pPr>
              <a:buNone/>
            </a:pPr>
            <a:r>
              <a:rPr lang="en-US" dirty="0"/>
              <a:t>The “No witness” pattern: </a:t>
            </a:r>
          </a:p>
          <a:p>
            <a:pPr>
              <a:buNone/>
            </a:pPr>
            <a:r>
              <a:rPr lang="en-US" dirty="0"/>
              <a:t>Abnormal professors: those professors who do not work in any department.</a:t>
            </a:r>
          </a:p>
          <a:p>
            <a:pPr>
              <a:buNone/>
            </a:pPr>
            <a:r>
              <a:rPr lang="en-US" dirty="0"/>
              <a:t>Two questions: 1) What are abnormal? Professor</a:t>
            </a:r>
          </a:p>
          <a:p>
            <a:pPr>
              <a:buNone/>
            </a:pPr>
            <a:r>
              <a:rPr lang="en-US" dirty="0"/>
              <a:t>2) When are they abnormal? When they don’t work in any department.</a:t>
            </a:r>
          </a:p>
        </p:txBody>
      </p:sp>
      <p:sp>
        <p:nvSpPr>
          <p:cNvPr id="5" name="Rectangle 2"/>
          <p:cNvSpPr>
            <a:spLocks noGrp="1" noChangeArrowheads="1"/>
          </p:cNvSpPr>
          <p:nvPr>
            <p:ph type="title"/>
          </p:nvPr>
        </p:nvSpPr>
        <p:spPr>
          <a:xfrm>
            <a:off x="381000" y="127000"/>
            <a:ext cx="8458200" cy="635000"/>
          </a:xfrm>
        </p:spPr>
        <p:txBody>
          <a:bodyPr/>
          <a:lstStyle/>
          <a:p>
            <a:pPr>
              <a:lnSpc>
                <a:spcPct val="90000"/>
              </a:lnSpc>
            </a:pPr>
            <a:r>
              <a:rPr lang="en-US" sz="2800" dirty="0"/>
              <a:t>Solution 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24AA55B-3EE6-4F79-B38A-2AF497C747A0}" type="slidenum">
              <a:rPr lang="en-US" smtClean="0">
                <a:latin typeface="Times New Roman" pitchFamily="18" charset="0"/>
              </a:rPr>
              <a:pPr/>
              <a:t>45</a:t>
            </a:fld>
            <a:endParaRPr lang="en-US">
              <a:latin typeface="Times New Roman" pitchFamily="18" charset="0"/>
            </a:endParaRPr>
          </a:p>
        </p:txBody>
      </p:sp>
      <p:sp>
        <p:nvSpPr>
          <p:cNvPr id="7" name="Text Box 4"/>
          <p:cNvSpPr txBox="1">
            <a:spLocks noChangeArrowheads="1"/>
          </p:cNvSpPr>
          <p:nvPr/>
        </p:nvSpPr>
        <p:spPr bwMode="auto">
          <a:xfrm>
            <a:off x="1413075" y="1008866"/>
            <a:ext cx="6482695" cy="2308324"/>
          </a:xfrm>
          <a:prstGeom prst="rect">
            <a:avLst/>
          </a:prstGeom>
          <a:noFill/>
          <a:ln w="9525">
            <a:noFill/>
            <a:miter lim="800000"/>
            <a:headEnd/>
            <a:tailEnd/>
          </a:ln>
          <a:effectLst/>
        </p:spPr>
        <p:txBody>
          <a:bodyPr wrap="square">
            <a:spAutoFit/>
          </a:bodyPr>
          <a:lstStyle/>
          <a:p>
            <a:pPr>
              <a:lnSpc>
                <a:spcPct val="100000"/>
              </a:lnSpc>
              <a:spcBef>
                <a:spcPct val="0"/>
              </a:spcBef>
              <a:buFontTx/>
              <a:buNone/>
              <a:defRPr/>
            </a:pPr>
            <a:r>
              <a:rPr lang="en-US" dirty="0">
                <a:latin typeface="Times New Roman" charset="0"/>
              </a:rPr>
              <a:t>CREATE ASSERTION  </a:t>
            </a:r>
            <a:r>
              <a:rPr lang="en-US" dirty="0" err="1">
                <a:effectLst>
                  <a:outerShdw blurRad="38100" dist="38100" dir="2700000" algn="tl">
                    <a:srgbClr val="C0C0C0"/>
                  </a:outerShdw>
                </a:effectLst>
                <a:latin typeface="Times New Roman" charset="0"/>
              </a:rPr>
              <a:t>ProfsInDepts</a:t>
            </a:r>
            <a:r>
              <a:rPr lang="en-US" dirty="0">
                <a:latin typeface="Times New Roman" charset="0"/>
              </a:rPr>
              <a:t> </a:t>
            </a:r>
          </a:p>
          <a:p>
            <a:pPr>
              <a:lnSpc>
                <a:spcPct val="100000"/>
              </a:lnSpc>
              <a:spcBef>
                <a:spcPct val="0"/>
              </a:spcBef>
              <a:buFontTx/>
              <a:buNone/>
              <a:defRPr/>
            </a:pPr>
            <a:r>
              <a:rPr lang="en-US" dirty="0">
                <a:latin typeface="Times New Roman" charset="0"/>
              </a:rPr>
              <a:t>    CHECK (0 =  (</a:t>
            </a:r>
          </a:p>
          <a:p>
            <a:pPr>
              <a:lnSpc>
                <a:spcPct val="100000"/>
              </a:lnSpc>
              <a:spcBef>
                <a:spcPct val="0"/>
              </a:spcBef>
              <a:buFontTx/>
              <a:buNone/>
              <a:defRPr/>
            </a:pPr>
            <a:r>
              <a:rPr lang="en-US" dirty="0">
                <a:latin typeface="Times New Roman" charset="0"/>
              </a:rPr>
              <a:t>        SELECT  COUNT(*)  FROM  </a:t>
            </a:r>
            <a:r>
              <a:rPr lang="en-US" dirty="0">
                <a:effectLst>
                  <a:outerShdw blurRad="38100" dist="38100" dir="2700000" algn="tl">
                    <a:srgbClr val="C0C0C0"/>
                  </a:outerShdw>
                </a:effectLst>
                <a:latin typeface="Times New Roman" charset="0"/>
              </a:rPr>
              <a:t>Professor</a:t>
            </a:r>
            <a:r>
              <a:rPr lang="en-US" dirty="0">
                <a:latin typeface="Times New Roman" charset="0"/>
              </a:rPr>
              <a:t> P</a:t>
            </a:r>
          </a:p>
          <a:p>
            <a:pPr>
              <a:lnSpc>
                <a:spcPct val="100000"/>
              </a:lnSpc>
              <a:spcBef>
                <a:spcPct val="0"/>
              </a:spcBef>
              <a:buFontTx/>
              <a:buNone/>
              <a:defRPr/>
            </a:pPr>
            <a:r>
              <a:rPr lang="en-US" dirty="0">
                <a:latin typeface="Times New Roman" charset="0"/>
              </a:rPr>
              <a:t>        WHERE  0 =  (</a:t>
            </a:r>
          </a:p>
          <a:p>
            <a:pPr>
              <a:lnSpc>
                <a:spcPct val="100000"/>
              </a:lnSpc>
              <a:spcBef>
                <a:spcPct val="0"/>
              </a:spcBef>
              <a:buFontTx/>
              <a:buNone/>
              <a:defRPr/>
            </a:pPr>
            <a:r>
              <a:rPr lang="en-US" dirty="0">
                <a:latin typeface="Times New Roman" charset="0"/>
              </a:rPr>
              <a:t>            SELECT  COUNT(*)  FROM  </a:t>
            </a:r>
            <a:r>
              <a:rPr lang="en-US" dirty="0" err="1">
                <a:effectLst>
                  <a:outerShdw blurRad="38100" dist="38100" dir="2700000" algn="tl">
                    <a:srgbClr val="C0C0C0"/>
                  </a:outerShdw>
                </a:effectLst>
                <a:latin typeface="Times New Roman" charset="0"/>
              </a:rPr>
              <a:t>WorksIn</a:t>
            </a:r>
            <a:r>
              <a:rPr lang="en-US" dirty="0">
                <a:latin typeface="Times New Roman" charset="0"/>
              </a:rPr>
              <a:t> W</a:t>
            </a:r>
          </a:p>
          <a:p>
            <a:pPr>
              <a:lnSpc>
                <a:spcPct val="100000"/>
              </a:lnSpc>
              <a:spcBef>
                <a:spcPct val="0"/>
              </a:spcBef>
              <a:buFontTx/>
              <a:buNone/>
              <a:defRPr/>
            </a:pPr>
            <a:r>
              <a:rPr lang="en-US" dirty="0">
                <a:latin typeface="Times New Roman" charset="0"/>
              </a:rPr>
              <a:t>            WHERE   </a:t>
            </a:r>
            <a:r>
              <a:rPr lang="en-US" dirty="0" err="1">
                <a:latin typeface="Times New Roman" charset="0"/>
              </a:rPr>
              <a:t>P.</a:t>
            </a:r>
            <a:r>
              <a:rPr lang="en-US" i="1" dirty="0" err="1">
                <a:latin typeface="Times New Roman" charset="0"/>
              </a:rPr>
              <a:t>Id</a:t>
            </a:r>
            <a:r>
              <a:rPr lang="en-US" dirty="0">
                <a:latin typeface="Times New Roman" charset="0"/>
              </a:rPr>
              <a:t> = </a:t>
            </a:r>
            <a:r>
              <a:rPr lang="en-US" dirty="0" err="1">
                <a:latin typeface="Times New Roman" charset="0"/>
              </a:rPr>
              <a:t>W.</a:t>
            </a:r>
            <a:r>
              <a:rPr lang="en-US" i="1" dirty="0" err="1">
                <a:latin typeface="Times New Roman" charset="0"/>
              </a:rPr>
              <a:t>ProfId</a:t>
            </a:r>
            <a:r>
              <a:rPr lang="en-US" dirty="0">
                <a:latin typeface="Times New Roman" charset="0"/>
              </a:rPr>
              <a:t> ) ) )</a:t>
            </a:r>
          </a:p>
        </p:txBody>
      </p:sp>
      <p:sp>
        <p:nvSpPr>
          <p:cNvPr id="8" name="TextBox 7"/>
          <p:cNvSpPr txBox="1"/>
          <p:nvPr/>
        </p:nvSpPr>
        <p:spPr>
          <a:xfrm>
            <a:off x="925975" y="4109012"/>
            <a:ext cx="7130005" cy="2308324"/>
          </a:xfrm>
          <a:prstGeom prst="rect">
            <a:avLst/>
          </a:prstGeom>
          <a:solidFill>
            <a:schemeClr val="accent1"/>
          </a:solidFill>
        </p:spPr>
        <p:txBody>
          <a:bodyPr wrap="square" rtlCol="0">
            <a:spAutoFit/>
          </a:bodyPr>
          <a:lstStyle/>
          <a:p>
            <a:pPr>
              <a:buNone/>
            </a:pPr>
            <a:r>
              <a:rPr lang="en-US" dirty="0"/>
              <a:t>The “No witness” pattern: </a:t>
            </a:r>
          </a:p>
          <a:p>
            <a:pPr>
              <a:buNone/>
            </a:pPr>
            <a:r>
              <a:rPr lang="en-US" dirty="0"/>
              <a:t>Abnormal professors: those professors who do not work in any department.</a:t>
            </a:r>
          </a:p>
          <a:p>
            <a:pPr>
              <a:buNone/>
            </a:pPr>
            <a:r>
              <a:rPr lang="en-US" dirty="0"/>
              <a:t>Two questions: 1) What are abnormal? Professor</a:t>
            </a:r>
          </a:p>
          <a:p>
            <a:pPr>
              <a:buNone/>
            </a:pPr>
            <a:r>
              <a:rPr lang="en-US" dirty="0"/>
              <a:t>2) When are they abnormal? When they don’t work in any department.</a:t>
            </a:r>
          </a:p>
        </p:txBody>
      </p:sp>
      <p:sp>
        <p:nvSpPr>
          <p:cNvPr id="5" name="Rectangle 2"/>
          <p:cNvSpPr>
            <a:spLocks noGrp="1" noChangeArrowheads="1"/>
          </p:cNvSpPr>
          <p:nvPr>
            <p:ph type="title"/>
          </p:nvPr>
        </p:nvSpPr>
        <p:spPr>
          <a:xfrm>
            <a:off x="381000" y="127000"/>
            <a:ext cx="8458200" cy="635000"/>
          </a:xfrm>
        </p:spPr>
        <p:txBody>
          <a:bodyPr/>
          <a:lstStyle/>
          <a:p>
            <a:pPr>
              <a:lnSpc>
                <a:spcPct val="90000"/>
              </a:lnSpc>
            </a:pPr>
            <a:r>
              <a:rPr lang="en-US" sz="2800" dirty="0"/>
              <a:t>Solution 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Constraints </a:t>
            </a:r>
            <a:r>
              <a:rPr lang="en-US" altLang="zh-CN" dirty="0"/>
              <a:t>Example</a:t>
            </a:r>
            <a:endParaRPr lang="en-US" dirty="0"/>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46</a:t>
            </a:fld>
            <a:endParaRPr lang="en-US">
              <a:latin typeface="Times New Roman" pitchFamily="18" charset="0"/>
            </a:endParaRPr>
          </a:p>
        </p:txBody>
      </p:sp>
      <p:sp>
        <p:nvSpPr>
          <p:cNvPr id="5" name="TextBox 4"/>
          <p:cNvSpPr txBox="1"/>
          <p:nvPr/>
        </p:nvSpPr>
        <p:spPr>
          <a:xfrm>
            <a:off x="928914" y="3352798"/>
            <a:ext cx="2002971" cy="424732"/>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A</a:t>
            </a:r>
          </a:p>
        </p:txBody>
      </p:sp>
      <p:sp>
        <p:nvSpPr>
          <p:cNvPr id="6" name="TextBox 5"/>
          <p:cNvSpPr txBox="1"/>
          <p:nvPr/>
        </p:nvSpPr>
        <p:spPr>
          <a:xfrm>
            <a:off x="5943599" y="3185885"/>
            <a:ext cx="2002971" cy="424732"/>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B</a:t>
            </a:r>
          </a:p>
        </p:txBody>
      </p:sp>
      <p:sp>
        <p:nvSpPr>
          <p:cNvPr id="7" name="流程图: 决策 6"/>
          <p:cNvSpPr/>
          <p:nvPr/>
        </p:nvSpPr>
        <p:spPr bwMode="auto">
          <a:xfrm>
            <a:off x="3657601" y="3207656"/>
            <a:ext cx="1553028" cy="769258"/>
          </a:xfrm>
          <a:prstGeom prst="flowChartDecision">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8" name="TextBox 7"/>
          <p:cNvSpPr txBox="1"/>
          <p:nvPr/>
        </p:nvSpPr>
        <p:spPr>
          <a:xfrm>
            <a:off x="4250076" y="3425683"/>
            <a:ext cx="389850" cy="424732"/>
          </a:xfrm>
          <a:prstGeom prst="rect">
            <a:avLst/>
          </a:prstGeom>
          <a:noFill/>
        </p:spPr>
        <p:txBody>
          <a:bodyPr wrap="none" rtlCol="0">
            <a:spAutoFit/>
          </a:bodyPr>
          <a:lstStyle/>
          <a:p>
            <a:pPr>
              <a:buNone/>
            </a:pPr>
            <a:r>
              <a:rPr lang="en-US" dirty="0"/>
              <a:t>C</a:t>
            </a:r>
          </a:p>
        </p:txBody>
      </p:sp>
      <p:cxnSp>
        <p:nvCxnSpPr>
          <p:cNvPr id="10" name="直接连接符 9"/>
          <p:cNvCxnSpPr>
            <a:stCxn id="5" idx="3"/>
            <a:endCxn id="7" idx="1"/>
          </p:cNvCxnSpPr>
          <p:nvPr/>
        </p:nvCxnSpPr>
        <p:spPr bwMode="auto">
          <a:xfrm>
            <a:off x="2931885" y="3565164"/>
            <a:ext cx="725716" cy="27121"/>
          </a:xfrm>
          <a:prstGeom prst="line">
            <a:avLst/>
          </a:prstGeom>
          <a:noFill/>
          <a:ln w="9525" cap="flat" cmpd="sng" algn="ctr">
            <a:noFill/>
            <a:prstDash val="solid"/>
            <a:round/>
            <a:headEnd type="none" w="med" len="med"/>
            <a:tailEnd type="none" w="med" len="med"/>
          </a:ln>
          <a:effectLst/>
        </p:spPr>
      </p:cxnSp>
      <p:cxnSp>
        <p:nvCxnSpPr>
          <p:cNvPr id="12" name="直接连接符 11"/>
          <p:cNvCxnSpPr>
            <a:stCxn id="7" idx="3"/>
            <a:endCxn id="6" idx="1"/>
          </p:cNvCxnSpPr>
          <p:nvPr/>
        </p:nvCxnSpPr>
        <p:spPr bwMode="auto">
          <a:xfrm flipV="1">
            <a:off x="5210629" y="3398251"/>
            <a:ext cx="732970" cy="194034"/>
          </a:xfrm>
          <a:prstGeom prst="line">
            <a:avLst/>
          </a:prstGeom>
          <a:noFill/>
          <a:ln w="3175" cap="flat" cmpd="sng" algn="ctr">
            <a:solidFill>
              <a:schemeClr val="tx1"/>
            </a:solidFill>
            <a:prstDash val="solid"/>
            <a:round/>
            <a:headEnd type="none" w="med" len="med"/>
            <a:tailEnd type="none" w="med" len="med"/>
          </a:ln>
          <a:effectLst/>
        </p:spPr>
      </p:cxnSp>
      <p:cxnSp>
        <p:nvCxnSpPr>
          <p:cNvPr id="3" name="Straight Connector 2">
            <a:extLst>
              <a:ext uri="{FF2B5EF4-FFF2-40B4-BE49-F238E27FC236}">
                <a16:creationId xmlns:a16="http://schemas.microsoft.com/office/drawing/2014/main" id="{51F59093-F3DA-4428-98C9-1F3EF2F3BFA9}"/>
              </a:ext>
            </a:extLst>
          </p:cNvPr>
          <p:cNvCxnSpPr>
            <a:stCxn id="5" idx="3"/>
            <a:endCxn id="7" idx="1"/>
          </p:cNvCxnSpPr>
          <p:nvPr/>
        </p:nvCxnSpPr>
        <p:spPr bwMode="auto">
          <a:xfrm>
            <a:off x="2931885" y="3565164"/>
            <a:ext cx="725716" cy="27121"/>
          </a:xfrm>
          <a:prstGeom prst="line">
            <a:avLst/>
          </a:prstGeom>
          <a:noFill/>
          <a:ln w="3175" cap="flat" cmpd="sng" algn="ctr">
            <a:solidFill>
              <a:schemeClr val="tx1"/>
            </a:solidFill>
            <a:prstDash val="solid"/>
            <a:round/>
            <a:headEnd type="none" w="med" len="med"/>
            <a:tailEnd type="none" w="med" len="med"/>
          </a:ln>
          <a:effectLst/>
        </p:spPr>
      </p:cxnSp>
      <p:graphicFrame>
        <p:nvGraphicFramePr>
          <p:cNvPr id="2" name="Table 3">
            <a:extLst>
              <a:ext uri="{FF2B5EF4-FFF2-40B4-BE49-F238E27FC236}">
                <a16:creationId xmlns:a16="http://schemas.microsoft.com/office/drawing/2014/main" id="{0DAD41AA-EB1B-4EF0-89D0-E6C5C61E6705}"/>
              </a:ext>
            </a:extLst>
          </p:cNvPr>
          <p:cNvGraphicFramePr>
            <a:graphicFrameLocks noGrp="1"/>
          </p:cNvGraphicFramePr>
          <p:nvPr/>
        </p:nvGraphicFramePr>
        <p:xfrm>
          <a:off x="3496056" y="4305020"/>
          <a:ext cx="2151888" cy="1463040"/>
        </p:xfrm>
        <a:graphic>
          <a:graphicData uri="http://schemas.openxmlformats.org/drawingml/2006/table">
            <a:tbl>
              <a:tblPr firstRow="1" bandRow="1">
                <a:tableStyleId>{5C22544A-7EE6-4342-B048-85BDC9FD1C3A}</a:tableStyleId>
              </a:tblPr>
              <a:tblGrid>
                <a:gridCol w="1075944">
                  <a:extLst>
                    <a:ext uri="{9D8B030D-6E8A-4147-A177-3AD203B41FA5}">
                      <a16:colId xmlns:a16="http://schemas.microsoft.com/office/drawing/2014/main" val="2740170851"/>
                    </a:ext>
                  </a:extLst>
                </a:gridCol>
                <a:gridCol w="1075944">
                  <a:extLst>
                    <a:ext uri="{9D8B030D-6E8A-4147-A177-3AD203B41FA5}">
                      <a16:colId xmlns:a16="http://schemas.microsoft.com/office/drawing/2014/main" val="2309052746"/>
                    </a:ext>
                  </a:extLst>
                </a:gridCol>
              </a:tblGrid>
              <a:tr h="23392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17146867"/>
                  </a:ext>
                </a:extLst>
              </a:tr>
              <a:tr h="233928">
                <a:tc>
                  <a:txBody>
                    <a:bodyPr/>
                    <a:lstStyle/>
                    <a:p>
                      <a:endParaRPr lang="en-US" dirty="0"/>
                    </a:p>
                  </a:txBody>
                  <a:tcPr/>
                </a:tc>
                <a:tc>
                  <a:txBody>
                    <a:bodyPr/>
                    <a:lstStyle/>
                    <a:p>
                      <a:r>
                        <a:rPr lang="en-US" dirty="0"/>
                        <a:t>b</a:t>
                      </a:r>
                    </a:p>
                  </a:txBody>
                  <a:tcPr/>
                </a:tc>
                <a:extLst>
                  <a:ext uri="{0D108BD9-81ED-4DB2-BD59-A6C34878D82A}">
                    <a16:rowId xmlns:a16="http://schemas.microsoft.com/office/drawing/2014/main" val="2451458816"/>
                  </a:ext>
                </a:extLst>
              </a:tr>
              <a:tr h="233928">
                <a:tc>
                  <a:txBody>
                    <a:bodyPr/>
                    <a:lstStyle/>
                    <a:p>
                      <a:r>
                        <a:rPr lang="en-US" dirty="0"/>
                        <a:t>a</a:t>
                      </a:r>
                    </a:p>
                  </a:txBody>
                  <a:tcPr/>
                </a:tc>
                <a:tc>
                  <a:txBody>
                    <a:bodyPr/>
                    <a:lstStyle/>
                    <a:p>
                      <a:endParaRPr lang="en-US" dirty="0"/>
                    </a:p>
                  </a:txBody>
                  <a:tcPr/>
                </a:tc>
                <a:extLst>
                  <a:ext uri="{0D108BD9-81ED-4DB2-BD59-A6C34878D82A}">
                    <a16:rowId xmlns:a16="http://schemas.microsoft.com/office/drawing/2014/main" val="1393700502"/>
                  </a:ext>
                </a:extLst>
              </a:tr>
              <a:tr h="23392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3652647"/>
                  </a:ext>
                </a:extLst>
              </a:tr>
            </a:tbl>
          </a:graphicData>
        </a:graphic>
      </p:graphicFrame>
      <p:cxnSp>
        <p:nvCxnSpPr>
          <p:cNvPr id="21" name="Straight Connector 20">
            <a:extLst>
              <a:ext uri="{FF2B5EF4-FFF2-40B4-BE49-F238E27FC236}">
                <a16:creationId xmlns:a16="http://schemas.microsoft.com/office/drawing/2014/main" id="{4B29F459-C372-4F09-9CEE-ECA7DB7243B1}"/>
              </a:ext>
            </a:extLst>
          </p:cNvPr>
          <p:cNvCxnSpPr>
            <a:cxnSpLocks/>
          </p:cNvCxnSpPr>
          <p:nvPr/>
        </p:nvCxnSpPr>
        <p:spPr bwMode="auto">
          <a:xfrm>
            <a:off x="2064134" y="4789693"/>
            <a:ext cx="1206283" cy="0"/>
          </a:xfrm>
          <a:prstGeom prst="line">
            <a:avLst/>
          </a:prstGeom>
          <a:noFill/>
          <a:ln w="3175" cap="flat" cmpd="sng" algn="ctr">
            <a:solidFill>
              <a:schemeClr val="dk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E24F7982-5136-40BE-9BA6-9C90AA260548}"/>
              </a:ext>
            </a:extLst>
          </p:cNvPr>
          <p:cNvSpPr txBox="1"/>
          <p:nvPr/>
        </p:nvSpPr>
        <p:spPr>
          <a:xfrm>
            <a:off x="913150" y="4607579"/>
            <a:ext cx="1160895" cy="313932"/>
          </a:xfrm>
          <a:prstGeom prst="rect">
            <a:avLst/>
          </a:prstGeom>
          <a:noFill/>
        </p:spPr>
        <p:txBody>
          <a:bodyPr wrap="none" rtlCol="0">
            <a:spAutoFit/>
          </a:bodyPr>
          <a:lstStyle/>
          <a:p>
            <a:pPr>
              <a:buNone/>
            </a:pPr>
            <a:r>
              <a:rPr lang="en-US" sz="1600" dirty="0"/>
              <a:t>0 or many a</a:t>
            </a:r>
          </a:p>
        </p:txBody>
      </p:sp>
      <p:cxnSp>
        <p:nvCxnSpPr>
          <p:cNvPr id="24" name="Straight Arrow Connector 23">
            <a:extLst>
              <a:ext uri="{FF2B5EF4-FFF2-40B4-BE49-F238E27FC236}">
                <a16:creationId xmlns:a16="http://schemas.microsoft.com/office/drawing/2014/main" id="{45FF68FC-6822-4B76-9E02-8A52BBB2478E}"/>
              </a:ext>
            </a:extLst>
          </p:cNvPr>
          <p:cNvCxnSpPr/>
          <p:nvPr/>
        </p:nvCxnSpPr>
        <p:spPr bwMode="auto">
          <a:xfrm>
            <a:off x="2064134" y="5084064"/>
            <a:ext cx="1206283" cy="0"/>
          </a:xfrm>
          <a:prstGeom prst="straightConnector1">
            <a:avLst/>
          </a:prstGeom>
          <a:noFill/>
          <a:ln w="3175" cap="flat" cmpd="sng" algn="ctr">
            <a:solidFill>
              <a:schemeClr val="dk1"/>
            </a:solidFill>
            <a:prstDash val="solid"/>
            <a:round/>
            <a:headEnd type="none" w="med" len="med"/>
            <a:tailEnd type="triangle"/>
          </a:ln>
          <a:effectLst/>
        </p:spPr>
      </p:cxnSp>
      <p:sp>
        <p:nvSpPr>
          <p:cNvPr id="25" name="TextBox 24">
            <a:extLst>
              <a:ext uri="{FF2B5EF4-FFF2-40B4-BE49-F238E27FC236}">
                <a16:creationId xmlns:a16="http://schemas.microsoft.com/office/drawing/2014/main" id="{482B11A8-E1BA-4E7D-A129-F461F89DB92B}"/>
              </a:ext>
            </a:extLst>
          </p:cNvPr>
          <p:cNvSpPr txBox="1"/>
          <p:nvPr/>
        </p:nvSpPr>
        <p:spPr>
          <a:xfrm>
            <a:off x="928914" y="4921511"/>
            <a:ext cx="1138453" cy="313932"/>
          </a:xfrm>
          <a:prstGeom prst="rect">
            <a:avLst/>
          </a:prstGeom>
          <a:noFill/>
        </p:spPr>
        <p:txBody>
          <a:bodyPr wrap="none" rtlCol="0">
            <a:spAutoFit/>
          </a:bodyPr>
          <a:lstStyle/>
          <a:p>
            <a:pPr>
              <a:buNone/>
            </a:pPr>
            <a:r>
              <a:rPr lang="en-US" sz="1600" dirty="0"/>
              <a:t>At most 1 a</a:t>
            </a:r>
          </a:p>
        </p:txBody>
      </p:sp>
      <p:cxnSp>
        <p:nvCxnSpPr>
          <p:cNvPr id="26" name="Straight Connector 25">
            <a:extLst>
              <a:ext uri="{FF2B5EF4-FFF2-40B4-BE49-F238E27FC236}">
                <a16:creationId xmlns:a16="http://schemas.microsoft.com/office/drawing/2014/main" id="{5A0C8347-86C2-42C2-84D7-366599E6193B}"/>
              </a:ext>
            </a:extLst>
          </p:cNvPr>
          <p:cNvCxnSpPr>
            <a:cxnSpLocks/>
          </p:cNvCxnSpPr>
          <p:nvPr/>
        </p:nvCxnSpPr>
        <p:spPr bwMode="auto">
          <a:xfrm>
            <a:off x="2064133" y="5399583"/>
            <a:ext cx="1206283" cy="0"/>
          </a:xfrm>
          <a:prstGeom prst="line">
            <a:avLst/>
          </a:prstGeom>
          <a:noFill/>
          <a:ln w="25400" cap="flat" cmpd="sng" algn="ctr">
            <a:solidFill>
              <a:schemeClr val="dk1"/>
            </a:solidFill>
            <a:prstDash val="solid"/>
            <a:round/>
            <a:headEnd type="none" w="med" len="med"/>
            <a:tailEnd type="none" w="med" len="med"/>
          </a:ln>
          <a:effectLst/>
        </p:spPr>
      </p:cxnSp>
      <p:sp>
        <p:nvSpPr>
          <p:cNvPr id="27" name="TextBox 26">
            <a:extLst>
              <a:ext uri="{FF2B5EF4-FFF2-40B4-BE49-F238E27FC236}">
                <a16:creationId xmlns:a16="http://schemas.microsoft.com/office/drawing/2014/main" id="{E1664F19-3671-4F20-945E-86AC2722BC33}"/>
              </a:ext>
            </a:extLst>
          </p:cNvPr>
          <p:cNvSpPr txBox="1"/>
          <p:nvPr/>
        </p:nvSpPr>
        <p:spPr>
          <a:xfrm>
            <a:off x="936260" y="5229284"/>
            <a:ext cx="1116011" cy="313932"/>
          </a:xfrm>
          <a:prstGeom prst="rect">
            <a:avLst/>
          </a:prstGeom>
          <a:noFill/>
        </p:spPr>
        <p:txBody>
          <a:bodyPr wrap="none" rtlCol="0">
            <a:spAutoFit/>
          </a:bodyPr>
          <a:lstStyle/>
          <a:p>
            <a:pPr>
              <a:buNone/>
            </a:pPr>
            <a:r>
              <a:rPr lang="en-US" sz="1600" dirty="0"/>
              <a:t>At least 1 a</a:t>
            </a:r>
          </a:p>
        </p:txBody>
      </p:sp>
      <p:cxnSp>
        <p:nvCxnSpPr>
          <p:cNvPr id="28" name="Straight Arrow Connector 27">
            <a:extLst>
              <a:ext uri="{FF2B5EF4-FFF2-40B4-BE49-F238E27FC236}">
                <a16:creationId xmlns:a16="http://schemas.microsoft.com/office/drawing/2014/main" id="{FC1E0D46-4986-4544-AB65-C24D80974910}"/>
              </a:ext>
            </a:extLst>
          </p:cNvPr>
          <p:cNvCxnSpPr/>
          <p:nvPr/>
        </p:nvCxnSpPr>
        <p:spPr bwMode="auto">
          <a:xfrm>
            <a:off x="2064134" y="5723708"/>
            <a:ext cx="1206283" cy="0"/>
          </a:xfrm>
          <a:prstGeom prst="straightConnector1">
            <a:avLst/>
          </a:prstGeom>
          <a:noFill/>
          <a:ln w="28575" cap="flat" cmpd="sng" algn="ctr">
            <a:solidFill>
              <a:schemeClr val="dk1"/>
            </a:solidFill>
            <a:prstDash val="solid"/>
            <a:round/>
            <a:headEnd type="none" w="med" len="med"/>
            <a:tailEnd type="triangle"/>
          </a:ln>
          <a:effectLst/>
        </p:spPr>
      </p:cxnSp>
      <p:sp>
        <p:nvSpPr>
          <p:cNvPr id="29" name="TextBox 28">
            <a:extLst>
              <a:ext uri="{FF2B5EF4-FFF2-40B4-BE49-F238E27FC236}">
                <a16:creationId xmlns:a16="http://schemas.microsoft.com/office/drawing/2014/main" id="{5FF64E93-B7F6-4D6E-A2D4-1D65CC0BAC01}"/>
              </a:ext>
            </a:extLst>
          </p:cNvPr>
          <p:cNvSpPr txBox="1"/>
          <p:nvPr/>
        </p:nvSpPr>
        <p:spPr>
          <a:xfrm>
            <a:off x="935591" y="5597896"/>
            <a:ext cx="1109599" cy="313932"/>
          </a:xfrm>
          <a:prstGeom prst="rect">
            <a:avLst/>
          </a:prstGeom>
          <a:noFill/>
        </p:spPr>
        <p:txBody>
          <a:bodyPr wrap="none" rtlCol="0">
            <a:spAutoFit/>
          </a:bodyPr>
          <a:lstStyle/>
          <a:p>
            <a:pPr>
              <a:buNone/>
            </a:pPr>
            <a:r>
              <a:rPr lang="en-US" sz="1600" dirty="0"/>
              <a:t>Exactly 1 a</a:t>
            </a:r>
          </a:p>
        </p:txBody>
      </p:sp>
      <p:cxnSp>
        <p:nvCxnSpPr>
          <p:cNvPr id="30" name="Straight Connector 29">
            <a:extLst>
              <a:ext uri="{FF2B5EF4-FFF2-40B4-BE49-F238E27FC236}">
                <a16:creationId xmlns:a16="http://schemas.microsoft.com/office/drawing/2014/main" id="{D5CDBDF3-6D83-4F41-9602-23A5D69911E2}"/>
              </a:ext>
            </a:extLst>
          </p:cNvPr>
          <p:cNvCxnSpPr>
            <a:cxnSpLocks/>
          </p:cNvCxnSpPr>
          <p:nvPr/>
        </p:nvCxnSpPr>
        <p:spPr bwMode="auto">
          <a:xfrm>
            <a:off x="5955462" y="4659711"/>
            <a:ext cx="1206283" cy="0"/>
          </a:xfrm>
          <a:prstGeom prst="line">
            <a:avLst/>
          </a:prstGeom>
          <a:noFill/>
          <a:ln w="3175" cap="flat" cmpd="sng" algn="ctr">
            <a:solidFill>
              <a:schemeClr val="dk1"/>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866EEEA7-F8AC-478E-A15E-2D4A899402A1}"/>
              </a:ext>
            </a:extLst>
          </p:cNvPr>
          <p:cNvSpPr txBox="1"/>
          <p:nvPr/>
        </p:nvSpPr>
        <p:spPr>
          <a:xfrm>
            <a:off x="7282881" y="4502745"/>
            <a:ext cx="1172116" cy="313932"/>
          </a:xfrm>
          <a:prstGeom prst="rect">
            <a:avLst/>
          </a:prstGeom>
          <a:noFill/>
        </p:spPr>
        <p:txBody>
          <a:bodyPr wrap="none" rtlCol="0">
            <a:spAutoFit/>
          </a:bodyPr>
          <a:lstStyle/>
          <a:p>
            <a:pPr>
              <a:buNone/>
            </a:pPr>
            <a:r>
              <a:rPr lang="en-US" sz="1600" dirty="0"/>
              <a:t>0 or many b</a:t>
            </a:r>
          </a:p>
        </p:txBody>
      </p:sp>
      <p:sp>
        <p:nvSpPr>
          <p:cNvPr id="33" name="TextBox 32">
            <a:extLst>
              <a:ext uri="{FF2B5EF4-FFF2-40B4-BE49-F238E27FC236}">
                <a16:creationId xmlns:a16="http://schemas.microsoft.com/office/drawing/2014/main" id="{02BE46B0-66AB-41DB-BAE6-BC293771F84F}"/>
              </a:ext>
            </a:extLst>
          </p:cNvPr>
          <p:cNvSpPr txBox="1"/>
          <p:nvPr/>
        </p:nvSpPr>
        <p:spPr>
          <a:xfrm>
            <a:off x="7275131" y="4785370"/>
            <a:ext cx="1149674" cy="313932"/>
          </a:xfrm>
          <a:prstGeom prst="rect">
            <a:avLst/>
          </a:prstGeom>
          <a:noFill/>
        </p:spPr>
        <p:txBody>
          <a:bodyPr wrap="none" rtlCol="0">
            <a:spAutoFit/>
          </a:bodyPr>
          <a:lstStyle/>
          <a:p>
            <a:pPr>
              <a:buNone/>
            </a:pPr>
            <a:r>
              <a:rPr lang="en-US" sz="1600" dirty="0"/>
              <a:t>At most 1 b</a:t>
            </a:r>
          </a:p>
        </p:txBody>
      </p:sp>
      <p:cxnSp>
        <p:nvCxnSpPr>
          <p:cNvPr id="34" name="Straight Connector 33">
            <a:extLst>
              <a:ext uri="{FF2B5EF4-FFF2-40B4-BE49-F238E27FC236}">
                <a16:creationId xmlns:a16="http://schemas.microsoft.com/office/drawing/2014/main" id="{898133AF-EE0F-4C59-A21A-18EF1595DE13}"/>
              </a:ext>
            </a:extLst>
          </p:cNvPr>
          <p:cNvCxnSpPr>
            <a:cxnSpLocks/>
          </p:cNvCxnSpPr>
          <p:nvPr/>
        </p:nvCxnSpPr>
        <p:spPr bwMode="auto">
          <a:xfrm>
            <a:off x="5955461" y="5269601"/>
            <a:ext cx="1206283" cy="0"/>
          </a:xfrm>
          <a:prstGeom prst="line">
            <a:avLst/>
          </a:prstGeom>
          <a:noFill/>
          <a:ln w="25400" cap="flat" cmpd="sng" algn="ctr">
            <a:solidFill>
              <a:schemeClr val="dk1"/>
            </a:solidFill>
            <a:prstDash val="solid"/>
            <a:round/>
            <a:headEnd type="none" w="med" len="med"/>
            <a:tailEnd type="none" w="med" len="med"/>
          </a:ln>
          <a:effectLst/>
        </p:spPr>
      </p:cxnSp>
      <p:sp>
        <p:nvSpPr>
          <p:cNvPr id="35" name="TextBox 34">
            <a:extLst>
              <a:ext uri="{FF2B5EF4-FFF2-40B4-BE49-F238E27FC236}">
                <a16:creationId xmlns:a16="http://schemas.microsoft.com/office/drawing/2014/main" id="{7F888A2C-3ACE-43BA-BE26-9B29BC1D28FC}"/>
              </a:ext>
            </a:extLst>
          </p:cNvPr>
          <p:cNvSpPr txBox="1"/>
          <p:nvPr/>
        </p:nvSpPr>
        <p:spPr>
          <a:xfrm>
            <a:off x="7275130" y="5086717"/>
            <a:ext cx="1127232" cy="313932"/>
          </a:xfrm>
          <a:prstGeom prst="rect">
            <a:avLst/>
          </a:prstGeom>
          <a:noFill/>
        </p:spPr>
        <p:txBody>
          <a:bodyPr wrap="none" rtlCol="0">
            <a:spAutoFit/>
          </a:bodyPr>
          <a:lstStyle/>
          <a:p>
            <a:pPr>
              <a:buNone/>
            </a:pPr>
            <a:r>
              <a:rPr lang="en-US" sz="1600" dirty="0"/>
              <a:t>At least 1 b</a:t>
            </a:r>
          </a:p>
        </p:txBody>
      </p:sp>
      <p:sp>
        <p:nvSpPr>
          <p:cNvPr id="37" name="TextBox 36">
            <a:extLst>
              <a:ext uri="{FF2B5EF4-FFF2-40B4-BE49-F238E27FC236}">
                <a16:creationId xmlns:a16="http://schemas.microsoft.com/office/drawing/2014/main" id="{6C29AE5E-A85A-4273-A8EF-E31F4F99B431}"/>
              </a:ext>
            </a:extLst>
          </p:cNvPr>
          <p:cNvSpPr txBox="1"/>
          <p:nvPr/>
        </p:nvSpPr>
        <p:spPr>
          <a:xfrm>
            <a:off x="7289557" y="5440043"/>
            <a:ext cx="1120820" cy="313932"/>
          </a:xfrm>
          <a:prstGeom prst="rect">
            <a:avLst/>
          </a:prstGeom>
          <a:noFill/>
        </p:spPr>
        <p:txBody>
          <a:bodyPr wrap="none" rtlCol="0">
            <a:spAutoFit/>
          </a:bodyPr>
          <a:lstStyle/>
          <a:p>
            <a:pPr>
              <a:buNone/>
            </a:pPr>
            <a:r>
              <a:rPr lang="en-US" sz="1600" dirty="0"/>
              <a:t>Exactly 1 b</a:t>
            </a:r>
          </a:p>
        </p:txBody>
      </p:sp>
      <p:cxnSp>
        <p:nvCxnSpPr>
          <p:cNvPr id="14" name="Straight Arrow Connector 13">
            <a:extLst>
              <a:ext uri="{FF2B5EF4-FFF2-40B4-BE49-F238E27FC236}">
                <a16:creationId xmlns:a16="http://schemas.microsoft.com/office/drawing/2014/main" id="{E17D12FD-A007-4A15-9EEF-16F9A5459C4C}"/>
              </a:ext>
            </a:extLst>
          </p:cNvPr>
          <p:cNvCxnSpPr/>
          <p:nvPr/>
        </p:nvCxnSpPr>
        <p:spPr bwMode="auto">
          <a:xfrm flipH="1" flipV="1">
            <a:off x="5955461" y="4921511"/>
            <a:ext cx="1206283" cy="20825"/>
          </a:xfrm>
          <a:prstGeom prst="straightConnector1">
            <a:avLst/>
          </a:prstGeom>
          <a:noFill/>
          <a:ln w="3175" cap="flat" cmpd="sng" algn="ctr">
            <a:solidFill>
              <a:schemeClr val="dk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9AF2302E-268A-424F-A3D7-B390608976E9}"/>
              </a:ext>
            </a:extLst>
          </p:cNvPr>
          <p:cNvCxnSpPr>
            <a:stCxn id="37" idx="1"/>
          </p:cNvCxnSpPr>
          <p:nvPr/>
        </p:nvCxnSpPr>
        <p:spPr bwMode="auto">
          <a:xfrm flipH="1">
            <a:off x="5955461" y="5597009"/>
            <a:ext cx="1334096" cy="0"/>
          </a:xfrm>
          <a:prstGeom prst="straightConnector1">
            <a:avLst/>
          </a:prstGeom>
          <a:noFill/>
          <a:ln w="25400" cap="flat" cmpd="sng" algn="ctr">
            <a:solidFill>
              <a:schemeClr val="dk1"/>
            </a:solidFill>
            <a:prstDash val="solid"/>
            <a:round/>
            <a:headEnd type="none" w="med" len="med"/>
            <a:tailEnd type="triangle"/>
          </a:ln>
          <a:effectLst/>
        </p:spPr>
      </p:cxnSp>
      <p:sp>
        <p:nvSpPr>
          <p:cNvPr id="18" name="TextBox 17">
            <a:extLst>
              <a:ext uri="{FF2B5EF4-FFF2-40B4-BE49-F238E27FC236}">
                <a16:creationId xmlns:a16="http://schemas.microsoft.com/office/drawing/2014/main" id="{FFFCD19E-6D51-4751-BD2E-FB64C968E2DA}"/>
              </a:ext>
            </a:extLst>
          </p:cNvPr>
          <p:cNvSpPr txBox="1"/>
          <p:nvPr/>
        </p:nvSpPr>
        <p:spPr>
          <a:xfrm>
            <a:off x="1356824" y="2941414"/>
            <a:ext cx="1124026" cy="424732"/>
          </a:xfrm>
          <a:prstGeom prst="rect">
            <a:avLst/>
          </a:prstGeom>
          <a:noFill/>
        </p:spPr>
        <p:txBody>
          <a:bodyPr wrap="none" rtlCol="0">
            <a:spAutoFit/>
          </a:bodyPr>
          <a:lstStyle/>
          <a:p>
            <a:pPr>
              <a:buNone/>
            </a:pPr>
            <a:r>
              <a:rPr lang="en-US" dirty="0"/>
              <a:t>Student</a:t>
            </a:r>
          </a:p>
        </p:txBody>
      </p:sp>
      <p:sp>
        <p:nvSpPr>
          <p:cNvPr id="43" name="TextBox 42">
            <a:extLst>
              <a:ext uri="{FF2B5EF4-FFF2-40B4-BE49-F238E27FC236}">
                <a16:creationId xmlns:a16="http://schemas.microsoft.com/office/drawing/2014/main" id="{AC5D7ABD-BAD7-4347-BB7D-55A8C481C882}"/>
              </a:ext>
            </a:extLst>
          </p:cNvPr>
          <p:cNvSpPr txBox="1"/>
          <p:nvPr/>
        </p:nvSpPr>
        <p:spPr>
          <a:xfrm>
            <a:off x="6391887" y="2752570"/>
            <a:ext cx="1106393" cy="424732"/>
          </a:xfrm>
          <a:prstGeom prst="rect">
            <a:avLst/>
          </a:prstGeom>
          <a:noFill/>
        </p:spPr>
        <p:txBody>
          <a:bodyPr wrap="none" rtlCol="0">
            <a:spAutoFit/>
          </a:bodyPr>
          <a:lstStyle/>
          <a:p>
            <a:pPr>
              <a:buNone/>
            </a:pPr>
            <a:r>
              <a:rPr lang="en-US" dirty="0"/>
              <a:t>Faculty</a:t>
            </a:r>
          </a:p>
        </p:txBody>
      </p:sp>
      <p:sp>
        <p:nvSpPr>
          <p:cNvPr id="44" name="TextBox 43">
            <a:extLst>
              <a:ext uri="{FF2B5EF4-FFF2-40B4-BE49-F238E27FC236}">
                <a16:creationId xmlns:a16="http://schemas.microsoft.com/office/drawing/2014/main" id="{20E4290A-C1B1-4BBA-B492-3EBE3C42FCE3}"/>
              </a:ext>
            </a:extLst>
          </p:cNvPr>
          <p:cNvSpPr txBox="1"/>
          <p:nvPr/>
        </p:nvSpPr>
        <p:spPr>
          <a:xfrm>
            <a:off x="3931974" y="2820993"/>
            <a:ext cx="1056700" cy="424732"/>
          </a:xfrm>
          <a:prstGeom prst="rect">
            <a:avLst/>
          </a:prstGeom>
          <a:noFill/>
        </p:spPr>
        <p:txBody>
          <a:bodyPr wrap="none" rtlCol="0">
            <a:spAutoFit/>
          </a:bodyPr>
          <a:lstStyle/>
          <a:p>
            <a:pPr>
              <a:buNone/>
            </a:pPr>
            <a:r>
              <a:rPr lang="en-US" dirty="0"/>
              <a:t>Advise</a:t>
            </a:r>
          </a:p>
        </p:txBody>
      </p:sp>
    </p:spTree>
    <p:extLst>
      <p:ext uri="{BB962C8B-B14F-4D97-AF65-F5344CB8AC3E}">
        <p14:creationId xmlns:p14="http://schemas.microsoft.com/office/powerpoint/2010/main" val="3203281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Constraints Example</a:t>
            </a:r>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47</a:t>
            </a:fld>
            <a:endParaRPr lang="en-US">
              <a:latin typeface="Times New Roman" pitchFamily="18" charset="0"/>
            </a:endParaRPr>
          </a:p>
        </p:txBody>
      </p:sp>
      <p:sp>
        <p:nvSpPr>
          <p:cNvPr id="5" name="TextBox 4"/>
          <p:cNvSpPr txBox="1"/>
          <p:nvPr/>
        </p:nvSpPr>
        <p:spPr>
          <a:xfrm>
            <a:off x="928914" y="3352798"/>
            <a:ext cx="2002971" cy="424732"/>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A</a:t>
            </a:r>
          </a:p>
        </p:txBody>
      </p:sp>
      <p:sp>
        <p:nvSpPr>
          <p:cNvPr id="6" name="TextBox 5"/>
          <p:cNvSpPr txBox="1"/>
          <p:nvPr/>
        </p:nvSpPr>
        <p:spPr>
          <a:xfrm>
            <a:off x="5943599" y="3185885"/>
            <a:ext cx="2002971" cy="424732"/>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B</a:t>
            </a:r>
          </a:p>
        </p:txBody>
      </p:sp>
      <p:sp>
        <p:nvSpPr>
          <p:cNvPr id="7" name="流程图: 决策 6"/>
          <p:cNvSpPr/>
          <p:nvPr/>
        </p:nvSpPr>
        <p:spPr bwMode="auto">
          <a:xfrm>
            <a:off x="3657601" y="3207656"/>
            <a:ext cx="1553028" cy="769258"/>
          </a:xfrm>
          <a:prstGeom prst="flowChartDecision">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8" name="TextBox 7"/>
          <p:cNvSpPr txBox="1"/>
          <p:nvPr/>
        </p:nvSpPr>
        <p:spPr>
          <a:xfrm>
            <a:off x="4250076" y="3425683"/>
            <a:ext cx="389850" cy="424732"/>
          </a:xfrm>
          <a:prstGeom prst="rect">
            <a:avLst/>
          </a:prstGeom>
          <a:noFill/>
        </p:spPr>
        <p:txBody>
          <a:bodyPr wrap="none" rtlCol="0">
            <a:spAutoFit/>
          </a:bodyPr>
          <a:lstStyle/>
          <a:p>
            <a:pPr>
              <a:buNone/>
            </a:pPr>
            <a:r>
              <a:rPr lang="en-US" dirty="0"/>
              <a:t>C</a:t>
            </a:r>
          </a:p>
        </p:txBody>
      </p:sp>
      <p:cxnSp>
        <p:nvCxnSpPr>
          <p:cNvPr id="10" name="直接连接符 9"/>
          <p:cNvCxnSpPr>
            <a:stCxn id="5" idx="3"/>
            <a:endCxn id="7" idx="1"/>
          </p:cNvCxnSpPr>
          <p:nvPr/>
        </p:nvCxnSpPr>
        <p:spPr bwMode="auto">
          <a:xfrm>
            <a:off x="2931885" y="3565164"/>
            <a:ext cx="725716" cy="27121"/>
          </a:xfrm>
          <a:prstGeom prst="line">
            <a:avLst/>
          </a:prstGeom>
          <a:noFill/>
          <a:ln w="9525" cap="flat" cmpd="sng" algn="ctr">
            <a:noFill/>
            <a:prstDash val="solid"/>
            <a:round/>
            <a:headEnd type="none" w="med" len="med"/>
            <a:tailEnd type="none" w="med" len="med"/>
          </a:ln>
          <a:effectLst/>
        </p:spPr>
      </p:cxnSp>
      <p:cxnSp>
        <p:nvCxnSpPr>
          <p:cNvPr id="12" name="直接连接符 11"/>
          <p:cNvCxnSpPr>
            <a:stCxn id="7" idx="3"/>
            <a:endCxn id="6" idx="1"/>
          </p:cNvCxnSpPr>
          <p:nvPr/>
        </p:nvCxnSpPr>
        <p:spPr bwMode="auto">
          <a:xfrm flipV="1">
            <a:off x="5210629" y="3398251"/>
            <a:ext cx="732970" cy="194034"/>
          </a:xfrm>
          <a:prstGeom prst="line">
            <a:avLst/>
          </a:prstGeom>
          <a:noFill/>
          <a:ln w="3175" cap="flat" cmpd="sng" algn="ctr">
            <a:solidFill>
              <a:schemeClr val="tx1"/>
            </a:solidFill>
            <a:prstDash val="solid"/>
            <a:round/>
            <a:headEnd type="none" w="med" len="med"/>
            <a:tailEnd type="none" w="med" len="med"/>
          </a:ln>
          <a:effectLst/>
        </p:spPr>
      </p:cxnSp>
      <p:cxnSp>
        <p:nvCxnSpPr>
          <p:cNvPr id="3" name="Straight Connector 2">
            <a:extLst>
              <a:ext uri="{FF2B5EF4-FFF2-40B4-BE49-F238E27FC236}">
                <a16:creationId xmlns:a16="http://schemas.microsoft.com/office/drawing/2014/main" id="{51F59093-F3DA-4428-98C9-1F3EF2F3BFA9}"/>
              </a:ext>
            </a:extLst>
          </p:cNvPr>
          <p:cNvCxnSpPr>
            <a:stCxn id="5" idx="3"/>
            <a:endCxn id="7" idx="1"/>
          </p:cNvCxnSpPr>
          <p:nvPr/>
        </p:nvCxnSpPr>
        <p:spPr bwMode="auto">
          <a:xfrm>
            <a:off x="2931885" y="3565164"/>
            <a:ext cx="725716" cy="27121"/>
          </a:xfrm>
          <a:prstGeom prst="line">
            <a:avLst/>
          </a:prstGeom>
          <a:noFill/>
          <a:ln w="3175" cap="flat" cmpd="sng" algn="ctr">
            <a:solidFill>
              <a:schemeClr val="tx1"/>
            </a:solidFill>
            <a:prstDash val="solid"/>
            <a:round/>
            <a:headEnd type="none" w="med" len="med"/>
            <a:tailEnd type="none" w="med" len="med"/>
          </a:ln>
          <a:effectLst/>
        </p:spPr>
      </p:cxnSp>
      <p:graphicFrame>
        <p:nvGraphicFramePr>
          <p:cNvPr id="2" name="Table 3">
            <a:extLst>
              <a:ext uri="{FF2B5EF4-FFF2-40B4-BE49-F238E27FC236}">
                <a16:creationId xmlns:a16="http://schemas.microsoft.com/office/drawing/2014/main" id="{0DAD41AA-EB1B-4EF0-89D0-E6C5C61E6705}"/>
              </a:ext>
            </a:extLst>
          </p:cNvPr>
          <p:cNvGraphicFramePr>
            <a:graphicFrameLocks noGrp="1"/>
          </p:cNvGraphicFramePr>
          <p:nvPr/>
        </p:nvGraphicFramePr>
        <p:xfrm>
          <a:off x="3496056" y="4305020"/>
          <a:ext cx="2151888" cy="1463040"/>
        </p:xfrm>
        <a:graphic>
          <a:graphicData uri="http://schemas.openxmlformats.org/drawingml/2006/table">
            <a:tbl>
              <a:tblPr firstRow="1" bandRow="1">
                <a:tableStyleId>{5C22544A-7EE6-4342-B048-85BDC9FD1C3A}</a:tableStyleId>
              </a:tblPr>
              <a:tblGrid>
                <a:gridCol w="1075944">
                  <a:extLst>
                    <a:ext uri="{9D8B030D-6E8A-4147-A177-3AD203B41FA5}">
                      <a16:colId xmlns:a16="http://schemas.microsoft.com/office/drawing/2014/main" val="2740170851"/>
                    </a:ext>
                  </a:extLst>
                </a:gridCol>
                <a:gridCol w="1075944">
                  <a:extLst>
                    <a:ext uri="{9D8B030D-6E8A-4147-A177-3AD203B41FA5}">
                      <a16:colId xmlns:a16="http://schemas.microsoft.com/office/drawing/2014/main" val="2309052746"/>
                    </a:ext>
                  </a:extLst>
                </a:gridCol>
              </a:tblGrid>
              <a:tr h="23392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17146867"/>
                  </a:ext>
                </a:extLst>
              </a:tr>
              <a:tr h="233928">
                <a:tc>
                  <a:txBody>
                    <a:bodyPr/>
                    <a:lstStyle/>
                    <a:p>
                      <a:endParaRPr lang="en-US" dirty="0"/>
                    </a:p>
                  </a:txBody>
                  <a:tcPr/>
                </a:tc>
                <a:tc>
                  <a:txBody>
                    <a:bodyPr/>
                    <a:lstStyle/>
                    <a:p>
                      <a:r>
                        <a:rPr lang="en-US" dirty="0"/>
                        <a:t>b</a:t>
                      </a:r>
                    </a:p>
                  </a:txBody>
                  <a:tcPr/>
                </a:tc>
                <a:extLst>
                  <a:ext uri="{0D108BD9-81ED-4DB2-BD59-A6C34878D82A}">
                    <a16:rowId xmlns:a16="http://schemas.microsoft.com/office/drawing/2014/main" val="2451458816"/>
                  </a:ext>
                </a:extLst>
              </a:tr>
              <a:tr h="233928">
                <a:tc>
                  <a:txBody>
                    <a:bodyPr/>
                    <a:lstStyle/>
                    <a:p>
                      <a:r>
                        <a:rPr lang="en-US" dirty="0"/>
                        <a:t>a</a:t>
                      </a:r>
                    </a:p>
                  </a:txBody>
                  <a:tcPr/>
                </a:tc>
                <a:tc>
                  <a:txBody>
                    <a:bodyPr/>
                    <a:lstStyle/>
                    <a:p>
                      <a:endParaRPr lang="en-US" dirty="0"/>
                    </a:p>
                  </a:txBody>
                  <a:tcPr/>
                </a:tc>
                <a:extLst>
                  <a:ext uri="{0D108BD9-81ED-4DB2-BD59-A6C34878D82A}">
                    <a16:rowId xmlns:a16="http://schemas.microsoft.com/office/drawing/2014/main" val="1393700502"/>
                  </a:ext>
                </a:extLst>
              </a:tr>
              <a:tr h="23392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3652647"/>
                  </a:ext>
                </a:extLst>
              </a:tr>
            </a:tbl>
          </a:graphicData>
        </a:graphic>
      </p:graphicFrame>
      <p:cxnSp>
        <p:nvCxnSpPr>
          <p:cNvPr id="21" name="Straight Connector 20">
            <a:extLst>
              <a:ext uri="{FF2B5EF4-FFF2-40B4-BE49-F238E27FC236}">
                <a16:creationId xmlns:a16="http://schemas.microsoft.com/office/drawing/2014/main" id="{4B29F459-C372-4F09-9CEE-ECA7DB7243B1}"/>
              </a:ext>
            </a:extLst>
          </p:cNvPr>
          <p:cNvCxnSpPr>
            <a:cxnSpLocks/>
          </p:cNvCxnSpPr>
          <p:nvPr/>
        </p:nvCxnSpPr>
        <p:spPr bwMode="auto">
          <a:xfrm>
            <a:off x="2064134" y="4789693"/>
            <a:ext cx="1206283" cy="0"/>
          </a:xfrm>
          <a:prstGeom prst="line">
            <a:avLst/>
          </a:prstGeom>
          <a:noFill/>
          <a:ln w="3175" cap="flat" cmpd="sng" algn="ctr">
            <a:solidFill>
              <a:schemeClr val="dk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E24F7982-5136-40BE-9BA6-9C90AA260548}"/>
              </a:ext>
            </a:extLst>
          </p:cNvPr>
          <p:cNvSpPr txBox="1"/>
          <p:nvPr/>
        </p:nvSpPr>
        <p:spPr>
          <a:xfrm>
            <a:off x="913150" y="4607579"/>
            <a:ext cx="1160895" cy="313932"/>
          </a:xfrm>
          <a:prstGeom prst="rect">
            <a:avLst/>
          </a:prstGeom>
          <a:noFill/>
        </p:spPr>
        <p:txBody>
          <a:bodyPr wrap="none" rtlCol="0">
            <a:spAutoFit/>
          </a:bodyPr>
          <a:lstStyle/>
          <a:p>
            <a:pPr>
              <a:buNone/>
            </a:pPr>
            <a:r>
              <a:rPr lang="en-US" sz="1600" dirty="0"/>
              <a:t>0 or many a</a:t>
            </a:r>
          </a:p>
        </p:txBody>
      </p:sp>
      <p:cxnSp>
        <p:nvCxnSpPr>
          <p:cNvPr id="24" name="Straight Arrow Connector 23">
            <a:extLst>
              <a:ext uri="{FF2B5EF4-FFF2-40B4-BE49-F238E27FC236}">
                <a16:creationId xmlns:a16="http://schemas.microsoft.com/office/drawing/2014/main" id="{45FF68FC-6822-4B76-9E02-8A52BBB2478E}"/>
              </a:ext>
            </a:extLst>
          </p:cNvPr>
          <p:cNvCxnSpPr/>
          <p:nvPr/>
        </p:nvCxnSpPr>
        <p:spPr bwMode="auto">
          <a:xfrm>
            <a:off x="2064134" y="5084064"/>
            <a:ext cx="1206283" cy="0"/>
          </a:xfrm>
          <a:prstGeom prst="straightConnector1">
            <a:avLst/>
          </a:prstGeom>
          <a:noFill/>
          <a:ln w="3175" cap="flat" cmpd="sng" algn="ctr">
            <a:solidFill>
              <a:schemeClr val="dk1"/>
            </a:solidFill>
            <a:prstDash val="solid"/>
            <a:round/>
            <a:headEnd type="none" w="med" len="med"/>
            <a:tailEnd type="triangle"/>
          </a:ln>
          <a:effectLst/>
        </p:spPr>
      </p:cxnSp>
      <p:sp>
        <p:nvSpPr>
          <p:cNvPr id="25" name="TextBox 24">
            <a:extLst>
              <a:ext uri="{FF2B5EF4-FFF2-40B4-BE49-F238E27FC236}">
                <a16:creationId xmlns:a16="http://schemas.microsoft.com/office/drawing/2014/main" id="{482B11A8-E1BA-4E7D-A129-F461F89DB92B}"/>
              </a:ext>
            </a:extLst>
          </p:cNvPr>
          <p:cNvSpPr txBox="1"/>
          <p:nvPr/>
        </p:nvSpPr>
        <p:spPr>
          <a:xfrm>
            <a:off x="928914" y="4921511"/>
            <a:ext cx="1138453" cy="313932"/>
          </a:xfrm>
          <a:prstGeom prst="rect">
            <a:avLst/>
          </a:prstGeom>
          <a:noFill/>
        </p:spPr>
        <p:txBody>
          <a:bodyPr wrap="none" rtlCol="0">
            <a:spAutoFit/>
          </a:bodyPr>
          <a:lstStyle/>
          <a:p>
            <a:pPr>
              <a:buNone/>
            </a:pPr>
            <a:r>
              <a:rPr lang="en-US" sz="1600" dirty="0"/>
              <a:t>At most 1 a</a:t>
            </a:r>
          </a:p>
        </p:txBody>
      </p:sp>
      <p:cxnSp>
        <p:nvCxnSpPr>
          <p:cNvPr id="26" name="Straight Connector 25">
            <a:extLst>
              <a:ext uri="{FF2B5EF4-FFF2-40B4-BE49-F238E27FC236}">
                <a16:creationId xmlns:a16="http://schemas.microsoft.com/office/drawing/2014/main" id="{5A0C8347-86C2-42C2-84D7-366599E6193B}"/>
              </a:ext>
            </a:extLst>
          </p:cNvPr>
          <p:cNvCxnSpPr>
            <a:cxnSpLocks/>
          </p:cNvCxnSpPr>
          <p:nvPr/>
        </p:nvCxnSpPr>
        <p:spPr bwMode="auto">
          <a:xfrm>
            <a:off x="2064133" y="5399583"/>
            <a:ext cx="1206283" cy="0"/>
          </a:xfrm>
          <a:prstGeom prst="line">
            <a:avLst/>
          </a:prstGeom>
          <a:noFill/>
          <a:ln w="25400" cap="flat" cmpd="sng" algn="ctr">
            <a:solidFill>
              <a:schemeClr val="dk1"/>
            </a:solidFill>
            <a:prstDash val="solid"/>
            <a:round/>
            <a:headEnd type="none" w="med" len="med"/>
            <a:tailEnd type="none" w="med" len="med"/>
          </a:ln>
          <a:effectLst/>
        </p:spPr>
      </p:cxnSp>
      <p:sp>
        <p:nvSpPr>
          <p:cNvPr id="27" name="TextBox 26">
            <a:extLst>
              <a:ext uri="{FF2B5EF4-FFF2-40B4-BE49-F238E27FC236}">
                <a16:creationId xmlns:a16="http://schemas.microsoft.com/office/drawing/2014/main" id="{E1664F19-3671-4F20-945E-86AC2722BC33}"/>
              </a:ext>
            </a:extLst>
          </p:cNvPr>
          <p:cNvSpPr txBox="1"/>
          <p:nvPr/>
        </p:nvSpPr>
        <p:spPr>
          <a:xfrm>
            <a:off x="936260" y="5229284"/>
            <a:ext cx="1116011" cy="313932"/>
          </a:xfrm>
          <a:prstGeom prst="rect">
            <a:avLst/>
          </a:prstGeom>
          <a:noFill/>
        </p:spPr>
        <p:txBody>
          <a:bodyPr wrap="none" rtlCol="0">
            <a:spAutoFit/>
          </a:bodyPr>
          <a:lstStyle/>
          <a:p>
            <a:pPr>
              <a:buNone/>
            </a:pPr>
            <a:r>
              <a:rPr lang="en-US" sz="1600" dirty="0"/>
              <a:t>At least 1 a</a:t>
            </a:r>
          </a:p>
        </p:txBody>
      </p:sp>
      <p:cxnSp>
        <p:nvCxnSpPr>
          <p:cNvPr id="28" name="Straight Arrow Connector 27">
            <a:extLst>
              <a:ext uri="{FF2B5EF4-FFF2-40B4-BE49-F238E27FC236}">
                <a16:creationId xmlns:a16="http://schemas.microsoft.com/office/drawing/2014/main" id="{FC1E0D46-4986-4544-AB65-C24D80974910}"/>
              </a:ext>
            </a:extLst>
          </p:cNvPr>
          <p:cNvCxnSpPr/>
          <p:nvPr/>
        </p:nvCxnSpPr>
        <p:spPr bwMode="auto">
          <a:xfrm>
            <a:off x="2064134" y="5723708"/>
            <a:ext cx="1206283" cy="0"/>
          </a:xfrm>
          <a:prstGeom prst="straightConnector1">
            <a:avLst/>
          </a:prstGeom>
          <a:noFill/>
          <a:ln w="28575" cap="flat" cmpd="sng" algn="ctr">
            <a:solidFill>
              <a:schemeClr val="dk1"/>
            </a:solidFill>
            <a:prstDash val="solid"/>
            <a:round/>
            <a:headEnd type="none" w="med" len="med"/>
            <a:tailEnd type="triangle"/>
          </a:ln>
          <a:effectLst/>
        </p:spPr>
      </p:cxnSp>
      <p:sp>
        <p:nvSpPr>
          <p:cNvPr id="29" name="TextBox 28">
            <a:extLst>
              <a:ext uri="{FF2B5EF4-FFF2-40B4-BE49-F238E27FC236}">
                <a16:creationId xmlns:a16="http://schemas.microsoft.com/office/drawing/2014/main" id="{5FF64E93-B7F6-4D6E-A2D4-1D65CC0BAC01}"/>
              </a:ext>
            </a:extLst>
          </p:cNvPr>
          <p:cNvSpPr txBox="1"/>
          <p:nvPr/>
        </p:nvSpPr>
        <p:spPr>
          <a:xfrm>
            <a:off x="935591" y="5597896"/>
            <a:ext cx="1109599" cy="313932"/>
          </a:xfrm>
          <a:prstGeom prst="rect">
            <a:avLst/>
          </a:prstGeom>
          <a:noFill/>
        </p:spPr>
        <p:txBody>
          <a:bodyPr wrap="none" rtlCol="0">
            <a:spAutoFit/>
          </a:bodyPr>
          <a:lstStyle/>
          <a:p>
            <a:pPr>
              <a:buNone/>
            </a:pPr>
            <a:r>
              <a:rPr lang="en-US" sz="1600" dirty="0"/>
              <a:t>Exactly 1 a</a:t>
            </a:r>
          </a:p>
        </p:txBody>
      </p:sp>
      <p:cxnSp>
        <p:nvCxnSpPr>
          <p:cNvPr id="30" name="Straight Connector 29">
            <a:extLst>
              <a:ext uri="{FF2B5EF4-FFF2-40B4-BE49-F238E27FC236}">
                <a16:creationId xmlns:a16="http://schemas.microsoft.com/office/drawing/2014/main" id="{D5CDBDF3-6D83-4F41-9602-23A5D69911E2}"/>
              </a:ext>
            </a:extLst>
          </p:cNvPr>
          <p:cNvCxnSpPr>
            <a:cxnSpLocks/>
          </p:cNvCxnSpPr>
          <p:nvPr/>
        </p:nvCxnSpPr>
        <p:spPr bwMode="auto">
          <a:xfrm>
            <a:off x="5955462" y="4659711"/>
            <a:ext cx="1206283" cy="0"/>
          </a:xfrm>
          <a:prstGeom prst="line">
            <a:avLst/>
          </a:prstGeom>
          <a:noFill/>
          <a:ln w="3175" cap="flat" cmpd="sng" algn="ctr">
            <a:solidFill>
              <a:schemeClr val="dk1"/>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866EEEA7-F8AC-478E-A15E-2D4A899402A1}"/>
              </a:ext>
            </a:extLst>
          </p:cNvPr>
          <p:cNvSpPr txBox="1"/>
          <p:nvPr/>
        </p:nvSpPr>
        <p:spPr>
          <a:xfrm>
            <a:off x="7282881" y="4502745"/>
            <a:ext cx="1172116" cy="313932"/>
          </a:xfrm>
          <a:prstGeom prst="rect">
            <a:avLst/>
          </a:prstGeom>
          <a:noFill/>
        </p:spPr>
        <p:txBody>
          <a:bodyPr wrap="none" rtlCol="0">
            <a:spAutoFit/>
          </a:bodyPr>
          <a:lstStyle/>
          <a:p>
            <a:pPr>
              <a:buNone/>
            </a:pPr>
            <a:r>
              <a:rPr lang="en-US" sz="1600" dirty="0"/>
              <a:t>0 or many b</a:t>
            </a:r>
          </a:p>
        </p:txBody>
      </p:sp>
      <p:sp>
        <p:nvSpPr>
          <p:cNvPr id="33" name="TextBox 32">
            <a:extLst>
              <a:ext uri="{FF2B5EF4-FFF2-40B4-BE49-F238E27FC236}">
                <a16:creationId xmlns:a16="http://schemas.microsoft.com/office/drawing/2014/main" id="{02BE46B0-66AB-41DB-BAE6-BC293771F84F}"/>
              </a:ext>
            </a:extLst>
          </p:cNvPr>
          <p:cNvSpPr txBox="1"/>
          <p:nvPr/>
        </p:nvSpPr>
        <p:spPr>
          <a:xfrm>
            <a:off x="7275131" y="4785370"/>
            <a:ext cx="1149674" cy="313932"/>
          </a:xfrm>
          <a:prstGeom prst="rect">
            <a:avLst/>
          </a:prstGeom>
          <a:noFill/>
        </p:spPr>
        <p:txBody>
          <a:bodyPr wrap="none" rtlCol="0">
            <a:spAutoFit/>
          </a:bodyPr>
          <a:lstStyle/>
          <a:p>
            <a:pPr>
              <a:buNone/>
            </a:pPr>
            <a:r>
              <a:rPr lang="en-US" sz="1600" dirty="0"/>
              <a:t>At most 1 b</a:t>
            </a:r>
          </a:p>
        </p:txBody>
      </p:sp>
      <p:cxnSp>
        <p:nvCxnSpPr>
          <p:cNvPr id="34" name="Straight Connector 33">
            <a:extLst>
              <a:ext uri="{FF2B5EF4-FFF2-40B4-BE49-F238E27FC236}">
                <a16:creationId xmlns:a16="http://schemas.microsoft.com/office/drawing/2014/main" id="{898133AF-EE0F-4C59-A21A-18EF1595DE13}"/>
              </a:ext>
            </a:extLst>
          </p:cNvPr>
          <p:cNvCxnSpPr>
            <a:cxnSpLocks/>
          </p:cNvCxnSpPr>
          <p:nvPr/>
        </p:nvCxnSpPr>
        <p:spPr bwMode="auto">
          <a:xfrm>
            <a:off x="5955461" y="5269601"/>
            <a:ext cx="1206283" cy="0"/>
          </a:xfrm>
          <a:prstGeom prst="line">
            <a:avLst/>
          </a:prstGeom>
          <a:noFill/>
          <a:ln w="25400" cap="flat" cmpd="sng" algn="ctr">
            <a:solidFill>
              <a:schemeClr val="dk1"/>
            </a:solidFill>
            <a:prstDash val="solid"/>
            <a:round/>
            <a:headEnd type="none" w="med" len="med"/>
            <a:tailEnd type="none" w="med" len="med"/>
          </a:ln>
          <a:effectLst/>
        </p:spPr>
      </p:cxnSp>
      <p:sp>
        <p:nvSpPr>
          <p:cNvPr id="35" name="TextBox 34">
            <a:extLst>
              <a:ext uri="{FF2B5EF4-FFF2-40B4-BE49-F238E27FC236}">
                <a16:creationId xmlns:a16="http://schemas.microsoft.com/office/drawing/2014/main" id="{7F888A2C-3ACE-43BA-BE26-9B29BC1D28FC}"/>
              </a:ext>
            </a:extLst>
          </p:cNvPr>
          <p:cNvSpPr txBox="1"/>
          <p:nvPr/>
        </p:nvSpPr>
        <p:spPr>
          <a:xfrm>
            <a:off x="7275130" y="5086717"/>
            <a:ext cx="1127232" cy="313932"/>
          </a:xfrm>
          <a:prstGeom prst="rect">
            <a:avLst/>
          </a:prstGeom>
          <a:noFill/>
        </p:spPr>
        <p:txBody>
          <a:bodyPr wrap="none" rtlCol="0">
            <a:spAutoFit/>
          </a:bodyPr>
          <a:lstStyle/>
          <a:p>
            <a:pPr>
              <a:buNone/>
            </a:pPr>
            <a:r>
              <a:rPr lang="en-US" sz="1600" dirty="0"/>
              <a:t>At least 1 b</a:t>
            </a:r>
          </a:p>
        </p:txBody>
      </p:sp>
      <p:sp>
        <p:nvSpPr>
          <p:cNvPr id="37" name="TextBox 36">
            <a:extLst>
              <a:ext uri="{FF2B5EF4-FFF2-40B4-BE49-F238E27FC236}">
                <a16:creationId xmlns:a16="http://schemas.microsoft.com/office/drawing/2014/main" id="{6C29AE5E-A85A-4273-A8EF-E31F4F99B431}"/>
              </a:ext>
            </a:extLst>
          </p:cNvPr>
          <p:cNvSpPr txBox="1"/>
          <p:nvPr/>
        </p:nvSpPr>
        <p:spPr>
          <a:xfrm>
            <a:off x="7289557" y="5440043"/>
            <a:ext cx="1120820" cy="313932"/>
          </a:xfrm>
          <a:prstGeom prst="rect">
            <a:avLst/>
          </a:prstGeom>
          <a:noFill/>
        </p:spPr>
        <p:txBody>
          <a:bodyPr wrap="none" rtlCol="0">
            <a:spAutoFit/>
          </a:bodyPr>
          <a:lstStyle/>
          <a:p>
            <a:pPr>
              <a:buNone/>
            </a:pPr>
            <a:r>
              <a:rPr lang="en-US" sz="1600" dirty="0"/>
              <a:t>Exactly 1 b</a:t>
            </a:r>
          </a:p>
        </p:txBody>
      </p:sp>
      <p:cxnSp>
        <p:nvCxnSpPr>
          <p:cNvPr id="14" name="Straight Arrow Connector 13">
            <a:extLst>
              <a:ext uri="{FF2B5EF4-FFF2-40B4-BE49-F238E27FC236}">
                <a16:creationId xmlns:a16="http://schemas.microsoft.com/office/drawing/2014/main" id="{E17D12FD-A007-4A15-9EEF-16F9A5459C4C}"/>
              </a:ext>
            </a:extLst>
          </p:cNvPr>
          <p:cNvCxnSpPr/>
          <p:nvPr/>
        </p:nvCxnSpPr>
        <p:spPr bwMode="auto">
          <a:xfrm flipH="1" flipV="1">
            <a:off x="5955461" y="4921511"/>
            <a:ext cx="1206283" cy="20825"/>
          </a:xfrm>
          <a:prstGeom prst="straightConnector1">
            <a:avLst/>
          </a:prstGeom>
          <a:noFill/>
          <a:ln w="3175" cap="flat" cmpd="sng" algn="ctr">
            <a:solidFill>
              <a:schemeClr val="dk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9AF2302E-268A-424F-A3D7-B390608976E9}"/>
              </a:ext>
            </a:extLst>
          </p:cNvPr>
          <p:cNvCxnSpPr>
            <a:stCxn id="37" idx="1"/>
          </p:cNvCxnSpPr>
          <p:nvPr/>
        </p:nvCxnSpPr>
        <p:spPr bwMode="auto">
          <a:xfrm flipH="1">
            <a:off x="5955461" y="5597009"/>
            <a:ext cx="1334096" cy="0"/>
          </a:xfrm>
          <a:prstGeom prst="straightConnector1">
            <a:avLst/>
          </a:prstGeom>
          <a:noFill/>
          <a:ln w="25400" cap="flat" cmpd="sng" algn="ctr">
            <a:solidFill>
              <a:schemeClr val="dk1"/>
            </a:solidFill>
            <a:prstDash val="solid"/>
            <a:round/>
            <a:headEnd type="none" w="med" len="med"/>
            <a:tailEnd type="triangle"/>
          </a:ln>
          <a:effectLst/>
        </p:spPr>
      </p:cxnSp>
      <p:sp>
        <p:nvSpPr>
          <p:cNvPr id="18" name="TextBox 17">
            <a:extLst>
              <a:ext uri="{FF2B5EF4-FFF2-40B4-BE49-F238E27FC236}">
                <a16:creationId xmlns:a16="http://schemas.microsoft.com/office/drawing/2014/main" id="{FFFCD19E-6D51-4751-BD2E-FB64C968E2DA}"/>
              </a:ext>
            </a:extLst>
          </p:cNvPr>
          <p:cNvSpPr txBox="1"/>
          <p:nvPr/>
        </p:nvSpPr>
        <p:spPr>
          <a:xfrm>
            <a:off x="1356824" y="2941414"/>
            <a:ext cx="1124026" cy="424732"/>
          </a:xfrm>
          <a:prstGeom prst="rect">
            <a:avLst/>
          </a:prstGeom>
          <a:noFill/>
        </p:spPr>
        <p:txBody>
          <a:bodyPr wrap="none" rtlCol="0">
            <a:spAutoFit/>
          </a:bodyPr>
          <a:lstStyle/>
          <a:p>
            <a:pPr>
              <a:buNone/>
            </a:pPr>
            <a:r>
              <a:rPr lang="en-US" dirty="0"/>
              <a:t>Student</a:t>
            </a:r>
          </a:p>
        </p:txBody>
      </p:sp>
      <p:sp>
        <p:nvSpPr>
          <p:cNvPr id="43" name="TextBox 42">
            <a:extLst>
              <a:ext uri="{FF2B5EF4-FFF2-40B4-BE49-F238E27FC236}">
                <a16:creationId xmlns:a16="http://schemas.microsoft.com/office/drawing/2014/main" id="{AC5D7ABD-BAD7-4347-BB7D-55A8C481C882}"/>
              </a:ext>
            </a:extLst>
          </p:cNvPr>
          <p:cNvSpPr txBox="1"/>
          <p:nvPr/>
        </p:nvSpPr>
        <p:spPr>
          <a:xfrm>
            <a:off x="6237198" y="2777159"/>
            <a:ext cx="1415772" cy="424732"/>
          </a:xfrm>
          <a:prstGeom prst="rect">
            <a:avLst/>
          </a:prstGeom>
          <a:noFill/>
        </p:spPr>
        <p:txBody>
          <a:bodyPr wrap="none" rtlCol="0">
            <a:spAutoFit/>
          </a:bodyPr>
          <a:lstStyle/>
          <a:p>
            <a:pPr>
              <a:buNone/>
            </a:pPr>
            <a:r>
              <a:rPr lang="en-US" altLang="zh-CN" dirty="0"/>
              <a:t>Questions</a:t>
            </a:r>
            <a:endParaRPr lang="en-US" dirty="0"/>
          </a:p>
        </p:txBody>
      </p:sp>
      <p:sp>
        <p:nvSpPr>
          <p:cNvPr id="44" name="TextBox 43">
            <a:extLst>
              <a:ext uri="{FF2B5EF4-FFF2-40B4-BE49-F238E27FC236}">
                <a16:creationId xmlns:a16="http://schemas.microsoft.com/office/drawing/2014/main" id="{20E4290A-C1B1-4BBA-B492-3EBE3C42FCE3}"/>
              </a:ext>
            </a:extLst>
          </p:cNvPr>
          <p:cNvSpPr txBox="1"/>
          <p:nvPr/>
        </p:nvSpPr>
        <p:spPr>
          <a:xfrm>
            <a:off x="4104202" y="2782924"/>
            <a:ext cx="681597" cy="424732"/>
          </a:xfrm>
          <a:prstGeom prst="rect">
            <a:avLst/>
          </a:prstGeom>
          <a:noFill/>
        </p:spPr>
        <p:txBody>
          <a:bodyPr wrap="none" rtlCol="0">
            <a:spAutoFit/>
          </a:bodyPr>
          <a:lstStyle/>
          <a:p>
            <a:pPr>
              <a:buNone/>
            </a:pPr>
            <a:r>
              <a:rPr lang="en-US" dirty="0"/>
              <a:t>Ask</a:t>
            </a:r>
          </a:p>
        </p:txBody>
      </p:sp>
    </p:spTree>
    <p:extLst>
      <p:ext uri="{BB962C8B-B14F-4D97-AF65-F5344CB8AC3E}">
        <p14:creationId xmlns:p14="http://schemas.microsoft.com/office/powerpoint/2010/main" val="557685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73891A64-D87A-410A-A6E8-1054C76407BC}" type="slidenum">
              <a:rPr lang="en-US" smtClean="0">
                <a:latin typeface="Times New Roman" pitchFamily="18" charset="0"/>
              </a:rPr>
              <a:pPr/>
              <a:t>48</a:t>
            </a:fld>
            <a:endParaRPr lang="en-US">
              <a:latin typeface="Times New Roman" pitchFamily="18" charset="0"/>
            </a:endParaRPr>
          </a:p>
        </p:txBody>
      </p:sp>
      <p:sp>
        <p:nvSpPr>
          <p:cNvPr id="31747" name="Rectangle 2"/>
          <p:cNvSpPr>
            <a:spLocks noGrp="1" noChangeArrowheads="1"/>
          </p:cNvSpPr>
          <p:nvPr>
            <p:ph type="title"/>
          </p:nvPr>
        </p:nvSpPr>
        <p:spPr>
          <a:xfrm>
            <a:off x="685800" y="609600"/>
            <a:ext cx="7772400" cy="762000"/>
          </a:xfrm>
        </p:spPr>
        <p:txBody>
          <a:bodyPr/>
          <a:lstStyle/>
          <a:p>
            <a:pPr>
              <a:lnSpc>
                <a:spcPct val="90000"/>
              </a:lnSpc>
            </a:pPr>
            <a:r>
              <a:rPr lang="en-US" sz="3600"/>
              <a:t>Representing Type Hierarchies in the Relational Model</a:t>
            </a:r>
          </a:p>
        </p:txBody>
      </p:sp>
      <p:sp>
        <p:nvSpPr>
          <p:cNvPr id="31748" name="Rectangle 3"/>
          <p:cNvSpPr>
            <a:spLocks noGrp="1" noChangeArrowheads="1"/>
          </p:cNvSpPr>
          <p:nvPr>
            <p:ph type="body" idx="1"/>
          </p:nvPr>
        </p:nvSpPr>
        <p:spPr/>
        <p:txBody>
          <a:bodyPr/>
          <a:lstStyle/>
          <a:p>
            <a:r>
              <a:rPr lang="en-US" dirty="0" err="1"/>
              <a:t>Supertypes</a:t>
            </a:r>
            <a:r>
              <a:rPr lang="en-US" dirty="0"/>
              <a:t> and subtypes can be realized as separate relations</a:t>
            </a:r>
          </a:p>
          <a:p>
            <a:pPr lvl="1"/>
            <a:r>
              <a:rPr lang="en-US" dirty="0"/>
              <a:t>Need a way of identifying subtype entity with its (unique) related </a:t>
            </a:r>
            <a:r>
              <a:rPr lang="en-US" dirty="0" err="1"/>
              <a:t>supertype</a:t>
            </a:r>
            <a:r>
              <a:rPr lang="en-US" dirty="0"/>
              <a:t> entity</a:t>
            </a:r>
          </a:p>
          <a:p>
            <a:pPr lvl="2"/>
            <a:r>
              <a:rPr lang="en-US" i="1" dirty="0"/>
              <a:t>Choose a candidate key and make it an attribute of all entity types in hierarchy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p>
            <a:fld id="{23429FB4-316C-43D8-B330-82B16D6850AA}" type="slidenum">
              <a:rPr lang="en-US" smtClean="0">
                <a:latin typeface="Times New Roman" pitchFamily="18" charset="0"/>
              </a:rPr>
              <a:pPr/>
              <a:t>49</a:t>
            </a:fld>
            <a:endParaRPr lang="en-US">
              <a:latin typeface="Times New Roman" pitchFamily="18" charset="0"/>
            </a:endParaRPr>
          </a:p>
        </p:txBody>
      </p:sp>
      <p:sp>
        <p:nvSpPr>
          <p:cNvPr id="32771" name="Rectangle 2"/>
          <p:cNvSpPr>
            <a:spLocks noGrp="1" noChangeArrowheads="1"/>
          </p:cNvSpPr>
          <p:nvPr>
            <p:ph type="title"/>
          </p:nvPr>
        </p:nvSpPr>
        <p:spPr>
          <a:xfrm>
            <a:off x="650875" y="309563"/>
            <a:ext cx="7772400" cy="554037"/>
          </a:xfrm>
        </p:spPr>
        <p:txBody>
          <a:bodyPr/>
          <a:lstStyle/>
          <a:p>
            <a:r>
              <a:rPr lang="en-US" sz="3200"/>
              <a:t>Type Hierarchies and the Relational Model</a:t>
            </a:r>
          </a:p>
        </p:txBody>
      </p:sp>
      <p:sp>
        <p:nvSpPr>
          <p:cNvPr id="32772" name="Rectangle 3"/>
          <p:cNvSpPr>
            <a:spLocks noChangeArrowheads="1"/>
          </p:cNvSpPr>
          <p:nvPr/>
        </p:nvSpPr>
        <p:spPr bwMode="auto">
          <a:xfrm>
            <a:off x="992188" y="40068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73" name="Text Box 4"/>
          <p:cNvSpPr txBox="1">
            <a:spLocks noChangeArrowheads="1"/>
          </p:cNvSpPr>
          <p:nvPr/>
        </p:nvSpPr>
        <p:spPr bwMode="auto">
          <a:xfrm>
            <a:off x="938213" y="3586163"/>
            <a:ext cx="184150" cy="457200"/>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a:p>
        </p:txBody>
      </p:sp>
      <p:sp>
        <p:nvSpPr>
          <p:cNvPr id="32774" name="Text Box 5"/>
          <p:cNvSpPr txBox="1">
            <a:spLocks noChangeArrowheads="1"/>
          </p:cNvSpPr>
          <p:nvPr/>
        </p:nvSpPr>
        <p:spPr bwMode="auto">
          <a:xfrm>
            <a:off x="992188" y="3625850"/>
            <a:ext cx="6896100" cy="45720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 </a:t>
            </a:r>
            <a:r>
              <a:rPr lang="en-US" sz="2000" i="1"/>
              <a:t>Id</a:t>
            </a:r>
            <a:r>
              <a:rPr lang="en-US"/>
              <a:t>   </a:t>
            </a:r>
            <a:r>
              <a:rPr lang="en-US" sz="2000" i="1"/>
              <a:t>attribs1</a:t>
            </a:r>
            <a:r>
              <a:rPr lang="en-US"/>
              <a:t>       </a:t>
            </a:r>
            <a:r>
              <a:rPr lang="en-US" sz="2000" i="1"/>
              <a:t>Id</a:t>
            </a:r>
            <a:r>
              <a:rPr lang="en-US"/>
              <a:t>    </a:t>
            </a:r>
            <a:r>
              <a:rPr lang="en-US" sz="2000" i="1"/>
              <a:t>attribs2</a:t>
            </a:r>
            <a:r>
              <a:rPr lang="en-US"/>
              <a:t>       </a:t>
            </a:r>
            <a:r>
              <a:rPr lang="en-US" sz="2000" i="1"/>
              <a:t>Id</a:t>
            </a:r>
            <a:r>
              <a:rPr lang="en-US"/>
              <a:t>    </a:t>
            </a:r>
            <a:r>
              <a:rPr lang="en-US" sz="2000" i="1"/>
              <a:t>attribs3</a:t>
            </a:r>
            <a:r>
              <a:rPr lang="en-US"/>
              <a:t>      </a:t>
            </a:r>
            <a:r>
              <a:rPr lang="en-US" sz="2000" i="1"/>
              <a:t>Id  </a:t>
            </a:r>
            <a:r>
              <a:rPr lang="en-US"/>
              <a:t>  </a:t>
            </a:r>
            <a:r>
              <a:rPr lang="en-US" sz="2000" i="1"/>
              <a:t>attribs4</a:t>
            </a:r>
          </a:p>
        </p:txBody>
      </p:sp>
      <p:sp>
        <p:nvSpPr>
          <p:cNvPr id="32775" name="Rectangle 6"/>
          <p:cNvSpPr>
            <a:spLocks noChangeArrowheads="1"/>
          </p:cNvSpPr>
          <p:nvPr/>
        </p:nvSpPr>
        <p:spPr bwMode="auto">
          <a:xfrm>
            <a:off x="2820988" y="40068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76" name="Rectangle 7"/>
          <p:cNvSpPr>
            <a:spLocks noChangeArrowheads="1"/>
          </p:cNvSpPr>
          <p:nvPr/>
        </p:nvSpPr>
        <p:spPr bwMode="auto">
          <a:xfrm>
            <a:off x="4649788" y="40068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77" name="Rectangle 8"/>
          <p:cNvSpPr>
            <a:spLocks noChangeArrowheads="1"/>
          </p:cNvSpPr>
          <p:nvPr/>
        </p:nvSpPr>
        <p:spPr bwMode="auto">
          <a:xfrm>
            <a:off x="6402388" y="40068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78" name="Line 9"/>
          <p:cNvSpPr>
            <a:spLocks noChangeShapeType="1"/>
          </p:cNvSpPr>
          <p:nvPr/>
        </p:nvSpPr>
        <p:spPr bwMode="auto">
          <a:xfrm>
            <a:off x="1449388" y="4006850"/>
            <a:ext cx="0" cy="1219200"/>
          </a:xfrm>
          <a:prstGeom prst="line">
            <a:avLst/>
          </a:prstGeom>
          <a:noFill/>
          <a:ln w="9525">
            <a:solidFill>
              <a:schemeClr val="tx1"/>
            </a:solidFill>
            <a:round/>
            <a:headEnd/>
            <a:tailEnd/>
          </a:ln>
        </p:spPr>
        <p:txBody>
          <a:bodyPr/>
          <a:lstStyle/>
          <a:p>
            <a:endParaRPr lang="en-US"/>
          </a:p>
        </p:txBody>
      </p:sp>
      <p:sp>
        <p:nvSpPr>
          <p:cNvPr id="32779" name="Line 14"/>
          <p:cNvSpPr>
            <a:spLocks noChangeShapeType="1"/>
          </p:cNvSpPr>
          <p:nvPr/>
        </p:nvSpPr>
        <p:spPr bwMode="auto">
          <a:xfrm>
            <a:off x="3278188" y="4006850"/>
            <a:ext cx="0" cy="1219200"/>
          </a:xfrm>
          <a:prstGeom prst="line">
            <a:avLst/>
          </a:prstGeom>
          <a:noFill/>
          <a:ln w="9525">
            <a:solidFill>
              <a:schemeClr val="tx1"/>
            </a:solidFill>
            <a:round/>
            <a:headEnd/>
            <a:tailEnd/>
          </a:ln>
        </p:spPr>
        <p:txBody>
          <a:bodyPr/>
          <a:lstStyle/>
          <a:p>
            <a:endParaRPr lang="en-US"/>
          </a:p>
        </p:txBody>
      </p:sp>
      <p:sp>
        <p:nvSpPr>
          <p:cNvPr id="32780" name="Line 15"/>
          <p:cNvSpPr>
            <a:spLocks noChangeShapeType="1"/>
          </p:cNvSpPr>
          <p:nvPr/>
        </p:nvSpPr>
        <p:spPr bwMode="auto">
          <a:xfrm>
            <a:off x="5106988" y="4006850"/>
            <a:ext cx="0" cy="1219200"/>
          </a:xfrm>
          <a:prstGeom prst="line">
            <a:avLst/>
          </a:prstGeom>
          <a:noFill/>
          <a:ln w="9525">
            <a:solidFill>
              <a:schemeClr val="tx1"/>
            </a:solidFill>
            <a:round/>
            <a:headEnd/>
            <a:tailEnd/>
          </a:ln>
        </p:spPr>
        <p:txBody>
          <a:bodyPr/>
          <a:lstStyle/>
          <a:p>
            <a:endParaRPr lang="en-US"/>
          </a:p>
        </p:txBody>
      </p:sp>
      <p:sp>
        <p:nvSpPr>
          <p:cNvPr id="32781" name="Line 16"/>
          <p:cNvSpPr>
            <a:spLocks noChangeShapeType="1"/>
          </p:cNvSpPr>
          <p:nvPr/>
        </p:nvSpPr>
        <p:spPr bwMode="auto">
          <a:xfrm>
            <a:off x="6935788" y="4006850"/>
            <a:ext cx="0" cy="1219200"/>
          </a:xfrm>
          <a:prstGeom prst="line">
            <a:avLst/>
          </a:prstGeom>
          <a:noFill/>
          <a:ln w="9525">
            <a:solidFill>
              <a:schemeClr val="tx1"/>
            </a:solidFill>
            <a:round/>
            <a:headEnd/>
            <a:tailEnd/>
          </a:ln>
        </p:spPr>
        <p:txBody>
          <a:bodyPr/>
          <a:lstStyle/>
          <a:p>
            <a:endParaRPr lang="en-US"/>
          </a:p>
        </p:txBody>
      </p:sp>
      <p:sp>
        <p:nvSpPr>
          <p:cNvPr id="32782" name="Rectangle 21"/>
          <p:cNvSpPr>
            <a:spLocks noChangeArrowheads="1"/>
          </p:cNvSpPr>
          <p:nvPr/>
        </p:nvSpPr>
        <p:spPr bwMode="auto">
          <a:xfrm>
            <a:off x="2182813" y="22796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83" name="Line 22"/>
          <p:cNvSpPr>
            <a:spLocks noChangeShapeType="1"/>
          </p:cNvSpPr>
          <p:nvPr/>
        </p:nvSpPr>
        <p:spPr bwMode="auto">
          <a:xfrm>
            <a:off x="2640013" y="2290763"/>
            <a:ext cx="0" cy="1219200"/>
          </a:xfrm>
          <a:prstGeom prst="line">
            <a:avLst/>
          </a:prstGeom>
          <a:noFill/>
          <a:ln w="9525">
            <a:solidFill>
              <a:schemeClr val="tx1"/>
            </a:solidFill>
            <a:round/>
            <a:headEnd/>
            <a:tailEnd/>
          </a:ln>
        </p:spPr>
        <p:txBody>
          <a:bodyPr/>
          <a:lstStyle/>
          <a:p>
            <a:endParaRPr lang="en-US"/>
          </a:p>
        </p:txBody>
      </p:sp>
      <p:sp>
        <p:nvSpPr>
          <p:cNvPr id="32784" name="Text Box 23"/>
          <p:cNvSpPr txBox="1">
            <a:spLocks noChangeArrowheads="1"/>
          </p:cNvSpPr>
          <p:nvPr/>
        </p:nvSpPr>
        <p:spPr bwMode="auto">
          <a:xfrm>
            <a:off x="2260600" y="1874838"/>
            <a:ext cx="1447800" cy="457200"/>
          </a:xfrm>
          <a:prstGeom prst="rect">
            <a:avLst/>
          </a:prstGeom>
          <a:noFill/>
          <a:ln w="9525">
            <a:noFill/>
            <a:miter lim="800000"/>
            <a:headEnd/>
            <a:tailEnd/>
          </a:ln>
        </p:spPr>
        <p:txBody>
          <a:bodyPr>
            <a:spAutoFit/>
          </a:bodyPr>
          <a:lstStyle/>
          <a:p>
            <a:pPr>
              <a:lnSpc>
                <a:spcPct val="100000"/>
              </a:lnSpc>
              <a:spcBef>
                <a:spcPct val="0"/>
              </a:spcBef>
              <a:buFontTx/>
              <a:buNone/>
            </a:pPr>
            <a:r>
              <a:rPr lang="en-US" sz="2000" i="1"/>
              <a:t>Id</a:t>
            </a:r>
            <a:r>
              <a:rPr lang="en-US"/>
              <a:t>   </a:t>
            </a:r>
            <a:r>
              <a:rPr lang="en-US" sz="2000" i="1"/>
              <a:t>attribs0</a:t>
            </a:r>
          </a:p>
        </p:txBody>
      </p:sp>
      <p:sp>
        <p:nvSpPr>
          <p:cNvPr id="57368" name="Text Box 24"/>
          <p:cNvSpPr txBox="1">
            <a:spLocks noChangeArrowheads="1"/>
          </p:cNvSpPr>
          <p:nvPr/>
        </p:nvSpPr>
        <p:spPr bwMode="auto">
          <a:xfrm>
            <a:off x="3994150" y="2422525"/>
            <a:ext cx="111442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dirty="0">
                <a:effectLst>
                  <a:outerShdw blurRad="38100" dist="38100" dir="2700000" algn="tl">
                    <a:srgbClr val="C0C0C0"/>
                  </a:outerShdw>
                </a:effectLst>
                <a:latin typeface="Times New Roman" charset="0"/>
              </a:rPr>
              <a:t>Student</a:t>
            </a:r>
          </a:p>
        </p:txBody>
      </p:sp>
      <p:sp>
        <p:nvSpPr>
          <p:cNvPr id="57369" name="Text Box 25"/>
          <p:cNvSpPr txBox="1">
            <a:spLocks noChangeArrowheads="1"/>
          </p:cNvSpPr>
          <p:nvPr/>
        </p:nvSpPr>
        <p:spPr bwMode="auto">
          <a:xfrm>
            <a:off x="1033463" y="5203825"/>
            <a:ext cx="6557962"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dirty="0">
                <a:effectLst>
                  <a:outerShdw blurRad="38100" dist="38100" dir="2700000" algn="tl">
                    <a:srgbClr val="C0C0C0"/>
                  </a:outerShdw>
                </a:effectLst>
                <a:latin typeface="Times New Roman" charset="0"/>
              </a:rPr>
              <a:t>Freshman</a:t>
            </a:r>
            <a:r>
              <a:rPr lang="en-US" dirty="0">
                <a:latin typeface="Times New Roman" charset="0"/>
              </a:rPr>
              <a:t>        </a:t>
            </a:r>
            <a:r>
              <a:rPr lang="en-US" dirty="0" err="1">
                <a:effectLst>
                  <a:outerShdw blurRad="38100" dist="38100" dir="2700000" algn="tl">
                    <a:srgbClr val="C0C0C0"/>
                  </a:outerShdw>
                </a:effectLst>
                <a:latin typeface="Times New Roman" charset="0"/>
              </a:rPr>
              <a:t>Sophmore</a:t>
            </a:r>
            <a:r>
              <a:rPr lang="en-US" dirty="0">
                <a:latin typeface="Times New Roman" charset="0"/>
              </a:rPr>
              <a:t>           </a:t>
            </a:r>
            <a:r>
              <a:rPr lang="en-US" dirty="0">
                <a:effectLst>
                  <a:outerShdw blurRad="38100" dist="38100" dir="2700000" algn="tl">
                    <a:srgbClr val="C0C0C0"/>
                  </a:outerShdw>
                </a:effectLst>
                <a:latin typeface="Times New Roman" charset="0"/>
              </a:rPr>
              <a:t>Junior</a:t>
            </a:r>
            <a:r>
              <a:rPr lang="en-US" dirty="0">
                <a:latin typeface="Times New Roman" charset="0"/>
              </a:rPr>
              <a:t>            </a:t>
            </a:r>
            <a:r>
              <a:rPr lang="en-US" dirty="0">
                <a:effectLst>
                  <a:outerShdw blurRad="38100" dist="38100" dir="2700000" algn="tl">
                    <a:srgbClr val="C0C0C0"/>
                  </a:outerShdw>
                </a:effectLst>
                <a:latin typeface="Times New Roman" charset="0"/>
              </a:rPr>
              <a:t>Senior</a:t>
            </a:r>
          </a:p>
        </p:txBody>
      </p:sp>
      <p:sp>
        <p:nvSpPr>
          <p:cNvPr id="32787" name="Text Box 26"/>
          <p:cNvSpPr txBox="1">
            <a:spLocks noChangeArrowheads="1"/>
          </p:cNvSpPr>
          <p:nvPr/>
        </p:nvSpPr>
        <p:spPr bwMode="auto">
          <a:xfrm>
            <a:off x="890588" y="996950"/>
            <a:ext cx="7537450" cy="822325"/>
          </a:xfrm>
          <a:prstGeom prst="rect">
            <a:avLst/>
          </a:prstGeom>
          <a:noFill/>
          <a:ln w="9525">
            <a:noFill/>
            <a:miter lim="800000"/>
            <a:headEnd/>
            <a:tailEnd/>
          </a:ln>
        </p:spPr>
        <p:txBody>
          <a:bodyPr wrap="none">
            <a:spAutoFit/>
          </a:bodyPr>
          <a:lstStyle/>
          <a:p>
            <a:pPr>
              <a:tabLst>
                <a:tab pos="8745538" algn="l"/>
                <a:tab pos="8802688" algn="l"/>
                <a:tab pos="8861425" algn="l"/>
              </a:tabLst>
            </a:pPr>
            <a:r>
              <a:rPr lang="en-US"/>
              <a:t> Translated by adding the primary key of supertype to all </a:t>
            </a:r>
          </a:p>
          <a:p>
            <a:pPr>
              <a:buFontTx/>
              <a:buNone/>
              <a:tabLst>
                <a:tab pos="8745538" algn="l"/>
                <a:tab pos="8802688" algn="l"/>
                <a:tab pos="8861425" algn="l"/>
              </a:tabLst>
            </a:pPr>
            <a:r>
              <a:rPr lang="en-US"/>
              <a:t>   subtypes. Plus foreign key from subtypes to the supertype.</a:t>
            </a:r>
          </a:p>
        </p:txBody>
      </p:sp>
      <p:sp>
        <p:nvSpPr>
          <p:cNvPr id="57371" name="Text Box 27"/>
          <p:cNvSpPr txBox="1">
            <a:spLocks noChangeArrowheads="1"/>
          </p:cNvSpPr>
          <p:nvPr/>
        </p:nvSpPr>
        <p:spPr bwMode="auto">
          <a:xfrm>
            <a:off x="2060575" y="5765800"/>
            <a:ext cx="4979988" cy="774700"/>
          </a:xfrm>
          <a:prstGeom prst="rect">
            <a:avLst/>
          </a:prstGeom>
          <a:noFill/>
          <a:ln w="9525">
            <a:noFill/>
            <a:miter lim="800000"/>
            <a:headEnd/>
            <a:tailEnd/>
          </a:ln>
          <a:effectLst/>
        </p:spPr>
        <p:txBody>
          <a:bodyPr>
            <a:spAutoFit/>
          </a:bodyPr>
          <a:lstStyle/>
          <a:p>
            <a:pPr>
              <a:lnSpc>
                <a:spcPct val="80000"/>
              </a:lnSpc>
              <a:spcBef>
                <a:spcPct val="0"/>
              </a:spcBef>
              <a:buFontTx/>
              <a:buNone/>
              <a:defRPr/>
            </a:pPr>
            <a:r>
              <a:rPr lang="en-US" sz="1800">
                <a:latin typeface="Times New Roman" charset="0"/>
              </a:rPr>
              <a:t>FOREIGN KEY </a:t>
            </a:r>
            <a:r>
              <a:rPr lang="en-US" sz="1800" i="1">
                <a:latin typeface="Times New Roman" charset="0"/>
              </a:rPr>
              <a:t>Id</a:t>
            </a:r>
            <a:r>
              <a:rPr lang="en-US" sz="2000">
                <a:latin typeface="Times New Roman" charset="0"/>
              </a:rPr>
              <a:t> </a:t>
            </a:r>
            <a:r>
              <a:rPr lang="en-US" sz="1800">
                <a:latin typeface="Times New Roman" charset="0"/>
              </a:rPr>
              <a:t>REFERENCES </a:t>
            </a:r>
            <a:r>
              <a:rPr lang="en-US" sz="1800">
                <a:effectLst>
                  <a:outerShdw blurRad="38100" dist="38100" dir="2700000" algn="tl">
                    <a:srgbClr val="C0C0C0"/>
                  </a:outerShdw>
                </a:effectLst>
                <a:latin typeface="Times New Roman" charset="0"/>
              </a:rPr>
              <a:t>Student</a:t>
            </a:r>
          </a:p>
          <a:p>
            <a:pPr>
              <a:lnSpc>
                <a:spcPct val="80000"/>
              </a:lnSpc>
              <a:spcBef>
                <a:spcPct val="0"/>
              </a:spcBef>
              <a:buFontTx/>
              <a:buNone/>
              <a:defRPr/>
            </a:pPr>
            <a:endParaRPr lang="en-US" sz="1800">
              <a:effectLst>
                <a:outerShdw blurRad="38100" dist="38100" dir="2700000" algn="tl">
                  <a:srgbClr val="C0C0C0"/>
                </a:outerShdw>
              </a:effectLst>
              <a:latin typeface="Times New Roman" charset="0"/>
            </a:endParaRPr>
          </a:p>
          <a:p>
            <a:pPr algn="just">
              <a:lnSpc>
                <a:spcPct val="80000"/>
              </a:lnSpc>
              <a:spcBef>
                <a:spcPct val="0"/>
              </a:spcBef>
              <a:buFontTx/>
              <a:buNone/>
              <a:defRPr/>
            </a:pPr>
            <a:r>
              <a:rPr lang="en-US" sz="1800">
                <a:latin typeface="Times New Roman" charset="0"/>
              </a:rPr>
              <a:t>       </a:t>
            </a:r>
            <a:r>
              <a:rPr lang="en-US" sz="1800">
                <a:latin typeface="Times" pitchFamily="-76" charset="0"/>
              </a:rPr>
              <a:t>in  Freshman, Sophomore, Sunior, Senior</a:t>
            </a:r>
          </a:p>
        </p:txBody>
      </p:sp>
      <p:sp>
        <p:nvSpPr>
          <p:cNvPr id="4" name="Rectangle 3">
            <a:extLst>
              <a:ext uri="{FF2B5EF4-FFF2-40B4-BE49-F238E27FC236}">
                <a16:creationId xmlns:a16="http://schemas.microsoft.com/office/drawing/2014/main" id="{22645029-9E19-4ABC-B100-9774C6C43E5E}"/>
              </a:ext>
            </a:extLst>
          </p:cNvPr>
          <p:cNvSpPr/>
          <p:nvPr/>
        </p:nvSpPr>
        <p:spPr bwMode="auto">
          <a:xfrm>
            <a:off x="2181226" y="2602644"/>
            <a:ext cx="1524000" cy="189769"/>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dirty="0">
              <a:ln>
                <a:noFill/>
              </a:ln>
              <a:solidFill>
                <a:schemeClr val="tx1"/>
              </a:solidFill>
              <a:effectLst/>
              <a:latin typeface="Times New Roman" charset="0"/>
            </a:endParaRPr>
          </a:p>
        </p:txBody>
      </p:sp>
      <p:sp>
        <p:nvSpPr>
          <p:cNvPr id="24" name="Rectangle 23">
            <a:extLst>
              <a:ext uri="{FF2B5EF4-FFF2-40B4-BE49-F238E27FC236}">
                <a16:creationId xmlns:a16="http://schemas.microsoft.com/office/drawing/2014/main" id="{7744273D-7B4A-4BAA-A43B-1EC469D68747}"/>
              </a:ext>
            </a:extLst>
          </p:cNvPr>
          <p:cNvSpPr/>
          <p:nvPr/>
        </p:nvSpPr>
        <p:spPr bwMode="auto">
          <a:xfrm>
            <a:off x="992188" y="4374358"/>
            <a:ext cx="1524000" cy="189769"/>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dirty="0">
              <a:ln>
                <a:noFill/>
              </a:ln>
              <a:solidFill>
                <a:schemeClr val="tx1"/>
              </a:solidFill>
              <a:effectLst/>
              <a:latin typeface="Times New Roman"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D06D45F-7AC2-4934-8D55-4200C8A879BF}" type="slidenum">
              <a:rPr lang="en-US" smtClean="0">
                <a:latin typeface="Times New Roman" pitchFamily="18" charset="0"/>
              </a:rPr>
              <a:pPr/>
              <a:t>5</a:t>
            </a:fld>
            <a:endParaRPr lang="en-US">
              <a:latin typeface="Times New Roman" pitchFamily="18" charset="0"/>
            </a:endParaRPr>
          </a:p>
        </p:txBody>
      </p:sp>
      <p:sp>
        <p:nvSpPr>
          <p:cNvPr id="4099" name="Rectangle 2"/>
          <p:cNvSpPr>
            <a:spLocks noGrp="1" noChangeArrowheads="1"/>
          </p:cNvSpPr>
          <p:nvPr>
            <p:ph type="title"/>
          </p:nvPr>
        </p:nvSpPr>
        <p:spPr>
          <a:xfrm>
            <a:off x="685800" y="304800"/>
            <a:ext cx="7772400" cy="1143000"/>
          </a:xfrm>
        </p:spPr>
        <p:txBody>
          <a:bodyPr/>
          <a:lstStyle/>
          <a:p>
            <a:r>
              <a:rPr lang="en-US" altLang="zh-CN" dirty="0"/>
              <a:t>ER Diagram Inventor </a:t>
            </a:r>
            <a:br>
              <a:rPr lang="en-US" altLang="zh-CN" dirty="0"/>
            </a:br>
            <a:r>
              <a:rPr lang="en-US" altLang="zh-CN" dirty="0"/>
              <a:t>Prof. Peter Chen</a:t>
            </a:r>
            <a:endParaRPr lang="en-US" dirty="0"/>
          </a:p>
        </p:txBody>
      </p:sp>
      <p:sp>
        <p:nvSpPr>
          <p:cNvPr id="4" name="Arrow: Right 3">
            <a:extLst>
              <a:ext uri="{FF2B5EF4-FFF2-40B4-BE49-F238E27FC236}">
                <a16:creationId xmlns:a16="http://schemas.microsoft.com/office/drawing/2014/main" id="{92A18473-A5B4-4345-9640-73DCD737FD39}"/>
              </a:ext>
            </a:extLst>
          </p:cNvPr>
          <p:cNvSpPr/>
          <p:nvPr/>
        </p:nvSpPr>
        <p:spPr bwMode="auto">
          <a:xfrm>
            <a:off x="4082796" y="3186683"/>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5" name="Arrow: Right 4">
            <a:extLst>
              <a:ext uri="{FF2B5EF4-FFF2-40B4-BE49-F238E27FC236}">
                <a16:creationId xmlns:a16="http://schemas.microsoft.com/office/drawing/2014/main" id="{9F16E84B-5EFB-44E7-AE9A-C608AEA28CC9}"/>
              </a:ext>
            </a:extLst>
          </p:cNvPr>
          <p:cNvSpPr/>
          <p:nvPr/>
        </p:nvSpPr>
        <p:spPr bwMode="auto">
          <a:xfrm>
            <a:off x="4225671" y="3329558"/>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cxnSp>
        <p:nvCxnSpPr>
          <p:cNvPr id="7" name="Connector: Curved 6">
            <a:extLst>
              <a:ext uri="{FF2B5EF4-FFF2-40B4-BE49-F238E27FC236}">
                <a16:creationId xmlns:a16="http://schemas.microsoft.com/office/drawing/2014/main" id="{082A81AD-9019-4BC2-B9B7-0642C5AD6DBF}"/>
              </a:ext>
            </a:extLst>
          </p:cNvPr>
          <p:cNvCxnSpPr/>
          <p:nvPr/>
        </p:nvCxnSpPr>
        <p:spPr bwMode="auto">
          <a:xfrm>
            <a:off x="3796477" y="3186482"/>
            <a:ext cx="914400" cy="914400"/>
          </a:xfrm>
          <a:prstGeom prst="curvedConnector3">
            <a:avLst/>
          </a:prstGeom>
          <a:noFill/>
          <a:ln w="9525" cap="flat" cmpd="sng" algn="ctr">
            <a:noFill/>
            <a:prstDash val="solid"/>
            <a:round/>
            <a:headEnd type="none" w="med" len="med"/>
            <a:tailEnd type="triangle"/>
          </a:ln>
          <a:effectLst/>
        </p:spPr>
      </p:cxnSp>
      <p:sp>
        <p:nvSpPr>
          <p:cNvPr id="8" name="Arrow: Right 7">
            <a:extLst>
              <a:ext uri="{FF2B5EF4-FFF2-40B4-BE49-F238E27FC236}">
                <a16:creationId xmlns:a16="http://schemas.microsoft.com/office/drawing/2014/main" id="{D2D4AE29-64A6-4690-9B78-1B08DD4DB75B}"/>
              </a:ext>
            </a:extLst>
          </p:cNvPr>
          <p:cNvSpPr/>
          <p:nvPr/>
        </p:nvSpPr>
        <p:spPr bwMode="auto">
          <a:xfrm>
            <a:off x="1739794" y="2774344"/>
            <a:ext cx="978408" cy="4846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pic>
        <p:nvPicPr>
          <p:cNvPr id="11" name="Picture 10">
            <a:extLst>
              <a:ext uri="{FF2B5EF4-FFF2-40B4-BE49-F238E27FC236}">
                <a16:creationId xmlns:a16="http://schemas.microsoft.com/office/drawing/2014/main" id="{29ED3A9A-74A8-4988-A09A-1E75D28EB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202" y="1447800"/>
            <a:ext cx="3633295" cy="4844393"/>
          </a:xfrm>
          <a:prstGeom prst="rect">
            <a:avLst/>
          </a:prstGeom>
        </p:spPr>
      </p:pic>
      <p:sp>
        <p:nvSpPr>
          <p:cNvPr id="15" name="TextBox 14">
            <a:extLst>
              <a:ext uri="{FF2B5EF4-FFF2-40B4-BE49-F238E27FC236}">
                <a16:creationId xmlns:a16="http://schemas.microsoft.com/office/drawing/2014/main" id="{87DB205E-EC9D-4874-AA7E-60E9F7036891}"/>
              </a:ext>
            </a:extLst>
          </p:cNvPr>
          <p:cNvSpPr txBox="1"/>
          <p:nvPr/>
        </p:nvSpPr>
        <p:spPr>
          <a:xfrm>
            <a:off x="3079530" y="6440683"/>
            <a:ext cx="5654566" cy="424732"/>
          </a:xfrm>
          <a:prstGeom prst="rect">
            <a:avLst/>
          </a:prstGeom>
          <a:noFill/>
        </p:spPr>
        <p:txBody>
          <a:bodyPr wrap="square" rtlCol="0">
            <a:spAutoFit/>
          </a:bodyPr>
          <a:lstStyle/>
          <a:p>
            <a:pPr>
              <a:buNone/>
            </a:pPr>
            <a:r>
              <a:rPr lang="en-US" dirty="0"/>
              <a:t>2019 in Milan, Italy</a:t>
            </a:r>
          </a:p>
        </p:txBody>
      </p:sp>
    </p:spTree>
    <p:extLst>
      <p:ext uri="{BB962C8B-B14F-4D97-AF65-F5344CB8AC3E}">
        <p14:creationId xmlns:p14="http://schemas.microsoft.com/office/powerpoint/2010/main" val="2201070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0F839578-42CE-4BFA-84E9-71328C51291F}" type="slidenum">
              <a:rPr lang="en-US" smtClean="0">
                <a:latin typeface="Times New Roman" pitchFamily="18" charset="0"/>
              </a:rPr>
              <a:pPr/>
              <a:t>50</a:t>
            </a:fld>
            <a:endParaRPr lang="en-US">
              <a:latin typeface="Times New Roman" pitchFamily="18" charset="0"/>
            </a:endParaRPr>
          </a:p>
        </p:txBody>
      </p:sp>
      <p:sp>
        <p:nvSpPr>
          <p:cNvPr id="33795" name="Rectangle 2"/>
          <p:cNvSpPr>
            <a:spLocks noGrp="1" noChangeArrowheads="1"/>
          </p:cNvSpPr>
          <p:nvPr>
            <p:ph type="title"/>
          </p:nvPr>
        </p:nvSpPr>
        <p:spPr>
          <a:xfrm>
            <a:off x="685800" y="609600"/>
            <a:ext cx="7772400" cy="685800"/>
          </a:xfrm>
        </p:spPr>
        <p:txBody>
          <a:bodyPr/>
          <a:lstStyle/>
          <a:p>
            <a:r>
              <a:rPr lang="en-US" sz="3200"/>
              <a:t>Type Hierarchies and the Relational Model</a:t>
            </a:r>
          </a:p>
        </p:txBody>
      </p:sp>
      <p:sp>
        <p:nvSpPr>
          <p:cNvPr id="33796" name="Rectangle 3"/>
          <p:cNvSpPr>
            <a:spLocks noGrp="1" noChangeArrowheads="1"/>
          </p:cNvSpPr>
          <p:nvPr>
            <p:ph type="body" idx="1"/>
          </p:nvPr>
        </p:nvSpPr>
        <p:spPr>
          <a:xfrm>
            <a:off x="685800" y="1981200"/>
            <a:ext cx="7772400" cy="1981200"/>
          </a:xfrm>
        </p:spPr>
        <p:txBody>
          <a:bodyPr/>
          <a:lstStyle/>
          <a:p>
            <a:r>
              <a:rPr lang="en-US"/>
              <a:t>Redundancy eliminated if IsA is not disjoint</a:t>
            </a:r>
          </a:p>
          <a:p>
            <a:pPr lvl="1"/>
            <a:r>
              <a:rPr lang="en-US"/>
              <a:t>For individuals who are both employees and students, Name and DOB are stored only once</a:t>
            </a:r>
          </a:p>
          <a:p>
            <a:endParaRPr lang="en-US"/>
          </a:p>
        </p:txBody>
      </p:sp>
      <p:sp>
        <p:nvSpPr>
          <p:cNvPr id="33797" name="Text Box 4"/>
          <p:cNvSpPr txBox="1">
            <a:spLocks noChangeArrowheads="1"/>
          </p:cNvSpPr>
          <p:nvPr/>
        </p:nvSpPr>
        <p:spPr bwMode="auto">
          <a:xfrm>
            <a:off x="381000" y="4419600"/>
            <a:ext cx="8329613" cy="82232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SSN   </a:t>
            </a:r>
            <a:r>
              <a:rPr lang="en-US"/>
              <a:t>  </a:t>
            </a:r>
            <a:r>
              <a:rPr lang="en-US" sz="2000" i="1"/>
              <a:t>Name</a:t>
            </a:r>
            <a:r>
              <a:rPr lang="en-US"/>
              <a:t>   </a:t>
            </a:r>
            <a:r>
              <a:rPr lang="en-US" sz="2000" i="1"/>
              <a:t>DOB</a:t>
            </a:r>
            <a:r>
              <a:rPr lang="en-US"/>
              <a:t>     </a:t>
            </a:r>
            <a:r>
              <a:rPr lang="en-US" sz="2000" i="1"/>
              <a:t>SSN</a:t>
            </a:r>
            <a:r>
              <a:rPr lang="en-US"/>
              <a:t>    </a:t>
            </a:r>
            <a:r>
              <a:rPr lang="en-US" sz="2000" i="1"/>
              <a:t>Department</a:t>
            </a:r>
            <a:r>
              <a:rPr lang="en-US"/>
              <a:t>    </a:t>
            </a:r>
            <a:r>
              <a:rPr lang="en-US" sz="2000" i="1"/>
              <a:t>Salary</a:t>
            </a:r>
            <a:r>
              <a:rPr lang="en-US"/>
              <a:t>     </a:t>
            </a:r>
            <a:r>
              <a:rPr lang="en-US" sz="2000" i="1"/>
              <a:t>SSN</a:t>
            </a:r>
            <a:r>
              <a:rPr lang="en-US"/>
              <a:t>   </a:t>
            </a:r>
            <a:r>
              <a:rPr lang="en-US" sz="2000" i="1"/>
              <a:t>GPA</a:t>
            </a:r>
            <a:r>
              <a:rPr lang="en-US"/>
              <a:t>   </a:t>
            </a:r>
            <a:r>
              <a:rPr lang="en-US" sz="2000" i="1"/>
              <a:t>StartDate</a:t>
            </a:r>
          </a:p>
          <a:p>
            <a:pPr>
              <a:lnSpc>
                <a:spcPct val="100000"/>
              </a:lnSpc>
              <a:spcBef>
                <a:spcPct val="0"/>
              </a:spcBef>
              <a:buFontTx/>
              <a:buNone/>
            </a:pPr>
            <a:r>
              <a:rPr lang="en-US" sz="2000"/>
              <a:t>1234</a:t>
            </a:r>
            <a:r>
              <a:rPr lang="en-US"/>
              <a:t>    </a:t>
            </a:r>
            <a:r>
              <a:rPr lang="en-US" sz="2000"/>
              <a:t>Mary</a:t>
            </a:r>
            <a:r>
              <a:rPr lang="en-US"/>
              <a:t>    </a:t>
            </a:r>
            <a:r>
              <a:rPr lang="en-US" sz="2000"/>
              <a:t>1950     1234    Accounting     35000      1234    3.5      1997</a:t>
            </a:r>
          </a:p>
        </p:txBody>
      </p:sp>
      <p:sp>
        <p:nvSpPr>
          <p:cNvPr id="33798" name="Line 10"/>
          <p:cNvSpPr>
            <a:spLocks noChangeShapeType="1"/>
          </p:cNvSpPr>
          <p:nvPr/>
        </p:nvSpPr>
        <p:spPr bwMode="auto">
          <a:xfrm>
            <a:off x="381000" y="4419600"/>
            <a:ext cx="2362200" cy="0"/>
          </a:xfrm>
          <a:prstGeom prst="line">
            <a:avLst/>
          </a:prstGeom>
          <a:noFill/>
          <a:ln w="9525">
            <a:solidFill>
              <a:schemeClr val="tx1"/>
            </a:solidFill>
            <a:round/>
            <a:headEnd/>
            <a:tailEnd/>
          </a:ln>
        </p:spPr>
        <p:txBody>
          <a:bodyPr wrap="none" anchor="ctr"/>
          <a:lstStyle/>
          <a:p>
            <a:endParaRPr lang="en-US"/>
          </a:p>
        </p:txBody>
      </p:sp>
      <p:sp>
        <p:nvSpPr>
          <p:cNvPr id="33799" name="Line 14"/>
          <p:cNvSpPr>
            <a:spLocks noChangeShapeType="1"/>
          </p:cNvSpPr>
          <p:nvPr/>
        </p:nvSpPr>
        <p:spPr bwMode="auto">
          <a:xfrm>
            <a:off x="381000" y="4419600"/>
            <a:ext cx="0" cy="1600200"/>
          </a:xfrm>
          <a:prstGeom prst="line">
            <a:avLst/>
          </a:prstGeom>
          <a:noFill/>
          <a:ln w="9525">
            <a:solidFill>
              <a:schemeClr val="tx1"/>
            </a:solidFill>
            <a:round/>
            <a:headEnd/>
            <a:tailEnd/>
          </a:ln>
        </p:spPr>
        <p:txBody>
          <a:bodyPr wrap="none" anchor="ctr"/>
          <a:lstStyle/>
          <a:p>
            <a:endParaRPr lang="en-US"/>
          </a:p>
        </p:txBody>
      </p:sp>
      <p:sp>
        <p:nvSpPr>
          <p:cNvPr id="33800" name="Line 15"/>
          <p:cNvSpPr>
            <a:spLocks noChangeShapeType="1"/>
          </p:cNvSpPr>
          <p:nvPr/>
        </p:nvSpPr>
        <p:spPr bwMode="auto">
          <a:xfrm>
            <a:off x="2743200" y="4419600"/>
            <a:ext cx="0" cy="1600200"/>
          </a:xfrm>
          <a:prstGeom prst="line">
            <a:avLst/>
          </a:prstGeom>
          <a:noFill/>
          <a:ln w="9525">
            <a:solidFill>
              <a:schemeClr val="tx1"/>
            </a:solidFill>
            <a:round/>
            <a:headEnd/>
            <a:tailEnd/>
          </a:ln>
        </p:spPr>
        <p:txBody>
          <a:bodyPr wrap="none" anchor="ctr"/>
          <a:lstStyle/>
          <a:p>
            <a:endParaRPr lang="en-US"/>
          </a:p>
        </p:txBody>
      </p:sp>
      <p:sp>
        <p:nvSpPr>
          <p:cNvPr id="33801" name="Line 17"/>
          <p:cNvSpPr>
            <a:spLocks noChangeShapeType="1"/>
          </p:cNvSpPr>
          <p:nvPr/>
        </p:nvSpPr>
        <p:spPr bwMode="auto">
          <a:xfrm>
            <a:off x="381000" y="6019800"/>
            <a:ext cx="2362200" cy="0"/>
          </a:xfrm>
          <a:prstGeom prst="line">
            <a:avLst/>
          </a:prstGeom>
          <a:noFill/>
          <a:ln w="9525">
            <a:solidFill>
              <a:schemeClr val="tx1"/>
            </a:solidFill>
            <a:round/>
            <a:headEnd/>
            <a:tailEnd/>
          </a:ln>
        </p:spPr>
        <p:txBody>
          <a:bodyPr wrap="none" anchor="ctr"/>
          <a:lstStyle/>
          <a:p>
            <a:endParaRPr lang="en-US"/>
          </a:p>
        </p:txBody>
      </p:sp>
      <p:sp>
        <p:nvSpPr>
          <p:cNvPr id="33802" name="Line 21"/>
          <p:cNvSpPr>
            <a:spLocks noChangeShapeType="1"/>
          </p:cNvSpPr>
          <p:nvPr/>
        </p:nvSpPr>
        <p:spPr bwMode="auto">
          <a:xfrm>
            <a:off x="2895600" y="4419600"/>
            <a:ext cx="0" cy="1600200"/>
          </a:xfrm>
          <a:prstGeom prst="line">
            <a:avLst/>
          </a:prstGeom>
          <a:noFill/>
          <a:ln w="9525">
            <a:solidFill>
              <a:schemeClr val="tx1"/>
            </a:solidFill>
            <a:round/>
            <a:headEnd/>
            <a:tailEnd/>
          </a:ln>
        </p:spPr>
        <p:txBody>
          <a:bodyPr wrap="none" anchor="ctr"/>
          <a:lstStyle/>
          <a:p>
            <a:endParaRPr lang="en-US"/>
          </a:p>
        </p:txBody>
      </p:sp>
      <p:sp>
        <p:nvSpPr>
          <p:cNvPr id="33803" name="Line 22"/>
          <p:cNvSpPr>
            <a:spLocks noChangeShapeType="1"/>
          </p:cNvSpPr>
          <p:nvPr/>
        </p:nvSpPr>
        <p:spPr bwMode="auto">
          <a:xfrm>
            <a:off x="6019800" y="4419600"/>
            <a:ext cx="0" cy="1600200"/>
          </a:xfrm>
          <a:prstGeom prst="line">
            <a:avLst/>
          </a:prstGeom>
          <a:noFill/>
          <a:ln w="9525">
            <a:solidFill>
              <a:schemeClr val="tx1"/>
            </a:solidFill>
            <a:round/>
            <a:headEnd/>
            <a:tailEnd/>
          </a:ln>
        </p:spPr>
        <p:txBody>
          <a:bodyPr wrap="none" anchor="ctr"/>
          <a:lstStyle/>
          <a:p>
            <a:endParaRPr lang="en-US"/>
          </a:p>
        </p:txBody>
      </p:sp>
      <p:sp>
        <p:nvSpPr>
          <p:cNvPr id="33804" name="Line 23"/>
          <p:cNvSpPr>
            <a:spLocks noChangeShapeType="1"/>
          </p:cNvSpPr>
          <p:nvPr/>
        </p:nvSpPr>
        <p:spPr bwMode="auto">
          <a:xfrm>
            <a:off x="6172200" y="4419600"/>
            <a:ext cx="0" cy="1600200"/>
          </a:xfrm>
          <a:prstGeom prst="line">
            <a:avLst/>
          </a:prstGeom>
          <a:noFill/>
          <a:ln w="9525">
            <a:solidFill>
              <a:schemeClr val="tx1"/>
            </a:solidFill>
            <a:round/>
            <a:headEnd/>
            <a:tailEnd/>
          </a:ln>
        </p:spPr>
        <p:txBody>
          <a:bodyPr wrap="none" anchor="ctr"/>
          <a:lstStyle/>
          <a:p>
            <a:endParaRPr lang="en-US"/>
          </a:p>
        </p:txBody>
      </p:sp>
      <p:sp>
        <p:nvSpPr>
          <p:cNvPr id="33805" name="Line 24"/>
          <p:cNvSpPr>
            <a:spLocks noChangeShapeType="1"/>
          </p:cNvSpPr>
          <p:nvPr/>
        </p:nvSpPr>
        <p:spPr bwMode="auto">
          <a:xfrm>
            <a:off x="9144000" y="4495800"/>
            <a:ext cx="0" cy="1600200"/>
          </a:xfrm>
          <a:prstGeom prst="line">
            <a:avLst/>
          </a:prstGeom>
          <a:noFill/>
          <a:ln w="9525">
            <a:solidFill>
              <a:schemeClr val="tx1"/>
            </a:solidFill>
            <a:round/>
            <a:headEnd/>
            <a:tailEnd/>
          </a:ln>
        </p:spPr>
        <p:txBody>
          <a:bodyPr wrap="none" anchor="ctr"/>
          <a:lstStyle/>
          <a:p>
            <a:endParaRPr lang="en-US"/>
          </a:p>
        </p:txBody>
      </p:sp>
      <p:sp>
        <p:nvSpPr>
          <p:cNvPr id="33806" name="Line 30"/>
          <p:cNvSpPr>
            <a:spLocks noChangeShapeType="1"/>
          </p:cNvSpPr>
          <p:nvPr/>
        </p:nvSpPr>
        <p:spPr bwMode="auto">
          <a:xfrm>
            <a:off x="2895600" y="4419600"/>
            <a:ext cx="3124200" cy="0"/>
          </a:xfrm>
          <a:prstGeom prst="line">
            <a:avLst/>
          </a:prstGeom>
          <a:noFill/>
          <a:ln w="9525">
            <a:solidFill>
              <a:schemeClr val="tx1"/>
            </a:solidFill>
            <a:round/>
            <a:headEnd/>
            <a:tailEnd/>
          </a:ln>
        </p:spPr>
        <p:txBody>
          <a:bodyPr wrap="none" anchor="ctr"/>
          <a:lstStyle/>
          <a:p>
            <a:endParaRPr lang="en-US"/>
          </a:p>
        </p:txBody>
      </p:sp>
      <p:sp>
        <p:nvSpPr>
          <p:cNvPr id="33807" name="Line 31"/>
          <p:cNvSpPr>
            <a:spLocks noChangeShapeType="1"/>
          </p:cNvSpPr>
          <p:nvPr/>
        </p:nvSpPr>
        <p:spPr bwMode="auto">
          <a:xfrm>
            <a:off x="6172200" y="4419600"/>
            <a:ext cx="2590800" cy="0"/>
          </a:xfrm>
          <a:prstGeom prst="line">
            <a:avLst/>
          </a:prstGeom>
          <a:noFill/>
          <a:ln w="9525">
            <a:solidFill>
              <a:schemeClr val="tx1"/>
            </a:solidFill>
            <a:round/>
            <a:headEnd/>
            <a:tailEnd/>
          </a:ln>
        </p:spPr>
        <p:txBody>
          <a:bodyPr wrap="none" anchor="ctr"/>
          <a:lstStyle/>
          <a:p>
            <a:endParaRPr lang="en-US"/>
          </a:p>
        </p:txBody>
      </p:sp>
      <p:sp>
        <p:nvSpPr>
          <p:cNvPr id="33808" name="Line 32"/>
          <p:cNvSpPr>
            <a:spLocks noChangeShapeType="1"/>
          </p:cNvSpPr>
          <p:nvPr/>
        </p:nvSpPr>
        <p:spPr bwMode="auto">
          <a:xfrm>
            <a:off x="6172200" y="4800600"/>
            <a:ext cx="2590800" cy="0"/>
          </a:xfrm>
          <a:prstGeom prst="line">
            <a:avLst/>
          </a:prstGeom>
          <a:noFill/>
          <a:ln w="9525">
            <a:solidFill>
              <a:schemeClr val="tx1"/>
            </a:solidFill>
            <a:round/>
            <a:headEnd/>
            <a:tailEnd/>
          </a:ln>
        </p:spPr>
        <p:txBody>
          <a:bodyPr wrap="none" anchor="ctr"/>
          <a:lstStyle/>
          <a:p>
            <a:endParaRPr lang="en-US"/>
          </a:p>
        </p:txBody>
      </p:sp>
      <p:sp>
        <p:nvSpPr>
          <p:cNvPr id="33809" name="Line 33"/>
          <p:cNvSpPr>
            <a:spLocks noChangeShapeType="1"/>
          </p:cNvSpPr>
          <p:nvPr/>
        </p:nvSpPr>
        <p:spPr bwMode="auto">
          <a:xfrm>
            <a:off x="6172200" y="6019800"/>
            <a:ext cx="2590800" cy="0"/>
          </a:xfrm>
          <a:prstGeom prst="line">
            <a:avLst/>
          </a:prstGeom>
          <a:noFill/>
          <a:ln w="9525">
            <a:solidFill>
              <a:schemeClr val="tx1"/>
            </a:solidFill>
            <a:round/>
            <a:headEnd/>
            <a:tailEnd/>
          </a:ln>
        </p:spPr>
        <p:txBody>
          <a:bodyPr wrap="none" anchor="ctr"/>
          <a:lstStyle/>
          <a:p>
            <a:endParaRPr lang="en-US"/>
          </a:p>
        </p:txBody>
      </p:sp>
      <p:sp>
        <p:nvSpPr>
          <p:cNvPr id="33810" name="Line 34"/>
          <p:cNvSpPr>
            <a:spLocks noChangeShapeType="1"/>
          </p:cNvSpPr>
          <p:nvPr/>
        </p:nvSpPr>
        <p:spPr bwMode="auto">
          <a:xfrm>
            <a:off x="8763000" y="4419600"/>
            <a:ext cx="0" cy="1600200"/>
          </a:xfrm>
          <a:prstGeom prst="line">
            <a:avLst/>
          </a:prstGeom>
          <a:noFill/>
          <a:ln w="9525">
            <a:solidFill>
              <a:schemeClr val="tx1"/>
            </a:solidFill>
            <a:round/>
            <a:headEnd/>
            <a:tailEnd/>
          </a:ln>
        </p:spPr>
        <p:txBody>
          <a:bodyPr wrap="none" anchor="ctr"/>
          <a:lstStyle/>
          <a:p>
            <a:endParaRPr lang="en-US"/>
          </a:p>
        </p:txBody>
      </p:sp>
      <p:sp>
        <p:nvSpPr>
          <p:cNvPr id="33811" name="Line 35"/>
          <p:cNvSpPr>
            <a:spLocks noChangeShapeType="1"/>
          </p:cNvSpPr>
          <p:nvPr/>
        </p:nvSpPr>
        <p:spPr bwMode="auto">
          <a:xfrm>
            <a:off x="2895600" y="4800600"/>
            <a:ext cx="3124200" cy="0"/>
          </a:xfrm>
          <a:prstGeom prst="line">
            <a:avLst/>
          </a:prstGeom>
          <a:noFill/>
          <a:ln w="9525">
            <a:solidFill>
              <a:schemeClr val="tx1"/>
            </a:solidFill>
            <a:round/>
            <a:headEnd/>
            <a:tailEnd/>
          </a:ln>
        </p:spPr>
        <p:txBody>
          <a:bodyPr wrap="none" anchor="ctr"/>
          <a:lstStyle/>
          <a:p>
            <a:endParaRPr lang="en-US"/>
          </a:p>
        </p:txBody>
      </p:sp>
      <p:sp>
        <p:nvSpPr>
          <p:cNvPr id="33812" name="Line 36"/>
          <p:cNvSpPr>
            <a:spLocks noChangeShapeType="1"/>
          </p:cNvSpPr>
          <p:nvPr/>
        </p:nvSpPr>
        <p:spPr bwMode="auto">
          <a:xfrm>
            <a:off x="2895600" y="6019800"/>
            <a:ext cx="3124200" cy="0"/>
          </a:xfrm>
          <a:prstGeom prst="line">
            <a:avLst/>
          </a:prstGeom>
          <a:noFill/>
          <a:ln w="9525">
            <a:solidFill>
              <a:schemeClr val="tx1"/>
            </a:solidFill>
            <a:round/>
            <a:headEnd/>
            <a:tailEnd/>
          </a:ln>
        </p:spPr>
        <p:txBody>
          <a:bodyPr wrap="none" anchor="ctr"/>
          <a:lstStyle/>
          <a:p>
            <a:endParaRPr lang="en-US"/>
          </a:p>
        </p:txBody>
      </p:sp>
      <p:sp>
        <p:nvSpPr>
          <p:cNvPr id="33813" name="Line 37"/>
          <p:cNvSpPr>
            <a:spLocks noChangeShapeType="1"/>
          </p:cNvSpPr>
          <p:nvPr/>
        </p:nvSpPr>
        <p:spPr bwMode="auto">
          <a:xfrm>
            <a:off x="381000" y="4800600"/>
            <a:ext cx="2362200" cy="0"/>
          </a:xfrm>
          <a:prstGeom prst="line">
            <a:avLst/>
          </a:prstGeom>
          <a:noFill/>
          <a:ln w="9525">
            <a:solidFill>
              <a:schemeClr val="tx1"/>
            </a:solidFill>
            <a:round/>
            <a:headEnd/>
            <a:tailEnd/>
          </a:ln>
        </p:spPr>
        <p:txBody>
          <a:bodyPr wrap="none" anchor="ctr"/>
          <a:lstStyle/>
          <a:p>
            <a:endParaRPr lang="en-US"/>
          </a:p>
        </p:txBody>
      </p:sp>
      <p:sp>
        <p:nvSpPr>
          <p:cNvPr id="55334" name="Text Box 38"/>
          <p:cNvSpPr txBox="1">
            <a:spLocks noChangeArrowheads="1"/>
          </p:cNvSpPr>
          <p:nvPr/>
        </p:nvSpPr>
        <p:spPr bwMode="auto">
          <a:xfrm>
            <a:off x="1066800" y="3810000"/>
            <a:ext cx="1014413"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Person</a:t>
            </a:r>
          </a:p>
        </p:txBody>
      </p:sp>
      <p:sp>
        <p:nvSpPr>
          <p:cNvPr id="55335" name="Text Box 39"/>
          <p:cNvSpPr txBox="1">
            <a:spLocks noChangeArrowheads="1"/>
          </p:cNvSpPr>
          <p:nvPr/>
        </p:nvSpPr>
        <p:spPr bwMode="auto">
          <a:xfrm>
            <a:off x="3581400" y="3810000"/>
            <a:ext cx="4252913"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Employee</a:t>
            </a:r>
            <a:r>
              <a:rPr lang="en-US">
                <a:latin typeface="Times New Roman" charset="0"/>
              </a:rPr>
              <a:t>                         </a:t>
            </a:r>
            <a:r>
              <a:rPr lang="en-US">
                <a:effectLst>
                  <a:outerShdw blurRad="38100" dist="38100" dir="2700000" algn="tl">
                    <a:srgbClr val="C0C0C0"/>
                  </a:outerShdw>
                </a:effectLst>
                <a:latin typeface="Times New Roman" charset="0"/>
              </a:rPr>
              <a:t>Student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24AA55B-3EE6-4F79-B38A-2AF497C747A0}" type="slidenum">
              <a:rPr lang="en-US" smtClean="0">
                <a:latin typeface="Times New Roman" pitchFamily="18" charset="0"/>
              </a:rPr>
              <a:pPr/>
              <a:t>51</a:t>
            </a:fld>
            <a:endParaRPr lang="en-US">
              <a:latin typeface="Times New Roman" pitchFamily="18" charset="0"/>
            </a:endParaRPr>
          </a:p>
        </p:txBody>
      </p:sp>
      <p:sp>
        <p:nvSpPr>
          <p:cNvPr id="34819" name="Rectangle 2"/>
          <p:cNvSpPr>
            <a:spLocks noGrp="1" noChangeArrowheads="1"/>
          </p:cNvSpPr>
          <p:nvPr>
            <p:ph type="title"/>
          </p:nvPr>
        </p:nvSpPr>
        <p:spPr/>
        <p:txBody>
          <a:bodyPr/>
          <a:lstStyle/>
          <a:p>
            <a:r>
              <a:rPr lang="en-US" sz="3200"/>
              <a:t>Type Hierarchies and the Relational Model</a:t>
            </a:r>
          </a:p>
        </p:txBody>
      </p:sp>
      <p:sp>
        <p:nvSpPr>
          <p:cNvPr id="34820" name="Rectangle 3"/>
          <p:cNvSpPr>
            <a:spLocks noGrp="1" noChangeArrowheads="1"/>
          </p:cNvSpPr>
          <p:nvPr>
            <p:ph type="body" idx="1"/>
          </p:nvPr>
        </p:nvSpPr>
        <p:spPr/>
        <p:txBody>
          <a:bodyPr/>
          <a:lstStyle/>
          <a:p>
            <a:r>
              <a:rPr lang="en-US" sz="2800"/>
              <a:t>Other representations are possible in special cases, such as when all subtypes are disjoint</a:t>
            </a:r>
          </a:p>
          <a:p>
            <a:r>
              <a:rPr lang="en-US" sz="2800"/>
              <a:t>See in the book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95ACE2F2-189D-4F97-B47D-E16A6F547256}" type="slidenum">
              <a:rPr lang="en-US" smtClean="0">
                <a:latin typeface="Times New Roman" pitchFamily="18" charset="0"/>
              </a:rPr>
              <a:pPr/>
              <a:t>52</a:t>
            </a:fld>
            <a:endParaRPr lang="en-US">
              <a:latin typeface="Times New Roman" pitchFamily="18" charset="0"/>
            </a:endParaRPr>
          </a:p>
        </p:txBody>
      </p:sp>
      <p:sp>
        <p:nvSpPr>
          <p:cNvPr id="41987" name="Rectangle 2"/>
          <p:cNvSpPr>
            <a:spLocks noGrp="1" noChangeArrowheads="1"/>
          </p:cNvSpPr>
          <p:nvPr>
            <p:ph type="title"/>
          </p:nvPr>
        </p:nvSpPr>
        <p:spPr>
          <a:xfrm>
            <a:off x="685800" y="304800"/>
            <a:ext cx="7772400" cy="1143000"/>
          </a:xfrm>
        </p:spPr>
        <p:txBody>
          <a:bodyPr/>
          <a:lstStyle/>
          <a:p>
            <a:r>
              <a:rPr lang="en-US"/>
              <a:t>Entity or Attribute?</a:t>
            </a:r>
          </a:p>
        </p:txBody>
      </p:sp>
      <p:sp>
        <p:nvSpPr>
          <p:cNvPr id="41988" name="Rectangle 3"/>
          <p:cNvSpPr>
            <a:spLocks noGrp="1" noChangeArrowheads="1"/>
          </p:cNvSpPr>
          <p:nvPr>
            <p:ph type="body" idx="1"/>
          </p:nvPr>
        </p:nvSpPr>
        <p:spPr>
          <a:xfrm>
            <a:off x="762000" y="1371600"/>
            <a:ext cx="7620000" cy="1066800"/>
          </a:xfrm>
        </p:spPr>
        <p:txBody>
          <a:bodyPr/>
          <a:lstStyle/>
          <a:p>
            <a:r>
              <a:rPr lang="en-US" dirty="0"/>
              <a:t>Sometimes information can be represented as either an entity or an attribute.</a:t>
            </a:r>
          </a:p>
        </p:txBody>
      </p:sp>
      <p:sp>
        <p:nvSpPr>
          <p:cNvPr id="48132" name="Rectangle 4"/>
          <p:cNvSpPr>
            <a:spLocks noChangeArrowheads="1"/>
          </p:cNvSpPr>
          <p:nvPr/>
        </p:nvSpPr>
        <p:spPr bwMode="auto">
          <a:xfrm>
            <a:off x="1371600" y="3276600"/>
            <a:ext cx="1219200" cy="381000"/>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Student</a:t>
            </a:r>
          </a:p>
        </p:txBody>
      </p:sp>
      <p:sp>
        <p:nvSpPr>
          <p:cNvPr id="48133" name="Rectangle 5"/>
          <p:cNvSpPr>
            <a:spLocks noChangeArrowheads="1"/>
          </p:cNvSpPr>
          <p:nvPr/>
        </p:nvSpPr>
        <p:spPr bwMode="auto">
          <a:xfrm>
            <a:off x="5715000" y="3276600"/>
            <a:ext cx="1219200" cy="381000"/>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Semester</a:t>
            </a:r>
          </a:p>
        </p:txBody>
      </p:sp>
      <p:sp>
        <p:nvSpPr>
          <p:cNvPr id="48134" name="Rectangle 6"/>
          <p:cNvSpPr>
            <a:spLocks noChangeArrowheads="1"/>
          </p:cNvSpPr>
          <p:nvPr/>
        </p:nvSpPr>
        <p:spPr bwMode="auto">
          <a:xfrm>
            <a:off x="3505200" y="4191000"/>
            <a:ext cx="1219200" cy="381000"/>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Course</a:t>
            </a:r>
          </a:p>
        </p:txBody>
      </p:sp>
      <p:sp>
        <p:nvSpPr>
          <p:cNvPr id="48137" name="AutoShape 9"/>
          <p:cNvSpPr>
            <a:spLocks noChangeArrowheads="1"/>
          </p:cNvSpPr>
          <p:nvPr/>
        </p:nvSpPr>
        <p:spPr bwMode="auto">
          <a:xfrm>
            <a:off x="3200400" y="3048000"/>
            <a:ext cx="1828800" cy="909638"/>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Transcript</a:t>
            </a:r>
          </a:p>
        </p:txBody>
      </p:sp>
      <p:sp>
        <p:nvSpPr>
          <p:cNvPr id="41993" name="Oval 21"/>
          <p:cNvSpPr>
            <a:spLocks noChangeArrowheads="1"/>
          </p:cNvSpPr>
          <p:nvPr/>
        </p:nvSpPr>
        <p:spPr bwMode="auto">
          <a:xfrm>
            <a:off x="4800600" y="3810000"/>
            <a:ext cx="1143000" cy="533400"/>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i="1"/>
              <a:t>Grade</a:t>
            </a:r>
          </a:p>
        </p:txBody>
      </p:sp>
      <p:sp>
        <p:nvSpPr>
          <p:cNvPr id="41994" name="Line 30"/>
          <p:cNvSpPr>
            <a:spLocks noChangeShapeType="1"/>
          </p:cNvSpPr>
          <p:nvPr/>
        </p:nvSpPr>
        <p:spPr bwMode="auto">
          <a:xfrm flipH="1">
            <a:off x="2590800" y="3505200"/>
            <a:ext cx="609600" cy="0"/>
          </a:xfrm>
          <a:prstGeom prst="line">
            <a:avLst/>
          </a:prstGeom>
          <a:noFill/>
          <a:ln w="9525">
            <a:solidFill>
              <a:schemeClr val="tx1"/>
            </a:solidFill>
            <a:round/>
            <a:headEnd/>
            <a:tailEnd/>
          </a:ln>
        </p:spPr>
        <p:txBody>
          <a:bodyPr wrap="none" anchor="ctr"/>
          <a:lstStyle/>
          <a:p>
            <a:endParaRPr lang="en-US"/>
          </a:p>
        </p:txBody>
      </p:sp>
      <p:sp>
        <p:nvSpPr>
          <p:cNvPr id="41995" name="Line 31"/>
          <p:cNvSpPr>
            <a:spLocks noChangeShapeType="1"/>
          </p:cNvSpPr>
          <p:nvPr/>
        </p:nvSpPr>
        <p:spPr bwMode="auto">
          <a:xfrm>
            <a:off x="5029200" y="3505200"/>
            <a:ext cx="685800" cy="0"/>
          </a:xfrm>
          <a:prstGeom prst="line">
            <a:avLst/>
          </a:prstGeom>
          <a:noFill/>
          <a:ln w="9525">
            <a:solidFill>
              <a:schemeClr val="tx1"/>
            </a:solidFill>
            <a:round/>
            <a:headEnd/>
            <a:tailEnd/>
          </a:ln>
        </p:spPr>
        <p:txBody>
          <a:bodyPr wrap="none" anchor="ctr"/>
          <a:lstStyle/>
          <a:p>
            <a:endParaRPr lang="en-US"/>
          </a:p>
        </p:txBody>
      </p:sp>
      <p:sp>
        <p:nvSpPr>
          <p:cNvPr id="41996" name="Line 32"/>
          <p:cNvSpPr>
            <a:spLocks noChangeShapeType="1"/>
          </p:cNvSpPr>
          <p:nvPr/>
        </p:nvSpPr>
        <p:spPr bwMode="auto">
          <a:xfrm>
            <a:off x="4114800" y="3962400"/>
            <a:ext cx="0" cy="228600"/>
          </a:xfrm>
          <a:prstGeom prst="line">
            <a:avLst/>
          </a:prstGeom>
          <a:noFill/>
          <a:ln w="9525">
            <a:solidFill>
              <a:schemeClr val="tx1"/>
            </a:solidFill>
            <a:round/>
            <a:headEnd/>
            <a:tailEnd/>
          </a:ln>
        </p:spPr>
        <p:txBody>
          <a:bodyPr wrap="none" anchor="ctr"/>
          <a:lstStyle/>
          <a:p>
            <a:endParaRPr lang="en-US"/>
          </a:p>
        </p:txBody>
      </p:sp>
      <p:sp>
        <p:nvSpPr>
          <p:cNvPr id="48135" name="Rectangle 7"/>
          <p:cNvSpPr>
            <a:spLocks noChangeArrowheads="1"/>
          </p:cNvSpPr>
          <p:nvPr/>
        </p:nvSpPr>
        <p:spPr bwMode="auto">
          <a:xfrm>
            <a:off x="1371600" y="5340350"/>
            <a:ext cx="1114425" cy="312738"/>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sz="2000">
                <a:effectLst>
                  <a:outerShdw blurRad="38100" dist="38100" dir="2700000" algn="tl">
                    <a:srgbClr val="C0C0C0"/>
                  </a:outerShdw>
                </a:effectLst>
                <a:latin typeface="Times New Roman" charset="0"/>
              </a:rPr>
              <a:t>Student</a:t>
            </a:r>
          </a:p>
        </p:txBody>
      </p:sp>
      <p:sp>
        <p:nvSpPr>
          <p:cNvPr id="48136" name="Rectangle 8"/>
          <p:cNvSpPr>
            <a:spLocks noChangeArrowheads="1"/>
          </p:cNvSpPr>
          <p:nvPr/>
        </p:nvSpPr>
        <p:spPr bwMode="auto">
          <a:xfrm>
            <a:off x="3392488" y="6089650"/>
            <a:ext cx="1114425" cy="311150"/>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sz="2000">
                <a:effectLst>
                  <a:outerShdw blurRad="38100" dist="38100" dir="2700000" algn="tl">
                    <a:srgbClr val="C0C0C0"/>
                  </a:outerShdw>
                </a:effectLst>
                <a:latin typeface="Times New Roman" charset="0"/>
              </a:rPr>
              <a:t>Course</a:t>
            </a:r>
          </a:p>
        </p:txBody>
      </p:sp>
      <p:sp>
        <p:nvSpPr>
          <p:cNvPr id="48138" name="AutoShape 10"/>
          <p:cNvSpPr>
            <a:spLocks noChangeArrowheads="1"/>
          </p:cNvSpPr>
          <p:nvPr/>
        </p:nvSpPr>
        <p:spPr bwMode="auto">
          <a:xfrm>
            <a:off x="3113088" y="5154613"/>
            <a:ext cx="1671637" cy="742950"/>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sz="2000">
                <a:effectLst>
                  <a:outerShdw blurRad="38100" dist="38100" dir="2700000" algn="tl">
                    <a:srgbClr val="C0C0C0"/>
                  </a:outerShdw>
                </a:effectLst>
                <a:latin typeface="Times New Roman" charset="0"/>
              </a:rPr>
              <a:t>Transcript</a:t>
            </a:r>
          </a:p>
        </p:txBody>
      </p:sp>
      <p:sp>
        <p:nvSpPr>
          <p:cNvPr id="42000" name="Oval 25"/>
          <p:cNvSpPr>
            <a:spLocks noChangeArrowheads="1"/>
          </p:cNvSpPr>
          <p:nvPr/>
        </p:nvSpPr>
        <p:spPr bwMode="auto">
          <a:xfrm>
            <a:off x="4784725" y="5653088"/>
            <a:ext cx="1046163" cy="436562"/>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Grade</a:t>
            </a:r>
          </a:p>
        </p:txBody>
      </p:sp>
      <p:sp>
        <p:nvSpPr>
          <p:cNvPr id="42001" name="Oval 27"/>
          <p:cNvSpPr>
            <a:spLocks noChangeArrowheads="1"/>
          </p:cNvSpPr>
          <p:nvPr/>
        </p:nvSpPr>
        <p:spPr bwMode="auto">
          <a:xfrm>
            <a:off x="4724400" y="4876800"/>
            <a:ext cx="1393825"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Semester</a:t>
            </a:r>
          </a:p>
        </p:txBody>
      </p:sp>
      <p:sp>
        <p:nvSpPr>
          <p:cNvPr id="42002" name="Line 33"/>
          <p:cNvSpPr>
            <a:spLocks noChangeShapeType="1"/>
          </p:cNvSpPr>
          <p:nvPr/>
        </p:nvSpPr>
        <p:spPr bwMode="auto">
          <a:xfrm>
            <a:off x="3949700" y="5902325"/>
            <a:ext cx="0" cy="187325"/>
          </a:xfrm>
          <a:prstGeom prst="line">
            <a:avLst/>
          </a:prstGeom>
          <a:noFill/>
          <a:ln w="9525">
            <a:solidFill>
              <a:schemeClr val="tx1"/>
            </a:solidFill>
            <a:round/>
            <a:headEnd/>
            <a:tailEnd/>
          </a:ln>
        </p:spPr>
        <p:txBody>
          <a:bodyPr wrap="none" anchor="ctr"/>
          <a:lstStyle/>
          <a:p>
            <a:endParaRPr lang="en-US"/>
          </a:p>
        </p:txBody>
      </p:sp>
      <p:sp>
        <p:nvSpPr>
          <p:cNvPr id="42003" name="Line 34"/>
          <p:cNvSpPr>
            <a:spLocks noChangeShapeType="1"/>
          </p:cNvSpPr>
          <p:nvPr/>
        </p:nvSpPr>
        <p:spPr bwMode="auto">
          <a:xfrm flipH="1">
            <a:off x="2486025" y="5527675"/>
            <a:ext cx="627063" cy="0"/>
          </a:xfrm>
          <a:prstGeom prst="line">
            <a:avLst/>
          </a:prstGeom>
          <a:noFill/>
          <a:ln w="9525">
            <a:solidFill>
              <a:schemeClr val="tx1"/>
            </a:solidFill>
            <a:round/>
            <a:headEnd/>
            <a:tailEnd/>
          </a:ln>
        </p:spPr>
        <p:txBody>
          <a:bodyPr wrap="none" anchor="ctr"/>
          <a:lstStyle/>
          <a:p>
            <a:endParaRPr lang="en-US"/>
          </a:p>
        </p:txBody>
      </p:sp>
      <p:sp>
        <p:nvSpPr>
          <p:cNvPr id="42004" name="Line 35"/>
          <p:cNvSpPr>
            <a:spLocks noChangeShapeType="1"/>
          </p:cNvSpPr>
          <p:nvPr/>
        </p:nvSpPr>
        <p:spPr bwMode="auto">
          <a:xfrm flipH="1" flipV="1">
            <a:off x="4648200" y="3657600"/>
            <a:ext cx="228600" cy="228600"/>
          </a:xfrm>
          <a:prstGeom prst="line">
            <a:avLst/>
          </a:prstGeom>
          <a:noFill/>
          <a:ln w="9525">
            <a:solidFill>
              <a:schemeClr val="tx1"/>
            </a:solidFill>
            <a:round/>
            <a:headEnd/>
            <a:tailEnd/>
          </a:ln>
        </p:spPr>
        <p:txBody>
          <a:bodyPr wrap="none" anchor="ctr"/>
          <a:lstStyle/>
          <a:p>
            <a:endParaRPr lang="en-US"/>
          </a:p>
        </p:txBody>
      </p:sp>
      <p:sp>
        <p:nvSpPr>
          <p:cNvPr id="42005" name="Line 36"/>
          <p:cNvSpPr>
            <a:spLocks noChangeShapeType="1"/>
          </p:cNvSpPr>
          <p:nvPr/>
        </p:nvSpPr>
        <p:spPr bwMode="auto">
          <a:xfrm flipH="1">
            <a:off x="4343400" y="5181600"/>
            <a:ext cx="381000" cy="152400"/>
          </a:xfrm>
          <a:prstGeom prst="line">
            <a:avLst/>
          </a:prstGeom>
          <a:noFill/>
          <a:ln w="9525">
            <a:solidFill>
              <a:schemeClr val="tx1"/>
            </a:solidFill>
            <a:round/>
            <a:headEnd/>
            <a:tailEnd/>
          </a:ln>
        </p:spPr>
        <p:txBody>
          <a:bodyPr wrap="none" anchor="ctr"/>
          <a:lstStyle/>
          <a:p>
            <a:endParaRPr lang="en-US"/>
          </a:p>
        </p:txBody>
      </p:sp>
      <p:sp>
        <p:nvSpPr>
          <p:cNvPr id="42006" name="Line 37"/>
          <p:cNvSpPr>
            <a:spLocks noChangeShapeType="1"/>
          </p:cNvSpPr>
          <p:nvPr/>
        </p:nvSpPr>
        <p:spPr bwMode="auto">
          <a:xfrm flipH="1" flipV="1">
            <a:off x="4495800" y="5638800"/>
            <a:ext cx="304800" cy="228600"/>
          </a:xfrm>
          <a:prstGeom prst="line">
            <a:avLst/>
          </a:prstGeom>
          <a:noFill/>
          <a:ln w="9525">
            <a:solidFill>
              <a:schemeClr val="tx1"/>
            </a:solidFill>
            <a:round/>
            <a:headEnd/>
            <a:tailEnd/>
          </a:ln>
        </p:spPr>
        <p:txBody>
          <a:bodyPr wrap="none" anchor="ctr"/>
          <a:lstStyle/>
          <a:p>
            <a:endParaRPr lang="en-US"/>
          </a:p>
        </p:txBody>
      </p:sp>
      <p:sp>
        <p:nvSpPr>
          <p:cNvPr id="42007" name="Text Box 53"/>
          <p:cNvSpPr txBox="1">
            <a:spLocks noChangeArrowheads="1"/>
          </p:cNvSpPr>
          <p:nvPr/>
        </p:nvSpPr>
        <p:spPr bwMode="auto">
          <a:xfrm>
            <a:off x="7239000" y="2233613"/>
            <a:ext cx="184150" cy="366712"/>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sz="1800" i="1"/>
          </a:p>
        </p:txBody>
      </p:sp>
      <p:sp>
        <p:nvSpPr>
          <p:cNvPr id="48183" name="AutoShape 55"/>
          <p:cNvSpPr>
            <a:spLocks noChangeArrowheads="1"/>
          </p:cNvSpPr>
          <p:nvPr/>
        </p:nvSpPr>
        <p:spPr bwMode="auto">
          <a:xfrm>
            <a:off x="6629400" y="4800600"/>
            <a:ext cx="2362200" cy="855663"/>
          </a:xfrm>
          <a:prstGeom prst="wedgeRoundRectCallout">
            <a:avLst>
              <a:gd name="adj1" fmla="val -63644"/>
              <a:gd name="adj2" fmla="val -171894"/>
              <a:gd name="adj3" fmla="val 16667"/>
            </a:avLst>
          </a:prstGeom>
          <a:noFill/>
          <a:ln w="9525">
            <a:solidFill>
              <a:schemeClr val="tx1"/>
            </a:solidFill>
            <a:prstDash val="dash"/>
            <a:miter lim="800000"/>
            <a:headEnd/>
            <a:tailEnd/>
          </a:ln>
          <a:effectLst/>
        </p:spPr>
        <p:txBody>
          <a:bodyPr/>
          <a:lstStyle/>
          <a:p>
            <a:pPr>
              <a:lnSpc>
                <a:spcPct val="100000"/>
              </a:lnSpc>
              <a:spcBef>
                <a:spcPct val="0"/>
              </a:spcBef>
              <a:buFontTx/>
              <a:buNone/>
              <a:defRPr/>
            </a:pPr>
            <a:r>
              <a:rPr lang="en-US" sz="1600" i="1">
                <a:latin typeface="Times New Roman" charset="0"/>
              </a:rPr>
              <a:t>Appropriate if  </a:t>
            </a:r>
            <a:r>
              <a:rPr lang="en-US" sz="1600">
                <a:effectLst>
                  <a:outerShdw blurRad="38100" dist="38100" dir="2700000" algn="tl">
                    <a:srgbClr val="C0C0C0"/>
                  </a:outerShdw>
                </a:effectLst>
                <a:latin typeface="Times New Roman" charset="0"/>
              </a:rPr>
              <a:t>Semester </a:t>
            </a:r>
            <a:r>
              <a:rPr lang="en-US" sz="1600" i="1">
                <a:latin typeface="Times New Roman" charset="0"/>
              </a:rPr>
              <a:t> has attributes</a:t>
            </a:r>
          </a:p>
          <a:p>
            <a:pPr>
              <a:lnSpc>
                <a:spcPct val="100000"/>
              </a:lnSpc>
              <a:spcBef>
                <a:spcPct val="0"/>
              </a:spcBef>
              <a:buFontTx/>
              <a:buNone/>
              <a:defRPr/>
            </a:pPr>
            <a:r>
              <a:rPr lang="en-US" sz="1400" i="1">
                <a:latin typeface="Times New Roman" charset="0"/>
              </a:rPr>
              <a:t>(next slide)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noFill/>
        </p:spPr>
        <p:txBody>
          <a:bodyPr/>
          <a:lstStyle/>
          <a:p>
            <a:fld id="{8AC2BB31-A4E3-4D83-B9D7-DE095297FE15}" type="slidenum">
              <a:rPr lang="en-US" smtClean="0">
                <a:latin typeface="Times New Roman" pitchFamily="18" charset="0"/>
              </a:rPr>
              <a:pPr/>
              <a:t>53</a:t>
            </a:fld>
            <a:endParaRPr lang="en-US">
              <a:latin typeface="Times New Roman" pitchFamily="18" charset="0"/>
            </a:endParaRPr>
          </a:p>
        </p:txBody>
      </p:sp>
      <p:pic>
        <p:nvPicPr>
          <p:cNvPr id="43011" name="Picture 7"/>
          <p:cNvPicPr>
            <a:picLocks noChangeAspect="1" noChangeArrowheads="1"/>
          </p:cNvPicPr>
          <p:nvPr/>
        </p:nvPicPr>
        <p:blipFill>
          <a:blip r:embed="rId3" cstate="print"/>
          <a:srcRect/>
          <a:stretch>
            <a:fillRect/>
          </a:stretch>
        </p:blipFill>
        <p:spPr bwMode="auto">
          <a:xfrm>
            <a:off x="411163" y="1481138"/>
            <a:ext cx="8305800" cy="4171950"/>
          </a:xfrm>
          <a:prstGeom prst="rect">
            <a:avLst/>
          </a:prstGeom>
          <a:noFill/>
          <a:ln w="9525">
            <a:noFill/>
            <a:miter lim="800000"/>
            <a:headEnd/>
            <a:tailEnd/>
          </a:ln>
        </p:spPr>
      </p:pic>
      <p:sp>
        <p:nvSpPr>
          <p:cNvPr id="43012" name="Rectangle 2"/>
          <p:cNvSpPr>
            <a:spLocks noGrp="1" noChangeArrowheads="1"/>
          </p:cNvSpPr>
          <p:nvPr>
            <p:ph type="title"/>
          </p:nvPr>
        </p:nvSpPr>
        <p:spPr>
          <a:xfrm>
            <a:off x="685800" y="260350"/>
            <a:ext cx="7772400" cy="665163"/>
          </a:xfrm>
        </p:spPr>
        <p:txBody>
          <a:bodyPr/>
          <a:lstStyle/>
          <a:p>
            <a:r>
              <a:rPr lang="en-US"/>
              <a:t>Entity or Relationship?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49DED13F-F39A-489E-A990-A71D6FEF3356}" type="slidenum">
              <a:rPr lang="en-US" smtClean="0">
                <a:latin typeface="Times New Roman" pitchFamily="18" charset="0"/>
              </a:rPr>
              <a:pPr/>
              <a:t>54</a:t>
            </a:fld>
            <a:endParaRPr lang="en-US">
              <a:latin typeface="Times New Roman" pitchFamily="18" charset="0"/>
            </a:endParaRPr>
          </a:p>
        </p:txBody>
      </p:sp>
      <p:sp>
        <p:nvSpPr>
          <p:cNvPr id="44035" name="Rectangle 2"/>
          <p:cNvSpPr>
            <a:spLocks noGrp="1" noChangeArrowheads="1"/>
          </p:cNvSpPr>
          <p:nvPr>
            <p:ph type="title"/>
          </p:nvPr>
        </p:nvSpPr>
        <p:spPr>
          <a:xfrm>
            <a:off x="685800" y="304800"/>
            <a:ext cx="7772400" cy="533400"/>
          </a:xfrm>
        </p:spPr>
        <p:txBody>
          <a:bodyPr/>
          <a:lstStyle/>
          <a:p>
            <a:r>
              <a:rPr lang="en-US" sz="4000"/>
              <a:t>(Non-) Equivalence of Diagrams</a:t>
            </a:r>
          </a:p>
        </p:txBody>
      </p:sp>
      <p:sp>
        <p:nvSpPr>
          <p:cNvPr id="44036" name="Rectangle 4"/>
          <p:cNvSpPr>
            <a:spLocks noGrp="1" noChangeArrowheads="1"/>
          </p:cNvSpPr>
          <p:nvPr>
            <p:ph type="body" idx="1"/>
          </p:nvPr>
        </p:nvSpPr>
        <p:spPr>
          <a:xfrm>
            <a:off x="685800" y="1143000"/>
            <a:ext cx="7772400" cy="685800"/>
          </a:xfrm>
        </p:spPr>
        <p:txBody>
          <a:bodyPr/>
          <a:lstStyle/>
          <a:p>
            <a:pPr>
              <a:lnSpc>
                <a:spcPct val="90000"/>
              </a:lnSpc>
            </a:pPr>
            <a:r>
              <a:rPr lang="en-US" sz="2400"/>
              <a:t>Transformations between binary and ternary relationships</a:t>
            </a:r>
            <a:r>
              <a:rPr lang="en-US" sz="2800"/>
              <a:t>.</a:t>
            </a:r>
          </a:p>
        </p:txBody>
      </p:sp>
      <p:sp>
        <p:nvSpPr>
          <p:cNvPr id="44037" name="Rectangle 9"/>
          <p:cNvSpPr>
            <a:spLocks noChangeArrowheads="1"/>
          </p:cNvSpPr>
          <p:nvPr/>
        </p:nvSpPr>
        <p:spPr bwMode="auto">
          <a:xfrm rot="2708447">
            <a:off x="4207668" y="2231232"/>
            <a:ext cx="728663" cy="717550"/>
          </a:xfrm>
          <a:prstGeom prst="rect">
            <a:avLst/>
          </a:prstGeom>
          <a:noFill/>
          <a:ln w="9525">
            <a:solidFill>
              <a:schemeClr val="tx1"/>
            </a:solidFill>
            <a:miter lim="800000"/>
            <a:headEnd/>
            <a:tailEnd/>
          </a:ln>
        </p:spPr>
        <p:txBody>
          <a:bodyPr rot="10800000" vert="eaVert" wrap="none" anchor="ctr"/>
          <a:lstStyle/>
          <a:p>
            <a:pPr algn="ctr">
              <a:buFontTx/>
              <a:buNone/>
            </a:pPr>
            <a:endParaRPr lang="en-US" sz="2000"/>
          </a:p>
        </p:txBody>
      </p:sp>
      <p:sp>
        <p:nvSpPr>
          <p:cNvPr id="50186" name="Text Box 10"/>
          <p:cNvSpPr txBox="1">
            <a:spLocks noChangeArrowheads="1"/>
          </p:cNvSpPr>
          <p:nvPr/>
        </p:nvSpPr>
        <p:spPr bwMode="auto">
          <a:xfrm>
            <a:off x="4246563" y="2406650"/>
            <a:ext cx="649287" cy="366713"/>
          </a:xfrm>
          <a:prstGeom prst="rect">
            <a:avLst/>
          </a:prstGeom>
          <a:noFill/>
          <a:ln w="9525">
            <a:noFill/>
            <a:miter lim="800000"/>
            <a:headEnd/>
            <a:tailEnd/>
          </a:ln>
          <a:effectLst/>
        </p:spPr>
        <p:txBody>
          <a:bodyPr wrap="none">
            <a:spAutoFit/>
          </a:bodyPr>
          <a:lstStyle/>
          <a:p>
            <a:pPr>
              <a:buFontTx/>
              <a:buNone/>
              <a:defRPr/>
            </a:pPr>
            <a:r>
              <a:rPr lang="en-US" sz="2000">
                <a:effectLst>
                  <a:outerShdw blurRad="38100" dist="38100" dir="2700000" algn="tl">
                    <a:srgbClr val="C0C0C0"/>
                  </a:outerShdw>
                </a:effectLst>
                <a:latin typeface="Times New Roman" charset="0"/>
              </a:rPr>
              <a:t>Sold</a:t>
            </a:r>
          </a:p>
        </p:txBody>
      </p:sp>
      <p:sp>
        <p:nvSpPr>
          <p:cNvPr id="50187" name="Rectangle 11"/>
          <p:cNvSpPr>
            <a:spLocks noChangeArrowheads="1"/>
          </p:cNvSpPr>
          <p:nvPr/>
        </p:nvSpPr>
        <p:spPr bwMode="auto">
          <a:xfrm>
            <a:off x="1538288" y="2359025"/>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Project</a:t>
            </a:r>
          </a:p>
        </p:txBody>
      </p:sp>
      <p:sp>
        <p:nvSpPr>
          <p:cNvPr id="50188" name="Rectangle 12"/>
          <p:cNvSpPr>
            <a:spLocks noChangeArrowheads="1"/>
          </p:cNvSpPr>
          <p:nvPr/>
        </p:nvSpPr>
        <p:spPr bwMode="auto">
          <a:xfrm>
            <a:off x="6488113" y="1844675"/>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Part</a:t>
            </a:r>
          </a:p>
        </p:txBody>
      </p:sp>
      <p:sp>
        <p:nvSpPr>
          <p:cNvPr id="50189" name="Rectangle 13"/>
          <p:cNvSpPr>
            <a:spLocks noChangeArrowheads="1"/>
          </p:cNvSpPr>
          <p:nvPr/>
        </p:nvSpPr>
        <p:spPr bwMode="auto">
          <a:xfrm>
            <a:off x="6503988" y="2917825"/>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Supplier</a:t>
            </a:r>
          </a:p>
        </p:txBody>
      </p:sp>
      <p:sp>
        <p:nvSpPr>
          <p:cNvPr id="44042" name="Line 16"/>
          <p:cNvSpPr>
            <a:spLocks noChangeShapeType="1"/>
          </p:cNvSpPr>
          <p:nvPr/>
        </p:nvSpPr>
        <p:spPr bwMode="auto">
          <a:xfrm>
            <a:off x="2641600" y="2590800"/>
            <a:ext cx="1422400" cy="0"/>
          </a:xfrm>
          <a:prstGeom prst="line">
            <a:avLst/>
          </a:prstGeom>
          <a:noFill/>
          <a:ln w="9525">
            <a:solidFill>
              <a:schemeClr val="tx1"/>
            </a:solidFill>
            <a:round/>
            <a:headEnd/>
            <a:tailEnd/>
          </a:ln>
        </p:spPr>
        <p:txBody>
          <a:bodyPr/>
          <a:lstStyle/>
          <a:p>
            <a:endParaRPr lang="en-US"/>
          </a:p>
        </p:txBody>
      </p:sp>
      <p:sp>
        <p:nvSpPr>
          <p:cNvPr id="44043" name="Line 17"/>
          <p:cNvSpPr>
            <a:spLocks noChangeShapeType="1"/>
          </p:cNvSpPr>
          <p:nvPr/>
        </p:nvSpPr>
        <p:spPr bwMode="auto">
          <a:xfrm flipV="1">
            <a:off x="4862513" y="2074863"/>
            <a:ext cx="1625600" cy="304800"/>
          </a:xfrm>
          <a:prstGeom prst="line">
            <a:avLst/>
          </a:prstGeom>
          <a:noFill/>
          <a:ln w="9525">
            <a:solidFill>
              <a:schemeClr val="tx1"/>
            </a:solidFill>
            <a:round/>
            <a:headEnd/>
            <a:tailEnd/>
          </a:ln>
        </p:spPr>
        <p:txBody>
          <a:bodyPr/>
          <a:lstStyle/>
          <a:p>
            <a:endParaRPr lang="en-US"/>
          </a:p>
        </p:txBody>
      </p:sp>
      <p:sp>
        <p:nvSpPr>
          <p:cNvPr id="44044" name="Line 18"/>
          <p:cNvSpPr>
            <a:spLocks noChangeShapeType="1"/>
          </p:cNvSpPr>
          <p:nvPr/>
        </p:nvSpPr>
        <p:spPr bwMode="auto">
          <a:xfrm>
            <a:off x="4862513" y="2830513"/>
            <a:ext cx="1668462" cy="319087"/>
          </a:xfrm>
          <a:prstGeom prst="line">
            <a:avLst/>
          </a:prstGeom>
          <a:noFill/>
          <a:ln w="9525">
            <a:solidFill>
              <a:schemeClr val="tx1"/>
            </a:solidFill>
            <a:round/>
            <a:headEnd/>
            <a:tailEnd/>
          </a:ln>
        </p:spPr>
        <p:txBody>
          <a:bodyPr/>
          <a:lstStyle/>
          <a:p>
            <a:endParaRPr lang="en-US"/>
          </a:p>
        </p:txBody>
      </p:sp>
      <p:sp>
        <p:nvSpPr>
          <p:cNvPr id="44045" name="Oval 19"/>
          <p:cNvSpPr>
            <a:spLocks noChangeArrowheads="1"/>
          </p:cNvSpPr>
          <p:nvPr/>
        </p:nvSpPr>
        <p:spPr bwMode="auto">
          <a:xfrm>
            <a:off x="3148013" y="1989138"/>
            <a:ext cx="784225" cy="319087"/>
          </a:xfrm>
          <a:prstGeom prst="ellipse">
            <a:avLst/>
          </a:prstGeom>
          <a:noFill/>
          <a:ln w="9525">
            <a:solidFill>
              <a:schemeClr val="tx1"/>
            </a:solidFill>
            <a:round/>
            <a:headEnd/>
            <a:tailEnd/>
          </a:ln>
        </p:spPr>
        <p:txBody>
          <a:bodyPr wrap="none" anchor="ctr"/>
          <a:lstStyle/>
          <a:p>
            <a:pPr algn="ctr">
              <a:buFontTx/>
              <a:buNone/>
            </a:pPr>
            <a:r>
              <a:rPr lang="en-US" sz="1800" i="1"/>
              <a:t>Date</a:t>
            </a:r>
          </a:p>
        </p:txBody>
      </p:sp>
      <p:sp>
        <p:nvSpPr>
          <p:cNvPr id="44046" name="Oval 20"/>
          <p:cNvSpPr>
            <a:spLocks noChangeArrowheads="1"/>
          </p:cNvSpPr>
          <p:nvPr/>
        </p:nvSpPr>
        <p:spPr bwMode="auto">
          <a:xfrm>
            <a:off x="3149600" y="2932113"/>
            <a:ext cx="784225" cy="319087"/>
          </a:xfrm>
          <a:prstGeom prst="ellipse">
            <a:avLst/>
          </a:prstGeom>
          <a:noFill/>
          <a:ln w="9525">
            <a:solidFill>
              <a:schemeClr val="tx1"/>
            </a:solidFill>
            <a:round/>
            <a:headEnd/>
            <a:tailEnd/>
          </a:ln>
        </p:spPr>
        <p:txBody>
          <a:bodyPr wrap="none" anchor="ctr"/>
          <a:lstStyle/>
          <a:p>
            <a:pPr algn="ctr">
              <a:buFontTx/>
              <a:buNone/>
            </a:pPr>
            <a:r>
              <a:rPr lang="en-US" sz="1800" i="1"/>
              <a:t>Price</a:t>
            </a:r>
          </a:p>
        </p:txBody>
      </p:sp>
      <p:sp>
        <p:nvSpPr>
          <p:cNvPr id="44047" name="Line 21"/>
          <p:cNvSpPr>
            <a:spLocks noChangeShapeType="1"/>
          </p:cNvSpPr>
          <p:nvPr/>
        </p:nvSpPr>
        <p:spPr bwMode="auto">
          <a:xfrm>
            <a:off x="3948113" y="2133600"/>
            <a:ext cx="377825" cy="203200"/>
          </a:xfrm>
          <a:prstGeom prst="line">
            <a:avLst/>
          </a:prstGeom>
          <a:noFill/>
          <a:ln w="9525">
            <a:solidFill>
              <a:schemeClr val="tx1"/>
            </a:solidFill>
            <a:round/>
            <a:headEnd/>
            <a:tailEnd/>
          </a:ln>
        </p:spPr>
        <p:txBody>
          <a:bodyPr/>
          <a:lstStyle/>
          <a:p>
            <a:endParaRPr lang="en-US"/>
          </a:p>
        </p:txBody>
      </p:sp>
      <p:sp>
        <p:nvSpPr>
          <p:cNvPr id="44048" name="Line 22"/>
          <p:cNvSpPr>
            <a:spLocks noChangeShapeType="1"/>
          </p:cNvSpPr>
          <p:nvPr/>
        </p:nvSpPr>
        <p:spPr bwMode="auto">
          <a:xfrm flipV="1">
            <a:off x="3933825" y="2859088"/>
            <a:ext cx="376238" cy="217487"/>
          </a:xfrm>
          <a:prstGeom prst="line">
            <a:avLst/>
          </a:prstGeom>
          <a:noFill/>
          <a:ln w="9525">
            <a:solidFill>
              <a:schemeClr val="tx1"/>
            </a:solidFill>
            <a:round/>
            <a:headEnd/>
            <a:tailEnd/>
          </a:ln>
        </p:spPr>
        <p:txBody>
          <a:bodyPr/>
          <a:lstStyle/>
          <a:p>
            <a:endParaRPr lang="en-US"/>
          </a:p>
        </p:txBody>
      </p:sp>
      <p:pic>
        <p:nvPicPr>
          <p:cNvPr id="44049" name="Picture 23"/>
          <p:cNvPicPr>
            <a:picLocks noChangeAspect="1" noChangeArrowheads="1"/>
          </p:cNvPicPr>
          <p:nvPr/>
        </p:nvPicPr>
        <p:blipFill>
          <a:blip r:embed="rId3" cstate="print"/>
          <a:srcRect/>
          <a:stretch>
            <a:fillRect/>
          </a:stretch>
        </p:blipFill>
        <p:spPr bwMode="auto">
          <a:xfrm>
            <a:off x="412750" y="3856038"/>
            <a:ext cx="8286750" cy="2209800"/>
          </a:xfrm>
          <a:prstGeom prst="rect">
            <a:avLst/>
          </a:prstGeom>
          <a:noFill/>
          <a:ln w="9525">
            <a:noFill/>
            <a:miter lim="800000"/>
            <a:headEnd/>
            <a:tailEnd/>
          </a:ln>
        </p:spPr>
      </p:pic>
      <p:sp>
        <p:nvSpPr>
          <p:cNvPr id="2" name="文字方塊 1">
            <a:extLst>
              <a:ext uri="{FF2B5EF4-FFF2-40B4-BE49-F238E27FC236}">
                <a16:creationId xmlns:a16="http://schemas.microsoft.com/office/drawing/2014/main" id="{C3624E58-2238-4D36-9B6E-BDF0AED8241B}"/>
              </a:ext>
            </a:extLst>
          </p:cNvPr>
          <p:cNvSpPr txBox="1"/>
          <p:nvPr/>
        </p:nvSpPr>
        <p:spPr>
          <a:xfrm>
            <a:off x="2469344" y="3328045"/>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None/>
            </a:pPr>
            <a:r>
              <a:rPr lang="zh-TW" altLang="en-US">
                <a:solidFill>
                  <a:srgbClr val="FF0000"/>
                </a:solidFill>
                <a:latin typeface="Times New Roman"/>
                <a:cs typeface="Times New Roman"/>
              </a:rPr>
              <a:t>proj1</a:t>
            </a:r>
            <a:endParaRPr lang="zh-TW">
              <a:solidFill>
                <a:srgbClr val="FF0000"/>
              </a:solidFill>
              <a:cs typeface="Times New Roman"/>
            </a:endParaRPr>
          </a:p>
        </p:txBody>
      </p:sp>
      <p:sp>
        <p:nvSpPr>
          <p:cNvPr id="19" name="文字方塊 18">
            <a:extLst>
              <a:ext uri="{FF2B5EF4-FFF2-40B4-BE49-F238E27FC236}">
                <a16:creationId xmlns:a16="http://schemas.microsoft.com/office/drawing/2014/main" id="{A4538E7D-0374-423F-9B76-401E735A411F}"/>
              </a:ext>
            </a:extLst>
          </p:cNvPr>
          <p:cNvSpPr txBox="1"/>
          <p:nvPr/>
        </p:nvSpPr>
        <p:spPr>
          <a:xfrm>
            <a:off x="3328043" y="3328044"/>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None/>
            </a:pPr>
            <a:r>
              <a:rPr lang="zh-TW" altLang="en-US">
                <a:solidFill>
                  <a:srgbClr val="FF0000"/>
                </a:solidFill>
                <a:latin typeface="Times New Roman"/>
                <a:cs typeface="Times New Roman"/>
              </a:rPr>
              <a:t>part2</a:t>
            </a:r>
            <a:endParaRPr lang="zh-TW" altLang="en-US" dirty="0">
              <a:solidFill>
                <a:srgbClr val="000000"/>
              </a:solidFill>
              <a:cs typeface="Times New Roman"/>
            </a:endParaRPr>
          </a:p>
        </p:txBody>
      </p:sp>
      <p:sp>
        <p:nvSpPr>
          <p:cNvPr id="20" name="文字方塊 19">
            <a:extLst>
              <a:ext uri="{FF2B5EF4-FFF2-40B4-BE49-F238E27FC236}">
                <a16:creationId xmlns:a16="http://schemas.microsoft.com/office/drawing/2014/main" id="{46352359-9A70-404A-8C6C-B33660C3683B}"/>
              </a:ext>
            </a:extLst>
          </p:cNvPr>
          <p:cNvSpPr txBox="1"/>
          <p:nvPr/>
        </p:nvSpPr>
        <p:spPr>
          <a:xfrm>
            <a:off x="4244763" y="3328043"/>
            <a:ext cx="2743200" cy="4247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None/>
            </a:pPr>
            <a:r>
              <a:rPr lang="zh-TW" altLang="en-US">
                <a:solidFill>
                  <a:srgbClr val="FF0000"/>
                </a:solidFill>
                <a:latin typeface="Times New Roman"/>
                <a:cs typeface="Times New Roman"/>
              </a:rPr>
              <a:t>supp3</a:t>
            </a:r>
            <a:endParaRPr lang="zh-TW" altLang="en-US" dirty="0">
              <a:solidFill>
                <a:srgbClr val="FF0000"/>
              </a:solidFill>
              <a:cs typeface="Times New Roman"/>
            </a:endParaRPr>
          </a:p>
        </p:txBody>
      </p:sp>
      <p:cxnSp>
        <p:nvCxnSpPr>
          <p:cNvPr id="3" name="直線單箭頭接點 2">
            <a:extLst>
              <a:ext uri="{FF2B5EF4-FFF2-40B4-BE49-F238E27FC236}">
                <a16:creationId xmlns:a16="http://schemas.microsoft.com/office/drawing/2014/main" id="{3C571E58-91BA-4599-A744-C0D7B95E53CF}"/>
              </a:ext>
            </a:extLst>
          </p:cNvPr>
          <p:cNvCxnSpPr/>
          <p:nvPr/>
        </p:nvCxnSpPr>
        <p:spPr bwMode="auto">
          <a:xfrm flipV="1">
            <a:off x="3944366" y="3509213"/>
            <a:ext cx="498974" cy="3481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 name="直線單箭頭接點 3">
            <a:extLst>
              <a:ext uri="{FF2B5EF4-FFF2-40B4-BE49-F238E27FC236}">
                <a16:creationId xmlns:a16="http://schemas.microsoft.com/office/drawing/2014/main" id="{176CD354-B35E-463D-94AD-220B2C23B20F}"/>
              </a:ext>
            </a:extLst>
          </p:cNvPr>
          <p:cNvCxnSpPr/>
          <p:nvPr/>
        </p:nvCxnSpPr>
        <p:spPr bwMode="auto">
          <a:xfrm flipV="1">
            <a:off x="3042875" y="3512839"/>
            <a:ext cx="498974" cy="3481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49DED13F-F39A-489E-A990-A71D6FEF3356}" type="slidenum">
              <a:rPr lang="en-US" smtClean="0">
                <a:latin typeface="Times New Roman" pitchFamily="18" charset="0"/>
              </a:rPr>
              <a:pPr/>
              <a:t>55</a:t>
            </a:fld>
            <a:endParaRPr lang="en-US">
              <a:latin typeface="Times New Roman" pitchFamily="18" charset="0"/>
            </a:endParaRPr>
          </a:p>
        </p:txBody>
      </p:sp>
      <p:sp>
        <p:nvSpPr>
          <p:cNvPr id="44035" name="Rectangle 2"/>
          <p:cNvSpPr>
            <a:spLocks noGrp="1" noChangeArrowheads="1"/>
          </p:cNvSpPr>
          <p:nvPr>
            <p:ph type="title"/>
          </p:nvPr>
        </p:nvSpPr>
        <p:spPr>
          <a:xfrm>
            <a:off x="685800" y="304800"/>
            <a:ext cx="7772400" cy="533400"/>
          </a:xfrm>
        </p:spPr>
        <p:txBody>
          <a:bodyPr/>
          <a:lstStyle/>
          <a:p>
            <a:r>
              <a:rPr lang="en-US" sz="4000" dirty="0"/>
              <a:t>Create a new entity type</a:t>
            </a:r>
          </a:p>
        </p:txBody>
      </p:sp>
      <p:sp>
        <p:nvSpPr>
          <p:cNvPr id="50187" name="Rectangle 11"/>
          <p:cNvSpPr>
            <a:spLocks noChangeArrowheads="1"/>
          </p:cNvSpPr>
          <p:nvPr/>
        </p:nvSpPr>
        <p:spPr bwMode="auto">
          <a:xfrm>
            <a:off x="2104345" y="2039711"/>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Project</a:t>
            </a:r>
          </a:p>
        </p:txBody>
      </p:sp>
      <p:sp>
        <p:nvSpPr>
          <p:cNvPr id="50188" name="Rectangle 12"/>
          <p:cNvSpPr>
            <a:spLocks noChangeArrowheads="1"/>
          </p:cNvSpPr>
          <p:nvPr/>
        </p:nvSpPr>
        <p:spPr bwMode="auto">
          <a:xfrm>
            <a:off x="4412570" y="1743075"/>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Part</a:t>
            </a:r>
          </a:p>
        </p:txBody>
      </p:sp>
      <p:sp>
        <p:nvSpPr>
          <p:cNvPr id="50189" name="Rectangle 13"/>
          <p:cNvSpPr>
            <a:spLocks noChangeArrowheads="1"/>
          </p:cNvSpPr>
          <p:nvPr/>
        </p:nvSpPr>
        <p:spPr bwMode="auto">
          <a:xfrm>
            <a:off x="6736216" y="1887311"/>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Supplier</a:t>
            </a:r>
          </a:p>
        </p:txBody>
      </p:sp>
      <p:sp>
        <p:nvSpPr>
          <p:cNvPr id="44045" name="Oval 19"/>
          <p:cNvSpPr>
            <a:spLocks noChangeArrowheads="1"/>
          </p:cNvSpPr>
          <p:nvPr/>
        </p:nvSpPr>
        <p:spPr bwMode="auto">
          <a:xfrm>
            <a:off x="4062412" y="4877480"/>
            <a:ext cx="784225" cy="319087"/>
          </a:xfrm>
          <a:prstGeom prst="ellipse">
            <a:avLst/>
          </a:prstGeom>
          <a:noFill/>
          <a:ln w="9525">
            <a:solidFill>
              <a:schemeClr val="tx1"/>
            </a:solidFill>
            <a:round/>
            <a:headEnd/>
            <a:tailEnd/>
          </a:ln>
        </p:spPr>
        <p:txBody>
          <a:bodyPr wrap="none" anchor="ctr"/>
          <a:lstStyle/>
          <a:p>
            <a:pPr algn="ctr">
              <a:buFontTx/>
              <a:buNone/>
            </a:pPr>
            <a:r>
              <a:rPr lang="en-US" sz="1800" i="1"/>
              <a:t>Date</a:t>
            </a:r>
          </a:p>
        </p:txBody>
      </p:sp>
      <p:sp>
        <p:nvSpPr>
          <p:cNvPr id="44046" name="Oval 20"/>
          <p:cNvSpPr>
            <a:spLocks noChangeArrowheads="1"/>
          </p:cNvSpPr>
          <p:nvPr/>
        </p:nvSpPr>
        <p:spPr bwMode="auto">
          <a:xfrm>
            <a:off x="5297715" y="4891542"/>
            <a:ext cx="784225" cy="319087"/>
          </a:xfrm>
          <a:prstGeom prst="ellipse">
            <a:avLst/>
          </a:prstGeom>
          <a:noFill/>
          <a:ln w="9525">
            <a:solidFill>
              <a:schemeClr val="tx1"/>
            </a:solidFill>
            <a:round/>
            <a:headEnd/>
            <a:tailEnd/>
          </a:ln>
        </p:spPr>
        <p:txBody>
          <a:bodyPr wrap="none" anchor="ctr"/>
          <a:lstStyle/>
          <a:p>
            <a:pPr algn="ctr">
              <a:buFontTx/>
              <a:buNone/>
            </a:pPr>
            <a:r>
              <a:rPr lang="en-US" sz="1800" i="1"/>
              <a:t>Price</a:t>
            </a:r>
          </a:p>
        </p:txBody>
      </p:sp>
      <p:sp>
        <p:nvSpPr>
          <p:cNvPr id="18" name="TextBox 17"/>
          <p:cNvSpPr txBox="1"/>
          <p:nvPr/>
        </p:nvSpPr>
        <p:spPr>
          <a:xfrm>
            <a:off x="4238171" y="3947886"/>
            <a:ext cx="1117600" cy="424732"/>
          </a:xfrm>
          <a:prstGeom prst="rect">
            <a:avLst/>
          </a:prstGeom>
          <a:noFill/>
          <a:ln w="3175">
            <a:solidFill>
              <a:schemeClr val="tx1"/>
            </a:solidFill>
          </a:ln>
        </p:spPr>
        <p:txBody>
          <a:bodyPr wrap="square" rtlCol="0">
            <a:spAutoFit/>
          </a:bodyPr>
          <a:lstStyle/>
          <a:p>
            <a:pPr algn="ctr">
              <a:buNone/>
            </a:pPr>
            <a:r>
              <a:rPr lang="en-US" dirty="0"/>
              <a:t>Orders</a:t>
            </a:r>
          </a:p>
        </p:txBody>
      </p:sp>
      <p:sp>
        <p:nvSpPr>
          <p:cNvPr id="19" name="Oval 19"/>
          <p:cNvSpPr>
            <a:spLocks noChangeArrowheads="1"/>
          </p:cNvSpPr>
          <p:nvPr/>
        </p:nvSpPr>
        <p:spPr bwMode="auto">
          <a:xfrm>
            <a:off x="2952069" y="4579937"/>
            <a:ext cx="784225" cy="319087"/>
          </a:xfrm>
          <a:prstGeom prst="ellipse">
            <a:avLst/>
          </a:prstGeom>
          <a:noFill/>
          <a:ln w="9525">
            <a:solidFill>
              <a:schemeClr val="tx1"/>
            </a:solidFill>
            <a:round/>
            <a:headEnd/>
            <a:tailEnd/>
          </a:ln>
        </p:spPr>
        <p:txBody>
          <a:bodyPr wrap="none" anchor="ctr"/>
          <a:lstStyle/>
          <a:p>
            <a:pPr algn="ctr">
              <a:buFontTx/>
              <a:buNone/>
            </a:pPr>
            <a:r>
              <a:rPr lang="en-US" sz="1800" i="1" u="sng" dirty="0" err="1"/>
              <a:t>OrID</a:t>
            </a:r>
            <a:endParaRPr lang="en-US" sz="1800" i="1" u="sng" dirty="0"/>
          </a:p>
        </p:txBody>
      </p:sp>
      <p:cxnSp>
        <p:nvCxnSpPr>
          <p:cNvPr id="21" name="直接连接符 20"/>
          <p:cNvCxnSpPr>
            <a:stCxn id="19" idx="7"/>
          </p:cNvCxnSpPr>
          <p:nvPr/>
        </p:nvCxnSpPr>
        <p:spPr bwMode="auto">
          <a:xfrm flipV="1">
            <a:off x="3621447" y="4354286"/>
            <a:ext cx="413524" cy="272380"/>
          </a:xfrm>
          <a:prstGeom prst="line">
            <a:avLst/>
          </a:prstGeom>
          <a:noFill/>
          <a:ln w="9525" cap="flat" cmpd="sng" algn="ctr">
            <a:noFill/>
            <a:prstDash val="solid"/>
            <a:round/>
            <a:headEnd type="none" w="med" len="med"/>
            <a:tailEnd type="none" w="med" len="med"/>
          </a:ln>
          <a:effectLst/>
        </p:spPr>
      </p:cxnSp>
      <p:cxnSp>
        <p:nvCxnSpPr>
          <p:cNvPr id="23" name="直接连接符 22"/>
          <p:cNvCxnSpPr>
            <a:stCxn id="19" idx="0"/>
            <a:endCxn id="18" idx="1"/>
          </p:cNvCxnSpPr>
          <p:nvPr/>
        </p:nvCxnSpPr>
        <p:spPr bwMode="auto">
          <a:xfrm flipV="1">
            <a:off x="3344182" y="4160252"/>
            <a:ext cx="893989" cy="4196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直接连接符 24"/>
          <p:cNvCxnSpPr>
            <a:stCxn id="18" idx="2"/>
            <a:endCxn id="44045" idx="0"/>
          </p:cNvCxnSpPr>
          <p:nvPr/>
        </p:nvCxnSpPr>
        <p:spPr bwMode="auto">
          <a:xfrm flipH="1">
            <a:off x="4454525" y="4372618"/>
            <a:ext cx="342446" cy="504862"/>
          </a:xfrm>
          <a:prstGeom prst="line">
            <a:avLst/>
          </a:prstGeom>
          <a:noFill/>
          <a:ln w="9525" cap="flat" cmpd="sng" algn="ctr">
            <a:noFill/>
            <a:prstDash val="solid"/>
            <a:round/>
            <a:headEnd type="none" w="med" len="med"/>
            <a:tailEnd type="none" w="med" len="med"/>
          </a:ln>
          <a:effectLst/>
        </p:spPr>
      </p:cxnSp>
      <p:cxnSp>
        <p:nvCxnSpPr>
          <p:cNvPr id="28" name="直接连接符 27"/>
          <p:cNvCxnSpPr>
            <a:stCxn id="18" idx="2"/>
          </p:cNvCxnSpPr>
          <p:nvPr/>
        </p:nvCxnSpPr>
        <p:spPr bwMode="auto">
          <a:xfrm flipH="1">
            <a:off x="4572000" y="4372618"/>
            <a:ext cx="224971" cy="4896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接连接符 29"/>
          <p:cNvCxnSpPr>
            <a:endCxn id="44046" idx="0"/>
          </p:cNvCxnSpPr>
          <p:nvPr/>
        </p:nvCxnSpPr>
        <p:spPr bwMode="auto">
          <a:xfrm>
            <a:off x="5326743" y="4339771"/>
            <a:ext cx="363085" cy="55177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菱形 30"/>
          <p:cNvSpPr/>
          <p:nvPr/>
        </p:nvSpPr>
        <p:spPr bwMode="auto">
          <a:xfrm>
            <a:off x="3207657" y="3062514"/>
            <a:ext cx="696686" cy="522515"/>
          </a:xfrm>
          <a:prstGeom prst="diamond">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32" name="流程图: 决策 31"/>
          <p:cNvSpPr/>
          <p:nvPr/>
        </p:nvSpPr>
        <p:spPr bwMode="auto">
          <a:xfrm>
            <a:off x="3018971" y="3048000"/>
            <a:ext cx="812800" cy="537029"/>
          </a:xfrm>
          <a:prstGeom prst="flowChartDecision">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None/>
              <a:tabLst>
                <a:tab pos="8745538" algn="l"/>
                <a:tab pos="8802688" algn="l"/>
                <a:tab pos="8861425" algn="l"/>
              </a:tabLst>
            </a:pPr>
            <a:endParaRPr kumimoji="0" lang="en-US" sz="2400" b="0" i="0" u="none" strike="noStrike" cap="none" normalizeH="0" baseline="0" dirty="0">
              <a:ln>
                <a:noFill/>
              </a:ln>
              <a:solidFill>
                <a:schemeClr val="tx1"/>
              </a:solidFill>
              <a:effectLst/>
              <a:latin typeface="Times New Roman" charset="0"/>
            </a:endParaRPr>
          </a:p>
        </p:txBody>
      </p:sp>
      <p:sp>
        <p:nvSpPr>
          <p:cNvPr id="33" name="流程图: 决策 32"/>
          <p:cNvSpPr/>
          <p:nvPr/>
        </p:nvSpPr>
        <p:spPr bwMode="auto">
          <a:xfrm>
            <a:off x="6437085" y="3113314"/>
            <a:ext cx="812800" cy="537029"/>
          </a:xfrm>
          <a:prstGeom prst="flowChartDecision">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None/>
              <a:tabLst>
                <a:tab pos="8745538" algn="l"/>
                <a:tab pos="8802688" algn="l"/>
                <a:tab pos="8861425" algn="l"/>
              </a:tabLst>
            </a:pPr>
            <a:endParaRPr kumimoji="0" lang="en-US" sz="2400" b="0" i="0" u="none" strike="noStrike" cap="none" normalizeH="0" baseline="0" dirty="0">
              <a:ln>
                <a:noFill/>
              </a:ln>
              <a:solidFill>
                <a:schemeClr val="tx1"/>
              </a:solidFill>
              <a:effectLst/>
              <a:latin typeface="Times New Roman" charset="0"/>
            </a:endParaRPr>
          </a:p>
        </p:txBody>
      </p:sp>
      <p:sp>
        <p:nvSpPr>
          <p:cNvPr id="34" name="流程图: 决策 33"/>
          <p:cNvSpPr/>
          <p:nvPr/>
        </p:nvSpPr>
        <p:spPr bwMode="auto">
          <a:xfrm>
            <a:off x="4564742" y="2895600"/>
            <a:ext cx="812800" cy="537029"/>
          </a:xfrm>
          <a:prstGeom prst="flowChartDecision">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None/>
              <a:tabLst>
                <a:tab pos="8745538" algn="l"/>
                <a:tab pos="8802688" algn="l"/>
                <a:tab pos="8861425" algn="l"/>
              </a:tabLst>
            </a:pPr>
            <a:endParaRPr kumimoji="0" lang="en-US" sz="2400" b="0" i="0" u="none" strike="noStrike" cap="none" normalizeH="0" baseline="0" dirty="0">
              <a:ln>
                <a:noFill/>
              </a:ln>
              <a:solidFill>
                <a:schemeClr val="tx1"/>
              </a:solidFill>
              <a:effectLst/>
              <a:latin typeface="Times New Roman" charset="0"/>
            </a:endParaRPr>
          </a:p>
        </p:txBody>
      </p:sp>
      <p:cxnSp>
        <p:nvCxnSpPr>
          <p:cNvPr id="36" name="直接连接符 35"/>
          <p:cNvCxnSpPr/>
          <p:nvPr/>
        </p:nvCxnSpPr>
        <p:spPr bwMode="auto">
          <a:xfrm flipV="1">
            <a:off x="5312229" y="3439886"/>
            <a:ext cx="1262742" cy="522514"/>
          </a:xfrm>
          <a:prstGeom prst="line">
            <a:avLst/>
          </a:prstGeom>
          <a:noFill/>
          <a:ln w="9525" cap="flat" cmpd="sng" algn="ctr">
            <a:noFill/>
            <a:prstDash val="solid"/>
            <a:round/>
            <a:headEnd type="none" w="med" len="med"/>
            <a:tailEnd type="none" w="med" len="med"/>
          </a:ln>
          <a:effectLst/>
        </p:spPr>
      </p:cxnSp>
      <p:cxnSp>
        <p:nvCxnSpPr>
          <p:cNvPr id="45" name="直接箭头连接符 44"/>
          <p:cNvCxnSpPr/>
          <p:nvPr/>
        </p:nvCxnSpPr>
        <p:spPr bwMode="auto">
          <a:xfrm flipH="1" flipV="1">
            <a:off x="3570514" y="3454400"/>
            <a:ext cx="769257" cy="493486"/>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7" name="直接箭头连接符 46"/>
          <p:cNvCxnSpPr/>
          <p:nvPr/>
        </p:nvCxnSpPr>
        <p:spPr bwMode="auto">
          <a:xfrm flipV="1">
            <a:off x="5312229" y="3381829"/>
            <a:ext cx="1262742" cy="56605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9" name="直接连接符 48"/>
          <p:cNvCxnSpPr>
            <a:stCxn id="32" idx="0"/>
            <a:endCxn id="50187" idx="3"/>
          </p:cNvCxnSpPr>
          <p:nvPr/>
        </p:nvCxnSpPr>
        <p:spPr bwMode="auto">
          <a:xfrm flipH="1" flipV="1">
            <a:off x="3207657" y="2271486"/>
            <a:ext cx="217714" cy="77651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连接符 50"/>
          <p:cNvCxnSpPr>
            <a:stCxn id="34" idx="0"/>
            <a:endCxn id="50188" idx="2"/>
          </p:cNvCxnSpPr>
          <p:nvPr/>
        </p:nvCxnSpPr>
        <p:spPr bwMode="auto">
          <a:xfrm flipH="1" flipV="1">
            <a:off x="4964226" y="2206625"/>
            <a:ext cx="6916" cy="6889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直接连接符 52"/>
          <p:cNvCxnSpPr>
            <a:stCxn id="33" idx="3"/>
            <a:endCxn id="50189" idx="2"/>
          </p:cNvCxnSpPr>
          <p:nvPr/>
        </p:nvCxnSpPr>
        <p:spPr bwMode="auto">
          <a:xfrm flipV="1">
            <a:off x="7249885" y="2350861"/>
            <a:ext cx="37987" cy="10309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654629" y="5631543"/>
            <a:ext cx="6792685" cy="757130"/>
          </a:xfrm>
          <a:prstGeom prst="rect">
            <a:avLst/>
          </a:prstGeom>
          <a:noFill/>
        </p:spPr>
        <p:txBody>
          <a:bodyPr wrap="square" rtlCol="0">
            <a:spAutoFit/>
          </a:bodyPr>
          <a:lstStyle/>
          <a:p>
            <a:pPr>
              <a:buNone/>
            </a:pPr>
            <a:r>
              <a:rPr lang="en-US" dirty="0"/>
              <a:t>Each order is for EXACTLY one project, one supplier, and multiple parts.</a:t>
            </a:r>
          </a:p>
        </p:txBody>
      </p:sp>
      <p:cxnSp>
        <p:nvCxnSpPr>
          <p:cNvPr id="4" name="Straight Connector 3">
            <a:extLst>
              <a:ext uri="{FF2B5EF4-FFF2-40B4-BE49-F238E27FC236}">
                <a16:creationId xmlns:a16="http://schemas.microsoft.com/office/drawing/2014/main" id="{427515F9-9526-408F-9195-92746CF6C4DD}"/>
              </a:ext>
            </a:extLst>
          </p:cNvPr>
          <p:cNvCxnSpPr>
            <a:stCxn id="18" idx="0"/>
            <a:endCxn id="34" idx="2"/>
          </p:cNvCxnSpPr>
          <p:nvPr/>
        </p:nvCxnSpPr>
        <p:spPr bwMode="auto">
          <a:xfrm flipV="1">
            <a:off x="4796971" y="3432629"/>
            <a:ext cx="174171" cy="515257"/>
          </a:xfrm>
          <a:prstGeom prst="line">
            <a:avLst/>
          </a:prstGeom>
          <a:noFill/>
          <a:ln w="9525" cap="flat" cmpd="sng" algn="ctr">
            <a:solidFill>
              <a:schemeClr val="accent4"/>
            </a:solidFill>
            <a:prstDash val="solid"/>
            <a:round/>
            <a:headEnd type="none" w="med" len="med"/>
            <a:tailEnd type="none" w="med" len="med"/>
          </a:ln>
          <a:effec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49DED13F-F39A-489E-A990-A71D6FEF3356}" type="slidenum">
              <a:rPr lang="en-US" smtClean="0">
                <a:latin typeface="Times New Roman" pitchFamily="18" charset="0"/>
              </a:rPr>
              <a:pPr/>
              <a:t>56</a:t>
            </a:fld>
            <a:endParaRPr lang="en-US">
              <a:latin typeface="Times New Roman" pitchFamily="18" charset="0"/>
            </a:endParaRPr>
          </a:p>
        </p:txBody>
      </p:sp>
      <p:sp>
        <p:nvSpPr>
          <p:cNvPr id="44035" name="Rectangle 2"/>
          <p:cNvSpPr>
            <a:spLocks noGrp="1" noChangeArrowheads="1"/>
          </p:cNvSpPr>
          <p:nvPr>
            <p:ph type="title"/>
          </p:nvPr>
        </p:nvSpPr>
        <p:spPr>
          <a:xfrm>
            <a:off x="685800" y="304800"/>
            <a:ext cx="7772400" cy="533400"/>
          </a:xfrm>
        </p:spPr>
        <p:txBody>
          <a:bodyPr/>
          <a:lstStyle/>
          <a:p>
            <a:r>
              <a:rPr lang="en-US" sz="4000" dirty="0"/>
              <a:t>Create a new entity type</a:t>
            </a:r>
          </a:p>
        </p:txBody>
      </p:sp>
      <p:sp>
        <p:nvSpPr>
          <p:cNvPr id="27" name="Text Box 13"/>
          <p:cNvSpPr txBox="1">
            <a:spLocks noChangeArrowheads="1"/>
          </p:cNvSpPr>
          <p:nvPr/>
        </p:nvSpPr>
        <p:spPr bwMode="auto">
          <a:xfrm>
            <a:off x="1081314" y="2117499"/>
            <a:ext cx="5934060" cy="4801314"/>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sz="1800" dirty="0">
                <a:latin typeface="Times New Roman" charset="0"/>
              </a:rPr>
              <a:t>CREATE TABLE  </a:t>
            </a:r>
            <a:r>
              <a:rPr lang="en-US" sz="1800" dirty="0">
                <a:effectLst>
                  <a:outerShdw blurRad="38100" dist="38100" dir="2700000" algn="tl">
                    <a:srgbClr val="C0C0C0"/>
                  </a:outerShdw>
                </a:effectLst>
                <a:latin typeface="Times New Roman" charset="0"/>
              </a:rPr>
              <a:t>Orders</a:t>
            </a:r>
            <a:r>
              <a:rPr lang="en-US" sz="1800" dirty="0">
                <a:latin typeface="Times New Roman" charset="0"/>
              </a:rPr>
              <a:t>  (</a:t>
            </a:r>
          </a:p>
          <a:p>
            <a:pPr>
              <a:lnSpc>
                <a:spcPct val="100000"/>
              </a:lnSpc>
              <a:spcBef>
                <a:spcPct val="0"/>
              </a:spcBef>
              <a:buFontTx/>
              <a:buNone/>
              <a:defRPr/>
            </a:pPr>
            <a:r>
              <a:rPr lang="en-US" sz="1800" dirty="0">
                <a:latin typeface="Times New Roman" charset="0"/>
              </a:rPr>
              <a:t>    </a:t>
            </a:r>
            <a:r>
              <a:rPr lang="en-US" sz="1800" dirty="0" err="1">
                <a:latin typeface="Times New Roman" charset="0"/>
              </a:rPr>
              <a:t>OrId</a:t>
            </a:r>
            <a:r>
              <a:rPr lang="en-US" sz="1800" dirty="0">
                <a:latin typeface="Times New Roman" charset="0"/>
              </a:rPr>
              <a:t> INTEER,</a:t>
            </a:r>
          </a:p>
          <a:p>
            <a:pPr>
              <a:lnSpc>
                <a:spcPct val="100000"/>
              </a:lnSpc>
              <a:spcBef>
                <a:spcPct val="0"/>
              </a:spcBef>
              <a:buFontTx/>
              <a:buNone/>
              <a:defRPr/>
            </a:pPr>
            <a:r>
              <a:rPr lang="en-US" sz="1800" i="1" dirty="0">
                <a:latin typeface="Times New Roman" charset="0"/>
              </a:rPr>
              <a:t>    Price</a:t>
            </a:r>
            <a:r>
              <a:rPr lang="en-US" sz="1800" dirty="0">
                <a:latin typeface="Times New Roman" charset="0"/>
              </a:rPr>
              <a:t>  INTEGER,                   -- </a:t>
            </a:r>
            <a:r>
              <a:rPr lang="en-US" sz="1800" i="1" dirty="0">
                <a:latin typeface="Times New Roman" charset="0"/>
              </a:rPr>
              <a:t>attribute</a:t>
            </a:r>
          </a:p>
          <a:p>
            <a:pPr>
              <a:lnSpc>
                <a:spcPct val="100000"/>
              </a:lnSpc>
              <a:spcBef>
                <a:spcPct val="0"/>
              </a:spcBef>
              <a:buFontTx/>
              <a:buNone/>
              <a:defRPr/>
            </a:pPr>
            <a:r>
              <a:rPr lang="en-US" sz="1800" dirty="0">
                <a:latin typeface="Times New Roman" charset="0"/>
              </a:rPr>
              <a:t>    </a:t>
            </a:r>
            <a:r>
              <a:rPr lang="en-US" sz="1800" i="1" dirty="0">
                <a:latin typeface="Times New Roman" charset="0"/>
              </a:rPr>
              <a:t>Date</a:t>
            </a:r>
            <a:r>
              <a:rPr lang="en-US" sz="1800" dirty="0">
                <a:latin typeface="Times New Roman" charset="0"/>
              </a:rPr>
              <a:t>  </a:t>
            </a:r>
            <a:r>
              <a:rPr lang="en-US" sz="1800" dirty="0" err="1">
                <a:latin typeface="Times New Roman" charset="0"/>
              </a:rPr>
              <a:t>DATE</a:t>
            </a:r>
            <a:r>
              <a:rPr lang="en-US" sz="1800" dirty="0">
                <a:latin typeface="Times New Roman" charset="0"/>
              </a:rPr>
              <a:t>,                          -- </a:t>
            </a:r>
            <a:r>
              <a:rPr lang="en-US" sz="1800" i="1" dirty="0">
                <a:latin typeface="Times New Roman" charset="0"/>
              </a:rPr>
              <a:t>attribute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ProjId</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SupplierId</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PRIMARY KEY (</a:t>
            </a:r>
            <a:r>
              <a:rPr lang="en-US" sz="1800" i="1" dirty="0" err="1">
                <a:latin typeface="Times New Roman" charset="0"/>
              </a:rPr>
              <a:t>OrId</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ProjId</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Project</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SupplierId</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Supplier</a:t>
            </a:r>
            <a:r>
              <a:rPr lang="en-US" sz="1800" dirty="0">
                <a:latin typeface="Times New Roman" charset="0"/>
              </a:rPr>
              <a:t> (</a:t>
            </a:r>
            <a:r>
              <a:rPr lang="en-US" sz="1800" i="1" dirty="0">
                <a:latin typeface="Times New Roman" charset="0"/>
              </a:rPr>
              <a:t>Id</a:t>
            </a:r>
            <a:r>
              <a:rPr lang="en-US" sz="1800" dirty="0">
                <a:latin typeface="Times New Roman" charset="0"/>
              </a:rPr>
              <a:t>),</a:t>
            </a:r>
          </a:p>
          <a:p>
            <a:pPr>
              <a:lnSpc>
                <a:spcPct val="100000"/>
              </a:lnSpc>
              <a:spcBef>
                <a:spcPct val="0"/>
              </a:spcBef>
              <a:buFontTx/>
              <a:buNone/>
              <a:defRPr/>
            </a:pPr>
            <a:r>
              <a:rPr lang="en-US" sz="1800" dirty="0">
                <a:latin typeface="Times New Roman" charset="0"/>
              </a:rPr>
              <a:t>)</a:t>
            </a:r>
          </a:p>
          <a:p>
            <a:pPr>
              <a:lnSpc>
                <a:spcPct val="100000"/>
              </a:lnSpc>
              <a:spcBef>
                <a:spcPct val="0"/>
              </a:spcBef>
              <a:buFontTx/>
              <a:buNone/>
              <a:defRPr/>
            </a:pPr>
            <a:endParaRPr lang="en-US" sz="1800" dirty="0">
              <a:latin typeface="Times New Roman" charset="0"/>
            </a:endParaRPr>
          </a:p>
          <a:p>
            <a:pPr>
              <a:lnSpc>
                <a:spcPct val="100000"/>
              </a:lnSpc>
              <a:spcBef>
                <a:spcPct val="0"/>
              </a:spcBef>
              <a:buFontTx/>
              <a:buNone/>
              <a:defRPr/>
            </a:pPr>
            <a:r>
              <a:rPr lang="en-US" sz="1800" dirty="0">
                <a:latin typeface="Times New Roman" charset="0"/>
              </a:rPr>
              <a:t>CREATE TABLE </a:t>
            </a:r>
            <a:r>
              <a:rPr lang="en-US" sz="1800" dirty="0" err="1">
                <a:latin typeface="Times New Roman" charset="0"/>
              </a:rPr>
              <a:t>OrderParts</a:t>
            </a:r>
            <a:r>
              <a:rPr lang="en-US" sz="1800" dirty="0">
                <a:latin typeface="Times New Roman" charset="0"/>
              </a:rPr>
              <a:t>(</a:t>
            </a:r>
          </a:p>
          <a:p>
            <a:pPr>
              <a:lnSpc>
                <a:spcPct val="100000"/>
              </a:lnSpc>
              <a:spcBef>
                <a:spcPct val="0"/>
              </a:spcBef>
              <a:buFontTx/>
              <a:buNone/>
              <a:defRPr/>
            </a:pPr>
            <a:r>
              <a:rPr lang="en-US" sz="1800" dirty="0" err="1">
                <a:latin typeface="Times New Roman" charset="0"/>
              </a:rPr>
              <a:t>OrID</a:t>
            </a:r>
            <a:r>
              <a:rPr lang="en-US" sz="1800" dirty="0">
                <a:latin typeface="Times New Roman" charset="0"/>
              </a:rPr>
              <a:t> INTEGER,</a:t>
            </a:r>
          </a:p>
          <a:p>
            <a:pPr>
              <a:lnSpc>
                <a:spcPct val="100000"/>
              </a:lnSpc>
              <a:spcBef>
                <a:spcPct val="0"/>
              </a:spcBef>
              <a:buFontTx/>
              <a:buNone/>
              <a:defRPr/>
            </a:pPr>
            <a:r>
              <a:rPr lang="en-US" sz="1800" dirty="0" err="1">
                <a:latin typeface="Times New Roman" charset="0"/>
              </a:rPr>
              <a:t>partNO</a:t>
            </a:r>
            <a:r>
              <a:rPr lang="en-US" sz="1800" dirty="0">
                <a:latin typeface="Times New Roman" charset="0"/>
              </a:rPr>
              <a:t> INTEGER,</a:t>
            </a:r>
          </a:p>
          <a:p>
            <a:pPr>
              <a:lnSpc>
                <a:spcPct val="100000"/>
              </a:lnSpc>
              <a:spcBef>
                <a:spcPct val="0"/>
              </a:spcBef>
              <a:buFontTx/>
              <a:buNone/>
              <a:defRPr/>
            </a:pPr>
            <a:r>
              <a:rPr lang="en-US" sz="1800" dirty="0">
                <a:latin typeface="Times New Roman" charset="0"/>
              </a:rPr>
              <a:t>PRIMARY KEY(</a:t>
            </a:r>
            <a:r>
              <a:rPr lang="en-US" sz="1800" dirty="0" err="1">
                <a:latin typeface="Times New Roman" charset="0"/>
              </a:rPr>
              <a:t>OrID</a:t>
            </a:r>
            <a:r>
              <a:rPr lang="en-US" sz="1800" dirty="0">
                <a:latin typeface="Times New Roman" charset="0"/>
              </a:rPr>
              <a:t>, </a:t>
            </a:r>
            <a:r>
              <a:rPr lang="en-US" sz="1800" dirty="0" err="1">
                <a:latin typeface="Times New Roman" charset="0"/>
              </a:rPr>
              <a:t>partNO</a:t>
            </a:r>
            <a:r>
              <a:rPr lang="en-US" sz="1800" dirty="0">
                <a:latin typeface="Times New Roman" charset="0"/>
              </a:rPr>
              <a:t>),</a:t>
            </a:r>
          </a:p>
          <a:p>
            <a:pPr>
              <a:lnSpc>
                <a:spcPct val="100000"/>
              </a:lnSpc>
              <a:spcBef>
                <a:spcPct val="0"/>
              </a:spcBef>
              <a:buFontTx/>
              <a:buNone/>
              <a:defRPr/>
            </a:pPr>
            <a:r>
              <a:rPr lang="en-US" sz="1800" dirty="0">
                <a:latin typeface="Times New Roman" charset="0"/>
              </a:rPr>
              <a:t>FOREIGN KEY(</a:t>
            </a:r>
            <a:r>
              <a:rPr lang="en-US" sz="1800" dirty="0" err="1">
                <a:latin typeface="Times New Roman" charset="0"/>
              </a:rPr>
              <a:t>partNO</a:t>
            </a:r>
            <a:r>
              <a:rPr lang="en-US" sz="1800" dirty="0">
                <a:latin typeface="Times New Roman" charset="0"/>
              </a:rPr>
              <a:t>) REFERENCES Parts(</a:t>
            </a:r>
            <a:r>
              <a:rPr lang="en-US" sz="1800" dirty="0" err="1">
                <a:latin typeface="Times New Roman" charset="0"/>
              </a:rPr>
              <a:t>partNO</a:t>
            </a:r>
            <a:r>
              <a:rPr lang="en-US" sz="1800" dirty="0">
                <a:latin typeface="Times New Roman" charset="0"/>
              </a:rPr>
              <a:t>)</a:t>
            </a:r>
          </a:p>
          <a:p>
            <a:pPr>
              <a:lnSpc>
                <a:spcPct val="100000"/>
              </a:lnSpc>
              <a:spcBef>
                <a:spcPct val="0"/>
              </a:spcBef>
              <a:buFontTx/>
              <a:buNone/>
              <a:defRPr/>
            </a:pPr>
            <a:r>
              <a:rPr lang="en-US" sz="1800" dirty="0">
                <a:latin typeface="Times New Roman" charset="0"/>
              </a:rPr>
              <a:t>)</a:t>
            </a:r>
            <a:endParaRPr lang="en-US" sz="2000" dirty="0">
              <a:latin typeface="Times New Roman"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Self-relationship</a:t>
            </a:r>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57</a:t>
            </a:fld>
            <a:endParaRPr lang="en-US">
              <a:latin typeface="Times New Roman" pitchFamily="18" charset="0"/>
            </a:endParaRPr>
          </a:p>
        </p:txBody>
      </p:sp>
      <p:sp>
        <p:nvSpPr>
          <p:cNvPr id="5" name="TextBox 4"/>
          <p:cNvSpPr txBox="1"/>
          <p:nvPr/>
        </p:nvSpPr>
        <p:spPr>
          <a:xfrm>
            <a:off x="928914" y="3352798"/>
            <a:ext cx="2002971"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Category</a:t>
            </a:r>
          </a:p>
        </p:txBody>
      </p:sp>
      <p:sp>
        <p:nvSpPr>
          <p:cNvPr id="6" name="TextBox 5"/>
          <p:cNvSpPr txBox="1"/>
          <p:nvPr/>
        </p:nvSpPr>
        <p:spPr>
          <a:xfrm>
            <a:off x="5943599" y="3185885"/>
            <a:ext cx="2002971"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Category</a:t>
            </a:r>
          </a:p>
        </p:txBody>
      </p:sp>
      <p:sp>
        <p:nvSpPr>
          <p:cNvPr id="7" name="流程图: 决策 6"/>
          <p:cNvSpPr/>
          <p:nvPr/>
        </p:nvSpPr>
        <p:spPr bwMode="auto">
          <a:xfrm>
            <a:off x="3657601" y="3207656"/>
            <a:ext cx="1553028" cy="769258"/>
          </a:xfrm>
          <a:prstGeom prst="flowChartDecision">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8" name="TextBox 7"/>
          <p:cNvSpPr txBox="1"/>
          <p:nvPr/>
        </p:nvSpPr>
        <p:spPr>
          <a:xfrm>
            <a:off x="3947886" y="3396343"/>
            <a:ext cx="1192955" cy="424732"/>
          </a:xfrm>
          <a:prstGeom prst="rect">
            <a:avLst/>
          </a:prstGeom>
          <a:noFill/>
        </p:spPr>
        <p:txBody>
          <a:bodyPr wrap="none" rtlCol="0">
            <a:spAutoFit/>
          </a:bodyPr>
          <a:lstStyle/>
          <a:p>
            <a:pPr>
              <a:buNone/>
            </a:pPr>
            <a:r>
              <a:rPr lang="en-US" dirty="0" err="1"/>
              <a:t>ChildOf</a:t>
            </a:r>
            <a:endParaRPr lang="en-US" dirty="0"/>
          </a:p>
        </p:txBody>
      </p:sp>
      <p:cxnSp>
        <p:nvCxnSpPr>
          <p:cNvPr id="10" name="直接连接符 9"/>
          <p:cNvCxnSpPr>
            <a:stCxn id="5" idx="3"/>
            <a:endCxn id="7" idx="1"/>
          </p:cNvCxnSpPr>
          <p:nvPr/>
        </p:nvCxnSpPr>
        <p:spPr bwMode="auto">
          <a:xfrm>
            <a:off x="2931885" y="3565164"/>
            <a:ext cx="725716" cy="27121"/>
          </a:xfrm>
          <a:prstGeom prst="line">
            <a:avLst/>
          </a:prstGeom>
          <a:noFill/>
          <a:ln w="9525" cap="flat" cmpd="sng" algn="ctr">
            <a:noFill/>
            <a:prstDash val="solid"/>
            <a:round/>
            <a:headEnd type="none" w="med" len="med"/>
            <a:tailEnd type="none" w="med" len="med"/>
          </a:ln>
          <a:effectLst/>
        </p:spPr>
      </p:cxnSp>
      <p:cxnSp>
        <p:nvCxnSpPr>
          <p:cNvPr id="12" name="直接连接符 11"/>
          <p:cNvCxnSpPr>
            <a:stCxn id="7" idx="3"/>
            <a:endCxn id="6" idx="1"/>
          </p:cNvCxnSpPr>
          <p:nvPr/>
        </p:nvCxnSpPr>
        <p:spPr bwMode="auto">
          <a:xfrm flipV="1">
            <a:off x="5210629" y="3398251"/>
            <a:ext cx="732970" cy="194034"/>
          </a:xfrm>
          <a:prstGeom prst="line">
            <a:avLst/>
          </a:prstGeom>
          <a:noFill/>
          <a:ln w="3175" cap="flat" cmpd="sng" algn="ctr">
            <a:solidFill>
              <a:schemeClr val="tx1"/>
            </a:solidFill>
            <a:prstDash val="solid"/>
            <a:round/>
            <a:headEnd type="none" w="med" len="med"/>
            <a:tailEnd type="none" w="med" len="med"/>
          </a:ln>
          <a:effectLst/>
        </p:spPr>
      </p:cxnSp>
      <p:cxnSp>
        <p:nvCxnSpPr>
          <p:cNvPr id="16" name="直接箭头连接符 15"/>
          <p:cNvCxnSpPr>
            <a:stCxn id="5" idx="3"/>
            <a:endCxn id="7" idx="1"/>
          </p:cNvCxnSpPr>
          <p:nvPr/>
        </p:nvCxnSpPr>
        <p:spPr bwMode="auto">
          <a:xfrm>
            <a:off x="2931885" y="3565164"/>
            <a:ext cx="725716" cy="27121"/>
          </a:xfrm>
          <a:prstGeom prst="straightConnector1">
            <a:avLst/>
          </a:prstGeom>
          <a:noFill/>
          <a:ln w="25400" cap="flat" cmpd="sng" algn="ctr">
            <a:solidFill>
              <a:schemeClr val="tx1"/>
            </a:solidFill>
            <a:prstDash val="solid"/>
            <a:round/>
            <a:headEnd type="none" w="med" len="med"/>
            <a:tailEnd type="arrow"/>
          </a:ln>
          <a:effectLst/>
        </p:spPr>
      </p:cxnSp>
      <p:sp>
        <p:nvSpPr>
          <p:cNvPr id="17" name="椭圆 16"/>
          <p:cNvSpPr/>
          <p:nvPr/>
        </p:nvSpPr>
        <p:spPr bwMode="auto">
          <a:xfrm>
            <a:off x="435429" y="2002971"/>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18" name="TextBox 17"/>
          <p:cNvSpPr txBox="1"/>
          <p:nvPr/>
        </p:nvSpPr>
        <p:spPr>
          <a:xfrm>
            <a:off x="682171" y="2032000"/>
            <a:ext cx="780983" cy="424732"/>
          </a:xfrm>
          <a:prstGeom prst="rect">
            <a:avLst/>
          </a:prstGeom>
          <a:noFill/>
        </p:spPr>
        <p:txBody>
          <a:bodyPr wrap="none" rtlCol="0">
            <a:spAutoFit/>
          </a:bodyPr>
          <a:lstStyle/>
          <a:p>
            <a:pPr>
              <a:buNone/>
            </a:pPr>
            <a:r>
              <a:rPr lang="en-US" u="sng" dirty="0" err="1"/>
              <a:t>catid</a:t>
            </a:r>
            <a:endParaRPr lang="en-US" u="sng" dirty="0"/>
          </a:p>
        </p:txBody>
      </p:sp>
      <p:cxnSp>
        <p:nvCxnSpPr>
          <p:cNvPr id="20" name="直接连接符 19"/>
          <p:cNvCxnSpPr>
            <a:stCxn id="17" idx="4"/>
          </p:cNvCxnSpPr>
          <p:nvPr/>
        </p:nvCxnSpPr>
        <p:spPr bwMode="auto">
          <a:xfrm rot="16200000" flipH="1">
            <a:off x="794657" y="2797629"/>
            <a:ext cx="812800" cy="268514"/>
          </a:xfrm>
          <a:prstGeom prst="line">
            <a:avLst/>
          </a:prstGeom>
          <a:noFill/>
          <a:ln w="3175" cap="flat" cmpd="sng" algn="ctr">
            <a:solidFill>
              <a:schemeClr val="tx1"/>
            </a:solidFill>
            <a:prstDash val="solid"/>
            <a:round/>
            <a:headEnd type="none" w="med" len="med"/>
            <a:tailEnd type="none" w="med" len="med"/>
          </a:ln>
          <a:effectLst/>
        </p:spPr>
      </p:cxnSp>
      <p:sp>
        <p:nvSpPr>
          <p:cNvPr id="21" name="椭圆 20"/>
          <p:cNvSpPr/>
          <p:nvPr/>
        </p:nvSpPr>
        <p:spPr bwMode="auto">
          <a:xfrm>
            <a:off x="2155372" y="2082799"/>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22" name="TextBox 21"/>
          <p:cNvSpPr txBox="1"/>
          <p:nvPr/>
        </p:nvSpPr>
        <p:spPr>
          <a:xfrm>
            <a:off x="2293257" y="2133600"/>
            <a:ext cx="1207382" cy="424732"/>
          </a:xfrm>
          <a:prstGeom prst="rect">
            <a:avLst/>
          </a:prstGeom>
          <a:noFill/>
        </p:spPr>
        <p:txBody>
          <a:bodyPr wrap="none" rtlCol="0">
            <a:spAutoFit/>
          </a:bodyPr>
          <a:lstStyle/>
          <a:p>
            <a:pPr>
              <a:buNone/>
            </a:pPr>
            <a:r>
              <a:rPr lang="en-US" dirty="0" err="1"/>
              <a:t>catname</a:t>
            </a:r>
            <a:endParaRPr lang="en-US" dirty="0"/>
          </a:p>
        </p:txBody>
      </p:sp>
      <p:cxnSp>
        <p:nvCxnSpPr>
          <p:cNvPr id="24" name="直接连接符 23"/>
          <p:cNvCxnSpPr/>
          <p:nvPr/>
        </p:nvCxnSpPr>
        <p:spPr bwMode="auto">
          <a:xfrm>
            <a:off x="2409371" y="2510971"/>
            <a:ext cx="667658" cy="1588"/>
          </a:xfrm>
          <a:prstGeom prst="line">
            <a:avLst/>
          </a:prstGeom>
          <a:noFill/>
          <a:ln w="9525" cap="flat" cmpd="sng" algn="ctr">
            <a:noFill/>
            <a:prstDash val="solid"/>
            <a:round/>
            <a:headEnd type="none" w="med" len="med"/>
            <a:tailEnd type="none" w="med" len="med"/>
          </a:ln>
          <a:effectLst/>
        </p:spPr>
      </p:cxnSp>
      <p:cxnSp>
        <p:nvCxnSpPr>
          <p:cNvPr id="26" name="直接连接符 25"/>
          <p:cNvCxnSpPr>
            <a:stCxn id="21" idx="4"/>
          </p:cNvCxnSpPr>
          <p:nvPr/>
        </p:nvCxnSpPr>
        <p:spPr bwMode="auto">
          <a:xfrm rot="5400000">
            <a:off x="2318657" y="2797628"/>
            <a:ext cx="660400" cy="275772"/>
          </a:xfrm>
          <a:prstGeom prst="line">
            <a:avLst/>
          </a:prstGeom>
          <a:noFill/>
          <a:ln w="3175" cap="flat" cmpd="sng" algn="ctr">
            <a:solidFill>
              <a:schemeClr val="tx1"/>
            </a:solidFill>
            <a:prstDash val="solid"/>
            <a:round/>
            <a:headEnd type="none" w="med" len="med"/>
            <a:tailEnd type="none" w="med" len="med"/>
          </a:ln>
          <a:effectLst/>
        </p:spPr>
      </p:cxnSp>
      <p:sp>
        <p:nvSpPr>
          <p:cNvPr id="27" name="椭圆 26"/>
          <p:cNvSpPr/>
          <p:nvPr/>
        </p:nvSpPr>
        <p:spPr bwMode="auto">
          <a:xfrm>
            <a:off x="1320801" y="5065486"/>
            <a:ext cx="1596570" cy="769257"/>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28" name="椭圆 27"/>
          <p:cNvSpPr/>
          <p:nvPr/>
        </p:nvSpPr>
        <p:spPr bwMode="auto">
          <a:xfrm>
            <a:off x="1465943" y="5196115"/>
            <a:ext cx="1306286" cy="449943"/>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29" name="TextBox 28"/>
          <p:cNvSpPr txBox="1"/>
          <p:nvPr/>
        </p:nvSpPr>
        <p:spPr>
          <a:xfrm>
            <a:off x="1451429" y="5210629"/>
            <a:ext cx="1382110" cy="424732"/>
          </a:xfrm>
          <a:prstGeom prst="rect">
            <a:avLst/>
          </a:prstGeom>
          <a:noFill/>
        </p:spPr>
        <p:txBody>
          <a:bodyPr wrap="none" rtlCol="0">
            <a:spAutoFit/>
          </a:bodyPr>
          <a:lstStyle/>
          <a:p>
            <a:pPr>
              <a:buNone/>
            </a:pPr>
            <a:r>
              <a:rPr lang="en-US" dirty="0"/>
              <a:t>keywords</a:t>
            </a:r>
          </a:p>
        </p:txBody>
      </p:sp>
      <p:cxnSp>
        <p:nvCxnSpPr>
          <p:cNvPr id="31" name="直接连接符 30"/>
          <p:cNvCxnSpPr>
            <a:stCxn id="5" idx="2"/>
            <a:endCxn id="27" idx="0"/>
          </p:cNvCxnSpPr>
          <p:nvPr/>
        </p:nvCxnSpPr>
        <p:spPr bwMode="auto">
          <a:xfrm rot="16200000" flipH="1">
            <a:off x="1380765" y="4327165"/>
            <a:ext cx="1287956" cy="188686"/>
          </a:xfrm>
          <a:prstGeom prst="line">
            <a:avLst/>
          </a:prstGeom>
          <a:noFill/>
          <a:ln w="3175" cap="flat" cmpd="sng" algn="ctr">
            <a:solidFill>
              <a:schemeClr val="tx1"/>
            </a:solidFill>
            <a:prstDash val="solid"/>
            <a:round/>
            <a:headEnd type="none" w="med" len="med"/>
            <a:tailEnd type="none" w="med" len="med"/>
          </a:ln>
          <a:effectLst/>
        </p:spPr>
      </p:cxnSp>
      <p:sp>
        <p:nvSpPr>
          <p:cNvPr id="32" name="椭圆 31"/>
          <p:cNvSpPr/>
          <p:nvPr/>
        </p:nvSpPr>
        <p:spPr bwMode="auto">
          <a:xfrm>
            <a:off x="5856514" y="1748971"/>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33" name="TextBox 32"/>
          <p:cNvSpPr txBox="1"/>
          <p:nvPr/>
        </p:nvSpPr>
        <p:spPr>
          <a:xfrm>
            <a:off x="6175828" y="1748971"/>
            <a:ext cx="780983" cy="424732"/>
          </a:xfrm>
          <a:prstGeom prst="rect">
            <a:avLst/>
          </a:prstGeom>
          <a:noFill/>
        </p:spPr>
        <p:txBody>
          <a:bodyPr wrap="none" rtlCol="0">
            <a:spAutoFit/>
          </a:bodyPr>
          <a:lstStyle/>
          <a:p>
            <a:pPr>
              <a:buNone/>
            </a:pPr>
            <a:r>
              <a:rPr lang="en-US" u="sng" dirty="0" err="1"/>
              <a:t>catid</a:t>
            </a:r>
            <a:endParaRPr lang="en-US" u="sng" dirty="0"/>
          </a:p>
        </p:txBody>
      </p:sp>
      <p:sp>
        <p:nvSpPr>
          <p:cNvPr id="34" name="椭圆 33"/>
          <p:cNvSpPr/>
          <p:nvPr/>
        </p:nvSpPr>
        <p:spPr bwMode="auto">
          <a:xfrm>
            <a:off x="7547429" y="1712684"/>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35" name="TextBox 34"/>
          <p:cNvSpPr txBox="1"/>
          <p:nvPr/>
        </p:nvSpPr>
        <p:spPr>
          <a:xfrm>
            <a:off x="7641771" y="1748972"/>
            <a:ext cx="1207382" cy="424732"/>
          </a:xfrm>
          <a:prstGeom prst="rect">
            <a:avLst/>
          </a:prstGeom>
          <a:noFill/>
        </p:spPr>
        <p:txBody>
          <a:bodyPr wrap="none" rtlCol="0">
            <a:spAutoFit/>
          </a:bodyPr>
          <a:lstStyle/>
          <a:p>
            <a:pPr>
              <a:buNone/>
            </a:pPr>
            <a:r>
              <a:rPr lang="en-US" dirty="0" err="1"/>
              <a:t>catname</a:t>
            </a:r>
            <a:endParaRPr lang="en-US" dirty="0"/>
          </a:p>
        </p:txBody>
      </p:sp>
      <p:sp>
        <p:nvSpPr>
          <p:cNvPr id="36" name="椭圆 35"/>
          <p:cNvSpPr/>
          <p:nvPr/>
        </p:nvSpPr>
        <p:spPr bwMode="auto">
          <a:xfrm>
            <a:off x="5987144" y="5000171"/>
            <a:ext cx="1596570" cy="769257"/>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37" name="椭圆 36"/>
          <p:cNvSpPr/>
          <p:nvPr/>
        </p:nvSpPr>
        <p:spPr bwMode="auto">
          <a:xfrm>
            <a:off x="6132286" y="5130800"/>
            <a:ext cx="1306286" cy="449943"/>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38" name="TextBox 37"/>
          <p:cNvSpPr txBox="1"/>
          <p:nvPr/>
        </p:nvSpPr>
        <p:spPr>
          <a:xfrm>
            <a:off x="6117772" y="5145314"/>
            <a:ext cx="1382110" cy="424732"/>
          </a:xfrm>
          <a:prstGeom prst="rect">
            <a:avLst/>
          </a:prstGeom>
          <a:noFill/>
        </p:spPr>
        <p:txBody>
          <a:bodyPr wrap="none" rtlCol="0">
            <a:spAutoFit/>
          </a:bodyPr>
          <a:lstStyle/>
          <a:p>
            <a:pPr>
              <a:buNone/>
            </a:pPr>
            <a:r>
              <a:rPr lang="en-US" dirty="0"/>
              <a:t>keywords</a:t>
            </a:r>
          </a:p>
        </p:txBody>
      </p:sp>
      <p:cxnSp>
        <p:nvCxnSpPr>
          <p:cNvPr id="39" name="直接连接符 38"/>
          <p:cNvCxnSpPr/>
          <p:nvPr/>
        </p:nvCxnSpPr>
        <p:spPr bwMode="auto">
          <a:xfrm rot="16200000" flipH="1">
            <a:off x="6157686" y="2572658"/>
            <a:ext cx="812800" cy="268514"/>
          </a:xfrm>
          <a:prstGeom prst="line">
            <a:avLst/>
          </a:prstGeom>
          <a:noFill/>
          <a:ln w="3175" cap="flat" cmpd="sng" algn="ctr">
            <a:solidFill>
              <a:schemeClr val="tx1"/>
            </a:solidFill>
            <a:prstDash val="solid"/>
            <a:round/>
            <a:headEnd type="none" w="med" len="med"/>
            <a:tailEnd type="none" w="med" len="med"/>
          </a:ln>
          <a:effectLst/>
        </p:spPr>
      </p:cxnSp>
      <p:cxnSp>
        <p:nvCxnSpPr>
          <p:cNvPr id="40" name="直接连接符 39"/>
          <p:cNvCxnSpPr>
            <a:stCxn id="34" idx="4"/>
          </p:cNvCxnSpPr>
          <p:nvPr/>
        </p:nvCxnSpPr>
        <p:spPr bwMode="auto">
          <a:xfrm rot="5400000">
            <a:off x="7485741" y="2471058"/>
            <a:ext cx="928918" cy="457200"/>
          </a:xfrm>
          <a:prstGeom prst="line">
            <a:avLst/>
          </a:prstGeom>
          <a:noFill/>
          <a:ln w="3175" cap="flat" cmpd="sng" algn="ctr">
            <a:solidFill>
              <a:schemeClr val="tx1"/>
            </a:solidFill>
            <a:prstDash val="solid"/>
            <a:round/>
            <a:headEnd type="none" w="med" len="med"/>
            <a:tailEnd type="none" w="med" len="med"/>
          </a:ln>
          <a:effectLst/>
        </p:spPr>
      </p:cxnSp>
      <p:cxnSp>
        <p:nvCxnSpPr>
          <p:cNvPr id="44" name="直接连接符 43"/>
          <p:cNvCxnSpPr>
            <a:stCxn id="6" idx="2"/>
            <a:endCxn id="36" idx="0"/>
          </p:cNvCxnSpPr>
          <p:nvPr/>
        </p:nvCxnSpPr>
        <p:spPr bwMode="auto">
          <a:xfrm rot="5400000">
            <a:off x="6170480" y="4225566"/>
            <a:ext cx="1389554" cy="159656"/>
          </a:xfrm>
          <a:prstGeom prst="line">
            <a:avLst/>
          </a:prstGeom>
          <a:noFill/>
          <a:ln w="3175" cap="flat" cmpd="sng" algn="ctr">
            <a:solidFill>
              <a:schemeClr val="tx1"/>
            </a:solidFill>
            <a:prstDash val="solid"/>
            <a:round/>
            <a:headEnd type="none" w="med" len="med"/>
            <a:tailEnd type="none" w="med" len="med"/>
          </a:ln>
          <a:effec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Self-relationship</a:t>
            </a:r>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58</a:t>
            </a:fld>
            <a:endParaRPr lang="en-US">
              <a:latin typeface="Times New Roman" pitchFamily="18" charset="0"/>
            </a:endParaRPr>
          </a:p>
        </p:txBody>
      </p:sp>
      <p:sp>
        <p:nvSpPr>
          <p:cNvPr id="5" name="TextBox 4"/>
          <p:cNvSpPr txBox="1"/>
          <p:nvPr/>
        </p:nvSpPr>
        <p:spPr>
          <a:xfrm>
            <a:off x="928914" y="3352798"/>
            <a:ext cx="2002971"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a:t>Category</a:t>
            </a:r>
          </a:p>
        </p:txBody>
      </p:sp>
      <p:sp>
        <p:nvSpPr>
          <p:cNvPr id="7" name="流程图: 决策 6"/>
          <p:cNvSpPr/>
          <p:nvPr/>
        </p:nvSpPr>
        <p:spPr bwMode="auto">
          <a:xfrm>
            <a:off x="4281717" y="3207657"/>
            <a:ext cx="1553028" cy="769258"/>
          </a:xfrm>
          <a:prstGeom prst="flowChartDecision">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8" name="TextBox 7"/>
          <p:cNvSpPr txBox="1"/>
          <p:nvPr/>
        </p:nvSpPr>
        <p:spPr>
          <a:xfrm>
            <a:off x="4499430" y="3381829"/>
            <a:ext cx="1192955" cy="424732"/>
          </a:xfrm>
          <a:prstGeom prst="rect">
            <a:avLst/>
          </a:prstGeom>
          <a:noFill/>
        </p:spPr>
        <p:txBody>
          <a:bodyPr wrap="none" rtlCol="0">
            <a:spAutoFit/>
          </a:bodyPr>
          <a:lstStyle/>
          <a:p>
            <a:pPr>
              <a:buNone/>
            </a:pPr>
            <a:r>
              <a:rPr lang="en-US" dirty="0" err="1"/>
              <a:t>ChildOf</a:t>
            </a:r>
            <a:endParaRPr lang="en-US" dirty="0"/>
          </a:p>
        </p:txBody>
      </p:sp>
      <p:cxnSp>
        <p:nvCxnSpPr>
          <p:cNvPr id="10" name="直接连接符 9"/>
          <p:cNvCxnSpPr>
            <a:stCxn id="5" idx="3"/>
            <a:endCxn id="7" idx="1"/>
          </p:cNvCxnSpPr>
          <p:nvPr/>
        </p:nvCxnSpPr>
        <p:spPr bwMode="auto">
          <a:xfrm>
            <a:off x="2931885" y="3565164"/>
            <a:ext cx="1349832" cy="27122"/>
          </a:xfrm>
          <a:prstGeom prst="line">
            <a:avLst/>
          </a:prstGeom>
          <a:noFill/>
          <a:ln w="9525" cap="flat" cmpd="sng" algn="ctr">
            <a:noFill/>
            <a:prstDash val="solid"/>
            <a:round/>
            <a:headEnd type="none" w="med" len="med"/>
            <a:tailEnd type="none" w="med" len="med"/>
          </a:ln>
          <a:effectLst/>
        </p:spPr>
      </p:cxnSp>
      <p:sp>
        <p:nvSpPr>
          <p:cNvPr id="17" name="椭圆 16"/>
          <p:cNvSpPr/>
          <p:nvPr/>
        </p:nvSpPr>
        <p:spPr bwMode="auto">
          <a:xfrm>
            <a:off x="435429" y="2002971"/>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18" name="TextBox 17"/>
          <p:cNvSpPr txBox="1"/>
          <p:nvPr/>
        </p:nvSpPr>
        <p:spPr>
          <a:xfrm>
            <a:off x="682171" y="2032000"/>
            <a:ext cx="780983" cy="424732"/>
          </a:xfrm>
          <a:prstGeom prst="rect">
            <a:avLst/>
          </a:prstGeom>
          <a:noFill/>
        </p:spPr>
        <p:txBody>
          <a:bodyPr wrap="none" rtlCol="0">
            <a:spAutoFit/>
          </a:bodyPr>
          <a:lstStyle/>
          <a:p>
            <a:pPr>
              <a:buNone/>
            </a:pPr>
            <a:r>
              <a:rPr lang="en-US" u="sng" dirty="0" err="1"/>
              <a:t>catid</a:t>
            </a:r>
            <a:endParaRPr lang="en-US" u="sng" dirty="0"/>
          </a:p>
        </p:txBody>
      </p:sp>
      <p:cxnSp>
        <p:nvCxnSpPr>
          <p:cNvPr id="20" name="直接连接符 19"/>
          <p:cNvCxnSpPr>
            <a:stCxn id="17" idx="4"/>
          </p:cNvCxnSpPr>
          <p:nvPr/>
        </p:nvCxnSpPr>
        <p:spPr bwMode="auto">
          <a:xfrm rot="16200000" flipH="1">
            <a:off x="794657" y="2797629"/>
            <a:ext cx="812800" cy="268514"/>
          </a:xfrm>
          <a:prstGeom prst="line">
            <a:avLst/>
          </a:prstGeom>
          <a:noFill/>
          <a:ln w="3175" cap="flat" cmpd="sng" algn="ctr">
            <a:solidFill>
              <a:schemeClr val="tx1"/>
            </a:solidFill>
            <a:prstDash val="solid"/>
            <a:round/>
            <a:headEnd type="none" w="med" len="med"/>
            <a:tailEnd type="none" w="med" len="med"/>
          </a:ln>
          <a:effectLst/>
        </p:spPr>
      </p:cxnSp>
      <p:sp>
        <p:nvSpPr>
          <p:cNvPr id="21" name="椭圆 20"/>
          <p:cNvSpPr/>
          <p:nvPr/>
        </p:nvSpPr>
        <p:spPr bwMode="auto">
          <a:xfrm>
            <a:off x="2155372" y="2082799"/>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22" name="TextBox 21"/>
          <p:cNvSpPr txBox="1"/>
          <p:nvPr/>
        </p:nvSpPr>
        <p:spPr>
          <a:xfrm>
            <a:off x="2293257" y="2133600"/>
            <a:ext cx="1207382" cy="424732"/>
          </a:xfrm>
          <a:prstGeom prst="rect">
            <a:avLst/>
          </a:prstGeom>
          <a:noFill/>
        </p:spPr>
        <p:txBody>
          <a:bodyPr wrap="none" rtlCol="0">
            <a:spAutoFit/>
          </a:bodyPr>
          <a:lstStyle/>
          <a:p>
            <a:pPr>
              <a:buNone/>
            </a:pPr>
            <a:r>
              <a:rPr lang="en-US" dirty="0" err="1"/>
              <a:t>catname</a:t>
            </a:r>
            <a:endParaRPr lang="en-US" dirty="0"/>
          </a:p>
        </p:txBody>
      </p:sp>
      <p:cxnSp>
        <p:nvCxnSpPr>
          <p:cNvPr id="24" name="直接连接符 23"/>
          <p:cNvCxnSpPr/>
          <p:nvPr/>
        </p:nvCxnSpPr>
        <p:spPr bwMode="auto">
          <a:xfrm>
            <a:off x="2409371" y="2510971"/>
            <a:ext cx="667658" cy="1588"/>
          </a:xfrm>
          <a:prstGeom prst="line">
            <a:avLst/>
          </a:prstGeom>
          <a:noFill/>
          <a:ln w="9525" cap="flat" cmpd="sng" algn="ctr">
            <a:noFill/>
            <a:prstDash val="solid"/>
            <a:round/>
            <a:headEnd type="none" w="med" len="med"/>
            <a:tailEnd type="none" w="med" len="med"/>
          </a:ln>
          <a:effectLst/>
        </p:spPr>
      </p:cxnSp>
      <p:cxnSp>
        <p:nvCxnSpPr>
          <p:cNvPr id="26" name="直接连接符 25"/>
          <p:cNvCxnSpPr>
            <a:stCxn id="21" idx="4"/>
          </p:cNvCxnSpPr>
          <p:nvPr/>
        </p:nvCxnSpPr>
        <p:spPr bwMode="auto">
          <a:xfrm rot="5400000">
            <a:off x="2318657" y="2797628"/>
            <a:ext cx="660400" cy="275772"/>
          </a:xfrm>
          <a:prstGeom prst="line">
            <a:avLst/>
          </a:prstGeom>
          <a:noFill/>
          <a:ln w="3175" cap="flat" cmpd="sng" algn="ctr">
            <a:solidFill>
              <a:schemeClr val="tx1"/>
            </a:solidFill>
            <a:prstDash val="solid"/>
            <a:round/>
            <a:headEnd type="none" w="med" len="med"/>
            <a:tailEnd type="none" w="med" len="med"/>
          </a:ln>
          <a:effectLst/>
        </p:spPr>
      </p:cxnSp>
      <p:sp>
        <p:nvSpPr>
          <p:cNvPr id="27" name="椭圆 26"/>
          <p:cNvSpPr/>
          <p:nvPr/>
        </p:nvSpPr>
        <p:spPr bwMode="auto">
          <a:xfrm>
            <a:off x="1320801" y="5065486"/>
            <a:ext cx="1596570" cy="769257"/>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28" name="椭圆 27"/>
          <p:cNvSpPr/>
          <p:nvPr/>
        </p:nvSpPr>
        <p:spPr bwMode="auto">
          <a:xfrm>
            <a:off x="1465943" y="5196115"/>
            <a:ext cx="1306286" cy="449943"/>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a:ln>
                <a:noFill/>
              </a:ln>
              <a:solidFill>
                <a:schemeClr val="tx1"/>
              </a:solidFill>
              <a:effectLst/>
              <a:latin typeface="Times New Roman" charset="0"/>
            </a:endParaRPr>
          </a:p>
        </p:txBody>
      </p:sp>
      <p:sp>
        <p:nvSpPr>
          <p:cNvPr id="29" name="TextBox 28"/>
          <p:cNvSpPr txBox="1"/>
          <p:nvPr/>
        </p:nvSpPr>
        <p:spPr>
          <a:xfrm>
            <a:off x="1451429" y="5210629"/>
            <a:ext cx="1382110" cy="424732"/>
          </a:xfrm>
          <a:prstGeom prst="rect">
            <a:avLst/>
          </a:prstGeom>
          <a:noFill/>
        </p:spPr>
        <p:txBody>
          <a:bodyPr wrap="none" rtlCol="0">
            <a:spAutoFit/>
          </a:bodyPr>
          <a:lstStyle/>
          <a:p>
            <a:pPr>
              <a:buNone/>
            </a:pPr>
            <a:r>
              <a:rPr lang="en-US" dirty="0"/>
              <a:t>keywords</a:t>
            </a:r>
          </a:p>
        </p:txBody>
      </p:sp>
      <p:cxnSp>
        <p:nvCxnSpPr>
          <p:cNvPr id="31" name="直接连接符 30"/>
          <p:cNvCxnSpPr>
            <a:stCxn id="5" idx="2"/>
            <a:endCxn id="27" idx="0"/>
          </p:cNvCxnSpPr>
          <p:nvPr/>
        </p:nvCxnSpPr>
        <p:spPr bwMode="auto">
          <a:xfrm rot="16200000" flipH="1">
            <a:off x="1380765" y="4327165"/>
            <a:ext cx="1287956" cy="188686"/>
          </a:xfrm>
          <a:prstGeom prst="line">
            <a:avLst/>
          </a:prstGeom>
          <a:noFill/>
          <a:ln w="3175" cap="flat" cmpd="sng" algn="ctr">
            <a:solidFill>
              <a:schemeClr val="tx1"/>
            </a:solidFill>
            <a:prstDash val="solid"/>
            <a:round/>
            <a:headEnd type="none" w="med" len="med"/>
            <a:tailEnd type="none" w="med" len="med"/>
          </a:ln>
          <a:effectLst/>
        </p:spPr>
      </p:cxnSp>
      <p:cxnSp>
        <p:nvCxnSpPr>
          <p:cNvPr id="42" name="肘形连接符 41"/>
          <p:cNvCxnSpPr>
            <a:endCxn id="7" idx="2"/>
          </p:cNvCxnSpPr>
          <p:nvPr/>
        </p:nvCxnSpPr>
        <p:spPr bwMode="auto">
          <a:xfrm>
            <a:off x="2902857" y="3744686"/>
            <a:ext cx="2155374" cy="232229"/>
          </a:xfrm>
          <a:prstGeom prst="bentConnector4">
            <a:avLst>
              <a:gd name="adj1" fmla="val 31987"/>
              <a:gd name="adj2" fmla="val 198437"/>
            </a:avLst>
          </a:prstGeom>
          <a:noFill/>
          <a:ln w="3175" cap="flat" cmpd="sng" algn="ctr">
            <a:solidFill>
              <a:schemeClr val="tx1"/>
            </a:solidFill>
            <a:prstDash val="solid"/>
            <a:round/>
            <a:headEnd type="none" w="med" len="med"/>
            <a:tailEnd type="none" w="med" len="med"/>
          </a:ln>
          <a:effectLst/>
        </p:spPr>
      </p:cxnSp>
      <p:cxnSp>
        <p:nvCxnSpPr>
          <p:cNvPr id="58" name="肘形连接符 57"/>
          <p:cNvCxnSpPr/>
          <p:nvPr/>
        </p:nvCxnSpPr>
        <p:spPr bwMode="auto">
          <a:xfrm>
            <a:off x="2786743" y="3280229"/>
            <a:ext cx="2119086" cy="333828"/>
          </a:xfrm>
          <a:prstGeom prst="bentConnector3">
            <a:avLst>
              <a:gd name="adj1" fmla="val 58904"/>
            </a:avLst>
          </a:prstGeom>
          <a:noFill/>
          <a:ln w="9525" cap="flat" cmpd="sng" algn="ctr">
            <a:noFill/>
            <a:prstDash val="solid"/>
            <a:round/>
            <a:headEnd type="none" w="med" len="med"/>
            <a:tailEnd type="arrow"/>
          </a:ln>
          <a:effectLst/>
        </p:spPr>
      </p:cxnSp>
      <p:cxnSp>
        <p:nvCxnSpPr>
          <p:cNvPr id="63" name="肘形连接符 62"/>
          <p:cNvCxnSpPr>
            <a:cxnSpLocks/>
            <a:endCxn id="7" idx="1"/>
          </p:cNvCxnSpPr>
          <p:nvPr/>
        </p:nvCxnSpPr>
        <p:spPr bwMode="auto">
          <a:xfrm>
            <a:off x="2902857" y="3381829"/>
            <a:ext cx="1378860" cy="210457"/>
          </a:xfrm>
          <a:prstGeom prst="bentConnector3">
            <a:avLst>
              <a:gd name="adj1" fmla="val 50000"/>
            </a:avLst>
          </a:prstGeom>
          <a:noFill/>
          <a:ln w="12700" cap="flat" cmpd="sng" algn="ctr">
            <a:solidFill>
              <a:schemeClr val="tx1"/>
            </a:solidFill>
            <a:prstDash val="solid"/>
            <a:round/>
            <a:headEnd type="none" w="med" len="med"/>
            <a:tailEnd type="arrow"/>
          </a:ln>
          <a:effectLst/>
        </p:spPr>
      </p:cxnSp>
      <p:sp>
        <p:nvSpPr>
          <p:cNvPr id="78" name="TextBox 77"/>
          <p:cNvSpPr txBox="1"/>
          <p:nvPr/>
        </p:nvSpPr>
        <p:spPr>
          <a:xfrm>
            <a:off x="3193143" y="3018972"/>
            <a:ext cx="798617" cy="424732"/>
          </a:xfrm>
          <a:prstGeom prst="rect">
            <a:avLst/>
          </a:prstGeom>
          <a:noFill/>
        </p:spPr>
        <p:txBody>
          <a:bodyPr wrap="none" rtlCol="0">
            <a:spAutoFit/>
          </a:bodyPr>
          <a:lstStyle/>
          <a:p>
            <a:pPr>
              <a:buNone/>
            </a:pPr>
            <a:r>
              <a:rPr lang="en-US" dirty="0"/>
              <a:t>child</a:t>
            </a:r>
          </a:p>
        </p:txBody>
      </p:sp>
      <p:sp>
        <p:nvSpPr>
          <p:cNvPr id="79" name="TextBox 78"/>
          <p:cNvSpPr txBox="1"/>
          <p:nvPr/>
        </p:nvSpPr>
        <p:spPr>
          <a:xfrm>
            <a:off x="3846286" y="4136571"/>
            <a:ext cx="952505" cy="424732"/>
          </a:xfrm>
          <a:prstGeom prst="rect">
            <a:avLst/>
          </a:prstGeom>
          <a:noFill/>
        </p:spPr>
        <p:txBody>
          <a:bodyPr wrap="none" rtlCol="0">
            <a:spAutoFit/>
          </a:bodyPr>
          <a:lstStyle/>
          <a:p>
            <a:pPr>
              <a:buNone/>
            </a:pPr>
            <a:r>
              <a:rPr lang="en-US" dirty="0"/>
              <a:t>parent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Self-relationship</a:t>
            </a:r>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59</a:t>
            </a:fld>
            <a:endParaRPr lang="en-US">
              <a:latin typeface="Times New Roman" pitchFamily="18" charset="0"/>
            </a:endParaRPr>
          </a:p>
        </p:txBody>
      </p:sp>
      <p:sp>
        <p:nvSpPr>
          <p:cNvPr id="25" name="TextBox 24"/>
          <p:cNvSpPr txBox="1"/>
          <p:nvPr/>
        </p:nvSpPr>
        <p:spPr>
          <a:xfrm>
            <a:off x="682171" y="1785257"/>
            <a:ext cx="7141029" cy="4404283"/>
          </a:xfrm>
          <a:prstGeom prst="rect">
            <a:avLst/>
          </a:prstGeom>
          <a:noFill/>
        </p:spPr>
        <p:txBody>
          <a:bodyPr wrap="square" rtlCol="0" anchor="t">
            <a:spAutoFit/>
          </a:bodyPr>
          <a:lstStyle/>
          <a:p>
            <a:pPr>
              <a:buNone/>
            </a:pPr>
            <a:r>
              <a:rPr lang="en-US" sz="1800" dirty="0"/>
              <a:t>CREATE TABLE Category</a:t>
            </a:r>
          </a:p>
          <a:p>
            <a:pPr>
              <a:buNone/>
            </a:pPr>
            <a:r>
              <a:rPr lang="en-US" sz="1800" dirty="0"/>
              <a:t>(</a:t>
            </a:r>
          </a:p>
          <a:p>
            <a:pPr>
              <a:buNone/>
            </a:pPr>
            <a:r>
              <a:rPr lang="en-US" sz="1800" dirty="0" err="1"/>
              <a:t>catid</a:t>
            </a:r>
            <a:r>
              <a:rPr lang="en-US" sz="1800" dirty="0"/>
              <a:t> INTEGER,</a:t>
            </a:r>
          </a:p>
          <a:p>
            <a:pPr>
              <a:buNone/>
            </a:pPr>
            <a:r>
              <a:rPr lang="en-US" sz="1800" dirty="0" err="1">
                <a:latin typeface="Times New Roman"/>
                <a:cs typeface="Times New Roman"/>
              </a:rPr>
              <a:t>parentid</a:t>
            </a:r>
            <a:r>
              <a:rPr lang="en-US" sz="1800" dirty="0">
                <a:latin typeface="Times New Roman"/>
                <a:cs typeface="Times New Roman"/>
              </a:rPr>
              <a:t> INTEGER,  </a:t>
            </a:r>
            <a:r>
              <a:rPr lang="en-US" sz="1800" dirty="0">
                <a:solidFill>
                  <a:srgbClr val="FF0000"/>
                </a:solidFill>
                <a:latin typeface="Times New Roman"/>
                <a:cs typeface="Times New Roman"/>
              </a:rPr>
              <a:t>// </a:t>
            </a:r>
            <a:r>
              <a:rPr lang="en-US" sz="1800" dirty="0" err="1">
                <a:solidFill>
                  <a:srgbClr val="FF0000"/>
                </a:solidFill>
                <a:latin typeface="Times New Roman"/>
                <a:cs typeface="Times New Roman"/>
              </a:rPr>
              <a:t>parentid</a:t>
            </a:r>
            <a:r>
              <a:rPr lang="en-US" sz="1800" dirty="0">
                <a:solidFill>
                  <a:srgbClr val="FF0000"/>
                </a:solidFill>
                <a:latin typeface="Times New Roman"/>
                <a:cs typeface="Times New Roman"/>
              </a:rPr>
              <a:t> can take NULL value</a:t>
            </a:r>
            <a:endParaRPr lang="en-US" sz="1800" dirty="0">
              <a:solidFill>
                <a:srgbClr val="FF0000"/>
              </a:solidFill>
              <a:cs typeface="Times New Roman"/>
            </a:endParaRPr>
          </a:p>
          <a:p>
            <a:pPr>
              <a:buNone/>
            </a:pPr>
            <a:r>
              <a:rPr lang="en-US" sz="1800" dirty="0" err="1"/>
              <a:t>catname</a:t>
            </a:r>
            <a:r>
              <a:rPr lang="en-US" sz="1800" dirty="0"/>
              <a:t> VARCHAR(50),</a:t>
            </a:r>
          </a:p>
          <a:p>
            <a:pPr>
              <a:buNone/>
            </a:pPr>
            <a:r>
              <a:rPr lang="en-US" sz="1800" dirty="0"/>
              <a:t>PRIMARY KEY(</a:t>
            </a:r>
            <a:r>
              <a:rPr lang="en-US" sz="1800" dirty="0" err="1"/>
              <a:t>catid</a:t>
            </a:r>
            <a:r>
              <a:rPr lang="en-US" sz="1800" dirty="0"/>
              <a:t>),</a:t>
            </a:r>
          </a:p>
          <a:p>
            <a:pPr>
              <a:buNone/>
            </a:pPr>
            <a:r>
              <a:rPr lang="en-US" sz="1800" dirty="0"/>
              <a:t>FOREIGN KEY </a:t>
            </a:r>
            <a:r>
              <a:rPr lang="en-US" sz="1800" dirty="0" err="1"/>
              <a:t>parentid</a:t>
            </a:r>
            <a:r>
              <a:rPr lang="en-US" sz="1800" dirty="0"/>
              <a:t> REFERENCES Category(</a:t>
            </a:r>
            <a:r>
              <a:rPr lang="en-US" sz="1800" dirty="0" err="1"/>
              <a:t>catid</a:t>
            </a:r>
            <a:r>
              <a:rPr lang="en-US" sz="1800" dirty="0"/>
              <a:t>)</a:t>
            </a:r>
          </a:p>
          <a:p>
            <a:pPr>
              <a:buNone/>
            </a:pPr>
            <a:r>
              <a:rPr lang="en-US" sz="1800" dirty="0"/>
              <a:t>)</a:t>
            </a:r>
          </a:p>
          <a:p>
            <a:pPr>
              <a:buNone/>
            </a:pPr>
            <a:r>
              <a:rPr lang="en-US" sz="1800" dirty="0"/>
              <a:t>CREATE TABLE </a:t>
            </a:r>
            <a:r>
              <a:rPr lang="en-US" sz="1800" dirty="0" err="1"/>
              <a:t>catHasKeywords</a:t>
            </a:r>
            <a:r>
              <a:rPr lang="en-US" sz="1800" dirty="0"/>
              <a:t>(</a:t>
            </a:r>
          </a:p>
          <a:p>
            <a:pPr>
              <a:buNone/>
            </a:pPr>
            <a:r>
              <a:rPr lang="en-US" sz="1800" dirty="0" err="1"/>
              <a:t>catid</a:t>
            </a:r>
            <a:r>
              <a:rPr lang="en-US" sz="1800" dirty="0"/>
              <a:t> INTEGER,</a:t>
            </a:r>
          </a:p>
          <a:p>
            <a:pPr>
              <a:buNone/>
            </a:pPr>
            <a:r>
              <a:rPr lang="en-US" sz="1800" dirty="0"/>
              <a:t>keyword VARCHAR(50),</a:t>
            </a:r>
          </a:p>
          <a:p>
            <a:pPr>
              <a:buNone/>
            </a:pPr>
            <a:r>
              <a:rPr lang="en-US" sz="1800" dirty="0"/>
              <a:t>PRIMARY KEY(</a:t>
            </a:r>
            <a:r>
              <a:rPr lang="en-US" sz="1800" dirty="0" err="1"/>
              <a:t>catid</a:t>
            </a:r>
            <a:r>
              <a:rPr lang="en-US" sz="1800" dirty="0"/>
              <a:t>, keyword),</a:t>
            </a:r>
          </a:p>
          <a:p>
            <a:pPr>
              <a:buNone/>
            </a:pPr>
            <a:r>
              <a:rPr lang="en-US" sz="1800" dirty="0"/>
              <a:t>FOREIGN KEY </a:t>
            </a:r>
            <a:r>
              <a:rPr lang="en-US" sz="1800" dirty="0" err="1"/>
              <a:t>catid</a:t>
            </a:r>
            <a:r>
              <a:rPr lang="en-US" sz="1800" dirty="0"/>
              <a:t> REFERENCES Category</a:t>
            </a:r>
          </a:p>
          <a:p>
            <a:pPr>
              <a:buNone/>
            </a:pP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A9B3C59E-FDD9-4D8D-B758-2F710DE98740}" type="slidenum">
              <a:rPr lang="en-US" smtClean="0">
                <a:latin typeface="Times New Roman" pitchFamily="18" charset="0"/>
              </a:rPr>
              <a:pPr/>
              <a:t>6</a:t>
            </a:fld>
            <a:endParaRPr lang="en-US">
              <a:latin typeface="Times New Roman" pitchFamily="18" charset="0"/>
            </a:endParaRPr>
          </a:p>
        </p:txBody>
      </p:sp>
      <p:sp>
        <p:nvSpPr>
          <p:cNvPr id="5123" name="Rectangle 2"/>
          <p:cNvSpPr>
            <a:spLocks noGrp="1" noChangeArrowheads="1"/>
          </p:cNvSpPr>
          <p:nvPr>
            <p:ph type="title"/>
          </p:nvPr>
        </p:nvSpPr>
        <p:spPr/>
        <p:txBody>
          <a:bodyPr/>
          <a:lstStyle/>
          <a:p>
            <a:r>
              <a:rPr lang="en-US"/>
              <a:t>Entities</a:t>
            </a:r>
          </a:p>
        </p:txBody>
      </p:sp>
      <p:sp>
        <p:nvSpPr>
          <p:cNvPr id="4099" name="Rectangle 3"/>
          <p:cNvSpPr>
            <a:spLocks noGrp="1" noChangeArrowheads="1"/>
          </p:cNvSpPr>
          <p:nvPr>
            <p:ph type="body" idx="1"/>
          </p:nvPr>
        </p:nvSpPr>
        <p:spPr>
          <a:xfrm>
            <a:off x="685800" y="1981200"/>
            <a:ext cx="8458200" cy="4114800"/>
          </a:xfrm>
        </p:spPr>
        <p:txBody>
          <a:bodyPr/>
          <a:lstStyle/>
          <a:p>
            <a:pPr>
              <a:defRPr/>
            </a:pPr>
            <a:r>
              <a:rPr lang="en-US" i="1">
                <a:effectLst>
                  <a:outerShdw blurRad="38100" dist="38100" dir="2700000" algn="tl">
                    <a:srgbClr val="C0C0C0"/>
                  </a:outerShdw>
                </a:effectLst>
              </a:rPr>
              <a:t>Entity</a:t>
            </a:r>
            <a:r>
              <a:rPr lang="en-US"/>
              <a:t>: an object that is involved in the enterprise</a:t>
            </a:r>
          </a:p>
          <a:p>
            <a:pPr lvl="1">
              <a:defRPr/>
            </a:pPr>
            <a:r>
              <a:rPr lang="en-US"/>
              <a:t>Ex: John, CSE305</a:t>
            </a:r>
          </a:p>
          <a:p>
            <a:pPr>
              <a:defRPr/>
            </a:pPr>
            <a:r>
              <a:rPr lang="en-US" i="1">
                <a:effectLst>
                  <a:outerShdw blurRad="38100" dist="38100" dir="2700000" algn="tl">
                    <a:srgbClr val="C0C0C0"/>
                  </a:outerShdw>
                </a:effectLst>
              </a:rPr>
              <a:t>Entity Type</a:t>
            </a:r>
            <a:r>
              <a:rPr lang="en-US"/>
              <a:t>: set of similar objects</a:t>
            </a:r>
          </a:p>
          <a:p>
            <a:pPr lvl="1">
              <a:defRPr/>
            </a:pPr>
            <a:r>
              <a:rPr lang="en-US"/>
              <a:t>Ex: </a:t>
            </a:r>
            <a:r>
              <a:rPr lang="en-US">
                <a:effectLst>
                  <a:outerShdw blurRad="38100" dist="38100" dir="2700000" algn="tl">
                    <a:srgbClr val="C0C0C0"/>
                  </a:outerShdw>
                </a:effectLst>
              </a:rPr>
              <a:t>students</a:t>
            </a:r>
            <a:r>
              <a:rPr lang="en-US"/>
              <a:t>, </a:t>
            </a:r>
            <a:r>
              <a:rPr lang="en-US">
                <a:effectLst>
                  <a:outerShdw blurRad="38100" dist="38100" dir="2700000" algn="tl">
                    <a:srgbClr val="C0C0C0"/>
                  </a:outerShdw>
                </a:effectLst>
              </a:rPr>
              <a:t>courses</a:t>
            </a:r>
          </a:p>
          <a:p>
            <a:pPr>
              <a:defRPr/>
            </a:pPr>
            <a:r>
              <a:rPr lang="en-US" i="1">
                <a:effectLst>
                  <a:outerShdw blurRad="38100" dist="38100" dir="2700000" algn="tl">
                    <a:srgbClr val="C0C0C0"/>
                  </a:outerShdw>
                </a:effectLst>
              </a:rPr>
              <a:t>Attribute</a:t>
            </a:r>
            <a:r>
              <a:rPr lang="en-US"/>
              <a:t>: describes one aspect of an entity type</a:t>
            </a:r>
          </a:p>
          <a:p>
            <a:pPr lvl="1">
              <a:defRPr/>
            </a:pPr>
            <a:r>
              <a:rPr lang="en-US"/>
              <a:t>Ex: </a:t>
            </a:r>
            <a:r>
              <a:rPr lang="en-US" i="1"/>
              <a:t>name</a:t>
            </a:r>
            <a:r>
              <a:rPr lang="en-US"/>
              <a:t>, </a:t>
            </a:r>
            <a:r>
              <a:rPr lang="en-US" i="1"/>
              <a:t>maximum</a:t>
            </a:r>
            <a:r>
              <a:rPr lang="en-US"/>
              <a:t> </a:t>
            </a:r>
            <a:r>
              <a:rPr lang="en-US" i="1"/>
              <a:t>enrollment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Self-relationship</a:t>
            </a:r>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60</a:t>
            </a:fld>
            <a:endParaRPr lang="en-US">
              <a:latin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287003974"/>
              </p:ext>
            </p:extLst>
          </p:nvPr>
        </p:nvGraphicFramePr>
        <p:xfrm>
          <a:off x="1624319" y="1741394"/>
          <a:ext cx="4572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US" dirty="0" err="1"/>
                        <a:t>Catid</a:t>
                      </a:r>
                      <a:endParaRPr lang="en-US" dirty="0"/>
                    </a:p>
                  </a:txBody>
                  <a:tcPr/>
                </a:tc>
                <a:tc>
                  <a:txBody>
                    <a:bodyPr/>
                    <a:lstStyle/>
                    <a:p>
                      <a:r>
                        <a:rPr lang="en-US" dirty="0" err="1"/>
                        <a:t>Catname</a:t>
                      </a:r>
                      <a:endParaRPr lang="en-US" dirty="0"/>
                    </a:p>
                  </a:txBody>
                  <a:tcPr/>
                </a:tc>
                <a:tc>
                  <a:txBody>
                    <a:bodyPr/>
                    <a:lstStyle/>
                    <a:p>
                      <a:r>
                        <a:rPr lang="en-US" dirty="0" err="1"/>
                        <a:t>parentid</a:t>
                      </a:r>
                      <a:endParaRPr lang="en-US" dirty="0"/>
                    </a:p>
                  </a:txBody>
                  <a:tcPr/>
                </a:tc>
                <a:extLst>
                  <a:ext uri="{0D108BD9-81ED-4DB2-BD59-A6C34878D82A}">
                    <a16:rowId xmlns:a16="http://schemas.microsoft.com/office/drawing/2014/main" val="10000"/>
                  </a:ext>
                </a:extLst>
              </a:tr>
              <a:tr h="370840">
                <a:tc>
                  <a:txBody>
                    <a:bodyPr/>
                    <a:lstStyle/>
                    <a:p>
                      <a:r>
                        <a:rPr lang="en-US" dirty="0"/>
                        <a:t>111</a:t>
                      </a:r>
                    </a:p>
                  </a:txBody>
                  <a:tcPr/>
                </a:tc>
                <a:tc>
                  <a:txBody>
                    <a:bodyPr/>
                    <a:lstStyle/>
                    <a:p>
                      <a:r>
                        <a:rPr lang="en-US" dirty="0"/>
                        <a:t>a</a:t>
                      </a:r>
                    </a:p>
                  </a:txBody>
                  <a:tcPr/>
                </a:tc>
                <a:tc>
                  <a:txBody>
                    <a:bodyPr/>
                    <a:lstStyle/>
                    <a:p>
                      <a:r>
                        <a:rPr lang="en-US" dirty="0"/>
                        <a:t>Not applicable</a:t>
                      </a:r>
                    </a:p>
                  </a:txBody>
                  <a:tcPr/>
                </a:tc>
                <a:extLst>
                  <a:ext uri="{0D108BD9-81ED-4DB2-BD59-A6C34878D82A}">
                    <a16:rowId xmlns:a16="http://schemas.microsoft.com/office/drawing/2014/main" val="10001"/>
                  </a:ext>
                </a:extLst>
              </a:tr>
              <a:tr h="370840">
                <a:tc>
                  <a:txBody>
                    <a:bodyPr/>
                    <a:lstStyle/>
                    <a:p>
                      <a:r>
                        <a:rPr lang="en-US" dirty="0"/>
                        <a:t>222</a:t>
                      </a:r>
                    </a:p>
                  </a:txBody>
                  <a:tcPr/>
                </a:tc>
                <a:tc>
                  <a:txBody>
                    <a:bodyPr/>
                    <a:lstStyle/>
                    <a:p>
                      <a:r>
                        <a:rPr lang="en-US" dirty="0"/>
                        <a:t>b</a:t>
                      </a:r>
                    </a:p>
                  </a:txBody>
                  <a:tcPr/>
                </a:tc>
                <a:tc>
                  <a:txBody>
                    <a:bodyPr/>
                    <a:lstStyle/>
                    <a:p>
                      <a:r>
                        <a:rPr lang="en-US" dirty="0"/>
                        <a:t>111</a:t>
                      </a:r>
                    </a:p>
                  </a:txBody>
                  <a:tcPr/>
                </a:tc>
                <a:extLst>
                  <a:ext uri="{0D108BD9-81ED-4DB2-BD59-A6C34878D82A}">
                    <a16:rowId xmlns:a16="http://schemas.microsoft.com/office/drawing/2014/main" val="10002"/>
                  </a:ext>
                </a:extLst>
              </a:tr>
              <a:tr h="370840">
                <a:tc>
                  <a:txBody>
                    <a:bodyPr/>
                    <a:lstStyle/>
                    <a:p>
                      <a:r>
                        <a:rPr lang="en-US" dirty="0"/>
                        <a:t>333</a:t>
                      </a:r>
                    </a:p>
                  </a:txBody>
                  <a:tcPr/>
                </a:tc>
                <a:tc>
                  <a:txBody>
                    <a:bodyPr/>
                    <a:lstStyle/>
                    <a:p>
                      <a:r>
                        <a:rPr lang="en-US" dirty="0"/>
                        <a:t>c</a:t>
                      </a:r>
                    </a:p>
                  </a:txBody>
                  <a:tcPr/>
                </a:tc>
                <a:tc>
                  <a:txBody>
                    <a:bodyPr/>
                    <a:lstStyle/>
                    <a:p>
                      <a:r>
                        <a:rPr lang="en-US" dirty="0"/>
                        <a:t>111</a:t>
                      </a:r>
                    </a:p>
                  </a:txBody>
                  <a:tcPr/>
                </a:tc>
                <a:extLst>
                  <a:ext uri="{0D108BD9-81ED-4DB2-BD59-A6C34878D82A}">
                    <a16:rowId xmlns:a16="http://schemas.microsoft.com/office/drawing/2014/main" val="10003"/>
                  </a:ext>
                </a:extLst>
              </a:tr>
              <a:tr h="370840">
                <a:tc>
                  <a:txBody>
                    <a:bodyPr/>
                    <a:lstStyle/>
                    <a:p>
                      <a:pPr lvl="0" algn="l"/>
                      <a:r>
                        <a:rPr lang="en-US" dirty="0"/>
                        <a:t>444</a:t>
                      </a:r>
                      <a:endParaRPr lang="en-US"/>
                    </a:p>
                  </a:txBody>
                  <a:tcPr/>
                </a:tc>
                <a:tc>
                  <a:txBody>
                    <a:bodyPr/>
                    <a:lstStyle/>
                    <a:p>
                      <a:r>
                        <a:rPr lang="en-US" dirty="0"/>
                        <a:t>d</a:t>
                      </a:r>
                    </a:p>
                  </a:txBody>
                  <a:tcPr/>
                </a:tc>
                <a:tc>
                  <a:txBody>
                    <a:bodyPr/>
                    <a:lstStyle/>
                    <a:p>
                      <a:r>
                        <a:rPr lang="en-US" dirty="0"/>
                        <a:t>222</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7489372" y="1748438"/>
            <a:ext cx="435428" cy="424732"/>
          </a:xfrm>
          <a:prstGeom prst="rect">
            <a:avLst/>
          </a:prstGeom>
          <a:noFill/>
        </p:spPr>
        <p:txBody>
          <a:bodyPr wrap="square" rtlCol="0">
            <a:spAutoFit/>
          </a:bodyPr>
          <a:lstStyle/>
          <a:p>
            <a:pPr>
              <a:buNone/>
            </a:pPr>
            <a:r>
              <a:rPr lang="en-US" dirty="0"/>
              <a:t>a</a:t>
            </a:r>
          </a:p>
        </p:txBody>
      </p:sp>
      <p:cxnSp>
        <p:nvCxnSpPr>
          <p:cNvPr id="8" name="直接箭头连接符 7"/>
          <p:cNvCxnSpPr/>
          <p:nvPr/>
        </p:nvCxnSpPr>
        <p:spPr bwMode="auto">
          <a:xfrm rot="5400000">
            <a:off x="7344229" y="2198380"/>
            <a:ext cx="319314" cy="174172"/>
          </a:xfrm>
          <a:prstGeom prst="straightConnector1">
            <a:avLst/>
          </a:prstGeom>
          <a:noFill/>
          <a:ln w="3175" cap="flat" cmpd="sng" algn="ctr">
            <a:solidFill>
              <a:schemeClr val="tx1"/>
            </a:solidFill>
            <a:prstDash val="solid"/>
            <a:round/>
            <a:headEnd type="none" w="med" len="med"/>
            <a:tailEnd type="arrow"/>
          </a:ln>
          <a:effectLst/>
        </p:spPr>
      </p:cxnSp>
      <p:sp>
        <p:nvSpPr>
          <p:cNvPr id="9" name="TextBox 8"/>
          <p:cNvSpPr txBox="1"/>
          <p:nvPr/>
        </p:nvSpPr>
        <p:spPr>
          <a:xfrm>
            <a:off x="7257142" y="2459636"/>
            <a:ext cx="338554" cy="424732"/>
          </a:xfrm>
          <a:prstGeom prst="rect">
            <a:avLst/>
          </a:prstGeom>
          <a:noFill/>
        </p:spPr>
        <p:txBody>
          <a:bodyPr wrap="none" rtlCol="0">
            <a:spAutoFit/>
          </a:bodyPr>
          <a:lstStyle/>
          <a:p>
            <a:pPr>
              <a:buNone/>
            </a:pPr>
            <a:r>
              <a:rPr lang="en-US" dirty="0"/>
              <a:t>b</a:t>
            </a:r>
          </a:p>
        </p:txBody>
      </p:sp>
      <p:cxnSp>
        <p:nvCxnSpPr>
          <p:cNvPr id="10" name="直接箭头连接符 9"/>
          <p:cNvCxnSpPr>
            <a:cxnSpLocks/>
          </p:cNvCxnSpPr>
          <p:nvPr/>
        </p:nvCxnSpPr>
        <p:spPr bwMode="auto">
          <a:xfrm rot="16200000" flipH="1">
            <a:off x="7600136" y="2280119"/>
            <a:ext cx="431614" cy="217714"/>
          </a:xfrm>
          <a:prstGeom prst="straightConnector1">
            <a:avLst/>
          </a:prstGeom>
          <a:noFill/>
          <a:ln w="3175" cap="flat" cmpd="sng" algn="ctr">
            <a:solidFill>
              <a:schemeClr val="tx1"/>
            </a:solidFill>
            <a:prstDash val="solid"/>
            <a:round/>
            <a:headEnd type="none" w="med" len="med"/>
            <a:tailEnd type="arrow"/>
          </a:ln>
          <a:effectLst/>
        </p:spPr>
      </p:cxnSp>
      <p:sp>
        <p:nvSpPr>
          <p:cNvPr id="13" name="TextBox 12"/>
          <p:cNvSpPr txBox="1"/>
          <p:nvPr/>
        </p:nvSpPr>
        <p:spPr>
          <a:xfrm>
            <a:off x="7808686" y="2590265"/>
            <a:ext cx="320922" cy="424732"/>
          </a:xfrm>
          <a:prstGeom prst="rect">
            <a:avLst/>
          </a:prstGeom>
          <a:noFill/>
        </p:spPr>
        <p:txBody>
          <a:bodyPr wrap="none" rtlCol="0">
            <a:spAutoFit/>
          </a:bodyPr>
          <a:lstStyle/>
          <a:p>
            <a:pPr>
              <a:buNone/>
            </a:pPr>
            <a:r>
              <a:rPr lang="en-US" dirty="0"/>
              <a:t>c</a:t>
            </a:r>
          </a:p>
        </p:txBody>
      </p:sp>
      <p:cxnSp>
        <p:nvCxnSpPr>
          <p:cNvPr id="14" name="直接箭头连接符 13"/>
          <p:cNvCxnSpPr/>
          <p:nvPr/>
        </p:nvCxnSpPr>
        <p:spPr bwMode="auto">
          <a:xfrm rot="5400000">
            <a:off x="7104743" y="2858779"/>
            <a:ext cx="319314" cy="174172"/>
          </a:xfrm>
          <a:prstGeom prst="straightConnector1">
            <a:avLst/>
          </a:prstGeom>
          <a:noFill/>
          <a:ln w="3175" cap="flat" cmpd="sng" algn="ctr">
            <a:solidFill>
              <a:schemeClr val="tx1"/>
            </a:solidFill>
            <a:prstDash val="solid"/>
            <a:round/>
            <a:headEnd type="none" w="med" len="med"/>
            <a:tailEnd type="arrow"/>
          </a:ln>
          <a:effectLst/>
        </p:spPr>
      </p:cxnSp>
      <p:sp>
        <p:nvSpPr>
          <p:cNvPr id="15" name="TextBox 14"/>
          <p:cNvSpPr txBox="1"/>
          <p:nvPr/>
        </p:nvSpPr>
        <p:spPr>
          <a:xfrm>
            <a:off x="6949782" y="3077135"/>
            <a:ext cx="338554" cy="424732"/>
          </a:xfrm>
          <a:prstGeom prst="rect">
            <a:avLst/>
          </a:prstGeom>
          <a:noFill/>
        </p:spPr>
        <p:txBody>
          <a:bodyPr wrap="none" rtlCol="0">
            <a:spAutoFit/>
          </a:bodyPr>
          <a:lstStyle/>
          <a:p>
            <a:pPr>
              <a:buNone/>
            </a:pPr>
            <a:r>
              <a:rPr lang="en-US" dirty="0"/>
              <a:t>d</a:t>
            </a:r>
          </a:p>
        </p:txBody>
      </p:sp>
      <p:graphicFrame>
        <p:nvGraphicFramePr>
          <p:cNvPr id="12" name="表格 4">
            <a:extLst>
              <a:ext uri="{FF2B5EF4-FFF2-40B4-BE49-F238E27FC236}">
                <a16:creationId xmlns:a16="http://schemas.microsoft.com/office/drawing/2014/main" id="{9C052696-9144-4F20-8320-BEBFCF57FAB1}"/>
              </a:ext>
            </a:extLst>
          </p:cNvPr>
          <p:cNvGraphicFramePr>
            <a:graphicFrameLocks noGrp="1"/>
          </p:cNvGraphicFramePr>
          <p:nvPr>
            <p:extLst>
              <p:ext uri="{D42A27DB-BD31-4B8C-83A1-F6EECF244321}">
                <p14:modId xmlns:p14="http://schemas.microsoft.com/office/powerpoint/2010/main" val="1736088674"/>
              </p:ext>
            </p:extLst>
          </p:nvPr>
        </p:nvGraphicFramePr>
        <p:xfrm>
          <a:off x="1680349" y="3848100"/>
          <a:ext cx="3047998" cy="1849120"/>
        </p:xfrm>
        <a:graphic>
          <a:graphicData uri="http://schemas.openxmlformats.org/drawingml/2006/table">
            <a:tbl>
              <a:tblPr firstRow="1" bandRow="1">
                <a:tableStyleId>{5C22544A-7EE6-4342-B048-85BDC9FD1C3A}</a:tableStyleId>
              </a:tblPr>
              <a:tblGrid>
                <a:gridCol w="1523999">
                  <a:extLst>
                    <a:ext uri="{9D8B030D-6E8A-4147-A177-3AD203B41FA5}">
                      <a16:colId xmlns:a16="http://schemas.microsoft.com/office/drawing/2014/main" val="20000"/>
                    </a:ext>
                  </a:extLst>
                </a:gridCol>
                <a:gridCol w="1523999">
                  <a:extLst>
                    <a:ext uri="{9D8B030D-6E8A-4147-A177-3AD203B41FA5}">
                      <a16:colId xmlns:a16="http://schemas.microsoft.com/office/drawing/2014/main" val="20001"/>
                    </a:ext>
                  </a:extLst>
                </a:gridCol>
              </a:tblGrid>
              <a:tr h="364191">
                <a:tc>
                  <a:txBody>
                    <a:bodyPr/>
                    <a:lstStyle/>
                    <a:p>
                      <a:r>
                        <a:rPr lang="en-US" dirty="0" err="1"/>
                        <a:t>Catid</a:t>
                      </a:r>
                      <a:endParaRPr lang="en-US" dirty="0"/>
                    </a:p>
                  </a:txBody>
                  <a:tcPr/>
                </a:tc>
                <a:tc>
                  <a:txBody>
                    <a:bodyPr/>
                    <a:lstStyle/>
                    <a:p>
                      <a:pPr lvl="0">
                        <a:buNone/>
                      </a:pPr>
                      <a:r>
                        <a:rPr lang="en-US" dirty="0"/>
                        <a:t>Keyword</a:t>
                      </a:r>
                      <a:endParaRPr lang="en-US"/>
                    </a:p>
                  </a:txBody>
                  <a:tcPr/>
                </a:tc>
                <a:extLst>
                  <a:ext uri="{0D108BD9-81ED-4DB2-BD59-A6C34878D82A}">
                    <a16:rowId xmlns:a16="http://schemas.microsoft.com/office/drawing/2014/main" val="10000"/>
                  </a:ext>
                </a:extLst>
              </a:tr>
              <a:tr h="370840">
                <a:tc>
                  <a:txBody>
                    <a:bodyPr/>
                    <a:lstStyle/>
                    <a:p>
                      <a:r>
                        <a:rPr lang="en-US" dirty="0"/>
                        <a:t>111</a:t>
                      </a:r>
                    </a:p>
                  </a:txBody>
                  <a:tcPr/>
                </a:tc>
                <a:tc>
                  <a:txBody>
                    <a:bodyPr/>
                    <a:lstStyle/>
                    <a:p>
                      <a:pPr lvl="0">
                        <a:buNone/>
                      </a:pPr>
                      <a:r>
                        <a:rPr lang="en-US" dirty="0"/>
                        <a:t>"funny"</a:t>
                      </a:r>
                    </a:p>
                  </a:txBody>
                  <a:tcPr/>
                </a:tc>
                <a:extLst>
                  <a:ext uri="{0D108BD9-81ED-4DB2-BD59-A6C34878D82A}">
                    <a16:rowId xmlns:a16="http://schemas.microsoft.com/office/drawing/2014/main" val="10001"/>
                  </a:ext>
                </a:extLst>
              </a:tr>
              <a:tr h="370840">
                <a:tc>
                  <a:txBody>
                    <a:bodyPr/>
                    <a:lstStyle/>
                    <a:p>
                      <a:r>
                        <a:rPr lang="en-US" dirty="0"/>
                        <a:t>222</a:t>
                      </a:r>
                    </a:p>
                  </a:txBody>
                  <a:tcPr/>
                </a:tc>
                <a:tc>
                  <a:txBody>
                    <a:bodyPr/>
                    <a:lstStyle/>
                    <a:p>
                      <a:pPr lvl="0">
                        <a:buNone/>
                      </a:pPr>
                      <a:r>
                        <a:rPr lang="en-US" dirty="0"/>
                        <a:t>"fantastic"</a:t>
                      </a:r>
                    </a:p>
                  </a:txBody>
                  <a:tcPr/>
                </a:tc>
                <a:extLst>
                  <a:ext uri="{0D108BD9-81ED-4DB2-BD59-A6C34878D82A}">
                    <a16:rowId xmlns:a16="http://schemas.microsoft.com/office/drawing/2014/main" val="10002"/>
                  </a:ext>
                </a:extLst>
              </a:tr>
              <a:tr h="370840">
                <a:tc>
                  <a:txBody>
                    <a:bodyPr/>
                    <a:lstStyle/>
                    <a:p>
                      <a:r>
                        <a:rPr lang="en-US" dirty="0"/>
                        <a:t>111</a:t>
                      </a:r>
                    </a:p>
                  </a:txBody>
                  <a:tcPr/>
                </a:tc>
                <a:tc>
                  <a:txBody>
                    <a:bodyPr/>
                    <a:lstStyle/>
                    <a:p>
                      <a:pPr lvl="0">
                        <a:buNone/>
                      </a:pPr>
                      <a:r>
                        <a:rPr lang="en-US" dirty="0"/>
                        <a:t>"hilarious"</a:t>
                      </a:r>
                    </a:p>
                  </a:txBody>
                  <a:tcPr/>
                </a:tc>
                <a:extLst>
                  <a:ext uri="{0D108BD9-81ED-4DB2-BD59-A6C34878D82A}">
                    <a16:rowId xmlns:a16="http://schemas.microsoft.com/office/drawing/2014/main" val="10003"/>
                  </a:ext>
                </a:extLst>
              </a:tr>
              <a:tr h="370840">
                <a:tc>
                  <a:txBody>
                    <a:bodyPr/>
                    <a:lstStyle/>
                    <a:p>
                      <a:pPr lvl="0" algn="l"/>
                      <a:r>
                        <a:rPr lang="en-US" dirty="0"/>
                        <a:t>111</a:t>
                      </a:r>
                    </a:p>
                  </a:txBody>
                  <a:tcPr/>
                </a:tc>
                <a:tc>
                  <a:txBody>
                    <a:bodyPr/>
                    <a:lstStyle/>
                    <a:p>
                      <a:pPr lvl="0">
                        <a:buNone/>
                      </a:pPr>
                      <a:r>
                        <a:rPr lang="en-US" dirty="0"/>
                        <a:t>"agnostic"</a:t>
                      </a:r>
                    </a:p>
                  </a:txBody>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6D2B5BCF-A6BD-47D4-92C4-5C4B1C18FC50}"/>
              </a:ext>
            </a:extLst>
          </p:cNvPr>
          <p:cNvSpPr txBox="1"/>
          <p:nvPr/>
        </p:nvSpPr>
        <p:spPr>
          <a:xfrm>
            <a:off x="1624319" y="6036034"/>
            <a:ext cx="3624263" cy="424732"/>
          </a:xfrm>
          <a:prstGeom prst="rect">
            <a:avLst/>
          </a:prstGeom>
          <a:noFill/>
        </p:spPr>
        <p:txBody>
          <a:bodyPr wrap="square" rtlCol="0">
            <a:spAutoFit/>
          </a:bodyPr>
          <a:lstStyle/>
          <a:p>
            <a:pPr>
              <a:buNone/>
            </a:pPr>
            <a:r>
              <a:rPr lang="en-US" dirty="0"/>
              <a:t>333    NULL    (wrong)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D65134E6-92D3-4CCE-AFCA-AAF600600B76}" type="slidenum">
              <a:rPr lang="en-US" smtClean="0">
                <a:latin typeface="Times New Roman" pitchFamily="18" charset="0"/>
              </a:rPr>
              <a:pPr/>
              <a:t>61</a:t>
            </a:fld>
            <a:endParaRPr lang="en-US">
              <a:latin typeface="Times New Roman" pitchFamily="18" charset="0"/>
            </a:endParaRPr>
          </a:p>
        </p:txBody>
      </p:sp>
      <p:sp>
        <p:nvSpPr>
          <p:cNvPr id="7172" name="Rectangle 3"/>
          <p:cNvSpPr>
            <a:spLocks noGrp="1" noChangeArrowheads="1"/>
          </p:cNvSpPr>
          <p:nvPr>
            <p:ph type="body" idx="1"/>
          </p:nvPr>
        </p:nvSpPr>
        <p:spPr/>
        <p:txBody>
          <a:bodyPr/>
          <a:lstStyle/>
          <a:p>
            <a:pPr marL="0" indent="0">
              <a:buNone/>
            </a:pPr>
            <a:endParaRPr lang="en-US" dirty="0">
              <a:cs typeface="Times New Roman"/>
            </a:endParaRPr>
          </a:p>
        </p:txBody>
      </p:sp>
      <p:pic>
        <p:nvPicPr>
          <p:cNvPr id="7173" name="Picture 31"/>
          <p:cNvPicPr>
            <a:picLocks noChangeAspect="1" noChangeArrowheads="1"/>
          </p:cNvPicPr>
          <p:nvPr/>
        </p:nvPicPr>
        <p:blipFill>
          <a:blip r:embed="rId3" cstate="print"/>
          <a:srcRect/>
          <a:stretch>
            <a:fillRect/>
          </a:stretch>
        </p:blipFill>
        <p:spPr bwMode="auto">
          <a:xfrm>
            <a:off x="685800" y="3352800"/>
            <a:ext cx="7696200" cy="1933575"/>
          </a:xfrm>
          <a:prstGeom prst="rect">
            <a:avLst/>
          </a:prstGeom>
          <a:noFill/>
          <a:ln w="9525">
            <a:noFill/>
            <a:miter lim="800000"/>
            <a:headEnd/>
            <a:tailEnd/>
          </a:ln>
        </p:spPr>
      </p:pic>
      <p:sp>
        <p:nvSpPr>
          <p:cNvPr id="7174" name="AutoShape 32"/>
          <p:cNvSpPr>
            <a:spLocks noChangeArrowheads="1"/>
          </p:cNvSpPr>
          <p:nvPr/>
        </p:nvSpPr>
        <p:spPr bwMode="auto">
          <a:xfrm>
            <a:off x="6588125" y="5438775"/>
            <a:ext cx="1641475" cy="609600"/>
          </a:xfrm>
          <a:prstGeom prst="wedgeEllipseCallout">
            <a:avLst>
              <a:gd name="adj1" fmla="val 6866"/>
              <a:gd name="adj2" fmla="val -189843"/>
            </a:avLst>
          </a:prstGeom>
          <a:noFill/>
          <a:ln w="9525">
            <a:solidFill>
              <a:schemeClr val="tx1"/>
            </a:solidFill>
            <a:prstDash val="dash"/>
            <a:miter lim="800000"/>
            <a:headEnd/>
            <a:tailEnd/>
          </a:ln>
        </p:spPr>
        <p:txBody>
          <a:bodyPr/>
          <a:lstStyle/>
          <a:p>
            <a:pPr algn="ctr">
              <a:buFontTx/>
              <a:buNone/>
            </a:pPr>
            <a:r>
              <a:rPr lang="en-US" sz="1800" i="1"/>
              <a:t>Set valued</a:t>
            </a:r>
          </a:p>
        </p:txBody>
      </p:sp>
      <p:pic>
        <p:nvPicPr>
          <p:cNvPr id="2" name="圖片 2" descr="一張含有 玩具, 樂高 的圖片&#10;&#10;描述是以高可信度產生">
            <a:extLst>
              <a:ext uri="{FF2B5EF4-FFF2-40B4-BE49-F238E27FC236}">
                <a16:creationId xmlns:a16="http://schemas.microsoft.com/office/drawing/2014/main" id="{5066C3FF-1B93-4A4E-8DCF-DE04E5B19A8C}"/>
              </a:ext>
            </a:extLst>
          </p:cNvPr>
          <p:cNvPicPr>
            <a:picLocks noChangeAspect="1"/>
          </p:cNvPicPr>
          <p:nvPr/>
        </p:nvPicPr>
        <p:blipFill>
          <a:blip r:embed="rId4"/>
          <a:stretch>
            <a:fillRect/>
          </a:stretch>
        </p:blipFill>
        <p:spPr>
          <a:xfrm>
            <a:off x="5718481" y="421227"/>
            <a:ext cx="2743200" cy="2743200"/>
          </a:xfrm>
          <a:prstGeom prst="rect">
            <a:avLst/>
          </a:prstGeom>
        </p:spPr>
      </p:pic>
      <p:sp>
        <p:nvSpPr>
          <p:cNvPr id="7171" name="Rectangle 2"/>
          <p:cNvSpPr>
            <a:spLocks noGrp="1" noChangeArrowheads="1"/>
          </p:cNvSpPr>
          <p:nvPr>
            <p:ph type="title"/>
          </p:nvPr>
        </p:nvSpPr>
        <p:spPr/>
        <p:txBody>
          <a:bodyPr/>
          <a:lstStyle/>
          <a:p>
            <a:r>
              <a:rPr lang="en-US" dirty="0"/>
              <a:t>An Example of Entity Type</a:t>
            </a:r>
            <a:endParaRPr lang="en-US" dirty="0">
              <a:cs typeface="Times New Roman"/>
            </a:endParaRPr>
          </a:p>
        </p:txBody>
      </p:sp>
    </p:spTree>
    <p:extLst>
      <p:ext uri="{BB962C8B-B14F-4D97-AF65-F5344CB8AC3E}">
        <p14:creationId xmlns:p14="http://schemas.microsoft.com/office/powerpoint/2010/main" val="1648505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CA0A232E-FEA7-4062-9636-9478FE278C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891F56-A18D-44AF-BB84-24C1D88D7554}" type="slidenum">
              <a:rPr lang="en-US" altLang="en-US" sz="1400" smtClean="0"/>
              <a:pPr>
                <a:spcBef>
                  <a:spcPct val="0"/>
                </a:spcBef>
                <a:buFontTx/>
                <a:buNone/>
              </a:pPr>
              <a:t>62</a:t>
            </a:fld>
            <a:endParaRPr lang="en-US" altLang="en-US" sz="1400"/>
          </a:p>
        </p:txBody>
      </p:sp>
      <p:sp>
        <p:nvSpPr>
          <p:cNvPr id="19459" name="Rectangle 2">
            <a:extLst>
              <a:ext uri="{FF2B5EF4-FFF2-40B4-BE49-F238E27FC236}">
                <a16:creationId xmlns:a16="http://schemas.microsoft.com/office/drawing/2014/main" id="{ACE65647-C680-49D3-A50D-93C00A426397}"/>
              </a:ext>
            </a:extLst>
          </p:cNvPr>
          <p:cNvSpPr>
            <a:spLocks noGrp="1" noChangeArrowheads="1"/>
          </p:cNvSpPr>
          <p:nvPr>
            <p:ph type="title"/>
          </p:nvPr>
        </p:nvSpPr>
        <p:spPr/>
        <p:txBody>
          <a:bodyPr/>
          <a:lstStyle/>
          <a:p>
            <a:r>
              <a:rPr lang="en-US" altLang="en-US" dirty="0"/>
              <a:t>How to deal with Anomalies</a:t>
            </a:r>
          </a:p>
        </p:txBody>
      </p:sp>
      <p:sp>
        <p:nvSpPr>
          <p:cNvPr id="19460" name="Text Box 3">
            <a:extLst>
              <a:ext uri="{FF2B5EF4-FFF2-40B4-BE49-F238E27FC236}">
                <a16:creationId xmlns:a16="http://schemas.microsoft.com/office/drawing/2014/main" id="{E70E293C-B317-42AD-AE54-17462C2273D3}"/>
              </a:ext>
            </a:extLst>
          </p:cNvPr>
          <p:cNvSpPr txBox="1">
            <a:spLocks noChangeArrowheads="1"/>
          </p:cNvSpPr>
          <p:nvPr/>
        </p:nvSpPr>
        <p:spPr bwMode="auto">
          <a:xfrm>
            <a:off x="2209800" y="4545013"/>
            <a:ext cx="4449763"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a:t>SSN      Name          Address          Hobby</a:t>
            </a:r>
          </a:p>
          <a:p>
            <a:pPr>
              <a:spcBef>
                <a:spcPct val="0"/>
              </a:spcBef>
              <a:buFontTx/>
              <a:buNone/>
            </a:pPr>
            <a:r>
              <a:rPr lang="en-US" altLang="en-US" sz="2400"/>
              <a:t>1111    Joe        123 Main     biking</a:t>
            </a:r>
          </a:p>
          <a:p>
            <a:pPr>
              <a:spcBef>
                <a:spcPct val="0"/>
              </a:spcBef>
              <a:buFontTx/>
              <a:buNone/>
            </a:pPr>
            <a:r>
              <a:rPr lang="en-US" altLang="en-US" sz="2400"/>
              <a:t>1111    Joe        123 Main     hiking</a:t>
            </a:r>
          </a:p>
          <a:p>
            <a:pPr>
              <a:spcBef>
                <a:spcPct val="0"/>
              </a:spcBef>
              <a:buFontTx/>
              <a:buNone/>
            </a:pPr>
            <a:r>
              <a:rPr lang="en-US" altLang="en-US" sz="2400"/>
              <a:t>      …………….</a:t>
            </a:r>
          </a:p>
        </p:txBody>
      </p:sp>
      <p:sp>
        <p:nvSpPr>
          <p:cNvPr id="19461" name="Text Box 4">
            <a:extLst>
              <a:ext uri="{FF2B5EF4-FFF2-40B4-BE49-F238E27FC236}">
                <a16:creationId xmlns:a16="http://schemas.microsoft.com/office/drawing/2014/main" id="{9C81B1DA-8566-49BD-9D67-4ED93A87A2F5}"/>
              </a:ext>
            </a:extLst>
          </p:cNvPr>
          <p:cNvSpPr txBox="1">
            <a:spLocks noChangeArrowheads="1"/>
          </p:cNvSpPr>
          <p:nvPr/>
        </p:nvSpPr>
        <p:spPr bwMode="auto">
          <a:xfrm>
            <a:off x="2209800" y="2335213"/>
            <a:ext cx="5595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a:t> SSN     Name          Address              Hobby</a:t>
            </a:r>
          </a:p>
          <a:p>
            <a:pPr>
              <a:spcBef>
                <a:spcPct val="0"/>
              </a:spcBef>
              <a:buFontTx/>
              <a:buNone/>
            </a:pPr>
            <a:r>
              <a:rPr lang="en-US" altLang="en-US" sz="2400"/>
              <a:t>1111    Joe        123 Main    {biking, hiking}</a:t>
            </a:r>
          </a:p>
        </p:txBody>
      </p:sp>
      <p:sp>
        <p:nvSpPr>
          <p:cNvPr id="19462" name="Text Box 5">
            <a:extLst>
              <a:ext uri="{FF2B5EF4-FFF2-40B4-BE49-F238E27FC236}">
                <a16:creationId xmlns:a16="http://schemas.microsoft.com/office/drawing/2014/main" id="{03D3A267-6D78-45B0-A080-F743138A3B62}"/>
              </a:ext>
            </a:extLst>
          </p:cNvPr>
          <p:cNvSpPr txBox="1">
            <a:spLocks noChangeArrowheads="1"/>
          </p:cNvSpPr>
          <p:nvPr/>
        </p:nvSpPr>
        <p:spPr bwMode="auto">
          <a:xfrm>
            <a:off x="533400" y="1828800"/>
            <a:ext cx="144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ER Model</a:t>
            </a:r>
          </a:p>
        </p:txBody>
      </p:sp>
      <p:sp>
        <p:nvSpPr>
          <p:cNvPr id="19463" name="Text Box 7">
            <a:extLst>
              <a:ext uri="{FF2B5EF4-FFF2-40B4-BE49-F238E27FC236}">
                <a16:creationId xmlns:a16="http://schemas.microsoft.com/office/drawing/2014/main" id="{E02DFC71-DE10-4651-B546-AF436A99653D}"/>
              </a:ext>
            </a:extLst>
          </p:cNvPr>
          <p:cNvSpPr txBox="1">
            <a:spLocks noChangeArrowheads="1"/>
          </p:cNvSpPr>
          <p:nvPr/>
        </p:nvSpPr>
        <p:spPr bwMode="auto">
          <a:xfrm>
            <a:off x="288925" y="4079875"/>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Relational Model</a:t>
            </a:r>
          </a:p>
        </p:txBody>
      </p:sp>
      <p:sp>
        <p:nvSpPr>
          <p:cNvPr id="19464" name="Line 8">
            <a:extLst>
              <a:ext uri="{FF2B5EF4-FFF2-40B4-BE49-F238E27FC236}">
                <a16:creationId xmlns:a16="http://schemas.microsoft.com/office/drawing/2014/main" id="{BA6BD5BF-D74F-4D3C-BA80-E33C2053AB8C}"/>
              </a:ext>
            </a:extLst>
          </p:cNvPr>
          <p:cNvSpPr>
            <a:spLocks noChangeShapeType="1"/>
          </p:cNvSpPr>
          <p:nvPr/>
        </p:nvSpPr>
        <p:spPr bwMode="auto">
          <a:xfrm>
            <a:off x="2209800" y="2209800"/>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12">
            <a:extLst>
              <a:ext uri="{FF2B5EF4-FFF2-40B4-BE49-F238E27FC236}">
                <a16:creationId xmlns:a16="http://schemas.microsoft.com/office/drawing/2014/main" id="{4DB7C7A2-20BE-4069-95FD-8407B68F36E4}"/>
              </a:ext>
            </a:extLst>
          </p:cNvPr>
          <p:cNvSpPr>
            <a:spLocks noChangeShapeType="1"/>
          </p:cNvSpPr>
          <p:nvPr/>
        </p:nvSpPr>
        <p:spPr bwMode="auto">
          <a:xfrm>
            <a:off x="2209800" y="2667000"/>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3">
            <a:extLst>
              <a:ext uri="{FF2B5EF4-FFF2-40B4-BE49-F238E27FC236}">
                <a16:creationId xmlns:a16="http://schemas.microsoft.com/office/drawing/2014/main" id="{033928CB-E8CD-4A00-A821-F9E3422B81FA}"/>
              </a:ext>
            </a:extLst>
          </p:cNvPr>
          <p:cNvSpPr>
            <a:spLocks noChangeShapeType="1"/>
          </p:cNvSpPr>
          <p:nvPr/>
        </p:nvSpPr>
        <p:spPr bwMode="auto">
          <a:xfrm flipH="1">
            <a:off x="2209800" y="2209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4">
            <a:extLst>
              <a:ext uri="{FF2B5EF4-FFF2-40B4-BE49-F238E27FC236}">
                <a16:creationId xmlns:a16="http://schemas.microsoft.com/office/drawing/2014/main" id="{6072D9AE-D1B8-45C4-9094-5697F78CA48A}"/>
              </a:ext>
            </a:extLst>
          </p:cNvPr>
          <p:cNvSpPr>
            <a:spLocks noChangeShapeType="1"/>
          </p:cNvSpPr>
          <p:nvPr/>
        </p:nvSpPr>
        <p:spPr bwMode="auto">
          <a:xfrm flipH="1">
            <a:off x="8001000" y="2209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Line 15">
            <a:extLst>
              <a:ext uri="{FF2B5EF4-FFF2-40B4-BE49-F238E27FC236}">
                <a16:creationId xmlns:a16="http://schemas.microsoft.com/office/drawing/2014/main" id="{CE8E45C3-B26E-497F-BBF6-A61AFE64132B}"/>
              </a:ext>
            </a:extLst>
          </p:cNvPr>
          <p:cNvSpPr>
            <a:spLocks noChangeShapeType="1"/>
          </p:cNvSpPr>
          <p:nvPr/>
        </p:nvSpPr>
        <p:spPr bwMode="auto">
          <a:xfrm>
            <a:off x="2209800" y="44958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16">
            <a:extLst>
              <a:ext uri="{FF2B5EF4-FFF2-40B4-BE49-F238E27FC236}">
                <a16:creationId xmlns:a16="http://schemas.microsoft.com/office/drawing/2014/main" id="{ACB46CAB-A563-4C55-987C-BE32E28DE91B}"/>
              </a:ext>
            </a:extLst>
          </p:cNvPr>
          <p:cNvSpPr>
            <a:spLocks noChangeShapeType="1"/>
          </p:cNvSpPr>
          <p:nvPr/>
        </p:nvSpPr>
        <p:spPr bwMode="auto">
          <a:xfrm>
            <a:off x="2209800" y="44958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0" name="Line 17">
            <a:extLst>
              <a:ext uri="{FF2B5EF4-FFF2-40B4-BE49-F238E27FC236}">
                <a16:creationId xmlns:a16="http://schemas.microsoft.com/office/drawing/2014/main" id="{40524C98-6C06-4806-9E7E-7D2F93841D88}"/>
              </a:ext>
            </a:extLst>
          </p:cNvPr>
          <p:cNvSpPr>
            <a:spLocks noChangeShapeType="1"/>
          </p:cNvSpPr>
          <p:nvPr/>
        </p:nvSpPr>
        <p:spPr bwMode="auto">
          <a:xfrm>
            <a:off x="6781800" y="44958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18">
            <a:extLst>
              <a:ext uri="{FF2B5EF4-FFF2-40B4-BE49-F238E27FC236}">
                <a16:creationId xmlns:a16="http://schemas.microsoft.com/office/drawing/2014/main" id="{929A549C-AC4E-444F-883B-C2F0AC7D3D21}"/>
              </a:ext>
            </a:extLst>
          </p:cNvPr>
          <p:cNvSpPr>
            <a:spLocks noChangeShapeType="1"/>
          </p:cNvSpPr>
          <p:nvPr/>
        </p:nvSpPr>
        <p:spPr bwMode="auto">
          <a:xfrm>
            <a:off x="2209800" y="48768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Freeform 19">
            <a:extLst>
              <a:ext uri="{FF2B5EF4-FFF2-40B4-BE49-F238E27FC236}">
                <a16:creationId xmlns:a16="http://schemas.microsoft.com/office/drawing/2014/main" id="{80F6FBAC-E14F-41BA-B838-3F03DA62A17E}"/>
              </a:ext>
            </a:extLst>
          </p:cNvPr>
          <p:cNvSpPr>
            <a:spLocks/>
          </p:cNvSpPr>
          <p:nvPr/>
        </p:nvSpPr>
        <p:spPr bwMode="auto">
          <a:xfrm>
            <a:off x="2057400" y="4800600"/>
            <a:ext cx="3498850" cy="1038225"/>
          </a:xfrm>
          <a:custGeom>
            <a:avLst/>
            <a:gdLst>
              <a:gd name="T0" fmla="*/ 2147483646 w 2204"/>
              <a:gd name="T1" fmla="*/ 2147483646 h 654"/>
              <a:gd name="T2" fmla="*/ 2147483646 w 2204"/>
              <a:gd name="T3" fmla="*/ 2147483646 h 654"/>
              <a:gd name="T4" fmla="*/ 2147483646 w 2204"/>
              <a:gd name="T5" fmla="*/ 2147483646 h 654"/>
              <a:gd name="T6" fmla="*/ 2147483646 w 2204"/>
              <a:gd name="T7" fmla="*/ 2147483646 h 654"/>
              <a:gd name="T8" fmla="*/ 2147483646 w 2204"/>
              <a:gd name="T9" fmla="*/ 2147483646 h 654"/>
              <a:gd name="T10" fmla="*/ 2147483646 w 2204"/>
              <a:gd name="T11" fmla="*/ 2147483646 h 654"/>
              <a:gd name="T12" fmla="*/ 2147483646 w 2204"/>
              <a:gd name="T13" fmla="*/ 2147483646 h 654"/>
              <a:gd name="T14" fmla="*/ 2147483646 w 2204"/>
              <a:gd name="T15" fmla="*/ 2147483646 h 654"/>
              <a:gd name="T16" fmla="*/ 2147483646 w 2204"/>
              <a:gd name="T17" fmla="*/ 2147483646 h 654"/>
              <a:gd name="T18" fmla="*/ 2147483646 w 2204"/>
              <a:gd name="T19" fmla="*/ 2147483646 h 654"/>
              <a:gd name="T20" fmla="*/ 2147483646 w 2204"/>
              <a:gd name="T21" fmla="*/ 2147483646 h 654"/>
              <a:gd name="T22" fmla="*/ 2147483646 w 2204"/>
              <a:gd name="T23" fmla="*/ 2147483646 h 654"/>
              <a:gd name="T24" fmla="*/ 2147483646 w 2204"/>
              <a:gd name="T25" fmla="*/ 2147483646 h 654"/>
              <a:gd name="T26" fmla="*/ 2147483646 w 2204"/>
              <a:gd name="T27" fmla="*/ 2147483646 h 654"/>
              <a:gd name="T28" fmla="*/ 2147483646 w 2204"/>
              <a:gd name="T29" fmla="*/ 2147483646 h 654"/>
              <a:gd name="T30" fmla="*/ 2147483646 w 2204"/>
              <a:gd name="T31" fmla="*/ 2147483646 h 654"/>
              <a:gd name="T32" fmla="*/ 2147483646 w 2204"/>
              <a:gd name="T33" fmla="*/ 2147483646 h 654"/>
              <a:gd name="T34" fmla="*/ 2147483646 w 2204"/>
              <a:gd name="T35" fmla="*/ 2147483646 h 6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04"/>
              <a:gd name="T55" fmla="*/ 0 h 654"/>
              <a:gd name="T56" fmla="*/ 2204 w 2204"/>
              <a:gd name="T57" fmla="*/ 654 h 6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04" h="654">
                <a:moveTo>
                  <a:pt x="923" y="99"/>
                </a:moveTo>
                <a:cubicBezTo>
                  <a:pt x="810" y="90"/>
                  <a:pt x="696" y="89"/>
                  <a:pt x="584" y="71"/>
                </a:cubicBezTo>
                <a:cubicBezTo>
                  <a:pt x="482" y="73"/>
                  <a:pt x="162" y="0"/>
                  <a:pt x="36" y="126"/>
                </a:cubicBezTo>
                <a:cubicBezTo>
                  <a:pt x="8" y="211"/>
                  <a:pt x="0" y="301"/>
                  <a:pt x="54" y="382"/>
                </a:cubicBezTo>
                <a:cubicBezTo>
                  <a:pt x="67" y="421"/>
                  <a:pt x="79" y="420"/>
                  <a:pt x="109" y="446"/>
                </a:cubicBezTo>
                <a:cubicBezTo>
                  <a:pt x="125" y="460"/>
                  <a:pt x="140" y="477"/>
                  <a:pt x="155" y="492"/>
                </a:cubicBezTo>
                <a:cubicBezTo>
                  <a:pt x="226" y="563"/>
                  <a:pt x="364" y="566"/>
                  <a:pt x="456" y="574"/>
                </a:cubicBezTo>
                <a:cubicBezTo>
                  <a:pt x="654" y="613"/>
                  <a:pt x="861" y="598"/>
                  <a:pt x="1060" y="602"/>
                </a:cubicBezTo>
                <a:cubicBezTo>
                  <a:pt x="1193" y="617"/>
                  <a:pt x="1320" y="619"/>
                  <a:pt x="1453" y="611"/>
                </a:cubicBezTo>
                <a:cubicBezTo>
                  <a:pt x="1462" y="608"/>
                  <a:pt x="1471" y="604"/>
                  <a:pt x="1480" y="602"/>
                </a:cubicBezTo>
                <a:cubicBezTo>
                  <a:pt x="1519" y="594"/>
                  <a:pt x="1561" y="595"/>
                  <a:pt x="1599" y="583"/>
                </a:cubicBezTo>
                <a:cubicBezTo>
                  <a:pt x="1620" y="576"/>
                  <a:pt x="1639" y="654"/>
                  <a:pt x="1657" y="642"/>
                </a:cubicBezTo>
                <a:cubicBezTo>
                  <a:pt x="1666" y="636"/>
                  <a:pt x="1831" y="624"/>
                  <a:pt x="1831" y="624"/>
                </a:cubicBezTo>
                <a:cubicBezTo>
                  <a:pt x="1854" y="589"/>
                  <a:pt x="2161" y="584"/>
                  <a:pt x="2169" y="542"/>
                </a:cubicBezTo>
                <a:cubicBezTo>
                  <a:pt x="2166" y="490"/>
                  <a:pt x="2204" y="210"/>
                  <a:pt x="2197" y="158"/>
                </a:cubicBezTo>
                <a:cubicBezTo>
                  <a:pt x="2184" y="56"/>
                  <a:pt x="1850" y="70"/>
                  <a:pt x="1758" y="48"/>
                </a:cubicBezTo>
                <a:cubicBezTo>
                  <a:pt x="1546" y="64"/>
                  <a:pt x="1511" y="30"/>
                  <a:pt x="1118" y="94"/>
                </a:cubicBezTo>
                <a:cubicBezTo>
                  <a:pt x="1055" y="74"/>
                  <a:pt x="1042" y="119"/>
                  <a:pt x="923" y="99"/>
                </a:cubicBezTo>
                <a:close/>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3" name="AutoShape 20">
            <a:extLst>
              <a:ext uri="{FF2B5EF4-FFF2-40B4-BE49-F238E27FC236}">
                <a16:creationId xmlns:a16="http://schemas.microsoft.com/office/drawing/2014/main" id="{28B9F8A3-0425-4FB4-8CF5-3E4CDF6B469B}"/>
              </a:ext>
            </a:extLst>
          </p:cNvPr>
          <p:cNvSpPr>
            <a:spLocks noChangeArrowheads="1"/>
          </p:cNvSpPr>
          <p:nvPr/>
        </p:nvSpPr>
        <p:spPr bwMode="auto">
          <a:xfrm>
            <a:off x="6705600" y="5943600"/>
            <a:ext cx="1295400" cy="457200"/>
          </a:xfrm>
          <a:prstGeom prst="wedgeRoundRectCallout">
            <a:avLst>
              <a:gd name="adj1" fmla="val -141176"/>
              <a:gd name="adj2" fmla="val -8368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i="1"/>
              <a:t>Redundancy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F762C8DF-D276-4473-8153-76175B7E7D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9CE3089-1A35-448C-ADF3-1805359C9260}" type="slidenum">
              <a:rPr lang="en-US" altLang="en-US" sz="1400" smtClean="0"/>
              <a:pPr>
                <a:spcBef>
                  <a:spcPct val="0"/>
                </a:spcBef>
                <a:buFontTx/>
                <a:buNone/>
              </a:pPr>
              <a:t>63</a:t>
            </a:fld>
            <a:endParaRPr lang="en-US" altLang="en-US" sz="1400"/>
          </a:p>
        </p:txBody>
      </p:sp>
      <p:sp>
        <p:nvSpPr>
          <p:cNvPr id="21507" name="Rectangle 2">
            <a:extLst>
              <a:ext uri="{FF2B5EF4-FFF2-40B4-BE49-F238E27FC236}">
                <a16:creationId xmlns:a16="http://schemas.microsoft.com/office/drawing/2014/main" id="{3BF7970E-4025-4F30-A78E-47E6B8C6E569}"/>
              </a:ext>
            </a:extLst>
          </p:cNvPr>
          <p:cNvSpPr>
            <a:spLocks noGrp="1" noChangeArrowheads="1"/>
          </p:cNvSpPr>
          <p:nvPr>
            <p:ph type="title"/>
          </p:nvPr>
        </p:nvSpPr>
        <p:spPr>
          <a:xfrm>
            <a:off x="762000" y="0"/>
            <a:ext cx="7772400" cy="1143000"/>
          </a:xfrm>
        </p:spPr>
        <p:txBody>
          <a:bodyPr/>
          <a:lstStyle/>
          <a:p>
            <a:r>
              <a:rPr lang="en-US" altLang="en-US"/>
              <a:t>Anomalies</a:t>
            </a:r>
          </a:p>
        </p:txBody>
      </p:sp>
      <p:sp>
        <p:nvSpPr>
          <p:cNvPr id="21508" name="Rectangle 3">
            <a:extLst>
              <a:ext uri="{FF2B5EF4-FFF2-40B4-BE49-F238E27FC236}">
                <a16:creationId xmlns:a16="http://schemas.microsoft.com/office/drawing/2014/main" id="{EF75CC1E-9A0C-436B-8473-68C115F0C715}"/>
              </a:ext>
            </a:extLst>
          </p:cNvPr>
          <p:cNvSpPr>
            <a:spLocks noGrp="1" noChangeArrowheads="1"/>
          </p:cNvSpPr>
          <p:nvPr>
            <p:ph type="body" idx="1"/>
          </p:nvPr>
        </p:nvSpPr>
        <p:spPr>
          <a:xfrm>
            <a:off x="685800" y="1295400"/>
            <a:ext cx="7848600" cy="5105400"/>
          </a:xfrm>
        </p:spPr>
        <p:txBody>
          <a:bodyPr/>
          <a:lstStyle/>
          <a:p>
            <a:pPr>
              <a:lnSpc>
                <a:spcPct val="90000"/>
              </a:lnSpc>
            </a:pPr>
            <a:r>
              <a:rPr lang="en-US" altLang="en-US"/>
              <a:t>Redundancy leads to anomalies:</a:t>
            </a:r>
          </a:p>
          <a:p>
            <a:pPr lvl="1">
              <a:lnSpc>
                <a:spcPct val="90000"/>
              </a:lnSpc>
            </a:pPr>
            <a:r>
              <a:rPr lang="en-US" altLang="en-US" b="1"/>
              <a:t>Update anomaly</a:t>
            </a:r>
            <a:r>
              <a:rPr lang="en-US" altLang="en-US"/>
              <a:t>: A change in </a:t>
            </a:r>
            <a:r>
              <a:rPr lang="en-US" altLang="en-US" i="1"/>
              <a:t>Address</a:t>
            </a:r>
            <a:r>
              <a:rPr lang="en-US" altLang="en-US"/>
              <a:t> must be made in several places</a:t>
            </a:r>
          </a:p>
          <a:p>
            <a:pPr lvl="1">
              <a:lnSpc>
                <a:spcPct val="90000"/>
              </a:lnSpc>
            </a:pPr>
            <a:r>
              <a:rPr lang="en-US" altLang="en-US" b="1"/>
              <a:t>Deletion anomaly</a:t>
            </a:r>
            <a:r>
              <a:rPr lang="en-US" altLang="en-US"/>
              <a:t>: Suppose a person gives up all hobbies.  Do we:</a:t>
            </a:r>
          </a:p>
          <a:p>
            <a:pPr lvl="2">
              <a:lnSpc>
                <a:spcPct val="90000"/>
              </a:lnSpc>
            </a:pPr>
            <a:r>
              <a:rPr lang="en-US" altLang="en-US"/>
              <a:t>Set Hobby attribute to null?  </a:t>
            </a:r>
            <a:r>
              <a:rPr lang="en-US" altLang="en-US" u="sng"/>
              <a:t>No</a:t>
            </a:r>
            <a:r>
              <a:rPr lang="en-US" altLang="en-US"/>
              <a:t>, since </a:t>
            </a:r>
            <a:r>
              <a:rPr lang="en-US" altLang="en-US" i="1"/>
              <a:t>Hobby</a:t>
            </a:r>
            <a:r>
              <a:rPr lang="en-US" altLang="en-US"/>
              <a:t> is part of key</a:t>
            </a:r>
          </a:p>
          <a:p>
            <a:pPr lvl="2">
              <a:lnSpc>
                <a:spcPct val="90000"/>
              </a:lnSpc>
            </a:pPr>
            <a:r>
              <a:rPr lang="en-US" altLang="en-US"/>
              <a:t>Delete the entire row?  </a:t>
            </a:r>
            <a:r>
              <a:rPr lang="en-US" altLang="en-US" u="sng"/>
              <a:t>No</a:t>
            </a:r>
            <a:r>
              <a:rPr lang="en-US" altLang="en-US"/>
              <a:t>, since we lose other information in the row</a:t>
            </a:r>
          </a:p>
          <a:p>
            <a:pPr lvl="1">
              <a:lnSpc>
                <a:spcPct val="90000"/>
              </a:lnSpc>
            </a:pPr>
            <a:r>
              <a:rPr lang="en-US" altLang="en-US" b="1"/>
              <a:t>Insertion anomaly</a:t>
            </a:r>
            <a:r>
              <a:rPr lang="en-US" altLang="en-US"/>
              <a:t>: </a:t>
            </a:r>
            <a:r>
              <a:rPr lang="en-US" altLang="en-US" i="1"/>
              <a:t>Hobby</a:t>
            </a:r>
            <a:r>
              <a:rPr lang="en-US" altLang="en-US"/>
              <a:t> value must be supplied for any inserted row since </a:t>
            </a:r>
            <a:r>
              <a:rPr lang="en-US" altLang="en-US" i="1"/>
              <a:t>Hobby</a:t>
            </a:r>
            <a:r>
              <a:rPr lang="en-US" altLang="en-US"/>
              <a:t> is part of key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C0596B73-6B4B-44A9-BFE2-51700C58B9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60949B-0A05-4F20-BFA7-519ADC6CFAE7}" type="slidenum">
              <a:rPr lang="en-US" altLang="en-US" sz="1400" smtClean="0"/>
              <a:pPr>
                <a:spcBef>
                  <a:spcPct val="0"/>
                </a:spcBef>
                <a:buFontTx/>
                <a:buNone/>
              </a:pPr>
              <a:t>64</a:t>
            </a:fld>
            <a:endParaRPr lang="en-US" altLang="en-US" sz="1400"/>
          </a:p>
        </p:txBody>
      </p:sp>
      <p:sp>
        <p:nvSpPr>
          <p:cNvPr id="23555" name="Rectangle 2">
            <a:extLst>
              <a:ext uri="{FF2B5EF4-FFF2-40B4-BE49-F238E27FC236}">
                <a16:creationId xmlns:a16="http://schemas.microsoft.com/office/drawing/2014/main" id="{C3BAC307-4B12-4494-A197-7D9053CEEE00}"/>
              </a:ext>
            </a:extLst>
          </p:cNvPr>
          <p:cNvSpPr>
            <a:spLocks noGrp="1" noChangeArrowheads="1"/>
          </p:cNvSpPr>
          <p:nvPr>
            <p:ph type="title"/>
          </p:nvPr>
        </p:nvSpPr>
        <p:spPr>
          <a:xfrm>
            <a:off x="685800" y="0"/>
            <a:ext cx="7772400" cy="1143000"/>
          </a:xfrm>
        </p:spPr>
        <p:txBody>
          <a:bodyPr/>
          <a:lstStyle/>
          <a:p>
            <a:r>
              <a:rPr lang="en-US" altLang="en-US"/>
              <a:t>Decomposition</a:t>
            </a:r>
          </a:p>
        </p:txBody>
      </p:sp>
      <p:sp>
        <p:nvSpPr>
          <p:cNvPr id="6147" name="Rectangle 3">
            <a:extLst>
              <a:ext uri="{FF2B5EF4-FFF2-40B4-BE49-F238E27FC236}">
                <a16:creationId xmlns:a16="http://schemas.microsoft.com/office/drawing/2014/main" id="{6D54EAAC-2BD4-4C47-9E54-A7ED940DC657}"/>
              </a:ext>
            </a:extLst>
          </p:cNvPr>
          <p:cNvSpPr>
            <a:spLocks noGrp="1" noChangeArrowheads="1"/>
          </p:cNvSpPr>
          <p:nvPr>
            <p:ph type="body" idx="1"/>
          </p:nvPr>
        </p:nvSpPr>
        <p:spPr>
          <a:xfrm>
            <a:off x="685800" y="1295400"/>
            <a:ext cx="8229600" cy="5105400"/>
          </a:xfrm>
        </p:spPr>
        <p:txBody>
          <a:bodyPr/>
          <a:lstStyle/>
          <a:p>
            <a:pPr>
              <a:lnSpc>
                <a:spcPct val="90000"/>
              </a:lnSpc>
              <a:defRPr/>
            </a:pPr>
            <a:r>
              <a:rPr lang="en-US" b="1" dirty="0"/>
              <a:t>Solution</a:t>
            </a:r>
            <a:r>
              <a:rPr lang="en-US" dirty="0"/>
              <a:t>: use two relations to store </a:t>
            </a:r>
            <a:r>
              <a:rPr lang="en-US" dirty="0">
                <a:effectLst>
                  <a:outerShdw blurRad="38100" dist="38100" dir="2700000" algn="tl">
                    <a:srgbClr val="C0C0C0"/>
                  </a:outerShdw>
                </a:effectLst>
              </a:rPr>
              <a:t>Person</a:t>
            </a:r>
            <a:r>
              <a:rPr lang="en-US" dirty="0"/>
              <a:t> information</a:t>
            </a:r>
          </a:p>
          <a:p>
            <a:pPr lvl="1">
              <a:lnSpc>
                <a:spcPct val="90000"/>
              </a:lnSpc>
              <a:defRPr/>
            </a:pPr>
            <a:r>
              <a:rPr lang="en-US" sz="3200" dirty="0">
                <a:effectLst>
                  <a:outerShdw blurRad="38100" dist="38100" dir="2700000" algn="tl">
                    <a:srgbClr val="C0C0C0"/>
                  </a:outerShdw>
                </a:effectLst>
              </a:rPr>
              <a:t>Person1</a:t>
            </a:r>
            <a:r>
              <a:rPr lang="en-US" sz="3200" dirty="0"/>
              <a:t> (</a:t>
            </a:r>
            <a:r>
              <a:rPr lang="en-US" sz="3200" i="1" dirty="0">
                <a:solidFill>
                  <a:srgbClr val="FF0000"/>
                </a:solidFill>
              </a:rPr>
              <a:t>SSN</a:t>
            </a:r>
            <a:r>
              <a:rPr lang="en-US" sz="3200" i="1" dirty="0"/>
              <a:t>, Name, Address</a:t>
            </a:r>
            <a:r>
              <a:rPr lang="en-US" sz="3200" dirty="0"/>
              <a:t>)</a:t>
            </a:r>
          </a:p>
          <a:p>
            <a:pPr lvl="1">
              <a:lnSpc>
                <a:spcPct val="90000"/>
              </a:lnSpc>
              <a:defRPr/>
            </a:pPr>
            <a:r>
              <a:rPr lang="en-US" sz="3200" dirty="0">
                <a:effectLst>
                  <a:outerShdw blurRad="38100" dist="38100" dir="2700000" algn="tl">
                    <a:srgbClr val="C0C0C0"/>
                  </a:outerShdw>
                </a:effectLst>
              </a:rPr>
              <a:t>Hobbies</a:t>
            </a:r>
            <a:r>
              <a:rPr lang="en-US" sz="3200" dirty="0"/>
              <a:t> (</a:t>
            </a:r>
            <a:r>
              <a:rPr lang="en-US" sz="3200" i="1" dirty="0">
                <a:solidFill>
                  <a:srgbClr val="FF0000"/>
                </a:solidFill>
              </a:rPr>
              <a:t>SSN</a:t>
            </a:r>
            <a:r>
              <a:rPr lang="en-US" sz="3200" i="1" dirty="0"/>
              <a:t>, Hobby</a:t>
            </a:r>
            <a:r>
              <a:rPr lang="en-US" sz="3200" dirty="0"/>
              <a:t>)</a:t>
            </a:r>
          </a:p>
          <a:p>
            <a:pPr>
              <a:lnSpc>
                <a:spcPct val="90000"/>
              </a:lnSpc>
              <a:defRPr/>
            </a:pPr>
            <a:r>
              <a:rPr lang="en-US" dirty="0"/>
              <a:t>The decomposition is more general: people with hobbies can now be described </a:t>
            </a:r>
          </a:p>
          <a:p>
            <a:pPr>
              <a:lnSpc>
                <a:spcPct val="90000"/>
              </a:lnSpc>
              <a:defRPr/>
            </a:pPr>
            <a:r>
              <a:rPr lang="en-US" dirty="0"/>
              <a:t>No update anomalies:</a:t>
            </a:r>
          </a:p>
          <a:p>
            <a:pPr lvl="1">
              <a:lnSpc>
                <a:spcPct val="90000"/>
              </a:lnSpc>
              <a:defRPr/>
            </a:pPr>
            <a:r>
              <a:rPr lang="en-US" sz="3200" dirty="0"/>
              <a:t>Name and address stored once</a:t>
            </a:r>
          </a:p>
          <a:p>
            <a:pPr lvl="1">
              <a:lnSpc>
                <a:spcPct val="90000"/>
              </a:lnSpc>
              <a:defRPr/>
            </a:pPr>
            <a:r>
              <a:rPr lang="en-US" sz="3200" dirty="0"/>
              <a:t>A hobby  can  be separately supplied or deleted</a:t>
            </a: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C0596B73-6B4B-44A9-BFE2-51700C58B9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60949B-0A05-4F20-BFA7-519ADC6CFAE7}" type="slidenum">
              <a:rPr lang="en-US" altLang="en-US" sz="1400" smtClean="0"/>
              <a:pPr>
                <a:spcBef>
                  <a:spcPct val="0"/>
                </a:spcBef>
                <a:buFontTx/>
                <a:buNone/>
              </a:pPr>
              <a:t>65</a:t>
            </a:fld>
            <a:endParaRPr lang="en-US" altLang="en-US" sz="1400"/>
          </a:p>
        </p:txBody>
      </p:sp>
      <p:sp>
        <p:nvSpPr>
          <p:cNvPr id="23555" name="Rectangle 2">
            <a:extLst>
              <a:ext uri="{FF2B5EF4-FFF2-40B4-BE49-F238E27FC236}">
                <a16:creationId xmlns:a16="http://schemas.microsoft.com/office/drawing/2014/main" id="{C3BAC307-4B12-4494-A197-7D9053CEEE00}"/>
              </a:ext>
            </a:extLst>
          </p:cNvPr>
          <p:cNvSpPr>
            <a:spLocks noGrp="1" noChangeArrowheads="1"/>
          </p:cNvSpPr>
          <p:nvPr>
            <p:ph type="title"/>
          </p:nvPr>
        </p:nvSpPr>
        <p:spPr>
          <a:xfrm>
            <a:off x="685800" y="0"/>
            <a:ext cx="7772400" cy="1143000"/>
          </a:xfrm>
        </p:spPr>
        <p:txBody>
          <a:bodyPr/>
          <a:lstStyle/>
          <a:p>
            <a:r>
              <a:rPr lang="en-US" altLang="en-US"/>
              <a:t>Decomposition</a:t>
            </a:r>
          </a:p>
        </p:txBody>
      </p:sp>
      <p:sp>
        <p:nvSpPr>
          <p:cNvPr id="6147" name="Rectangle 3">
            <a:extLst>
              <a:ext uri="{FF2B5EF4-FFF2-40B4-BE49-F238E27FC236}">
                <a16:creationId xmlns:a16="http://schemas.microsoft.com/office/drawing/2014/main" id="{6D54EAAC-2BD4-4C47-9E54-A7ED940DC657}"/>
              </a:ext>
            </a:extLst>
          </p:cNvPr>
          <p:cNvSpPr>
            <a:spLocks noGrp="1" noChangeArrowheads="1"/>
          </p:cNvSpPr>
          <p:nvPr>
            <p:ph type="body" idx="1"/>
          </p:nvPr>
        </p:nvSpPr>
        <p:spPr>
          <a:xfrm>
            <a:off x="685800" y="1295400"/>
            <a:ext cx="8229600" cy="5105400"/>
          </a:xfrm>
        </p:spPr>
        <p:txBody>
          <a:bodyPr/>
          <a:lstStyle/>
          <a:p>
            <a:pPr>
              <a:lnSpc>
                <a:spcPct val="90000"/>
              </a:lnSpc>
              <a:defRPr/>
            </a:pPr>
            <a:r>
              <a:rPr lang="en-US" altLang="en-US" dirty="0">
                <a:latin typeface="TimesNewRoman"/>
              </a:rPr>
              <a:t>R={</a:t>
            </a:r>
            <a:r>
              <a:rPr lang="en-US" altLang="en-US" b="1" dirty="0" err="1">
                <a:latin typeface="TimesNewRoman"/>
              </a:rPr>
              <a:t>ssn</a:t>
            </a:r>
            <a:r>
              <a:rPr lang="en-US" altLang="en-US" dirty="0">
                <a:latin typeface="TimesNewRoman"/>
              </a:rPr>
              <a:t>, town, zip, </a:t>
            </a:r>
            <a:r>
              <a:rPr lang="en-US" altLang="en-US" b="1" dirty="0" err="1">
                <a:latin typeface="TimesNewRoman"/>
              </a:rPr>
              <a:t>crscode</a:t>
            </a:r>
            <a:r>
              <a:rPr lang="en-US" altLang="en-US" b="1" dirty="0">
                <a:latin typeface="TimesNewRoman"/>
              </a:rPr>
              <a:t>, semester</a:t>
            </a:r>
            <a:r>
              <a:rPr lang="en-US" altLang="en-US" dirty="0">
                <a:latin typeface="TimesNewRoman"/>
              </a:rPr>
              <a:t>, grade}</a:t>
            </a:r>
            <a:endParaRPr lang="en-US" sz="3200" dirty="0"/>
          </a:p>
          <a:p>
            <a:pPr>
              <a:lnSpc>
                <a:spcPct val="90000"/>
              </a:lnSpc>
              <a:defRPr/>
            </a:pPr>
            <a:r>
              <a:rPr lang="en-US" dirty="0"/>
              <a:t>R1 = {</a:t>
            </a:r>
            <a:r>
              <a:rPr lang="en-US" dirty="0" err="1"/>
              <a:t>ssn</a:t>
            </a:r>
            <a:r>
              <a:rPr lang="en-US" dirty="0"/>
              <a:t>, town}</a:t>
            </a:r>
          </a:p>
          <a:p>
            <a:pPr>
              <a:lnSpc>
                <a:spcPct val="90000"/>
              </a:lnSpc>
              <a:defRPr/>
            </a:pPr>
            <a:r>
              <a:rPr lang="en-US" dirty="0"/>
              <a:t>R2 = {town, zip} </a:t>
            </a:r>
          </a:p>
          <a:p>
            <a:pPr>
              <a:lnSpc>
                <a:spcPct val="90000"/>
              </a:lnSpc>
              <a:defRPr/>
            </a:pPr>
            <a:r>
              <a:rPr lang="en-US" dirty="0"/>
              <a:t>R3 = {</a:t>
            </a:r>
            <a:r>
              <a:rPr lang="en-US" b="1" dirty="0" err="1"/>
              <a:t>ssn</a:t>
            </a:r>
            <a:r>
              <a:rPr lang="en-US" b="1" dirty="0"/>
              <a:t>, </a:t>
            </a:r>
            <a:r>
              <a:rPr lang="en-US" b="1" dirty="0" err="1"/>
              <a:t>crscode</a:t>
            </a:r>
            <a:r>
              <a:rPr lang="en-US" b="1" dirty="0"/>
              <a:t>, semester</a:t>
            </a:r>
            <a:r>
              <a:rPr lang="en-US" dirty="0"/>
              <a:t>, grade}.</a:t>
            </a:r>
          </a:p>
          <a:p>
            <a:pPr>
              <a:lnSpc>
                <a:spcPct val="90000"/>
              </a:lnSpc>
              <a:defRPr/>
            </a:pPr>
            <a:endParaRPr lang="en-US" dirty="0"/>
          </a:p>
          <a:p>
            <a:pPr marL="0" indent="0">
              <a:lnSpc>
                <a:spcPct val="90000"/>
              </a:lnSpc>
              <a:buNone/>
              <a:defRPr/>
            </a:pPr>
            <a:r>
              <a:rPr lang="en-US" dirty="0"/>
              <a:t>Assumption: assume each town </a:t>
            </a:r>
            <a:r>
              <a:rPr lang="en-US"/>
              <a:t>has exactly one ZIP.</a:t>
            </a:r>
            <a:endParaRPr lang="en-US" dirty="0"/>
          </a:p>
        </p:txBody>
      </p:sp>
    </p:spTree>
    <p:extLst>
      <p:ext uri="{BB962C8B-B14F-4D97-AF65-F5344CB8AC3E}">
        <p14:creationId xmlns:p14="http://schemas.microsoft.com/office/powerpoint/2010/main" val="1072796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ER case study 1</a:t>
            </a:r>
          </a:p>
        </p:txBody>
      </p:sp>
      <p:sp>
        <p:nvSpPr>
          <p:cNvPr id="45059" name="Slide Number Placeholder 3"/>
          <p:cNvSpPr>
            <a:spLocks noGrp="1"/>
          </p:cNvSpPr>
          <p:nvPr>
            <p:ph type="sldNum" sz="quarter" idx="12"/>
          </p:nvPr>
        </p:nvSpPr>
        <p:spPr>
          <a:noFill/>
        </p:spPr>
        <p:txBody>
          <a:bodyPr/>
          <a:lstStyle/>
          <a:p>
            <a:fld id="{65E7BC81-6ADC-4116-BA70-868014E93725}" type="slidenum">
              <a:rPr lang="en-US" smtClean="0">
                <a:latin typeface="Times New Roman" pitchFamily="18" charset="0"/>
              </a:rPr>
              <a:pPr/>
              <a:t>66</a:t>
            </a:fld>
            <a:endParaRPr lang="en-US">
              <a:latin typeface="Times New Roman" pitchFamily="18" charset="0"/>
            </a:endParaRPr>
          </a:p>
        </p:txBody>
      </p:sp>
      <p:sp>
        <p:nvSpPr>
          <p:cNvPr id="45060" name="Rectangle 4"/>
          <p:cNvSpPr>
            <a:spLocks noChangeArrowheads="1"/>
          </p:cNvSpPr>
          <p:nvPr/>
        </p:nvSpPr>
        <p:spPr bwMode="auto">
          <a:xfrm>
            <a:off x="479425" y="1546225"/>
            <a:ext cx="8331200" cy="4413250"/>
          </a:xfrm>
          <a:prstGeom prst="rect">
            <a:avLst/>
          </a:prstGeom>
          <a:noFill/>
          <a:ln w="9525">
            <a:noFill/>
            <a:miter lim="800000"/>
            <a:headEnd/>
            <a:tailEnd/>
          </a:ln>
        </p:spPr>
        <p:txBody>
          <a:bodyPr>
            <a:spAutoFit/>
          </a:bodyPr>
          <a:lstStyle/>
          <a:p>
            <a:pPr algn="just">
              <a:buFontTx/>
              <a:buNone/>
            </a:pPr>
            <a:r>
              <a:rPr lang="en-US" dirty="0"/>
              <a:t>Consider the design of the following database system for managing a conference X: a collection of papers are submitted to X, each of which has a unique paper IDs, a list of authors (names, affiliations, emails) in the order of contribution significance, title, abstract, and a PDF file for its content. The conference has a list of program committee (PC) members to review the papers. To ensure review quality, each paper is assigned to 3 PC members for review. To avoid overloading, each PC member is assigned with at most 5 papers, assuming that there are enough PC members. Each review report consists of a report ID, a description of review comment, a final recommendation (accept, reject), and the date the review report is submitted. A PC member can submit at most one review report for the paper that is assigned to him/her.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ER case study 1 (</a:t>
            </a:r>
            <a:r>
              <a:rPr lang="en-US" dirty="0" err="1"/>
              <a:t>con’t</a:t>
            </a:r>
            <a:r>
              <a:rPr lang="en-US" dirty="0"/>
              <a:t>)</a:t>
            </a:r>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67</a:t>
            </a:fld>
            <a:endParaRPr lang="en-US">
              <a:latin typeface="Times New Roman" pitchFamily="18" charset="0"/>
            </a:endParaRPr>
          </a:p>
        </p:txBody>
      </p:sp>
      <p:sp>
        <p:nvSpPr>
          <p:cNvPr id="46084" name="Rectangle 4"/>
          <p:cNvSpPr>
            <a:spLocks noChangeArrowheads="1"/>
          </p:cNvSpPr>
          <p:nvPr/>
        </p:nvSpPr>
        <p:spPr bwMode="auto">
          <a:xfrm>
            <a:off x="479425" y="1546225"/>
            <a:ext cx="8331200" cy="3638550"/>
          </a:xfrm>
          <a:prstGeom prst="rect">
            <a:avLst/>
          </a:prstGeom>
          <a:noFill/>
          <a:ln w="9525">
            <a:noFill/>
            <a:miter lim="800000"/>
            <a:headEnd/>
            <a:tailEnd/>
          </a:ln>
        </p:spPr>
        <p:txBody>
          <a:bodyPr>
            <a:spAutoFit/>
          </a:bodyPr>
          <a:lstStyle/>
          <a:p>
            <a:pPr marL="342900" lvl="1" indent="-342900">
              <a:defRPr/>
            </a:pPr>
            <a:r>
              <a:rPr lang="en-US" dirty="0">
                <a:latin typeface="+mn-lt"/>
              </a:rPr>
              <a:t>Draw an E-R diagram for the above system. Use underlines, thick lines, and arrows to represent constraints. State your assumptions if necessary.</a:t>
            </a:r>
          </a:p>
          <a:p>
            <a:pPr marL="342900" lvl="1" indent="-342900">
              <a:defRPr/>
            </a:pPr>
            <a:r>
              <a:rPr lang="en-US" dirty="0">
                <a:latin typeface="+mn-lt"/>
              </a:rPr>
              <a:t>Translate the previous E-R diagram for exercise1 into a relational model, i.e., a set of CREAT TABLE statements enforcing all stated constraints. In addition, write a CREATE ASSERTION statement to enforce that no PC member will be assigned to a paper of which she/he is a coauthor.</a:t>
            </a:r>
          </a:p>
          <a:p>
            <a:pPr lvl="1">
              <a:defRPr/>
            </a:pPr>
            <a:endParaRPr lang="en-US" dirty="0">
              <a:latin typeface="+mn-lt"/>
            </a:endParaRPr>
          </a:p>
          <a:p>
            <a:pPr lvl="1">
              <a:buFontTx/>
              <a:buNone/>
              <a:defRPr/>
            </a:pPr>
            <a:endParaRPr lang="en-US" b="1" dirty="0">
              <a:latin typeface="+mn-l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Box 7"/>
          <p:cNvSpPr txBox="1">
            <a:spLocks noChangeArrowheads="1"/>
          </p:cNvSpPr>
          <p:nvPr/>
        </p:nvSpPr>
        <p:spPr bwMode="auto">
          <a:xfrm>
            <a:off x="1698625" y="333375"/>
            <a:ext cx="5732463" cy="978729"/>
          </a:xfrm>
          <a:prstGeom prst="rect">
            <a:avLst/>
          </a:prstGeom>
          <a:noFill/>
          <a:ln w="9525">
            <a:noFill/>
            <a:miter lim="800000"/>
            <a:headEnd/>
            <a:tailEnd/>
          </a:ln>
        </p:spPr>
        <p:txBody>
          <a:bodyPr>
            <a:spAutoFit/>
          </a:bodyPr>
          <a:lstStyle/>
          <a:p>
            <a:pPr algn="ctr">
              <a:buFontTx/>
              <a:buNone/>
            </a:pPr>
            <a:r>
              <a:rPr lang="en-US" sz="3200" dirty="0"/>
              <a:t>How about modeling ‘Review’ as an entity type?</a:t>
            </a:r>
          </a:p>
        </p:txBody>
      </p:sp>
      <p:pic>
        <p:nvPicPr>
          <p:cNvPr id="1026" name="Picture 2"/>
          <p:cNvPicPr>
            <a:picLocks noChangeAspect="1" noChangeArrowheads="1"/>
          </p:cNvPicPr>
          <p:nvPr/>
        </p:nvPicPr>
        <p:blipFill>
          <a:blip r:embed="rId2" cstate="print"/>
          <a:srcRect/>
          <a:stretch>
            <a:fillRect/>
          </a:stretch>
        </p:blipFill>
        <p:spPr bwMode="auto">
          <a:xfrm>
            <a:off x="464583" y="1469985"/>
            <a:ext cx="8252882" cy="4719899"/>
          </a:xfrm>
          <a:prstGeom prst="rect">
            <a:avLst/>
          </a:prstGeom>
          <a:noFill/>
          <a:ln w="9525">
            <a:noFill/>
            <a:miter lim="800000"/>
            <a:headEnd/>
            <a:tailEnd/>
          </a:ln>
        </p:spPr>
      </p:pic>
      <p:sp>
        <p:nvSpPr>
          <p:cNvPr id="6" name="TextBox 5"/>
          <p:cNvSpPr txBox="1"/>
          <p:nvPr/>
        </p:nvSpPr>
        <p:spPr>
          <a:xfrm>
            <a:off x="2384385" y="6273478"/>
            <a:ext cx="3912243" cy="424732"/>
          </a:xfrm>
          <a:prstGeom prst="rect">
            <a:avLst/>
          </a:prstGeom>
          <a:noFill/>
        </p:spPr>
        <p:txBody>
          <a:bodyPr wrap="square" rtlCol="0">
            <a:spAutoFit/>
          </a:bodyPr>
          <a:lstStyle/>
          <a:p>
            <a:pPr>
              <a:buNone/>
            </a:pPr>
            <a:r>
              <a:rPr lang="en-US" dirty="0"/>
              <a:t>Credit of </a:t>
            </a:r>
            <a:r>
              <a:rPr lang="en-US" dirty="0" err="1"/>
              <a:t>Renuka</a:t>
            </a:r>
            <a:r>
              <a:rPr lang="en-US" dirty="0"/>
              <a:t> </a:t>
            </a:r>
            <a:r>
              <a:rPr lang="en-US" dirty="0" err="1"/>
              <a:t>Gangireddy</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p:spPr>
        <p:txBody>
          <a:bodyPr/>
          <a:lstStyle/>
          <a:p>
            <a:fld id="{BC4697E8-96D3-4387-9AB1-4E29349D30C5}" type="slidenum">
              <a:rPr lang="en-US" smtClean="0">
                <a:latin typeface="Times New Roman" pitchFamily="18" charset="0"/>
              </a:rPr>
              <a:pPr/>
              <a:t>69</a:t>
            </a:fld>
            <a:endParaRPr lang="en-US">
              <a:latin typeface="Times New Roman" pitchFamily="18" charset="0"/>
            </a:endParaRPr>
          </a:p>
        </p:txBody>
      </p:sp>
      <p:sp>
        <p:nvSpPr>
          <p:cNvPr id="48131" name="TextBox 7"/>
          <p:cNvSpPr txBox="1">
            <a:spLocks noChangeArrowheads="1"/>
          </p:cNvSpPr>
          <p:nvPr/>
        </p:nvSpPr>
        <p:spPr bwMode="auto">
          <a:xfrm>
            <a:off x="1698625" y="333375"/>
            <a:ext cx="5732463" cy="536575"/>
          </a:xfrm>
          <a:prstGeom prst="rect">
            <a:avLst/>
          </a:prstGeom>
          <a:noFill/>
          <a:ln w="9525">
            <a:noFill/>
            <a:miter lim="800000"/>
            <a:headEnd/>
            <a:tailEnd/>
          </a:ln>
        </p:spPr>
        <p:txBody>
          <a:bodyPr>
            <a:spAutoFit/>
          </a:bodyPr>
          <a:lstStyle/>
          <a:p>
            <a:pPr algn="ctr">
              <a:buFontTx/>
              <a:buNone/>
            </a:pPr>
            <a:r>
              <a:rPr lang="en-US" sz="3200" dirty="0"/>
              <a:t>SQL  statements</a:t>
            </a:r>
          </a:p>
        </p:txBody>
      </p:sp>
      <p:sp>
        <p:nvSpPr>
          <p:cNvPr id="48132" name="TextBox 4"/>
          <p:cNvSpPr txBox="1">
            <a:spLocks noChangeArrowheads="1"/>
          </p:cNvSpPr>
          <p:nvPr/>
        </p:nvSpPr>
        <p:spPr bwMode="auto">
          <a:xfrm>
            <a:off x="566738" y="1393825"/>
            <a:ext cx="8156575" cy="3268663"/>
          </a:xfrm>
          <a:prstGeom prst="rect">
            <a:avLst/>
          </a:prstGeom>
          <a:noFill/>
          <a:ln w="9525">
            <a:noFill/>
            <a:miter lim="800000"/>
            <a:headEnd/>
            <a:tailEnd/>
          </a:ln>
        </p:spPr>
        <p:txBody>
          <a:bodyPr>
            <a:spAutoFit/>
          </a:bodyPr>
          <a:lstStyle/>
          <a:p>
            <a:pPr>
              <a:buFontTx/>
              <a:buNone/>
            </a:pPr>
            <a:r>
              <a:rPr lang="en-US"/>
              <a:t>Create table paper (</a:t>
            </a:r>
          </a:p>
          <a:p>
            <a:pPr>
              <a:buFontTx/>
              <a:buNone/>
            </a:pPr>
            <a:r>
              <a:rPr lang="en-US"/>
              <a:t>paperid integer,</a:t>
            </a:r>
          </a:p>
          <a:p>
            <a:pPr>
              <a:buFontTx/>
              <a:buNone/>
            </a:pPr>
            <a:r>
              <a:rPr lang="en-US"/>
              <a:t>title VARCHAR(50),</a:t>
            </a:r>
          </a:p>
          <a:p>
            <a:pPr>
              <a:buFontTx/>
              <a:buNone/>
            </a:pPr>
            <a:r>
              <a:rPr lang="en-US"/>
              <a:t>abstract VARCHAR(250),</a:t>
            </a:r>
          </a:p>
          <a:p>
            <a:pPr>
              <a:buFontTx/>
              <a:buNone/>
            </a:pPr>
            <a:r>
              <a:rPr lang="en-US"/>
              <a:t>pdf VARCHAR(100),</a:t>
            </a:r>
          </a:p>
          <a:p>
            <a:pPr>
              <a:buFontTx/>
              <a:buNone/>
            </a:pPr>
            <a:r>
              <a:rPr lang="en-US"/>
              <a:t>primary key (paperid)</a:t>
            </a:r>
          </a:p>
          <a:p>
            <a:pPr>
              <a:buFontTx/>
              <a:buNone/>
            </a:pPr>
            <a:r>
              <a:rPr lang="en-US"/>
              <a:t>)</a:t>
            </a:r>
          </a:p>
          <a:p>
            <a:pPr>
              <a:buFontTx/>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9AF69200-6745-452A-8D73-6ACC521AE30E}" type="slidenum">
              <a:rPr lang="en-US" smtClean="0">
                <a:latin typeface="Times New Roman" pitchFamily="18" charset="0"/>
              </a:rPr>
              <a:pPr/>
              <a:t>7</a:t>
            </a:fld>
            <a:endParaRPr lang="en-US">
              <a:latin typeface="Times New Roman" pitchFamily="18" charset="0"/>
            </a:endParaRPr>
          </a:p>
        </p:txBody>
      </p:sp>
      <p:sp>
        <p:nvSpPr>
          <p:cNvPr id="6147" name="Rectangle 2"/>
          <p:cNvSpPr>
            <a:spLocks noGrp="1" noChangeArrowheads="1"/>
          </p:cNvSpPr>
          <p:nvPr>
            <p:ph type="title"/>
          </p:nvPr>
        </p:nvSpPr>
        <p:spPr>
          <a:xfrm>
            <a:off x="762000" y="228600"/>
            <a:ext cx="7772400" cy="1143000"/>
          </a:xfrm>
        </p:spPr>
        <p:txBody>
          <a:bodyPr/>
          <a:lstStyle/>
          <a:p>
            <a:r>
              <a:rPr lang="en-US"/>
              <a:t>Entity Type</a:t>
            </a:r>
          </a:p>
        </p:txBody>
      </p:sp>
      <p:sp>
        <p:nvSpPr>
          <p:cNvPr id="5123" name="Rectangle 3"/>
          <p:cNvSpPr>
            <a:spLocks noGrp="1" noChangeArrowheads="1"/>
          </p:cNvSpPr>
          <p:nvPr>
            <p:ph type="body" idx="1"/>
          </p:nvPr>
        </p:nvSpPr>
        <p:spPr>
          <a:xfrm>
            <a:off x="762000" y="1447800"/>
            <a:ext cx="7772400" cy="4724400"/>
          </a:xfrm>
        </p:spPr>
        <p:txBody>
          <a:bodyPr/>
          <a:lstStyle/>
          <a:p>
            <a:pPr>
              <a:defRPr/>
            </a:pPr>
            <a:r>
              <a:rPr lang="en-US" sz="2800"/>
              <a:t>Entity type described by set of attributes</a:t>
            </a:r>
          </a:p>
          <a:p>
            <a:pPr lvl="1">
              <a:defRPr/>
            </a:pPr>
            <a:r>
              <a:rPr lang="en-US" sz="2400">
                <a:effectLst>
                  <a:outerShdw blurRad="38100" dist="38100" dir="2700000" algn="tl">
                    <a:srgbClr val="C0C0C0"/>
                  </a:outerShdw>
                </a:effectLst>
              </a:rPr>
              <a:t>Person</a:t>
            </a:r>
            <a:r>
              <a:rPr lang="en-US" sz="2400"/>
              <a:t>: </a:t>
            </a:r>
            <a:r>
              <a:rPr lang="en-US" sz="2400" i="1"/>
              <a:t>Id</a:t>
            </a:r>
            <a:r>
              <a:rPr lang="en-US" sz="2400"/>
              <a:t>, </a:t>
            </a:r>
            <a:r>
              <a:rPr lang="en-US" sz="2400" i="1"/>
              <a:t>Name</a:t>
            </a:r>
            <a:r>
              <a:rPr lang="en-US" sz="2400"/>
              <a:t>, </a:t>
            </a:r>
            <a:r>
              <a:rPr lang="en-US" sz="2400" i="1"/>
              <a:t>Address</a:t>
            </a:r>
            <a:r>
              <a:rPr lang="en-US" sz="2400"/>
              <a:t>, </a:t>
            </a:r>
            <a:r>
              <a:rPr lang="en-US" sz="2400" i="1"/>
              <a:t>Hobbies</a:t>
            </a:r>
          </a:p>
          <a:p>
            <a:pPr>
              <a:defRPr/>
            </a:pPr>
            <a:r>
              <a:rPr lang="en-US" sz="2800" i="1">
                <a:effectLst>
                  <a:outerShdw blurRad="38100" dist="38100" dir="2700000" algn="tl">
                    <a:srgbClr val="C0C0C0"/>
                  </a:outerShdw>
                </a:effectLst>
              </a:rPr>
              <a:t>Domain</a:t>
            </a:r>
            <a:r>
              <a:rPr lang="en-US" sz="2800"/>
              <a:t>: possible values of an attribute</a:t>
            </a:r>
          </a:p>
          <a:p>
            <a:pPr lvl="1">
              <a:defRPr/>
            </a:pPr>
            <a:r>
              <a:rPr lang="en-US" sz="2400"/>
              <a:t>Value can be a set (in contrast to relational model)</a:t>
            </a:r>
          </a:p>
          <a:p>
            <a:pPr lvl="2">
              <a:defRPr/>
            </a:pPr>
            <a:r>
              <a:rPr lang="en-US" sz="2000"/>
              <a:t>(111111, John, 123 Main St, {stamps, coins})</a:t>
            </a:r>
          </a:p>
          <a:p>
            <a:pPr>
              <a:defRPr/>
            </a:pPr>
            <a:r>
              <a:rPr lang="en-US" sz="2800" i="1">
                <a:effectLst>
                  <a:outerShdw blurRad="38100" dist="38100" dir="2700000" algn="tl">
                    <a:srgbClr val="C0C0C0"/>
                  </a:outerShdw>
                </a:effectLst>
              </a:rPr>
              <a:t>Key</a:t>
            </a:r>
            <a:r>
              <a:rPr lang="en-US" sz="2800"/>
              <a:t>: minimum set of attributes that uniquely identifies an entity (candidate key)</a:t>
            </a:r>
          </a:p>
          <a:p>
            <a:pPr>
              <a:defRPr/>
            </a:pPr>
            <a:r>
              <a:rPr lang="en-US" sz="2800" i="1">
                <a:effectLst>
                  <a:outerShdw blurRad="38100" dist="38100" dir="2700000" algn="tl">
                    <a:srgbClr val="C0C0C0"/>
                  </a:outerShdw>
                </a:effectLst>
              </a:rPr>
              <a:t>Entity Schema</a:t>
            </a:r>
            <a:r>
              <a:rPr lang="en-US" sz="2800"/>
              <a:t>: entity type name, attributes (and associated domain), key constraints</a:t>
            </a:r>
          </a:p>
          <a:p>
            <a:pPr>
              <a:defRPr/>
            </a:pPr>
            <a:endParaRPr lang="en-US" sz="2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p:spPr>
        <p:txBody>
          <a:bodyPr/>
          <a:lstStyle/>
          <a:p>
            <a:fld id="{A407FB93-59FE-446B-A760-4B66A17C838B}" type="slidenum">
              <a:rPr lang="en-US" smtClean="0">
                <a:latin typeface="Times New Roman" pitchFamily="18" charset="0"/>
              </a:rPr>
              <a:pPr/>
              <a:t>70</a:t>
            </a:fld>
            <a:endParaRPr lang="en-US">
              <a:latin typeface="Times New Roman" pitchFamily="18" charset="0"/>
            </a:endParaRPr>
          </a:p>
        </p:txBody>
      </p:sp>
      <p:sp>
        <p:nvSpPr>
          <p:cNvPr id="49155" name="TextBox 7"/>
          <p:cNvSpPr txBox="1">
            <a:spLocks noChangeArrowheads="1"/>
          </p:cNvSpPr>
          <p:nvPr/>
        </p:nvSpPr>
        <p:spPr bwMode="auto">
          <a:xfrm>
            <a:off x="1698625" y="333375"/>
            <a:ext cx="5732463" cy="536575"/>
          </a:xfrm>
          <a:prstGeom prst="rect">
            <a:avLst/>
          </a:prstGeom>
          <a:noFill/>
          <a:ln w="9525">
            <a:noFill/>
            <a:miter lim="800000"/>
            <a:headEnd/>
            <a:tailEnd/>
          </a:ln>
        </p:spPr>
        <p:txBody>
          <a:bodyPr>
            <a:spAutoFit/>
          </a:bodyPr>
          <a:lstStyle/>
          <a:p>
            <a:pPr algn="ctr">
              <a:buFontTx/>
              <a:buNone/>
            </a:pPr>
            <a:r>
              <a:rPr lang="en-US" sz="3200" dirty="0"/>
              <a:t>SQL statements</a:t>
            </a:r>
          </a:p>
        </p:txBody>
      </p:sp>
      <p:sp>
        <p:nvSpPr>
          <p:cNvPr id="49156" name="TextBox 4"/>
          <p:cNvSpPr txBox="1">
            <a:spLocks noChangeArrowheads="1"/>
          </p:cNvSpPr>
          <p:nvPr/>
        </p:nvSpPr>
        <p:spPr bwMode="auto">
          <a:xfrm>
            <a:off x="566738" y="1393825"/>
            <a:ext cx="8156575" cy="2455863"/>
          </a:xfrm>
          <a:prstGeom prst="rect">
            <a:avLst/>
          </a:prstGeom>
          <a:noFill/>
          <a:ln w="9525">
            <a:noFill/>
            <a:miter lim="800000"/>
            <a:headEnd/>
            <a:tailEnd/>
          </a:ln>
        </p:spPr>
        <p:txBody>
          <a:bodyPr>
            <a:spAutoFit/>
          </a:bodyPr>
          <a:lstStyle/>
          <a:p>
            <a:pPr>
              <a:buFontTx/>
              <a:buNone/>
            </a:pPr>
            <a:r>
              <a:rPr lang="en-US"/>
              <a:t>Create table author(</a:t>
            </a:r>
          </a:p>
          <a:p>
            <a:pPr>
              <a:buFontTx/>
              <a:buNone/>
            </a:pPr>
            <a:r>
              <a:rPr lang="en-US"/>
              <a:t>email VARCHAR(100),</a:t>
            </a:r>
          </a:p>
          <a:p>
            <a:pPr>
              <a:buFontTx/>
              <a:buNone/>
            </a:pPr>
            <a:r>
              <a:rPr lang="en-US"/>
              <a:t>name VARCHAR(50),</a:t>
            </a:r>
          </a:p>
          <a:p>
            <a:pPr>
              <a:buFontTx/>
              <a:buNone/>
            </a:pPr>
            <a:r>
              <a:rPr lang="en-US"/>
              <a:t>affiliation VARCHAR(100),</a:t>
            </a:r>
          </a:p>
          <a:p>
            <a:pPr>
              <a:buFontTx/>
              <a:buNone/>
            </a:pPr>
            <a:r>
              <a:rPr lang="en-US"/>
              <a:t>primary key(email)</a:t>
            </a:r>
          </a:p>
          <a:p>
            <a:pPr>
              <a:buFontTx/>
              <a:buNone/>
            </a:pPr>
            <a:r>
              <a:rPr lang="en-US"/>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a:p>
        </p:txBody>
      </p:sp>
      <p:sp>
        <p:nvSpPr>
          <p:cNvPr id="50179" name="Content Placeholder 2"/>
          <p:cNvSpPr>
            <a:spLocks noGrp="1"/>
          </p:cNvSpPr>
          <p:nvPr>
            <p:ph idx="1"/>
          </p:nvPr>
        </p:nvSpPr>
        <p:spPr/>
        <p:txBody>
          <a:bodyPr/>
          <a:lstStyle/>
          <a:p>
            <a:pPr>
              <a:buFontTx/>
              <a:buNone/>
            </a:pPr>
            <a:r>
              <a:rPr lang="en-US" dirty="0"/>
              <a:t>CREATE table write(</a:t>
            </a:r>
          </a:p>
          <a:p>
            <a:pPr>
              <a:buFontTx/>
              <a:buNone/>
            </a:pPr>
            <a:r>
              <a:rPr lang="en-US" dirty="0" err="1"/>
              <a:t>paperid</a:t>
            </a:r>
            <a:r>
              <a:rPr lang="en-US" dirty="0"/>
              <a:t> integer,</a:t>
            </a:r>
            <a:endParaRPr lang="en-US" dirty="0">
              <a:cs typeface="Times New Roman"/>
            </a:endParaRPr>
          </a:p>
          <a:p>
            <a:pPr>
              <a:buFontTx/>
              <a:buNone/>
            </a:pPr>
            <a:r>
              <a:rPr lang="en-US" dirty="0"/>
              <a:t>email varchar(50),</a:t>
            </a:r>
            <a:endParaRPr lang="en-US" dirty="0">
              <a:cs typeface="Times New Roman"/>
            </a:endParaRPr>
          </a:p>
          <a:p>
            <a:pPr>
              <a:buFontTx/>
              <a:buNone/>
            </a:pPr>
            <a:r>
              <a:rPr lang="en-US" dirty="0"/>
              <a:t>order integer,</a:t>
            </a:r>
            <a:endParaRPr lang="en-US" dirty="0">
              <a:cs typeface="Times New Roman"/>
            </a:endParaRPr>
          </a:p>
          <a:p>
            <a:pPr>
              <a:buFontTx/>
              <a:buNone/>
            </a:pPr>
            <a:r>
              <a:rPr lang="en-US" dirty="0"/>
              <a:t>primary key(</a:t>
            </a:r>
            <a:r>
              <a:rPr lang="en-US" dirty="0" err="1"/>
              <a:t>paperid</a:t>
            </a:r>
            <a:r>
              <a:rPr lang="en-US" dirty="0"/>
              <a:t>, email),</a:t>
            </a:r>
            <a:endParaRPr lang="en-US" dirty="0">
              <a:cs typeface="Times New Roman"/>
            </a:endParaRPr>
          </a:p>
          <a:p>
            <a:pPr>
              <a:buFontTx/>
              <a:buNone/>
            </a:pPr>
            <a:r>
              <a:rPr lang="en-US" dirty="0"/>
              <a:t>foreign key </a:t>
            </a:r>
            <a:r>
              <a:rPr lang="en-US" dirty="0" err="1"/>
              <a:t>paperid</a:t>
            </a:r>
            <a:r>
              <a:rPr lang="en-US" dirty="0"/>
              <a:t> references paper,</a:t>
            </a:r>
            <a:endParaRPr lang="en-US" dirty="0">
              <a:cs typeface="Times New Roman"/>
            </a:endParaRPr>
          </a:p>
          <a:p>
            <a:pPr>
              <a:buFontTx/>
              <a:buNone/>
            </a:pPr>
            <a:r>
              <a:rPr lang="en-US" dirty="0"/>
              <a:t>foreign key email references author,</a:t>
            </a:r>
          </a:p>
          <a:p>
            <a:pPr>
              <a:buFontTx/>
              <a:buNone/>
            </a:pPr>
            <a:r>
              <a:rPr lang="en-US" dirty="0"/>
              <a:t>Unique(</a:t>
            </a:r>
            <a:r>
              <a:rPr lang="en-US" dirty="0" err="1"/>
              <a:t>paperid</a:t>
            </a:r>
            <a:r>
              <a:rPr lang="en-US" dirty="0"/>
              <a:t>, order),</a:t>
            </a:r>
          </a:p>
          <a:p>
            <a:pPr>
              <a:buFontTx/>
              <a:buNone/>
            </a:pPr>
            <a:r>
              <a:rPr lang="en-US" dirty="0"/>
              <a:t>)</a:t>
            </a:r>
            <a:endParaRPr lang="en-US" dirty="0">
              <a:cs typeface="Times New Roman"/>
            </a:endParaRPr>
          </a:p>
          <a:p>
            <a:pPr>
              <a:buFontTx/>
              <a:buNone/>
            </a:pPr>
            <a:endParaRPr lang="en-US" dirty="0"/>
          </a:p>
        </p:txBody>
      </p:sp>
      <p:sp>
        <p:nvSpPr>
          <p:cNvPr id="50180" name="Slide Number Placeholder 3"/>
          <p:cNvSpPr>
            <a:spLocks noGrp="1"/>
          </p:cNvSpPr>
          <p:nvPr>
            <p:ph type="sldNum" sz="quarter" idx="12"/>
          </p:nvPr>
        </p:nvSpPr>
        <p:spPr>
          <a:noFill/>
        </p:spPr>
        <p:txBody>
          <a:bodyPr/>
          <a:lstStyle/>
          <a:p>
            <a:fld id="{1048DFAF-7429-4E5B-9EB8-EE68AE6CDD7A}" type="slidenum">
              <a:rPr lang="en-US" smtClean="0">
                <a:latin typeface="Times New Roman" pitchFamily="18" charset="0"/>
              </a:rPr>
              <a:pPr/>
              <a:t>71</a:t>
            </a:fld>
            <a:endParaRPr lang="en-US">
              <a:latin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a:p>
        </p:txBody>
      </p:sp>
      <p:sp>
        <p:nvSpPr>
          <p:cNvPr id="51203" name="Content Placeholder 2"/>
          <p:cNvSpPr>
            <a:spLocks noGrp="1"/>
          </p:cNvSpPr>
          <p:nvPr>
            <p:ph idx="1"/>
          </p:nvPr>
        </p:nvSpPr>
        <p:spPr/>
        <p:txBody>
          <a:bodyPr/>
          <a:lstStyle/>
          <a:p>
            <a:pPr>
              <a:buFontTx/>
              <a:buNone/>
            </a:pPr>
            <a:r>
              <a:rPr lang="en-US"/>
              <a:t>create table pcmember(</a:t>
            </a:r>
          </a:p>
          <a:p>
            <a:pPr>
              <a:buFontTx/>
              <a:buNone/>
            </a:pPr>
            <a:r>
              <a:rPr lang="en-US"/>
              <a:t>email VARCHAR(50),</a:t>
            </a:r>
          </a:p>
          <a:p>
            <a:pPr>
              <a:buFontTx/>
              <a:buNone/>
            </a:pPr>
            <a:r>
              <a:rPr lang="en-US"/>
              <a:t>name VARCHAR(20),</a:t>
            </a:r>
          </a:p>
          <a:p>
            <a:pPr>
              <a:buFontTx/>
              <a:buNone/>
            </a:pPr>
            <a:r>
              <a:rPr lang="en-US"/>
              <a:t>primary key (email)</a:t>
            </a:r>
          </a:p>
          <a:p>
            <a:pPr>
              <a:buFontTx/>
              <a:buNone/>
            </a:pPr>
            <a:r>
              <a:rPr lang="en-US"/>
              <a:t>)</a:t>
            </a:r>
          </a:p>
        </p:txBody>
      </p:sp>
      <p:sp>
        <p:nvSpPr>
          <p:cNvPr id="51204" name="Slide Number Placeholder 3"/>
          <p:cNvSpPr>
            <a:spLocks noGrp="1"/>
          </p:cNvSpPr>
          <p:nvPr>
            <p:ph type="sldNum" sz="quarter" idx="12"/>
          </p:nvPr>
        </p:nvSpPr>
        <p:spPr>
          <a:noFill/>
        </p:spPr>
        <p:txBody>
          <a:bodyPr/>
          <a:lstStyle/>
          <a:p>
            <a:fld id="{4D5646C2-5B5B-4ABC-ADB0-FD4275A7B5E0}" type="slidenum">
              <a:rPr lang="en-US" smtClean="0">
                <a:latin typeface="Times New Roman" pitchFamily="18" charset="0"/>
              </a:rPr>
              <a:pPr/>
              <a:t>72</a:t>
            </a:fld>
            <a:endParaRPr lang="en-US">
              <a:latin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618565" y="916641"/>
            <a:ext cx="8032097" cy="5208588"/>
          </a:xfrm>
        </p:spPr>
        <p:txBody>
          <a:bodyPr/>
          <a:lstStyle/>
          <a:p>
            <a:pPr>
              <a:buFontTx/>
              <a:buNone/>
            </a:pPr>
            <a:r>
              <a:rPr lang="en-US" sz="2400" dirty="0"/>
              <a:t>create table review(</a:t>
            </a:r>
          </a:p>
          <a:p>
            <a:pPr>
              <a:buFontTx/>
              <a:buNone/>
            </a:pPr>
            <a:r>
              <a:rPr lang="en-US" sz="2400" dirty="0" err="1"/>
              <a:t>reportid</a:t>
            </a:r>
            <a:r>
              <a:rPr lang="en-US" sz="2400" dirty="0"/>
              <a:t> integer,</a:t>
            </a:r>
            <a:endParaRPr lang="en-US" sz="2400" dirty="0">
              <a:cs typeface="Times New Roman"/>
            </a:endParaRPr>
          </a:p>
          <a:p>
            <a:pPr>
              <a:buFontTx/>
              <a:buNone/>
            </a:pPr>
            <a:r>
              <a:rPr lang="en-US" sz="2400" dirty="0" err="1"/>
              <a:t>sdate</a:t>
            </a:r>
            <a:r>
              <a:rPr lang="en-US" sz="2400" dirty="0"/>
              <a:t> DATE,</a:t>
            </a:r>
            <a:endParaRPr lang="en-US" sz="2400" dirty="0">
              <a:cs typeface="Times New Roman"/>
            </a:endParaRPr>
          </a:p>
          <a:p>
            <a:pPr>
              <a:buFontTx/>
              <a:buNone/>
            </a:pPr>
            <a:r>
              <a:rPr lang="en-US" sz="2400" dirty="0"/>
              <a:t>comment VARCHAR(250),</a:t>
            </a:r>
            <a:endParaRPr lang="en-US" sz="2400" dirty="0">
              <a:cs typeface="Times New Roman"/>
            </a:endParaRPr>
          </a:p>
          <a:p>
            <a:pPr>
              <a:buFontTx/>
              <a:buNone/>
            </a:pPr>
            <a:r>
              <a:rPr lang="en-US" sz="2400" dirty="0"/>
              <a:t>recommendation CHAR(1),</a:t>
            </a:r>
            <a:endParaRPr lang="en-US" sz="2400" dirty="0">
              <a:cs typeface="Times New Roman"/>
            </a:endParaRPr>
          </a:p>
          <a:p>
            <a:pPr>
              <a:buNone/>
            </a:pPr>
            <a:r>
              <a:rPr lang="en-US" sz="2400" dirty="0" err="1"/>
              <a:t>paperid</a:t>
            </a:r>
            <a:r>
              <a:rPr lang="en-US" sz="2400" dirty="0"/>
              <a:t> integer </a:t>
            </a:r>
            <a:r>
              <a:rPr lang="en-US" sz="2400" dirty="0">
                <a:solidFill>
                  <a:srgbClr val="FF0000"/>
                </a:solidFill>
              </a:rPr>
              <a:t>NOT NULL</a:t>
            </a:r>
            <a:r>
              <a:rPr lang="en-US" sz="2400" dirty="0"/>
              <a:t>,</a:t>
            </a:r>
            <a:endParaRPr lang="en-US" sz="2400" dirty="0">
              <a:cs typeface="Times New Roman"/>
            </a:endParaRPr>
          </a:p>
          <a:p>
            <a:pPr>
              <a:buNone/>
            </a:pPr>
            <a:r>
              <a:rPr lang="en-US" sz="2400" dirty="0"/>
              <a:t>email VARCHAR(100) </a:t>
            </a:r>
            <a:r>
              <a:rPr lang="en-US" sz="2400" dirty="0">
                <a:solidFill>
                  <a:srgbClr val="FF0000"/>
                </a:solidFill>
              </a:rPr>
              <a:t>NOT NULL</a:t>
            </a:r>
            <a:r>
              <a:rPr lang="en-US" sz="2400" dirty="0"/>
              <a:t>,</a:t>
            </a:r>
            <a:endParaRPr lang="en-US" sz="2400" dirty="0">
              <a:cs typeface="Times New Roman"/>
            </a:endParaRPr>
          </a:p>
          <a:p>
            <a:pPr>
              <a:buNone/>
            </a:pPr>
            <a:r>
              <a:rPr lang="en-US" sz="2400" dirty="0">
                <a:cs typeface="Times New Roman"/>
              </a:rPr>
              <a:t>primary key(</a:t>
            </a:r>
            <a:r>
              <a:rPr lang="en-US" sz="2400" dirty="0" err="1">
                <a:cs typeface="Times New Roman"/>
              </a:rPr>
              <a:t>reportid</a:t>
            </a:r>
            <a:r>
              <a:rPr lang="en-US" sz="2400" dirty="0">
                <a:cs typeface="Times New Roman"/>
              </a:rPr>
              <a:t>),</a:t>
            </a:r>
          </a:p>
          <a:p>
            <a:pPr>
              <a:buFontTx/>
              <a:buNone/>
            </a:pPr>
            <a:r>
              <a:rPr lang="en-US" sz="2400" dirty="0"/>
              <a:t>foreign key(</a:t>
            </a:r>
            <a:r>
              <a:rPr lang="en-US" sz="2400" dirty="0" err="1"/>
              <a:t>paperid</a:t>
            </a:r>
            <a:r>
              <a:rPr lang="en-US" sz="2400" dirty="0"/>
              <a:t>) references paper,</a:t>
            </a:r>
            <a:endParaRPr lang="en-US" sz="2400" dirty="0">
              <a:cs typeface="Times New Roman"/>
            </a:endParaRPr>
          </a:p>
          <a:p>
            <a:pPr>
              <a:buNone/>
            </a:pPr>
            <a:r>
              <a:rPr lang="en-US" sz="2400" dirty="0"/>
              <a:t>foreign key(email) references </a:t>
            </a:r>
            <a:r>
              <a:rPr lang="en-US" sz="2400" dirty="0" err="1"/>
              <a:t>pcmember</a:t>
            </a:r>
            <a:endParaRPr lang="en-US" dirty="0" err="1"/>
          </a:p>
          <a:p>
            <a:pPr>
              <a:buFontTx/>
              <a:buNone/>
            </a:pPr>
            <a:r>
              <a:rPr lang="en-US" sz="2400" dirty="0"/>
              <a:t>)</a:t>
            </a:r>
            <a:endParaRPr lang="en-US" dirty="0">
              <a:cs typeface="Times New Roman"/>
            </a:endParaRPr>
          </a:p>
          <a:p>
            <a:pPr>
              <a:buFontTx/>
              <a:buNone/>
            </a:pPr>
            <a:endParaRPr lang="en-US" dirty="0"/>
          </a:p>
        </p:txBody>
      </p:sp>
      <p:sp>
        <p:nvSpPr>
          <p:cNvPr id="52228" name="Slide Number Placeholder 3"/>
          <p:cNvSpPr>
            <a:spLocks noGrp="1"/>
          </p:cNvSpPr>
          <p:nvPr>
            <p:ph type="sldNum" sz="quarter" idx="12"/>
          </p:nvPr>
        </p:nvSpPr>
        <p:spPr>
          <a:noFill/>
        </p:spPr>
        <p:txBody>
          <a:bodyPr/>
          <a:lstStyle/>
          <a:p>
            <a:fld id="{7D6BE577-E258-4654-9F2B-BD963DD492CF}" type="slidenum">
              <a:rPr lang="en-US" smtClean="0">
                <a:latin typeface="Times New Roman" pitchFamily="18" charset="0"/>
              </a:rPr>
              <a:pPr/>
              <a:t>73</a:t>
            </a:fld>
            <a:endParaRPr lang="en-US">
              <a:latin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p:spPr>
        <p:txBody>
          <a:bodyPr/>
          <a:lstStyle/>
          <a:p>
            <a:fld id="{B6BC2726-81EB-4112-9DB5-DD111BAB8F45}" type="slidenum">
              <a:rPr lang="en-US" smtClean="0">
                <a:latin typeface="Times New Roman" pitchFamily="18" charset="0"/>
              </a:rPr>
              <a:pPr/>
              <a:t>74</a:t>
            </a:fld>
            <a:endParaRPr lang="en-US">
              <a:latin typeface="Times New Roman" pitchFamily="18" charset="0"/>
            </a:endParaRPr>
          </a:p>
        </p:txBody>
      </p:sp>
      <p:sp>
        <p:nvSpPr>
          <p:cNvPr id="53251" name="TextBox 4"/>
          <p:cNvSpPr txBox="1">
            <a:spLocks noChangeArrowheads="1"/>
          </p:cNvSpPr>
          <p:nvPr/>
        </p:nvSpPr>
        <p:spPr bwMode="auto">
          <a:xfrm>
            <a:off x="914400" y="754063"/>
            <a:ext cx="7648575" cy="3675062"/>
          </a:xfrm>
          <a:prstGeom prst="rect">
            <a:avLst/>
          </a:prstGeom>
          <a:noFill/>
          <a:ln w="9525">
            <a:noFill/>
            <a:miter lim="800000"/>
            <a:headEnd/>
            <a:tailEnd/>
          </a:ln>
        </p:spPr>
        <p:txBody>
          <a:bodyPr anchor="t">
            <a:spAutoFit/>
          </a:bodyPr>
          <a:lstStyle/>
          <a:p>
            <a:pPr>
              <a:buFontTx/>
              <a:buNone/>
            </a:pPr>
            <a:r>
              <a:rPr lang="en-US" dirty="0"/>
              <a:t>CREATE Assertion 3pc </a:t>
            </a:r>
          </a:p>
          <a:p>
            <a:pPr>
              <a:buFontTx/>
              <a:buNone/>
            </a:pPr>
            <a:r>
              <a:rPr lang="en-US" dirty="0"/>
              <a:t>CHECK NOT EXISTS (</a:t>
            </a:r>
          </a:p>
          <a:p>
            <a:pPr>
              <a:buNone/>
            </a:pPr>
            <a:r>
              <a:rPr lang="en-US" dirty="0">
                <a:latin typeface="Times New Roman"/>
                <a:cs typeface="Times New Roman"/>
              </a:rPr>
              <a:t>         SELECT * FROM Papers </a:t>
            </a:r>
            <a:r>
              <a:rPr lang="en-US" dirty="0">
                <a:solidFill>
                  <a:srgbClr val="FF0000"/>
                </a:solidFill>
                <a:latin typeface="Times New Roman"/>
                <a:cs typeface="Times New Roman"/>
              </a:rPr>
              <a:t>P</a:t>
            </a:r>
          </a:p>
          <a:p>
            <a:pPr>
              <a:buFontTx/>
              <a:buNone/>
            </a:pPr>
            <a:r>
              <a:rPr lang="en-US" dirty="0"/>
              <a:t>         WHERE 3 &lt;&gt; (  </a:t>
            </a:r>
          </a:p>
          <a:p>
            <a:pPr>
              <a:buFontTx/>
              <a:buNone/>
            </a:pPr>
            <a:r>
              <a:rPr lang="en-US" dirty="0"/>
              <a:t>              SELECT COUNT(*)</a:t>
            </a:r>
          </a:p>
          <a:p>
            <a:pPr>
              <a:buFontTx/>
              <a:buNone/>
            </a:pPr>
            <a:r>
              <a:rPr lang="en-US" dirty="0"/>
              <a:t>              FROM Review R</a:t>
            </a:r>
          </a:p>
          <a:p>
            <a:pPr>
              <a:buNone/>
            </a:pPr>
            <a:r>
              <a:rPr lang="en-US" dirty="0">
                <a:latin typeface="Times New Roman"/>
                <a:cs typeface="Times New Roman"/>
              </a:rPr>
              <a:t>              WHERE </a:t>
            </a:r>
            <a:r>
              <a:rPr lang="en-US" dirty="0" err="1">
                <a:latin typeface="Times New Roman"/>
                <a:cs typeface="Times New Roman"/>
              </a:rPr>
              <a:t>R.paperid</a:t>
            </a:r>
            <a:r>
              <a:rPr lang="en-US" dirty="0">
                <a:latin typeface="Times New Roman"/>
                <a:cs typeface="Times New Roman"/>
              </a:rPr>
              <a:t> = </a:t>
            </a:r>
            <a:r>
              <a:rPr lang="en-US" dirty="0" err="1">
                <a:solidFill>
                  <a:srgbClr val="FF0000"/>
                </a:solidFill>
                <a:latin typeface="Times New Roman"/>
                <a:cs typeface="Times New Roman"/>
              </a:rPr>
              <a:t>P.paperid</a:t>
            </a:r>
            <a:endParaRPr lang="en-US" dirty="0">
              <a:solidFill>
                <a:srgbClr val="FF0000"/>
              </a:solidFill>
              <a:latin typeface="Times New Roman"/>
              <a:cs typeface="Times New Roman"/>
            </a:endParaRPr>
          </a:p>
          <a:p>
            <a:pPr>
              <a:buFontTx/>
              <a:buNone/>
            </a:pPr>
            <a:r>
              <a:rPr lang="en-US" dirty="0"/>
              <a:t>          )</a:t>
            </a:r>
          </a:p>
          <a:p>
            <a:pPr>
              <a:buFontTx/>
              <a:buNone/>
            </a:pPr>
            <a:r>
              <a:rPr lang="en-US" dirty="0"/>
              <a:t>)</a:t>
            </a:r>
          </a:p>
        </p:txBody>
      </p:sp>
      <p:sp>
        <p:nvSpPr>
          <p:cNvPr id="4" name="TextBox 3"/>
          <p:cNvSpPr txBox="1"/>
          <p:nvPr/>
        </p:nvSpPr>
        <p:spPr>
          <a:xfrm>
            <a:off x="717631" y="4849792"/>
            <a:ext cx="7130005" cy="1163395"/>
          </a:xfrm>
          <a:prstGeom prst="rect">
            <a:avLst/>
          </a:prstGeom>
          <a:solidFill>
            <a:schemeClr val="accent1"/>
          </a:solidFill>
        </p:spPr>
        <p:txBody>
          <a:bodyPr wrap="square" rtlCol="0">
            <a:spAutoFit/>
          </a:bodyPr>
          <a:lstStyle/>
          <a:p>
            <a:pPr>
              <a:buNone/>
            </a:pPr>
            <a:r>
              <a:rPr lang="en-US" dirty="0"/>
              <a:t>The “No witness” pattern: </a:t>
            </a:r>
          </a:p>
          <a:p>
            <a:pPr>
              <a:buNone/>
            </a:pPr>
            <a:r>
              <a:rPr lang="en-US" dirty="0"/>
              <a:t>Witnesses: those whose number of reviewers is not equal to 3.</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p:spPr>
        <p:txBody>
          <a:bodyPr/>
          <a:lstStyle/>
          <a:p>
            <a:fld id="{E4ABF43C-5CB4-4674-AC1C-59D692CD2F12}" type="slidenum">
              <a:rPr lang="en-US" smtClean="0">
                <a:latin typeface="Times New Roman" pitchFamily="18" charset="0"/>
              </a:rPr>
              <a:pPr/>
              <a:t>75</a:t>
            </a:fld>
            <a:endParaRPr lang="en-US">
              <a:latin typeface="Times New Roman" pitchFamily="18" charset="0"/>
            </a:endParaRPr>
          </a:p>
        </p:txBody>
      </p:sp>
      <p:sp>
        <p:nvSpPr>
          <p:cNvPr id="54275" name="TextBox 5"/>
          <p:cNvSpPr txBox="1">
            <a:spLocks noChangeArrowheads="1"/>
          </p:cNvSpPr>
          <p:nvPr/>
        </p:nvSpPr>
        <p:spPr bwMode="auto">
          <a:xfrm>
            <a:off x="1074738" y="841375"/>
            <a:ext cx="7575550" cy="4081463"/>
          </a:xfrm>
          <a:prstGeom prst="rect">
            <a:avLst/>
          </a:prstGeom>
          <a:noFill/>
          <a:ln w="9525">
            <a:noFill/>
            <a:miter lim="800000"/>
            <a:headEnd/>
            <a:tailEnd/>
          </a:ln>
        </p:spPr>
        <p:txBody>
          <a:bodyPr anchor="t">
            <a:spAutoFit/>
          </a:bodyPr>
          <a:lstStyle/>
          <a:p>
            <a:pPr>
              <a:buFontTx/>
              <a:buNone/>
            </a:pPr>
            <a:r>
              <a:rPr lang="en-US" dirty="0"/>
              <a:t>CREATE ASSERTION </a:t>
            </a:r>
            <a:r>
              <a:rPr lang="en-US" dirty="0" err="1"/>
              <a:t>atmostfivepapers</a:t>
            </a:r>
            <a:endParaRPr lang="en-US" dirty="0"/>
          </a:p>
          <a:p>
            <a:pPr>
              <a:buFontTx/>
              <a:buNone/>
            </a:pPr>
            <a:r>
              <a:rPr lang="en-US" dirty="0">
                <a:latin typeface="Times New Roman"/>
                <a:cs typeface="Times New Roman"/>
              </a:rPr>
              <a:t>CHECK NOT EXISTS</a:t>
            </a:r>
          </a:p>
          <a:p>
            <a:pPr>
              <a:buFontTx/>
              <a:buNone/>
            </a:pPr>
            <a:r>
              <a:rPr lang="en-US" dirty="0"/>
              <a:t>( </a:t>
            </a:r>
          </a:p>
          <a:p>
            <a:pPr>
              <a:buNone/>
            </a:pPr>
            <a:r>
              <a:rPr lang="en-US" dirty="0">
                <a:latin typeface="Times New Roman"/>
                <a:cs typeface="Times New Roman"/>
              </a:rPr>
              <a:t>          SELECT * FROM </a:t>
            </a:r>
            <a:r>
              <a:rPr lang="en-US" dirty="0" err="1">
                <a:latin typeface="Times New Roman"/>
                <a:cs typeface="Times New Roman"/>
              </a:rPr>
              <a:t>pcmember</a:t>
            </a:r>
            <a:r>
              <a:rPr lang="en-US" dirty="0">
                <a:latin typeface="Times New Roman"/>
                <a:cs typeface="Times New Roman"/>
              </a:rPr>
              <a:t> </a:t>
            </a:r>
            <a:r>
              <a:rPr lang="en-US" dirty="0">
                <a:solidFill>
                  <a:srgbClr val="FF0000"/>
                </a:solidFill>
                <a:latin typeface="Times New Roman"/>
                <a:cs typeface="Times New Roman"/>
              </a:rPr>
              <a:t>P</a:t>
            </a:r>
          </a:p>
          <a:p>
            <a:pPr>
              <a:buFontTx/>
              <a:buNone/>
            </a:pPr>
            <a:r>
              <a:rPr lang="en-US" dirty="0"/>
              <a:t>          WHERE 5 &lt; (</a:t>
            </a:r>
          </a:p>
          <a:p>
            <a:pPr>
              <a:buNone/>
            </a:pPr>
            <a:r>
              <a:rPr lang="en-US" dirty="0">
                <a:latin typeface="Times New Roman"/>
                <a:cs typeface="Times New Roman"/>
              </a:rPr>
              <a:t>                  SELECT COUNT(*) </a:t>
            </a:r>
            <a:endParaRPr lang="en-US" dirty="0">
              <a:cs typeface="Times New Roman"/>
            </a:endParaRPr>
          </a:p>
          <a:p>
            <a:pPr>
              <a:buFontTx/>
              <a:buNone/>
            </a:pPr>
            <a:r>
              <a:rPr lang="en-US" dirty="0"/>
              <a:t>                  FROM review R</a:t>
            </a:r>
          </a:p>
          <a:p>
            <a:pPr>
              <a:buNone/>
            </a:pPr>
            <a:r>
              <a:rPr lang="en-US" dirty="0">
                <a:latin typeface="Times New Roman"/>
                <a:cs typeface="Times New Roman"/>
              </a:rPr>
              <a:t>                  WHERE </a:t>
            </a:r>
            <a:r>
              <a:rPr lang="en-US" dirty="0" err="1">
                <a:latin typeface="Times New Roman"/>
                <a:cs typeface="Times New Roman"/>
              </a:rPr>
              <a:t>R.email</a:t>
            </a:r>
            <a:r>
              <a:rPr lang="en-US" dirty="0">
                <a:latin typeface="Times New Roman"/>
                <a:cs typeface="Times New Roman"/>
              </a:rPr>
              <a:t> = </a:t>
            </a:r>
            <a:r>
              <a:rPr lang="en-US" dirty="0" err="1">
                <a:solidFill>
                  <a:srgbClr val="FF0000"/>
                </a:solidFill>
                <a:latin typeface="Times New Roman"/>
                <a:cs typeface="Times New Roman"/>
              </a:rPr>
              <a:t>P.email</a:t>
            </a:r>
            <a:endParaRPr lang="en-US" dirty="0">
              <a:solidFill>
                <a:srgbClr val="FF0000"/>
              </a:solidFill>
              <a:latin typeface="Times New Roman"/>
              <a:cs typeface="Times New Roman"/>
            </a:endParaRPr>
          </a:p>
          <a:p>
            <a:pPr>
              <a:buFontTx/>
              <a:buNone/>
            </a:pPr>
            <a:r>
              <a:rPr lang="en-US" dirty="0"/>
              <a:t>           )</a:t>
            </a:r>
          </a:p>
          <a:p>
            <a:pPr>
              <a:buFontTx/>
              <a:buNone/>
            </a:pPr>
            <a:r>
              <a:rPr lang="en-US" dirty="0"/>
              <a:t>)</a:t>
            </a:r>
          </a:p>
        </p:txBody>
      </p:sp>
      <p:sp>
        <p:nvSpPr>
          <p:cNvPr id="4" name="TextBox 3"/>
          <p:cNvSpPr txBox="1"/>
          <p:nvPr/>
        </p:nvSpPr>
        <p:spPr>
          <a:xfrm>
            <a:off x="891251" y="5243331"/>
            <a:ext cx="7130005" cy="830997"/>
          </a:xfrm>
          <a:prstGeom prst="rect">
            <a:avLst/>
          </a:prstGeom>
          <a:solidFill>
            <a:schemeClr val="accent1"/>
          </a:solidFill>
        </p:spPr>
        <p:txBody>
          <a:bodyPr wrap="square" rtlCol="0">
            <a:spAutoFit/>
          </a:bodyPr>
          <a:lstStyle/>
          <a:p>
            <a:pPr>
              <a:buNone/>
            </a:pPr>
            <a:r>
              <a:rPr lang="en-US" dirty="0"/>
              <a:t>The “No witness” pattern: </a:t>
            </a:r>
          </a:p>
          <a:p>
            <a:pPr>
              <a:buNone/>
            </a:pPr>
            <a:r>
              <a:rPr lang="en-US" dirty="0"/>
              <a:t>Witnesses: those who review more than five papers.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ER case study 2</a:t>
            </a:r>
          </a:p>
        </p:txBody>
      </p:sp>
      <p:sp>
        <p:nvSpPr>
          <p:cNvPr id="3" name="Content Placeholder 2"/>
          <p:cNvSpPr>
            <a:spLocks noGrp="1"/>
          </p:cNvSpPr>
          <p:nvPr>
            <p:ph idx="1"/>
          </p:nvPr>
        </p:nvSpPr>
        <p:spPr>
          <a:xfrm>
            <a:off x="363538" y="1785938"/>
            <a:ext cx="8577262" cy="4818062"/>
          </a:xfrm>
        </p:spPr>
        <p:txBody>
          <a:bodyPr/>
          <a:lstStyle/>
          <a:p>
            <a:pPr marL="0" indent="0" algn="just">
              <a:lnSpc>
                <a:spcPct val="90000"/>
              </a:lnSpc>
              <a:buFontTx/>
              <a:buNone/>
              <a:defRPr/>
            </a:pPr>
            <a:r>
              <a:rPr lang="en-US" sz="2400" kern="1200" dirty="0"/>
              <a:t>Suppose you are asked to design a club database system based on the following information. Each student has a unique student id, a name, and an email; each club has a unique club id, a name, a contact telephone number, and has exactly one student as its president. Each student can serve as a president in at most one of the clubs, although he/she can be the members of several clubs. Clubs  organize activities and students can participate in any of them. Each activity is described by a unique activity id, a place, a date, a time and those clubs that organize it. If an activity is organized by more than one club, different clubs might contribute different activity fees.</a:t>
            </a:r>
          </a:p>
        </p:txBody>
      </p:sp>
      <p:sp>
        <p:nvSpPr>
          <p:cNvPr id="55300" name="Slide Number Placeholder 3"/>
          <p:cNvSpPr>
            <a:spLocks noGrp="1"/>
          </p:cNvSpPr>
          <p:nvPr>
            <p:ph type="sldNum" sz="quarter" idx="12"/>
          </p:nvPr>
        </p:nvSpPr>
        <p:spPr>
          <a:noFill/>
        </p:spPr>
        <p:txBody>
          <a:bodyPr/>
          <a:lstStyle/>
          <a:p>
            <a:fld id="{23E0A06F-1E12-44C0-BD29-9379003357A6}" type="slidenum">
              <a:rPr lang="en-US" smtClean="0">
                <a:latin typeface="Times New Roman" pitchFamily="18" charset="0"/>
              </a:rPr>
              <a:pPr/>
              <a:t>76</a:t>
            </a:fld>
            <a:endParaRPr lang="en-US">
              <a:latin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t>ER case study 2 (</a:t>
            </a:r>
            <a:r>
              <a:rPr lang="en-US" dirty="0" err="1"/>
              <a:t>con’t</a:t>
            </a:r>
            <a:r>
              <a:rPr lang="en-US" dirty="0"/>
              <a:t>)</a:t>
            </a:r>
          </a:p>
        </p:txBody>
      </p:sp>
      <p:sp>
        <p:nvSpPr>
          <p:cNvPr id="56323" name="Content Placeholder 2"/>
          <p:cNvSpPr>
            <a:spLocks noGrp="1"/>
          </p:cNvSpPr>
          <p:nvPr>
            <p:ph idx="1"/>
          </p:nvPr>
        </p:nvSpPr>
        <p:spPr/>
        <p:txBody>
          <a:bodyPr/>
          <a:lstStyle/>
          <a:p>
            <a:r>
              <a:rPr lang="en-US" sz="2400" dirty="0"/>
              <a:t>Draw an E-R diagram for the system, in particular, use arrows or thick lines to represent constraints appropriately. Write down your assumptions if necessary.</a:t>
            </a:r>
          </a:p>
          <a:p>
            <a:r>
              <a:rPr lang="en-US" sz="2400" dirty="0"/>
              <a:t>Translate the above E-R diagram to a relational model, in particular, specify your primary key and foreign key constraints clearly.</a:t>
            </a:r>
          </a:p>
        </p:txBody>
      </p:sp>
      <p:sp>
        <p:nvSpPr>
          <p:cNvPr id="56324" name="Slide Number Placeholder 3"/>
          <p:cNvSpPr>
            <a:spLocks noGrp="1"/>
          </p:cNvSpPr>
          <p:nvPr>
            <p:ph type="sldNum" sz="quarter" idx="12"/>
          </p:nvPr>
        </p:nvSpPr>
        <p:spPr>
          <a:noFill/>
        </p:spPr>
        <p:txBody>
          <a:bodyPr/>
          <a:lstStyle/>
          <a:p>
            <a:fld id="{0B06C710-2F8A-4DBE-B6F7-59FCAF3D6F69}" type="slidenum">
              <a:rPr lang="en-US" smtClean="0">
                <a:latin typeface="Times New Roman" pitchFamily="18" charset="0"/>
              </a:rPr>
              <a:pPr/>
              <a:t>77</a:t>
            </a:fld>
            <a:endParaRPr lang="en-US">
              <a:latin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t>Reference solution</a:t>
            </a:r>
          </a:p>
        </p:txBody>
      </p:sp>
      <p:sp>
        <p:nvSpPr>
          <p:cNvPr id="57347" name="Slide Number Placeholder 3"/>
          <p:cNvSpPr>
            <a:spLocks noGrp="1"/>
          </p:cNvSpPr>
          <p:nvPr>
            <p:ph type="sldNum" sz="quarter" idx="12"/>
          </p:nvPr>
        </p:nvSpPr>
        <p:spPr>
          <a:noFill/>
        </p:spPr>
        <p:txBody>
          <a:bodyPr/>
          <a:lstStyle/>
          <a:p>
            <a:fld id="{0B9A3490-21EE-4FF9-88B2-36FCFC68242F}" type="slidenum">
              <a:rPr lang="en-US" smtClean="0">
                <a:latin typeface="Times New Roman" pitchFamily="18" charset="0"/>
              </a:rPr>
              <a:pPr/>
              <a:t>78</a:t>
            </a:fld>
            <a:endParaRPr lang="en-US">
              <a:latin typeface="Times New Roman" pitchFamily="18" charset="0"/>
            </a:endParaRPr>
          </a:p>
        </p:txBody>
      </p:sp>
      <p:pic>
        <p:nvPicPr>
          <p:cNvPr id="57348" name="Picture 2"/>
          <p:cNvPicPr>
            <a:picLocks noGrp="1" noChangeAspect="1" noChangeArrowheads="1"/>
          </p:cNvPicPr>
          <p:nvPr>
            <p:ph idx="1"/>
          </p:nvPr>
        </p:nvPicPr>
        <p:blipFill>
          <a:blip r:embed="rId2" cstate="print"/>
          <a:srcRect/>
          <a:stretch>
            <a:fillRect/>
          </a:stretch>
        </p:blipFill>
        <p:spPr>
          <a:xfrm>
            <a:off x="1016000" y="1655180"/>
            <a:ext cx="7373938" cy="4631320"/>
          </a:xfrm>
          <a:noFill/>
          <a:ln>
            <a:solidFill>
              <a:schemeClr val="tx1"/>
            </a:solidFill>
          </a:ln>
        </p:spPr>
      </p:pic>
      <p:sp>
        <p:nvSpPr>
          <p:cNvPr id="5" name="Diamond 4"/>
          <p:cNvSpPr/>
          <p:nvPr/>
        </p:nvSpPr>
        <p:spPr bwMode="auto">
          <a:xfrm>
            <a:off x="1284790" y="4433106"/>
            <a:ext cx="2060294" cy="613456"/>
          </a:xfrm>
          <a:prstGeom prst="diamond">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None/>
              <a:tabLst>
                <a:tab pos="8745538" algn="l"/>
                <a:tab pos="8802688" algn="l"/>
                <a:tab pos="8861425" algn="l"/>
              </a:tabLst>
            </a:pPr>
            <a:r>
              <a:rPr kumimoji="0" lang="en-US" sz="1400" b="0" i="0" u="none" strike="noStrike" cap="none" normalizeH="0" dirty="0">
                <a:ln>
                  <a:noFill/>
                </a:ln>
                <a:solidFill>
                  <a:schemeClr val="tx1"/>
                </a:solidFill>
                <a:effectLst/>
                <a:latin typeface="Times New Roman" charset="0"/>
              </a:rPr>
              <a:t>Participate</a:t>
            </a:r>
          </a:p>
        </p:txBody>
      </p:sp>
      <p:cxnSp>
        <p:nvCxnSpPr>
          <p:cNvPr id="7" name="Straight Connector 6"/>
          <p:cNvCxnSpPr>
            <a:endCxn id="5" idx="0"/>
          </p:cNvCxnSpPr>
          <p:nvPr/>
        </p:nvCxnSpPr>
        <p:spPr bwMode="auto">
          <a:xfrm>
            <a:off x="2291787" y="3356658"/>
            <a:ext cx="23150" cy="1076448"/>
          </a:xfrm>
          <a:prstGeom prst="line">
            <a:avLst/>
          </a:prstGeom>
          <a:noFill/>
          <a:ln w="9525" cap="flat" cmpd="sng" algn="ctr">
            <a:solidFill>
              <a:schemeClr val="bg1"/>
            </a:solidFill>
            <a:prstDash val="solid"/>
            <a:round/>
            <a:headEnd type="none" w="med" len="med"/>
            <a:tailEnd type="none" w="med" len="med"/>
          </a:ln>
          <a:effectLst/>
        </p:spPr>
      </p:cxnSp>
      <p:cxnSp>
        <p:nvCxnSpPr>
          <p:cNvPr id="11" name="Straight Connector 10"/>
          <p:cNvCxnSpPr>
            <a:stCxn id="5" idx="2"/>
          </p:cNvCxnSpPr>
          <p:nvPr/>
        </p:nvCxnSpPr>
        <p:spPr bwMode="auto">
          <a:xfrm>
            <a:off x="2314937" y="5046562"/>
            <a:ext cx="3402957" cy="162046"/>
          </a:xfrm>
          <a:prstGeom prst="line">
            <a:avLst/>
          </a:prstGeom>
          <a:noFill/>
          <a:ln w="9525" cap="flat" cmpd="sng" algn="ctr">
            <a:solidFill>
              <a:schemeClr val="bg1"/>
            </a:solidFill>
            <a:prstDash val="solid"/>
            <a:round/>
            <a:headEnd type="none" w="med" len="med"/>
            <a:tailEnd type="none" w="med" len="med"/>
          </a:ln>
          <a:effectLst/>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US"/>
          </a:p>
        </p:txBody>
      </p:sp>
      <p:sp>
        <p:nvSpPr>
          <p:cNvPr id="58371" name="Content Placeholder 2"/>
          <p:cNvSpPr>
            <a:spLocks noGrp="1"/>
          </p:cNvSpPr>
          <p:nvPr>
            <p:ph idx="1"/>
          </p:nvPr>
        </p:nvSpPr>
        <p:spPr/>
        <p:txBody>
          <a:bodyPr/>
          <a:lstStyle/>
          <a:p>
            <a:pPr>
              <a:buFontTx/>
              <a:buNone/>
            </a:pPr>
            <a:r>
              <a:rPr lang="en-US" sz="2400"/>
              <a:t>CREATE TABLE Student ( </a:t>
            </a:r>
          </a:p>
          <a:p>
            <a:pPr>
              <a:buFontTx/>
              <a:buNone/>
            </a:pPr>
            <a:r>
              <a:rPr lang="en-US" sz="2400"/>
              <a:t>studid CHAR(9), </a:t>
            </a:r>
          </a:p>
          <a:p>
            <a:pPr>
              <a:buFontTx/>
              <a:buNone/>
            </a:pPr>
            <a:r>
              <a:rPr lang="en-US" sz="2400"/>
              <a:t>email VARCHAR(50), </a:t>
            </a:r>
          </a:p>
          <a:p>
            <a:pPr>
              <a:buFontTx/>
              <a:buNone/>
            </a:pPr>
            <a:r>
              <a:rPr lang="en-US" sz="2400"/>
              <a:t>name VARCHAR(50) NOT NULL, </a:t>
            </a:r>
          </a:p>
          <a:p>
            <a:pPr>
              <a:buFontTx/>
              <a:buNone/>
            </a:pPr>
            <a:r>
              <a:rPr lang="en-US" sz="2400"/>
              <a:t>PRIMARY KEY ( studid ), </a:t>
            </a:r>
          </a:p>
          <a:p>
            <a:pPr>
              <a:buFontTx/>
              <a:buNone/>
            </a:pPr>
            <a:r>
              <a:rPr lang="en-US" sz="2400"/>
              <a:t>) </a:t>
            </a:r>
          </a:p>
        </p:txBody>
      </p:sp>
      <p:sp>
        <p:nvSpPr>
          <p:cNvPr id="58372" name="Slide Number Placeholder 3"/>
          <p:cNvSpPr>
            <a:spLocks noGrp="1"/>
          </p:cNvSpPr>
          <p:nvPr>
            <p:ph type="sldNum" sz="quarter" idx="12"/>
          </p:nvPr>
        </p:nvSpPr>
        <p:spPr>
          <a:noFill/>
        </p:spPr>
        <p:txBody>
          <a:bodyPr/>
          <a:lstStyle/>
          <a:p>
            <a:fld id="{B6E6EDFD-968C-461E-B027-9817265B286E}" type="slidenum">
              <a:rPr lang="en-US" smtClean="0">
                <a:latin typeface="Times New Roman" pitchFamily="18" charset="0"/>
              </a:rPr>
              <a:pPr/>
              <a:t>79</a:t>
            </a:fld>
            <a:endParaRPr lang="en-US">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D65134E6-92D3-4CCE-AFCA-AAF600600B76}" type="slidenum">
              <a:rPr lang="en-US" smtClean="0">
                <a:latin typeface="Times New Roman" pitchFamily="18" charset="0"/>
              </a:rPr>
              <a:pPr/>
              <a:t>8</a:t>
            </a:fld>
            <a:endParaRPr lang="en-US">
              <a:latin typeface="Times New Roman" pitchFamily="18" charset="0"/>
            </a:endParaRPr>
          </a:p>
        </p:txBody>
      </p:sp>
      <p:sp>
        <p:nvSpPr>
          <p:cNvPr id="7172" name="Rectangle 3"/>
          <p:cNvSpPr>
            <a:spLocks noGrp="1" noChangeArrowheads="1"/>
          </p:cNvSpPr>
          <p:nvPr>
            <p:ph type="body" idx="1"/>
          </p:nvPr>
        </p:nvSpPr>
        <p:spPr/>
        <p:txBody>
          <a:bodyPr/>
          <a:lstStyle/>
          <a:p>
            <a:pPr marL="0" indent="0">
              <a:buNone/>
            </a:pPr>
            <a:endParaRPr lang="en-US" dirty="0">
              <a:cs typeface="Times New Roman"/>
            </a:endParaRPr>
          </a:p>
        </p:txBody>
      </p:sp>
      <p:pic>
        <p:nvPicPr>
          <p:cNvPr id="7173" name="Picture 31"/>
          <p:cNvPicPr>
            <a:picLocks noChangeAspect="1" noChangeArrowheads="1"/>
          </p:cNvPicPr>
          <p:nvPr/>
        </p:nvPicPr>
        <p:blipFill>
          <a:blip r:embed="rId3" cstate="print"/>
          <a:srcRect/>
          <a:stretch>
            <a:fillRect/>
          </a:stretch>
        </p:blipFill>
        <p:spPr bwMode="auto">
          <a:xfrm>
            <a:off x="685800" y="3352800"/>
            <a:ext cx="7696200" cy="1933575"/>
          </a:xfrm>
          <a:prstGeom prst="rect">
            <a:avLst/>
          </a:prstGeom>
          <a:noFill/>
          <a:ln w="9525">
            <a:noFill/>
            <a:miter lim="800000"/>
            <a:headEnd/>
            <a:tailEnd/>
          </a:ln>
        </p:spPr>
      </p:pic>
      <p:sp>
        <p:nvSpPr>
          <p:cNvPr id="7174" name="AutoShape 32"/>
          <p:cNvSpPr>
            <a:spLocks noChangeArrowheads="1"/>
          </p:cNvSpPr>
          <p:nvPr/>
        </p:nvSpPr>
        <p:spPr bwMode="auto">
          <a:xfrm>
            <a:off x="6588125" y="5438775"/>
            <a:ext cx="1641475" cy="609600"/>
          </a:xfrm>
          <a:prstGeom prst="wedgeEllipseCallout">
            <a:avLst>
              <a:gd name="adj1" fmla="val 6866"/>
              <a:gd name="adj2" fmla="val -189843"/>
            </a:avLst>
          </a:prstGeom>
          <a:noFill/>
          <a:ln w="9525">
            <a:solidFill>
              <a:schemeClr val="tx1"/>
            </a:solidFill>
            <a:prstDash val="dash"/>
            <a:miter lim="800000"/>
            <a:headEnd/>
            <a:tailEnd/>
          </a:ln>
        </p:spPr>
        <p:txBody>
          <a:bodyPr/>
          <a:lstStyle/>
          <a:p>
            <a:pPr algn="ctr">
              <a:buFontTx/>
              <a:buNone/>
            </a:pPr>
            <a:r>
              <a:rPr lang="en-US" sz="1800" i="1"/>
              <a:t>Set valued</a:t>
            </a:r>
          </a:p>
        </p:txBody>
      </p:sp>
      <p:pic>
        <p:nvPicPr>
          <p:cNvPr id="2" name="圖片 2" descr="一張含有 玩具, 樂高 的圖片&#10;&#10;描述是以高可信度產生">
            <a:extLst>
              <a:ext uri="{FF2B5EF4-FFF2-40B4-BE49-F238E27FC236}">
                <a16:creationId xmlns:a16="http://schemas.microsoft.com/office/drawing/2014/main" id="{5066C3FF-1B93-4A4E-8DCF-DE04E5B19A8C}"/>
              </a:ext>
            </a:extLst>
          </p:cNvPr>
          <p:cNvPicPr>
            <a:picLocks noChangeAspect="1"/>
          </p:cNvPicPr>
          <p:nvPr/>
        </p:nvPicPr>
        <p:blipFill>
          <a:blip r:embed="rId4"/>
          <a:stretch>
            <a:fillRect/>
          </a:stretch>
        </p:blipFill>
        <p:spPr>
          <a:xfrm>
            <a:off x="5718481" y="421227"/>
            <a:ext cx="2743200" cy="2743200"/>
          </a:xfrm>
          <a:prstGeom prst="rect">
            <a:avLst/>
          </a:prstGeom>
        </p:spPr>
      </p:pic>
      <p:sp>
        <p:nvSpPr>
          <p:cNvPr id="7171" name="Rectangle 2"/>
          <p:cNvSpPr>
            <a:spLocks noGrp="1" noChangeArrowheads="1"/>
          </p:cNvSpPr>
          <p:nvPr>
            <p:ph type="title"/>
          </p:nvPr>
        </p:nvSpPr>
        <p:spPr/>
        <p:txBody>
          <a:bodyPr/>
          <a:lstStyle/>
          <a:p>
            <a:r>
              <a:rPr lang="en-US" dirty="0"/>
              <a:t>An Example of Entity Type</a:t>
            </a:r>
            <a:endParaRPr lang="en-US" dirty="0">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en-US"/>
          </a:p>
        </p:txBody>
      </p:sp>
      <p:sp>
        <p:nvSpPr>
          <p:cNvPr id="59395" name="Content Placeholder 2"/>
          <p:cNvSpPr>
            <a:spLocks noGrp="1"/>
          </p:cNvSpPr>
          <p:nvPr>
            <p:ph idx="1"/>
          </p:nvPr>
        </p:nvSpPr>
        <p:spPr/>
        <p:txBody>
          <a:bodyPr/>
          <a:lstStyle/>
          <a:p>
            <a:pPr>
              <a:buFontTx/>
              <a:buNone/>
            </a:pPr>
            <a:r>
              <a:rPr lang="en-US" sz="2400" dirty="0"/>
              <a:t>CREATE TABLE Club ( </a:t>
            </a:r>
          </a:p>
          <a:p>
            <a:pPr>
              <a:buFontTx/>
              <a:buNone/>
            </a:pPr>
            <a:r>
              <a:rPr lang="en-US" sz="2400" dirty="0" err="1"/>
              <a:t>clubid</a:t>
            </a:r>
            <a:r>
              <a:rPr lang="en-US" sz="2400" dirty="0"/>
              <a:t> INTEGER, </a:t>
            </a:r>
          </a:p>
          <a:p>
            <a:pPr>
              <a:buFontTx/>
              <a:buNone/>
            </a:pPr>
            <a:r>
              <a:rPr lang="en-US" sz="2400" dirty="0"/>
              <a:t>telephone VARCHAR(15), </a:t>
            </a:r>
          </a:p>
          <a:p>
            <a:pPr>
              <a:buFontTx/>
              <a:buNone/>
            </a:pPr>
            <a:r>
              <a:rPr lang="en-US" sz="2400" dirty="0"/>
              <a:t>name VARCHAR(50), </a:t>
            </a:r>
          </a:p>
          <a:p>
            <a:pPr>
              <a:buFontTx/>
              <a:buNone/>
            </a:pPr>
            <a:r>
              <a:rPr lang="en-US" sz="2400" dirty="0" err="1"/>
              <a:t>studentid</a:t>
            </a:r>
            <a:r>
              <a:rPr lang="en-US" sz="2400" dirty="0"/>
              <a:t> CHAR(9) NOT NULL, </a:t>
            </a:r>
          </a:p>
          <a:p>
            <a:pPr>
              <a:buFontTx/>
              <a:buNone/>
            </a:pPr>
            <a:r>
              <a:rPr lang="en-US" sz="2400" dirty="0">
                <a:solidFill>
                  <a:srgbClr val="0070C0"/>
                </a:solidFill>
              </a:rPr>
              <a:t>unique(</a:t>
            </a:r>
            <a:r>
              <a:rPr lang="en-US" sz="2400" dirty="0" err="1">
                <a:solidFill>
                  <a:srgbClr val="0070C0"/>
                </a:solidFill>
              </a:rPr>
              <a:t>studtid</a:t>
            </a:r>
            <a:r>
              <a:rPr lang="en-US" sz="2400" dirty="0">
                <a:solidFill>
                  <a:srgbClr val="0070C0"/>
                </a:solidFill>
              </a:rPr>
              <a:t>),</a:t>
            </a:r>
          </a:p>
          <a:p>
            <a:pPr>
              <a:buFontTx/>
              <a:buNone/>
            </a:pPr>
            <a:r>
              <a:rPr lang="en-US" sz="2400" dirty="0"/>
              <a:t>PRIMARY KEY (</a:t>
            </a:r>
            <a:r>
              <a:rPr lang="en-US" sz="2400" dirty="0" err="1"/>
              <a:t>clubid</a:t>
            </a:r>
            <a:r>
              <a:rPr lang="en-US" sz="2400" dirty="0"/>
              <a:t>), </a:t>
            </a:r>
          </a:p>
          <a:p>
            <a:pPr>
              <a:buFontTx/>
              <a:buNone/>
            </a:pPr>
            <a:r>
              <a:rPr lang="en-US" sz="2400" dirty="0"/>
              <a:t>FOREIGN KEY (</a:t>
            </a:r>
            <a:r>
              <a:rPr lang="en-US" sz="2400" dirty="0" err="1"/>
              <a:t>studtid</a:t>
            </a:r>
            <a:r>
              <a:rPr lang="en-US" sz="2400" dirty="0"/>
              <a:t>) REFERENCES Student(</a:t>
            </a:r>
            <a:r>
              <a:rPr lang="en-US" sz="2400" dirty="0" err="1"/>
              <a:t>studid</a:t>
            </a:r>
            <a:r>
              <a:rPr lang="en-US" sz="2400" dirty="0"/>
              <a:t> ) </a:t>
            </a:r>
          </a:p>
          <a:p>
            <a:pPr>
              <a:buFontTx/>
              <a:buNone/>
            </a:pPr>
            <a:r>
              <a:rPr lang="en-US" sz="2400" dirty="0"/>
              <a:t>) </a:t>
            </a:r>
          </a:p>
        </p:txBody>
      </p:sp>
      <p:sp>
        <p:nvSpPr>
          <p:cNvPr id="59396" name="Slide Number Placeholder 3"/>
          <p:cNvSpPr>
            <a:spLocks noGrp="1"/>
          </p:cNvSpPr>
          <p:nvPr>
            <p:ph type="sldNum" sz="quarter" idx="12"/>
          </p:nvPr>
        </p:nvSpPr>
        <p:spPr>
          <a:noFill/>
        </p:spPr>
        <p:txBody>
          <a:bodyPr/>
          <a:lstStyle/>
          <a:p>
            <a:fld id="{4944613E-2540-4538-8E67-66C34F577A1C}" type="slidenum">
              <a:rPr lang="en-US" smtClean="0">
                <a:latin typeface="Times New Roman" pitchFamily="18" charset="0"/>
              </a:rPr>
              <a:pPr/>
              <a:t>80</a:t>
            </a:fld>
            <a:endParaRPr lang="en-US">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endParaRPr lang="en-US"/>
          </a:p>
        </p:txBody>
      </p:sp>
      <p:sp>
        <p:nvSpPr>
          <p:cNvPr id="60419" name="Content Placeholder 2"/>
          <p:cNvSpPr>
            <a:spLocks noGrp="1"/>
          </p:cNvSpPr>
          <p:nvPr>
            <p:ph idx="1"/>
          </p:nvPr>
        </p:nvSpPr>
        <p:spPr/>
        <p:txBody>
          <a:bodyPr/>
          <a:lstStyle/>
          <a:p>
            <a:pPr>
              <a:buFontTx/>
              <a:buNone/>
            </a:pPr>
            <a:r>
              <a:rPr lang="en-US" sz="2400"/>
              <a:t>CREATE TABLE MemberOf ( </a:t>
            </a:r>
          </a:p>
          <a:p>
            <a:pPr>
              <a:buFontTx/>
              <a:buNone/>
            </a:pPr>
            <a:r>
              <a:rPr lang="en-US" sz="2400"/>
              <a:t>clubid INTEGER, </a:t>
            </a:r>
          </a:p>
          <a:p>
            <a:pPr>
              <a:buFontTx/>
              <a:buNone/>
            </a:pPr>
            <a:r>
              <a:rPr lang="en-US" sz="2400"/>
              <a:t>studid VARCHAR(50), </a:t>
            </a:r>
          </a:p>
          <a:p>
            <a:pPr>
              <a:buFontTx/>
              <a:buNone/>
            </a:pPr>
            <a:r>
              <a:rPr lang="en-US" sz="2400"/>
              <a:t>PRIMARY KEY (clubid, studid ), </a:t>
            </a:r>
          </a:p>
          <a:p>
            <a:pPr>
              <a:buFontTx/>
              <a:buNone/>
            </a:pPr>
            <a:r>
              <a:rPr lang="en-US" sz="2400"/>
              <a:t>FOREIGN KEY (clubid ) REFERENCES Club( clubid ), </a:t>
            </a:r>
          </a:p>
          <a:p>
            <a:pPr>
              <a:buFontTx/>
              <a:buNone/>
            </a:pPr>
            <a:r>
              <a:rPr lang="en-US" sz="2400"/>
              <a:t>FOREIGN KEY (studid ) REFERENCES Student( studid ) </a:t>
            </a:r>
          </a:p>
          <a:p>
            <a:pPr>
              <a:buFontTx/>
              <a:buNone/>
            </a:pPr>
            <a:r>
              <a:rPr lang="en-US" sz="2400"/>
              <a:t>) </a:t>
            </a:r>
          </a:p>
        </p:txBody>
      </p:sp>
      <p:sp>
        <p:nvSpPr>
          <p:cNvPr id="60420" name="Slide Number Placeholder 3"/>
          <p:cNvSpPr>
            <a:spLocks noGrp="1"/>
          </p:cNvSpPr>
          <p:nvPr>
            <p:ph type="sldNum" sz="quarter" idx="12"/>
          </p:nvPr>
        </p:nvSpPr>
        <p:spPr>
          <a:noFill/>
        </p:spPr>
        <p:txBody>
          <a:bodyPr/>
          <a:lstStyle/>
          <a:p>
            <a:fld id="{94125BF1-377D-4E90-B5F6-FC37434E03F5}" type="slidenum">
              <a:rPr lang="en-US" smtClean="0">
                <a:latin typeface="Times New Roman" pitchFamily="18" charset="0"/>
              </a:rPr>
              <a:pPr/>
              <a:t>81</a:t>
            </a:fld>
            <a:endParaRPr lang="en-US">
              <a:latin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p:spPr>
        <p:txBody>
          <a:bodyPr/>
          <a:lstStyle/>
          <a:p>
            <a:fld id="{7DCCB210-2F14-4C5E-B10B-FF59C2042D86}" type="slidenum">
              <a:rPr lang="en-US" smtClean="0">
                <a:latin typeface="Times New Roman" pitchFamily="18" charset="0"/>
              </a:rPr>
              <a:pPr/>
              <a:t>82</a:t>
            </a:fld>
            <a:endParaRPr lang="en-US">
              <a:latin typeface="Times New Roman" pitchFamily="18" charset="0"/>
            </a:endParaRPr>
          </a:p>
        </p:txBody>
      </p:sp>
      <p:sp>
        <p:nvSpPr>
          <p:cNvPr id="61443" name="TextBox 5"/>
          <p:cNvSpPr txBox="1">
            <a:spLocks noChangeArrowheads="1"/>
          </p:cNvSpPr>
          <p:nvPr/>
        </p:nvSpPr>
        <p:spPr bwMode="auto">
          <a:xfrm>
            <a:off x="1422400" y="1219200"/>
            <a:ext cx="6748463" cy="2455863"/>
          </a:xfrm>
          <a:prstGeom prst="rect">
            <a:avLst/>
          </a:prstGeom>
          <a:noFill/>
          <a:ln w="9525">
            <a:noFill/>
            <a:miter lim="800000"/>
            <a:headEnd/>
            <a:tailEnd/>
          </a:ln>
        </p:spPr>
        <p:txBody>
          <a:bodyPr>
            <a:spAutoFit/>
          </a:bodyPr>
          <a:lstStyle/>
          <a:p>
            <a:pPr marL="457200" indent="-457200">
              <a:buFontTx/>
              <a:buNone/>
            </a:pPr>
            <a:r>
              <a:rPr lang="en-US"/>
              <a:t>CREATE TABLE Activities ( </a:t>
            </a:r>
          </a:p>
          <a:p>
            <a:pPr marL="457200" indent="-457200">
              <a:buFontTx/>
              <a:buNone/>
            </a:pPr>
            <a:r>
              <a:rPr lang="en-US"/>
              <a:t>actid INTEGER, </a:t>
            </a:r>
          </a:p>
          <a:p>
            <a:pPr marL="457200" indent="-457200">
              <a:buFontTx/>
              <a:buNone/>
            </a:pPr>
            <a:r>
              <a:rPr lang="en-US"/>
              <a:t>actdt DATETIME, </a:t>
            </a:r>
          </a:p>
          <a:p>
            <a:pPr marL="457200" indent="-457200">
              <a:buFontTx/>
              <a:buNone/>
            </a:pPr>
            <a:r>
              <a:rPr lang="en-US"/>
              <a:t>place VARCHAR(50), </a:t>
            </a:r>
          </a:p>
          <a:p>
            <a:pPr marL="457200" indent="-457200">
              <a:buFontTx/>
              <a:buNone/>
            </a:pPr>
            <a:r>
              <a:rPr lang="en-US"/>
              <a:t>PRIMARY KEY (actid ) </a:t>
            </a:r>
          </a:p>
          <a:p>
            <a:pPr marL="457200" indent="-457200">
              <a:buFontTx/>
              <a:buNone/>
            </a:pPr>
            <a:r>
              <a:rPr lang="en-US"/>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endParaRPr lang="en-US"/>
          </a:p>
        </p:txBody>
      </p:sp>
      <p:sp>
        <p:nvSpPr>
          <p:cNvPr id="62467" name="Slide Number Placeholder 3"/>
          <p:cNvSpPr>
            <a:spLocks noGrp="1"/>
          </p:cNvSpPr>
          <p:nvPr>
            <p:ph type="sldNum" sz="quarter" idx="12"/>
          </p:nvPr>
        </p:nvSpPr>
        <p:spPr>
          <a:noFill/>
        </p:spPr>
        <p:txBody>
          <a:bodyPr/>
          <a:lstStyle/>
          <a:p>
            <a:fld id="{2A8324F1-EB1F-4E9C-902D-892EBDC94C23}" type="slidenum">
              <a:rPr lang="en-US" smtClean="0">
                <a:latin typeface="Times New Roman" pitchFamily="18" charset="0"/>
              </a:rPr>
              <a:pPr/>
              <a:t>83</a:t>
            </a:fld>
            <a:endParaRPr lang="en-US">
              <a:latin typeface="Times New Roman" pitchFamily="18" charset="0"/>
            </a:endParaRPr>
          </a:p>
        </p:txBody>
      </p:sp>
      <p:sp>
        <p:nvSpPr>
          <p:cNvPr id="62468" name="TextBox 4"/>
          <p:cNvSpPr txBox="1">
            <a:spLocks noChangeArrowheads="1"/>
          </p:cNvSpPr>
          <p:nvPr/>
        </p:nvSpPr>
        <p:spPr bwMode="auto">
          <a:xfrm>
            <a:off x="711200" y="2046288"/>
            <a:ext cx="7764463" cy="3268662"/>
          </a:xfrm>
          <a:prstGeom prst="rect">
            <a:avLst/>
          </a:prstGeom>
          <a:noFill/>
          <a:ln w="9525">
            <a:noFill/>
            <a:miter lim="800000"/>
            <a:headEnd/>
            <a:tailEnd/>
          </a:ln>
        </p:spPr>
        <p:txBody>
          <a:bodyPr>
            <a:spAutoFit/>
          </a:bodyPr>
          <a:lstStyle/>
          <a:p>
            <a:pPr>
              <a:buFontTx/>
              <a:buNone/>
            </a:pPr>
            <a:r>
              <a:rPr lang="en-US" dirty="0"/>
              <a:t>CREATE TABLE Organize (</a:t>
            </a:r>
          </a:p>
          <a:p>
            <a:pPr>
              <a:buFontTx/>
              <a:buNone/>
            </a:pPr>
            <a:r>
              <a:rPr lang="en-US" dirty="0" err="1"/>
              <a:t>actid</a:t>
            </a:r>
            <a:r>
              <a:rPr lang="en-US" dirty="0"/>
              <a:t> INTEGER,</a:t>
            </a:r>
          </a:p>
          <a:p>
            <a:pPr>
              <a:buFontTx/>
              <a:buNone/>
            </a:pPr>
            <a:r>
              <a:rPr lang="en-US" dirty="0" err="1"/>
              <a:t>clubid</a:t>
            </a:r>
            <a:r>
              <a:rPr lang="en-US" dirty="0"/>
              <a:t> INTEGER,</a:t>
            </a:r>
          </a:p>
          <a:p>
            <a:pPr>
              <a:buFontTx/>
              <a:buNone/>
            </a:pPr>
            <a:r>
              <a:rPr lang="en-US" dirty="0"/>
              <a:t>fee DOUBLE,</a:t>
            </a:r>
          </a:p>
          <a:p>
            <a:pPr>
              <a:buFontTx/>
              <a:buNone/>
            </a:pPr>
            <a:r>
              <a:rPr lang="en-US" dirty="0"/>
              <a:t>PRIMARY KEY (</a:t>
            </a:r>
            <a:r>
              <a:rPr lang="en-US" dirty="0" err="1"/>
              <a:t>actid</a:t>
            </a:r>
            <a:r>
              <a:rPr lang="en-US" dirty="0"/>
              <a:t>, </a:t>
            </a:r>
            <a:r>
              <a:rPr lang="en-US" dirty="0" err="1"/>
              <a:t>clubid</a:t>
            </a:r>
            <a:r>
              <a:rPr lang="en-US" dirty="0"/>
              <a:t> ),</a:t>
            </a:r>
          </a:p>
          <a:p>
            <a:pPr>
              <a:buFontTx/>
              <a:buNone/>
            </a:pPr>
            <a:r>
              <a:rPr lang="en-US" dirty="0"/>
              <a:t>FOREIGN KEY (</a:t>
            </a:r>
            <a:r>
              <a:rPr lang="en-US" dirty="0" err="1"/>
              <a:t>actid</a:t>
            </a:r>
            <a:r>
              <a:rPr lang="en-US" dirty="0"/>
              <a:t> ) REFERENCES Activities(</a:t>
            </a:r>
            <a:r>
              <a:rPr lang="en-US" dirty="0" err="1"/>
              <a:t>actid</a:t>
            </a:r>
            <a:r>
              <a:rPr lang="en-US" dirty="0"/>
              <a:t> ),</a:t>
            </a:r>
          </a:p>
          <a:p>
            <a:pPr>
              <a:buFontTx/>
              <a:buNone/>
            </a:pPr>
            <a:r>
              <a:rPr lang="en-US" dirty="0"/>
              <a:t>FOREIGN KEY (</a:t>
            </a:r>
            <a:r>
              <a:rPr lang="en-US" dirty="0" err="1"/>
              <a:t>clubid</a:t>
            </a:r>
            <a:r>
              <a:rPr lang="en-US" dirty="0"/>
              <a:t> ) REFERENCES Club( </a:t>
            </a:r>
            <a:r>
              <a:rPr lang="en-US" dirty="0" err="1"/>
              <a:t>clubid</a:t>
            </a:r>
            <a:r>
              <a:rPr lang="en-US" dirty="0"/>
              <a:t> )</a:t>
            </a:r>
          </a:p>
          <a:p>
            <a:pPr>
              <a:buFontTx/>
              <a:buNone/>
            </a:pPr>
            <a:r>
              <a:rPr lang="en-US"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3"/>
          <p:cNvSpPr>
            <a:spLocks noGrp="1"/>
          </p:cNvSpPr>
          <p:nvPr>
            <p:ph type="sldNum" sz="quarter" idx="12"/>
          </p:nvPr>
        </p:nvSpPr>
        <p:spPr>
          <a:noFill/>
        </p:spPr>
        <p:txBody>
          <a:bodyPr/>
          <a:lstStyle/>
          <a:p>
            <a:fld id="{F0A8D21E-2BF3-4255-8E64-AFD0A87B649A}" type="slidenum">
              <a:rPr lang="en-US" smtClean="0">
                <a:latin typeface="Times New Roman" pitchFamily="18" charset="0"/>
              </a:rPr>
              <a:pPr/>
              <a:t>84</a:t>
            </a:fld>
            <a:endParaRPr lang="en-US">
              <a:latin typeface="Times New Roman" pitchFamily="18" charset="0"/>
            </a:endParaRPr>
          </a:p>
        </p:txBody>
      </p:sp>
      <p:sp>
        <p:nvSpPr>
          <p:cNvPr id="63492" name="Rectangle 4"/>
          <p:cNvSpPr>
            <a:spLocks noChangeArrowheads="1"/>
          </p:cNvSpPr>
          <p:nvPr/>
        </p:nvSpPr>
        <p:spPr bwMode="auto">
          <a:xfrm>
            <a:off x="783545" y="519113"/>
            <a:ext cx="7808912" cy="4081462"/>
          </a:xfrm>
          <a:prstGeom prst="rect">
            <a:avLst/>
          </a:prstGeom>
          <a:noFill/>
          <a:ln w="9525">
            <a:noFill/>
            <a:miter lim="800000"/>
            <a:headEnd/>
            <a:tailEnd/>
          </a:ln>
        </p:spPr>
        <p:txBody>
          <a:bodyPr anchor="t">
            <a:spAutoFit/>
          </a:bodyPr>
          <a:lstStyle/>
          <a:p>
            <a:pPr>
              <a:buFontTx/>
              <a:buNone/>
            </a:pPr>
            <a:r>
              <a:rPr lang="en-US" dirty="0"/>
              <a:t>CREATE ASSERTION </a:t>
            </a:r>
            <a:r>
              <a:rPr lang="en-US" dirty="0" err="1"/>
              <a:t>AtLeastOneOrganizer</a:t>
            </a:r>
            <a:r>
              <a:rPr lang="en-US" dirty="0"/>
              <a:t> </a:t>
            </a:r>
          </a:p>
          <a:p>
            <a:pPr>
              <a:buFontTx/>
              <a:buNone/>
            </a:pPr>
            <a:r>
              <a:rPr lang="en-US" dirty="0"/>
              <a:t>CHECK NOT EXISTS( </a:t>
            </a:r>
          </a:p>
          <a:p>
            <a:pPr>
              <a:buFontTx/>
              <a:buNone/>
            </a:pPr>
            <a:r>
              <a:rPr lang="en-US" dirty="0"/>
              <a:t>	SELECT * </a:t>
            </a:r>
          </a:p>
          <a:p>
            <a:pPr>
              <a:buNone/>
            </a:pPr>
            <a:r>
              <a:rPr lang="en-US" dirty="0">
                <a:latin typeface="Times New Roman"/>
                <a:cs typeface="Times New Roman"/>
              </a:rPr>
              <a:t>	FROM Activities  </a:t>
            </a:r>
            <a:r>
              <a:rPr lang="en-US" dirty="0">
                <a:solidFill>
                  <a:srgbClr val="FF0000"/>
                </a:solidFill>
                <a:latin typeface="Times New Roman"/>
                <a:cs typeface="Times New Roman"/>
              </a:rPr>
              <a:t>A</a:t>
            </a:r>
            <a:endParaRPr lang="en-US" dirty="0">
              <a:solidFill>
                <a:srgbClr val="FF0000"/>
              </a:solidFill>
              <a:cs typeface="Times New Roman"/>
            </a:endParaRPr>
          </a:p>
          <a:p>
            <a:pPr>
              <a:buFontTx/>
              <a:buNone/>
            </a:pPr>
            <a:r>
              <a:rPr lang="en-US" dirty="0"/>
              <a:t>	WHERE NOT EXISTS( </a:t>
            </a:r>
          </a:p>
          <a:p>
            <a:pPr>
              <a:buFontTx/>
              <a:buNone/>
            </a:pPr>
            <a:r>
              <a:rPr lang="en-US" dirty="0"/>
              <a:t>		SELECT * </a:t>
            </a:r>
          </a:p>
          <a:p>
            <a:pPr>
              <a:buNone/>
            </a:pPr>
            <a:r>
              <a:rPr lang="en-US" dirty="0">
                <a:latin typeface="Times New Roman"/>
                <a:cs typeface="Times New Roman"/>
              </a:rPr>
              <a:t>		FROM Organize O </a:t>
            </a:r>
            <a:endParaRPr lang="en-US" dirty="0">
              <a:cs typeface="Times New Roman"/>
            </a:endParaRPr>
          </a:p>
          <a:p>
            <a:pPr>
              <a:buNone/>
            </a:pPr>
            <a:r>
              <a:rPr lang="en-US" dirty="0">
                <a:latin typeface="Times New Roman"/>
                <a:cs typeface="Times New Roman"/>
              </a:rPr>
              <a:t>		WHERE </a:t>
            </a:r>
            <a:r>
              <a:rPr lang="en-US" dirty="0" err="1">
                <a:latin typeface="Times New Roman"/>
                <a:cs typeface="Times New Roman"/>
              </a:rPr>
              <a:t>O.actid</a:t>
            </a:r>
            <a:r>
              <a:rPr lang="en-US" dirty="0">
                <a:latin typeface="Times New Roman"/>
                <a:cs typeface="Times New Roman"/>
              </a:rPr>
              <a:t>=</a:t>
            </a:r>
            <a:r>
              <a:rPr lang="en-US" dirty="0" err="1">
                <a:solidFill>
                  <a:srgbClr val="FF0000"/>
                </a:solidFill>
                <a:latin typeface="Times New Roman"/>
                <a:cs typeface="Times New Roman"/>
              </a:rPr>
              <a:t>A.actid</a:t>
            </a:r>
            <a:r>
              <a:rPr lang="en-US" dirty="0">
                <a:latin typeface="Times New Roman"/>
                <a:cs typeface="Times New Roman"/>
              </a:rPr>
              <a:t> </a:t>
            </a:r>
            <a:endParaRPr lang="en-US" dirty="0">
              <a:cs typeface="Times New Roman"/>
            </a:endParaRPr>
          </a:p>
          <a:p>
            <a:pPr>
              <a:buFontTx/>
              <a:buNone/>
            </a:pPr>
            <a:r>
              <a:rPr lang="en-US" dirty="0"/>
              <a:t>	) </a:t>
            </a:r>
          </a:p>
          <a:p>
            <a:pPr>
              <a:buFontTx/>
              <a:buNone/>
            </a:pPr>
            <a:r>
              <a:rPr lang="en-US" dirty="0"/>
              <a:t>) </a:t>
            </a:r>
          </a:p>
        </p:txBody>
      </p:sp>
      <p:sp>
        <p:nvSpPr>
          <p:cNvPr id="5" name="TextBox 4"/>
          <p:cNvSpPr txBox="1"/>
          <p:nvPr/>
        </p:nvSpPr>
        <p:spPr>
          <a:xfrm>
            <a:off x="891251" y="5243331"/>
            <a:ext cx="7130005" cy="830997"/>
          </a:xfrm>
          <a:prstGeom prst="rect">
            <a:avLst/>
          </a:prstGeom>
          <a:solidFill>
            <a:schemeClr val="accent1"/>
          </a:solidFill>
        </p:spPr>
        <p:txBody>
          <a:bodyPr wrap="square" rtlCol="0">
            <a:spAutoFit/>
          </a:bodyPr>
          <a:lstStyle/>
          <a:p>
            <a:pPr>
              <a:buNone/>
            </a:pPr>
            <a:r>
              <a:rPr lang="en-US" dirty="0"/>
              <a:t>The “NO witness” pattern: </a:t>
            </a:r>
          </a:p>
          <a:p>
            <a:pPr>
              <a:buNone/>
            </a:pPr>
            <a:r>
              <a:rPr lang="en-US" dirty="0"/>
              <a:t>Witnesses: those that have no organizers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a:t>ER case study 3</a:t>
            </a:r>
          </a:p>
        </p:txBody>
      </p:sp>
      <p:sp>
        <p:nvSpPr>
          <p:cNvPr id="3" name="Content Placeholder 2"/>
          <p:cNvSpPr>
            <a:spLocks noGrp="1"/>
          </p:cNvSpPr>
          <p:nvPr>
            <p:ph idx="1"/>
          </p:nvPr>
        </p:nvSpPr>
        <p:spPr/>
        <p:txBody>
          <a:bodyPr/>
          <a:lstStyle/>
          <a:p>
            <a:pPr marL="0" indent="0" algn="just">
              <a:buFontTx/>
              <a:buNone/>
              <a:defRPr/>
            </a:pPr>
            <a:r>
              <a:rPr lang="en-US" sz="2400" dirty="0"/>
              <a:t>Consider the design of a database for the management of grants. Each grant is identified by a unique grant ID, a title, the funding source of the grant, the period (starting date and ending date), and the amount of grant. Each grant might be participated by several professors and each professor might also participate in several grants. Each professor is identified by a unique SSN, name, and email address. In addition, several graduate students might be supported by a grant as GRAs, although each student can be supported by at most one grant. Each graduate student has exactly one professor as his/her advisor.</a:t>
            </a:r>
          </a:p>
          <a:p>
            <a:pPr>
              <a:buFontTx/>
              <a:buNone/>
              <a:defRPr/>
            </a:pPr>
            <a:endParaRPr lang="en-US" sz="2400" dirty="0"/>
          </a:p>
        </p:txBody>
      </p:sp>
      <p:sp>
        <p:nvSpPr>
          <p:cNvPr id="64516" name="Slide Number Placeholder 3"/>
          <p:cNvSpPr>
            <a:spLocks noGrp="1"/>
          </p:cNvSpPr>
          <p:nvPr>
            <p:ph type="sldNum" sz="quarter" idx="12"/>
          </p:nvPr>
        </p:nvSpPr>
        <p:spPr>
          <a:noFill/>
        </p:spPr>
        <p:txBody>
          <a:bodyPr/>
          <a:lstStyle/>
          <a:p>
            <a:fld id="{46D24E33-1D11-429F-B1B9-C79C62281325}" type="slidenum">
              <a:rPr lang="en-US" smtClean="0">
                <a:latin typeface="Times New Roman" pitchFamily="18" charset="0"/>
              </a:rPr>
              <a:pPr/>
              <a:t>85</a:t>
            </a:fld>
            <a:endParaRPr lang="en-US">
              <a:latin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a:t>ER case study 3 (</a:t>
            </a:r>
            <a:r>
              <a:rPr lang="en-US" dirty="0" err="1"/>
              <a:t>con’t</a:t>
            </a:r>
            <a:r>
              <a:rPr lang="en-US" dirty="0"/>
              <a:t>)</a:t>
            </a:r>
          </a:p>
        </p:txBody>
      </p:sp>
      <p:sp>
        <p:nvSpPr>
          <p:cNvPr id="65539" name="Slide Number Placeholder 3"/>
          <p:cNvSpPr>
            <a:spLocks noGrp="1"/>
          </p:cNvSpPr>
          <p:nvPr>
            <p:ph type="sldNum" sz="quarter" idx="12"/>
          </p:nvPr>
        </p:nvSpPr>
        <p:spPr>
          <a:noFill/>
        </p:spPr>
        <p:txBody>
          <a:bodyPr/>
          <a:lstStyle/>
          <a:p>
            <a:fld id="{C19D5527-FB6F-442C-A2CD-488A4208F2C9}" type="slidenum">
              <a:rPr lang="en-US" smtClean="0">
                <a:latin typeface="Times New Roman" pitchFamily="18" charset="0"/>
              </a:rPr>
              <a:pPr/>
              <a:t>86</a:t>
            </a:fld>
            <a:endParaRPr lang="en-US">
              <a:latin typeface="Times New Roman" pitchFamily="18" charset="0"/>
            </a:endParaRPr>
          </a:p>
        </p:txBody>
      </p:sp>
      <p:sp>
        <p:nvSpPr>
          <p:cNvPr id="6" name="TextBox 5"/>
          <p:cNvSpPr txBox="1"/>
          <p:nvPr/>
        </p:nvSpPr>
        <p:spPr>
          <a:xfrm>
            <a:off x="928688" y="1755775"/>
            <a:ext cx="7024687" cy="3232150"/>
          </a:xfrm>
          <a:prstGeom prst="rect">
            <a:avLst/>
          </a:prstGeom>
          <a:noFill/>
        </p:spPr>
        <p:txBody>
          <a:bodyPr>
            <a:spAutoFit/>
          </a:bodyPr>
          <a:lstStyle/>
          <a:p>
            <a:pPr marL="342900" indent="-342900">
              <a:defRPr/>
            </a:pPr>
            <a:r>
              <a:rPr lang="en-US" dirty="0">
                <a:latin typeface="+mn-lt"/>
              </a:rPr>
              <a:t>Draw an E-R diagram for the system, in particular, use arrows or thick lines to represent constraints appropriately. Write down your assumptions and justifications briefly and clearly.</a:t>
            </a:r>
          </a:p>
          <a:p>
            <a:pPr marL="342900" indent="-342900">
              <a:defRPr/>
            </a:pPr>
            <a:r>
              <a:rPr lang="en-US" dirty="0">
                <a:latin typeface="+mn-lt"/>
              </a:rPr>
              <a:t>Translate the above E-R diagram into a relational model, i.e., write a set of CREATE TABLE statements. In particular, specify primary key, foreign key and other constraints whenever possible.</a:t>
            </a:r>
          </a:p>
          <a:p>
            <a:pPr>
              <a:defRPr/>
            </a:pPr>
            <a:endParaRPr lang="en-US" dirty="0">
              <a:latin typeface="Times New Roman"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700088" y="479425"/>
            <a:ext cx="7772400" cy="1143000"/>
          </a:xfrm>
        </p:spPr>
        <p:txBody>
          <a:bodyPr/>
          <a:lstStyle/>
          <a:p>
            <a:r>
              <a:rPr lang="en-US"/>
              <a:t>Reference solution</a:t>
            </a:r>
          </a:p>
        </p:txBody>
      </p:sp>
      <p:sp>
        <p:nvSpPr>
          <p:cNvPr id="66563" name="Slide Number Placeholder 3"/>
          <p:cNvSpPr>
            <a:spLocks noGrp="1"/>
          </p:cNvSpPr>
          <p:nvPr>
            <p:ph type="sldNum" sz="quarter" idx="12"/>
          </p:nvPr>
        </p:nvSpPr>
        <p:spPr>
          <a:noFill/>
        </p:spPr>
        <p:txBody>
          <a:bodyPr/>
          <a:lstStyle/>
          <a:p>
            <a:fld id="{2AEA2BD2-D1C6-480E-A9E7-C9843C3001B3}" type="slidenum">
              <a:rPr lang="en-US" smtClean="0">
                <a:latin typeface="Times New Roman" pitchFamily="18" charset="0"/>
              </a:rPr>
              <a:pPr/>
              <a:t>87</a:t>
            </a:fld>
            <a:endParaRPr lang="en-US">
              <a:latin typeface="Times New Roman" pitchFamily="18" charset="0"/>
            </a:endParaRPr>
          </a:p>
        </p:txBody>
      </p:sp>
      <p:pic>
        <p:nvPicPr>
          <p:cNvPr id="66564" name="Picture 3"/>
          <p:cNvPicPr>
            <a:picLocks noChangeAspect="1" noChangeArrowheads="1"/>
          </p:cNvPicPr>
          <p:nvPr/>
        </p:nvPicPr>
        <p:blipFill>
          <a:blip r:embed="rId2" cstate="print"/>
          <a:srcRect/>
          <a:stretch>
            <a:fillRect/>
          </a:stretch>
        </p:blipFill>
        <p:spPr bwMode="auto">
          <a:xfrm>
            <a:off x="225425" y="1531938"/>
            <a:ext cx="8739188" cy="5326062"/>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endParaRPr lang="en-US"/>
          </a:p>
        </p:txBody>
      </p:sp>
      <p:sp>
        <p:nvSpPr>
          <p:cNvPr id="67587" name="Content Placeholder 2"/>
          <p:cNvSpPr>
            <a:spLocks noGrp="1"/>
          </p:cNvSpPr>
          <p:nvPr>
            <p:ph idx="1"/>
          </p:nvPr>
        </p:nvSpPr>
        <p:spPr/>
        <p:txBody>
          <a:bodyPr/>
          <a:lstStyle/>
          <a:p>
            <a:pPr>
              <a:buFontTx/>
              <a:buNone/>
            </a:pPr>
            <a:r>
              <a:rPr lang="en-US" sz="2400"/>
              <a:t>create table grant(</a:t>
            </a:r>
          </a:p>
          <a:p>
            <a:pPr>
              <a:buFontTx/>
              <a:buNone/>
            </a:pPr>
            <a:r>
              <a:rPr lang="en-US" sz="2400"/>
              <a:t>grantid integer, </a:t>
            </a:r>
          </a:p>
          <a:p>
            <a:pPr>
              <a:buFontTx/>
              <a:buNone/>
            </a:pPr>
            <a:r>
              <a:rPr lang="en-US" sz="2400"/>
              <a:t>title varchar(50),</a:t>
            </a:r>
          </a:p>
          <a:p>
            <a:pPr>
              <a:buFontTx/>
              <a:buNone/>
            </a:pPr>
            <a:r>
              <a:rPr lang="en-US" sz="2400"/>
              <a:t>source varchar(50),</a:t>
            </a:r>
          </a:p>
          <a:p>
            <a:pPr>
              <a:buFontTx/>
              <a:buNone/>
            </a:pPr>
            <a:r>
              <a:rPr lang="en-US" sz="2400"/>
              <a:t>periodstart DATE,</a:t>
            </a:r>
          </a:p>
          <a:p>
            <a:pPr>
              <a:buFontTx/>
              <a:buNone/>
            </a:pPr>
            <a:r>
              <a:rPr lang="en-US" sz="2400"/>
              <a:t>periodend DATE,</a:t>
            </a:r>
          </a:p>
          <a:p>
            <a:pPr>
              <a:buFontTx/>
              <a:buNone/>
            </a:pPr>
            <a:r>
              <a:rPr lang="en-US" sz="2400"/>
              <a:t>amount integer,</a:t>
            </a:r>
          </a:p>
          <a:p>
            <a:pPr>
              <a:buFontTx/>
              <a:buNone/>
            </a:pPr>
            <a:r>
              <a:rPr lang="en-US" sz="2400"/>
              <a:t>primary key(grantid)</a:t>
            </a:r>
          </a:p>
          <a:p>
            <a:pPr>
              <a:buFontTx/>
              <a:buNone/>
            </a:pPr>
            <a:r>
              <a:rPr lang="en-US" sz="2400"/>
              <a:t>)</a:t>
            </a:r>
          </a:p>
          <a:p>
            <a:pPr>
              <a:buFontTx/>
              <a:buNone/>
            </a:pPr>
            <a:endParaRPr lang="en-US"/>
          </a:p>
        </p:txBody>
      </p:sp>
      <p:sp>
        <p:nvSpPr>
          <p:cNvPr id="67588" name="Slide Number Placeholder 3"/>
          <p:cNvSpPr>
            <a:spLocks noGrp="1"/>
          </p:cNvSpPr>
          <p:nvPr>
            <p:ph type="sldNum" sz="quarter" idx="12"/>
          </p:nvPr>
        </p:nvSpPr>
        <p:spPr>
          <a:noFill/>
        </p:spPr>
        <p:txBody>
          <a:bodyPr/>
          <a:lstStyle/>
          <a:p>
            <a:fld id="{474078F9-05D3-4307-92B7-DF54CB268E64}" type="slidenum">
              <a:rPr lang="en-US" smtClean="0">
                <a:latin typeface="Times New Roman" pitchFamily="18" charset="0"/>
              </a:rPr>
              <a:pPr/>
              <a:t>88</a:t>
            </a:fld>
            <a:endParaRPr lang="en-US">
              <a:latin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endParaRPr lang="en-US"/>
          </a:p>
        </p:txBody>
      </p:sp>
      <p:sp>
        <p:nvSpPr>
          <p:cNvPr id="68611" name="Content Placeholder 2"/>
          <p:cNvSpPr>
            <a:spLocks noGrp="1"/>
          </p:cNvSpPr>
          <p:nvPr>
            <p:ph idx="1"/>
          </p:nvPr>
        </p:nvSpPr>
        <p:spPr/>
        <p:txBody>
          <a:bodyPr/>
          <a:lstStyle/>
          <a:p>
            <a:pPr>
              <a:buFontTx/>
              <a:buNone/>
            </a:pPr>
            <a:r>
              <a:rPr lang="en-US"/>
              <a:t>Create table professor(</a:t>
            </a:r>
          </a:p>
          <a:p>
            <a:pPr>
              <a:buFontTx/>
              <a:buNone/>
            </a:pPr>
            <a:r>
              <a:rPr lang="en-US"/>
              <a:t>ssn char(9),</a:t>
            </a:r>
          </a:p>
          <a:p>
            <a:pPr>
              <a:buFontTx/>
              <a:buNone/>
            </a:pPr>
            <a:r>
              <a:rPr lang="en-US"/>
              <a:t>name VARCHAR(20),</a:t>
            </a:r>
          </a:p>
          <a:p>
            <a:pPr>
              <a:buFontTx/>
              <a:buNone/>
            </a:pPr>
            <a:r>
              <a:rPr lang="en-US"/>
              <a:t>email varchar(20),</a:t>
            </a:r>
          </a:p>
          <a:p>
            <a:pPr>
              <a:buFontTx/>
              <a:buNone/>
            </a:pPr>
            <a:r>
              <a:rPr lang="en-US"/>
              <a:t>primary key(ssn),</a:t>
            </a:r>
          </a:p>
          <a:p>
            <a:pPr>
              <a:buFontTx/>
              <a:buNone/>
            </a:pPr>
            <a:r>
              <a:rPr lang="en-US"/>
              <a:t>unique(email)</a:t>
            </a:r>
          </a:p>
          <a:p>
            <a:pPr>
              <a:buFontTx/>
              <a:buNone/>
            </a:pPr>
            <a:r>
              <a:rPr lang="en-US"/>
              <a:t>)</a:t>
            </a:r>
          </a:p>
        </p:txBody>
      </p:sp>
      <p:sp>
        <p:nvSpPr>
          <p:cNvPr id="68612" name="Slide Number Placeholder 3"/>
          <p:cNvSpPr>
            <a:spLocks noGrp="1"/>
          </p:cNvSpPr>
          <p:nvPr>
            <p:ph type="sldNum" sz="quarter" idx="12"/>
          </p:nvPr>
        </p:nvSpPr>
        <p:spPr>
          <a:noFill/>
        </p:spPr>
        <p:txBody>
          <a:bodyPr/>
          <a:lstStyle/>
          <a:p>
            <a:fld id="{7DCFF28D-ED6F-485A-A961-6A672002E3FA}" type="slidenum">
              <a:rPr lang="en-US" smtClean="0">
                <a:latin typeface="Times New Roman" pitchFamily="18" charset="0"/>
              </a:rPr>
              <a:pPr/>
              <a:t>89</a:t>
            </a:fld>
            <a:endParaRPr lang="en-US">
              <a:latin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13D4C3C3-A822-4556-94D7-3871AD7E8591}" type="slidenum">
              <a:rPr lang="en-US" smtClean="0">
                <a:latin typeface="Times New Roman" pitchFamily="18" charset="0"/>
              </a:rPr>
              <a:pPr/>
              <a:t>9</a:t>
            </a:fld>
            <a:endParaRPr lang="en-US">
              <a:latin typeface="Times New Roman" pitchFamily="18" charset="0"/>
            </a:endParaRPr>
          </a:p>
        </p:txBody>
      </p:sp>
      <p:sp>
        <p:nvSpPr>
          <p:cNvPr id="8195" name="Rectangle 2"/>
          <p:cNvSpPr>
            <a:spLocks noGrp="1" noChangeArrowheads="1"/>
          </p:cNvSpPr>
          <p:nvPr>
            <p:ph type="title"/>
          </p:nvPr>
        </p:nvSpPr>
        <p:spPr>
          <a:xfrm>
            <a:off x="762000" y="228600"/>
            <a:ext cx="7772400" cy="1143000"/>
          </a:xfrm>
        </p:spPr>
        <p:txBody>
          <a:bodyPr/>
          <a:lstStyle/>
          <a:p>
            <a:r>
              <a:rPr lang="en-US"/>
              <a:t>Relationships</a:t>
            </a:r>
          </a:p>
        </p:txBody>
      </p:sp>
      <p:sp>
        <p:nvSpPr>
          <p:cNvPr id="7171" name="Rectangle 3"/>
          <p:cNvSpPr>
            <a:spLocks noGrp="1" noChangeArrowheads="1"/>
          </p:cNvSpPr>
          <p:nvPr>
            <p:ph type="body" idx="1"/>
          </p:nvPr>
        </p:nvSpPr>
        <p:spPr>
          <a:xfrm>
            <a:off x="762000" y="1676400"/>
            <a:ext cx="7772400" cy="4800600"/>
          </a:xfrm>
        </p:spPr>
        <p:txBody>
          <a:bodyPr/>
          <a:lstStyle/>
          <a:p>
            <a:pPr>
              <a:lnSpc>
                <a:spcPct val="90000"/>
              </a:lnSpc>
              <a:defRPr/>
            </a:pPr>
            <a:r>
              <a:rPr lang="en-US" sz="2800" i="1">
                <a:effectLst>
                  <a:outerShdw blurRad="38100" dist="38100" dir="2700000" algn="tl">
                    <a:srgbClr val="C0C0C0"/>
                  </a:outerShdw>
                </a:effectLst>
              </a:rPr>
              <a:t>Relationship</a:t>
            </a:r>
            <a:r>
              <a:rPr lang="en-US" sz="2800"/>
              <a:t>: relates two or more entities</a:t>
            </a:r>
          </a:p>
          <a:p>
            <a:pPr lvl="1">
              <a:lnSpc>
                <a:spcPct val="90000"/>
              </a:lnSpc>
              <a:defRPr/>
            </a:pPr>
            <a:r>
              <a:rPr lang="en-US" sz="2400"/>
              <a:t>John </a:t>
            </a:r>
            <a:r>
              <a:rPr lang="en-US" sz="2400" i="1"/>
              <a:t>majors in</a:t>
            </a:r>
            <a:r>
              <a:rPr lang="en-US" sz="2400"/>
              <a:t> Computer Science</a:t>
            </a:r>
          </a:p>
          <a:p>
            <a:pPr>
              <a:lnSpc>
                <a:spcPct val="90000"/>
              </a:lnSpc>
              <a:defRPr/>
            </a:pPr>
            <a:r>
              <a:rPr lang="en-US" sz="2800" i="1">
                <a:effectLst>
                  <a:outerShdw blurRad="38100" dist="38100" dir="2700000" algn="tl">
                    <a:srgbClr val="C0C0C0"/>
                  </a:outerShdw>
                </a:effectLst>
              </a:rPr>
              <a:t>Relationship Type</a:t>
            </a:r>
            <a:r>
              <a:rPr lang="en-US" sz="2800"/>
              <a:t>: set of similar relationships</a:t>
            </a:r>
          </a:p>
          <a:p>
            <a:pPr lvl="1">
              <a:lnSpc>
                <a:spcPct val="90000"/>
              </a:lnSpc>
              <a:defRPr/>
            </a:pPr>
            <a:r>
              <a:rPr lang="en-US" sz="2400">
                <a:effectLst>
                  <a:outerShdw blurRad="38100" dist="38100" dir="2700000" algn="tl">
                    <a:srgbClr val="C0C0C0"/>
                  </a:outerShdw>
                </a:effectLst>
              </a:rPr>
              <a:t>Student</a:t>
            </a:r>
            <a:r>
              <a:rPr lang="en-US" sz="2400"/>
              <a:t> (entity type) related to </a:t>
            </a:r>
            <a:r>
              <a:rPr lang="en-US" sz="2400">
                <a:effectLst>
                  <a:outerShdw blurRad="38100" dist="38100" dir="2700000" algn="tl">
                    <a:srgbClr val="C0C0C0"/>
                  </a:outerShdw>
                </a:effectLst>
              </a:rPr>
              <a:t>Department</a:t>
            </a:r>
            <a:r>
              <a:rPr lang="en-US" sz="2400"/>
              <a:t> (entity type) by </a:t>
            </a:r>
            <a:r>
              <a:rPr lang="en-US" sz="2400">
                <a:effectLst>
                  <a:outerShdw blurRad="38100" dist="38100" dir="2700000" algn="tl">
                    <a:srgbClr val="C0C0C0"/>
                  </a:outerShdw>
                </a:effectLst>
              </a:rPr>
              <a:t>MajorsIn</a:t>
            </a:r>
            <a:r>
              <a:rPr lang="en-US" sz="2400"/>
              <a:t> (relationship type).</a:t>
            </a:r>
          </a:p>
          <a:p>
            <a:pPr>
              <a:lnSpc>
                <a:spcPct val="90000"/>
              </a:lnSpc>
              <a:defRPr/>
            </a:pPr>
            <a:r>
              <a:rPr lang="en-US" sz="2800"/>
              <a:t>Distinction: </a:t>
            </a:r>
          </a:p>
          <a:p>
            <a:pPr lvl="1">
              <a:lnSpc>
                <a:spcPct val="90000"/>
              </a:lnSpc>
              <a:defRPr/>
            </a:pPr>
            <a:r>
              <a:rPr lang="en-US" sz="2400" i="1"/>
              <a:t>relation</a:t>
            </a:r>
            <a:r>
              <a:rPr lang="en-US" sz="2400"/>
              <a:t> (relational model) - set of tuples</a:t>
            </a:r>
          </a:p>
          <a:p>
            <a:pPr lvl="1">
              <a:lnSpc>
                <a:spcPct val="90000"/>
              </a:lnSpc>
              <a:defRPr/>
            </a:pPr>
            <a:r>
              <a:rPr lang="en-US" sz="2400" i="1"/>
              <a:t>relationship</a:t>
            </a:r>
            <a:r>
              <a:rPr lang="en-US" sz="2400"/>
              <a:t> (E-R Model) – describes relationship between entities of an enterprise</a:t>
            </a:r>
          </a:p>
          <a:p>
            <a:pPr lvl="1">
              <a:lnSpc>
                <a:spcPct val="90000"/>
              </a:lnSpc>
              <a:defRPr/>
            </a:pPr>
            <a:r>
              <a:rPr lang="en-US" sz="2400"/>
              <a:t>Both entity types and relationship types (E-R model) may be represented as relations (in the relational model)</a:t>
            </a:r>
          </a:p>
          <a:p>
            <a:pPr lvl="1">
              <a:lnSpc>
                <a:spcPct val="90000"/>
              </a:lnSpc>
              <a:defRPr/>
            </a:pPr>
            <a:endParaRPr 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endParaRPr lang="en-US"/>
          </a:p>
        </p:txBody>
      </p:sp>
      <p:sp>
        <p:nvSpPr>
          <p:cNvPr id="69635" name="Content Placeholder 2"/>
          <p:cNvSpPr>
            <a:spLocks noGrp="1"/>
          </p:cNvSpPr>
          <p:nvPr>
            <p:ph idx="1"/>
          </p:nvPr>
        </p:nvSpPr>
        <p:spPr/>
        <p:txBody>
          <a:bodyPr/>
          <a:lstStyle/>
          <a:p>
            <a:pPr>
              <a:buFontTx/>
              <a:buNone/>
            </a:pPr>
            <a:r>
              <a:rPr lang="en-US"/>
              <a:t>Create table participate</a:t>
            </a:r>
          </a:p>
          <a:p>
            <a:pPr>
              <a:buFontTx/>
              <a:buNone/>
            </a:pPr>
            <a:r>
              <a:rPr lang="en-US"/>
              <a:t>(grantid integer,</a:t>
            </a:r>
          </a:p>
          <a:p>
            <a:pPr>
              <a:buFontTx/>
              <a:buNone/>
            </a:pPr>
            <a:r>
              <a:rPr lang="en-US"/>
              <a:t>professorid char(9),</a:t>
            </a:r>
          </a:p>
          <a:p>
            <a:pPr>
              <a:buFontTx/>
              <a:buNone/>
            </a:pPr>
            <a:r>
              <a:rPr lang="en-US"/>
              <a:t>primary key(grantid, professorid),</a:t>
            </a:r>
          </a:p>
          <a:p>
            <a:pPr>
              <a:buFontTx/>
              <a:buNone/>
            </a:pPr>
            <a:r>
              <a:rPr lang="en-US"/>
              <a:t>foreign key grantid references grant,</a:t>
            </a:r>
          </a:p>
          <a:p>
            <a:pPr>
              <a:buFontTx/>
              <a:buNone/>
            </a:pPr>
            <a:r>
              <a:rPr lang="en-US"/>
              <a:t>foreign key professorid references professor(ssn))</a:t>
            </a:r>
          </a:p>
        </p:txBody>
      </p:sp>
      <p:sp>
        <p:nvSpPr>
          <p:cNvPr id="69636" name="Slide Number Placeholder 3"/>
          <p:cNvSpPr>
            <a:spLocks noGrp="1"/>
          </p:cNvSpPr>
          <p:nvPr>
            <p:ph type="sldNum" sz="quarter" idx="12"/>
          </p:nvPr>
        </p:nvSpPr>
        <p:spPr>
          <a:noFill/>
        </p:spPr>
        <p:txBody>
          <a:bodyPr/>
          <a:lstStyle/>
          <a:p>
            <a:fld id="{8CFFDA17-C48F-4671-8ED1-A2C3B3688C20}" type="slidenum">
              <a:rPr lang="en-US" smtClean="0">
                <a:latin typeface="Times New Roman" pitchFamily="18" charset="0"/>
              </a:rPr>
              <a:pPr/>
              <a:t>90</a:t>
            </a:fld>
            <a:endParaRPr lang="en-US">
              <a:latin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endParaRPr lang="en-US"/>
          </a:p>
        </p:txBody>
      </p:sp>
      <p:sp>
        <p:nvSpPr>
          <p:cNvPr id="70659" name="Content Placeholder 2"/>
          <p:cNvSpPr>
            <a:spLocks noGrp="1"/>
          </p:cNvSpPr>
          <p:nvPr>
            <p:ph idx="1"/>
          </p:nvPr>
        </p:nvSpPr>
        <p:spPr/>
        <p:txBody>
          <a:bodyPr/>
          <a:lstStyle/>
          <a:p>
            <a:pPr>
              <a:buFontTx/>
              <a:buNone/>
            </a:pPr>
            <a:r>
              <a:rPr lang="en-US" sz="2400" dirty="0"/>
              <a:t>Create student</a:t>
            </a:r>
          </a:p>
          <a:p>
            <a:pPr>
              <a:buFontTx/>
              <a:buNone/>
            </a:pPr>
            <a:r>
              <a:rPr lang="en-US" sz="2400" dirty="0"/>
              <a:t>(</a:t>
            </a:r>
            <a:r>
              <a:rPr lang="en-US" sz="2400" dirty="0" err="1"/>
              <a:t>studid</a:t>
            </a:r>
            <a:r>
              <a:rPr lang="en-US" sz="2400" dirty="0"/>
              <a:t> integer,</a:t>
            </a:r>
          </a:p>
          <a:p>
            <a:pPr>
              <a:buFontTx/>
              <a:buNone/>
            </a:pPr>
            <a:r>
              <a:rPr lang="en-US" sz="2400" dirty="0"/>
              <a:t>name varchar(50),</a:t>
            </a:r>
          </a:p>
          <a:p>
            <a:pPr>
              <a:buFontTx/>
              <a:buNone/>
            </a:pPr>
            <a:r>
              <a:rPr lang="en-US" sz="2400" dirty="0"/>
              <a:t>status varchar(20),</a:t>
            </a:r>
          </a:p>
          <a:p>
            <a:pPr>
              <a:buFontTx/>
              <a:buNone/>
            </a:pPr>
            <a:r>
              <a:rPr lang="en-US" sz="2400" dirty="0">
                <a:solidFill>
                  <a:srgbClr val="FF0000"/>
                </a:solidFill>
              </a:rPr>
              <a:t>advisor char(9) </a:t>
            </a:r>
            <a:r>
              <a:rPr lang="en-US" sz="2400" dirty="0">
                <a:solidFill>
                  <a:schemeClr val="accent2"/>
                </a:solidFill>
              </a:rPr>
              <a:t>NOT NULL</a:t>
            </a:r>
            <a:r>
              <a:rPr lang="en-US" sz="2400" dirty="0">
                <a:solidFill>
                  <a:srgbClr val="FF0000"/>
                </a:solidFill>
              </a:rPr>
              <a:t>,</a:t>
            </a:r>
          </a:p>
          <a:p>
            <a:pPr>
              <a:buFontTx/>
              <a:buNone/>
            </a:pPr>
            <a:r>
              <a:rPr lang="en-US" sz="2400" dirty="0" err="1">
                <a:solidFill>
                  <a:srgbClr val="FF0000"/>
                </a:solidFill>
              </a:rPr>
              <a:t>supportgrantid</a:t>
            </a:r>
            <a:r>
              <a:rPr lang="en-US" sz="2400" dirty="0">
                <a:solidFill>
                  <a:srgbClr val="FF0000"/>
                </a:solidFill>
              </a:rPr>
              <a:t> integer,</a:t>
            </a:r>
          </a:p>
          <a:p>
            <a:pPr>
              <a:buFontTx/>
              <a:buNone/>
            </a:pPr>
            <a:r>
              <a:rPr lang="en-US" sz="2400" dirty="0"/>
              <a:t>primary key(</a:t>
            </a:r>
            <a:r>
              <a:rPr lang="en-US" sz="2400" dirty="0" err="1"/>
              <a:t>studid</a:t>
            </a:r>
            <a:r>
              <a:rPr lang="en-US" sz="2400" dirty="0"/>
              <a:t>),</a:t>
            </a:r>
          </a:p>
          <a:p>
            <a:pPr>
              <a:buFontTx/>
              <a:buNone/>
            </a:pPr>
            <a:r>
              <a:rPr lang="en-US" sz="2400" dirty="0"/>
              <a:t>foreign key advisor references professor,</a:t>
            </a:r>
          </a:p>
          <a:p>
            <a:pPr>
              <a:buFontTx/>
              <a:buNone/>
            </a:pPr>
            <a:r>
              <a:rPr lang="en-US" sz="2400" dirty="0"/>
              <a:t>Foreign key </a:t>
            </a:r>
            <a:r>
              <a:rPr lang="en-US" sz="2400" dirty="0" err="1"/>
              <a:t>supportgrantid</a:t>
            </a:r>
            <a:r>
              <a:rPr lang="en-US" sz="2400" dirty="0"/>
              <a:t> references grant(</a:t>
            </a:r>
            <a:r>
              <a:rPr lang="en-US" sz="2400" dirty="0" err="1"/>
              <a:t>grantid</a:t>
            </a:r>
            <a:r>
              <a:rPr lang="en-US" sz="2400" dirty="0"/>
              <a:t>)</a:t>
            </a:r>
          </a:p>
          <a:p>
            <a:pPr>
              <a:buFontTx/>
              <a:buNone/>
            </a:pPr>
            <a:r>
              <a:rPr lang="en-US" sz="2400" dirty="0"/>
              <a:t>)</a:t>
            </a:r>
          </a:p>
        </p:txBody>
      </p:sp>
      <p:sp>
        <p:nvSpPr>
          <p:cNvPr id="70660" name="Slide Number Placeholder 3"/>
          <p:cNvSpPr>
            <a:spLocks noGrp="1"/>
          </p:cNvSpPr>
          <p:nvPr>
            <p:ph type="sldNum" sz="quarter" idx="12"/>
          </p:nvPr>
        </p:nvSpPr>
        <p:spPr>
          <a:noFill/>
        </p:spPr>
        <p:txBody>
          <a:bodyPr/>
          <a:lstStyle/>
          <a:p>
            <a:fld id="{A5F87D8E-94A8-4A53-A32A-B6751768B38A}" type="slidenum">
              <a:rPr lang="en-US" smtClean="0">
                <a:latin typeface="Times New Roman" pitchFamily="18" charset="0"/>
              </a:rPr>
              <a:pPr/>
              <a:t>91</a:t>
            </a:fld>
            <a:endParaRPr lang="en-US">
              <a:latin typeface="Times New Roman"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a:t>ER case study 4</a:t>
            </a:r>
          </a:p>
        </p:txBody>
      </p:sp>
      <p:sp>
        <p:nvSpPr>
          <p:cNvPr id="71683" name="Content Placeholder 2"/>
          <p:cNvSpPr>
            <a:spLocks noGrp="1"/>
          </p:cNvSpPr>
          <p:nvPr>
            <p:ph idx="1"/>
          </p:nvPr>
        </p:nvSpPr>
        <p:spPr/>
        <p:txBody>
          <a:bodyPr/>
          <a:lstStyle/>
          <a:p>
            <a:pPr marL="0" indent="0" algn="just">
              <a:buFontTx/>
              <a:buNone/>
            </a:pPr>
            <a:r>
              <a:rPr lang="en-US" sz="2400"/>
              <a:t>Consider the design of the following database system: each PhD student has exactly one a dissertation committee which consists of 4-5 faculty, and each committee is for exactly one student. Each student has an ordered list of advisors including the primary advisor followed by 0 or more secondary advisors. Each student has a unique studid,  a name, and a major. Each committee has a unique committee id, and the date the committee is formed. Each faculty has a unique facid and a name. Each faculty can participate in multiple committees and be the advisors (either primary or secondary) of several students. </a:t>
            </a:r>
          </a:p>
        </p:txBody>
      </p:sp>
      <p:sp>
        <p:nvSpPr>
          <p:cNvPr id="71684" name="Slide Number Placeholder 3"/>
          <p:cNvSpPr>
            <a:spLocks noGrp="1"/>
          </p:cNvSpPr>
          <p:nvPr>
            <p:ph type="sldNum" sz="quarter" idx="12"/>
          </p:nvPr>
        </p:nvSpPr>
        <p:spPr>
          <a:noFill/>
        </p:spPr>
        <p:txBody>
          <a:bodyPr/>
          <a:lstStyle/>
          <a:p>
            <a:fld id="{6DD62043-9106-4730-88EE-2D9EB4FDD6A2}" type="slidenum">
              <a:rPr lang="en-US" smtClean="0">
                <a:latin typeface="Times New Roman" pitchFamily="18" charset="0"/>
              </a:rPr>
              <a:pPr/>
              <a:t>92</a:t>
            </a:fld>
            <a:endParaRPr lang="en-US">
              <a:latin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a:t>ER case study 4 (</a:t>
            </a:r>
            <a:r>
              <a:rPr lang="en-US" dirty="0" err="1"/>
              <a:t>con’t</a:t>
            </a:r>
            <a:r>
              <a:rPr lang="en-US" dirty="0"/>
              <a:t>)</a:t>
            </a:r>
          </a:p>
        </p:txBody>
      </p:sp>
      <p:sp>
        <p:nvSpPr>
          <p:cNvPr id="72707" name="Content Placeholder 2"/>
          <p:cNvSpPr>
            <a:spLocks noGrp="1"/>
          </p:cNvSpPr>
          <p:nvPr>
            <p:ph idx="1"/>
          </p:nvPr>
        </p:nvSpPr>
        <p:spPr/>
        <p:txBody>
          <a:bodyPr/>
          <a:lstStyle/>
          <a:p>
            <a:pPr algn="just"/>
            <a:r>
              <a:rPr lang="en-US" sz="2400"/>
              <a:t>Draw an E-R diagram for the above system. Use underlines, thick lines, and arrows to represent constraints. State your assumptions if necessary.</a:t>
            </a:r>
          </a:p>
          <a:p>
            <a:pPr algn="just"/>
            <a:r>
              <a:rPr lang="en-US" sz="2400"/>
              <a:t>Translate your E-R diagram for problem 1 into a relational model, i.e., a set of CREAT TABLE/ASSERTION statements enforcing all stated constraints. In addition, write a CREATE ASSERTION statement to enforce that each committee consists of the primary advisor of the student and all other members of the committee cannot be the secondary advisors of the student.</a:t>
            </a:r>
          </a:p>
          <a:p>
            <a:endParaRPr lang="en-US"/>
          </a:p>
        </p:txBody>
      </p:sp>
      <p:sp>
        <p:nvSpPr>
          <p:cNvPr id="72708" name="Slide Number Placeholder 3"/>
          <p:cNvSpPr>
            <a:spLocks noGrp="1"/>
          </p:cNvSpPr>
          <p:nvPr>
            <p:ph type="sldNum" sz="quarter" idx="12"/>
          </p:nvPr>
        </p:nvSpPr>
        <p:spPr>
          <a:noFill/>
        </p:spPr>
        <p:txBody>
          <a:bodyPr/>
          <a:lstStyle/>
          <a:p>
            <a:fld id="{81406FD6-BFFD-48BD-92FE-A45A38E37BE0}" type="slidenum">
              <a:rPr lang="en-US" smtClean="0">
                <a:latin typeface="Times New Roman" pitchFamily="18" charset="0"/>
              </a:rPr>
              <a:pPr/>
              <a:t>93</a:t>
            </a:fld>
            <a:endParaRPr lang="en-US">
              <a:latin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dirty="0"/>
              <a:t>Reference solution</a:t>
            </a:r>
          </a:p>
        </p:txBody>
      </p:sp>
      <p:sp>
        <p:nvSpPr>
          <p:cNvPr id="73731" name="Slide Number Placeholder 3"/>
          <p:cNvSpPr>
            <a:spLocks noGrp="1"/>
          </p:cNvSpPr>
          <p:nvPr>
            <p:ph type="sldNum" sz="quarter" idx="12"/>
          </p:nvPr>
        </p:nvSpPr>
        <p:spPr>
          <a:noFill/>
        </p:spPr>
        <p:txBody>
          <a:bodyPr/>
          <a:lstStyle/>
          <a:p>
            <a:fld id="{D50388E3-A774-4DD9-BD2B-C9FA8969783C}" type="slidenum">
              <a:rPr lang="en-US" smtClean="0">
                <a:latin typeface="Times New Roman" pitchFamily="18" charset="0"/>
              </a:rPr>
              <a:pPr/>
              <a:t>94</a:t>
            </a:fld>
            <a:endParaRPr lang="en-US">
              <a:latin typeface="Times New Roman" pitchFamily="18" charset="0"/>
            </a:endParaRPr>
          </a:p>
        </p:txBody>
      </p:sp>
      <p:pic>
        <p:nvPicPr>
          <p:cNvPr id="73732" name="Picture 5"/>
          <p:cNvPicPr>
            <a:picLocks noChangeAspect="1" noChangeArrowheads="1"/>
          </p:cNvPicPr>
          <p:nvPr/>
        </p:nvPicPr>
        <p:blipFill>
          <a:blip r:embed="rId2" cstate="print"/>
          <a:srcRect/>
          <a:stretch>
            <a:fillRect/>
          </a:stretch>
        </p:blipFill>
        <p:spPr bwMode="auto">
          <a:xfrm>
            <a:off x="1122363" y="1641475"/>
            <a:ext cx="6743700" cy="478155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t>Reference solution</a:t>
            </a:r>
          </a:p>
        </p:txBody>
      </p:sp>
      <p:sp>
        <p:nvSpPr>
          <p:cNvPr id="74755" name="Content Placeholder 2"/>
          <p:cNvSpPr>
            <a:spLocks noGrp="1"/>
          </p:cNvSpPr>
          <p:nvPr>
            <p:ph idx="1"/>
          </p:nvPr>
        </p:nvSpPr>
        <p:spPr>
          <a:xfrm>
            <a:off x="685800" y="1981200"/>
            <a:ext cx="7772400" cy="4506686"/>
          </a:xfrm>
        </p:spPr>
        <p:txBody>
          <a:bodyPr/>
          <a:lstStyle/>
          <a:p>
            <a:pPr>
              <a:buFontTx/>
              <a:buNone/>
            </a:pPr>
            <a:r>
              <a:rPr lang="en-US" sz="2400" dirty="0"/>
              <a:t>CREATE TABLE Advise (</a:t>
            </a:r>
          </a:p>
          <a:p>
            <a:pPr>
              <a:buFontTx/>
              <a:buNone/>
            </a:pPr>
            <a:r>
              <a:rPr lang="en-US" sz="2400" dirty="0"/>
              <a:t>	</a:t>
            </a:r>
            <a:r>
              <a:rPr lang="en-US" sz="2400" dirty="0" err="1"/>
              <a:t>studid</a:t>
            </a:r>
            <a:r>
              <a:rPr lang="en-US" sz="2400" dirty="0"/>
              <a:t> CHAR(9),</a:t>
            </a:r>
          </a:p>
          <a:p>
            <a:pPr>
              <a:buFontTx/>
              <a:buNone/>
            </a:pPr>
            <a:r>
              <a:rPr lang="en-US" sz="2400" dirty="0"/>
              <a:t>	</a:t>
            </a:r>
            <a:r>
              <a:rPr lang="en-US" sz="2400" dirty="0" err="1"/>
              <a:t>facid</a:t>
            </a:r>
            <a:r>
              <a:rPr lang="en-US" sz="2400" dirty="0"/>
              <a:t> VARCHAR(50),</a:t>
            </a:r>
          </a:p>
          <a:p>
            <a:pPr>
              <a:buFontTx/>
              <a:buNone/>
            </a:pPr>
            <a:r>
              <a:rPr lang="en-US" sz="2400" dirty="0"/>
              <a:t>	order INTEGER,</a:t>
            </a:r>
          </a:p>
          <a:p>
            <a:pPr>
              <a:buFontTx/>
              <a:buNone/>
            </a:pPr>
            <a:r>
              <a:rPr lang="en-US" sz="2400" dirty="0"/>
              <a:t>	PRIMARY KEY ( </a:t>
            </a:r>
            <a:r>
              <a:rPr lang="en-US" sz="2400" dirty="0" err="1"/>
              <a:t>studid</a:t>
            </a:r>
            <a:r>
              <a:rPr lang="en-US" sz="2400" dirty="0"/>
              <a:t>, </a:t>
            </a:r>
            <a:r>
              <a:rPr lang="en-US" sz="2400" dirty="0" err="1"/>
              <a:t>facid</a:t>
            </a:r>
            <a:r>
              <a:rPr lang="en-US" sz="2400" dirty="0"/>
              <a:t>),</a:t>
            </a:r>
          </a:p>
          <a:p>
            <a:pPr>
              <a:buFontTx/>
              <a:buNone/>
            </a:pPr>
            <a:r>
              <a:rPr lang="en-US" sz="2400" dirty="0"/>
              <a:t>	UNIQUE(</a:t>
            </a:r>
            <a:r>
              <a:rPr lang="en-US" sz="2400" dirty="0" err="1"/>
              <a:t>studid</a:t>
            </a:r>
            <a:r>
              <a:rPr lang="en-US" sz="2400" dirty="0"/>
              <a:t>, order),</a:t>
            </a:r>
          </a:p>
          <a:p>
            <a:pPr>
              <a:buFontTx/>
              <a:buNone/>
            </a:pPr>
            <a:r>
              <a:rPr lang="en-US" sz="2400" dirty="0"/>
              <a:t>	FOREIGN KEY ( </a:t>
            </a:r>
            <a:r>
              <a:rPr lang="en-US" sz="2400" dirty="0" err="1"/>
              <a:t>studid</a:t>
            </a:r>
            <a:r>
              <a:rPr lang="en-US" sz="2400" dirty="0"/>
              <a:t> ) REFERENCES Students ( </a:t>
            </a:r>
            <a:r>
              <a:rPr lang="en-US" sz="2400" dirty="0" err="1"/>
              <a:t>studid</a:t>
            </a:r>
            <a:r>
              <a:rPr lang="en-US" sz="2400" dirty="0"/>
              <a:t> ),</a:t>
            </a:r>
          </a:p>
          <a:p>
            <a:pPr>
              <a:buFontTx/>
              <a:buNone/>
            </a:pPr>
            <a:r>
              <a:rPr lang="en-US" sz="2400" dirty="0"/>
              <a:t>	FOREIGN KEY (</a:t>
            </a:r>
            <a:r>
              <a:rPr lang="en-US" sz="2400" dirty="0" err="1"/>
              <a:t>facid</a:t>
            </a:r>
            <a:r>
              <a:rPr lang="en-US" sz="2400" dirty="0"/>
              <a:t> ) REFERENCES Faculty ( </a:t>
            </a:r>
            <a:r>
              <a:rPr lang="en-US" sz="2400" dirty="0" err="1"/>
              <a:t>facid</a:t>
            </a:r>
            <a:r>
              <a:rPr lang="en-US" sz="2400" dirty="0"/>
              <a:t> )</a:t>
            </a:r>
          </a:p>
          <a:p>
            <a:pPr>
              <a:buFontTx/>
              <a:buNone/>
            </a:pPr>
            <a:r>
              <a:rPr lang="en-US" sz="2400" dirty="0"/>
              <a:t>)</a:t>
            </a:r>
          </a:p>
          <a:p>
            <a:pPr>
              <a:buFontTx/>
              <a:buNone/>
            </a:pPr>
            <a:endParaRPr lang="en-US" dirty="0"/>
          </a:p>
        </p:txBody>
      </p:sp>
      <p:sp>
        <p:nvSpPr>
          <p:cNvPr id="74756" name="Slide Number Placeholder 3"/>
          <p:cNvSpPr>
            <a:spLocks noGrp="1"/>
          </p:cNvSpPr>
          <p:nvPr>
            <p:ph type="sldNum" sz="quarter" idx="12"/>
          </p:nvPr>
        </p:nvSpPr>
        <p:spPr>
          <a:noFill/>
        </p:spPr>
        <p:txBody>
          <a:bodyPr/>
          <a:lstStyle/>
          <a:p>
            <a:fld id="{52F38B02-48D3-43E8-9136-D88727D67272}" type="slidenum">
              <a:rPr lang="en-US" smtClean="0">
                <a:latin typeface="Times New Roman" pitchFamily="18" charset="0"/>
              </a:rPr>
              <a:pPr/>
              <a:t>95</a:t>
            </a:fld>
            <a:endParaRPr lang="en-US">
              <a:latin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US"/>
          </a:p>
        </p:txBody>
      </p:sp>
      <p:sp>
        <p:nvSpPr>
          <p:cNvPr id="75779" name="Content Placeholder 2"/>
          <p:cNvSpPr>
            <a:spLocks noGrp="1"/>
          </p:cNvSpPr>
          <p:nvPr>
            <p:ph idx="1"/>
          </p:nvPr>
        </p:nvSpPr>
        <p:spPr/>
        <p:txBody>
          <a:bodyPr/>
          <a:lstStyle/>
          <a:p>
            <a:pPr>
              <a:buFontTx/>
              <a:buNone/>
            </a:pPr>
            <a:r>
              <a:rPr lang="en-US" sz="2400" dirty="0"/>
              <a:t>CREATE TABLE Student (</a:t>
            </a:r>
          </a:p>
          <a:p>
            <a:pPr>
              <a:buFontTx/>
              <a:buNone/>
            </a:pPr>
            <a:r>
              <a:rPr lang="en-US" sz="2400" dirty="0"/>
              <a:t>	</a:t>
            </a:r>
            <a:r>
              <a:rPr lang="en-US" sz="2400" dirty="0" err="1"/>
              <a:t>studid</a:t>
            </a:r>
            <a:r>
              <a:rPr lang="en-US" sz="2400" dirty="0"/>
              <a:t> CHAR(9) NOT NULL,</a:t>
            </a:r>
          </a:p>
          <a:p>
            <a:pPr>
              <a:buFontTx/>
              <a:buNone/>
            </a:pPr>
            <a:r>
              <a:rPr lang="en-US" sz="2400" dirty="0"/>
              <a:t>	name VARCHAR(50),</a:t>
            </a:r>
          </a:p>
          <a:p>
            <a:pPr>
              <a:buFontTx/>
              <a:buNone/>
            </a:pPr>
            <a:r>
              <a:rPr lang="en-US" sz="2400" dirty="0"/>
              <a:t>	major VARCHAR(50),</a:t>
            </a:r>
          </a:p>
          <a:p>
            <a:pPr>
              <a:buFontTx/>
              <a:buNone/>
            </a:pPr>
            <a:r>
              <a:rPr lang="en-US" sz="2400" dirty="0"/>
              <a:t>     since DATE,</a:t>
            </a:r>
          </a:p>
          <a:p>
            <a:pPr>
              <a:buFontTx/>
              <a:buNone/>
            </a:pPr>
            <a:r>
              <a:rPr lang="en-US" sz="2400" dirty="0"/>
              <a:t>	PRIMARY KEY ( </a:t>
            </a:r>
            <a:r>
              <a:rPr lang="en-US" sz="2400" dirty="0" err="1"/>
              <a:t>studid</a:t>
            </a:r>
            <a:r>
              <a:rPr lang="en-US" sz="2400" dirty="0"/>
              <a:t> )</a:t>
            </a:r>
          </a:p>
          <a:p>
            <a:pPr>
              <a:buFontTx/>
              <a:buNone/>
            </a:pPr>
            <a:r>
              <a:rPr lang="en-US" sz="2400" dirty="0"/>
              <a:t>)</a:t>
            </a:r>
          </a:p>
          <a:p>
            <a:endParaRPr lang="en-US" dirty="0"/>
          </a:p>
        </p:txBody>
      </p:sp>
      <p:sp>
        <p:nvSpPr>
          <p:cNvPr id="75780" name="Slide Number Placeholder 3"/>
          <p:cNvSpPr>
            <a:spLocks noGrp="1"/>
          </p:cNvSpPr>
          <p:nvPr>
            <p:ph type="sldNum" sz="quarter" idx="12"/>
          </p:nvPr>
        </p:nvSpPr>
        <p:spPr>
          <a:noFill/>
        </p:spPr>
        <p:txBody>
          <a:bodyPr/>
          <a:lstStyle/>
          <a:p>
            <a:fld id="{0B3AB8BC-BBAB-4353-B9CA-2EB2F6E747B0}" type="slidenum">
              <a:rPr lang="en-US" smtClean="0">
                <a:latin typeface="Times New Roman" pitchFamily="18" charset="0"/>
              </a:rPr>
              <a:pPr/>
              <a:t>96</a:t>
            </a:fld>
            <a:endParaRPr lang="en-US">
              <a:latin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US"/>
          </a:p>
        </p:txBody>
      </p:sp>
      <p:sp>
        <p:nvSpPr>
          <p:cNvPr id="76803" name="Content Placeholder 2"/>
          <p:cNvSpPr>
            <a:spLocks noGrp="1"/>
          </p:cNvSpPr>
          <p:nvPr>
            <p:ph idx="1"/>
          </p:nvPr>
        </p:nvSpPr>
        <p:spPr/>
        <p:txBody>
          <a:bodyPr/>
          <a:lstStyle/>
          <a:p>
            <a:pPr>
              <a:buFontTx/>
              <a:buNone/>
            </a:pPr>
            <a:r>
              <a:rPr lang="en-US" sz="2400" dirty="0"/>
              <a:t>CREATE TABLE Participate (</a:t>
            </a:r>
          </a:p>
          <a:p>
            <a:pPr>
              <a:buFontTx/>
              <a:buNone/>
            </a:pPr>
            <a:r>
              <a:rPr lang="en-US" sz="2400" dirty="0"/>
              <a:t>	</a:t>
            </a:r>
            <a:r>
              <a:rPr lang="en-US" sz="2400" dirty="0" err="1"/>
              <a:t>studid</a:t>
            </a:r>
            <a:r>
              <a:rPr lang="en-US" sz="2400" dirty="0"/>
              <a:t> CHAR(9),</a:t>
            </a:r>
          </a:p>
          <a:p>
            <a:pPr>
              <a:buFontTx/>
              <a:buNone/>
            </a:pPr>
            <a:r>
              <a:rPr lang="en-US" sz="2400" dirty="0"/>
              <a:t>	</a:t>
            </a:r>
            <a:r>
              <a:rPr lang="en-US" sz="2400" dirty="0" err="1"/>
              <a:t>facid</a:t>
            </a:r>
            <a:r>
              <a:rPr lang="en-US" sz="2400" dirty="0"/>
              <a:t> CHAR(9),</a:t>
            </a:r>
          </a:p>
          <a:p>
            <a:pPr>
              <a:buFontTx/>
              <a:buNone/>
            </a:pPr>
            <a:r>
              <a:rPr lang="en-US" sz="2400" dirty="0"/>
              <a:t>	PRIMARY KEY (</a:t>
            </a:r>
            <a:r>
              <a:rPr lang="en-US" sz="2400" dirty="0" err="1"/>
              <a:t>studid</a:t>
            </a:r>
            <a:r>
              <a:rPr lang="en-US" sz="2400" dirty="0"/>
              <a:t>, </a:t>
            </a:r>
            <a:r>
              <a:rPr lang="en-US" sz="2400" dirty="0" err="1"/>
              <a:t>facid</a:t>
            </a:r>
            <a:r>
              <a:rPr lang="en-US" sz="2400" dirty="0"/>
              <a:t> ),</a:t>
            </a:r>
          </a:p>
          <a:p>
            <a:pPr>
              <a:buFontTx/>
              <a:buNone/>
            </a:pPr>
            <a:r>
              <a:rPr lang="en-US" sz="2400" dirty="0"/>
              <a:t>	FOREIGN KEY ( </a:t>
            </a:r>
            <a:r>
              <a:rPr lang="en-US" sz="2400" dirty="0" err="1"/>
              <a:t>studid</a:t>
            </a:r>
            <a:r>
              <a:rPr lang="en-US" sz="2400" dirty="0"/>
              <a:t> ) REFERENCES Student</a:t>
            </a:r>
          </a:p>
          <a:p>
            <a:pPr>
              <a:buFontTx/>
              <a:buNone/>
            </a:pPr>
            <a:r>
              <a:rPr lang="en-US" sz="2400" dirty="0"/>
              <a:t>	FOREIGN KEY (</a:t>
            </a:r>
            <a:r>
              <a:rPr lang="en-US" sz="2400" dirty="0" err="1"/>
              <a:t>facid</a:t>
            </a:r>
            <a:r>
              <a:rPr lang="en-US" sz="2400" dirty="0"/>
              <a:t> ) REFERENCES Faculty ( </a:t>
            </a:r>
            <a:r>
              <a:rPr lang="en-US" sz="2400" dirty="0" err="1"/>
              <a:t>facid</a:t>
            </a:r>
            <a:r>
              <a:rPr lang="en-US" sz="2400" dirty="0"/>
              <a:t> )</a:t>
            </a:r>
          </a:p>
          <a:p>
            <a:pPr>
              <a:buFontTx/>
              <a:buNone/>
            </a:pPr>
            <a:r>
              <a:rPr lang="en-US" sz="2400" dirty="0"/>
              <a:t>)</a:t>
            </a:r>
          </a:p>
        </p:txBody>
      </p:sp>
      <p:sp>
        <p:nvSpPr>
          <p:cNvPr id="76804" name="Slide Number Placeholder 3"/>
          <p:cNvSpPr>
            <a:spLocks noGrp="1"/>
          </p:cNvSpPr>
          <p:nvPr>
            <p:ph type="sldNum" sz="quarter" idx="12"/>
          </p:nvPr>
        </p:nvSpPr>
        <p:spPr>
          <a:noFill/>
        </p:spPr>
        <p:txBody>
          <a:bodyPr/>
          <a:lstStyle/>
          <a:p>
            <a:fld id="{BDB0E6C0-E21B-4BCC-8E3D-E4F8BDDF31F3}" type="slidenum">
              <a:rPr lang="en-US" smtClean="0">
                <a:latin typeface="Times New Roman" pitchFamily="18" charset="0"/>
              </a:rPr>
              <a:pPr/>
              <a:t>97</a:t>
            </a:fld>
            <a:endParaRPr lang="en-US">
              <a:latin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2"/>
          </p:nvPr>
        </p:nvSpPr>
        <p:spPr>
          <a:noFill/>
        </p:spPr>
        <p:txBody>
          <a:bodyPr/>
          <a:lstStyle/>
          <a:p>
            <a:fld id="{255F3D9C-F5FA-4EAD-B593-41B7567005D2}" type="slidenum">
              <a:rPr lang="en-US" smtClean="0">
                <a:latin typeface="Times New Roman" pitchFamily="18" charset="0"/>
              </a:rPr>
              <a:pPr/>
              <a:t>98</a:t>
            </a:fld>
            <a:endParaRPr lang="en-US">
              <a:latin typeface="Times New Roman" pitchFamily="18" charset="0"/>
            </a:endParaRPr>
          </a:p>
        </p:txBody>
      </p:sp>
      <p:sp>
        <p:nvSpPr>
          <p:cNvPr id="77827" name="TextBox 4"/>
          <p:cNvSpPr txBox="1">
            <a:spLocks noChangeArrowheads="1"/>
          </p:cNvSpPr>
          <p:nvPr/>
        </p:nvSpPr>
        <p:spPr bwMode="auto">
          <a:xfrm>
            <a:off x="1190625" y="784225"/>
            <a:ext cx="7097713" cy="7331075"/>
          </a:xfrm>
          <a:prstGeom prst="rect">
            <a:avLst/>
          </a:prstGeom>
          <a:noFill/>
          <a:ln w="9525">
            <a:noFill/>
            <a:miter lim="800000"/>
            <a:headEnd/>
            <a:tailEnd/>
          </a:ln>
        </p:spPr>
        <p:txBody>
          <a:bodyPr anchor="t">
            <a:spAutoFit/>
          </a:bodyPr>
          <a:lstStyle/>
          <a:p>
            <a:pPr>
              <a:buFontTx/>
              <a:buNone/>
            </a:pPr>
            <a:r>
              <a:rPr lang="en-US" dirty="0"/>
              <a:t>The primary advisor must be in the committee </a:t>
            </a:r>
          </a:p>
          <a:p>
            <a:pPr>
              <a:buFontTx/>
              <a:buNone/>
            </a:pPr>
            <a:r>
              <a:rPr lang="en-US" dirty="0"/>
              <a:t>CREATE ASSERTION</a:t>
            </a:r>
          </a:p>
          <a:p>
            <a:pPr>
              <a:buFontTx/>
              <a:buNone/>
            </a:pPr>
            <a:r>
              <a:rPr lang="en-US" dirty="0"/>
              <a:t>CHECK NOT EXISTS(</a:t>
            </a:r>
          </a:p>
          <a:p>
            <a:pPr>
              <a:buNone/>
            </a:pPr>
            <a:r>
              <a:rPr lang="en-US" dirty="0">
                <a:latin typeface="Times New Roman"/>
                <a:cs typeface="Times New Roman"/>
              </a:rPr>
              <a:t>        SELECT * from Student </a:t>
            </a:r>
            <a:r>
              <a:rPr lang="en-US" dirty="0">
                <a:solidFill>
                  <a:srgbClr val="FF0000"/>
                </a:solidFill>
                <a:latin typeface="Times New Roman"/>
                <a:cs typeface="Times New Roman"/>
              </a:rPr>
              <a:t>S</a:t>
            </a:r>
          </a:p>
          <a:p>
            <a:pPr>
              <a:buFontTx/>
              <a:buNone/>
            </a:pPr>
            <a:r>
              <a:rPr lang="en-US" dirty="0"/>
              <a:t>        WHERE (</a:t>
            </a:r>
          </a:p>
          <a:p>
            <a:pPr>
              <a:buFontTx/>
              <a:buNone/>
            </a:pPr>
            <a:r>
              <a:rPr lang="en-US" dirty="0"/>
              <a:t>                 SELECT </a:t>
            </a:r>
            <a:r>
              <a:rPr lang="en-US" dirty="0" err="1"/>
              <a:t>facid</a:t>
            </a:r>
            <a:r>
              <a:rPr lang="en-US" dirty="0"/>
              <a:t>             // one primary advisor</a:t>
            </a:r>
          </a:p>
          <a:p>
            <a:pPr>
              <a:buNone/>
            </a:pPr>
            <a:r>
              <a:rPr lang="en-US" dirty="0">
                <a:latin typeface="Times New Roman"/>
                <a:cs typeface="Times New Roman"/>
              </a:rPr>
              <a:t>                 FROM Advise A</a:t>
            </a:r>
          </a:p>
          <a:p>
            <a:pPr>
              <a:buNone/>
            </a:pPr>
            <a:r>
              <a:rPr lang="en-US" dirty="0">
                <a:latin typeface="Times New Roman"/>
                <a:cs typeface="Times New Roman"/>
              </a:rPr>
              <a:t>                 WHERE </a:t>
            </a:r>
            <a:r>
              <a:rPr lang="en-US" dirty="0" err="1">
                <a:latin typeface="Times New Roman"/>
                <a:cs typeface="Times New Roman"/>
              </a:rPr>
              <a:t>A.stuid</a:t>
            </a:r>
            <a:r>
              <a:rPr lang="en-US" dirty="0">
                <a:latin typeface="Times New Roman"/>
                <a:cs typeface="Times New Roman"/>
              </a:rPr>
              <a:t> = </a:t>
            </a:r>
            <a:r>
              <a:rPr lang="en-US" dirty="0" err="1">
                <a:solidFill>
                  <a:srgbClr val="FF0000"/>
                </a:solidFill>
                <a:latin typeface="Times New Roman"/>
                <a:cs typeface="Times New Roman"/>
              </a:rPr>
              <a:t>S.stuid</a:t>
            </a:r>
            <a:r>
              <a:rPr lang="en-US" dirty="0">
                <a:latin typeface="Times New Roman"/>
                <a:cs typeface="Times New Roman"/>
              </a:rPr>
              <a:t>  and </a:t>
            </a:r>
            <a:r>
              <a:rPr lang="en-US" dirty="0" err="1">
                <a:latin typeface="Times New Roman"/>
                <a:cs typeface="Times New Roman"/>
              </a:rPr>
              <a:t>A.order</a:t>
            </a:r>
            <a:r>
              <a:rPr lang="en-US" dirty="0">
                <a:latin typeface="Times New Roman"/>
                <a:cs typeface="Times New Roman"/>
              </a:rPr>
              <a:t> = 1</a:t>
            </a:r>
          </a:p>
          <a:p>
            <a:pPr>
              <a:buFontTx/>
              <a:buNone/>
            </a:pPr>
            <a:r>
              <a:rPr lang="en-US" dirty="0"/>
              <a:t>         ) NOT IN</a:t>
            </a:r>
          </a:p>
          <a:p>
            <a:pPr>
              <a:buFontTx/>
              <a:buNone/>
            </a:pPr>
            <a:r>
              <a:rPr lang="en-US" dirty="0"/>
              <a:t>         (                           // all my committee members</a:t>
            </a:r>
          </a:p>
          <a:p>
            <a:pPr>
              <a:buFontTx/>
              <a:buNone/>
            </a:pPr>
            <a:r>
              <a:rPr lang="en-US" dirty="0"/>
              <a:t>                   select </a:t>
            </a:r>
            <a:r>
              <a:rPr lang="en-US" dirty="0" err="1"/>
              <a:t>facid</a:t>
            </a:r>
            <a:r>
              <a:rPr lang="en-US" dirty="0"/>
              <a:t> </a:t>
            </a:r>
          </a:p>
          <a:p>
            <a:pPr>
              <a:buFontTx/>
              <a:buNone/>
            </a:pPr>
            <a:r>
              <a:rPr lang="en-US" dirty="0"/>
              <a:t>                   FROM Participate P</a:t>
            </a:r>
          </a:p>
          <a:p>
            <a:pPr>
              <a:buNone/>
            </a:pPr>
            <a:r>
              <a:rPr lang="en-US" dirty="0">
                <a:latin typeface="Times New Roman"/>
                <a:cs typeface="Times New Roman"/>
              </a:rPr>
              <a:t>                   WHERE </a:t>
            </a:r>
            <a:r>
              <a:rPr lang="en-US" dirty="0" err="1">
                <a:latin typeface="Times New Roman"/>
                <a:cs typeface="Times New Roman"/>
              </a:rPr>
              <a:t>P.stuid</a:t>
            </a:r>
            <a:r>
              <a:rPr lang="en-US" dirty="0">
                <a:latin typeface="Times New Roman"/>
                <a:cs typeface="Times New Roman"/>
              </a:rPr>
              <a:t> = </a:t>
            </a:r>
            <a:r>
              <a:rPr lang="en-US" dirty="0" err="1">
                <a:solidFill>
                  <a:srgbClr val="FF0000"/>
                </a:solidFill>
                <a:latin typeface="Times New Roman"/>
                <a:cs typeface="Times New Roman"/>
              </a:rPr>
              <a:t>S.studid</a:t>
            </a:r>
            <a:endParaRPr lang="en-US" dirty="0">
              <a:solidFill>
                <a:srgbClr val="FF0000"/>
              </a:solidFill>
              <a:latin typeface="Times New Roman"/>
              <a:cs typeface="Times New Roman"/>
            </a:endParaRPr>
          </a:p>
          <a:p>
            <a:pPr>
              <a:buFontTx/>
              <a:buNone/>
            </a:pPr>
            <a:r>
              <a:rPr lang="en-US" dirty="0"/>
              <a:t>         )</a:t>
            </a:r>
          </a:p>
          <a:p>
            <a:pPr>
              <a:buFontTx/>
              <a:buNone/>
            </a:pPr>
            <a:r>
              <a:rPr lang="en-US" dirty="0"/>
              <a:t>)</a:t>
            </a:r>
          </a:p>
          <a:p>
            <a:pPr>
              <a:buFontTx/>
              <a:buNone/>
            </a:pPr>
            <a:r>
              <a:rPr lang="en-US" dirty="0"/>
              <a:t>       </a:t>
            </a:r>
          </a:p>
          <a:p>
            <a:pPr>
              <a:buFontTx/>
              <a:buNone/>
            </a:pPr>
            <a:endParaRPr lang="en-US" dirty="0"/>
          </a:p>
          <a:p>
            <a:pPr>
              <a:buFontTx/>
              <a:buNone/>
            </a:pP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a:noFill/>
        </p:spPr>
        <p:txBody>
          <a:bodyPr/>
          <a:lstStyle/>
          <a:p>
            <a:fld id="{8494F3FF-CF37-4270-9FB6-F87FF1877BBA}" type="slidenum">
              <a:rPr lang="en-US" smtClean="0">
                <a:latin typeface="Times New Roman" pitchFamily="18" charset="0"/>
              </a:rPr>
              <a:pPr/>
              <a:t>99</a:t>
            </a:fld>
            <a:endParaRPr lang="en-US">
              <a:latin typeface="Times New Roman" pitchFamily="18" charset="0"/>
            </a:endParaRPr>
          </a:p>
        </p:txBody>
      </p:sp>
      <p:sp>
        <p:nvSpPr>
          <p:cNvPr id="78851" name="TextBox 4"/>
          <p:cNvSpPr txBox="1">
            <a:spLocks noChangeArrowheads="1"/>
          </p:cNvSpPr>
          <p:nvPr/>
        </p:nvSpPr>
        <p:spPr bwMode="auto">
          <a:xfrm>
            <a:off x="1190625" y="784225"/>
            <a:ext cx="7097713" cy="5557838"/>
          </a:xfrm>
          <a:prstGeom prst="rect">
            <a:avLst/>
          </a:prstGeom>
          <a:noFill/>
          <a:ln w="9525">
            <a:noFill/>
            <a:miter lim="800000"/>
            <a:headEnd/>
            <a:tailEnd/>
          </a:ln>
        </p:spPr>
        <p:txBody>
          <a:bodyPr>
            <a:spAutoFit/>
          </a:bodyPr>
          <a:lstStyle/>
          <a:p>
            <a:pPr>
              <a:buFontTx/>
              <a:buNone/>
            </a:pPr>
            <a:r>
              <a:rPr lang="en-US" dirty="0"/>
              <a:t>Other co-advisors must be NOT in the committee </a:t>
            </a:r>
          </a:p>
          <a:p>
            <a:pPr>
              <a:buFontTx/>
              <a:buNone/>
            </a:pPr>
            <a:r>
              <a:rPr lang="en-US" dirty="0"/>
              <a:t>CREATE ASSERTION</a:t>
            </a:r>
          </a:p>
          <a:p>
            <a:pPr>
              <a:buFontTx/>
              <a:buNone/>
            </a:pPr>
            <a:r>
              <a:rPr lang="en-US" dirty="0"/>
              <a:t>CHECK NOT EXISTS(</a:t>
            </a:r>
          </a:p>
          <a:p>
            <a:pPr>
              <a:buFontTx/>
              <a:buNone/>
            </a:pPr>
            <a:r>
              <a:rPr lang="en-US" dirty="0"/>
              <a:t>        SELECT * from Student </a:t>
            </a:r>
            <a:r>
              <a:rPr lang="en-US" dirty="0">
                <a:solidFill>
                  <a:srgbClr val="FF0000"/>
                </a:solidFill>
              </a:rPr>
              <a:t>S</a:t>
            </a:r>
          </a:p>
          <a:p>
            <a:pPr>
              <a:buFontTx/>
              <a:buNone/>
            </a:pPr>
            <a:r>
              <a:rPr lang="en-US" dirty="0"/>
              <a:t>        WHERE EXISTS(  // some committee members are co-advisors</a:t>
            </a:r>
          </a:p>
          <a:p>
            <a:pPr>
              <a:buFontTx/>
              <a:buNone/>
            </a:pPr>
            <a:r>
              <a:rPr lang="en-US" dirty="0"/>
              <a:t>                 SELECT </a:t>
            </a:r>
            <a:r>
              <a:rPr lang="en-US" dirty="0" err="1"/>
              <a:t>A.facid</a:t>
            </a:r>
            <a:endParaRPr lang="en-US" dirty="0"/>
          </a:p>
          <a:p>
            <a:pPr>
              <a:buFontTx/>
              <a:buNone/>
            </a:pPr>
            <a:r>
              <a:rPr lang="en-US" dirty="0"/>
              <a:t>                 FROM Advise A, </a:t>
            </a:r>
            <a:r>
              <a:rPr lang="en-US" dirty="0" err="1"/>
              <a:t>Pariticpate</a:t>
            </a:r>
            <a:r>
              <a:rPr lang="en-US" dirty="0"/>
              <a:t> P</a:t>
            </a:r>
          </a:p>
          <a:p>
            <a:pPr>
              <a:buFontTx/>
              <a:buNone/>
            </a:pPr>
            <a:r>
              <a:rPr lang="en-US" dirty="0"/>
              <a:t>                 WHERE </a:t>
            </a:r>
            <a:r>
              <a:rPr lang="en-US" dirty="0" err="1"/>
              <a:t>A.stuid</a:t>
            </a:r>
            <a:r>
              <a:rPr lang="en-US" dirty="0"/>
              <a:t> = </a:t>
            </a:r>
            <a:r>
              <a:rPr lang="en-US" dirty="0" err="1">
                <a:solidFill>
                  <a:srgbClr val="FF0000"/>
                </a:solidFill>
              </a:rPr>
              <a:t>S.stuid</a:t>
            </a:r>
            <a:r>
              <a:rPr lang="en-US" dirty="0">
                <a:solidFill>
                  <a:srgbClr val="FF0000"/>
                </a:solidFill>
              </a:rPr>
              <a:t> </a:t>
            </a:r>
            <a:r>
              <a:rPr lang="en-US" dirty="0"/>
              <a:t>AND </a:t>
            </a:r>
            <a:r>
              <a:rPr lang="en-US" dirty="0" err="1"/>
              <a:t>A.stuid</a:t>
            </a:r>
            <a:r>
              <a:rPr lang="en-US" dirty="0"/>
              <a:t> = </a:t>
            </a:r>
            <a:r>
              <a:rPr lang="en-US" dirty="0" err="1"/>
              <a:t>P.stuid</a:t>
            </a:r>
            <a:r>
              <a:rPr lang="en-US" dirty="0"/>
              <a:t> AND </a:t>
            </a:r>
            <a:r>
              <a:rPr lang="en-US" dirty="0" err="1"/>
              <a:t>A.order</a:t>
            </a:r>
            <a:r>
              <a:rPr lang="en-US" dirty="0"/>
              <a:t> &lt;&gt; 1 AND </a:t>
            </a:r>
            <a:r>
              <a:rPr lang="en-US" dirty="0" err="1"/>
              <a:t>A.facid</a:t>
            </a:r>
            <a:r>
              <a:rPr lang="en-US" dirty="0"/>
              <a:t> = </a:t>
            </a:r>
            <a:r>
              <a:rPr lang="en-US" dirty="0" err="1"/>
              <a:t>P.facid</a:t>
            </a:r>
            <a:endParaRPr lang="en-US" dirty="0"/>
          </a:p>
          <a:p>
            <a:pPr>
              <a:buFontTx/>
              <a:buNone/>
            </a:pPr>
            <a:r>
              <a:rPr lang="en-US" dirty="0"/>
              <a:t>)</a:t>
            </a:r>
          </a:p>
          <a:p>
            <a:pPr>
              <a:buFontTx/>
              <a:buNone/>
            </a:pPr>
            <a:r>
              <a:rPr lang="en-US" dirty="0"/>
              <a:t>       </a:t>
            </a:r>
          </a:p>
          <a:p>
            <a:pPr>
              <a:buFontTx/>
              <a:buNone/>
            </a:pPr>
            <a:endParaRPr lang="en-US" dirty="0"/>
          </a:p>
          <a:p>
            <a:pPr>
              <a:buFontTx/>
              <a:buNone/>
            </a:pP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defRPr kumimoji="0" lang="en-US" sz="2400" b="0" i="0" u="none" strike="noStrike" cap="none" normalizeH="0" baseline="0" smtClean="0">
            <a:ln>
              <a:noFill/>
            </a:ln>
            <a:solidFill>
              <a:schemeClr val="tx1"/>
            </a:solidFill>
            <a:effectLst/>
            <a:latin typeface="Times New Roman" charset="0"/>
          </a:defRPr>
        </a:defPPr>
      </a:lstStyle>
    </a:spDef>
    <a:lnDef>
      <a:spPr bwMode="auto">
        <a:noFill/>
        <a:ln w="9525" cap="flat" cmpd="sng" algn="ctr">
          <a:noFill/>
          <a:prstDash val="solid"/>
          <a:round/>
          <a:headEnd type="none" w="med" len="med"/>
          <a:tailEnd type="none" w="med" len="med"/>
        </a:ln>
        <a:effec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2998</TotalTime>
  <Words>4920</Words>
  <Application>Microsoft Office PowerPoint</Application>
  <PresentationFormat>On-screen Show (4:3)</PresentationFormat>
  <Paragraphs>934</Paragraphs>
  <Slides>99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99</vt:i4>
      </vt:variant>
    </vt:vector>
  </HeadingPairs>
  <TitlesOfParts>
    <vt:vector size="106" baseType="lpstr">
      <vt:lpstr>TimesNewRoman</vt:lpstr>
      <vt:lpstr>Arial</vt:lpstr>
      <vt:lpstr>Century Gothic</vt:lpstr>
      <vt:lpstr>Symbol</vt:lpstr>
      <vt:lpstr>Times</vt:lpstr>
      <vt:lpstr>Times New Roman</vt:lpstr>
      <vt:lpstr>Default Design</vt:lpstr>
      <vt:lpstr>Chapter 4</vt:lpstr>
      <vt:lpstr>Database Design</vt:lpstr>
      <vt:lpstr>A Sample ER Diagram</vt:lpstr>
      <vt:lpstr>A Two-Phase Design Process</vt:lpstr>
      <vt:lpstr>ER Diagram Inventor  Prof. Peter Chen</vt:lpstr>
      <vt:lpstr>Entities</vt:lpstr>
      <vt:lpstr>Entity Type</vt:lpstr>
      <vt:lpstr>An Example of Entity Type</vt:lpstr>
      <vt:lpstr>Relationships</vt:lpstr>
      <vt:lpstr>Attributes and Roles</vt:lpstr>
      <vt:lpstr>Relationship Type</vt:lpstr>
      <vt:lpstr>An Example of Relationship Type</vt:lpstr>
      <vt:lpstr>Roles</vt:lpstr>
      <vt:lpstr>Roles (con’t)</vt:lpstr>
      <vt:lpstr>Another Example of Relationship Type</vt:lpstr>
      <vt:lpstr>Schema of a Relationship Type</vt:lpstr>
      <vt:lpstr>Graphical Representation</vt:lpstr>
      <vt:lpstr>PowerPoint Presentation</vt:lpstr>
      <vt:lpstr>Entity Type Hierarchies</vt:lpstr>
      <vt:lpstr>IsA</vt:lpstr>
      <vt:lpstr>IsA</vt:lpstr>
      <vt:lpstr>Properties of IsA</vt:lpstr>
      <vt:lpstr>Advantages of IsA</vt:lpstr>
      <vt:lpstr>PowerPoint Presentation</vt:lpstr>
      <vt:lpstr>Constraints on Type Hierarchies</vt:lpstr>
      <vt:lpstr>An Example</vt:lpstr>
      <vt:lpstr>Another Example</vt:lpstr>
      <vt:lpstr>Single-role Key Constraint</vt:lpstr>
      <vt:lpstr>Participation Constraint</vt:lpstr>
      <vt:lpstr>Participation and Key Constraint</vt:lpstr>
      <vt:lpstr>Phase 2: ER to Relational </vt:lpstr>
      <vt:lpstr>How to translate this into relational model?</vt:lpstr>
      <vt:lpstr>Representation of Entity Types in the Relational Model</vt:lpstr>
      <vt:lpstr>Representation of Relationship Types in the Relational Model</vt:lpstr>
      <vt:lpstr>Representation of Relationship Types in the Relational Model</vt:lpstr>
      <vt:lpstr>Representation in SQL</vt:lpstr>
      <vt:lpstr>PowerPoint Presentation</vt:lpstr>
      <vt:lpstr>Key Constraints</vt:lpstr>
      <vt:lpstr>Key Constraints</vt:lpstr>
      <vt:lpstr>Key and Total Participation Constraints</vt:lpstr>
      <vt:lpstr>Key + Total Participation Constraints</vt:lpstr>
      <vt:lpstr>Total Participation Constraints</vt:lpstr>
      <vt:lpstr>Solution 1</vt:lpstr>
      <vt:lpstr>Solution 2</vt:lpstr>
      <vt:lpstr>Solution 3</vt:lpstr>
      <vt:lpstr>Constraints Example</vt:lpstr>
      <vt:lpstr>Constraints Example</vt:lpstr>
      <vt:lpstr>Representing Type Hierarchies in the Relational Model</vt:lpstr>
      <vt:lpstr>Type Hierarchies and the Relational Model</vt:lpstr>
      <vt:lpstr>Type Hierarchies and the Relational Model</vt:lpstr>
      <vt:lpstr>Type Hierarchies and the Relational Model</vt:lpstr>
      <vt:lpstr>Entity or Attribute?</vt:lpstr>
      <vt:lpstr>Entity or Relationship?</vt:lpstr>
      <vt:lpstr>(Non-) Equivalence of Diagrams</vt:lpstr>
      <vt:lpstr>Create a new entity type</vt:lpstr>
      <vt:lpstr>Create a new entity type</vt:lpstr>
      <vt:lpstr>Self-relationship</vt:lpstr>
      <vt:lpstr>Self-relationship</vt:lpstr>
      <vt:lpstr>Self-relationship</vt:lpstr>
      <vt:lpstr>Self-relationship</vt:lpstr>
      <vt:lpstr>An Example of Entity Type</vt:lpstr>
      <vt:lpstr>How to deal with Anomalies</vt:lpstr>
      <vt:lpstr>Anomalies</vt:lpstr>
      <vt:lpstr>Decomposition</vt:lpstr>
      <vt:lpstr>Decomposition</vt:lpstr>
      <vt:lpstr>ER case study 1</vt:lpstr>
      <vt:lpstr>ER case study 1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case study 2</vt:lpstr>
      <vt:lpstr>ER case study 2 (con’t)</vt:lpstr>
      <vt:lpstr>Reference solution</vt:lpstr>
      <vt:lpstr>PowerPoint Presentation</vt:lpstr>
      <vt:lpstr>PowerPoint Presentation</vt:lpstr>
      <vt:lpstr>PowerPoint Presentation</vt:lpstr>
      <vt:lpstr>PowerPoint Presentation</vt:lpstr>
      <vt:lpstr>PowerPoint Presentation</vt:lpstr>
      <vt:lpstr>PowerPoint Presentation</vt:lpstr>
      <vt:lpstr>ER case study 3</vt:lpstr>
      <vt:lpstr>ER case study 3 (con’t)</vt:lpstr>
      <vt:lpstr>Reference solution</vt:lpstr>
      <vt:lpstr>PowerPoint Presentation</vt:lpstr>
      <vt:lpstr>PowerPoint Presentation</vt:lpstr>
      <vt:lpstr>PowerPoint Presentation</vt:lpstr>
      <vt:lpstr>PowerPoint Presentation</vt:lpstr>
      <vt:lpstr>ER case study 4</vt:lpstr>
      <vt:lpstr>ER case study 4 (con’t)</vt:lpstr>
      <vt:lpstr>Reference solution</vt:lpstr>
      <vt:lpstr>Reference solution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I:  The Entity-Relationship Model</dc:title>
  <dc:creator>ARTHUR  BERNSTEIN</dc:creator>
  <cp:lastModifiedBy>Photos Lu</cp:lastModifiedBy>
  <cp:revision>539</cp:revision>
  <dcterms:created xsi:type="dcterms:W3CDTF">1980-01-04T14:16:55Z</dcterms:created>
  <dcterms:modified xsi:type="dcterms:W3CDTF">2024-10-16T20:57:39Z</dcterms:modified>
</cp:coreProperties>
</file>