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2" r:id="rId4"/>
    <p:sldId id="258" r:id="rId5"/>
    <p:sldId id="259" r:id="rId6"/>
    <p:sldId id="264" r:id="rId7"/>
    <p:sldId id="260" r:id="rId8"/>
    <p:sldId id="263" r:id="rId9"/>
    <p:sldId id="261" r:id="rId10"/>
  </p:sldIdLst>
  <p:sldSz cx="10080625" cy="7559675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34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343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yong Lu" userId="S::ak4612@wayne.edu::f301e185-c542-474a-9bf7-88993208d5e1" providerId="AD" clId="Web-{20897702-D162-430E-A95A-BA73E606B4BD}"/>
    <pc:docChg chg="modSld">
      <pc:chgData name="Shiyong Lu" userId="S::ak4612@wayne.edu::f301e185-c542-474a-9bf7-88993208d5e1" providerId="AD" clId="Web-{20897702-D162-430E-A95A-BA73E606B4BD}" dt="2019-01-09T20:43:20.858" v="56" actId="20577"/>
      <pc:docMkLst>
        <pc:docMk/>
      </pc:docMkLst>
      <pc:sldChg chg="addSp delSp modSp">
        <pc:chgData name="Shiyong Lu" userId="S::ak4612@wayne.edu::f301e185-c542-474a-9bf7-88993208d5e1" providerId="AD" clId="Web-{20897702-D162-430E-A95A-BA73E606B4BD}" dt="2019-01-09T20:40:50.275" v="23" actId="20577"/>
        <pc:sldMkLst>
          <pc:docMk/>
          <pc:sldMk cId="0" sldId="257"/>
        </pc:sldMkLst>
        <pc:spChg chg="mod">
          <ac:chgData name="Shiyong Lu" userId="S::ak4612@wayne.edu::f301e185-c542-474a-9bf7-88993208d5e1" providerId="AD" clId="Web-{20897702-D162-430E-A95A-BA73E606B4BD}" dt="2019-01-09T20:40:50.275" v="23" actId="20577"/>
          <ac:spMkLst>
            <pc:docMk/>
            <pc:sldMk cId="0" sldId="257"/>
            <ac:spMk id="8" creationId="{00000000-0000-0000-0000-000000000000}"/>
          </ac:spMkLst>
        </pc:spChg>
        <pc:picChg chg="add mod">
          <ac:chgData name="Shiyong Lu" userId="S::ak4612@wayne.edu::f301e185-c542-474a-9bf7-88993208d5e1" providerId="AD" clId="Web-{20897702-D162-430E-A95A-BA73E606B4BD}" dt="2019-01-09T20:40:30.556" v="4" actId="1076"/>
          <ac:picMkLst>
            <pc:docMk/>
            <pc:sldMk cId="0" sldId="257"/>
            <ac:picMk id="2" creationId="{2AD5F04E-97B8-4963-AFD0-AE07B098060A}"/>
          </ac:picMkLst>
        </pc:picChg>
        <pc:picChg chg="del">
          <ac:chgData name="Shiyong Lu" userId="S::ak4612@wayne.edu::f301e185-c542-474a-9bf7-88993208d5e1" providerId="AD" clId="Web-{20897702-D162-430E-A95A-BA73E606B4BD}" dt="2019-01-09T20:39:56.117" v="0"/>
          <ac:picMkLst>
            <pc:docMk/>
            <pc:sldMk cId="0" sldId="257"/>
            <ac:picMk id="6" creationId="{00000000-0000-0000-0000-000000000000}"/>
          </ac:picMkLst>
        </pc:picChg>
      </pc:sldChg>
      <pc:sldChg chg="modSp">
        <pc:chgData name="Shiyong Lu" userId="S::ak4612@wayne.edu::f301e185-c542-474a-9bf7-88993208d5e1" providerId="AD" clId="Web-{20897702-D162-430E-A95A-BA73E606B4BD}" dt="2019-01-09T20:41:08.541" v="35" actId="20577"/>
        <pc:sldMkLst>
          <pc:docMk/>
          <pc:sldMk cId="0" sldId="262"/>
        </pc:sldMkLst>
        <pc:spChg chg="mod">
          <ac:chgData name="Shiyong Lu" userId="S::ak4612@wayne.edu::f301e185-c542-474a-9bf7-88993208d5e1" providerId="AD" clId="Web-{20897702-D162-430E-A95A-BA73E606B4BD}" dt="2019-01-09T20:41:08.541" v="35" actId="20577"/>
          <ac:spMkLst>
            <pc:docMk/>
            <pc:sldMk cId="0" sldId="262"/>
            <ac:spMk id="8" creationId="{00000000-0000-0000-0000-000000000000}"/>
          </ac:spMkLst>
        </pc:spChg>
      </pc:sldChg>
      <pc:sldChg chg="modSp">
        <pc:chgData name="Shiyong Lu" userId="S::ak4612@wayne.edu::f301e185-c542-474a-9bf7-88993208d5e1" providerId="AD" clId="Web-{20897702-D162-430E-A95A-BA73E606B4BD}" dt="2019-01-09T20:43:20.858" v="55" actId="20577"/>
        <pc:sldMkLst>
          <pc:docMk/>
          <pc:sldMk cId="0" sldId="263"/>
        </pc:sldMkLst>
        <pc:spChg chg="mod">
          <ac:chgData name="Shiyong Lu" userId="S::ak4612@wayne.edu::f301e185-c542-474a-9bf7-88993208d5e1" providerId="AD" clId="Web-{20897702-D162-430E-A95A-BA73E606B4BD}" dt="2019-01-09T20:43:20.858" v="55" actId="20577"/>
          <ac:spMkLst>
            <pc:docMk/>
            <pc:sldMk cId="0" sldId="263"/>
            <ac:spMk id="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EF06E-BD71-46FF-9A3B-6BE43BF20A76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E4166-0BD0-4322-8787-7A251ECF7A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819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42B23E4A-1284-4681-83F8-69EDBA39867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112" y="274637"/>
            <a:ext cx="4572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58499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112" y="274637"/>
            <a:ext cx="4572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112" y="274637"/>
            <a:ext cx="4572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92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6D9F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://www.windsim.com/images/sky/sky_107.bmp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080624" cy="1112837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70975" cy="43830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</a:t>
            </a:r>
            <a:r>
              <a:rPr lang="en-GB" dirty="0" err="1"/>
              <a:t>LevelFourth</a:t>
            </a:r>
            <a:r>
              <a:rPr lang="en-GB" dirty="0"/>
              <a:t>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pic>
        <p:nvPicPr>
          <p:cNvPr id="8" name="图片 7" descr="detroit5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44716" y="7102411"/>
            <a:ext cx="9735909" cy="457264"/>
          </a:xfrm>
          <a:prstGeom prst="rect">
            <a:avLst/>
          </a:prstGeom>
        </p:spPr>
      </p:pic>
      <p:pic>
        <p:nvPicPr>
          <p:cNvPr id="7" name="图片 6" descr="LOGO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6910450"/>
            <a:ext cx="2304293" cy="6492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412163" y="6675438"/>
            <a:ext cx="1666875" cy="873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hyperlink" Target="https://bigdataworkflow.weebly.com/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9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hiyong@wayne.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912" y="198437"/>
            <a:ext cx="9220200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Big Data Research Laboratory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6912" y="2713037"/>
            <a:ext cx="8686800" cy="2181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Dr. Shiyong Lu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</a:rPr>
              <a:t>Department of Computer Science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</a:rPr>
              <a:t>Wayne State University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</a:rPr>
              <a:t>shiyong@wayne.edu</a:t>
            </a:r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912" y="198437"/>
            <a:ext cx="9220200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About 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44912" y="1874837"/>
            <a:ext cx="6172200" cy="4099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Professor, IEEE Senior Member</a:t>
            </a:r>
          </a:p>
          <a:p>
            <a:pPr algn="l"/>
            <a:r>
              <a:rPr lang="en-US" sz="2800" dirty="0">
                <a:latin typeface="Arial"/>
                <a:cs typeface="Arial"/>
              </a:rPr>
              <a:t>Department of Computer Science</a:t>
            </a:r>
            <a:endParaRPr lang="en-US" dirty="0">
              <a:latin typeface="Arial"/>
              <a:cs typeface="Arial"/>
            </a:endParaRPr>
          </a:p>
          <a:p>
            <a:pPr algn="l"/>
            <a:r>
              <a:rPr lang="en-US" sz="2800" dirty="0"/>
              <a:t>Wayne State University</a:t>
            </a:r>
          </a:p>
          <a:p>
            <a:pPr algn="l"/>
            <a:r>
              <a:rPr lang="en-US" sz="2800" dirty="0"/>
              <a:t>Detroit, MI, U.S.A.</a:t>
            </a:r>
          </a:p>
          <a:p>
            <a:pPr algn="l"/>
            <a:r>
              <a:rPr lang="en-US" sz="2800" dirty="0"/>
              <a:t>http://shiyong.eng.wayne.edu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Research interests: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800" dirty="0"/>
              <a:t>Blockchain security 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800"/>
              <a:t>Big data workflows</a:t>
            </a:r>
            <a:endParaRPr lang="en-US" sz="2800" dirty="0"/>
          </a:p>
          <a:p>
            <a:pPr lvl="1" algn="l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2" name="Picture 2" descr="A person wearing a suit and tie smiling at the camera&#10;&#10;Description generated with very high confidence">
            <a:extLst>
              <a:ext uri="{FF2B5EF4-FFF2-40B4-BE49-F238E27FC236}">
                <a16:creationId xmlns:a16="http://schemas.microsoft.com/office/drawing/2014/main" id="{2AD5F04E-97B8-4963-AFD0-AE07B0980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26" y="1875625"/>
            <a:ext cx="2445628" cy="33909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912" y="198437"/>
            <a:ext cx="9220200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Current PhD students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756BA-BB8C-EC63-97A3-218011F61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9756"/>
            <a:ext cx="7601609" cy="2385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118A5B-DEB7-27A8-E989-9171AEE32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" y="1135134"/>
            <a:ext cx="6012701" cy="38065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912" y="198437"/>
            <a:ext cx="9220200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The Group</a:t>
            </a:r>
          </a:p>
        </p:txBody>
      </p:sp>
      <p:pic>
        <p:nvPicPr>
          <p:cNvPr id="1027" name="Picture 3" descr="C:\Documents and Settings\Dr. Shiyong Lu\Desktop\AIbEiAIAAABECMLVtYeYy7PN_wEiC3ZjYXJkX3Bob3RvKigwOTczMTY1MzM1YjYzNjUxNDk1NzUxMTFlZTQyYzU4OGYxZTdhYTk4MAEYc49d4M6FLjr9QwV56o2O-kF5H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74112" y="1493837"/>
            <a:ext cx="914400" cy="914400"/>
          </a:xfrm>
          <a:prstGeom prst="rect">
            <a:avLst/>
          </a:prstGeom>
          <a:noFill/>
        </p:spPr>
      </p:pic>
      <p:pic>
        <p:nvPicPr>
          <p:cNvPr id="3" name="Picture 2" descr="A group of people sitting at a table in a room&#10;&#10;Description automatically generated">
            <a:extLst>
              <a:ext uri="{FF2B5EF4-FFF2-40B4-BE49-F238E27FC236}">
                <a16:creationId xmlns:a16="http://schemas.microsoft.com/office/drawing/2014/main" id="{9C0D2287-5A4F-4A7D-88CA-53E74B50A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7" y="854219"/>
            <a:ext cx="10080625" cy="67173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912" y="198437"/>
            <a:ext cx="9220200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Ph.D. Alumni</a:t>
            </a:r>
          </a:p>
        </p:txBody>
      </p:sp>
      <p:pic>
        <p:nvPicPr>
          <p:cNvPr id="2050" name="Picture 2" descr="C:\Documents and Settings\Dr. Shiyong Lu\Desktop\bi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512" y="1341437"/>
            <a:ext cx="1603375" cy="2222500"/>
          </a:xfrm>
          <a:prstGeom prst="rect">
            <a:avLst/>
          </a:prstGeom>
          <a:noFill/>
        </p:spPr>
      </p:pic>
      <p:pic>
        <p:nvPicPr>
          <p:cNvPr id="2051" name="Picture 3" descr="C:\Documents and Settings\Dr. Shiyong Lu\Desktop\ImageHandl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9512" y="1417637"/>
            <a:ext cx="1849196" cy="2209800"/>
          </a:xfrm>
          <a:prstGeom prst="rect">
            <a:avLst/>
          </a:prstGeom>
          <a:noFill/>
        </p:spPr>
      </p:pic>
      <p:pic>
        <p:nvPicPr>
          <p:cNvPr id="2052" name="Picture 4" descr="C:\Documents and Settings\Dr. Shiyong Lu\Desktop\welcome_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25" y="3854450"/>
            <a:ext cx="1905000" cy="2505075"/>
          </a:xfrm>
          <a:prstGeom prst="rect">
            <a:avLst/>
          </a:prstGeom>
          <a:noFill/>
        </p:spPr>
      </p:pic>
      <p:pic>
        <p:nvPicPr>
          <p:cNvPr id="2053" name="Picture 5" descr="C:\Documents and Settings\Dr. Shiyong Lu\Desktop\index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9350" y="3811588"/>
            <a:ext cx="1762125" cy="2590800"/>
          </a:xfrm>
          <a:prstGeom prst="rect">
            <a:avLst/>
          </a:prstGeom>
          <a:noFill/>
        </p:spPr>
      </p:pic>
      <p:pic>
        <p:nvPicPr>
          <p:cNvPr id="2054" name="Picture 6" descr="C:\Documents and Settings\Dr. Shiyong Lu\Desktop\Atay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59312" y="1341437"/>
            <a:ext cx="1524000" cy="2278879"/>
          </a:xfrm>
          <a:prstGeom prst="rect">
            <a:avLst/>
          </a:prstGeom>
          <a:noFill/>
        </p:spPr>
      </p:pic>
      <p:pic>
        <p:nvPicPr>
          <p:cNvPr id="9" name="图片 8" descr="chang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40512" y="1341437"/>
            <a:ext cx="2515772" cy="2209800"/>
          </a:xfrm>
          <a:prstGeom prst="rect">
            <a:avLst/>
          </a:prstGeom>
        </p:spPr>
      </p:pic>
      <p:pic>
        <p:nvPicPr>
          <p:cNvPr id="10" name="图片 9" descr="lim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59312" y="4084636"/>
            <a:ext cx="1752600" cy="2408481"/>
          </a:xfrm>
          <a:prstGeom prst="rect">
            <a:avLst/>
          </a:prstGeom>
        </p:spPr>
      </p:pic>
      <p:pic>
        <p:nvPicPr>
          <p:cNvPr id="11" name="图片 10" descr="xubo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69112" y="4008437"/>
            <a:ext cx="1981200" cy="25547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912" y="198437"/>
            <a:ext cx="9220200" cy="779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Ph.D. Alumni</a:t>
            </a:r>
          </a:p>
          <a:p>
            <a:pPr algn="ctr"/>
            <a:r>
              <a:rPr lang="en-US" sz="2400" dirty="0">
                <a:solidFill>
                  <a:schemeClr val="accent3"/>
                </a:solidFill>
                <a:hlinkClick r:id="rId3"/>
              </a:rPr>
              <a:t>https://bigdataworkflow.weebly.com/</a:t>
            </a: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12" name="图片 11" descr="Andrey Kashlev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312" y="1189037"/>
            <a:ext cx="2328672" cy="2438400"/>
          </a:xfrm>
          <a:prstGeom prst="rect">
            <a:avLst/>
          </a:prstGeom>
        </p:spPr>
      </p:pic>
      <p:pic>
        <p:nvPicPr>
          <p:cNvPr id="6" name="图片 5" descr="1458139830_ori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912" y="1189037"/>
            <a:ext cx="2438400" cy="2438400"/>
          </a:xfrm>
          <a:prstGeom prst="rect">
            <a:avLst/>
          </a:prstGeom>
        </p:spPr>
      </p:pic>
      <p:pic>
        <p:nvPicPr>
          <p:cNvPr id="7" name="图片 6" descr="amohan-300x300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0512" y="1189037"/>
            <a:ext cx="2438400" cy="2438400"/>
          </a:xfrm>
          <a:prstGeom prst="rect">
            <a:avLst/>
          </a:prstGeom>
        </p:spPr>
      </p:pic>
      <p:pic>
        <p:nvPicPr>
          <p:cNvPr id="8" name="图片 7" descr="333750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7311" y="1189037"/>
            <a:ext cx="2228491" cy="2362200"/>
          </a:xfrm>
          <a:prstGeom prst="rect">
            <a:avLst/>
          </a:prstGeom>
        </p:spPr>
      </p:pic>
      <p:pic>
        <p:nvPicPr>
          <p:cNvPr id="3" name="Picture 2" descr="A person standing in a room&#10;&#10;Description automatically generated">
            <a:extLst>
              <a:ext uri="{FF2B5EF4-FFF2-40B4-BE49-F238E27FC236}">
                <a16:creationId xmlns:a16="http://schemas.microsoft.com/office/drawing/2014/main" id="{4A8112E9-AFDB-4163-9DC4-259488C5A4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3768933"/>
            <a:ext cx="2608659" cy="3475294"/>
          </a:xfrm>
          <a:prstGeom prst="rect">
            <a:avLst/>
          </a:prstGeom>
        </p:spPr>
      </p:pic>
      <p:pic>
        <p:nvPicPr>
          <p:cNvPr id="9" name="Picture 8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056D81BC-1F56-4F9B-A4B2-FCCCA6F50C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71" y="3768933"/>
            <a:ext cx="2601705" cy="26017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912" y="198437"/>
            <a:ext cx="9220200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KDM</a:t>
            </a:r>
          </a:p>
        </p:txBody>
      </p:sp>
      <p:sp>
        <p:nvSpPr>
          <p:cNvPr id="6" name="矩形 5"/>
          <p:cNvSpPr/>
          <p:nvPr/>
        </p:nvSpPr>
        <p:spPr>
          <a:xfrm>
            <a:off x="4915919" y="3604854"/>
            <a:ext cx="248786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7" y="1112837"/>
            <a:ext cx="983781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806D33-5105-3F57-0A13-F4F8BB37C2FE}"/>
              </a:ext>
            </a:extLst>
          </p:cNvPr>
          <p:cNvSpPr txBox="1"/>
          <p:nvPr/>
        </p:nvSpPr>
        <p:spPr>
          <a:xfrm>
            <a:off x="42197" y="5814389"/>
            <a:ext cx="10058400" cy="607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Chebotko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Artem, Andrey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Kashlev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Shiyong Lu. "A big data modeling methodology for Apache Cassandra." In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2015 IEEE International Congress on Big Data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 238-245. IEEE, 2015.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912" y="198437"/>
            <a:ext cx="9220200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Teaching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7912" y="2179637"/>
            <a:ext cx="8229600" cy="28400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200" dirty="0"/>
              <a:t>CSC 4710: Introduction to DBMSs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CSC 6710: Database Management I (DSE 6100)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>
                <a:latin typeface="Arial"/>
                <a:cs typeface="Arial"/>
              </a:rPr>
              <a:t>CSC 8710: Advanced Seminar on Blockchain Security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2352675" y="7223125"/>
            <a:ext cx="5708650" cy="696913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912" y="198437"/>
            <a:ext cx="9220200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Contact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3112" y="2484437"/>
            <a:ext cx="9067800" cy="329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Office:</a:t>
            </a:r>
            <a:r>
              <a:rPr lang="en-US" sz="3200" dirty="0"/>
              <a:t> 14102.1 </a:t>
            </a:r>
            <a:r>
              <a:rPr lang="en-US" sz="3200" dirty="0" err="1"/>
              <a:t>Maccabeeds</a:t>
            </a:r>
            <a:r>
              <a:rPr lang="en-US" sz="3200" dirty="0"/>
              <a:t> Bldg.</a:t>
            </a:r>
          </a:p>
          <a:p>
            <a:r>
              <a:rPr lang="en-US" sz="3200" b="1" dirty="0"/>
              <a:t>Lab:</a:t>
            </a:r>
            <a:r>
              <a:rPr lang="en-US" sz="3200" dirty="0"/>
              <a:t> 3105 </a:t>
            </a:r>
            <a:r>
              <a:rPr lang="en-US" sz="3200" dirty="0" err="1"/>
              <a:t>Maccabeeds</a:t>
            </a:r>
            <a:r>
              <a:rPr lang="en-US" sz="3200" dirty="0"/>
              <a:t> Bldg.</a:t>
            </a:r>
          </a:p>
          <a:p>
            <a:r>
              <a:rPr lang="en-US" sz="3200" b="1" dirty="0"/>
              <a:t>Phone:</a:t>
            </a:r>
            <a:r>
              <a:rPr lang="en-US" sz="3200" dirty="0"/>
              <a:t> 313-577-1667(O), 577-6711(L)</a:t>
            </a:r>
          </a:p>
          <a:p>
            <a:r>
              <a:rPr lang="en-US" sz="3200" b="1" dirty="0"/>
              <a:t>Homepage:</a:t>
            </a:r>
            <a:r>
              <a:rPr lang="en-US" sz="3200" dirty="0"/>
              <a:t> http://shiyong.eng.wayne.edu</a:t>
            </a:r>
          </a:p>
          <a:p>
            <a:r>
              <a:rPr lang="en-US" sz="3200" b="1" dirty="0"/>
              <a:t>Email:</a:t>
            </a:r>
            <a:r>
              <a:rPr lang="en-US" sz="3200" dirty="0"/>
              <a:t> </a:t>
            </a:r>
            <a:r>
              <a:rPr lang="en-US" sz="3200" dirty="0">
                <a:hlinkClick r:id="rId3"/>
              </a:rPr>
              <a:t>shiyong@wayne.edu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200</Words>
  <Application>Microsoft Office PowerPoint</Application>
  <PresentationFormat>Custom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DejaVu Sans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Shiyong Lu</dc:creator>
  <cp:lastModifiedBy>Photos Lu</cp:lastModifiedBy>
  <cp:revision>243</cp:revision>
  <cp:lastPrinted>1601-01-01T00:00:00Z</cp:lastPrinted>
  <dcterms:created xsi:type="dcterms:W3CDTF">1601-01-01T00:00:00Z</dcterms:created>
  <dcterms:modified xsi:type="dcterms:W3CDTF">2024-08-26T16:44:34Z</dcterms:modified>
</cp:coreProperties>
</file>