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9537B-0D80-41FE-AFF4-195D423481A5}" v="2" dt="2021-05-07T14:56:13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Fragoas Fernandez Rodrigues" userId="ad33a49d-7298-4077-8bee-0d5aa6a36be4" providerId="ADAL" clId="{31E9537B-0D80-41FE-AFF4-195D423481A5}"/>
    <pc:docChg chg="custSel delSld modSld">
      <pc:chgData name="Christian Fragoas Fernandez Rodrigues" userId="ad33a49d-7298-4077-8bee-0d5aa6a36be4" providerId="ADAL" clId="{31E9537B-0D80-41FE-AFF4-195D423481A5}" dt="2021-05-07T14:54:16.821" v="43" actId="732"/>
      <pc:docMkLst>
        <pc:docMk/>
      </pc:docMkLst>
      <pc:sldChg chg="addSp delSp modSp mod">
        <pc:chgData name="Christian Fragoas Fernandez Rodrigues" userId="ad33a49d-7298-4077-8bee-0d5aa6a36be4" providerId="ADAL" clId="{31E9537B-0D80-41FE-AFF4-195D423481A5}" dt="2021-05-07T14:54:16.821" v="43" actId="732"/>
        <pc:sldMkLst>
          <pc:docMk/>
          <pc:sldMk cId="1266611420" sldId="257"/>
        </pc:sldMkLst>
        <pc:picChg chg="add del mod modCrop">
          <ac:chgData name="Christian Fragoas Fernandez Rodrigues" userId="ad33a49d-7298-4077-8bee-0d5aa6a36be4" providerId="ADAL" clId="{31E9537B-0D80-41FE-AFF4-195D423481A5}" dt="2021-05-07T14:48:35.868" v="24" actId="478"/>
          <ac:picMkLst>
            <pc:docMk/>
            <pc:sldMk cId="1266611420" sldId="257"/>
            <ac:picMk id="3" creationId="{26EA712E-787F-49CC-9F99-6E9EB8469BA9}"/>
          </ac:picMkLst>
        </pc:picChg>
        <pc:picChg chg="add mod modCrop">
          <ac:chgData name="Christian Fragoas Fernandez Rodrigues" userId="ad33a49d-7298-4077-8bee-0d5aa6a36be4" providerId="ADAL" clId="{31E9537B-0D80-41FE-AFF4-195D423481A5}" dt="2021-05-07T14:54:16.821" v="43" actId="732"/>
          <ac:picMkLst>
            <pc:docMk/>
            <pc:sldMk cId="1266611420" sldId="257"/>
            <ac:picMk id="4" creationId="{13FF64C9-71D5-4765-8F1F-76415692424B}"/>
          </ac:picMkLst>
        </pc:picChg>
      </pc:sldChg>
      <pc:sldChg chg="addSp delSp modSp mod">
        <pc:chgData name="Christian Fragoas Fernandez Rodrigues" userId="ad33a49d-7298-4077-8bee-0d5aa6a36be4" providerId="ADAL" clId="{31E9537B-0D80-41FE-AFF4-195D423481A5}" dt="2021-05-07T14:53:57.278" v="41" actId="732"/>
        <pc:sldMkLst>
          <pc:docMk/>
          <pc:sldMk cId="3897716710" sldId="258"/>
        </pc:sldMkLst>
        <pc:picChg chg="add del mod modCrop">
          <ac:chgData name="Christian Fragoas Fernandez Rodrigues" userId="ad33a49d-7298-4077-8bee-0d5aa6a36be4" providerId="ADAL" clId="{31E9537B-0D80-41FE-AFF4-195D423481A5}" dt="2021-05-07T14:48:52.757" v="26" actId="478"/>
          <ac:picMkLst>
            <pc:docMk/>
            <pc:sldMk cId="3897716710" sldId="258"/>
            <ac:picMk id="3" creationId="{8A6C9366-A14F-4D64-ABB0-B6C06600F7EA}"/>
          </ac:picMkLst>
        </pc:picChg>
        <pc:picChg chg="add mod modCrop">
          <ac:chgData name="Christian Fragoas Fernandez Rodrigues" userId="ad33a49d-7298-4077-8bee-0d5aa6a36be4" providerId="ADAL" clId="{31E9537B-0D80-41FE-AFF4-195D423481A5}" dt="2021-05-07T14:53:57.278" v="41" actId="732"/>
          <ac:picMkLst>
            <pc:docMk/>
            <pc:sldMk cId="3897716710" sldId="258"/>
            <ac:picMk id="4" creationId="{C8D2F368-D244-480F-9147-E4FFA00A3717}"/>
          </ac:picMkLst>
        </pc:picChg>
      </pc:sldChg>
      <pc:sldChg chg="del">
        <pc:chgData name="Christian Fragoas Fernandez Rodrigues" userId="ad33a49d-7298-4077-8bee-0d5aa6a36be4" providerId="ADAL" clId="{31E9537B-0D80-41FE-AFF4-195D423481A5}" dt="2021-05-05T22:15:52.024" v="2" actId="47"/>
        <pc:sldMkLst>
          <pc:docMk/>
          <pc:sldMk cId="2238613178" sldId="259"/>
        </pc:sldMkLst>
      </pc:sldChg>
      <pc:sldChg chg="del">
        <pc:chgData name="Christian Fragoas Fernandez Rodrigues" userId="ad33a49d-7298-4077-8bee-0d5aa6a36be4" providerId="ADAL" clId="{31E9537B-0D80-41FE-AFF4-195D423481A5}" dt="2021-05-05T22:15:53.350" v="3" actId="47"/>
        <pc:sldMkLst>
          <pc:docMk/>
          <pc:sldMk cId="435763826" sldId="260"/>
        </pc:sldMkLst>
      </pc:sldChg>
      <pc:sldChg chg="del">
        <pc:chgData name="Christian Fragoas Fernandez Rodrigues" userId="ad33a49d-7298-4077-8bee-0d5aa6a36be4" providerId="ADAL" clId="{31E9537B-0D80-41FE-AFF4-195D423481A5}" dt="2021-05-05T22:15:54.518" v="4" actId="47"/>
        <pc:sldMkLst>
          <pc:docMk/>
          <pc:sldMk cId="1719269170" sldId="261"/>
        </pc:sldMkLst>
      </pc:sldChg>
      <pc:sldChg chg="del">
        <pc:chgData name="Christian Fragoas Fernandez Rodrigues" userId="ad33a49d-7298-4077-8bee-0d5aa6a36be4" providerId="ADAL" clId="{31E9537B-0D80-41FE-AFF4-195D423481A5}" dt="2021-05-05T22:15:55.468" v="5" actId="47"/>
        <pc:sldMkLst>
          <pc:docMk/>
          <pc:sldMk cId="247441043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9B53-4469-4BFD-AFAA-35CCD5A2D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7FE62-70A2-48DE-98A9-F964ABE1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6E6C1C-FEA4-42C7-BB98-E72CF4B3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A8664-7192-4B29-82ED-1025C89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9A0D6-3F1A-4748-9914-8B67FD0C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87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57269-9C70-4E8A-B852-B4F1DF09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F5F2AA-CA94-4095-B6E2-144A8059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A1045-C813-40AC-9C62-F7E7215D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F65E2-15C1-4534-81DA-E6CD9F44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A347C-F967-4595-A838-73E9D3E1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2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F9E54C-2639-4FF3-AE4D-ED14D3F6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8D8435-639C-4571-A054-597930D8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469088-CCFD-42FA-B9F8-99A3D326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A58CF-40F8-4070-8F32-D58610FF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0BE17-B22F-46DB-8D0F-D3D4FCD4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6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5224C-66C4-4C6B-AB05-1DBC4A33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F31C5-6D83-4E86-A796-0A1F8D43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A9F515-9972-4620-9592-CB10A3B7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0A1A5-594A-495C-A0C0-C10F982B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2FE75-F577-4260-A466-DE5084FB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61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55A6C-EFB5-4121-9AFC-3100696A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79C55-A658-4311-9DEC-88FB4C32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58084-DFDC-4A01-85CA-987EA2A7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308175-2575-4F50-83C8-6B5138B7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3F1D41-DE09-4BFC-B365-9A5D0401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0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31BDE-0198-476F-9F5D-FE42D7D6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615D5-7CB2-4575-820F-F0175B800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366B46-BA1C-45BF-94A4-40CC80B37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58FB77-09C6-475E-8F50-722DB619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087834-39F2-4AB7-8E0D-8CEB840D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25790-4EAC-4D70-80F1-E5F603F6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82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181C2-8A91-4EA8-A43E-E2DF1CFC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727A12-06C4-4C33-9BC6-21AACDB6D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81C9A-FC2E-461E-9D35-48B5B4CF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0680ED-0FA0-4883-A627-E3251D93F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052B7C-5163-4C96-87A1-9963CE201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916BBE-80EB-4D97-9D48-D951B18F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D6DF38-7AEF-4E7E-B67A-ACD2EBFF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269A22-0721-482C-9376-E5AB8EF5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8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11E8B-69E6-4A97-BD90-AEB8A9D1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8F2651-20DA-41EE-9C10-F0E9A5C6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5D41AB-3DCF-4A92-A5C2-FC5203AD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6CB22D-C070-4079-9CA8-77B7DBBB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4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F69A4E-3C44-4B59-AC38-8735C162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C68828-8863-4CC5-BAD5-093B8E33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DFD946-A50B-4724-B507-56CE6F30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60BF6-954E-4F92-B71B-1D439F24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91052F-03AD-4290-93B6-52E7429A3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E7608-BF77-4CC4-82BF-47D6397F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67053-2D07-4B1C-90C9-B3FCD744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F195F1-5222-4C44-9EBC-9FF8B179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C4CB0-13DE-4B9E-8793-ACDD4DBF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2B20B-B67E-47E8-86F3-8CAE4B8A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E06DD4-2EE8-4516-892D-1DAB12CF1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EAAE0B-97EF-4C01-A50B-5AEFC5A4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BDDADD-6F82-479A-B74C-351519CA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A48EF1-4C2B-483D-BFE0-915359A5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6C940-FCF3-4169-95CF-5E5A0F48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1C5E57-50AB-40CF-B5A6-6A5ABBA2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0EE21-BB35-4B66-8249-5BDFE1EA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85447E-04B8-44FA-B012-5AEFAB68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68265-7CDF-468F-9021-F3B3C3E00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12C6AD-9867-4098-99CB-B2095C369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5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C91CB8-7255-46E6-B3A3-2A6829D98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2505" y="1874904"/>
            <a:ext cx="2594610" cy="29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FF64C9-71D5-4765-8F1F-7641569242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8695" y="1867220"/>
            <a:ext cx="2598420" cy="30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8D2F368-D244-480F-9147-E4FFA00A37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4885" y="1864995"/>
            <a:ext cx="260223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16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F0937C5398994ABA17187AA67F2B1F" ma:contentTypeVersion="15" ma:contentTypeDescription="Crie um novo documento." ma:contentTypeScope="" ma:versionID="4fb653da1ce401629ea25587c9c1e709">
  <xsd:schema xmlns:xsd="http://www.w3.org/2001/XMLSchema" xmlns:xs="http://www.w3.org/2001/XMLSchema" xmlns:p="http://schemas.microsoft.com/office/2006/metadata/properties" xmlns:ns1="http://schemas.microsoft.com/sharepoint/v3" xmlns:ns2="86d074d5-dfb9-4309-95b6-0a7f6ea958ab" xmlns:ns3="ed67eb7c-09e3-445f-8f8d-1c04e8d7aa58" targetNamespace="http://schemas.microsoft.com/office/2006/metadata/properties" ma:root="true" ma:fieldsID="6306b437d4cdc2acc4dee1fcbc5f6565" ns1:_="" ns2:_="" ns3:_="">
    <xsd:import namespace="http://schemas.microsoft.com/sharepoint/v3"/>
    <xsd:import namespace="86d074d5-dfb9-4309-95b6-0a7f6ea958ab"/>
    <xsd:import namespace="ed67eb7c-09e3-445f-8f8d-1c04e8d7a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074d5-dfb9-4309-95b6-0a7f6ea958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7eb7c-09e3-445f-8f8d-1c04e8d7aa5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1C54346-C91C-4A8F-986E-E41C08103780}"/>
</file>

<file path=customXml/itemProps2.xml><?xml version="1.0" encoding="utf-8"?>
<ds:datastoreItem xmlns:ds="http://schemas.openxmlformats.org/officeDocument/2006/customXml" ds:itemID="{EB0704F5-512F-4E41-96B0-832E277B39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6210FD-A0BE-492F-A960-70842554F39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Fragoas</dc:creator>
  <cp:lastModifiedBy>Christian Fragoas</cp:lastModifiedBy>
  <cp:revision>1</cp:revision>
  <dcterms:created xsi:type="dcterms:W3CDTF">2021-05-05T21:48:34Z</dcterms:created>
  <dcterms:modified xsi:type="dcterms:W3CDTF">2021-05-07T14:56:37Z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0x01010009F0937C5398994ABA17187AA67F2B1F</vt:lpwstr>
  </property>
</Properties>
</file>