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3" r:id="rId3"/>
    <p:sldId id="257" r:id="rId4"/>
    <p:sldId id="337" r:id="rId5"/>
    <p:sldId id="336" r:id="rId6"/>
    <p:sldId id="317" r:id="rId7"/>
    <p:sldId id="333" r:id="rId8"/>
    <p:sldId id="335" r:id="rId9"/>
    <p:sldId id="284" r:id="rId10"/>
    <p:sldId id="316" r:id="rId11"/>
    <p:sldId id="265" r:id="rId12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15"/>
      <p:bold r:id="rId16"/>
      <p:italic r:id="rId17"/>
      <p:boldItalic r:id="rId18"/>
    </p:embeddedFont>
    <p:embeddedFont>
      <p:font typeface="幼圆" panose="02010509060101010101" pitchFamily="49" charset="-122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C0"/>
    <a:srgbClr val="FFFF69"/>
    <a:srgbClr val="FFD757"/>
    <a:srgbClr val="FF7C80"/>
    <a:srgbClr val="FF3B40"/>
    <a:srgbClr val="F3E7FF"/>
    <a:srgbClr val="E6CDFF"/>
    <a:srgbClr val="FF91FF"/>
    <a:srgbClr val="FFD9D9"/>
    <a:srgbClr val="F6D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3" autoAdjust="0"/>
    <p:restoredTop sz="96546" autoAdjust="0"/>
  </p:normalViewPr>
  <p:slideViewPr>
    <p:cSldViewPr>
      <p:cViewPr varScale="1">
        <p:scale>
          <a:sx n="65" d="100"/>
          <a:sy n="65" d="100"/>
        </p:scale>
        <p:origin x="-12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GB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AEE7D9F3-7C43-4F24-B58D-DB2DEABC5C7C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28945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3A11E-3B17-4D78-8E81-CCE5DCFB6D31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C801E-55CD-4E98-BC1D-834ED6FD7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63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C801E-55CD-4E98-BC1D-834ED6FD75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08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C801E-55CD-4E98-BC1D-834ED6FD75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08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6" name="Rectangle 494"/>
          <p:cNvSpPr>
            <a:spLocks noChangeArrowheads="1"/>
          </p:cNvSpPr>
          <p:nvPr/>
        </p:nvSpPr>
        <p:spPr bwMode="auto">
          <a:xfrm>
            <a:off x="0" y="2611439"/>
            <a:ext cx="9144000" cy="576263"/>
          </a:xfrm>
          <a:prstGeom prst="rect">
            <a:avLst/>
          </a:prstGeom>
          <a:gradFill rotWithShape="1">
            <a:gsLst>
              <a:gs pos="0">
                <a:srgbClr val="BABABA"/>
              </a:gs>
              <a:gs pos="100000">
                <a:srgbClr val="BABABA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58" name="Rectangle 246"/>
          <p:cNvSpPr>
            <a:spLocks noChangeArrowheads="1"/>
          </p:cNvSpPr>
          <p:nvPr/>
        </p:nvSpPr>
        <p:spPr bwMode="auto">
          <a:xfrm rot="10800000">
            <a:off x="0" y="1"/>
            <a:ext cx="9144000" cy="2636839"/>
          </a:xfrm>
          <a:prstGeom prst="rect">
            <a:avLst/>
          </a:prstGeom>
          <a:gradFill rotWithShape="1">
            <a:gsLst>
              <a:gs pos="0">
                <a:srgbClr val="BEBEBE">
                  <a:gamma/>
                  <a:shade val="66275"/>
                  <a:invGamma/>
                  <a:alpha val="0"/>
                </a:srgbClr>
              </a:gs>
              <a:gs pos="100000">
                <a:srgbClr val="BEBEBE">
                  <a:alpha val="8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8882566-3192-4BC1-9463-8B09B96D6676}" type="slidenum">
              <a:rPr lang="en-GB" altLang="zh-CN"/>
              <a:pPr/>
              <a:t>‹#›</a:t>
            </a:fld>
            <a:endParaRPr lang="en-GB" altLang="zh-CN"/>
          </a:p>
        </p:txBody>
      </p:sp>
      <p:grpSp>
        <p:nvGrpSpPr>
          <p:cNvPr id="14298" name="Group 986"/>
          <p:cNvGrpSpPr>
            <a:grpSpLocks/>
          </p:cNvGrpSpPr>
          <p:nvPr/>
        </p:nvGrpSpPr>
        <p:grpSpPr bwMode="auto">
          <a:xfrm flipH="1">
            <a:off x="-817564" y="1363663"/>
            <a:ext cx="10358439" cy="2425700"/>
            <a:chOff x="-397" y="618"/>
            <a:chExt cx="6525" cy="1528"/>
          </a:xfrm>
        </p:grpSpPr>
        <p:grpSp>
          <p:nvGrpSpPr>
            <p:cNvPr id="14154" name="Group 842"/>
            <p:cNvGrpSpPr>
              <a:grpSpLocks/>
            </p:cNvGrpSpPr>
            <p:nvPr userDrawn="1"/>
          </p:nvGrpSpPr>
          <p:grpSpPr bwMode="auto">
            <a:xfrm rot="17024435" flipH="1">
              <a:off x="2237" y="-2005"/>
              <a:ext cx="1216" cy="6462"/>
              <a:chOff x="2336" y="-8"/>
              <a:chExt cx="1252" cy="4337"/>
            </a:xfrm>
          </p:grpSpPr>
          <p:sp>
            <p:nvSpPr>
              <p:cNvPr id="14155" name="Freeform 843"/>
              <p:cNvSpPr>
                <a:spLocks/>
              </p:cNvSpPr>
              <p:nvPr userDrawn="1"/>
            </p:nvSpPr>
            <p:spPr bwMode="auto">
              <a:xfrm>
                <a:off x="2336" y="-8"/>
                <a:ext cx="872" cy="4337"/>
              </a:xfrm>
              <a:custGeom>
                <a:avLst/>
                <a:gdLst>
                  <a:gd name="T0" fmla="*/ 264 w 369"/>
                  <a:gd name="T1" fmla="*/ 0 h 1836"/>
                  <a:gd name="T2" fmla="*/ 242 w 369"/>
                  <a:gd name="T3" fmla="*/ 870 h 1836"/>
                  <a:gd name="T4" fmla="*/ 0 w 369"/>
                  <a:gd name="T5" fmla="*/ 1836 h 1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9" h="1836">
                    <a:moveTo>
                      <a:pt x="264" y="0"/>
                    </a:moveTo>
                    <a:cubicBezTo>
                      <a:pt x="264" y="0"/>
                      <a:pt x="1" y="330"/>
                      <a:pt x="242" y="870"/>
                    </a:cubicBezTo>
                    <a:cubicBezTo>
                      <a:pt x="369" y="1155"/>
                      <a:pt x="304" y="1365"/>
                      <a:pt x="0" y="1836"/>
                    </a:cubicBezTo>
                  </a:path>
                </a:pathLst>
              </a:custGeom>
              <a:noFill/>
              <a:ln w="14288" cap="flat">
                <a:solidFill>
                  <a:srgbClr val="EFD91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56" name="Freeform 844"/>
              <p:cNvSpPr>
                <a:spLocks/>
              </p:cNvSpPr>
              <p:nvPr userDrawn="1"/>
            </p:nvSpPr>
            <p:spPr bwMode="auto">
              <a:xfrm>
                <a:off x="2343" y="-8"/>
                <a:ext cx="893" cy="4337"/>
              </a:xfrm>
              <a:custGeom>
                <a:avLst/>
                <a:gdLst>
                  <a:gd name="T0" fmla="*/ 263 w 378"/>
                  <a:gd name="T1" fmla="*/ 0 h 1836"/>
                  <a:gd name="T2" fmla="*/ 249 w 378"/>
                  <a:gd name="T3" fmla="*/ 870 h 1836"/>
                  <a:gd name="T4" fmla="*/ 31 w 378"/>
                  <a:gd name="T5" fmla="*/ 1836 h 1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8" h="1836">
                    <a:moveTo>
                      <a:pt x="263" y="0"/>
                    </a:moveTo>
                    <a:cubicBezTo>
                      <a:pt x="263" y="0"/>
                      <a:pt x="0" y="326"/>
                      <a:pt x="249" y="870"/>
                    </a:cubicBezTo>
                    <a:cubicBezTo>
                      <a:pt x="378" y="1154"/>
                      <a:pt x="326" y="1351"/>
                      <a:pt x="31" y="1836"/>
                    </a:cubicBezTo>
                  </a:path>
                </a:pathLst>
              </a:custGeom>
              <a:noFill/>
              <a:ln w="14288" cap="flat">
                <a:solidFill>
                  <a:srgbClr val="EACE1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57" name="Freeform 845"/>
              <p:cNvSpPr>
                <a:spLocks/>
              </p:cNvSpPr>
              <p:nvPr userDrawn="1"/>
            </p:nvSpPr>
            <p:spPr bwMode="auto">
              <a:xfrm>
                <a:off x="2350" y="-8"/>
                <a:ext cx="917" cy="4337"/>
              </a:xfrm>
              <a:custGeom>
                <a:avLst/>
                <a:gdLst>
                  <a:gd name="T0" fmla="*/ 263 w 388"/>
                  <a:gd name="T1" fmla="*/ 0 h 1836"/>
                  <a:gd name="T2" fmla="*/ 256 w 388"/>
                  <a:gd name="T3" fmla="*/ 870 h 1836"/>
                  <a:gd name="T4" fmla="*/ 62 w 388"/>
                  <a:gd name="T5" fmla="*/ 1836 h 1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8" h="1836">
                    <a:moveTo>
                      <a:pt x="263" y="0"/>
                    </a:moveTo>
                    <a:cubicBezTo>
                      <a:pt x="263" y="0"/>
                      <a:pt x="0" y="323"/>
                      <a:pt x="256" y="870"/>
                    </a:cubicBezTo>
                    <a:cubicBezTo>
                      <a:pt x="388" y="1152"/>
                      <a:pt x="348" y="1338"/>
                      <a:pt x="62" y="1836"/>
                    </a:cubicBezTo>
                  </a:path>
                </a:pathLst>
              </a:custGeom>
              <a:noFill/>
              <a:ln w="14288" cap="flat">
                <a:solidFill>
                  <a:srgbClr val="E7C41E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58" name="Freeform 846"/>
              <p:cNvSpPr>
                <a:spLocks/>
              </p:cNvSpPr>
              <p:nvPr userDrawn="1"/>
            </p:nvSpPr>
            <p:spPr bwMode="auto">
              <a:xfrm>
                <a:off x="2355" y="-8"/>
                <a:ext cx="940" cy="4337"/>
              </a:xfrm>
              <a:custGeom>
                <a:avLst/>
                <a:gdLst>
                  <a:gd name="T0" fmla="*/ 263 w 398"/>
                  <a:gd name="T1" fmla="*/ 0 h 1836"/>
                  <a:gd name="T2" fmla="*/ 264 w 398"/>
                  <a:gd name="T3" fmla="*/ 870 h 1836"/>
                  <a:gd name="T4" fmla="*/ 94 w 398"/>
                  <a:gd name="T5" fmla="*/ 1836 h 1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8" h="1836">
                    <a:moveTo>
                      <a:pt x="263" y="0"/>
                    </a:moveTo>
                    <a:cubicBezTo>
                      <a:pt x="263" y="0"/>
                      <a:pt x="0" y="320"/>
                      <a:pt x="264" y="870"/>
                    </a:cubicBezTo>
                    <a:cubicBezTo>
                      <a:pt x="398" y="1151"/>
                      <a:pt x="371" y="1324"/>
                      <a:pt x="94" y="1836"/>
                    </a:cubicBezTo>
                  </a:path>
                </a:pathLst>
              </a:custGeom>
              <a:noFill/>
              <a:ln w="14288" cap="flat">
                <a:solidFill>
                  <a:srgbClr val="E3BA2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59" name="Freeform 847"/>
              <p:cNvSpPr>
                <a:spLocks/>
              </p:cNvSpPr>
              <p:nvPr userDrawn="1"/>
            </p:nvSpPr>
            <p:spPr bwMode="auto">
              <a:xfrm>
                <a:off x="2360" y="-8"/>
                <a:ext cx="964" cy="4337"/>
              </a:xfrm>
              <a:custGeom>
                <a:avLst/>
                <a:gdLst>
                  <a:gd name="T0" fmla="*/ 264 w 408"/>
                  <a:gd name="T1" fmla="*/ 0 h 1836"/>
                  <a:gd name="T2" fmla="*/ 271 w 408"/>
                  <a:gd name="T3" fmla="*/ 870 h 1836"/>
                  <a:gd name="T4" fmla="*/ 125 w 408"/>
                  <a:gd name="T5" fmla="*/ 1836 h 1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1836">
                    <a:moveTo>
                      <a:pt x="264" y="0"/>
                    </a:moveTo>
                    <a:cubicBezTo>
                      <a:pt x="264" y="0"/>
                      <a:pt x="0" y="317"/>
                      <a:pt x="271" y="870"/>
                    </a:cubicBezTo>
                    <a:cubicBezTo>
                      <a:pt x="408" y="1150"/>
                      <a:pt x="395" y="1310"/>
                      <a:pt x="125" y="1836"/>
                    </a:cubicBezTo>
                  </a:path>
                </a:pathLst>
              </a:custGeom>
              <a:noFill/>
              <a:ln w="14288" cap="flat">
                <a:solidFill>
                  <a:srgbClr val="DFAF2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60" name="Freeform 848"/>
              <p:cNvSpPr>
                <a:spLocks/>
              </p:cNvSpPr>
              <p:nvPr userDrawn="1"/>
            </p:nvSpPr>
            <p:spPr bwMode="auto">
              <a:xfrm>
                <a:off x="2365" y="-8"/>
                <a:ext cx="987" cy="4337"/>
              </a:xfrm>
              <a:custGeom>
                <a:avLst/>
                <a:gdLst>
                  <a:gd name="T0" fmla="*/ 264 w 418"/>
                  <a:gd name="T1" fmla="*/ 0 h 1836"/>
                  <a:gd name="T2" fmla="*/ 279 w 418"/>
                  <a:gd name="T3" fmla="*/ 870 h 1836"/>
                  <a:gd name="T4" fmla="*/ 157 w 418"/>
                  <a:gd name="T5" fmla="*/ 1836 h 1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8" h="1836">
                    <a:moveTo>
                      <a:pt x="264" y="0"/>
                    </a:moveTo>
                    <a:cubicBezTo>
                      <a:pt x="264" y="0"/>
                      <a:pt x="0" y="314"/>
                      <a:pt x="279" y="870"/>
                    </a:cubicBezTo>
                    <a:cubicBezTo>
                      <a:pt x="418" y="1149"/>
                      <a:pt x="418" y="1296"/>
                      <a:pt x="157" y="1836"/>
                    </a:cubicBezTo>
                  </a:path>
                </a:pathLst>
              </a:custGeom>
              <a:noFill/>
              <a:ln w="14288" cap="flat">
                <a:solidFill>
                  <a:srgbClr val="DCA52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61" name="Freeform 849"/>
              <p:cNvSpPr>
                <a:spLocks/>
              </p:cNvSpPr>
              <p:nvPr userDrawn="1"/>
            </p:nvSpPr>
            <p:spPr bwMode="auto">
              <a:xfrm>
                <a:off x="2372" y="-8"/>
                <a:ext cx="1039" cy="4337"/>
              </a:xfrm>
              <a:custGeom>
                <a:avLst/>
                <a:gdLst>
                  <a:gd name="T0" fmla="*/ 263 w 440"/>
                  <a:gd name="T1" fmla="*/ 0 h 1836"/>
                  <a:gd name="T2" fmla="*/ 286 w 440"/>
                  <a:gd name="T3" fmla="*/ 870 h 1836"/>
                  <a:gd name="T4" fmla="*/ 188 w 440"/>
                  <a:gd name="T5" fmla="*/ 1836 h 1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0" h="1836">
                    <a:moveTo>
                      <a:pt x="263" y="0"/>
                    </a:moveTo>
                    <a:cubicBezTo>
                      <a:pt x="263" y="0"/>
                      <a:pt x="0" y="311"/>
                      <a:pt x="286" y="870"/>
                    </a:cubicBezTo>
                    <a:cubicBezTo>
                      <a:pt x="428" y="1148"/>
                      <a:pt x="440" y="1282"/>
                      <a:pt x="188" y="1836"/>
                    </a:cubicBezTo>
                  </a:path>
                </a:pathLst>
              </a:custGeom>
              <a:noFill/>
              <a:ln w="14288" cap="flat">
                <a:solidFill>
                  <a:srgbClr val="D99A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62" name="Freeform 850"/>
              <p:cNvSpPr>
                <a:spLocks/>
              </p:cNvSpPr>
              <p:nvPr userDrawn="1"/>
            </p:nvSpPr>
            <p:spPr bwMode="auto">
              <a:xfrm>
                <a:off x="2376" y="-8"/>
                <a:ext cx="1094" cy="4337"/>
              </a:xfrm>
              <a:custGeom>
                <a:avLst/>
                <a:gdLst>
                  <a:gd name="T0" fmla="*/ 264 w 463"/>
                  <a:gd name="T1" fmla="*/ 0 h 1836"/>
                  <a:gd name="T2" fmla="*/ 294 w 463"/>
                  <a:gd name="T3" fmla="*/ 870 h 1836"/>
                  <a:gd name="T4" fmla="*/ 220 w 463"/>
                  <a:gd name="T5" fmla="*/ 1836 h 1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3" h="1836">
                    <a:moveTo>
                      <a:pt x="264" y="0"/>
                    </a:moveTo>
                    <a:cubicBezTo>
                      <a:pt x="264" y="0"/>
                      <a:pt x="0" y="308"/>
                      <a:pt x="294" y="870"/>
                    </a:cubicBezTo>
                    <a:cubicBezTo>
                      <a:pt x="438" y="1146"/>
                      <a:pt x="463" y="1268"/>
                      <a:pt x="220" y="1836"/>
                    </a:cubicBezTo>
                  </a:path>
                </a:pathLst>
              </a:custGeom>
              <a:noFill/>
              <a:ln w="14288" cap="flat">
                <a:solidFill>
                  <a:srgbClr val="D5912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63" name="Freeform 851"/>
              <p:cNvSpPr>
                <a:spLocks/>
              </p:cNvSpPr>
              <p:nvPr userDrawn="1"/>
            </p:nvSpPr>
            <p:spPr bwMode="auto">
              <a:xfrm>
                <a:off x="2381" y="-8"/>
                <a:ext cx="1148" cy="4337"/>
              </a:xfrm>
              <a:custGeom>
                <a:avLst/>
                <a:gdLst>
                  <a:gd name="T0" fmla="*/ 264 w 486"/>
                  <a:gd name="T1" fmla="*/ 0 h 1836"/>
                  <a:gd name="T2" fmla="*/ 302 w 486"/>
                  <a:gd name="T3" fmla="*/ 870 h 1836"/>
                  <a:gd name="T4" fmla="*/ 252 w 486"/>
                  <a:gd name="T5" fmla="*/ 1836 h 1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6" h="1836">
                    <a:moveTo>
                      <a:pt x="264" y="0"/>
                    </a:moveTo>
                    <a:cubicBezTo>
                      <a:pt x="264" y="0"/>
                      <a:pt x="0" y="304"/>
                      <a:pt x="302" y="870"/>
                    </a:cubicBezTo>
                    <a:cubicBezTo>
                      <a:pt x="448" y="1145"/>
                      <a:pt x="486" y="1254"/>
                      <a:pt x="252" y="1836"/>
                    </a:cubicBezTo>
                  </a:path>
                </a:pathLst>
              </a:custGeom>
              <a:noFill/>
              <a:ln w="14288" cap="flat">
                <a:solidFill>
                  <a:srgbClr val="D3882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64" name="Freeform 852"/>
              <p:cNvSpPr>
                <a:spLocks/>
              </p:cNvSpPr>
              <p:nvPr userDrawn="1"/>
            </p:nvSpPr>
            <p:spPr bwMode="auto">
              <a:xfrm>
                <a:off x="2386" y="-8"/>
                <a:ext cx="1202" cy="4337"/>
              </a:xfrm>
              <a:custGeom>
                <a:avLst/>
                <a:gdLst>
                  <a:gd name="T0" fmla="*/ 264 w 509"/>
                  <a:gd name="T1" fmla="*/ 0 h 1836"/>
                  <a:gd name="T2" fmla="*/ 309 w 509"/>
                  <a:gd name="T3" fmla="*/ 870 h 1836"/>
                  <a:gd name="T4" fmla="*/ 283 w 509"/>
                  <a:gd name="T5" fmla="*/ 1836 h 1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9" h="1836">
                    <a:moveTo>
                      <a:pt x="264" y="0"/>
                    </a:moveTo>
                    <a:cubicBezTo>
                      <a:pt x="264" y="0"/>
                      <a:pt x="0" y="301"/>
                      <a:pt x="309" y="870"/>
                    </a:cubicBezTo>
                    <a:cubicBezTo>
                      <a:pt x="458" y="1144"/>
                      <a:pt x="509" y="1241"/>
                      <a:pt x="283" y="1836"/>
                    </a:cubicBezTo>
                  </a:path>
                </a:pathLst>
              </a:custGeom>
              <a:noFill/>
              <a:ln w="14288" cap="flat">
                <a:solidFill>
                  <a:srgbClr val="D07E2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198" name="Group 886"/>
            <p:cNvGrpSpPr>
              <a:grpSpLocks/>
            </p:cNvGrpSpPr>
            <p:nvPr userDrawn="1"/>
          </p:nvGrpSpPr>
          <p:grpSpPr bwMode="auto">
            <a:xfrm rot="17355699" flipH="1">
              <a:off x="2258" y="-1725"/>
              <a:ext cx="1216" cy="6525"/>
              <a:chOff x="2336" y="-8"/>
              <a:chExt cx="1252" cy="4337"/>
            </a:xfrm>
          </p:grpSpPr>
          <p:sp>
            <p:nvSpPr>
              <p:cNvPr id="14199" name="Freeform 887"/>
              <p:cNvSpPr>
                <a:spLocks/>
              </p:cNvSpPr>
              <p:nvPr userDrawn="1"/>
            </p:nvSpPr>
            <p:spPr bwMode="auto">
              <a:xfrm>
                <a:off x="2336" y="-8"/>
                <a:ext cx="872" cy="4337"/>
              </a:xfrm>
              <a:custGeom>
                <a:avLst/>
                <a:gdLst>
                  <a:gd name="T0" fmla="*/ 264 w 369"/>
                  <a:gd name="T1" fmla="*/ 0 h 1836"/>
                  <a:gd name="T2" fmla="*/ 242 w 369"/>
                  <a:gd name="T3" fmla="*/ 870 h 1836"/>
                  <a:gd name="T4" fmla="*/ 0 w 369"/>
                  <a:gd name="T5" fmla="*/ 1836 h 1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9" h="1836">
                    <a:moveTo>
                      <a:pt x="264" y="0"/>
                    </a:moveTo>
                    <a:cubicBezTo>
                      <a:pt x="264" y="0"/>
                      <a:pt x="1" y="330"/>
                      <a:pt x="242" y="870"/>
                    </a:cubicBezTo>
                    <a:cubicBezTo>
                      <a:pt x="369" y="1155"/>
                      <a:pt x="304" y="1365"/>
                      <a:pt x="0" y="1836"/>
                    </a:cubicBezTo>
                  </a:path>
                </a:pathLst>
              </a:custGeom>
              <a:noFill/>
              <a:ln w="14288" cap="flat">
                <a:solidFill>
                  <a:srgbClr val="18A5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00" name="Freeform 888"/>
              <p:cNvSpPr>
                <a:spLocks/>
              </p:cNvSpPr>
              <p:nvPr userDrawn="1"/>
            </p:nvSpPr>
            <p:spPr bwMode="auto">
              <a:xfrm>
                <a:off x="2343" y="-8"/>
                <a:ext cx="893" cy="4337"/>
              </a:xfrm>
              <a:custGeom>
                <a:avLst/>
                <a:gdLst>
                  <a:gd name="T0" fmla="*/ 263 w 378"/>
                  <a:gd name="T1" fmla="*/ 0 h 1836"/>
                  <a:gd name="T2" fmla="*/ 249 w 378"/>
                  <a:gd name="T3" fmla="*/ 870 h 1836"/>
                  <a:gd name="T4" fmla="*/ 31 w 378"/>
                  <a:gd name="T5" fmla="*/ 1836 h 1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8" h="1836">
                    <a:moveTo>
                      <a:pt x="263" y="0"/>
                    </a:moveTo>
                    <a:cubicBezTo>
                      <a:pt x="263" y="0"/>
                      <a:pt x="0" y="326"/>
                      <a:pt x="249" y="870"/>
                    </a:cubicBezTo>
                    <a:cubicBezTo>
                      <a:pt x="378" y="1154"/>
                      <a:pt x="326" y="1351"/>
                      <a:pt x="31" y="1836"/>
                    </a:cubicBezTo>
                  </a:path>
                </a:pathLst>
              </a:custGeom>
              <a:noFill/>
              <a:ln w="14288" cap="flat">
                <a:solidFill>
                  <a:srgbClr val="199DC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01" name="Freeform 889"/>
              <p:cNvSpPr>
                <a:spLocks/>
              </p:cNvSpPr>
              <p:nvPr userDrawn="1"/>
            </p:nvSpPr>
            <p:spPr bwMode="auto">
              <a:xfrm>
                <a:off x="2350" y="-8"/>
                <a:ext cx="917" cy="4337"/>
              </a:xfrm>
              <a:custGeom>
                <a:avLst/>
                <a:gdLst>
                  <a:gd name="T0" fmla="*/ 263 w 388"/>
                  <a:gd name="T1" fmla="*/ 0 h 1836"/>
                  <a:gd name="T2" fmla="*/ 256 w 388"/>
                  <a:gd name="T3" fmla="*/ 870 h 1836"/>
                  <a:gd name="T4" fmla="*/ 62 w 388"/>
                  <a:gd name="T5" fmla="*/ 1836 h 1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8" h="1836">
                    <a:moveTo>
                      <a:pt x="263" y="0"/>
                    </a:moveTo>
                    <a:cubicBezTo>
                      <a:pt x="263" y="0"/>
                      <a:pt x="0" y="323"/>
                      <a:pt x="256" y="870"/>
                    </a:cubicBezTo>
                    <a:cubicBezTo>
                      <a:pt x="388" y="1152"/>
                      <a:pt x="348" y="1338"/>
                      <a:pt x="62" y="1836"/>
                    </a:cubicBezTo>
                  </a:path>
                </a:pathLst>
              </a:custGeom>
              <a:noFill/>
              <a:ln w="14288" cap="flat">
                <a:solidFill>
                  <a:srgbClr val="1A96C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02" name="Freeform 890"/>
              <p:cNvSpPr>
                <a:spLocks/>
              </p:cNvSpPr>
              <p:nvPr userDrawn="1"/>
            </p:nvSpPr>
            <p:spPr bwMode="auto">
              <a:xfrm>
                <a:off x="2355" y="-8"/>
                <a:ext cx="940" cy="4337"/>
              </a:xfrm>
              <a:custGeom>
                <a:avLst/>
                <a:gdLst>
                  <a:gd name="T0" fmla="*/ 263 w 398"/>
                  <a:gd name="T1" fmla="*/ 0 h 1836"/>
                  <a:gd name="T2" fmla="*/ 264 w 398"/>
                  <a:gd name="T3" fmla="*/ 870 h 1836"/>
                  <a:gd name="T4" fmla="*/ 94 w 398"/>
                  <a:gd name="T5" fmla="*/ 1836 h 1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8" h="1836">
                    <a:moveTo>
                      <a:pt x="263" y="0"/>
                    </a:moveTo>
                    <a:cubicBezTo>
                      <a:pt x="263" y="0"/>
                      <a:pt x="0" y="320"/>
                      <a:pt x="264" y="870"/>
                    </a:cubicBezTo>
                    <a:cubicBezTo>
                      <a:pt x="398" y="1151"/>
                      <a:pt x="371" y="1324"/>
                      <a:pt x="94" y="1836"/>
                    </a:cubicBezTo>
                  </a:path>
                </a:pathLst>
              </a:custGeom>
              <a:noFill/>
              <a:ln w="14288" cap="flat">
                <a:solidFill>
                  <a:srgbClr val="1A8F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03" name="Freeform 891"/>
              <p:cNvSpPr>
                <a:spLocks/>
              </p:cNvSpPr>
              <p:nvPr userDrawn="1"/>
            </p:nvSpPr>
            <p:spPr bwMode="auto">
              <a:xfrm>
                <a:off x="2360" y="-8"/>
                <a:ext cx="964" cy="4337"/>
              </a:xfrm>
              <a:custGeom>
                <a:avLst/>
                <a:gdLst>
                  <a:gd name="T0" fmla="*/ 264 w 408"/>
                  <a:gd name="T1" fmla="*/ 0 h 1836"/>
                  <a:gd name="T2" fmla="*/ 271 w 408"/>
                  <a:gd name="T3" fmla="*/ 870 h 1836"/>
                  <a:gd name="T4" fmla="*/ 125 w 408"/>
                  <a:gd name="T5" fmla="*/ 1836 h 1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1836">
                    <a:moveTo>
                      <a:pt x="264" y="0"/>
                    </a:moveTo>
                    <a:cubicBezTo>
                      <a:pt x="264" y="0"/>
                      <a:pt x="0" y="317"/>
                      <a:pt x="271" y="870"/>
                    </a:cubicBezTo>
                    <a:cubicBezTo>
                      <a:pt x="408" y="1150"/>
                      <a:pt x="395" y="1310"/>
                      <a:pt x="125" y="1836"/>
                    </a:cubicBezTo>
                  </a:path>
                </a:pathLst>
              </a:custGeom>
              <a:noFill/>
              <a:ln w="14288" cap="flat">
                <a:solidFill>
                  <a:srgbClr val="1888B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04" name="Freeform 892"/>
              <p:cNvSpPr>
                <a:spLocks/>
              </p:cNvSpPr>
              <p:nvPr userDrawn="1"/>
            </p:nvSpPr>
            <p:spPr bwMode="auto">
              <a:xfrm>
                <a:off x="2365" y="-8"/>
                <a:ext cx="987" cy="4337"/>
              </a:xfrm>
              <a:custGeom>
                <a:avLst/>
                <a:gdLst>
                  <a:gd name="T0" fmla="*/ 264 w 418"/>
                  <a:gd name="T1" fmla="*/ 0 h 1836"/>
                  <a:gd name="T2" fmla="*/ 279 w 418"/>
                  <a:gd name="T3" fmla="*/ 870 h 1836"/>
                  <a:gd name="T4" fmla="*/ 157 w 418"/>
                  <a:gd name="T5" fmla="*/ 1836 h 1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8" h="1836">
                    <a:moveTo>
                      <a:pt x="264" y="0"/>
                    </a:moveTo>
                    <a:cubicBezTo>
                      <a:pt x="264" y="0"/>
                      <a:pt x="0" y="314"/>
                      <a:pt x="279" y="870"/>
                    </a:cubicBezTo>
                    <a:cubicBezTo>
                      <a:pt x="418" y="1149"/>
                      <a:pt x="418" y="1296"/>
                      <a:pt x="157" y="1836"/>
                    </a:cubicBezTo>
                  </a:path>
                </a:pathLst>
              </a:custGeom>
              <a:noFill/>
              <a:ln w="14288" cap="flat">
                <a:solidFill>
                  <a:srgbClr val="1A82A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05" name="Freeform 893"/>
              <p:cNvSpPr>
                <a:spLocks/>
              </p:cNvSpPr>
              <p:nvPr userDrawn="1"/>
            </p:nvSpPr>
            <p:spPr bwMode="auto">
              <a:xfrm>
                <a:off x="2372" y="-8"/>
                <a:ext cx="1039" cy="4337"/>
              </a:xfrm>
              <a:custGeom>
                <a:avLst/>
                <a:gdLst>
                  <a:gd name="T0" fmla="*/ 263 w 440"/>
                  <a:gd name="T1" fmla="*/ 0 h 1836"/>
                  <a:gd name="T2" fmla="*/ 286 w 440"/>
                  <a:gd name="T3" fmla="*/ 870 h 1836"/>
                  <a:gd name="T4" fmla="*/ 188 w 440"/>
                  <a:gd name="T5" fmla="*/ 1836 h 1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0" h="1836">
                    <a:moveTo>
                      <a:pt x="263" y="0"/>
                    </a:moveTo>
                    <a:cubicBezTo>
                      <a:pt x="263" y="0"/>
                      <a:pt x="0" y="311"/>
                      <a:pt x="286" y="870"/>
                    </a:cubicBezTo>
                    <a:cubicBezTo>
                      <a:pt x="428" y="1148"/>
                      <a:pt x="440" y="1282"/>
                      <a:pt x="188" y="1836"/>
                    </a:cubicBezTo>
                  </a:path>
                </a:pathLst>
              </a:custGeom>
              <a:noFill/>
              <a:ln w="14288" cap="flat">
                <a:solidFill>
                  <a:srgbClr val="187CA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06" name="Freeform 894"/>
              <p:cNvSpPr>
                <a:spLocks/>
              </p:cNvSpPr>
              <p:nvPr userDrawn="1"/>
            </p:nvSpPr>
            <p:spPr bwMode="auto">
              <a:xfrm>
                <a:off x="2376" y="-8"/>
                <a:ext cx="1094" cy="4337"/>
              </a:xfrm>
              <a:custGeom>
                <a:avLst/>
                <a:gdLst>
                  <a:gd name="T0" fmla="*/ 264 w 463"/>
                  <a:gd name="T1" fmla="*/ 0 h 1836"/>
                  <a:gd name="T2" fmla="*/ 294 w 463"/>
                  <a:gd name="T3" fmla="*/ 870 h 1836"/>
                  <a:gd name="T4" fmla="*/ 220 w 463"/>
                  <a:gd name="T5" fmla="*/ 1836 h 1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3" h="1836">
                    <a:moveTo>
                      <a:pt x="264" y="0"/>
                    </a:moveTo>
                    <a:cubicBezTo>
                      <a:pt x="264" y="0"/>
                      <a:pt x="0" y="308"/>
                      <a:pt x="294" y="870"/>
                    </a:cubicBezTo>
                    <a:cubicBezTo>
                      <a:pt x="438" y="1146"/>
                      <a:pt x="463" y="1268"/>
                      <a:pt x="220" y="1836"/>
                    </a:cubicBezTo>
                  </a:path>
                </a:pathLst>
              </a:custGeom>
              <a:noFill/>
              <a:ln w="14288" cap="flat">
                <a:solidFill>
                  <a:srgbClr val="15769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07" name="Freeform 895"/>
              <p:cNvSpPr>
                <a:spLocks/>
              </p:cNvSpPr>
              <p:nvPr userDrawn="1"/>
            </p:nvSpPr>
            <p:spPr bwMode="auto">
              <a:xfrm>
                <a:off x="2381" y="-8"/>
                <a:ext cx="1148" cy="4337"/>
              </a:xfrm>
              <a:custGeom>
                <a:avLst/>
                <a:gdLst>
                  <a:gd name="T0" fmla="*/ 264 w 486"/>
                  <a:gd name="T1" fmla="*/ 0 h 1836"/>
                  <a:gd name="T2" fmla="*/ 302 w 486"/>
                  <a:gd name="T3" fmla="*/ 870 h 1836"/>
                  <a:gd name="T4" fmla="*/ 252 w 486"/>
                  <a:gd name="T5" fmla="*/ 1836 h 1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6" h="1836">
                    <a:moveTo>
                      <a:pt x="264" y="0"/>
                    </a:moveTo>
                    <a:cubicBezTo>
                      <a:pt x="264" y="0"/>
                      <a:pt x="0" y="304"/>
                      <a:pt x="302" y="870"/>
                    </a:cubicBezTo>
                    <a:cubicBezTo>
                      <a:pt x="448" y="1145"/>
                      <a:pt x="486" y="1254"/>
                      <a:pt x="252" y="1836"/>
                    </a:cubicBezTo>
                  </a:path>
                </a:pathLst>
              </a:custGeom>
              <a:noFill/>
              <a:ln w="14288" cap="flat">
                <a:solidFill>
                  <a:srgbClr val="15719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08" name="Freeform 896"/>
              <p:cNvSpPr>
                <a:spLocks/>
              </p:cNvSpPr>
              <p:nvPr userDrawn="1"/>
            </p:nvSpPr>
            <p:spPr bwMode="auto">
              <a:xfrm>
                <a:off x="2386" y="-8"/>
                <a:ext cx="1202" cy="4337"/>
              </a:xfrm>
              <a:custGeom>
                <a:avLst/>
                <a:gdLst>
                  <a:gd name="T0" fmla="*/ 264 w 509"/>
                  <a:gd name="T1" fmla="*/ 0 h 1836"/>
                  <a:gd name="T2" fmla="*/ 309 w 509"/>
                  <a:gd name="T3" fmla="*/ 870 h 1836"/>
                  <a:gd name="T4" fmla="*/ 283 w 509"/>
                  <a:gd name="T5" fmla="*/ 1836 h 1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9" h="1836">
                    <a:moveTo>
                      <a:pt x="264" y="0"/>
                    </a:moveTo>
                    <a:cubicBezTo>
                      <a:pt x="264" y="0"/>
                      <a:pt x="0" y="301"/>
                      <a:pt x="309" y="870"/>
                    </a:cubicBezTo>
                    <a:cubicBezTo>
                      <a:pt x="458" y="1144"/>
                      <a:pt x="509" y="1241"/>
                      <a:pt x="283" y="1836"/>
                    </a:cubicBezTo>
                  </a:path>
                </a:pathLst>
              </a:custGeom>
              <a:noFill/>
              <a:ln w="14288" cap="flat">
                <a:solidFill>
                  <a:srgbClr val="136B8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557" name="Group 245"/>
          <p:cNvGrpSpPr>
            <a:grpSpLocks/>
          </p:cNvGrpSpPr>
          <p:nvPr/>
        </p:nvGrpSpPr>
        <p:grpSpPr bwMode="auto">
          <a:xfrm>
            <a:off x="5003801" y="3141663"/>
            <a:ext cx="4319588" cy="1439863"/>
            <a:chOff x="2696" y="1315"/>
            <a:chExt cx="2472" cy="824"/>
          </a:xfrm>
        </p:grpSpPr>
        <p:sp>
          <p:nvSpPr>
            <p:cNvPr id="13343" name="Oval 31"/>
            <p:cNvSpPr>
              <a:spLocks noChangeArrowheads="1"/>
            </p:cNvSpPr>
            <p:nvPr userDrawn="1"/>
          </p:nvSpPr>
          <p:spPr bwMode="auto">
            <a:xfrm>
              <a:off x="2696" y="1315"/>
              <a:ext cx="2472" cy="824"/>
            </a:xfrm>
            <a:prstGeom prst="ellipse">
              <a:avLst/>
            </a:prstGeom>
            <a:gradFill rotWithShape="1">
              <a:gsLst>
                <a:gs pos="0">
                  <a:srgbClr val="338EB7">
                    <a:alpha val="61000"/>
                  </a:srgbClr>
                </a:gs>
                <a:gs pos="100000">
                  <a:srgbClr val="338EB7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4" name="Oval 32"/>
            <p:cNvSpPr>
              <a:spLocks noChangeArrowheads="1"/>
            </p:cNvSpPr>
            <p:nvPr userDrawn="1"/>
          </p:nvSpPr>
          <p:spPr bwMode="auto">
            <a:xfrm>
              <a:off x="3334" y="1520"/>
              <a:ext cx="1249" cy="451"/>
            </a:xfrm>
            <a:prstGeom prst="ellipse">
              <a:avLst/>
            </a:prstGeom>
            <a:gradFill rotWithShape="1">
              <a:gsLst>
                <a:gs pos="0">
                  <a:srgbClr val="35C8EB">
                    <a:alpha val="92999"/>
                  </a:srgbClr>
                </a:gs>
                <a:gs pos="100000">
                  <a:srgbClr val="35C8EB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902" name="Group 590"/>
          <p:cNvGrpSpPr>
            <a:grpSpLocks/>
          </p:cNvGrpSpPr>
          <p:nvPr/>
        </p:nvGrpSpPr>
        <p:grpSpPr bwMode="auto">
          <a:xfrm>
            <a:off x="5497516" y="1196976"/>
            <a:ext cx="2852737" cy="2854325"/>
            <a:chOff x="3279" y="1193"/>
            <a:chExt cx="2187" cy="2187"/>
          </a:xfrm>
        </p:grpSpPr>
        <p:sp>
          <p:nvSpPr>
            <p:cNvPr id="13346" name="Oval 34"/>
            <p:cNvSpPr>
              <a:spLocks noChangeArrowheads="1"/>
            </p:cNvSpPr>
            <p:nvPr userDrawn="1"/>
          </p:nvSpPr>
          <p:spPr bwMode="auto">
            <a:xfrm>
              <a:off x="3279" y="1193"/>
              <a:ext cx="2187" cy="2187"/>
            </a:xfrm>
            <a:prstGeom prst="ellipse">
              <a:avLst/>
            </a:prstGeom>
            <a:gradFill rotWithShape="1">
              <a:gsLst>
                <a:gs pos="0">
                  <a:srgbClr val="30BCD8">
                    <a:gamma/>
                    <a:shade val="66275"/>
                    <a:invGamma/>
                  </a:srgbClr>
                </a:gs>
                <a:gs pos="100000">
                  <a:srgbClr val="30BCD8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554" name="Group 242"/>
            <p:cNvGrpSpPr>
              <a:grpSpLocks/>
            </p:cNvGrpSpPr>
            <p:nvPr userDrawn="1"/>
          </p:nvGrpSpPr>
          <p:grpSpPr bwMode="auto">
            <a:xfrm>
              <a:off x="3280" y="1198"/>
              <a:ext cx="2177" cy="2132"/>
              <a:chOff x="3062" y="168"/>
              <a:chExt cx="1625" cy="1592"/>
            </a:xfrm>
          </p:grpSpPr>
          <p:sp>
            <p:nvSpPr>
              <p:cNvPr id="13354" name="Freeform 42"/>
              <p:cNvSpPr>
                <a:spLocks/>
              </p:cNvSpPr>
              <p:nvPr userDrawn="1"/>
            </p:nvSpPr>
            <p:spPr bwMode="auto">
              <a:xfrm>
                <a:off x="3732" y="176"/>
                <a:ext cx="5" cy="1"/>
              </a:xfrm>
              <a:custGeom>
                <a:avLst/>
                <a:gdLst>
                  <a:gd name="T0" fmla="*/ 18 w 18"/>
                  <a:gd name="T1" fmla="*/ 0 h 4"/>
                  <a:gd name="T2" fmla="*/ 18 w 18"/>
                  <a:gd name="T3" fmla="*/ 0 h 4"/>
                  <a:gd name="T4" fmla="*/ 10 w 18"/>
                  <a:gd name="T5" fmla="*/ 4 h 4"/>
                  <a:gd name="T6" fmla="*/ 0 w 18"/>
                  <a:gd name="T7" fmla="*/ 4 h 4"/>
                  <a:gd name="T8" fmla="*/ 0 w 18"/>
                  <a:gd name="T9" fmla="*/ 4 h 4"/>
                  <a:gd name="T10" fmla="*/ 8 w 18"/>
                  <a:gd name="T11" fmla="*/ 2 h 4"/>
                  <a:gd name="T12" fmla="*/ 18 w 18"/>
                  <a:gd name="T13" fmla="*/ 0 h 4"/>
                  <a:gd name="T14" fmla="*/ 18 w 18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4">
                    <a:moveTo>
                      <a:pt x="18" y="0"/>
                    </a:moveTo>
                    <a:lnTo>
                      <a:pt x="18" y="0"/>
                    </a:lnTo>
                    <a:lnTo>
                      <a:pt x="1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5" name="Freeform 43"/>
              <p:cNvSpPr>
                <a:spLocks/>
              </p:cNvSpPr>
              <p:nvPr userDrawn="1"/>
            </p:nvSpPr>
            <p:spPr bwMode="auto">
              <a:xfrm>
                <a:off x="3991" y="186"/>
                <a:ext cx="8" cy="2"/>
              </a:xfrm>
              <a:custGeom>
                <a:avLst/>
                <a:gdLst>
                  <a:gd name="T0" fmla="*/ 0 w 32"/>
                  <a:gd name="T1" fmla="*/ 0 h 8"/>
                  <a:gd name="T2" fmla="*/ 0 w 32"/>
                  <a:gd name="T3" fmla="*/ 0 h 8"/>
                  <a:gd name="T4" fmla="*/ 8 w 32"/>
                  <a:gd name="T5" fmla="*/ 0 h 8"/>
                  <a:gd name="T6" fmla="*/ 16 w 32"/>
                  <a:gd name="T7" fmla="*/ 0 h 8"/>
                  <a:gd name="T8" fmla="*/ 24 w 32"/>
                  <a:gd name="T9" fmla="*/ 2 h 8"/>
                  <a:gd name="T10" fmla="*/ 32 w 32"/>
                  <a:gd name="T11" fmla="*/ 2 h 8"/>
                  <a:gd name="T12" fmla="*/ 32 w 32"/>
                  <a:gd name="T13" fmla="*/ 2 h 8"/>
                  <a:gd name="T14" fmla="*/ 30 w 32"/>
                  <a:gd name="T15" fmla="*/ 6 h 8"/>
                  <a:gd name="T16" fmla="*/ 26 w 32"/>
                  <a:gd name="T17" fmla="*/ 8 h 8"/>
                  <a:gd name="T18" fmla="*/ 16 w 32"/>
                  <a:gd name="T19" fmla="*/ 8 h 8"/>
                  <a:gd name="T20" fmla="*/ 6 w 32"/>
                  <a:gd name="T21" fmla="*/ 6 h 8"/>
                  <a:gd name="T22" fmla="*/ 2 w 32"/>
                  <a:gd name="T23" fmla="*/ 4 h 8"/>
                  <a:gd name="T24" fmla="*/ 0 w 32"/>
                  <a:gd name="T25" fmla="*/ 0 h 8"/>
                  <a:gd name="T26" fmla="*/ 0 w 32"/>
                  <a:gd name="T2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8">
                    <a:moveTo>
                      <a:pt x="0" y="0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4" y="2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0" y="6"/>
                    </a:lnTo>
                    <a:lnTo>
                      <a:pt x="26" y="8"/>
                    </a:lnTo>
                    <a:lnTo>
                      <a:pt x="16" y="8"/>
                    </a:lnTo>
                    <a:lnTo>
                      <a:pt x="6" y="6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6" name="Freeform 44"/>
              <p:cNvSpPr>
                <a:spLocks/>
              </p:cNvSpPr>
              <p:nvPr userDrawn="1"/>
            </p:nvSpPr>
            <p:spPr bwMode="auto">
              <a:xfrm>
                <a:off x="4021" y="212"/>
                <a:ext cx="6" cy="3"/>
              </a:xfrm>
              <a:custGeom>
                <a:avLst/>
                <a:gdLst>
                  <a:gd name="T0" fmla="*/ 22 w 22"/>
                  <a:gd name="T1" fmla="*/ 0 h 12"/>
                  <a:gd name="T2" fmla="*/ 22 w 22"/>
                  <a:gd name="T3" fmla="*/ 0 h 12"/>
                  <a:gd name="T4" fmla="*/ 20 w 22"/>
                  <a:gd name="T5" fmla="*/ 6 h 12"/>
                  <a:gd name="T6" fmla="*/ 14 w 22"/>
                  <a:gd name="T7" fmla="*/ 10 h 12"/>
                  <a:gd name="T8" fmla="*/ 8 w 22"/>
                  <a:gd name="T9" fmla="*/ 12 h 12"/>
                  <a:gd name="T10" fmla="*/ 0 w 22"/>
                  <a:gd name="T11" fmla="*/ 12 h 12"/>
                  <a:gd name="T12" fmla="*/ 0 w 22"/>
                  <a:gd name="T13" fmla="*/ 12 h 12"/>
                  <a:gd name="T14" fmla="*/ 0 w 22"/>
                  <a:gd name="T15" fmla="*/ 10 h 12"/>
                  <a:gd name="T16" fmla="*/ 4 w 22"/>
                  <a:gd name="T17" fmla="*/ 10 h 12"/>
                  <a:gd name="T18" fmla="*/ 4 w 22"/>
                  <a:gd name="T19" fmla="*/ 10 h 12"/>
                  <a:gd name="T20" fmla="*/ 0 w 22"/>
                  <a:gd name="T21" fmla="*/ 6 h 12"/>
                  <a:gd name="T22" fmla="*/ 0 w 22"/>
                  <a:gd name="T23" fmla="*/ 0 h 12"/>
                  <a:gd name="T24" fmla="*/ 0 w 22"/>
                  <a:gd name="T25" fmla="*/ 0 h 12"/>
                  <a:gd name="T26" fmla="*/ 10 w 22"/>
                  <a:gd name="T27" fmla="*/ 0 h 12"/>
                  <a:gd name="T28" fmla="*/ 22 w 22"/>
                  <a:gd name="T29" fmla="*/ 0 h 12"/>
                  <a:gd name="T30" fmla="*/ 22 w 22"/>
                  <a:gd name="T3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12">
                    <a:moveTo>
                      <a:pt x="22" y="0"/>
                    </a:moveTo>
                    <a:lnTo>
                      <a:pt x="22" y="0"/>
                    </a:lnTo>
                    <a:lnTo>
                      <a:pt x="20" y="6"/>
                    </a:lnTo>
                    <a:lnTo>
                      <a:pt x="14" y="10"/>
                    </a:lnTo>
                    <a:lnTo>
                      <a:pt x="8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7" name="Freeform 45"/>
              <p:cNvSpPr>
                <a:spLocks/>
              </p:cNvSpPr>
              <p:nvPr userDrawn="1"/>
            </p:nvSpPr>
            <p:spPr bwMode="auto">
              <a:xfrm>
                <a:off x="4020" y="215"/>
                <a:ext cx="16" cy="6"/>
              </a:xfrm>
              <a:custGeom>
                <a:avLst/>
                <a:gdLst>
                  <a:gd name="T0" fmla="*/ 62 w 62"/>
                  <a:gd name="T1" fmla="*/ 10 h 20"/>
                  <a:gd name="T2" fmla="*/ 62 w 62"/>
                  <a:gd name="T3" fmla="*/ 10 h 20"/>
                  <a:gd name="T4" fmla="*/ 56 w 62"/>
                  <a:gd name="T5" fmla="*/ 14 h 20"/>
                  <a:gd name="T6" fmla="*/ 50 w 62"/>
                  <a:gd name="T7" fmla="*/ 16 h 20"/>
                  <a:gd name="T8" fmla="*/ 34 w 62"/>
                  <a:gd name="T9" fmla="*/ 18 h 20"/>
                  <a:gd name="T10" fmla="*/ 0 w 62"/>
                  <a:gd name="T11" fmla="*/ 20 h 20"/>
                  <a:gd name="T12" fmla="*/ 0 w 62"/>
                  <a:gd name="T13" fmla="*/ 20 h 20"/>
                  <a:gd name="T14" fmla="*/ 4 w 62"/>
                  <a:gd name="T15" fmla="*/ 16 h 20"/>
                  <a:gd name="T16" fmla="*/ 10 w 62"/>
                  <a:gd name="T17" fmla="*/ 14 h 20"/>
                  <a:gd name="T18" fmla="*/ 10 w 62"/>
                  <a:gd name="T19" fmla="*/ 14 h 20"/>
                  <a:gd name="T20" fmla="*/ 8 w 62"/>
                  <a:gd name="T21" fmla="*/ 12 h 20"/>
                  <a:gd name="T22" fmla="*/ 6 w 62"/>
                  <a:gd name="T23" fmla="*/ 12 h 20"/>
                  <a:gd name="T24" fmla="*/ 0 w 62"/>
                  <a:gd name="T25" fmla="*/ 14 h 20"/>
                  <a:gd name="T26" fmla="*/ 0 w 62"/>
                  <a:gd name="T27" fmla="*/ 14 h 20"/>
                  <a:gd name="T28" fmla="*/ 6 w 62"/>
                  <a:gd name="T29" fmla="*/ 2 h 20"/>
                  <a:gd name="T30" fmla="*/ 6 w 62"/>
                  <a:gd name="T31" fmla="*/ 2 h 20"/>
                  <a:gd name="T32" fmla="*/ 22 w 62"/>
                  <a:gd name="T33" fmla="*/ 0 h 20"/>
                  <a:gd name="T34" fmla="*/ 36 w 62"/>
                  <a:gd name="T35" fmla="*/ 2 h 20"/>
                  <a:gd name="T36" fmla="*/ 48 w 62"/>
                  <a:gd name="T37" fmla="*/ 6 h 20"/>
                  <a:gd name="T38" fmla="*/ 62 w 62"/>
                  <a:gd name="T39" fmla="*/ 10 h 20"/>
                  <a:gd name="T40" fmla="*/ 62 w 62"/>
                  <a:gd name="T41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2" h="20">
                    <a:moveTo>
                      <a:pt x="62" y="10"/>
                    </a:moveTo>
                    <a:lnTo>
                      <a:pt x="62" y="10"/>
                    </a:lnTo>
                    <a:lnTo>
                      <a:pt x="56" y="14"/>
                    </a:lnTo>
                    <a:lnTo>
                      <a:pt x="50" y="16"/>
                    </a:lnTo>
                    <a:lnTo>
                      <a:pt x="34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4" y="16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8" y="12"/>
                    </a:lnTo>
                    <a:lnTo>
                      <a:pt x="6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22" y="0"/>
                    </a:lnTo>
                    <a:lnTo>
                      <a:pt x="36" y="2"/>
                    </a:lnTo>
                    <a:lnTo>
                      <a:pt x="48" y="6"/>
                    </a:lnTo>
                    <a:lnTo>
                      <a:pt x="62" y="10"/>
                    </a:lnTo>
                    <a:lnTo>
                      <a:pt x="62" y="1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8" name="Freeform 46"/>
              <p:cNvSpPr>
                <a:spLocks/>
              </p:cNvSpPr>
              <p:nvPr userDrawn="1"/>
            </p:nvSpPr>
            <p:spPr bwMode="auto">
              <a:xfrm>
                <a:off x="3595" y="222"/>
                <a:ext cx="3" cy="2"/>
              </a:xfrm>
              <a:custGeom>
                <a:avLst/>
                <a:gdLst>
                  <a:gd name="T0" fmla="*/ 8 w 14"/>
                  <a:gd name="T1" fmla="*/ 0 h 8"/>
                  <a:gd name="T2" fmla="*/ 8 w 14"/>
                  <a:gd name="T3" fmla="*/ 0 h 8"/>
                  <a:gd name="T4" fmla="*/ 8 w 14"/>
                  <a:gd name="T5" fmla="*/ 2 h 8"/>
                  <a:gd name="T6" fmla="*/ 10 w 14"/>
                  <a:gd name="T7" fmla="*/ 2 h 8"/>
                  <a:gd name="T8" fmla="*/ 14 w 14"/>
                  <a:gd name="T9" fmla="*/ 4 h 8"/>
                  <a:gd name="T10" fmla="*/ 14 w 14"/>
                  <a:gd name="T11" fmla="*/ 6 h 8"/>
                  <a:gd name="T12" fmla="*/ 14 w 14"/>
                  <a:gd name="T13" fmla="*/ 6 h 8"/>
                  <a:gd name="T14" fmla="*/ 4 w 14"/>
                  <a:gd name="T15" fmla="*/ 8 h 8"/>
                  <a:gd name="T16" fmla="*/ 2 w 14"/>
                  <a:gd name="T17" fmla="*/ 6 h 8"/>
                  <a:gd name="T18" fmla="*/ 0 w 14"/>
                  <a:gd name="T19" fmla="*/ 0 h 8"/>
                  <a:gd name="T20" fmla="*/ 0 w 14"/>
                  <a:gd name="T21" fmla="*/ 0 h 8"/>
                  <a:gd name="T22" fmla="*/ 4 w 14"/>
                  <a:gd name="T23" fmla="*/ 0 h 8"/>
                  <a:gd name="T24" fmla="*/ 8 w 14"/>
                  <a:gd name="T25" fmla="*/ 0 h 8"/>
                  <a:gd name="T26" fmla="*/ 8 w 14"/>
                  <a:gd name="T2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4" y="4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9" name="Freeform 47"/>
              <p:cNvSpPr>
                <a:spLocks/>
              </p:cNvSpPr>
              <p:nvPr userDrawn="1"/>
            </p:nvSpPr>
            <p:spPr bwMode="auto">
              <a:xfrm>
                <a:off x="3553" y="230"/>
                <a:ext cx="11" cy="4"/>
              </a:xfrm>
              <a:custGeom>
                <a:avLst/>
                <a:gdLst>
                  <a:gd name="T0" fmla="*/ 42 w 42"/>
                  <a:gd name="T1" fmla="*/ 0 h 16"/>
                  <a:gd name="T2" fmla="*/ 42 w 42"/>
                  <a:gd name="T3" fmla="*/ 0 h 16"/>
                  <a:gd name="T4" fmla="*/ 32 w 42"/>
                  <a:gd name="T5" fmla="*/ 6 h 16"/>
                  <a:gd name="T6" fmla="*/ 22 w 42"/>
                  <a:gd name="T7" fmla="*/ 10 h 16"/>
                  <a:gd name="T8" fmla="*/ 0 w 42"/>
                  <a:gd name="T9" fmla="*/ 16 h 16"/>
                  <a:gd name="T10" fmla="*/ 0 w 42"/>
                  <a:gd name="T11" fmla="*/ 16 h 16"/>
                  <a:gd name="T12" fmla="*/ 8 w 42"/>
                  <a:gd name="T13" fmla="*/ 10 h 16"/>
                  <a:gd name="T14" fmla="*/ 18 w 42"/>
                  <a:gd name="T15" fmla="*/ 6 h 16"/>
                  <a:gd name="T16" fmla="*/ 42 w 42"/>
                  <a:gd name="T17" fmla="*/ 0 h 16"/>
                  <a:gd name="T18" fmla="*/ 42 w 42"/>
                  <a:gd name="T1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16">
                    <a:moveTo>
                      <a:pt x="42" y="0"/>
                    </a:moveTo>
                    <a:lnTo>
                      <a:pt x="42" y="0"/>
                    </a:lnTo>
                    <a:lnTo>
                      <a:pt x="32" y="6"/>
                    </a:lnTo>
                    <a:lnTo>
                      <a:pt x="2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8" y="10"/>
                    </a:lnTo>
                    <a:lnTo>
                      <a:pt x="18" y="6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0" name="Freeform 48"/>
              <p:cNvSpPr>
                <a:spLocks/>
              </p:cNvSpPr>
              <p:nvPr userDrawn="1"/>
            </p:nvSpPr>
            <p:spPr bwMode="auto">
              <a:xfrm>
                <a:off x="3835" y="232"/>
                <a:ext cx="7" cy="1"/>
              </a:xfrm>
              <a:custGeom>
                <a:avLst/>
                <a:gdLst>
                  <a:gd name="T0" fmla="*/ 0 w 26"/>
                  <a:gd name="T1" fmla="*/ 2 h 2"/>
                  <a:gd name="T2" fmla="*/ 0 w 26"/>
                  <a:gd name="T3" fmla="*/ 2 h 2"/>
                  <a:gd name="T4" fmla="*/ 6 w 26"/>
                  <a:gd name="T5" fmla="*/ 0 h 2"/>
                  <a:gd name="T6" fmla="*/ 12 w 26"/>
                  <a:gd name="T7" fmla="*/ 0 h 2"/>
                  <a:gd name="T8" fmla="*/ 26 w 26"/>
                  <a:gd name="T9" fmla="*/ 0 h 2"/>
                  <a:gd name="T10" fmla="*/ 26 w 26"/>
                  <a:gd name="T11" fmla="*/ 0 h 2"/>
                  <a:gd name="T12" fmla="*/ 20 w 26"/>
                  <a:gd name="T13" fmla="*/ 2 h 2"/>
                  <a:gd name="T14" fmla="*/ 14 w 26"/>
                  <a:gd name="T15" fmla="*/ 2 h 2"/>
                  <a:gd name="T16" fmla="*/ 0 w 26"/>
                  <a:gd name="T17" fmla="*/ 2 h 2"/>
                  <a:gd name="T18" fmla="*/ 0 w 26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">
                    <a:moveTo>
                      <a:pt x="0" y="2"/>
                    </a:moveTo>
                    <a:lnTo>
                      <a:pt x="0" y="2"/>
                    </a:lnTo>
                    <a:lnTo>
                      <a:pt x="6" y="0"/>
                    </a:lnTo>
                    <a:lnTo>
                      <a:pt x="12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1" name="Freeform 49"/>
              <p:cNvSpPr>
                <a:spLocks/>
              </p:cNvSpPr>
              <p:nvPr userDrawn="1"/>
            </p:nvSpPr>
            <p:spPr bwMode="auto">
              <a:xfrm>
                <a:off x="3863" y="232"/>
                <a:ext cx="12" cy="2"/>
              </a:xfrm>
              <a:custGeom>
                <a:avLst/>
                <a:gdLst>
                  <a:gd name="T0" fmla="*/ 34 w 44"/>
                  <a:gd name="T1" fmla="*/ 0 h 8"/>
                  <a:gd name="T2" fmla="*/ 34 w 44"/>
                  <a:gd name="T3" fmla="*/ 0 h 8"/>
                  <a:gd name="T4" fmla="*/ 32 w 44"/>
                  <a:gd name="T5" fmla="*/ 2 h 8"/>
                  <a:gd name="T6" fmla="*/ 34 w 44"/>
                  <a:gd name="T7" fmla="*/ 4 h 8"/>
                  <a:gd name="T8" fmla="*/ 44 w 44"/>
                  <a:gd name="T9" fmla="*/ 6 h 8"/>
                  <a:gd name="T10" fmla="*/ 44 w 44"/>
                  <a:gd name="T11" fmla="*/ 6 h 8"/>
                  <a:gd name="T12" fmla="*/ 24 w 44"/>
                  <a:gd name="T13" fmla="*/ 8 h 8"/>
                  <a:gd name="T14" fmla="*/ 12 w 44"/>
                  <a:gd name="T15" fmla="*/ 8 h 8"/>
                  <a:gd name="T16" fmla="*/ 0 w 44"/>
                  <a:gd name="T17" fmla="*/ 8 h 8"/>
                  <a:gd name="T18" fmla="*/ 0 w 44"/>
                  <a:gd name="T19" fmla="*/ 8 h 8"/>
                  <a:gd name="T20" fmla="*/ 16 w 44"/>
                  <a:gd name="T21" fmla="*/ 2 h 8"/>
                  <a:gd name="T22" fmla="*/ 34 w 44"/>
                  <a:gd name="T23" fmla="*/ 0 h 8"/>
                  <a:gd name="T24" fmla="*/ 34 w 44"/>
                  <a:gd name="T2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8">
                    <a:moveTo>
                      <a:pt x="34" y="0"/>
                    </a:moveTo>
                    <a:lnTo>
                      <a:pt x="34" y="0"/>
                    </a:lnTo>
                    <a:lnTo>
                      <a:pt x="32" y="2"/>
                    </a:lnTo>
                    <a:lnTo>
                      <a:pt x="34" y="4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24" y="8"/>
                    </a:lnTo>
                    <a:lnTo>
                      <a:pt x="12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6" y="2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2" name="Freeform 50"/>
              <p:cNvSpPr>
                <a:spLocks/>
              </p:cNvSpPr>
              <p:nvPr userDrawn="1"/>
            </p:nvSpPr>
            <p:spPr bwMode="auto">
              <a:xfrm>
                <a:off x="3876" y="233"/>
                <a:ext cx="7" cy="1"/>
              </a:xfrm>
              <a:custGeom>
                <a:avLst/>
                <a:gdLst>
                  <a:gd name="T0" fmla="*/ 0 w 26"/>
                  <a:gd name="T1" fmla="*/ 2 h 4"/>
                  <a:gd name="T2" fmla="*/ 0 w 26"/>
                  <a:gd name="T3" fmla="*/ 2 h 4"/>
                  <a:gd name="T4" fmla="*/ 4 w 26"/>
                  <a:gd name="T5" fmla="*/ 0 h 4"/>
                  <a:gd name="T6" fmla="*/ 12 w 26"/>
                  <a:gd name="T7" fmla="*/ 0 h 4"/>
                  <a:gd name="T8" fmla="*/ 26 w 26"/>
                  <a:gd name="T9" fmla="*/ 0 h 4"/>
                  <a:gd name="T10" fmla="*/ 26 w 26"/>
                  <a:gd name="T11" fmla="*/ 0 h 4"/>
                  <a:gd name="T12" fmla="*/ 20 w 26"/>
                  <a:gd name="T13" fmla="*/ 2 h 4"/>
                  <a:gd name="T14" fmla="*/ 14 w 26"/>
                  <a:gd name="T15" fmla="*/ 4 h 4"/>
                  <a:gd name="T16" fmla="*/ 6 w 26"/>
                  <a:gd name="T17" fmla="*/ 4 h 4"/>
                  <a:gd name="T18" fmla="*/ 0 w 26"/>
                  <a:gd name="T19" fmla="*/ 2 h 4"/>
                  <a:gd name="T20" fmla="*/ 0 w 26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4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12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4"/>
                    </a:lnTo>
                    <a:lnTo>
                      <a:pt x="6" y="4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3" name="Freeform 51"/>
              <p:cNvSpPr>
                <a:spLocks/>
              </p:cNvSpPr>
              <p:nvPr userDrawn="1"/>
            </p:nvSpPr>
            <p:spPr bwMode="auto">
              <a:xfrm>
                <a:off x="3548" y="233"/>
                <a:ext cx="4" cy="2"/>
              </a:xfrm>
              <a:custGeom>
                <a:avLst/>
                <a:gdLst>
                  <a:gd name="T0" fmla="*/ 16 w 16"/>
                  <a:gd name="T1" fmla="*/ 0 h 6"/>
                  <a:gd name="T2" fmla="*/ 16 w 16"/>
                  <a:gd name="T3" fmla="*/ 0 h 6"/>
                  <a:gd name="T4" fmla="*/ 16 w 16"/>
                  <a:gd name="T5" fmla="*/ 0 h 6"/>
                  <a:gd name="T6" fmla="*/ 16 w 16"/>
                  <a:gd name="T7" fmla="*/ 2 h 6"/>
                  <a:gd name="T8" fmla="*/ 12 w 16"/>
                  <a:gd name="T9" fmla="*/ 4 h 6"/>
                  <a:gd name="T10" fmla="*/ 0 w 16"/>
                  <a:gd name="T11" fmla="*/ 6 h 6"/>
                  <a:gd name="T12" fmla="*/ 0 w 16"/>
                  <a:gd name="T13" fmla="*/ 6 h 6"/>
                  <a:gd name="T14" fmla="*/ 2 w 16"/>
                  <a:gd name="T15" fmla="*/ 4 h 6"/>
                  <a:gd name="T16" fmla="*/ 8 w 16"/>
                  <a:gd name="T17" fmla="*/ 2 h 6"/>
                  <a:gd name="T18" fmla="*/ 12 w 16"/>
                  <a:gd name="T19" fmla="*/ 2 h 6"/>
                  <a:gd name="T20" fmla="*/ 16 w 16"/>
                  <a:gd name="T21" fmla="*/ 0 h 6"/>
                  <a:gd name="T22" fmla="*/ 16 w 16"/>
                  <a:gd name="T2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6">
                    <a:moveTo>
                      <a:pt x="16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6" y="2"/>
                    </a:lnTo>
                    <a:lnTo>
                      <a:pt x="12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8" y="2"/>
                    </a:lnTo>
                    <a:lnTo>
                      <a:pt x="12" y="2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4" name="Freeform 52"/>
              <p:cNvSpPr>
                <a:spLocks/>
              </p:cNvSpPr>
              <p:nvPr userDrawn="1"/>
            </p:nvSpPr>
            <p:spPr bwMode="auto">
              <a:xfrm>
                <a:off x="3909" y="233"/>
                <a:ext cx="4" cy="2"/>
              </a:xfrm>
              <a:custGeom>
                <a:avLst/>
                <a:gdLst>
                  <a:gd name="T0" fmla="*/ 14 w 14"/>
                  <a:gd name="T1" fmla="*/ 0 h 8"/>
                  <a:gd name="T2" fmla="*/ 14 w 14"/>
                  <a:gd name="T3" fmla="*/ 0 h 8"/>
                  <a:gd name="T4" fmla="*/ 10 w 14"/>
                  <a:gd name="T5" fmla="*/ 4 h 8"/>
                  <a:gd name="T6" fmla="*/ 10 w 14"/>
                  <a:gd name="T7" fmla="*/ 6 h 8"/>
                  <a:gd name="T8" fmla="*/ 12 w 14"/>
                  <a:gd name="T9" fmla="*/ 6 h 8"/>
                  <a:gd name="T10" fmla="*/ 12 w 14"/>
                  <a:gd name="T11" fmla="*/ 6 h 8"/>
                  <a:gd name="T12" fmla="*/ 10 w 14"/>
                  <a:gd name="T13" fmla="*/ 8 h 8"/>
                  <a:gd name="T14" fmla="*/ 8 w 14"/>
                  <a:gd name="T15" fmla="*/ 8 h 8"/>
                  <a:gd name="T16" fmla="*/ 4 w 14"/>
                  <a:gd name="T17" fmla="*/ 8 h 8"/>
                  <a:gd name="T18" fmla="*/ 0 w 14"/>
                  <a:gd name="T19" fmla="*/ 8 h 8"/>
                  <a:gd name="T20" fmla="*/ 0 w 14"/>
                  <a:gd name="T21" fmla="*/ 8 h 8"/>
                  <a:gd name="T22" fmla="*/ 2 w 14"/>
                  <a:gd name="T23" fmla="*/ 4 h 8"/>
                  <a:gd name="T24" fmla="*/ 6 w 14"/>
                  <a:gd name="T25" fmla="*/ 2 h 8"/>
                  <a:gd name="T26" fmla="*/ 10 w 14"/>
                  <a:gd name="T27" fmla="*/ 0 h 8"/>
                  <a:gd name="T28" fmla="*/ 14 w 14"/>
                  <a:gd name="T29" fmla="*/ 0 h 8"/>
                  <a:gd name="T30" fmla="*/ 14 w 14"/>
                  <a:gd name="T3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" h="8">
                    <a:moveTo>
                      <a:pt x="14" y="0"/>
                    </a:moveTo>
                    <a:lnTo>
                      <a:pt x="14" y="0"/>
                    </a:lnTo>
                    <a:lnTo>
                      <a:pt x="10" y="4"/>
                    </a:lnTo>
                    <a:lnTo>
                      <a:pt x="10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8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5" name="Freeform 53"/>
              <p:cNvSpPr>
                <a:spLocks/>
              </p:cNvSpPr>
              <p:nvPr userDrawn="1"/>
            </p:nvSpPr>
            <p:spPr bwMode="auto">
              <a:xfrm>
                <a:off x="4054" y="234"/>
                <a:ext cx="5" cy="2"/>
              </a:xfrm>
              <a:custGeom>
                <a:avLst/>
                <a:gdLst>
                  <a:gd name="T0" fmla="*/ 18 w 18"/>
                  <a:gd name="T1" fmla="*/ 2 h 6"/>
                  <a:gd name="T2" fmla="*/ 18 w 18"/>
                  <a:gd name="T3" fmla="*/ 2 h 6"/>
                  <a:gd name="T4" fmla="*/ 12 w 18"/>
                  <a:gd name="T5" fmla="*/ 6 h 6"/>
                  <a:gd name="T6" fmla="*/ 6 w 18"/>
                  <a:gd name="T7" fmla="*/ 6 h 6"/>
                  <a:gd name="T8" fmla="*/ 2 w 18"/>
                  <a:gd name="T9" fmla="*/ 6 h 6"/>
                  <a:gd name="T10" fmla="*/ 0 w 18"/>
                  <a:gd name="T11" fmla="*/ 4 h 6"/>
                  <a:gd name="T12" fmla="*/ 0 w 18"/>
                  <a:gd name="T13" fmla="*/ 2 h 6"/>
                  <a:gd name="T14" fmla="*/ 2 w 18"/>
                  <a:gd name="T15" fmla="*/ 0 h 6"/>
                  <a:gd name="T16" fmla="*/ 8 w 18"/>
                  <a:gd name="T17" fmla="*/ 0 h 6"/>
                  <a:gd name="T18" fmla="*/ 18 w 18"/>
                  <a:gd name="T19" fmla="*/ 2 h 6"/>
                  <a:gd name="T20" fmla="*/ 18 w 18"/>
                  <a:gd name="T21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6">
                    <a:moveTo>
                      <a:pt x="18" y="2"/>
                    </a:moveTo>
                    <a:lnTo>
                      <a:pt x="18" y="2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8" y="0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6" name="Freeform 54"/>
              <p:cNvSpPr>
                <a:spLocks/>
              </p:cNvSpPr>
              <p:nvPr userDrawn="1"/>
            </p:nvSpPr>
            <p:spPr bwMode="auto">
              <a:xfrm>
                <a:off x="3871" y="236"/>
                <a:ext cx="17" cy="5"/>
              </a:xfrm>
              <a:custGeom>
                <a:avLst/>
                <a:gdLst>
                  <a:gd name="T0" fmla="*/ 62 w 62"/>
                  <a:gd name="T1" fmla="*/ 0 h 20"/>
                  <a:gd name="T2" fmla="*/ 62 w 62"/>
                  <a:gd name="T3" fmla="*/ 0 h 20"/>
                  <a:gd name="T4" fmla="*/ 54 w 62"/>
                  <a:gd name="T5" fmla="*/ 6 h 20"/>
                  <a:gd name="T6" fmla="*/ 42 w 62"/>
                  <a:gd name="T7" fmla="*/ 10 h 20"/>
                  <a:gd name="T8" fmla="*/ 30 w 62"/>
                  <a:gd name="T9" fmla="*/ 12 h 20"/>
                  <a:gd name="T10" fmla="*/ 20 w 62"/>
                  <a:gd name="T11" fmla="*/ 12 h 20"/>
                  <a:gd name="T12" fmla="*/ 20 w 62"/>
                  <a:gd name="T13" fmla="*/ 12 h 20"/>
                  <a:gd name="T14" fmla="*/ 18 w 62"/>
                  <a:gd name="T15" fmla="*/ 14 h 20"/>
                  <a:gd name="T16" fmla="*/ 20 w 62"/>
                  <a:gd name="T17" fmla="*/ 14 h 20"/>
                  <a:gd name="T18" fmla="*/ 20 w 62"/>
                  <a:gd name="T19" fmla="*/ 16 h 20"/>
                  <a:gd name="T20" fmla="*/ 18 w 62"/>
                  <a:gd name="T21" fmla="*/ 18 h 20"/>
                  <a:gd name="T22" fmla="*/ 18 w 62"/>
                  <a:gd name="T23" fmla="*/ 18 h 20"/>
                  <a:gd name="T24" fmla="*/ 12 w 62"/>
                  <a:gd name="T25" fmla="*/ 18 h 20"/>
                  <a:gd name="T26" fmla="*/ 8 w 62"/>
                  <a:gd name="T27" fmla="*/ 20 h 20"/>
                  <a:gd name="T28" fmla="*/ 4 w 62"/>
                  <a:gd name="T29" fmla="*/ 20 h 20"/>
                  <a:gd name="T30" fmla="*/ 0 w 62"/>
                  <a:gd name="T31" fmla="*/ 18 h 20"/>
                  <a:gd name="T32" fmla="*/ 0 w 62"/>
                  <a:gd name="T33" fmla="*/ 18 h 20"/>
                  <a:gd name="T34" fmla="*/ 14 w 62"/>
                  <a:gd name="T35" fmla="*/ 12 h 20"/>
                  <a:gd name="T36" fmla="*/ 30 w 62"/>
                  <a:gd name="T37" fmla="*/ 8 h 20"/>
                  <a:gd name="T38" fmla="*/ 62 w 62"/>
                  <a:gd name="T39" fmla="*/ 0 h 20"/>
                  <a:gd name="T40" fmla="*/ 62 w 62"/>
                  <a:gd name="T4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2" h="20">
                    <a:moveTo>
                      <a:pt x="62" y="0"/>
                    </a:moveTo>
                    <a:lnTo>
                      <a:pt x="62" y="0"/>
                    </a:lnTo>
                    <a:lnTo>
                      <a:pt x="54" y="6"/>
                    </a:lnTo>
                    <a:lnTo>
                      <a:pt x="42" y="10"/>
                    </a:lnTo>
                    <a:lnTo>
                      <a:pt x="30" y="12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18" y="14"/>
                    </a:lnTo>
                    <a:lnTo>
                      <a:pt x="20" y="14"/>
                    </a:lnTo>
                    <a:lnTo>
                      <a:pt x="20" y="16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2" y="18"/>
                    </a:lnTo>
                    <a:lnTo>
                      <a:pt x="8" y="20"/>
                    </a:lnTo>
                    <a:lnTo>
                      <a:pt x="4" y="2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4" y="12"/>
                    </a:lnTo>
                    <a:lnTo>
                      <a:pt x="30" y="8"/>
                    </a:lnTo>
                    <a:lnTo>
                      <a:pt x="62" y="0"/>
                    </a:lnTo>
                    <a:lnTo>
                      <a:pt x="6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7" name="Freeform 55"/>
              <p:cNvSpPr>
                <a:spLocks/>
              </p:cNvSpPr>
              <p:nvPr userDrawn="1"/>
            </p:nvSpPr>
            <p:spPr bwMode="auto">
              <a:xfrm>
                <a:off x="3862" y="236"/>
                <a:ext cx="5" cy="1"/>
              </a:xfrm>
              <a:custGeom>
                <a:avLst/>
                <a:gdLst>
                  <a:gd name="T0" fmla="*/ 18 w 18"/>
                  <a:gd name="T1" fmla="*/ 0 h 4"/>
                  <a:gd name="T2" fmla="*/ 18 w 18"/>
                  <a:gd name="T3" fmla="*/ 0 h 4"/>
                  <a:gd name="T4" fmla="*/ 10 w 18"/>
                  <a:gd name="T5" fmla="*/ 4 h 4"/>
                  <a:gd name="T6" fmla="*/ 0 w 18"/>
                  <a:gd name="T7" fmla="*/ 4 h 4"/>
                  <a:gd name="T8" fmla="*/ 0 w 18"/>
                  <a:gd name="T9" fmla="*/ 4 h 4"/>
                  <a:gd name="T10" fmla="*/ 4 w 18"/>
                  <a:gd name="T11" fmla="*/ 2 h 4"/>
                  <a:gd name="T12" fmla="*/ 8 w 18"/>
                  <a:gd name="T13" fmla="*/ 2 h 4"/>
                  <a:gd name="T14" fmla="*/ 18 w 18"/>
                  <a:gd name="T15" fmla="*/ 0 h 4"/>
                  <a:gd name="T16" fmla="*/ 18 w 18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4">
                    <a:moveTo>
                      <a:pt x="18" y="0"/>
                    </a:moveTo>
                    <a:lnTo>
                      <a:pt x="18" y="0"/>
                    </a:lnTo>
                    <a:lnTo>
                      <a:pt x="1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8" name="Freeform 56"/>
              <p:cNvSpPr>
                <a:spLocks/>
              </p:cNvSpPr>
              <p:nvPr userDrawn="1"/>
            </p:nvSpPr>
            <p:spPr bwMode="auto">
              <a:xfrm>
                <a:off x="3894" y="239"/>
                <a:ext cx="3" cy="1"/>
              </a:xfrm>
              <a:custGeom>
                <a:avLst/>
                <a:gdLst>
                  <a:gd name="T0" fmla="*/ 0 w 10"/>
                  <a:gd name="T1" fmla="*/ 2 h 4"/>
                  <a:gd name="T2" fmla="*/ 0 w 10"/>
                  <a:gd name="T3" fmla="*/ 2 h 4"/>
                  <a:gd name="T4" fmla="*/ 8 w 10"/>
                  <a:gd name="T5" fmla="*/ 0 h 4"/>
                  <a:gd name="T6" fmla="*/ 10 w 10"/>
                  <a:gd name="T7" fmla="*/ 0 h 4"/>
                  <a:gd name="T8" fmla="*/ 8 w 10"/>
                  <a:gd name="T9" fmla="*/ 2 h 4"/>
                  <a:gd name="T10" fmla="*/ 4 w 10"/>
                  <a:gd name="T11" fmla="*/ 4 h 4"/>
                  <a:gd name="T12" fmla="*/ 2 w 10"/>
                  <a:gd name="T13" fmla="*/ 4 h 4"/>
                  <a:gd name="T14" fmla="*/ 0 w 10"/>
                  <a:gd name="T15" fmla="*/ 2 h 4"/>
                  <a:gd name="T16" fmla="*/ 0 w 10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4">
                    <a:moveTo>
                      <a:pt x="0" y="2"/>
                    </a:moveTo>
                    <a:lnTo>
                      <a:pt x="0" y="2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9" name="Freeform 57"/>
              <p:cNvSpPr>
                <a:spLocks/>
              </p:cNvSpPr>
              <p:nvPr userDrawn="1"/>
            </p:nvSpPr>
            <p:spPr bwMode="auto">
              <a:xfrm>
                <a:off x="3833" y="241"/>
                <a:ext cx="6" cy="1"/>
              </a:xfrm>
              <a:custGeom>
                <a:avLst/>
                <a:gdLst>
                  <a:gd name="T0" fmla="*/ 20 w 20"/>
                  <a:gd name="T1" fmla="*/ 0 h 4"/>
                  <a:gd name="T2" fmla="*/ 20 w 20"/>
                  <a:gd name="T3" fmla="*/ 0 h 4"/>
                  <a:gd name="T4" fmla="*/ 12 w 20"/>
                  <a:gd name="T5" fmla="*/ 2 h 4"/>
                  <a:gd name="T6" fmla="*/ 0 w 20"/>
                  <a:gd name="T7" fmla="*/ 4 h 4"/>
                  <a:gd name="T8" fmla="*/ 0 w 20"/>
                  <a:gd name="T9" fmla="*/ 4 h 4"/>
                  <a:gd name="T10" fmla="*/ 2 w 20"/>
                  <a:gd name="T11" fmla="*/ 2 h 4"/>
                  <a:gd name="T12" fmla="*/ 2 w 20"/>
                  <a:gd name="T13" fmla="*/ 0 h 4"/>
                  <a:gd name="T14" fmla="*/ 8 w 20"/>
                  <a:gd name="T15" fmla="*/ 0 h 4"/>
                  <a:gd name="T16" fmla="*/ 14 w 20"/>
                  <a:gd name="T17" fmla="*/ 0 h 4"/>
                  <a:gd name="T18" fmla="*/ 20 w 20"/>
                  <a:gd name="T19" fmla="*/ 0 h 4"/>
                  <a:gd name="T20" fmla="*/ 20 w 20"/>
                  <a:gd name="T2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4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0" name="Freeform 58"/>
              <p:cNvSpPr>
                <a:spLocks/>
              </p:cNvSpPr>
              <p:nvPr userDrawn="1"/>
            </p:nvSpPr>
            <p:spPr bwMode="auto">
              <a:xfrm>
                <a:off x="3871" y="242"/>
                <a:ext cx="5" cy="1"/>
              </a:xfrm>
              <a:custGeom>
                <a:avLst/>
                <a:gdLst>
                  <a:gd name="T0" fmla="*/ 18 w 18"/>
                  <a:gd name="T1" fmla="*/ 0 h 6"/>
                  <a:gd name="T2" fmla="*/ 18 w 18"/>
                  <a:gd name="T3" fmla="*/ 0 h 6"/>
                  <a:gd name="T4" fmla="*/ 14 w 18"/>
                  <a:gd name="T5" fmla="*/ 2 h 6"/>
                  <a:gd name="T6" fmla="*/ 10 w 18"/>
                  <a:gd name="T7" fmla="*/ 4 h 6"/>
                  <a:gd name="T8" fmla="*/ 0 w 18"/>
                  <a:gd name="T9" fmla="*/ 6 h 6"/>
                  <a:gd name="T10" fmla="*/ 0 w 18"/>
                  <a:gd name="T11" fmla="*/ 6 h 6"/>
                  <a:gd name="T12" fmla="*/ 4 w 18"/>
                  <a:gd name="T13" fmla="*/ 2 h 6"/>
                  <a:gd name="T14" fmla="*/ 8 w 18"/>
                  <a:gd name="T15" fmla="*/ 2 h 6"/>
                  <a:gd name="T16" fmla="*/ 18 w 18"/>
                  <a:gd name="T17" fmla="*/ 0 h 6"/>
                  <a:gd name="T18" fmla="*/ 18 w 18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6">
                    <a:moveTo>
                      <a:pt x="18" y="0"/>
                    </a:moveTo>
                    <a:lnTo>
                      <a:pt x="18" y="0"/>
                    </a:lnTo>
                    <a:lnTo>
                      <a:pt x="14" y="2"/>
                    </a:lnTo>
                    <a:lnTo>
                      <a:pt x="1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2"/>
                    </a:lnTo>
                    <a:lnTo>
                      <a:pt x="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1" name="Freeform 59"/>
              <p:cNvSpPr>
                <a:spLocks/>
              </p:cNvSpPr>
              <p:nvPr userDrawn="1"/>
            </p:nvSpPr>
            <p:spPr bwMode="auto">
              <a:xfrm>
                <a:off x="3833" y="245"/>
                <a:ext cx="14" cy="3"/>
              </a:xfrm>
              <a:custGeom>
                <a:avLst/>
                <a:gdLst>
                  <a:gd name="T0" fmla="*/ 52 w 52"/>
                  <a:gd name="T1" fmla="*/ 0 h 12"/>
                  <a:gd name="T2" fmla="*/ 52 w 52"/>
                  <a:gd name="T3" fmla="*/ 0 h 12"/>
                  <a:gd name="T4" fmla="*/ 42 w 52"/>
                  <a:gd name="T5" fmla="*/ 6 h 12"/>
                  <a:gd name="T6" fmla="*/ 30 w 52"/>
                  <a:gd name="T7" fmla="*/ 10 h 12"/>
                  <a:gd name="T8" fmla="*/ 16 w 52"/>
                  <a:gd name="T9" fmla="*/ 12 h 12"/>
                  <a:gd name="T10" fmla="*/ 0 w 52"/>
                  <a:gd name="T11" fmla="*/ 12 h 12"/>
                  <a:gd name="T12" fmla="*/ 0 w 52"/>
                  <a:gd name="T13" fmla="*/ 12 h 12"/>
                  <a:gd name="T14" fmla="*/ 6 w 52"/>
                  <a:gd name="T15" fmla="*/ 8 h 12"/>
                  <a:gd name="T16" fmla="*/ 10 w 52"/>
                  <a:gd name="T17" fmla="*/ 4 h 12"/>
                  <a:gd name="T18" fmla="*/ 24 w 52"/>
                  <a:gd name="T19" fmla="*/ 2 h 12"/>
                  <a:gd name="T20" fmla="*/ 52 w 52"/>
                  <a:gd name="T21" fmla="*/ 0 h 12"/>
                  <a:gd name="T22" fmla="*/ 52 w 52"/>
                  <a:gd name="T2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12">
                    <a:moveTo>
                      <a:pt x="52" y="0"/>
                    </a:moveTo>
                    <a:lnTo>
                      <a:pt x="52" y="0"/>
                    </a:lnTo>
                    <a:lnTo>
                      <a:pt x="42" y="6"/>
                    </a:lnTo>
                    <a:lnTo>
                      <a:pt x="30" y="10"/>
                    </a:lnTo>
                    <a:lnTo>
                      <a:pt x="16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8"/>
                    </a:lnTo>
                    <a:lnTo>
                      <a:pt x="10" y="4"/>
                    </a:lnTo>
                    <a:lnTo>
                      <a:pt x="24" y="2"/>
                    </a:lnTo>
                    <a:lnTo>
                      <a:pt x="52" y="0"/>
                    </a:lnTo>
                    <a:lnTo>
                      <a:pt x="5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2" name="Freeform 60"/>
              <p:cNvSpPr>
                <a:spLocks/>
              </p:cNvSpPr>
              <p:nvPr userDrawn="1"/>
            </p:nvSpPr>
            <p:spPr bwMode="auto">
              <a:xfrm>
                <a:off x="3753" y="262"/>
                <a:ext cx="5" cy="1"/>
              </a:xfrm>
              <a:custGeom>
                <a:avLst/>
                <a:gdLst>
                  <a:gd name="T0" fmla="*/ 16 w 16"/>
                  <a:gd name="T1" fmla="*/ 0 h 4"/>
                  <a:gd name="T2" fmla="*/ 16 w 16"/>
                  <a:gd name="T3" fmla="*/ 0 h 4"/>
                  <a:gd name="T4" fmla="*/ 14 w 16"/>
                  <a:gd name="T5" fmla="*/ 2 h 4"/>
                  <a:gd name="T6" fmla="*/ 10 w 16"/>
                  <a:gd name="T7" fmla="*/ 4 h 4"/>
                  <a:gd name="T8" fmla="*/ 0 w 16"/>
                  <a:gd name="T9" fmla="*/ 4 h 4"/>
                  <a:gd name="T10" fmla="*/ 0 w 16"/>
                  <a:gd name="T11" fmla="*/ 4 h 4"/>
                  <a:gd name="T12" fmla="*/ 2 w 16"/>
                  <a:gd name="T13" fmla="*/ 2 h 4"/>
                  <a:gd name="T14" fmla="*/ 6 w 16"/>
                  <a:gd name="T15" fmla="*/ 0 h 4"/>
                  <a:gd name="T16" fmla="*/ 16 w 16"/>
                  <a:gd name="T17" fmla="*/ 0 h 4"/>
                  <a:gd name="T18" fmla="*/ 16 w 16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4">
                    <a:moveTo>
                      <a:pt x="16" y="0"/>
                    </a:moveTo>
                    <a:lnTo>
                      <a:pt x="16" y="0"/>
                    </a:lnTo>
                    <a:lnTo>
                      <a:pt x="14" y="2"/>
                    </a:lnTo>
                    <a:lnTo>
                      <a:pt x="1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3" name="Freeform 61"/>
              <p:cNvSpPr>
                <a:spLocks/>
              </p:cNvSpPr>
              <p:nvPr userDrawn="1"/>
            </p:nvSpPr>
            <p:spPr bwMode="auto">
              <a:xfrm>
                <a:off x="3725" y="264"/>
                <a:ext cx="5" cy="2"/>
              </a:xfrm>
              <a:custGeom>
                <a:avLst/>
                <a:gdLst>
                  <a:gd name="T0" fmla="*/ 18 w 18"/>
                  <a:gd name="T1" fmla="*/ 0 h 8"/>
                  <a:gd name="T2" fmla="*/ 18 w 18"/>
                  <a:gd name="T3" fmla="*/ 0 h 8"/>
                  <a:gd name="T4" fmla="*/ 14 w 18"/>
                  <a:gd name="T5" fmla="*/ 4 h 8"/>
                  <a:gd name="T6" fmla="*/ 10 w 18"/>
                  <a:gd name="T7" fmla="*/ 6 h 8"/>
                  <a:gd name="T8" fmla="*/ 0 w 18"/>
                  <a:gd name="T9" fmla="*/ 8 h 8"/>
                  <a:gd name="T10" fmla="*/ 0 w 18"/>
                  <a:gd name="T11" fmla="*/ 8 h 8"/>
                  <a:gd name="T12" fmla="*/ 2 w 18"/>
                  <a:gd name="T13" fmla="*/ 4 h 8"/>
                  <a:gd name="T14" fmla="*/ 6 w 18"/>
                  <a:gd name="T15" fmla="*/ 2 h 8"/>
                  <a:gd name="T16" fmla="*/ 18 w 18"/>
                  <a:gd name="T17" fmla="*/ 0 h 8"/>
                  <a:gd name="T18" fmla="*/ 18 w 18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8">
                    <a:moveTo>
                      <a:pt x="18" y="0"/>
                    </a:moveTo>
                    <a:lnTo>
                      <a:pt x="18" y="0"/>
                    </a:lnTo>
                    <a:lnTo>
                      <a:pt x="14" y="4"/>
                    </a:lnTo>
                    <a:lnTo>
                      <a:pt x="1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4" name="Freeform 62"/>
              <p:cNvSpPr>
                <a:spLocks/>
              </p:cNvSpPr>
              <p:nvPr userDrawn="1"/>
            </p:nvSpPr>
            <p:spPr bwMode="auto">
              <a:xfrm>
                <a:off x="3779" y="280"/>
                <a:ext cx="4" cy="1"/>
              </a:xfrm>
              <a:custGeom>
                <a:avLst/>
                <a:gdLst>
                  <a:gd name="T0" fmla="*/ 12 w 12"/>
                  <a:gd name="T1" fmla="*/ 0 h 4"/>
                  <a:gd name="T2" fmla="*/ 12 w 12"/>
                  <a:gd name="T3" fmla="*/ 0 h 4"/>
                  <a:gd name="T4" fmla="*/ 8 w 12"/>
                  <a:gd name="T5" fmla="*/ 2 h 4"/>
                  <a:gd name="T6" fmla="*/ 0 w 12"/>
                  <a:gd name="T7" fmla="*/ 4 h 4"/>
                  <a:gd name="T8" fmla="*/ 0 w 12"/>
                  <a:gd name="T9" fmla="*/ 4 h 4"/>
                  <a:gd name="T10" fmla="*/ 0 w 12"/>
                  <a:gd name="T11" fmla="*/ 2 h 4"/>
                  <a:gd name="T12" fmla="*/ 0 w 12"/>
                  <a:gd name="T13" fmla="*/ 0 h 4"/>
                  <a:gd name="T14" fmla="*/ 4 w 12"/>
                  <a:gd name="T15" fmla="*/ 0 h 4"/>
                  <a:gd name="T16" fmla="*/ 12 w 12"/>
                  <a:gd name="T17" fmla="*/ 0 h 4"/>
                  <a:gd name="T18" fmla="*/ 12 w 12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4">
                    <a:moveTo>
                      <a:pt x="12" y="0"/>
                    </a:moveTo>
                    <a:lnTo>
                      <a:pt x="12" y="0"/>
                    </a:lnTo>
                    <a:lnTo>
                      <a:pt x="8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5" name="Freeform 63"/>
              <p:cNvSpPr>
                <a:spLocks/>
              </p:cNvSpPr>
              <p:nvPr userDrawn="1"/>
            </p:nvSpPr>
            <p:spPr bwMode="auto">
              <a:xfrm>
                <a:off x="3776" y="283"/>
                <a:ext cx="5" cy="2"/>
              </a:xfrm>
              <a:custGeom>
                <a:avLst/>
                <a:gdLst>
                  <a:gd name="T0" fmla="*/ 18 w 18"/>
                  <a:gd name="T1" fmla="*/ 0 h 8"/>
                  <a:gd name="T2" fmla="*/ 18 w 18"/>
                  <a:gd name="T3" fmla="*/ 0 h 8"/>
                  <a:gd name="T4" fmla="*/ 16 w 18"/>
                  <a:gd name="T5" fmla="*/ 2 h 8"/>
                  <a:gd name="T6" fmla="*/ 14 w 18"/>
                  <a:gd name="T7" fmla="*/ 2 h 8"/>
                  <a:gd name="T8" fmla="*/ 10 w 18"/>
                  <a:gd name="T9" fmla="*/ 4 h 8"/>
                  <a:gd name="T10" fmla="*/ 4 w 18"/>
                  <a:gd name="T11" fmla="*/ 4 h 8"/>
                  <a:gd name="T12" fmla="*/ 2 w 18"/>
                  <a:gd name="T13" fmla="*/ 6 h 8"/>
                  <a:gd name="T14" fmla="*/ 2 w 18"/>
                  <a:gd name="T15" fmla="*/ 8 h 8"/>
                  <a:gd name="T16" fmla="*/ 2 w 18"/>
                  <a:gd name="T17" fmla="*/ 8 h 8"/>
                  <a:gd name="T18" fmla="*/ 0 w 18"/>
                  <a:gd name="T19" fmla="*/ 6 h 8"/>
                  <a:gd name="T20" fmla="*/ 2 w 18"/>
                  <a:gd name="T21" fmla="*/ 4 h 8"/>
                  <a:gd name="T22" fmla="*/ 6 w 18"/>
                  <a:gd name="T23" fmla="*/ 2 h 8"/>
                  <a:gd name="T24" fmla="*/ 18 w 18"/>
                  <a:gd name="T25" fmla="*/ 0 h 8"/>
                  <a:gd name="T26" fmla="*/ 18 w 18"/>
                  <a:gd name="T2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8">
                    <a:moveTo>
                      <a:pt x="18" y="0"/>
                    </a:moveTo>
                    <a:lnTo>
                      <a:pt x="18" y="0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0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6" name="Freeform 64"/>
              <p:cNvSpPr>
                <a:spLocks/>
              </p:cNvSpPr>
              <p:nvPr userDrawn="1"/>
            </p:nvSpPr>
            <p:spPr bwMode="auto">
              <a:xfrm>
                <a:off x="3769" y="288"/>
                <a:ext cx="5" cy="2"/>
              </a:xfrm>
              <a:custGeom>
                <a:avLst/>
                <a:gdLst>
                  <a:gd name="T0" fmla="*/ 18 w 18"/>
                  <a:gd name="T1" fmla="*/ 0 h 10"/>
                  <a:gd name="T2" fmla="*/ 18 w 18"/>
                  <a:gd name="T3" fmla="*/ 0 h 10"/>
                  <a:gd name="T4" fmla="*/ 16 w 18"/>
                  <a:gd name="T5" fmla="*/ 4 h 10"/>
                  <a:gd name="T6" fmla="*/ 12 w 18"/>
                  <a:gd name="T7" fmla="*/ 6 h 10"/>
                  <a:gd name="T8" fmla="*/ 0 w 18"/>
                  <a:gd name="T9" fmla="*/ 10 h 10"/>
                  <a:gd name="T10" fmla="*/ 0 w 18"/>
                  <a:gd name="T11" fmla="*/ 10 h 10"/>
                  <a:gd name="T12" fmla="*/ 4 w 18"/>
                  <a:gd name="T13" fmla="*/ 6 h 10"/>
                  <a:gd name="T14" fmla="*/ 8 w 18"/>
                  <a:gd name="T15" fmla="*/ 4 h 10"/>
                  <a:gd name="T16" fmla="*/ 18 w 18"/>
                  <a:gd name="T17" fmla="*/ 0 h 10"/>
                  <a:gd name="T18" fmla="*/ 18 w 18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0">
                    <a:moveTo>
                      <a:pt x="18" y="0"/>
                    </a:moveTo>
                    <a:lnTo>
                      <a:pt x="18" y="0"/>
                    </a:lnTo>
                    <a:lnTo>
                      <a:pt x="16" y="4"/>
                    </a:lnTo>
                    <a:lnTo>
                      <a:pt x="1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6"/>
                    </a:lnTo>
                    <a:lnTo>
                      <a:pt x="8" y="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7" name="Freeform 65"/>
              <p:cNvSpPr>
                <a:spLocks/>
              </p:cNvSpPr>
              <p:nvPr userDrawn="1"/>
            </p:nvSpPr>
            <p:spPr bwMode="auto">
              <a:xfrm>
                <a:off x="3914" y="290"/>
                <a:ext cx="6" cy="7"/>
              </a:xfrm>
              <a:custGeom>
                <a:avLst/>
                <a:gdLst>
                  <a:gd name="T0" fmla="*/ 6 w 24"/>
                  <a:gd name="T1" fmla="*/ 0 h 28"/>
                  <a:gd name="T2" fmla="*/ 6 w 24"/>
                  <a:gd name="T3" fmla="*/ 0 h 28"/>
                  <a:gd name="T4" fmla="*/ 14 w 24"/>
                  <a:gd name="T5" fmla="*/ 0 h 28"/>
                  <a:gd name="T6" fmla="*/ 18 w 24"/>
                  <a:gd name="T7" fmla="*/ 0 h 28"/>
                  <a:gd name="T8" fmla="*/ 24 w 24"/>
                  <a:gd name="T9" fmla="*/ 4 h 28"/>
                  <a:gd name="T10" fmla="*/ 24 w 24"/>
                  <a:gd name="T11" fmla="*/ 4 h 28"/>
                  <a:gd name="T12" fmla="*/ 22 w 24"/>
                  <a:gd name="T13" fmla="*/ 8 h 28"/>
                  <a:gd name="T14" fmla="*/ 22 w 24"/>
                  <a:gd name="T15" fmla="*/ 14 h 28"/>
                  <a:gd name="T16" fmla="*/ 22 w 24"/>
                  <a:gd name="T17" fmla="*/ 14 h 28"/>
                  <a:gd name="T18" fmla="*/ 18 w 24"/>
                  <a:gd name="T19" fmla="*/ 12 h 28"/>
                  <a:gd name="T20" fmla="*/ 16 w 24"/>
                  <a:gd name="T21" fmla="*/ 12 h 28"/>
                  <a:gd name="T22" fmla="*/ 16 w 24"/>
                  <a:gd name="T23" fmla="*/ 12 h 28"/>
                  <a:gd name="T24" fmla="*/ 16 w 24"/>
                  <a:gd name="T25" fmla="*/ 18 h 28"/>
                  <a:gd name="T26" fmla="*/ 14 w 24"/>
                  <a:gd name="T27" fmla="*/ 20 h 28"/>
                  <a:gd name="T28" fmla="*/ 12 w 24"/>
                  <a:gd name="T29" fmla="*/ 22 h 28"/>
                  <a:gd name="T30" fmla="*/ 14 w 24"/>
                  <a:gd name="T31" fmla="*/ 28 h 28"/>
                  <a:gd name="T32" fmla="*/ 14 w 24"/>
                  <a:gd name="T33" fmla="*/ 28 h 28"/>
                  <a:gd name="T34" fmla="*/ 10 w 24"/>
                  <a:gd name="T35" fmla="*/ 26 h 28"/>
                  <a:gd name="T36" fmla="*/ 6 w 24"/>
                  <a:gd name="T37" fmla="*/ 22 h 28"/>
                  <a:gd name="T38" fmla="*/ 4 w 24"/>
                  <a:gd name="T39" fmla="*/ 18 h 28"/>
                  <a:gd name="T40" fmla="*/ 0 w 24"/>
                  <a:gd name="T41" fmla="*/ 14 h 28"/>
                  <a:gd name="T42" fmla="*/ 0 w 24"/>
                  <a:gd name="T43" fmla="*/ 14 h 28"/>
                  <a:gd name="T44" fmla="*/ 2 w 24"/>
                  <a:gd name="T45" fmla="*/ 6 h 28"/>
                  <a:gd name="T46" fmla="*/ 6 w 24"/>
                  <a:gd name="T47" fmla="*/ 0 h 28"/>
                  <a:gd name="T48" fmla="*/ 6 w 24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" h="28">
                    <a:moveTo>
                      <a:pt x="6" y="0"/>
                    </a:moveTo>
                    <a:lnTo>
                      <a:pt x="6" y="0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2" y="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18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6" y="18"/>
                    </a:lnTo>
                    <a:lnTo>
                      <a:pt x="14" y="20"/>
                    </a:lnTo>
                    <a:lnTo>
                      <a:pt x="12" y="22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0" y="26"/>
                    </a:lnTo>
                    <a:lnTo>
                      <a:pt x="6" y="22"/>
                    </a:lnTo>
                    <a:lnTo>
                      <a:pt x="4" y="1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8" name="Freeform 66"/>
              <p:cNvSpPr>
                <a:spLocks/>
              </p:cNvSpPr>
              <p:nvPr userDrawn="1"/>
            </p:nvSpPr>
            <p:spPr bwMode="auto">
              <a:xfrm>
                <a:off x="3713" y="290"/>
                <a:ext cx="5" cy="4"/>
              </a:xfrm>
              <a:custGeom>
                <a:avLst/>
                <a:gdLst>
                  <a:gd name="T0" fmla="*/ 20 w 20"/>
                  <a:gd name="T1" fmla="*/ 0 h 14"/>
                  <a:gd name="T2" fmla="*/ 20 w 20"/>
                  <a:gd name="T3" fmla="*/ 0 h 14"/>
                  <a:gd name="T4" fmla="*/ 16 w 20"/>
                  <a:gd name="T5" fmla="*/ 4 h 14"/>
                  <a:gd name="T6" fmla="*/ 12 w 20"/>
                  <a:gd name="T7" fmla="*/ 8 h 14"/>
                  <a:gd name="T8" fmla="*/ 0 w 20"/>
                  <a:gd name="T9" fmla="*/ 14 h 14"/>
                  <a:gd name="T10" fmla="*/ 0 w 20"/>
                  <a:gd name="T11" fmla="*/ 14 h 14"/>
                  <a:gd name="T12" fmla="*/ 4 w 20"/>
                  <a:gd name="T13" fmla="*/ 8 h 14"/>
                  <a:gd name="T14" fmla="*/ 8 w 20"/>
                  <a:gd name="T15" fmla="*/ 4 h 14"/>
                  <a:gd name="T16" fmla="*/ 20 w 20"/>
                  <a:gd name="T17" fmla="*/ 0 h 14"/>
                  <a:gd name="T18" fmla="*/ 20 w 20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4">
                    <a:moveTo>
                      <a:pt x="20" y="0"/>
                    </a:moveTo>
                    <a:lnTo>
                      <a:pt x="20" y="0"/>
                    </a:lnTo>
                    <a:lnTo>
                      <a:pt x="16" y="4"/>
                    </a:lnTo>
                    <a:lnTo>
                      <a:pt x="12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9" name="Freeform 67"/>
              <p:cNvSpPr>
                <a:spLocks/>
              </p:cNvSpPr>
              <p:nvPr userDrawn="1"/>
            </p:nvSpPr>
            <p:spPr bwMode="auto">
              <a:xfrm>
                <a:off x="3825" y="295"/>
                <a:ext cx="12" cy="10"/>
              </a:xfrm>
              <a:custGeom>
                <a:avLst/>
                <a:gdLst>
                  <a:gd name="T0" fmla="*/ 34 w 42"/>
                  <a:gd name="T1" fmla="*/ 0 h 36"/>
                  <a:gd name="T2" fmla="*/ 34 w 42"/>
                  <a:gd name="T3" fmla="*/ 0 h 36"/>
                  <a:gd name="T4" fmla="*/ 40 w 42"/>
                  <a:gd name="T5" fmla="*/ 4 h 36"/>
                  <a:gd name="T6" fmla="*/ 42 w 42"/>
                  <a:gd name="T7" fmla="*/ 10 h 36"/>
                  <a:gd name="T8" fmla="*/ 40 w 42"/>
                  <a:gd name="T9" fmla="*/ 18 h 36"/>
                  <a:gd name="T10" fmla="*/ 34 w 42"/>
                  <a:gd name="T11" fmla="*/ 24 h 36"/>
                  <a:gd name="T12" fmla="*/ 28 w 42"/>
                  <a:gd name="T13" fmla="*/ 30 h 36"/>
                  <a:gd name="T14" fmla="*/ 20 w 42"/>
                  <a:gd name="T15" fmla="*/ 34 h 36"/>
                  <a:gd name="T16" fmla="*/ 12 w 42"/>
                  <a:gd name="T17" fmla="*/ 36 h 36"/>
                  <a:gd name="T18" fmla="*/ 4 w 42"/>
                  <a:gd name="T19" fmla="*/ 36 h 36"/>
                  <a:gd name="T20" fmla="*/ 4 w 42"/>
                  <a:gd name="T21" fmla="*/ 36 h 36"/>
                  <a:gd name="T22" fmla="*/ 2 w 42"/>
                  <a:gd name="T23" fmla="*/ 36 h 36"/>
                  <a:gd name="T24" fmla="*/ 2 w 42"/>
                  <a:gd name="T25" fmla="*/ 34 h 36"/>
                  <a:gd name="T26" fmla="*/ 2 w 42"/>
                  <a:gd name="T27" fmla="*/ 34 h 36"/>
                  <a:gd name="T28" fmla="*/ 2 w 42"/>
                  <a:gd name="T29" fmla="*/ 32 h 36"/>
                  <a:gd name="T30" fmla="*/ 0 w 42"/>
                  <a:gd name="T31" fmla="*/ 32 h 36"/>
                  <a:gd name="T32" fmla="*/ 0 w 42"/>
                  <a:gd name="T33" fmla="*/ 32 h 36"/>
                  <a:gd name="T34" fmla="*/ 2 w 42"/>
                  <a:gd name="T35" fmla="*/ 30 h 36"/>
                  <a:gd name="T36" fmla="*/ 4 w 42"/>
                  <a:gd name="T37" fmla="*/ 28 h 36"/>
                  <a:gd name="T38" fmla="*/ 10 w 42"/>
                  <a:gd name="T39" fmla="*/ 30 h 36"/>
                  <a:gd name="T40" fmla="*/ 10 w 42"/>
                  <a:gd name="T41" fmla="*/ 30 h 36"/>
                  <a:gd name="T42" fmla="*/ 8 w 42"/>
                  <a:gd name="T43" fmla="*/ 26 h 36"/>
                  <a:gd name="T44" fmla="*/ 6 w 42"/>
                  <a:gd name="T45" fmla="*/ 22 h 36"/>
                  <a:gd name="T46" fmla="*/ 6 w 42"/>
                  <a:gd name="T47" fmla="*/ 22 h 36"/>
                  <a:gd name="T48" fmla="*/ 20 w 42"/>
                  <a:gd name="T49" fmla="*/ 12 h 36"/>
                  <a:gd name="T50" fmla="*/ 26 w 42"/>
                  <a:gd name="T51" fmla="*/ 8 h 36"/>
                  <a:gd name="T52" fmla="*/ 36 w 42"/>
                  <a:gd name="T53" fmla="*/ 6 h 36"/>
                  <a:gd name="T54" fmla="*/ 36 w 42"/>
                  <a:gd name="T55" fmla="*/ 6 h 36"/>
                  <a:gd name="T56" fmla="*/ 36 w 42"/>
                  <a:gd name="T57" fmla="*/ 2 h 36"/>
                  <a:gd name="T58" fmla="*/ 34 w 42"/>
                  <a:gd name="T59" fmla="*/ 0 h 36"/>
                  <a:gd name="T60" fmla="*/ 34 w 42"/>
                  <a:gd name="T6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" h="36">
                    <a:moveTo>
                      <a:pt x="34" y="0"/>
                    </a:moveTo>
                    <a:lnTo>
                      <a:pt x="34" y="0"/>
                    </a:lnTo>
                    <a:lnTo>
                      <a:pt x="40" y="4"/>
                    </a:lnTo>
                    <a:lnTo>
                      <a:pt x="42" y="10"/>
                    </a:lnTo>
                    <a:lnTo>
                      <a:pt x="40" y="18"/>
                    </a:lnTo>
                    <a:lnTo>
                      <a:pt x="34" y="24"/>
                    </a:lnTo>
                    <a:lnTo>
                      <a:pt x="28" y="30"/>
                    </a:lnTo>
                    <a:lnTo>
                      <a:pt x="20" y="34"/>
                    </a:lnTo>
                    <a:lnTo>
                      <a:pt x="12" y="36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2" y="36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2" y="3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" y="30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8" y="26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20" y="12"/>
                    </a:lnTo>
                    <a:lnTo>
                      <a:pt x="26" y="8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6" y="2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80" name="Freeform 68"/>
              <p:cNvSpPr>
                <a:spLocks/>
              </p:cNvSpPr>
              <p:nvPr userDrawn="1"/>
            </p:nvSpPr>
            <p:spPr bwMode="auto">
              <a:xfrm>
                <a:off x="4087" y="304"/>
                <a:ext cx="10" cy="6"/>
              </a:xfrm>
              <a:custGeom>
                <a:avLst/>
                <a:gdLst>
                  <a:gd name="T0" fmla="*/ 0 w 38"/>
                  <a:gd name="T1" fmla="*/ 0 h 22"/>
                  <a:gd name="T2" fmla="*/ 0 w 38"/>
                  <a:gd name="T3" fmla="*/ 0 h 22"/>
                  <a:gd name="T4" fmla="*/ 12 w 38"/>
                  <a:gd name="T5" fmla="*/ 0 h 22"/>
                  <a:gd name="T6" fmla="*/ 24 w 38"/>
                  <a:gd name="T7" fmla="*/ 4 h 22"/>
                  <a:gd name="T8" fmla="*/ 28 w 38"/>
                  <a:gd name="T9" fmla="*/ 6 h 22"/>
                  <a:gd name="T10" fmla="*/ 32 w 38"/>
                  <a:gd name="T11" fmla="*/ 10 h 22"/>
                  <a:gd name="T12" fmla="*/ 36 w 38"/>
                  <a:gd name="T13" fmla="*/ 16 h 22"/>
                  <a:gd name="T14" fmla="*/ 38 w 38"/>
                  <a:gd name="T15" fmla="*/ 22 h 22"/>
                  <a:gd name="T16" fmla="*/ 38 w 38"/>
                  <a:gd name="T17" fmla="*/ 22 h 22"/>
                  <a:gd name="T18" fmla="*/ 26 w 38"/>
                  <a:gd name="T19" fmla="*/ 18 h 22"/>
                  <a:gd name="T20" fmla="*/ 16 w 38"/>
                  <a:gd name="T21" fmla="*/ 12 h 22"/>
                  <a:gd name="T22" fmla="*/ 0 w 38"/>
                  <a:gd name="T23" fmla="*/ 0 h 22"/>
                  <a:gd name="T24" fmla="*/ 0 w 38"/>
                  <a:gd name="T2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22">
                    <a:moveTo>
                      <a:pt x="0" y="0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24" y="4"/>
                    </a:lnTo>
                    <a:lnTo>
                      <a:pt x="28" y="6"/>
                    </a:lnTo>
                    <a:lnTo>
                      <a:pt x="32" y="10"/>
                    </a:lnTo>
                    <a:lnTo>
                      <a:pt x="36" y="16"/>
                    </a:lnTo>
                    <a:lnTo>
                      <a:pt x="38" y="22"/>
                    </a:lnTo>
                    <a:lnTo>
                      <a:pt x="38" y="22"/>
                    </a:lnTo>
                    <a:lnTo>
                      <a:pt x="26" y="18"/>
                    </a:lnTo>
                    <a:lnTo>
                      <a:pt x="16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81" name="Freeform 69"/>
              <p:cNvSpPr>
                <a:spLocks/>
              </p:cNvSpPr>
              <p:nvPr userDrawn="1"/>
            </p:nvSpPr>
            <p:spPr bwMode="auto">
              <a:xfrm>
                <a:off x="4023" y="307"/>
                <a:ext cx="2" cy="3"/>
              </a:xfrm>
              <a:custGeom>
                <a:avLst/>
                <a:gdLst>
                  <a:gd name="T0" fmla="*/ 10 w 10"/>
                  <a:gd name="T1" fmla="*/ 10 h 12"/>
                  <a:gd name="T2" fmla="*/ 10 w 10"/>
                  <a:gd name="T3" fmla="*/ 10 h 12"/>
                  <a:gd name="T4" fmla="*/ 10 w 10"/>
                  <a:gd name="T5" fmla="*/ 12 h 12"/>
                  <a:gd name="T6" fmla="*/ 6 w 10"/>
                  <a:gd name="T7" fmla="*/ 12 h 12"/>
                  <a:gd name="T8" fmla="*/ 0 w 10"/>
                  <a:gd name="T9" fmla="*/ 12 h 12"/>
                  <a:gd name="T10" fmla="*/ 0 w 10"/>
                  <a:gd name="T11" fmla="*/ 12 h 12"/>
                  <a:gd name="T12" fmla="*/ 0 w 10"/>
                  <a:gd name="T13" fmla="*/ 8 h 12"/>
                  <a:gd name="T14" fmla="*/ 0 w 10"/>
                  <a:gd name="T15" fmla="*/ 8 h 12"/>
                  <a:gd name="T16" fmla="*/ 0 w 10"/>
                  <a:gd name="T17" fmla="*/ 8 h 12"/>
                  <a:gd name="T18" fmla="*/ 4 w 10"/>
                  <a:gd name="T19" fmla="*/ 4 h 12"/>
                  <a:gd name="T20" fmla="*/ 4 w 10"/>
                  <a:gd name="T21" fmla="*/ 4 h 12"/>
                  <a:gd name="T22" fmla="*/ 0 w 10"/>
                  <a:gd name="T23" fmla="*/ 2 h 12"/>
                  <a:gd name="T24" fmla="*/ 0 w 10"/>
                  <a:gd name="T25" fmla="*/ 2 h 12"/>
                  <a:gd name="T26" fmla="*/ 2 w 10"/>
                  <a:gd name="T27" fmla="*/ 0 h 12"/>
                  <a:gd name="T28" fmla="*/ 4 w 10"/>
                  <a:gd name="T29" fmla="*/ 0 h 12"/>
                  <a:gd name="T30" fmla="*/ 6 w 10"/>
                  <a:gd name="T31" fmla="*/ 2 h 12"/>
                  <a:gd name="T32" fmla="*/ 8 w 10"/>
                  <a:gd name="T33" fmla="*/ 6 h 12"/>
                  <a:gd name="T34" fmla="*/ 10 w 10"/>
                  <a:gd name="T35" fmla="*/ 10 h 12"/>
                  <a:gd name="T36" fmla="*/ 10 w 10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" h="12">
                    <a:moveTo>
                      <a:pt x="10" y="10"/>
                    </a:moveTo>
                    <a:lnTo>
                      <a:pt x="10" y="10"/>
                    </a:lnTo>
                    <a:lnTo>
                      <a:pt x="10" y="12"/>
                    </a:lnTo>
                    <a:lnTo>
                      <a:pt x="6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6"/>
                    </a:lnTo>
                    <a:lnTo>
                      <a:pt x="10" y="10"/>
                    </a:lnTo>
                    <a:lnTo>
                      <a:pt x="10" y="1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82" name="Freeform 70"/>
              <p:cNvSpPr>
                <a:spLocks/>
              </p:cNvSpPr>
              <p:nvPr userDrawn="1"/>
            </p:nvSpPr>
            <p:spPr bwMode="auto">
              <a:xfrm>
                <a:off x="3658" y="308"/>
                <a:ext cx="16" cy="4"/>
              </a:xfrm>
              <a:custGeom>
                <a:avLst/>
                <a:gdLst>
                  <a:gd name="T0" fmla="*/ 60 w 60"/>
                  <a:gd name="T1" fmla="*/ 4 h 16"/>
                  <a:gd name="T2" fmla="*/ 60 w 60"/>
                  <a:gd name="T3" fmla="*/ 4 h 16"/>
                  <a:gd name="T4" fmla="*/ 56 w 60"/>
                  <a:gd name="T5" fmla="*/ 8 h 16"/>
                  <a:gd name="T6" fmla="*/ 50 w 60"/>
                  <a:gd name="T7" fmla="*/ 12 h 16"/>
                  <a:gd name="T8" fmla="*/ 44 w 60"/>
                  <a:gd name="T9" fmla="*/ 12 h 16"/>
                  <a:gd name="T10" fmla="*/ 36 w 60"/>
                  <a:gd name="T11" fmla="*/ 14 h 16"/>
                  <a:gd name="T12" fmla="*/ 18 w 60"/>
                  <a:gd name="T13" fmla="*/ 14 h 16"/>
                  <a:gd name="T14" fmla="*/ 12 w 60"/>
                  <a:gd name="T15" fmla="*/ 14 h 16"/>
                  <a:gd name="T16" fmla="*/ 4 w 60"/>
                  <a:gd name="T17" fmla="*/ 16 h 16"/>
                  <a:gd name="T18" fmla="*/ 4 w 60"/>
                  <a:gd name="T19" fmla="*/ 16 h 16"/>
                  <a:gd name="T20" fmla="*/ 2 w 60"/>
                  <a:gd name="T21" fmla="*/ 16 h 16"/>
                  <a:gd name="T22" fmla="*/ 4 w 60"/>
                  <a:gd name="T23" fmla="*/ 12 h 16"/>
                  <a:gd name="T24" fmla="*/ 4 w 60"/>
                  <a:gd name="T25" fmla="*/ 10 h 16"/>
                  <a:gd name="T26" fmla="*/ 0 w 60"/>
                  <a:gd name="T27" fmla="*/ 10 h 16"/>
                  <a:gd name="T28" fmla="*/ 0 w 60"/>
                  <a:gd name="T29" fmla="*/ 10 h 16"/>
                  <a:gd name="T30" fmla="*/ 8 w 60"/>
                  <a:gd name="T31" fmla="*/ 6 h 16"/>
                  <a:gd name="T32" fmla="*/ 14 w 60"/>
                  <a:gd name="T33" fmla="*/ 4 h 16"/>
                  <a:gd name="T34" fmla="*/ 32 w 60"/>
                  <a:gd name="T35" fmla="*/ 0 h 16"/>
                  <a:gd name="T36" fmla="*/ 48 w 60"/>
                  <a:gd name="T37" fmla="*/ 0 h 16"/>
                  <a:gd name="T38" fmla="*/ 60 w 60"/>
                  <a:gd name="T39" fmla="*/ 4 h 16"/>
                  <a:gd name="T40" fmla="*/ 60 w 60"/>
                  <a:gd name="T41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" h="16">
                    <a:moveTo>
                      <a:pt x="60" y="4"/>
                    </a:moveTo>
                    <a:lnTo>
                      <a:pt x="60" y="4"/>
                    </a:lnTo>
                    <a:lnTo>
                      <a:pt x="56" y="8"/>
                    </a:lnTo>
                    <a:lnTo>
                      <a:pt x="50" y="12"/>
                    </a:lnTo>
                    <a:lnTo>
                      <a:pt x="44" y="12"/>
                    </a:lnTo>
                    <a:lnTo>
                      <a:pt x="36" y="14"/>
                    </a:lnTo>
                    <a:lnTo>
                      <a:pt x="18" y="14"/>
                    </a:lnTo>
                    <a:lnTo>
                      <a:pt x="12" y="14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2" y="16"/>
                    </a:lnTo>
                    <a:lnTo>
                      <a:pt x="4" y="12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8" y="6"/>
                    </a:lnTo>
                    <a:lnTo>
                      <a:pt x="14" y="4"/>
                    </a:lnTo>
                    <a:lnTo>
                      <a:pt x="32" y="0"/>
                    </a:lnTo>
                    <a:lnTo>
                      <a:pt x="48" y="0"/>
                    </a:lnTo>
                    <a:lnTo>
                      <a:pt x="60" y="4"/>
                    </a:lnTo>
                    <a:lnTo>
                      <a:pt x="60" y="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83" name="Freeform 71"/>
              <p:cNvSpPr>
                <a:spLocks/>
              </p:cNvSpPr>
              <p:nvPr userDrawn="1"/>
            </p:nvSpPr>
            <p:spPr bwMode="auto">
              <a:xfrm>
                <a:off x="3685" y="312"/>
                <a:ext cx="6" cy="4"/>
              </a:xfrm>
              <a:custGeom>
                <a:avLst/>
                <a:gdLst>
                  <a:gd name="T0" fmla="*/ 24 w 24"/>
                  <a:gd name="T1" fmla="*/ 2 h 14"/>
                  <a:gd name="T2" fmla="*/ 24 w 24"/>
                  <a:gd name="T3" fmla="*/ 2 h 14"/>
                  <a:gd name="T4" fmla="*/ 20 w 24"/>
                  <a:gd name="T5" fmla="*/ 8 h 14"/>
                  <a:gd name="T6" fmla="*/ 14 w 24"/>
                  <a:gd name="T7" fmla="*/ 12 h 14"/>
                  <a:gd name="T8" fmla="*/ 6 w 24"/>
                  <a:gd name="T9" fmla="*/ 14 h 14"/>
                  <a:gd name="T10" fmla="*/ 0 w 24"/>
                  <a:gd name="T11" fmla="*/ 12 h 14"/>
                  <a:gd name="T12" fmla="*/ 0 w 24"/>
                  <a:gd name="T13" fmla="*/ 12 h 14"/>
                  <a:gd name="T14" fmla="*/ 10 w 24"/>
                  <a:gd name="T15" fmla="*/ 4 h 14"/>
                  <a:gd name="T16" fmla="*/ 16 w 24"/>
                  <a:gd name="T17" fmla="*/ 0 h 14"/>
                  <a:gd name="T18" fmla="*/ 20 w 24"/>
                  <a:gd name="T19" fmla="*/ 0 h 14"/>
                  <a:gd name="T20" fmla="*/ 24 w 24"/>
                  <a:gd name="T21" fmla="*/ 2 h 14"/>
                  <a:gd name="T22" fmla="*/ 24 w 24"/>
                  <a:gd name="T23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14">
                    <a:moveTo>
                      <a:pt x="24" y="2"/>
                    </a:moveTo>
                    <a:lnTo>
                      <a:pt x="24" y="2"/>
                    </a:lnTo>
                    <a:lnTo>
                      <a:pt x="20" y="8"/>
                    </a:lnTo>
                    <a:lnTo>
                      <a:pt x="14" y="12"/>
                    </a:lnTo>
                    <a:lnTo>
                      <a:pt x="6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0" y="4"/>
                    </a:lnTo>
                    <a:lnTo>
                      <a:pt x="16" y="0"/>
                    </a:lnTo>
                    <a:lnTo>
                      <a:pt x="20" y="0"/>
                    </a:lnTo>
                    <a:lnTo>
                      <a:pt x="24" y="2"/>
                    </a:lnTo>
                    <a:lnTo>
                      <a:pt x="24" y="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84" name="Freeform 72"/>
              <p:cNvSpPr>
                <a:spLocks/>
              </p:cNvSpPr>
              <p:nvPr userDrawn="1"/>
            </p:nvSpPr>
            <p:spPr bwMode="auto">
              <a:xfrm>
                <a:off x="4022" y="312"/>
                <a:ext cx="2" cy="3"/>
              </a:xfrm>
              <a:custGeom>
                <a:avLst/>
                <a:gdLst>
                  <a:gd name="T0" fmla="*/ 0 w 8"/>
                  <a:gd name="T1" fmla="*/ 2 h 8"/>
                  <a:gd name="T2" fmla="*/ 0 w 8"/>
                  <a:gd name="T3" fmla="*/ 2 h 8"/>
                  <a:gd name="T4" fmla="*/ 2 w 8"/>
                  <a:gd name="T5" fmla="*/ 0 h 8"/>
                  <a:gd name="T6" fmla="*/ 4 w 8"/>
                  <a:gd name="T7" fmla="*/ 2 h 8"/>
                  <a:gd name="T8" fmla="*/ 6 w 8"/>
                  <a:gd name="T9" fmla="*/ 4 h 8"/>
                  <a:gd name="T10" fmla="*/ 8 w 8"/>
                  <a:gd name="T11" fmla="*/ 6 h 8"/>
                  <a:gd name="T12" fmla="*/ 8 w 8"/>
                  <a:gd name="T13" fmla="*/ 6 h 8"/>
                  <a:gd name="T14" fmla="*/ 6 w 8"/>
                  <a:gd name="T15" fmla="*/ 8 h 8"/>
                  <a:gd name="T16" fmla="*/ 4 w 8"/>
                  <a:gd name="T17" fmla="*/ 8 h 8"/>
                  <a:gd name="T18" fmla="*/ 0 w 8"/>
                  <a:gd name="T19" fmla="*/ 2 h 8"/>
                  <a:gd name="T20" fmla="*/ 0 w 8"/>
                  <a:gd name="T21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8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85" name="Freeform 73"/>
              <p:cNvSpPr>
                <a:spLocks/>
              </p:cNvSpPr>
              <p:nvPr userDrawn="1"/>
            </p:nvSpPr>
            <p:spPr bwMode="auto">
              <a:xfrm>
                <a:off x="3692" y="313"/>
                <a:ext cx="3" cy="3"/>
              </a:xfrm>
              <a:custGeom>
                <a:avLst/>
                <a:gdLst>
                  <a:gd name="T0" fmla="*/ 14 w 14"/>
                  <a:gd name="T1" fmla="*/ 0 h 12"/>
                  <a:gd name="T2" fmla="*/ 14 w 14"/>
                  <a:gd name="T3" fmla="*/ 0 h 12"/>
                  <a:gd name="T4" fmla="*/ 14 w 14"/>
                  <a:gd name="T5" fmla="*/ 4 h 12"/>
                  <a:gd name="T6" fmla="*/ 12 w 14"/>
                  <a:gd name="T7" fmla="*/ 8 h 12"/>
                  <a:gd name="T8" fmla="*/ 6 w 14"/>
                  <a:gd name="T9" fmla="*/ 12 h 12"/>
                  <a:gd name="T10" fmla="*/ 0 w 14"/>
                  <a:gd name="T11" fmla="*/ 12 h 12"/>
                  <a:gd name="T12" fmla="*/ 0 w 14"/>
                  <a:gd name="T13" fmla="*/ 12 h 12"/>
                  <a:gd name="T14" fmla="*/ 6 w 14"/>
                  <a:gd name="T15" fmla="*/ 4 h 12"/>
                  <a:gd name="T16" fmla="*/ 8 w 14"/>
                  <a:gd name="T17" fmla="*/ 2 h 12"/>
                  <a:gd name="T18" fmla="*/ 14 w 14"/>
                  <a:gd name="T19" fmla="*/ 0 h 12"/>
                  <a:gd name="T20" fmla="*/ 14 w 14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2">
                    <a:moveTo>
                      <a:pt x="14" y="0"/>
                    </a:moveTo>
                    <a:lnTo>
                      <a:pt x="14" y="0"/>
                    </a:lnTo>
                    <a:lnTo>
                      <a:pt x="14" y="4"/>
                    </a:lnTo>
                    <a:lnTo>
                      <a:pt x="12" y="8"/>
                    </a:lnTo>
                    <a:lnTo>
                      <a:pt x="6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86" name="Freeform 74"/>
              <p:cNvSpPr>
                <a:spLocks/>
              </p:cNvSpPr>
              <p:nvPr userDrawn="1"/>
            </p:nvSpPr>
            <p:spPr bwMode="auto">
              <a:xfrm>
                <a:off x="4016" y="322"/>
                <a:ext cx="1" cy="4"/>
              </a:xfrm>
              <a:custGeom>
                <a:avLst/>
                <a:gdLst>
                  <a:gd name="T0" fmla="*/ 4 w 4"/>
                  <a:gd name="T1" fmla="*/ 14 h 14"/>
                  <a:gd name="T2" fmla="*/ 4 w 4"/>
                  <a:gd name="T3" fmla="*/ 14 h 14"/>
                  <a:gd name="T4" fmla="*/ 2 w 4"/>
                  <a:gd name="T5" fmla="*/ 8 h 14"/>
                  <a:gd name="T6" fmla="*/ 0 w 4"/>
                  <a:gd name="T7" fmla="*/ 0 h 14"/>
                  <a:gd name="T8" fmla="*/ 0 w 4"/>
                  <a:gd name="T9" fmla="*/ 0 h 14"/>
                  <a:gd name="T10" fmla="*/ 4 w 4"/>
                  <a:gd name="T11" fmla="*/ 4 h 14"/>
                  <a:gd name="T12" fmla="*/ 4 w 4"/>
                  <a:gd name="T13" fmla="*/ 8 h 14"/>
                  <a:gd name="T14" fmla="*/ 4 w 4"/>
                  <a:gd name="T15" fmla="*/ 14 h 14"/>
                  <a:gd name="T16" fmla="*/ 4 w 4"/>
                  <a:gd name="T1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4">
                    <a:moveTo>
                      <a:pt x="4" y="14"/>
                    </a:moveTo>
                    <a:lnTo>
                      <a:pt x="4" y="14"/>
                    </a:lnTo>
                    <a:lnTo>
                      <a:pt x="2" y="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4" y="8"/>
                    </a:lnTo>
                    <a:lnTo>
                      <a:pt x="4" y="14"/>
                    </a:lnTo>
                    <a:lnTo>
                      <a:pt x="4" y="1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87" name="Freeform 75"/>
              <p:cNvSpPr>
                <a:spLocks/>
              </p:cNvSpPr>
              <p:nvPr userDrawn="1"/>
            </p:nvSpPr>
            <p:spPr bwMode="auto">
              <a:xfrm>
                <a:off x="3695" y="328"/>
                <a:ext cx="4" cy="4"/>
              </a:xfrm>
              <a:custGeom>
                <a:avLst/>
                <a:gdLst>
                  <a:gd name="T0" fmla="*/ 12 w 16"/>
                  <a:gd name="T1" fmla="*/ 0 h 16"/>
                  <a:gd name="T2" fmla="*/ 12 w 16"/>
                  <a:gd name="T3" fmla="*/ 0 h 16"/>
                  <a:gd name="T4" fmla="*/ 14 w 16"/>
                  <a:gd name="T5" fmla="*/ 2 h 16"/>
                  <a:gd name="T6" fmla="*/ 16 w 16"/>
                  <a:gd name="T7" fmla="*/ 4 h 16"/>
                  <a:gd name="T8" fmla="*/ 14 w 16"/>
                  <a:gd name="T9" fmla="*/ 10 h 16"/>
                  <a:gd name="T10" fmla="*/ 8 w 16"/>
                  <a:gd name="T11" fmla="*/ 14 h 16"/>
                  <a:gd name="T12" fmla="*/ 4 w 16"/>
                  <a:gd name="T13" fmla="*/ 16 h 16"/>
                  <a:gd name="T14" fmla="*/ 0 w 16"/>
                  <a:gd name="T15" fmla="*/ 14 h 16"/>
                  <a:gd name="T16" fmla="*/ 0 w 16"/>
                  <a:gd name="T17" fmla="*/ 14 h 16"/>
                  <a:gd name="T18" fmla="*/ 4 w 16"/>
                  <a:gd name="T19" fmla="*/ 10 h 16"/>
                  <a:gd name="T20" fmla="*/ 8 w 16"/>
                  <a:gd name="T21" fmla="*/ 8 h 16"/>
                  <a:gd name="T22" fmla="*/ 10 w 16"/>
                  <a:gd name="T23" fmla="*/ 4 h 16"/>
                  <a:gd name="T24" fmla="*/ 12 w 16"/>
                  <a:gd name="T25" fmla="*/ 0 h 16"/>
                  <a:gd name="T26" fmla="*/ 12 w 16"/>
                  <a:gd name="T2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16">
                    <a:moveTo>
                      <a:pt x="12" y="0"/>
                    </a:moveTo>
                    <a:lnTo>
                      <a:pt x="12" y="0"/>
                    </a:lnTo>
                    <a:lnTo>
                      <a:pt x="14" y="2"/>
                    </a:lnTo>
                    <a:lnTo>
                      <a:pt x="16" y="4"/>
                    </a:lnTo>
                    <a:lnTo>
                      <a:pt x="14" y="10"/>
                    </a:lnTo>
                    <a:lnTo>
                      <a:pt x="8" y="14"/>
                    </a:lnTo>
                    <a:lnTo>
                      <a:pt x="4" y="16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10" y="4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88" name="Freeform 76"/>
              <p:cNvSpPr>
                <a:spLocks/>
              </p:cNvSpPr>
              <p:nvPr userDrawn="1"/>
            </p:nvSpPr>
            <p:spPr bwMode="auto">
              <a:xfrm>
                <a:off x="3710" y="341"/>
                <a:ext cx="3" cy="2"/>
              </a:xfrm>
              <a:custGeom>
                <a:avLst/>
                <a:gdLst>
                  <a:gd name="T0" fmla="*/ 2 w 12"/>
                  <a:gd name="T1" fmla="*/ 0 h 8"/>
                  <a:gd name="T2" fmla="*/ 2 w 12"/>
                  <a:gd name="T3" fmla="*/ 0 h 8"/>
                  <a:gd name="T4" fmla="*/ 4 w 12"/>
                  <a:gd name="T5" fmla="*/ 2 h 8"/>
                  <a:gd name="T6" fmla="*/ 6 w 12"/>
                  <a:gd name="T7" fmla="*/ 0 h 8"/>
                  <a:gd name="T8" fmla="*/ 10 w 12"/>
                  <a:gd name="T9" fmla="*/ 0 h 8"/>
                  <a:gd name="T10" fmla="*/ 12 w 12"/>
                  <a:gd name="T11" fmla="*/ 2 h 8"/>
                  <a:gd name="T12" fmla="*/ 12 w 12"/>
                  <a:gd name="T13" fmla="*/ 2 h 8"/>
                  <a:gd name="T14" fmla="*/ 10 w 12"/>
                  <a:gd name="T15" fmla="*/ 4 h 8"/>
                  <a:gd name="T16" fmla="*/ 8 w 12"/>
                  <a:gd name="T17" fmla="*/ 6 h 8"/>
                  <a:gd name="T18" fmla="*/ 4 w 12"/>
                  <a:gd name="T19" fmla="*/ 6 h 8"/>
                  <a:gd name="T20" fmla="*/ 2 w 12"/>
                  <a:gd name="T21" fmla="*/ 8 h 8"/>
                  <a:gd name="T22" fmla="*/ 2 w 12"/>
                  <a:gd name="T23" fmla="*/ 8 h 8"/>
                  <a:gd name="T24" fmla="*/ 0 w 12"/>
                  <a:gd name="T25" fmla="*/ 6 h 8"/>
                  <a:gd name="T26" fmla="*/ 0 w 12"/>
                  <a:gd name="T27" fmla="*/ 4 h 8"/>
                  <a:gd name="T28" fmla="*/ 2 w 12"/>
                  <a:gd name="T29" fmla="*/ 0 h 8"/>
                  <a:gd name="T30" fmla="*/ 2 w 12"/>
                  <a:gd name="T3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" h="8">
                    <a:moveTo>
                      <a:pt x="2" y="0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0" y="4"/>
                    </a:lnTo>
                    <a:lnTo>
                      <a:pt x="8" y="6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89" name="Freeform 77"/>
              <p:cNvSpPr>
                <a:spLocks/>
              </p:cNvSpPr>
              <p:nvPr userDrawn="1"/>
            </p:nvSpPr>
            <p:spPr bwMode="auto">
              <a:xfrm>
                <a:off x="3668" y="350"/>
                <a:ext cx="6" cy="2"/>
              </a:xfrm>
              <a:custGeom>
                <a:avLst/>
                <a:gdLst>
                  <a:gd name="T0" fmla="*/ 24 w 24"/>
                  <a:gd name="T1" fmla="*/ 0 h 10"/>
                  <a:gd name="T2" fmla="*/ 24 w 24"/>
                  <a:gd name="T3" fmla="*/ 0 h 10"/>
                  <a:gd name="T4" fmla="*/ 20 w 24"/>
                  <a:gd name="T5" fmla="*/ 6 h 10"/>
                  <a:gd name="T6" fmla="*/ 16 w 24"/>
                  <a:gd name="T7" fmla="*/ 8 h 10"/>
                  <a:gd name="T8" fmla="*/ 8 w 24"/>
                  <a:gd name="T9" fmla="*/ 10 h 10"/>
                  <a:gd name="T10" fmla="*/ 0 w 24"/>
                  <a:gd name="T11" fmla="*/ 10 h 10"/>
                  <a:gd name="T12" fmla="*/ 0 w 24"/>
                  <a:gd name="T13" fmla="*/ 10 h 10"/>
                  <a:gd name="T14" fmla="*/ 4 w 24"/>
                  <a:gd name="T15" fmla="*/ 6 h 10"/>
                  <a:gd name="T16" fmla="*/ 10 w 24"/>
                  <a:gd name="T17" fmla="*/ 4 h 10"/>
                  <a:gd name="T18" fmla="*/ 24 w 24"/>
                  <a:gd name="T19" fmla="*/ 0 h 10"/>
                  <a:gd name="T20" fmla="*/ 24 w 24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10">
                    <a:moveTo>
                      <a:pt x="24" y="0"/>
                    </a:moveTo>
                    <a:lnTo>
                      <a:pt x="24" y="0"/>
                    </a:lnTo>
                    <a:lnTo>
                      <a:pt x="20" y="6"/>
                    </a:lnTo>
                    <a:lnTo>
                      <a:pt x="16" y="8"/>
                    </a:lnTo>
                    <a:lnTo>
                      <a:pt x="8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6"/>
                    </a:lnTo>
                    <a:lnTo>
                      <a:pt x="10" y="4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90" name="Freeform 78"/>
              <p:cNvSpPr>
                <a:spLocks/>
              </p:cNvSpPr>
              <p:nvPr userDrawn="1"/>
            </p:nvSpPr>
            <p:spPr bwMode="auto">
              <a:xfrm>
                <a:off x="3813" y="355"/>
                <a:ext cx="2" cy="3"/>
              </a:xfrm>
              <a:custGeom>
                <a:avLst/>
                <a:gdLst>
                  <a:gd name="T0" fmla="*/ 6 w 8"/>
                  <a:gd name="T1" fmla="*/ 8 h 8"/>
                  <a:gd name="T2" fmla="*/ 6 w 8"/>
                  <a:gd name="T3" fmla="*/ 8 h 8"/>
                  <a:gd name="T4" fmla="*/ 4 w 8"/>
                  <a:gd name="T5" fmla="*/ 4 h 8"/>
                  <a:gd name="T6" fmla="*/ 2 w 8"/>
                  <a:gd name="T7" fmla="*/ 4 h 8"/>
                  <a:gd name="T8" fmla="*/ 0 w 8"/>
                  <a:gd name="T9" fmla="*/ 4 h 8"/>
                  <a:gd name="T10" fmla="*/ 0 w 8"/>
                  <a:gd name="T11" fmla="*/ 4 h 8"/>
                  <a:gd name="T12" fmla="*/ 2 w 8"/>
                  <a:gd name="T13" fmla="*/ 0 h 8"/>
                  <a:gd name="T14" fmla="*/ 6 w 8"/>
                  <a:gd name="T15" fmla="*/ 0 h 8"/>
                  <a:gd name="T16" fmla="*/ 8 w 8"/>
                  <a:gd name="T17" fmla="*/ 2 h 8"/>
                  <a:gd name="T18" fmla="*/ 6 w 8"/>
                  <a:gd name="T19" fmla="*/ 8 h 8"/>
                  <a:gd name="T20" fmla="*/ 6 w 8"/>
                  <a:gd name="T2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lnTo>
                      <a:pt x="6" y="8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2"/>
                    </a:lnTo>
                    <a:lnTo>
                      <a:pt x="6" y="8"/>
                    </a:lnTo>
                    <a:lnTo>
                      <a:pt x="6" y="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91" name="Freeform 79"/>
              <p:cNvSpPr>
                <a:spLocks/>
              </p:cNvSpPr>
              <p:nvPr userDrawn="1"/>
            </p:nvSpPr>
            <p:spPr bwMode="auto">
              <a:xfrm>
                <a:off x="3510" y="370"/>
                <a:ext cx="7" cy="7"/>
              </a:xfrm>
              <a:custGeom>
                <a:avLst/>
                <a:gdLst>
                  <a:gd name="T0" fmla="*/ 20 w 26"/>
                  <a:gd name="T1" fmla="*/ 0 h 26"/>
                  <a:gd name="T2" fmla="*/ 20 w 26"/>
                  <a:gd name="T3" fmla="*/ 0 h 26"/>
                  <a:gd name="T4" fmla="*/ 24 w 26"/>
                  <a:gd name="T5" fmla="*/ 4 h 26"/>
                  <a:gd name="T6" fmla="*/ 24 w 26"/>
                  <a:gd name="T7" fmla="*/ 6 h 26"/>
                  <a:gd name="T8" fmla="*/ 26 w 26"/>
                  <a:gd name="T9" fmla="*/ 8 h 26"/>
                  <a:gd name="T10" fmla="*/ 26 w 26"/>
                  <a:gd name="T11" fmla="*/ 8 h 26"/>
                  <a:gd name="T12" fmla="*/ 22 w 26"/>
                  <a:gd name="T13" fmla="*/ 14 h 26"/>
                  <a:gd name="T14" fmla="*/ 16 w 26"/>
                  <a:gd name="T15" fmla="*/ 18 h 26"/>
                  <a:gd name="T16" fmla="*/ 8 w 26"/>
                  <a:gd name="T17" fmla="*/ 22 h 26"/>
                  <a:gd name="T18" fmla="*/ 0 w 26"/>
                  <a:gd name="T19" fmla="*/ 26 h 26"/>
                  <a:gd name="T20" fmla="*/ 0 w 26"/>
                  <a:gd name="T21" fmla="*/ 26 h 26"/>
                  <a:gd name="T22" fmla="*/ 2 w 26"/>
                  <a:gd name="T23" fmla="*/ 20 h 26"/>
                  <a:gd name="T24" fmla="*/ 4 w 26"/>
                  <a:gd name="T25" fmla="*/ 10 h 26"/>
                  <a:gd name="T26" fmla="*/ 6 w 26"/>
                  <a:gd name="T27" fmla="*/ 4 h 26"/>
                  <a:gd name="T28" fmla="*/ 8 w 26"/>
                  <a:gd name="T29" fmla="*/ 2 h 26"/>
                  <a:gd name="T30" fmla="*/ 14 w 26"/>
                  <a:gd name="T31" fmla="*/ 0 h 26"/>
                  <a:gd name="T32" fmla="*/ 20 w 26"/>
                  <a:gd name="T33" fmla="*/ 0 h 26"/>
                  <a:gd name="T34" fmla="*/ 20 w 26"/>
                  <a:gd name="T3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" h="26">
                    <a:moveTo>
                      <a:pt x="20" y="0"/>
                    </a:moveTo>
                    <a:lnTo>
                      <a:pt x="20" y="0"/>
                    </a:lnTo>
                    <a:lnTo>
                      <a:pt x="24" y="4"/>
                    </a:lnTo>
                    <a:lnTo>
                      <a:pt x="24" y="6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2" y="14"/>
                    </a:lnTo>
                    <a:lnTo>
                      <a:pt x="16" y="18"/>
                    </a:lnTo>
                    <a:lnTo>
                      <a:pt x="8" y="22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2" y="20"/>
                    </a:lnTo>
                    <a:lnTo>
                      <a:pt x="4" y="10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92" name="Freeform 80"/>
              <p:cNvSpPr>
                <a:spLocks/>
              </p:cNvSpPr>
              <p:nvPr userDrawn="1"/>
            </p:nvSpPr>
            <p:spPr bwMode="auto">
              <a:xfrm>
                <a:off x="3501" y="386"/>
                <a:ext cx="3" cy="1"/>
              </a:xfrm>
              <a:custGeom>
                <a:avLst/>
                <a:gdLst>
                  <a:gd name="T0" fmla="*/ 12 w 12"/>
                  <a:gd name="T1" fmla="*/ 0 h 4"/>
                  <a:gd name="T2" fmla="*/ 12 w 12"/>
                  <a:gd name="T3" fmla="*/ 0 h 4"/>
                  <a:gd name="T4" fmla="*/ 6 w 12"/>
                  <a:gd name="T5" fmla="*/ 4 h 4"/>
                  <a:gd name="T6" fmla="*/ 2 w 12"/>
                  <a:gd name="T7" fmla="*/ 4 h 4"/>
                  <a:gd name="T8" fmla="*/ 0 w 12"/>
                  <a:gd name="T9" fmla="*/ 2 h 4"/>
                  <a:gd name="T10" fmla="*/ 0 w 12"/>
                  <a:gd name="T11" fmla="*/ 2 h 4"/>
                  <a:gd name="T12" fmla="*/ 2 w 12"/>
                  <a:gd name="T13" fmla="*/ 0 h 4"/>
                  <a:gd name="T14" fmla="*/ 4 w 12"/>
                  <a:gd name="T15" fmla="*/ 0 h 4"/>
                  <a:gd name="T16" fmla="*/ 8 w 12"/>
                  <a:gd name="T17" fmla="*/ 0 h 4"/>
                  <a:gd name="T18" fmla="*/ 12 w 12"/>
                  <a:gd name="T19" fmla="*/ 0 h 4"/>
                  <a:gd name="T20" fmla="*/ 12 w 12"/>
                  <a:gd name="T2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4">
                    <a:moveTo>
                      <a:pt x="12" y="0"/>
                    </a:moveTo>
                    <a:lnTo>
                      <a:pt x="12" y="0"/>
                    </a:lnTo>
                    <a:lnTo>
                      <a:pt x="6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93" name="Freeform 81"/>
              <p:cNvSpPr>
                <a:spLocks/>
              </p:cNvSpPr>
              <p:nvPr userDrawn="1"/>
            </p:nvSpPr>
            <p:spPr bwMode="auto">
              <a:xfrm>
                <a:off x="3981" y="415"/>
                <a:ext cx="2" cy="4"/>
              </a:xfrm>
              <a:custGeom>
                <a:avLst/>
                <a:gdLst>
                  <a:gd name="T0" fmla="*/ 8 w 8"/>
                  <a:gd name="T1" fmla="*/ 0 h 14"/>
                  <a:gd name="T2" fmla="*/ 8 w 8"/>
                  <a:gd name="T3" fmla="*/ 0 h 14"/>
                  <a:gd name="T4" fmla="*/ 4 w 8"/>
                  <a:gd name="T5" fmla="*/ 10 h 14"/>
                  <a:gd name="T6" fmla="*/ 2 w 8"/>
                  <a:gd name="T7" fmla="*/ 12 h 14"/>
                  <a:gd name="T8" fmla="*/ 0 w 8"/>
                  <a:gd name="T9" fmla="*/ 14 h 14"/>
                  <a:gd name="T10" fmla="*/ 0 w 8"/>
                  <a:gd name="T11" fmla="*/ 14 h 14"/>
                  <a:gd name="T12" fmla="*/ 0 w 8"/>
                  <a:gd name="T13" fmla="*/ 8 h 14"/>
                  <a:gd name="T14" fmla="*/ 2 w 8"/>
                  <a:gd name="T15" fmla="*/ 4 h 14"/>
                  <a:gd name="T16" fmla="*/ 4 w 8"/>
                  <a:gd name="T17" fmla="*/ 2 h 14"/>
                  <a:gd name="T18" fmla="*/ 8 w 8"/>
                  <a:gd name="T19" fmla="*/ 0 h 14"/>
                  <a:gd name="T20" fmla="*/ 8 w 8"/>
                  <a:gd name="T2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14">
                    <a:moveTo>
                      <a:pt x="8" y="0"/>
                    </a:moveTo>
                    <a:lnTo>
                      <a:pt x="8" y="0"/>
                    </a:lnTo>
                    <a:lnTo>
                      <a:pt x="4" y="10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94" name="Freeform 82"/>
              <p:cNvSpPr>
                <a:spLocks/>
              </p:cNvSpPr>
              <p:nvPr userDrawn="1"/>
            </p:nvSpPr>
            <p:spPr bwMode="auto">
              <a:xfrm>
                <a:off x="4113" y="427"/>
                <a:ext cx="4" cy="5"/>
              </a:xfrm>
              <a:custGeom>
                <a:avLst/>
                <a:gdLst>
                  <a:gd name="T0" fmla="*/ 0 w 18"/>
                  <a:gd name="T1" fmla="*/ 0 h 18"/>
                  <a:gd name="T2" fmla="*/ 0 w 18"/>
                  <a:gd name="T3" fmla="*/ 0 h 18"/>
                  <a:gd name="T4" fmla="*/ 4 w 18"/>
                  <a:gd name="T5" fmla="*/ 0 h 18"/>
                  <a:gd name="T6" fmla="*/ 8 w 18"/>
                  <a:gd name="T7" fmla="*/ 2 h 18"/>
                  <a:gd name="T8" fmla="*/ 14 w 18"/>
                  <a:gd name="T9" fmla="*/ 6 h 18"/>
                  <a:gd name="T10" fmla="*/ 18 w 18"/>
                  <a:gd name="T11" fmla="*/ 8 h 18"/>
                  <a:gd name="T12" fmla="*/ 18 w 18"/>
                  <a:gd name="T13" fmla="*/ 8 h 18"/>
                  <a:gd name="T14" fmla="*/ 18 w 18"/>
                  <a:gd name="T15" fmla="*/ 12 h 18"/>
                  <a:gd name="T16" fmla="*/ 16 w 18"/>
                  <a:gd name="T17" fmla="*/ 12 h 18"/>
                  <a:gd name="T18" fmla="*/ 14 w 18"/>
                  <a:gd name="T19" fmla="*/ 14 h 18"/>
                  <a:gd name="T20" fmla="*/ 14 w 18"/>
                  <a:gd name="T21" fmla="*/ 18 h 18"/>
                  <a:gd name="T22" fmla="*/ 14 w 18"/>
                  <a:gd name="T23" fmla="*/ 18 h 18"/>
                  <a:gd name="T24" fmla="*/ 10 w 18"/>
                  <a:gd name="T25" fmla="*/ 16 h 18"/>
                  <a:gd name="T26" fmla="*/ 8 w 18"/>
                  <a:gd name="T27" fmla="*/ 12 h 18"/>
                  <a:gd name="T28" fmla="*/ 6 w 18"/>
                  <a:gd name="T29" fmla="*/ 10 h 18"/>
                  <a:gd name="T30" fmla="*/ 0 w 18"/>
                  <a:gd name="T31" fmla="*/ 8 h 18"/>
                  <a:gd name="T32" fmla="*/ 0 w 18"/>
                  <a:gd name="T33" fmla="*/ 8 h 18"/>
                  <a:gd name="T34" fmla="*/ 0 w 18"/>
                  <a:gd name="T35" fmla="*/ 6 h 18"/>
                  <a:gd name="T36" fmla="*/ 2 w 18"/>
                  <a:gd name="T37" fmla="*/ 4 h 18"/>
                  <a:gd name="T38" fmla="*/ 2 w 18"/>
                  <a:gd name="T39" fmla="*/ 2 h 18"/>
                  <a:gd name="T40" fmla="*/ 0 w 18"/>
                  <a:gd name="T41" fmla="*/ 0 h 18"/>
                  <a:gd name="T42" fmla="*/ 0 w 18"/>
                  <a:gd name="T4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18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14" y="6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12"/>
                    </a:lnTo>
                    <a:lnTo>
                      <a:pt x="16" y="12"/>
                    </a:lnTo>
                    <a:lnTo>
                      <a:pt x="14" y="14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0" y="16"/>
                    </a:lnTo>
                    <a:lnTo>
                      <a:pt x="8" y="12"/>
                    </a:lnTo>
                    <a:lnTo>
                      <a:pt x="6" y="1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95" name="Freeform 83"/>
              <p:cNvSpPr>
                <a:spLocks/>
              </p:cNvSpPr>
              <p:nvPr userDrawn="1"/>
            </p:nvSpPr>
            <p:spPr bwMode="auto">
              <a:xfrm>
                <a:off x="3970" y="436"/>
                <a:ext cx="3" cy="2"/>
              </a:xfrm>
              <a:custGeom>
                <a:avLst/>
                <a:gdLst>
                  <a:gd name="T0" fmla="*/ 0 w 12"/>
                  <a:gd name="T1" fmla="*/ 0 h 10"/>
                  <a:gd name="T2" fmla="*/ 0 w 12"/>
                  <a:gd name="T3" fmla="*/ 0 h 10"/>
                  <a:gd name="T4" fmla="*/ 8 w 12"/>
                  <a:gd name="T5" fmla="*/ 0 h 10"/>
                  <a:gd name="T6" fmla="*/ 8 w 12"/>
                  <a:gd name="T7" fmla="*/ 0 h 10"/>
                  <a:gd name="T8" fmla="*/ 8 w 12"/>
                  <a:gd name="T9" fmla="*/ 4 h 10"/>
                  <a:gd name="T10" fmla="*/ 10 w 12"/>
                  <a:gd name="T11" fmla="*/ 6 h 10"/>
                  <a:gd name="T12" fmla="*/ 12 w 12"/>
                  <a:gd name="T13" fmla="*/ 6 h 10"/>
                  <a:gd name="T14" fmla="*/ 12 w 12"/>
                  <a:gd name="T15" fmla="*/ 10 h 10"/>
                  <a:gd name="T16" fmla="*/ 12 w 12"/>
                  <a:gd name="T17" fmla="*/ 10 h 10"/>
                  <a:gd name="T18" fmla="*/ 4 w 12"/>
                  <a:gd name="T19" fmla="*/ 8 h 10"/>
                  <a:gd name="T20" fmla="*/ 0 w 12"/>
                  <a:gd name="T21" fmla="*/ 6 h 10"/>
                  <a:gd name="T22" fmla="*/ 0 w 12"/>
                  <a:gd name="T23" fmla="*/ 0 h 10"/>
                  <a:gd name="T24" fmla="*/ 0 w 12"/>
                  <a:gd name="T2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0">
                    <a:moveTo>
                      <a:pt x="0" y="0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4"/>
                    </a:lnTo>
                    <a:lnTo>
                      <a:pt x="10" y="6"/>
                    </a:lnTo>
                    <a:lnTo>
                      <a:pt x="12" y="6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4" y="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96" name="Freeform 84"/>
              <p:cNvSpPr>
                <a:spLocks/>
              </p:cNvSpPr>
              <p:nvPr userDrawn="1"/>
            </p:nvSpPr>
            <p:spPr bwMode="auto">
              <a:xfrm>
                <a:off x="3948" y="443"/>
                <a:ext cx="5" cy="9"/>
              </a:xfrm>
              <a:custGeom>
                <a:avLst/>
                <a:gdLst>
                  <a:gd name="T0" fmla="*/ 10 w 22"/>
                  <a:gd name="T1" fmla="*/ 22 h 32"/>
                  <a:gd name="T2" fmla="*/ 10 w 22"/>
                  <a:gd name="T3" fmla="*/ 22 h 32"/>
                  <a:gd name="T4" fmla="*/ 10 w 22"/>
                  <a:gd name="T5" fmla="*/ 24 h 32"/>
                  <a:gd name="T6" fmla="*/ 10 w 22"/>
                  <a:gd name="T7" fmla="*/ 28 h 32"/>
                  <a:gd name="T8" fmla="*/ 8 w 22"/>
                  <a:gd name="T9" fmla="*/ 32 h 32"/>
                  <a:gd name="T10" fmla="*/ 2 w 22"/>
                  <a:gd name="T11" fmla="*/ 32 h 32"/>
                  <a:gd name="T12" fmla="*/ 2 w 22"/>
                  <a:gd name="T13" fmla="*/ 32 h 32"/>
                  <a:gd name="T14" fmla="*/ 4 w 22"/>
                  <a:gd name="T15" fmla="*/ 24 h 32"/>
                  <a:gd name="T16" fmla="*/ 4 w 22"/>
                  <a:gd name="T17" fmla="*/ 22 h 32"/>
                  <a:gd name="T18" fmla="*/ 0 w 22"/>
                  <a:gd name="T19" fmla="*/ 20 h 32"/>
                  <a:gd name="T20" fmla="*/ 0 w 22"/>
                  <a:gd name="T21" fmla="*/ 20 h 32"/>
                  <a:gd name="T22" fmla="*/ 2 w 22"/>
                  <a:gd name="T23" fmla="*/ 16 h 32"/>
                  <a:gd name="T24" fmla="*/ 2 w 22"/>
                  <a:gd name="T25" fmla="*/ 14 h 32"/>
                  <a:gd name="T26" fmla="*/ 4 w 22"/>
                  <a:gd name="T27" fmla="*/ 12 h 32"/>
                  <a:gd name="T28" fmla="*/ 2 w 22"/>
                  <a:gd name="T29" fmla="*/ 10 h 32"/>
                  <a:gd name="T30" fmla="*/ 2 w 22"/>
                  <a:gd name="T31" fmla="*/ 10 h 32"/>
                  <a:gd name="T32" fmla="*/ 6 w 22"/>
                  <a:gd name="T33" fmla="*/ 16 h 32"/>
                  <a:gd name="T34" fmla="*/ 6 w 22"/>
                  <a:gd name="T35" fmla="*/ 16 h 32"/>
                  <a:gd name="T36" fmla="*/ 8 w 22"/>
                  <a:gd name="T37" fmla="*/ 10 h 32"/>
                  <a:gd name="T38" fmla="*/ 12 w 22"/>
                  <a:gd name="T39" fmla="*/ 6 h 32"/>
                  <a:gd name="T40" fmla="*/ 20 w 22"/>
                  <a:gd name="T41" fmla="*/ 0 h 32"/>
                  <a:gd name="T42" fmla="*/ 20 w 22"/>
                  <a:gd name="T43" fmla="*/ 0 h 32"/>
                  <a:gd name="T44" fmla="*/ 22 w 22"/>
                  <a:gd name="T45" fmla="*/ 4 h 32"/>
                  <a:gd name="T46" fmla="*/ 22 w 22"/>
                  <a:gd name="T47" fmla="*/ 8 h 32"/>
                  <a:gd name="T48" fmla="*/ 20 w 22"/>
                  <a:gd name="T49" fmla="*/ 14 h 32"/>
                  <a:gd name="T50" fmla="*/ 16 w 22"/>
                  <a:gd name="T51" fmla="*/ 20 h 32"/>
                  <a:gd name="T52" fmla="*/ 16 w 22"/>
                  <a:gd name="T53" fmla="*/ 24 h 32"/>
                  <a:gd name="T54" fmla="*/ 16 w 22"/>
                  <a:gd name="T55" fmla="*/ 28 h 32"/>
                  <a:gd name="T56" fmla="*/ 16 w 22"/>
                  <a:gd name="T57" fmla="*/ 28 h 32"/>
                  <a:gd name="T58" fmla="*/ 12 w 22"/>
                  <a:gd name="T59" fmla="*/ 26 h 32"/>
                  <a:gd name="T60" fmla="*/ 10 w 22"/>
                  <a:gd name="T61" fmla="*/ 22 h 32"/>
                  <a:gd name="T62" fmla="*/ 10 w 22"/>
                  <a:gd name="T63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" h="32">
                    <a:moveTo>
                      <a:pt x="10" y="22"/>
                    </a:moveTo>
                    <a:lnTo>
                      <a:pt x="10" y="22"/>
                    </a:lnTo>
                    <a:lnTo>
                      <a:pt x="10" y="24"/>
                    </a:lnTo>
                    <a:lnTo>
                      <a:pt x="10" y="28"/>
                    </a:lnTo>
                    <a:lnTo>
                      <a:pt x="8" y="3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4" y="24"/>
                    </a:lnTo>
                    <a:lnTo>
                      <a:pt x="4" y="2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16"/>
                    </a:lnTo>
                    <a:lnTo>
                      <a:pt x="2" y="14"/>
                    </a:lnTo>
                    <a:lnTo>
                      <a:pt x="4" y="12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0"/>
                    </a:lnTo>
                    <a:lnTo>
                      <a:pt x="12" y="6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2" y="4"/>
                    </a:lnTo>
                    <a:lnTo>
                      <a:pt x="22" y="8"/>
                    </a:lnTo>
                    <a:lnTo>
                      <a:pt x="20" y="14"/>
                    </a:lnTo>
                    <a:lnTo>
                      <a:pt x="16" y="20"/>
                    </a:lnTo>
                    <a:lnTo>
                      <a:pt x="16" y="24"/>
                    </a:lnTo>
                    <a:lnTo>
                      <a:pt x="16" y="28"/>
                    </a:lnTo>
                    <a:lnTo>
                      <a:pt x="16" y="28"/>
                    </a:lnTo>
                    <a:lnTo>
                      <a:pt x="12" y="26"/>
                    </a:lnTo>
                    <a:lnTo>
                      <a:pt x="10" y="22"/>
                    </a:lnTo>
                    <a:lnTo>
                      <a:pt x="10" y="2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97" name="Freeform 85"/>
              <p:cNvSpPr>
                <a:spLocks/>
              </p:cNvSpPr>
              <p:nvPr userDrawn="1"/>
            </p:nvSpPr>
            <p:spPr bwMode="auto">
              <a:xfrm>
                <a:off x="4100" y="444"/>
                <a:ext cx="6" cy="14"/>
              </a:xfrm>
              <a:custGeom>
                <a:avLst/>
                <a:gdLst>
                  <a:gd name="T0" fmla="*/ 10 w 20"/>
                  <a:gd name="T1" fmla="*/ 0 h 52"/>
                  <a:gd name="T2" fmla="*/ 10 w 20"/>
                  <a:gd name="T3" fmla="*/ 0 h 52"/>
                  <a:gd name="T4" fmla="*/ 14 w 20"/>
                  <a:gd name="T5" fmla="*/ 10 h 52"/>
                  <a:gd name="T6" fmla="*/ 18 w 20"/>
                  <a:gd name="T7" fmla="*/ 24 h 52"/>
                  <a:gd name="T8" fmla="*/ 20 w 20"/>
                  <a:gd name="T9" fmla="*/ 32 h 52"/>
                  <a:gd name="T10" fmla="*/ 20 w 20"/>
                  <a:gd name="T11" fmla="*/ 38 h 52"/>
                  <a:gd name="T12" fmla="*/ 20 w 20"/>
                  <a:gd name="T13" fmla="*/ 44 h 52"/>
                  <a:gd name="T14" fmla="*/ 16 w 20"/>
                  <a:gd name="T15" fmla="*/ 52 h 52"/>
                  <a:gd name="T16" fmla="*/ 16 w 20"/>
                  <a:gd name="T17" fmla="*/ 52 h 52"/>
                  <a:gd name="T18" fmla="*/ 16 w 20"/>
                  <a:gd name="T19" fmla="*/ 46 h 52"/>
                  <a:gd name="T20" fmla="*/ 12 w 20"/>
                  <a:gd name="T21" fmla="*/ 38 h 52"/>
                  <a:gd name="T22" fmla="*/ 4 w 20"/>
                  <a:gd name="T23" fmla="*/ 24 h 52"/>
                  <a:gd name="T24" fmla="*/ 2 w 20"/>
                  <a:gd name="T25" fmla="*/ 18 h 52"/>
                  <a:gd name="T26" fmla="*/ 0 w 20"/>
                  <a:gd name="T27" fmla="*/ 10 h 52"/>
                  <a:gd name="T28" fmla="*/ 4 w 20"/>
                  <a:gd name="T29" fmla="*/ 4 h 52"/>
                  <a:gd name="T30" fmla="*/ 10 w 20"/>
                  <a:gd name="T31" fmla="*/ 0 h 52"/>
                  <a:gd name="T32" fmla="*/ 10 w 20"/>
                  <a:gd name="T3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52">
                    <a:moveTo>
                      <a:pt x="10" y="0"/>
                    </a:moveTo>
                    <a:lnTo>
                      <a:pt x="10" y="0"/>
                    </a:lnTo>
                    <a:lnTo>
                      <a:pt x="14" y="10"/>
                    </a:lnTo>
                    <a:lnTo>
                      <a:pt x="18" y="24"/>
                    </a:lnTo>
                    <a:lnTo>
                      <a:pt x="20" y="32"/>
                    </a:lnTo>
                    <a:lnTo>
                      <a:pt x="20" y="38"/>
                    </a:lnTo>
                    <a:lnTo>
                      <a:pt x="20" y="44"/>
                    </a:lnTo>
                    <a:lnTo>
                      <a:pt x="16" y="52"/>
                    </a:lnTo>
                    <a:lnTo>
                      <a:pt x="16" y="52"/>
                    </a:lnTo>
                    <a:lnTo>
                      <a:pt x="16" y="46"/>
                    </a:lnTo>
                    <a:lnTo>
                      <a:pt x="12" y="38"/>
                    </a:lnTo>
                    <a:lnTo>
                      <a:pt x="4" y="24"/>
                    </a:lnTo>
                    <a:lnTo>
                      <a:pt x="2" y="18"/>
                    </a:lnTo>
                    <a:lnTo>
                      <a:pt x="0" y="10"/>
                    </a:lnTo>
                    <a:lnTo>
                      <a:pt x="4" y="4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98" name="Freeform 86"/>
              <p:cNvSpPr>
                <a:spLocks/>
              </p:cNvSpPr>
              <p:nvPr userDrawn="1"/>
            </p:nvSpPr>
            <p:spPr bwMode="auto">
              <a:xfrm>
                <a:off x="3525" y="452"/>
                <a:ext cx="8" cy="17"/>
              </a:xfrm>
              <a:custGeom>
                <a:avLst/>
                <a:gdLst>
                  <a:gd name="T0" fmla="*/ 20 w 32"/>
                  <a:gd name="T1" fmla="*/ 0 h 66"/>
                  <a:gd name="T2" fmla="*/ 20 w 32"/>
                  <a:gd name="T3" fmla="*/ 0 h 66"/>
                  <a:gd name="T4" fmla="*/ 28 w 32"/>
                  <a:gd name="T5" fmla="*/ 18 h 66"/>
                  <a:gd name="T6" fmla="*/ 30 w 32"/>
                  <a:gd name="T7" fmla="*/ 26 h 66"/>
                  <a:gd name="T8" fmla="*/ 32 w 32"/>
                  <a:gd name="T9" fmla="*/ 34 h 66"/>
                  <a:gd name="T10" fmla="*/ 32 w 32"/>
                  <a:gd name="T11" fmla="*/ 44 h 66"/>
                  <a:gd name="T12" fmla="*/ 28 w 32"/>
                  <a:gd name="T13" fmla="*/ 52 h 66"/>
                  <a:gd name="T14" fmla="*/ 24 w 32"/>
                  <a:gd name="T15" fmla="*/ 58 h 66"/>
                  <a:gd name="T16" fmla="*/ 18 w 32"/>
                  <a:gd name="T17" fmla="*/ 66 h 66"/>
                  <a:gd name="T18" fmla="*/ 18 w 32"/>
                  <a:gd name="T19" fmla="*/ 66 h 66"/>
                  <a:gd name="T20" fmla="*/ 14 w 32"/>
                  <a:gd name="T21" fmla="*/ 64 h 66"/>
                  <a:gd name="T22" fmla="*/ 10 w 32"/>
                  <a:gd name="T23" fmla="*/ 60 h 66"/>
                  <a:gd name="T24" fmla="*/ 4 w 32"/>
                  <a:gd name="T25" fmla="*/ 54 h 66"/>
                  <a:gd name="T26" fmla="*/ 2 w 32"/>
                  <a:gd name="T27" fmla="*/ 44 h 66"/>
                  <a:gd name="T28" fmla="*/ 0 w 32"/>
                  <a:gd name="T29" fmla="*/ 32 h 66"/>
                  <a:gd name="T30" fmla="*/ 0 w 32"/>
                  <a:gd name="T31" fmla="*/ 32 h 66"/>
                  <a:gd name="T32" fmla="*/ 4 w 32"/>
                  <a:gd name="T33" fmla="*/ 28 h 66"/>
                  <a:gd name="T34" fmla="*/ 6 w 32"/>
                  <a:gd name="T35" fmla="*/ 24 h 66"/>
                  <a:gd name="T36" fmla="*/ 8 w 32"/>
                  <a:gd name="T37" fmla="*/ 14 h 66"/>
                  <a:gd name="T38" fmla="*/ 8 w 32"/>
                  <a:gd name="T39" fmla="*/ 8 h 66"/>
                  <a:gd name="T40" fmla="*/ 10 w 32"/>
                  <a:gd name="T41" fmla="*/ 4 h 66"/>
                  <a:gd name="T42" fmla="*/ 14 w 32"/>
                  <a:gd name="T43" fmla="*/ 0 h 66"/>
                  <a:gd name="T44" fmla="*/ 20 w 32"/>
                  <a:gd name="T45" fmla="*/ 0 h 66"/>
                  <a:gd name="T46" fmla="*/ 20 w 32"/>
                  <a:gd name="T4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66">
                    <a:moveTo>
                      <a:pt x="20" y="0"/>
                    </a:moveTo>
                    <a:lnTo>
                      <a:pt x="20" y="0"/>
                    </a:lnTo>
                    <a:lnTo>
                      <a:pt x="28" y="18"/>
                    </a:lnTo>
                    <a:lnTo>
                      <a:pt x="30" y="26"/>
                    </a:lnTo>
                    <a:lnTo>
                      <a:pt x="32" y="34"/>
                    </a:lnTo>
                    <a:lnTo>
                      <a:pt x="32" y="44"/>
                    </a:lnTo>
                    <a:lnTo>
                      <a:pt x="28" y="52"/>
                    </a:lnTo>
                    <a:lnTo>
                      <a:pt x="24" y="58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4" y="64"/>
                    </a:lnTo>
                    <a:lnTo>
                      <a:pt x="10" y="60"/>
                    </a:lnTo>
                    <a:lnTo>
                      <a:pt x="4" y="54"/>
                    </a:lnTo>
                    <a:lnTo>
                      <a:pt x="2" y="44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4" y="28"/>
                    </a:lnTo>
                    <a:lnTo>
                      <a:pt x="6" y="24"/>
                    </a:lnTo>
                    <a:lnTo>
                      <a:pt x="8" y="14"/>
                    </a:lnTo>
                    <a:lnTo>
                      <a:pt x="8" y="8"/>
                    </a:lnTo>
                    <a:lnTo>
                      <a:pt x="10" y="4"/>
                    </a:lnTo>
                    <a:lnTo>
                      <a:pt x="14" y="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99" name="Freeform 87"/>
              <p:cNvSpPr>
                <a:spLocks/>
              </p:cNvSpPr>
              <p:nvPr userDrawn="1"/>
            </p:nvSpPr>
            <p:spPr bwMode="auto">
              <a:xfrm>
                <a:off x="4096" y="453"/>
                <a:ext cx="3" cy="14"/>
              </a:xfrm>
              <a:custGeom>
                <a:avLst/>
                <a:gdLst>
                  <a:gd name="T0" fmla="*/ 0 w 14"/>
                  <a:gd name="T1" fmla="*/ 0 h 54"/>
                  <a:gd name="T2" fmla="*/ 0 w 14"/>
                  <a:gd name="T3" fmla="*/ 0 h 54"/>
                  <a:gd name="T4" fmla="*/ 4 w 14"/>
                  <a:gd name="T5" fmla="*/ 6 h 54"/>
                  <a:gd name="T6" fmla="*/ 6 w 14"/>
                  <a:gd name="T7" fmla="*/ 12 h 54"/>
                  <a:gd name="T8" fmla="*/ 8 w 14"/>
                  <a:gd name="T9" fmla="*/ 24 h 54"/>
                  <a:gd name="T10" fmla="*/ 10 w 14"/>
                  <a:gd name="T11" fmla="*/ 38 h 54"/>
                  <a:gd name="T12" fmla="*/ 14 w 14"/>
                  <a:gd name="T13" fmla="*/ 54 h 54"/>
                  <a:gd name="T14" fmla="*/ 14 w 14"/>
                  <a:gd name="T15" fmla="*/ 54 h 54"/>
                  <a:gd name="T16" fmla="*/ 10 w 14"/>
                  <a:gd name="T17" fmla="*/ 52 h 54"/>
                  <a:gd name="T18" fmla="*/ 8 w 14"/>
                  <a:gd name="T19" fmla="*/ 48 h 54"/>
                  <a:gd name="T20" fmla="*/ 4 w 14"/>
                  <a:gd name="T21" fmla="*/ 32 h 54"/>
                  <a:gd name="T22" fmla="*/ 2 w 14"/>
                  <a:gd name="T23" fmla="*/ 14 h 54"/>
                  <a:gd name="T24" fmla="*/ 0 w 14"/>
                  <a:gd name="T25" fmla="*/ 0 h 54"/>
                  <a:gd name="T26" fmla="*/ 0 w 14"/>
                  <a:gd name="T2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54">
                    <a:moveTo>
                      <a:pt x="0" y="0"/>
                    </a:moveTo>
                    <a:lnTo>
                      <a:pt x="0" y="0"/>
                    </a:lnTo>
                    <a:lnTo>
                      <a:pt x="4" y="6"/>
                    </a:lnTo>
                    <a:lnTo>
                      <a:pt x="6" y="12"/>
                    </a:lnTo>
                    <a:lnTo>
                      <a:pt x="8" y="24"/>
                    </a:lnTo>
                    <a:lnTo>
                      <a:pt x="10" y="38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10" y="52"/>
                    </a:lnTo>
                    <a:lnTo>
                      <a:pt x="8" y="48"/>
                    </a:lnTo>
                    <a:lnTo>
                      <a:pt x="4" y="32"/>
                    </a:lnTo>
                    <a:lnTo>
                      <a:pt x="2" y="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00" name="Freeform 88"/>
              <p:cNvSpPr>
                <a:spLocks/>
              </p:cNvSpPr>
              <p:nvPr userDrawn="1"/>
            </p:nvSpPr>
            <p:spPr bwMode="auto">
              <a:xfrm>
                <a:off x="3945" y="453"/>
                <a:ext cx="2" cy="8"/>
              </a:xfrm>
              <a:custGeom>
                <a:avLst/>
                <a:gdLst>
                  <a:gd name="T0" fmla="*/ 0 w 6"/>
                  <a:gd name="T1" fmla="*/ 0 h 30"/>
                  <a:gd name="T2" fmla="*/ 0 w 6"/>
                  <a:gd name="T3" fmla="*/ 0 h 30"/>
                  <a:gd name="T4" fmla="*/ 2 w 6"/>
                  <a:gd name="T5" fmla="*/ 2 h 30"/>
                  <a:gd name="T6" fmla="*/ 2 w 6"/>
                  <a:gd name="T7" fmla="*/ 2 h 30"/>
                  <a:gd name="T8" fmla="*/ 6 w 6"/>
                  <a:gd name="T9" fmla="*/ 0 h 30"/>
                  <a:gd name="T10" fmla="*/ 6 w 6"/>
                  <a:gd name="T11" fmla="*/ 0 h 30"/>
                  <a:gd name="T12" fmla="*/ 6 w 6"/>
                  <a:gd name="T13" fmla="*/ 8 h 30"/>
                  <a:gd name="T14" fmla="*/ 6 w 6"/>
                  <a:gd name="T15" fmla="*/ 8 h 30"/>
                  <a:gd name="T16" fmla="*/ 4 w 6"/>
                  <a:gd name="T17" fmla="*/ 8 h 30"/>
                  <a:gd name="T18" fmla="*/ 4 w 6"/>
                  <a:gd name="T19" fmla="*/ 8 h 30"/>
                  <a:gd name="T20" fmla="*/ 4 w 6"/>
                  <a:gd name="T21" fmla="*/ 14 h 30"/>
                  <a:gd name="T22" fmla="*/ 4 w 6"/>
                  <a:gd name="T23" fmla="*/ 30 h 30"/>
                  <a:gd name="T24" fmla="*/ 4 w 6"/>
                  <a:gd name="T25" fmla="*/ 30 h 30"/>
                  <a:gd name="T26" fmla="*/ 0 w 6"/>
                  <a:gd name="T27" fmla="*/ 26 h 30"/>
                  <a:gd name="T28" fmla="*/ 0 w 6"/>
                  <a:gd name="T29" fmla="*/ 24 h 30"/>
                  <a:gd name="T30" fmla="*/ 0 w 6"/>
                  <a:gd name="T31" fmla="*/ 16 h 30"/>
                  <a:gd name="T32" fmla="*/ 0 w 6"/>
                  <a:gd name="T33" fmla="*/ 8 h 30"/>
                  <a:gd name="T34" fmla="*/ 0 w 6"/>
                  <a:gd name="T35" fmla="*/ 4 h 30"/>
                  <a:gd name="T36" fmla="*/ 0 w 6"/>
                  <a:gd name="T37" fmla="*/ 0 h 30"/>
                  <a:gd name="T38" fmla="*/ 0 w 6"/>
                  <a:gd name="T3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30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14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01" name="Freeform 89"/>
              <p:cNvSpPr>
                <a:spLocks/>
              </p:cNvSpPr>
              <p:nvPr userDrawn="1"/>
            </p:nvSpPr>
            <p:spPr bwMode="auto">
              <a:xfrm>
                <a:off x="4059" y="479"/>
                <a:ext cx="11" cy="12"/>
              </a:xfrm>
              <a:custGeom>
                <a:avLst/>
                <a:gdLst>
                  <a:gd name="T0" fmla="*/ 0 w 40"/>
                  <a:gd name="T1" fmla="*/ 10 h 46"/>
                  <a:gd name="T2" fmla="*/ 0 w 40"/>
                  <a:gd name="T3" fmla="*/ 10 h 46"/>
                  <a:gd name="T4" fmla="*/ 2 w 40"/>
                  <a:gd name="T5" fmla="*/ 8 h 46"/>
                  <a:gd name="T6" fmla="*/ 6 w 40"/>
                  <a:gd name="T7" fmla="*/ 6 h 46"/>
                  <a:gd name="T8" fmla="*/ 10 w 40"/>
                  <a:gd name="T9" fmla="*/ 4 h 46"/>
                  <a:gd name="T10" fmla="*/ 14 w 40"/>
                  <a:gd name="T11" fmla="*/ 0 h 46"/>
                  <a:gd name="T12" fmla="*/ 14 w 40"/>
                  <a:gd name="T13" fmla="*/ 0 h 46"/>
                  <a:gd name="T14" fmla="*/ 16 w 40"/>
                  <a:gd name="T15" fmla="*/ 2 h 46"/>
                  <a:gd name="T16" fmla="*/ 18 w 40"/>
                  <a:gd name="T17" fmla="*/ 4 h 46"/>
                  <a:gd name="T18" fmla="*/ 20 w 40"/>
                  <a:gd name="T19" fmla="*/ 8 h 46"/>
                  <a:gd name="T20" fmla="*/ 20 w 40"/>
                  <a:gd name="T21" fmla="*/ 8 h 46"/>
                  <a:gd name="T22" fmla="*/ 22 w 40"/>
                  <a:gd name="T23" fmla="*/ 6 h 46"/>
                  <a:gd name="T24" fmla="*/ 22 w 40"/>
                  <a:gd name="T25" fmla="*/ 2 h 46"/>
                  <a:gd name="T26" fmla="*/ 22 w 40"/>
                  <a:gd name="T27" fmla="*/ 2 h 46"/>
                  <a:gd name="T28" fmla="*/ 30 w 40"/>
                  <a:gd name="T29" fmla="*/ 12 h 46"/>
                  <a:gd name="T30" fmla="*/ 32 w 40"/>
                  <a:gd name="T31" fmla="*/ 18 h 46"/>
                  <a:gd name="T32" fmla="*/ 34 w 40"/>
                  <a:gd name="T33" fmla="*/ 28 h 46"/>
                  <a:gd name="T34" fmla="*/ 34 w 40"/>
                  <a:gd name="T35" fmla="*/ 28 h 46"/>
                  <a:gd name="T36" fmla="*/ 36 w 40"/>
                  <a:gd name="T37" fmla="*/ 24 h 46"/>
                  <a:gd name="T38" fmla="*/ 38 w 40"/>
                  <a:gd name="T39" fmla="*/ 24 h 46"/>
                  <a:gd name="T40" fmla="*/ 38 w 40"/>
                  <a:gd name="T41" fmla="*/ 28 h 46"/>
                  <a:gd name="T42" fmla="*/ 40 w 40"/>
                  <a:gd name="T43" fmla="*/ 46 h 46"/>
                  <a:gd name="T44" fmla="*/ 40 w 40"/>
                  <a:gd name="T45" fmla="*/ 46 h 46"/>
                  <a:gd name="T46" fmla="*/ 38 w 40"/>
                  <a:gd name="T47" fmla="*/ 44 h 46"/>
                  <a:gd name="T48" fmla="*/ 36 w 40"/>
                  <a:gd name="T49" fmla="*/ 40 h 46"/>
                  <a:gd name="T50" fmla="*/ 36 w 40"/>
                  <a:gd name="T51" fmla="*/ 30 h 46"/>
                  <a:gd name="T52" fmla="*/ 36 w 40"/>
                  <a:gd name="T53" fmla="*/ 30 h 46"/>
                  <a:gd name="T54" fmla="*/ 30 w 40"/>
                  <a:gd name="T55" fmla="*/ 32 h 46"/>
                  <a:gd name="T56" fmla="*/ 22 w 40"/>
                  <a:gd name="T57" fmla="*/ 28 h 46"/>
                  <a:gd name="T58" fmla="*/ 16 w 40"/>
                  <a:gd name="T59" fmla="*/ 26 h 46"/>
                  <a:gd name="T60" fmla="*/ 8 w 40"/>
                  <a:gd name="T61" fmla="*/ 24 h 46"/>
                  <a:gd name="T62" fmla="*/ 8 w 40"/>
                  <a:gd name="T63" fmla="*/ 24 h 46"/>
                  <a:gd name="T64" fmla="*/ 6 w 40"/>
                  <a:gd name="T65" fmla="*/ 14 h 46"/>
                  <a:gd name="T66" fmla="*/ 4 w 40"/>
                  <a:gd name="T67" fmla="*/ 12 h 46"/>
                  <a:gd name="T68" fmla="*/ 0 w 40"/>
                  <a:gd name="T69" fmla="*/ 10 h 46"/>
                  <a:gd name="T70" fmla="*/ 0 w 40"/>
                  <a:gd name="T71" fmla="*/ 1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" h="46">
                    <a:moveTo>
                      <a:pt x="0" y="10"/>
                    </a:moveTo>
                    <a:lnTo>
                      <a:pt x="0" y="10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10" y="4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6" y="2"/>
                    </a:lnTo>
                    <a:lnTo>
                      <a:pt x="18" y="4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2" y="6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30" y="12"/>
                    </a:lnTo>
                    <a:lnTo>
                      <a:pt x="32" y="18"/>
                    </a:lnTo>
                    <a:lnTo>
                      <a:pt x="34" y="28"/>
                    </a:lnTo>
                    <a:lnTo>
                      <a:pt x="34" y="28"/>
                    </a:lnTo>
                    <a:lnTo>
                      <a:pt x="36" y="24"/>
                    </a:lnTo>
                    <a:lnTo>
                      <a:pt x="38" y="24"/>
                    </a:lnTo>
                    <a:lnTo>
                      <a:pt x="38" y="28"/>
                    </a:lnTo>
                    <a:lnTo>
                      <a:pt x="40" y="46"/>
                    </a:lnTo>
                    <a:lnTo>
                      <a:pt x="40" y="46"/>
                    </a:lnTo>
                    <a:lnTo>
                      <a:pt x="38" y="44"/>
                    </a:lnTo>
                    <a:lnTo>
                      <a:pt x="36" y="40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0" y="32"/>
                    </a:lnTo>
                    <a:lnTo>
                      <a:pt x="22" y="28"/>
                    </a:lnTo>
                    <a:lnTo>
                      <a:pt x="16" y="26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6" y="14"/>
                    </a:lnTo>
                    <a:lnTo>
                      <a:pt x="4" y="12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02" name="Freeform 90"/>
              <p:cNvSpPr>
                <a:spLocks/>
              </p:cNvSpPr>
              <p:nvPr userDrawn="1"/>
            </p:nvSpPr>
            <p:spPr bwMode="auto">
              <a:xfrm>
                <a:off x="3958" y="479"/>
                <a:ext cx="1" cy="5"/>
              </a:xfrm>
              <a:custGeom>
                <a:avLst/>
                <a:gdLst>
                  <a:gd name="T0" fmla="*/ 2 w 6"/>
                  <a:gd name="T1" fmla="*/ 0 h 16"/>
                  <a:gd name="T2" fmla="*/ 2 w 6"/>
                  <a:gd name="T3" fmla="*/ 0 h 16"/>
                  <a:gd name="T4" fmla="*/ 4 w 6"/>
                  <a:gd name="T5" fmla="*/ 0 h 16"/>
                  <a:gd name="T6" fmla="*/ 4 w 6"/>
                  <a:gd name="T7" fmla="*/ 2 h 16"/>
                  <a:gd name="T8" fmla="*/ 6 w 6"/>
                  <a:gd name="T9" fmla="*/ 6 h 16"/>
                  <a:gd name="T10" fmla="*/ 4 w 6"/>
                  <a:gd name="T11" fmla="*/ 16 h 16"/>
                  <a:gd name="T12" fmla="*/ 4 w 6"/>
                  <a:gd name="T13" fmla="*/ 16 h 16"/>
                  <a:gd name="T14" fmla="*/ 0 w 6"/>
                  <a:gd name="T15" fmla="*/ 14 h 16"/>
                  <a:gd name="T16" fmla="*/ 0 w 6"/>
                  <a:gd name="T17" fmla="*/ 8 h 16"/>
                  <a:gd name="T18" fmla="*/ 0 w 6"/>
                  <a:gd name="T19" fmla="*/ 4 h 16"/>
                  <a:gd name="T20" fmla="*/ 2 w 6"/>
                  <a:gd name="T21" fmla="*/ 0 h 16"/>
                  <a:gd name="T22" fmla="*/ 2 w 6"/>
                  <a:gd name="T2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16">
                    <a:moveTo>
                      <a:pt x="2" y="0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6" y="6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03" name="Freeform 91"/>
              <p:cNvSpPr>
                <a:spLocks/>
              </p:cNvSpPr>
              <p:nvPr userDrawn="1"/>
            </p:nvSpPr>
            <p:spPr bwMode="auto">
              <a:xfrm>
                <a:off x="4094" y="481"/>
                <a:ext cx="4" cy="4"/>
              </a:xfrm>
              <a:custGeom>
                <a:avLst/>
                <a:gdLst>
                  <a:gd name="T0" fmla="*/ 0 w 18"/>
                  <a:gd name="T1" fmla="*/ 0 h 14"/>
                  <a:gd name="T2" fmla="*/ 0 w 18"/>
                  <a:gd name="T3" fmla="*/ 0 h 14"/>
                  <a:gd name="T4" fmla="*/ 6 w 18"/>
                  <a:gd name="T5" fmla="*/ 0 h 14"/>
                  <a:gd name="T6" fmla="*/ 10 w 18"/>
                  <a:gd name="T7" fmla="*/ 2 h 14"/>
                  <a:gd name="T8" fmla="*/ 16 w 18"/>
                  <a:gd name="T9" fmla="*/ 6 h 14"/>
                  <a:gd name="T10" fmla="*/ 18 w 18"/>
                  <a:gd name="T11" fmla="*/ 14 h 14"/>
                  <a:gd name="T12" fmla="*/ 18 w 18"/>
                  <a:gd name="T13" fmla="*/ 14 h 14"/>
                  <a:gd name="T14" fmla="*/ 14 w 18"/>
                  <a:gd name="T15" fmla="*/ 14 h 14"/>
                  <a:gd name="T16" fmla="*/ 12 w 18"/>
                  <a:gd name="T17" fmla="*/ 12 h 14"/>
                  <a:gd name="T18" fmla="*/ 10 w 18"/>
                  <a:gd name="T19" fmla="*/ 12 h 14"/>
                  <a:gd name="T20" fmla="*/ 6 w 18"/>
                  <a:gd name="T21" fmla="*/ 12 h 14"/>
                  <a:gd name="T22" fmla="*/ 6 w 18"/>
                  <a:gd name="T23" fmla="*/ 12 h 14"/>
                  <a:gd name="T24" fmla="*/ 2 w 18"/>
                  <a:gd name="T25" fmla="*/ 6 h 14"/>
                  <a:gd name="T26" fmla="*/ 0 w 18"/>
                  <a:gd name="T27" fmla="*/ 0 h 14"/>
                  <a:gd name="T28" fmla="*/ 0 w 18"/>
                  <a:gd name="T2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4">
                    <a:moveTo>
                      <a:pt x="0" y="0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10" y="2"/>
                    </a:lnTo>
                    <a:lnTo>
                      <a:pt x="16" y="6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14" y="14"/>
                    </a:lnTo>
                    <a:lnTo>
                      <a:pt x="12" y="12"/>
                    </a:lnTo>
                    <a:lnTo>
                      <a:pt x="10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2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04" name="Freeform 92"/>
              <p:cNvSpPr>
                <a:spLocks/>
              </p:cNvSpPr>
              <p:nvPr userDrawn="1"/>
            </p:nvSpPr>
            <p:spPr bwMode="auto">
              <a:xfrm>
                <a:off x="3479" y="483"/>
                <a:ext cx="12" cy="16"/>
              </a:xfrm>
              <a:custGeom>
                <a:avLst/>
                <a:gdLst>
                  <a:gd name="T0" fmla="*/ 40 w 46"/>
                  <a:gd name="T1" fmla="*/ 0 h 62"/>
                  <a:gd name="T2" fmla="*/ 40 w 46"/>
                  <a:gd name="T3" fmla="*/ 0 h 62"/>
                  <a:gd name="T4" fmla="*/ 30 w 46"/>
                  <a:gd name="T5" fmla="*/ 6 h 62"/>
                  <a:gd name="T6" fmla="*/ 24 w 46"/>
                  <a:gd name="T7" fmla="*/ 12 h 62"/>
                  <a:gd name="T8" fmla="*/ 16 w 46"/>
                  <a:gd name="T9" fmla="*/ 18 h 62"/>
                  <a:gd name="T10" fmla="*/ 8 w 46"/>
                  <a:gd name="T11" fmla="*/ 24 h 62"/>
                  <a:gd name="T12" fmla="*/ 8 w 46"/>
                  <a:gd name="T13" fmla="*/ 24 h 62"/>
                  <a:gd name="T14" fmla="*/ 12 w 46"/>
                  <a:gd name="T15" fmla="*/ 28 h 62"/>
                  <a:gd name="T16" fmla="*/ 14 w 46"/>
                  <a:gd name="T17" fmla="*/ 26 h 62"/>
                  <a:gd name="T18" fmla="*/ 18 w 46"/>
                  <a:gd name="T19" fmla="*/ 26 h 62"/>
                  <a:gd name="T20" fmla="*/ 22 w 46"/>
                  <a:gd name="T21" fmla="*/ 26 h 62"/>
                  <a:gd name="T22" fmla="*/ 22 w 46"/>
                  <a:gd name="T23" fmla="*/ 26 h 62"/>
                  <a:gd name="T24" fmla="*/ 18 w 46"/>
                  <a:gd name="T25" fmla="*/ 32 h 62"/>
                  <a:gd name="T26" fmla="*/ 18 w 46"/>
                  <a:gd name="T27" fmla="*/ 38 h 62"/>
                  <a:gd name="T28" fmla="*/ 18 w 46"/>
                  <a:gd name="T29" fmla="*/ 38 h 62"/>
                  <a:gd name="T30" fmla="*/ 24 w 46"/>
                  <a:gd name="T31" fmla="*/ 42 h 62"/>
                  <a:gd name="T32" fmla="*/ 32 w 46"/>
                  <a:gd name="T33" fmla="*/ 44 h 62"/>
                  <a:gd name="T34" fmla="*/ 40 w 46"/>
                  <a:gd name="T35" fmla="*/ 46 h 62"/>
                  <a:gd name="T36" fmla="*/ 46 w 46"/>
                  <a:gd name="T37" fmla="*/ 50 h 62"/>
                  <a:gd name="T38" fmla="*/ 46 w 46"/>
                  <a:gd name="T39" fmla="*/ 50 h 62"/>
                  <a:gd name="T40" fmla="*/ 34 w 46"/>
                  <a:gd name="T41" fmla="*/ 52 h 62"/>
                  <a:gd name="T42" fmla="*/ 24 w 46"/>
                  <a:gd name="T43" fmla="*/ 56 h 62"/>
                  <a:gd name="T44" fmla="*/ 14 w 46"/>
                  <a:gd name="T45" fmla="*/ 62 h 62"/>
                  <a:gd name="T46" fmla="*/ 10 w 46"/>
                  <a:gd name="T47" fmla="*/ 62 h 62"/>
                  <a:gd name="T48" fmla="*/ 2 w 46"/>
                  <a:gd name="T49" fmla="*/ 62 h 62"/>
                  <a:gd name="T50" fmla="*/ 2 w 46"/>
                  <a:gd name="T51" fmla="*/ 62 h 62"/>
                  <a:gd name="T52" fmla="*/ 6 w 46"/>
                  <a:gd name="T53" fmla="*/ 54 h 62"/>
                  <a:gd name="T54" fmla="*/ 12 w 46"/>
                  <a:gd name="T55" fmla="*/ 50 h 62"/>
                  <a:gd name="T56" fmla="*/ 12 w 46"/>
                  <a:gd name="T57" fmla="*/ 50 h 62"/>
                  <a:gd name="T58" fmla="*/ 12 w 46"/>
                  <a:gd name="T59" fmla="*/ 48 h 62"/>
                  <a:gd name="T60" fmla="*/ 8 w 46"/>
                  <a:gd name="T61" fmla="*/ 48 h 62"/>
                  <a:gd name="T62" fmla="*/ 6 w 46"/>
                  <a:gd name="T63" fmla="*/ 48 h 62"/>
                  <a:gd name="T64" fmla="*/ 4 w 46"/>
                  <a:gd name="T65" fmla="*/ 50 h 62"/>
                  <a:gd name="T66" fmla="*/ 4 w 46"/>
                  <a:gd name="T67" fmla="*/ 50 h 62"/>
                  <a:gd name="T68" fmla="*/ 2 w 46"/>
                  <a:gd name="T69" fmla="*/ 44 h 62"/>
                  <a:gd name="T70" fmla="*/ 2 w 46"/>
                  <a:gd name="T71" fmla="*/ 38 h 62"/>
                  <a:gd name="T72" fmla="*/ 2 w 46"/>
                  <a:gd name="T73" fmla="*/ 32 h 62"/>
                  <a:gd name="T74" fmla="*/ 0 w 46"/>
                  <a:gd name="T75" fmla="*/ 24 h 62"/>
                  <a:gd name="T76" fmla="*/ 0 w 46"/>
                  <a:gd name="T77" fmla="*/ 24 h 62"/>
                  <a:gd name="T78" fmla="*/ 6 w 46"/>
                  <a:gd name="T79" fmla="*/ 22 h 62"/>
                  <a:gd name="T80" fmla="*/ 8 w 46"/>
                  <a:gd name="T81" fmla="*/ 20 h 62"/>
                  <a:gd name="T82" fmla="*/ 10 w 46"/>
                  <a:gd name="T83" fmla="*/ 14 h 62"/>
                  <a:gd name="T84" fmla="*/ 8 w 46"/>
                  <a:gd name="T85" fmla="*/ 10 h 62"/>
                  <a:gd name="T86" fmla="*/ 8 w 46"/>
                  <a:gd name="T87" fmla="*/ 10 h 62"/>
                  <a:gd name="T88" fmla="*/ 16 w 46"/>
                  <a:gd name="T89" fmla="*/ 8 h 62"/>
                  <a:gd name="T90" fmla="*/ 24 w 46"/>
                  <a:gd name="T91" fmla="*/ 4 h 62"/>
                  <a:gd name="T92" fmla="*/ 30 w 46"/>
                  <a:gd name="T93" fmla="*/ 2 h 62"/>
                  <a:gd name="T94" fmla="*/ 40 w 46"/>
                  <a:gd name="T95" fmla="*/ 0 h 62"/>
                  <a:gd name="T96" fmla="*/ 40 w 46"/>
                  <a:gd name="T9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" h="62">
                    <a:moveTo>
                      <a:pt x="40" y="0"/>
                    </a:moveTo>
                    <a:lnTo>
                      <a:pt x="40" y="0"/>
                    </a:lnTo>
                    <a:lnTo>
                      <a:pt x="30" y="6"/>
                    </a:lnTo>
                    <a:lnTo>
                      <a:pt x="24" y="12"/>
                    </a:lnTo>
                    <a:lnTo>
                      <a:pt x="16" y="18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8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22" y="26"/>
                    </a:lnTo>
                    <a:lnTo>
                      <a:pt x="22" y="26"/>
                    </a:lnTo>
                    <a:lnTo>
                      <a:pt x="18" y="32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4" y="42"/>
                    </a:lnTo>
                    <a:lnTo>
                      <a:pt x="32" y="44"/>
                    </a:lnTo>
                    <a:lnTo>
                      <a:pt x="40" y="46"/>
                    </a:lnTo>
                    <a:lnTo>
                      <a:pt x="46" y="50"/>
                    </a:lnTo>
                    <a:lnTo>
                      <a:pt x="46" y="50"/>
                    </a:lnTo>
                    <a:lnTo>
                      <a:pt x="34" y="52"/>
                    </a:lnTo>
                    <a:lnTo>
                      <a:pt x="24" y="56"/>
                    </a:lnTo>
                    <a:lnTo>
                      <a:pt x="14" y="62"/>
                    </a:lnTo>
                    <a:lnTo>
                      <a:pt x="10" y="62"/>
                    </a:lnTo>
                    <a:lnTo>
                      <a:pt x="2" y="62"/>
                    </a:lnTo>
                    <a:lnTo>
                      <a:pt x="2" y="62"/>
                    </a:lnTo>
                    <a:lnTo>
                      <a:pt x="6" y="54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12" y="48"/>
                    </a:lnTo>
                    <a:lnTo>
                      <a:pt x="8" y="48"/>
                    </a:lnTo>
                    <a:lnTo>
                      <a:pt x="6" y="48"/>
                    </a:lnTo>
                    <a:lnTo>
                      <a:pt x="4" y="50"/>
                    </a:lnTo>
                    <a:lnTo>
                      <a:pt x="4" y="50"/>
                    </a:lnTo>
                    <a:lnTo>
                      <a:pt x="2" y="44"/>
                    </a:lnTo>
                    <a:lnTo>
                      <a:pt x="2" y="38"/>
                    </a:lnTo>
                    <a:lnTo>
                      <a:pt x="2" y="32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6" y="22"/>
                    </a:lnTo>
                    <a:lnTo>
                      <a:pt x="8" y="20"/>
                    </a:lnTo>
                    <a:lnTo>
                      <a:pt x="10" y="14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6" y="8"/>
                    </a:lnTo>
                    <a:lnTo>
                      <a:pt x="24" y="4"/>
                    </a:lnTo>
                    <a:lnTo>
                      <a:pt x="30" y="2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05" name="Freeform 93"/>
              <p:cNvSpPr>
                <a:spLocks/>
              </p:cNvSpPr>
              <p:nvPr userDrawn="1"/>
            </p:nvSpPr>
            <p:spPr bwMode="auto">
              <a:xfrm>
                <a:off x="3579" y="484"/>
                <a:ext cx="3" cy="1"/>
              </a:xfrm>
              <a:custGeom>
                <a:avLst/>
                <a:gdLst>
                  <a:gd name="T0" fmla="*/ 10 w 12"/>
                  <a:gd name="T1" fmla="*/ 0 h 6"/>
                  <a:gd name="T2" fmla="*/ 10 w 12"/>
                  <a:gd name="T3" fmla="*/ 0 h 6"/>
                  <a:gd name="T4" fmla="*/ 12 w 12"/>
                  <a:gd name="T5" fmla="*/ 2 h 6"/>
                  <a:gd name="T6" fmla="*/ 10 w 12"/>
                  <a:gd name="T7" fmla="*/ 4 h 6"/>
                  <a:gd name="T8" fmla="*/ 6 w 12"/>
                  <a:gd name="T9" fmla="*/ 6 h 6"/>
                  <a:gd name="T10" fmla="*/ 0 w 12"/>
                  <a:gd name="T11" fmla="*/ 6 h 6"/>
                  <a:gd name="T12" fmla="*/ 0 w 12"/>
                  <a:gd name="T13" fmla="*/ 6 h 6"/>
                  <a:gd name="T14" fmla="*/ 2 w 12"/>
                  <a:gd name="T15" fmla="*/ 2 h 6"/>
                  <a:gd name="T16" fmla="*/ 6 w 12"/>
                  <a:gd name="T17" fmla="*/ 0 h 6"/>
                  <a:gd name="T18" fmla="*/ 10 w 12"/>
                  <a:gd name="T19" fmla="*/ 0 h 6"/>
                  <a:gd name="T20" fmla="*/ 10 w 1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6">
                    <a:moveTo>
                      <a:pt x="10" y="0"/>
                    </a:moveTo>
                    <a:lnTo>
                      <a:pt x="10" y="0"/>
                    </a:lnTo>
                    <a:lnTo>
                      <a:pt x="12" y="2"/>
                    </a:lnTo>
                    <a:lnTo>
                      <a:pt x="10" y="4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06" name="Freeform 94"/>
              <p:cNvSpPr>
                <a:spLocks/>
              </p:cNvSpPr>
              <p:nvPr userDrawn="1"/>
            </p:nvSpPr>
            <p:spPr bwMode="auto">
              <a:xfrm>
                <a:off x="3944" y="486"/>
                <a:ext cx="3" cy="2"/>
              </a:xfrm>
              <a:custGeom>
                <a:avLst/>
                <a:gdLst>
                  <a:gd name="T0" fmla="*/ 8 w 8"/>
                  <a:gd name="T1" fmla="*/ 0 h 8"/>
                  <a:gd name="T2" fmla="*/ 8 w 8"/>
                  <a:gd name="T3" fmla="*/ 0 h 8"/>
                  <a:gd name="T4" fmla="*/ 6 w 8"/>
                  <a:gd name="T5" fmla="*/ 6 h 8"/>
                  <a:gd name="T6" fmla="*/ 4 w 8"/>
                  <a:gd name="T7" fmla="*/ 8 h 8"/>
                  <a:gd name="T8" fmla="*/ 2 w 8"/>
                  <a:gd name="T9" fmla="*/ 8 h 8"/>
                  <a:gd name="T10" fmla="*/ 2 w 8"/>
                  <a:gd name="T11" fmla="*/ 8 h 8"/>
                  <a:gd name="T12" fmla="*/ 0 w 8"/>
                  <a:gd name="T13" fmla="*/ 6 h 8"/>
                  <a:gd name="T14" fmla="*/ 0 w 8"/>
                  <a:gd name="T15" fmla="*/ 2 h 8"/>
                  <a:gd name="T16" fmla="*/ 4 w 8"/>
                  <a:gd name="T17" fmla="*/ 0 h 8"/>
                  <a:gd name="T18" fmla="*/ 8 w 8"/>
                  <a:gd name="T19" fmla="*/ 0 h 8"/>
                  <a:gd name="T20" fmla="*/ 8 w 8"/>
                  <a:gd name="T2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07" name="Freeform 95"/>
              <p:cNvSpPr>
                <a:spLocks/>
              </p:cNvSpPr>
              <p:nvPr userDrawn="1"/>
            </p:nvSpPr>
            <p:spPr bwMode="auto">
              <a:xfrm>
                <a:off x="4078" y="486"/>
                <a:ext cx="3" cy="2"/>
              </a:xfrm>
              <a:custGeom>
                <a:avLst/>
                <a:gdLst>
                  <a:gd name="T0" fmla="*/ 0 w 10"/>
                  <a:gd name="T1" fmla="*/ 0 h 8"/>
                  <a:gd name="T2" fmla="*/ 0 w 10"/>
                  <a:gd name="T3" fmla="*/ 0 h 8"/>
                  <a:gd name="T4" fmla="*/ 10 w 10"/>
                  <a:gd name="T5" fmla="*/ 0 h 8"/>
                  <a:gd name="T6" fmla="*/ 10 w 10"/>
                  <a:gd name="T7" fmla="*/ 0 h 8"/>
                  <a:gd name="T8" fmla="*/ 10 w 10"/>
                  <a:gd name="T9" fmla="*/ 2 h 8"/>
                  <a:gd name="T10" fmla="*/ 6 w 10"/>
                  <a:gd name="T11" fmla="*/ 4 h 8"/>
                  <a:gd name="T12" fmla="*/ 4 w 10"/>
                  <a:gd name="T13" fmla="*/ 4 h 8"/>
                  <a:gd name="T14" fmla="*/ 4 w 10"/>
                  <a:gd name="T15" fmla="*/ 8 h 8"/>
                  <a:gd name="T16" fmla="*/ 4 w 10"/>
                  <a:gd name="T17" fmla="*/ 8 h 8"/>
                  <a:gd name="T18" fmla="*/ 2 w 10"/>
                  <a:gd name="T19" fmla="*/ 8 h 8"/>
                  <a:gd name="T20" fmla="*/ 0 w 10"/>
                  <a:gd name="T21" fmla="*/ 6 h 8"/>
                  <a:gd name="T22" fmla="*/ 0 w 10"/>
                  <a:gd name="T23" fmla="*/ 0 h 8"/>
                  <a:gd name="T24" fmla="*/ 0 w 10"/>
                  <a:gd name="T2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08" name="Freeform 96"/>
              <p:cNvSpPr>
                <a:spLocks/>
              </p:cNvSpPr>
              <p:nvPr userDrawn="1"/>
            </p:nvSpPr>
            <p:spPr bwMode="auto">
              <a:xfrm>
                <a:off x="3373" y="518"/>
                <a:ext cx="3" cy="1"/>
              </a:xfrm>
              <a:custGeom>
                <a:avLst/>
                <a:gdLst>
                  <a:gd name="T0" fmla="*/ 10 w 10"/>
                  <a:gd name="T1" fmla="*/ 2 h 6"/>
                  <a:gd name="T2" fmla="*/ 10 w 10"/>
                  <a:gd name="T3" fmla="*/ 2 h 6"/>
                  <a:gd name="T4" fmla="*/ 10 w 10"/>
                  <a:gd name="T5" fmla="*/ 6 h 6"/>
                  <a:gd name="T6" fmla="*/ 6 w 10"/>
                  <a:gd name="T7" fmla="*/ 6 h 6"/>
                  <a:gd name="T8" fmla="*/ 4 w 10"/>
                  <a:gd name="T9" fmla="*/ 4 h 6"/>
                  <a:gd name="T10" fmla="*/ 2 w 10"/>
                  <a:gd name="T11" fmla="*/ 6 h 6"/>
                  <a:gd name="T12" fmla="*/ 2 w 10"/>
                  <a:gd name="T13" fmla="*/ 6 h 6"/>
                  <a:gd name="T14" fmla="*/ 0 w 10"/>
                  <a:gd name="T15" fmla="*/ 4 h 6"/>
                  <a:gd name="T16" fmla="*/ 0 w 10"/>
                  <a:gd name="T17" fmla="*/ 4 h 6"/>
                  <a:gd name="T18" fmla="*/ 4 w 10"/>
                  <a:gd name="T19" fmla="*/ 2 h 6"/>
                  <a:gd name="T20" fmla="*/ 8 w 10"/>
                  <a:gd name="T21" fmla="*/ 0 h 6"/>
                  <a:gd name="T22" fmla="*/ 10 w 10"/>
                  <a:gd name="T23" fmla="*/ 2 h 6"/>
                  <a:gd name="T24" fmla="*/ 10 w 10"/>
                  <a:gd name="T2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" h="6">
                    <a:moveTo>
                      <a:pt x="10" y="2"/>
                    </a:moveTo>
                    <a:lnTo>
                      <a:pt x="10" y="2"/>
                    </a:lnTo>
                    <a:lnTo>
                      <a:pt x="10" y="6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0" y="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09" name="Freeform 97"/>
              <p:cNvSpPr>
                <a:spLocks/>
              </p:cNvSpPr>
              <p:nvPr userDrawn="1"/>
            </p:nvSpPr>
            <p:spPr bwMode="auto">
              <a:xfrm>
                <a:off x="4027" y="535"/>
                <a:ext cx="3" cy="2"/>
              </a:xfrm>
              <a:custGeom>
                <a:avLst/>
                <a:gdLst>
                  <a:gd name="T0" fmla="*/ 10 w 10"/>
                  <a:gd name="T1" fmla="*/ 6 h 6"/>
                  <a:gd name="T2" fmla="*/ 10 w 10"/>
                  <a:gd name="T3" fmla="*/ 6 h 6"/>
                  <a:gd name="T4" fmla="*/ 4 w 10"/>
                  <a:gd name="T5" fmla="*/ 4 h 6"/>
                  <a:gd name="T6" fmla="*/ 2 w 10"/>
                  <a:gd name="T7" fmla="*/ 2 h 6"/>
                  <a:gd name="T8" fmla="*/ 0 w 10"/>
                  <a:gd name="T9" fmla="*/ 0 h 6"/>
                  <a:gd name="T10" fmla="*/ 0 w 10"/>
                  <a:gd name="T11" fmla="*/ 0 h 6"/>
                  <a:gd name="T12" fmla="*/ 8 w 10"/>
                  <a:gd name="T13" fmla="*/ 0 h 6"/>
                  <a:gd name="T14" fmla="*/ 10 w 10"/>
                  <a:gd name="T15" fmla="*/ 2 h 6"/>
                  <a:gd name="T16" fmla="*/ 10 w 10"/>
                  <a:gd name="T17" fmla="*/ 6 h 6"/>
                  <a:gd name="T18" fmla="*/ 10 w 10"/>
                  <a:gd name="T1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lnTo>
                      <a:pt x="10" y="6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10" name="Freeform 98"/>
              <p:cNvSpPr>
                <a:spLocks/>
              </p:cNvSpPr>
              <p:nvPr userDrawn="1"/>
            </p:nvSpPr>
            <p:spPr bwMode="auto">
              <a:xfrm>
                <a:off x="4143" y="631"/>
                <a:ext cx="3" cy="6"/>
              </a:xfrm>
              <a:custGeom>
                <a:avLst/>
                <a:gdLst>
                  <a:gd name="T0" fmla="*/ 8 w 14"/>
                  <a:gd name="T1" fmla="*/ 0 h 22"/>
                  <a:gd name="T2" fmla="*/ 8 w 14"/>
                  <a:gd name="T3" fmla="*/ 0 h 22"/>
                  <a:gd name="T4" fmla="*/ 12 w 14"/>
                  <a:gd name="T5" fmla="*/ 12 h 22"/>
                  <a:gd name="T6" fmla="*/ 14 w 14"/>
                  <a:gd name="T7" fmla="*/ 18 h 22"/>
                  <a:gd name="T8" fmla="*/ 14 w 14"/>
                  <a:gd name="T9" fmla="*/ 22 h 22"/>
                  <a:gd name="T10" fmla="*/ 14 w 14"/>
                  <a:gd name="T11" fmla="*/ 22 h 22"/>
                  <a:gd name="T12" fmla="*/ 10 w 14"/>
                  <a:gd name="T13" fmla="*/ 20 h 22"/>
                  <a:gd name="T14" fmla="*/ 8 w 14"/>
                  <a:gd name="T15" fmla="*/ 18 h 22"/>
                  <a:gd name="T16" fmla="*/ 8 w 14"/>
                  <a:gd name="T17" fmla="*/ 12 h 22"/>
                  <a:gd name="T18" fmla="*/ 6 w 14"/>
                  <a:gd name="T19" fmla="*/ 6 h 22"/>
                  <a:gd name="T20" fmla="*/ 4 w 14"/>
                  <a:gd name="T21" fmla="*/ 4 h 22"/>
                  <a:gd name="T22" fmla="*/ 0 w 14"/>
                  <a:gd name="T23" fmla="*/ 4 h 22"/>
                  <a:gd name="T24" fmla="*/ 0 w 14"/>
                  <a:gd name="T25" fmla="*/ 4 h 22"/>
                  <a:gd name="T26" fmla="*/ 2 w 14"/>
                  <a:gd name="T27" fmla="*/ 0 h 22"/>
                  <a:gd name="T28" fmla="*/ 8 w 14"/>
                  <a:gd name="T29" fmla="*/ 0 h 22"/>
                  <a:gd name="T30" fmla="*/ 8 w 14"/>
                  <a:gd name="T3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" h="22">
                    <a:moveTo>
                      <a:pt x="8" y="0"/>
                    </a:moveTo>
                    <a:lnTo>
                      <a:pt x="8" y="0"/>
                    </a:lnTo>
                    <a:lnTo>
                      <a:pt x="12" y="12"/>
                    </a:lnTo>
                    <a:lnTo>
                      <a:pt x="14" y="18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0" y="20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11" name="Freeform 99"/>
              <p:cNvSpPr>
                <a:spLocks/>
              </p:cNvSpPr>
              <p:nvPr userDrawn="1"/>
            </p:nvSpPr>
            <p:spPr bwMode="auto">
              <a:xfrm>
                <a:off x="3170" y="656"/>
                <a:ext cx="4" cy="6"/>
              </a:xfrm>
              <a:custGeom>
                <a:avLst/>
                <a:gdLst>
                  <a:gd name="T0" fmla="*/ 8 w 16"/>
                  <a:gd name="T1" fmla="*/ 0 h 24"/>
                  <a:gd name="T2" fmla="*/ 8 w 16"/>
                  <a:gd name="T3" fmla="*/ 0 h 24"/>
                  <a:gd name="T4" fmla="*/ 10 w 16"/>
                  <a:gd name="T5" fmla="*/ 4 h 24"/>
                  <a:gd name="T6" fmla="*/ 10 w 16"/>
                  <a:gd name="T7" fmla="*/ 10 h 24"/>
                  <a:gd name="T8" fmla="*/ 10 w 16"/>
                  <a:gd name="T9" fmla="*/ 14 h 24"/>
                  <a:gd name="T10" fmla="*/ 12 w 16"/>
                  <a:gd name="T11" fmla="*/ 16 h 24"/>
                  <a:gd name="T12" fmla="*/ 16 w 16"/>
                  <a:gd name="T13" fmla="*/ 16 h 24"/>
                  <a:gd name="T14" fmla="*/ 16 w 16"/>
                  <a:gd name="T15" fmla="*/ 16 h 24"/>
                  <a:gd name="T16" fmla="*/ 14 w 16"/>
                  <a:gd name="T17" fmla="*/ 20 h 24"/>
                  <a:gd name="T18" fmla="*/ 12 w 16"/>
                  <a:gd name="T19" fmla="*/ 22 h 24"/>
                  <a:gd name="T20" fmla="*/ 8 w 16"/>
                  <a:gd name="T21" fmla="*/ 24 h 24"/>
                  <a:gd name="T22" fmla="*/ 8 w 16"/>
                  <a:gd name="T23" fmla="*/ 24 h 24"/>
                  <a:gd name="T24" fmla="*/ 10 w 16"/>
                  <a:gd name="T25" fmla="*/ 18 h 24"/>
                  <a:gd name="T26" fmla="*/ 6 w 16"/>
                  <a:gd name="T27" fmla="*/ 14 h 24"/>
                  <a:gd name="T28" fmla="*/ 0 w 16"/>
                  <a:gd name="T29" fmla="*/ 12 h 24"/>
                  <a:gd name="T30" fmla="*/ 0 w 16"/>
                  <a:gd name="T31" fmla="*/ 12 h 24"/>
                  <a:gd name="T32" fmla="*/ 0 w 16"/>
                  <a:gd name="T33" fmla="*/ 4 h 24"/>
                  <a:gd name="T34" fmla="*/ 0 w 16"/>
                  <a:gd name="T35" fmla="*/ 4 h 24"/>
                  <a:gd name="T36" fmla="*/ 4 w 16"/>
                  <a:gd name="T37" fmla="*/ 6 h 24"/>
                  <a:gd name="T38" fmla="*/ 6 w 16"/>
                  <a:gd name="T39" fmla="*/ 6 h 24"/>
                  <a:gd name="T40" fmla="*/ 8 w 16"/>
                  <a:gd name="T41" fmla="*/ 0 h 24"/>
                  <a:gd name="T42" fmla="*/ 8 w 16"/>
                  <a:gd name="T4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" h="24">
                    <a:moveTo>
                      <a:pt x="8" y="0"/>
                    </a:moveTo>
                    <a:lnTo>
                      <a:pt x="8" y="0"/>
                    </a:lnTo>
                    <a:lnTo>
                      <a:pt x="10" y="4"/>
                    </a:lnTo>
                    <a:lnTo>
                      <a:pt x="10" y="10"/>
                    </a:lnTo>
                    <a:lnTo>
                      <a:pt x="10" y="14"/>
                    </a:lnTo>
                    <a:lnTo>
                      <a:pt x="12" y="1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4" y="20"/>
                    </a:lnTo>
                    <a:lnTo>
                      <a:pt x="12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0" y="18"/>
                    </a:lnTo>
                    <a:lnTo>
                      <a:pt x="6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12" name="Freeform 100"/>
              <p:cNvSpPr>
                <a:spLocks/>
              </p:cNvSpPr>
              <p:nvPr userDrawn="1"/>
            </p:nvSpPr>
            <p:spPr bwMode="auto">
              <a:xfrm>
                <a:off x="3175" y="658"/>
                <a:ext cx="1" cy="3"/>
              </a:xfrm>
              <a:custGeom>
                <a:avLst/>
                <a:gdLst>
                  <a:gd name="T0" fmla="*/ 0 w 4"/>
                  <a:gd name="T1" fmla="*/ 0 h 10"/>
                  <a:gd name="T2" fmla="*/ 0 w 4"/>
                  <a:gd name="T3" fmla="*/ 0 h 10"/>
                  <a:gd name="T4" fmla="*/ 4 w 4"/>
                  <a:gd name="T5" fmla="*/ 0 h 10"/>
                  <a:gd name="T6" fmla="*/ 4 w 4"/>
                  <a:gd name="T7" fmla="*/ 2 h 10"/>
                  <a:gd name="T8" fmla="*/ 4 w 4"/>
                  <a:gd name="T9" fmla="*/ 10 h 10"/>
                  <a:gd name="T10" fmla="*/ 4 w 4"/>
                  <a:gd name="T11" fmla="*/ 10 h 10"/>
                  <a:gd name="T12" fmla="*/ 0 w 4"/>
                  <a:gd name="T13" fmla="*/ 6 h 10"/>
                  <a:gd name="T14" fmla="*/ 0 w 4"/>
                  <a:gd name="T15" fmla="*/ 2 h 10"/>
                  <a:gd name="T16" fmla="*/ 0 w 4"/>
                  <a:gd name="T17" fmla="*/ 0 h 10"/>
                  <a:gd name="T18" fmla="*/ 0 w 4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0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13" name="Freeform 101"/>
              <p:cNvSpPr>
                <a:spLocks/>
              </p:cNvSpPr>
              <p:nvPr userDrawn="1"/>
            </p:nvSpPr>
            <p:spPr bwMode="auto">
              <a:xfrm>
                <a:off x="4175" y="660"/>
                <a:ext cx="4" cy="1"/>
              </a:xfrm>
              <a:custGeom>
                <a:avLst/>
                <a:gdLst>
                  <a:gd name="T0" fmla="*/ 0 w 14"/>
                  <a:gd name="T1" fmla="*/ 0 h 4"/>
                  <a:gd name="T2" fmla="*/ 0 w 14"/>
                  <a:gd name="T3" fmla="*/ 0 h 4"/>
                  <a:gd name="T4" fmla="*/ 14 w 14"/>
                  <a:gd name="T5" fmla="*/ 0 h 4"/>
                  <a:gd name="T6" fmla="*/ 14 w 14"/>
                  <a:gd name="T7" fmla="*/ 0 h 4"/>
                  <a:gd name="T8" fmla="*/ 14 w 14"/>
                  <a:gd name="T9" fmla="*/ 2 h 4"/>
                  <a:gd name="T10" fmla="*/ 14 w 14"/>
                  <a:gd name="T11" fmla="*/ 4 h 4"/>
                  <a:gd name="T12" fmla="*/ 8 w 14"/>
                  <a:gd name="T13" fmla="*/ 4 h 4"/>
                  <a:gd name="T14" fmla="*/ 4 w 14"/>
                  <a:gd name="T15" fmla="*/ 2 h 4"/>
                  <a:gd name="T16" fmla="*/ 0 w 14"/>
                  <a:gd name="T17" fmla="*/ 0 h 4"/>
                  <a:gd name="T18" fmla="*/ 0 w 14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4" y="2"/>
                    </a:lnTo>
                    <a:lnTo>
                      <a:pt x="14" y="4"/>
                    </a:lnTo>
                    <a:lnTo>
                      <a:pt x="8" y="4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14" name="Freeform 102"/>
              <p:cNvSpPr>
                <a:spLocks/>
              </p:cNvSpPr>
              <p:nvPr userDrawn="1"/>
            </p:nvSpPr>
            <p:spPr bwMode="auto">
              <a:xfrm>
                <a:off x="4095" y="667"/>
                <a:ext cx="11" cy="26"/>
              </a:xfrm>
              <a:custGeom>
                <a:avLst/>
                <a:gdLst>
                  <a:gd name="T0" fmla="*/ 20 w 42"/>
                  <a:gd name="T1" fmla="*/ 0 h 102"/>
                  <a:gd name="T2" fmla="*/ 20 w 42"/>
                  <a:gd name="T3" fmla="*/ 0 h 102"/>
                  <a:gd name="T4" fmla="*/ 24 w 42"/>
                  <a:gd name="T5" fmla="*/ 0 h 102"/>
                  <a:gd name="T6" fmla="*/ 24 w 42"/>
                  <a:gd name="T7" fmla="*/ 2 h 102"/>
                  <a:gd name="T8" fmla="*/ 28 w 42"/>
                  <a:gd name="T9" fmla="*/ 8 h 102"/>
                  <a:gd name="T10" fmla="*/ 30 w 42"/>
                  <a:gd name="T11" fmla="*/ 24 h 102"/>
                  <a:gd name="T12" fmla="*/ 30 w 42"/>
                  <a:gd name="T13" fmla="*/ 24 h 102"/>
                  <a:gd name="T14" fmla="*/ 34 w 42"/>
                  <a:gd name="T15" fmla="*/ 26 h 102"/>
                  <a:gd name="T16" fmla="*/ 36 w 42"/>
                  <a:gd name="T17" fmla="*/ 30 h 102"/>
                  <a:gd name="T18" fmla="*/ 38 w 42"/>
                  <a:gd name="T19" fmla="*/ 38 h 102"/>
                  <a:gd name="T20" fmla="*/ 40 w 42"/>
                  <a:gd name="T21" fmla="*/ 48 h 102"/>
                  <a:gd name="T22" fmla="*/ 42 w 42"/>
                  <a:gd name="T23" fmla="*/ 56 h 102"/>
                  <a:gd name="T24" fmla="*/ 42 w 42"/>
                  <a:gd name="T25" fmla="*/ 56 h 102"/>
                  <a:gd name="T26" fmla="*/ 40 w 42"/>
                  <a:gd name="T27" fmla="*/ 60 h 102"/>
                  <a:gd name="T28" fmla="*/ 38 w 42"/>
                  <a:gd name="T29" fmla="*/ 62 h 102"/>
                  <a:gd name="T30" fmla="*/ 34 w 42"/>
                  <a:gd name="T31" fmla="*/ 62 h 102"/>
                  <a:gd name="T32" fmla="*/ 34 w 42"/>
                  <a:gd name="T33" fmla="*/ 62 h 102"/>
                  <a:gd name="T34" fmla="*/ 36 w 42"/>
                  <a:gd name="T35" fmla="*/ 84 h 102"/>
                  <a:gd name="T36" fmla="*/ 34 w 42"/>
                  <a:gd name="T37" fmla="*/ 102 h 102"/>
                  <a:gd name="T38" fmla="*/ 34 w 42"/>
                  <a:gd name="T39" fmla="*/ 102 h 102"/>
                  <a:gd name="T40" fmla="*/ 30 w 42"/>
                  <a:gd name="T41" fmla="*/ 98 h 102"/>
                  <a:gd name="T42" fmla="*/ 24 w 42"/>
                  <a:gd name="T43" fmla="*/ 96 h 102"/>
                  <a:gd name="T44" fmla="*/ 14 w 42"/>
                  <a:gd name="T45" fmla="*/ 90 h 102"/>
                  <a:gd name="T46" fmla="*/ 14 w 42"/>
                  <a:gd name="T47" fmla="*/ 90 h 102"/>
                  <a:gd name="T48" fmla="*/ 14 w 42"/>
                  <a:gd name="T49" fmla="*/ 88 h 102"/>
                  <a:gd name="T50" fmla="*/ 16 w 42"/>
                  <a:gd name="T51" fmla="*/ 86 h 102"/>
                  <a:gd name="T52" fmla="*/ 18 w 42"/>
                  <a:gd name="T53" fmla="*/ 84 h 102"/>
                  <a:gd name="T54" fmla="*/ 18 w 42"/>
                  <a:gd name="T55" fmla="*/ 82 h 102"/>
                  <a:gd name="T56" fmla="*/ 18 w 42"/>
                  <a:gd name="T57" fmla="*/ 82 h 102"/>
                  <a:gd name="T58" fmla="*/ 18 w 42"/>
                  <a:gd name="T59" fmla="*/ 80 h 102"/>
                  <a:gd name="T60" fmla="*/ 16 w 42"/>
                  <a:gd name="T61" fmla="*/ 80 h 102"/>
                  <a:gd name="T62" fmla="*/ 10 w 42"/>
                  <a:gd name="T63" fmla="*/ 80 h 102"/>
                  <a:gd name="T64" fmla="*/ 10 w 42"/>
                  <a:gd name="T65" fmla="*/ 80 h 102"/>
                  <a:gd name="T66" fmla="*/ 10 w 42"/>
                  <a:gd name="T67" fmla="*/ 72 h 102"/>
                  <a:gd name="T68" fmla="*/ 8 w 42"/>
                  <a:gd name="T69" fmla="*/ 70 h 102"/>
                  <a:gd name="T70" fmla="*/ 4 w 42"/>
                  <a:gd name="T71" fmla="*/ 72 h 102"/>
                  <a:gd name="T72" fmla="*/ 4 w 42"/>
                  <a:gd name="T73" fmla="*/ 72 h 102"/>
                  <a:gd name="T74" fmla="*/ 6 w 42"/>
                  <a:gd name="T75" fmla="*/ 66 h 102"/>
                  <a:gd name="T76" fmla="*/ 6 w 42"/>
                  <a:gd name="T77" fmla="*/ 60 h 102"/>
                  <a:gd name="T78" fmla="*/ 4 w 42"/>
                  <a:gd name="T79" fmla="*/ 56 h 102"/>
                  <a:gd name="T80" fmla="*/ 0 w 42"/>
                  <a:gd name="T81" fmla="*/ 52 h 102"/>
                  <a:gd name="T82" fmla="*/ 0 w 42"/>
                  <a:gd name="T83" fmla="*/ 52 h 102"/>
                  <a:gd name="T84" fmla="*/ 2 w 42"/>
                  <a:gd name="T85" fmla="*/ 46 h 102"/>
                  <a:gd name="T86" fmla="*/ 2 w 42"/>
                  <a:gd name="T87" fmla="*/ 42 h 102"/>
                  <a:gd name="T88" fmla="*/ 2 w 42"/>
                  <a:gd name="T89" fmla="*/ 36 h 102"/>
                  <a:gd name="T90" fmla="*/ 2 w 42"/>
                  <a:gd name="T91" fmla="*/ 28 h 102"/>
                  <a:gd name="T92" fmla="*/ 2 w 42"/>
                  <a:gd name="T93" fmla="*/ 28 h 102"/>
                  <a:gd name="T94" fmla="*/ 6 w 42"/>
                  <a:gd name="T95" fmla="*/ 28 h 102"/>
                  <a:gd name="T96" fmla="*/ 10 w 42"/>
                  <a:gd name="T97" fmla="*/ 26 h 102"/>
                  <a:gd name="T98" fmla="*/ 12 w 42"/>
                  <a:gd name="T99" fmla="*/ 22 h 102"/>
                  <a:gd name="T100" fmla="*/ 14 w 42"/>
                  <a:gd name="T101" fmla="*/ 18 h 102"/>
                  <a:gd name="T102" fmla="*/ 14 w 42"/>
                  <a:gd name="T103" fmla="*/ 18 h 102"/>
                  <a:gd name="T104" fmla="*/ 18 w 42"/>
                  <a:gd name="T105" fmla="*/ 16 h 102"/>
                  <a:gd name="T106" fmla="*/ 22 w 42"/>
                  <a:gd name="T107" fmla="*/ 20 h 102"/>
                  <a:gd name="T108" fmla="*/ 22 w 42"/>
                  <a:gd name="T109" fmla="*/ 20 h 102"/>
                  <a:gd name="T110" fmla="*/ 24 w 42"/>
                  <a:gd name="T111" fmla="*/ 16 h 102"/>
                  <a:gd name="T112" fmla="*/ 24 w 42"/>
                  <a:gd name="T113" fmla="*/ 10 h 102"/>
                  <a:gd name="T114" fmla="*/ 20 w 42"/>
                  <a:gd name="T115" fmla="*/ 0 h 102"/>
                  <a:gd name="T116" fmla="*/ 20 w 42"/>
                  <a:gd name="T117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102">
                    <a:moveTo>
                      <a:pt x="20" y="0"/>
                    </a:moveTo>
                    <a:lnTo>
                      <a:pt x="20" y="0"/>
                    </a:lnTo>
                    <a:lnTo>
                      <a:pt x="24" y="0"/>
                    </a:lnTo>
                    <a:lnTo>
                      <a:pt x="24" y="2"/>
                    </a:lnTo>
                    <a:lnTo>
                      <a:pt x="28" y="8"/>
                    </a:lnTo>
                    <a:lnTo>
                      <a:pt x="30" y="24"/>
                    </a:lnTo>
                    <a:lnTo>
                      <a:pt x="30" y="24"/>
                    </a:lnTo>
                    <a:lnTo>
                      <a:pt x="34" y="26"/>
                    </a:lnTo>
                    <a:lnTo>
                      <a:pt x="36" y="30"/>
                    </a:lnTo>
                    <a:lnTo>
                      <a:pt x="38" y="38"/>
                    </a:lnTo>
                    <a:lnTo>
                      <a:pt x="40" y="48"/>
                    </a:lnTo>
                    <a:lnTo>
                      <a:pt x="42" y="56"/>
                    </a:lnTo>
                    <a:lnTo>
                      <a:pt x="42" y="56"/>
                    </a:lnTo>
                    <a:lnTo>
                      <a:pt x="40" y="60"/>
                    </a:lnTo>
                    <a:lnTo>
                      <a:pt x="38" y="62"/>
                    </a:lnTo>
                    <a:lnTo>
                      <a:pt x="34" y="62"/>
                    </a:lnTo>
                    <a:lnTo>
                      <a:pt x="34" y="62"/>
                    </a:lnTo>
                    <a:lnTo>
                      <a:pt x="36" y="84"/>
                    </a:lnTo>
                    <a:lnTo>
                      <a:pt x="34" y="102"/>
                    </a:lnTo>
                    <a:lnTo>
                      <a:pt x="34" y="102"/>
                    </a:lnTo>
                    <a:lnTo>
                      <a:pt x="30" y="98"/>
                    </a:lnTo>
                    <a:lnTo>
                      <a:pt x="24" y="96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4" y="88"/>
                    </a:lnTo>
                    <a:lnTo>
                      <a:pt x="16" y="86"/>
                    </a:lnTo>
                    <a:lnTo>
                      <a:pt x="18" y="84"/>
                    </a:lnTo>
                    <a:lnTo>
                      <a:pt x="18" y="82"/>
                    </a:lnTo>
                    <a:lnTo>
                      <a:pt x="18" y="82"/>
                    </a:lnTo>
                    <a:lnTo>
                      <a:pt x="18" y="80"/>
                    </a:lnTo>
                    <a:lnTo>
                      <a:pt x="16" y="80"/>
                    </a:lnTo>
                    <a:lnTo>
                      <a:pt x="10" y="80"/>
                    </a:lnTo>
                    <a:lnTo>
                      <a:pt x="10" y="80"/>
                    </a:lnTo>
                    <a:lnTo>
                      <a:pt x="10" y="72"/>
                    </a:lnTo>
                    <a:lnTo>
                      <a:pt x="8" y="70"/>
                    </a:lnTo>
                    <a:lnTo>
                      <a:pt x="4" y="72"/>
                    </a:lnTo>
                    <a:lnTo>
                      <a:pt x="4" y="72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36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6" y="28"/>
                    </a:lnTo>
                    <a:lnTo>
                      <a:pt x="10" y="26"/>
                    </a:lnTo>
                    <a:lnTo>
                      <a:pt x="12" y="22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8" y="16"/>
                    </a:lnTo>
                    <a:lnTo>
                      <a:pt x="22" y="20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15" name="Freeform 103"/>
              <p:cNvSpPr>
                <a:spLocks/>
              </p:cNvSpPr>
              <p:nvPr userDrawn="1"/>
            </p:nvSpPr>
            <p:spPr bwMode="auto">
              <a:xfrm>
                <a:off x="3153" y="680"/>
                <a:ext cx="6" cy="14"/>
              </a:xfrm>
              <a:custGeom>
                <a:avLst/>
                <a:gdLst>
                  <a:gd name="T0" fmla="*/ 26 w 26"/>
                  <a:gd name="T1" fmla="*/ 0 h 54"/>
                  <a:gd name="T2" fmla="*/ 26 w 26"/>
                  <a:gd name="T3" fmla="*/ 0 h 54"/>
                  <a:gd name="T4" fmla="*/ 22 w 26"/>
                  <a:gd name="T5" fmla="*/ 14 h 54"/>
                  <a:gd name="T6" fmla="*/ 18 w 26"/>
                  <a:gd name="T7" fmla="*/ 30 h 54"/>
                  <a:gd name="T8" fmla="*/ 10 w 26"/>
                  <a:gd name="T9" fmla="*/ 44 h 54"/>
                  <a:gd name="T10" fmla="*/ 6 w 26"/>
                  <a:gd name="T11" fmla="*/ 50 h 54"/>
                  <a:gd name="T12" fmla="*/ 0 w 26"/>
                  <a:gd name="T13" fmla="*/ 54 h 54"/>
                  <a:gd name="T14" fmla="*/ 0 w 26"/>
                  <a:gd name="T15" fmla="*/ 54 h 54"/>
                  <a:gd name="T16" fmla="*/ 0 w 26"/>
                  <a:gd name="T17" fmla="*/ 46 h 54"/>
                  <a:gd name="T18" fmla="*/ 0 w 26"/>
                  <a:gd name="T19" fmla="*/ 38 h 54"/>
                  <a:gd name="T20" fmla="*/ 4 w 26"/>
                  <a:gd name="T21" fmla="*/ 32 h 54"/>
                  <a:gd name="T22" fmla="*/ 8 w 26"/>
                  <a:gd name="T23" fmla="*/ 24 h 54"/>
                  <a:gd name="T24" fmla="*/ 18 w 26"/>
                  <a:gd name="T25" fmla="*/ 12 h 54"/>
                  <a:gd name="T26" fmla="*/ 22 w 26"/>
                  <a:gd name="T27" fmla="*/ 6 h 54"/>
                  <a:gd name="T28" fmla="*/ 26 w 26"/>
                  <a:gd name="T29" fmla="*/ 0 h 54"/>
                  <a:gd name="T30" fmla="*/ 26 w 26"/>
                  <a:gd name="T3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54">
                    <a:moveTo>
                      <a:pt x="26" y="0"/>
                    </a:moveTo>
                    <a:lnTo>
                      <a:pt x="26" y="0"/>
                    </a:lnTo>
                    <a:lnTo>
                      <a:pt x="22" y="14"/>
                    </a:lnTo>
                    <a:lnTo>
                      <a:pt x="18" y="30"/>
                    </a:lnTo>
                    <a:lnTo>
                      <a:pt x="10" y="44"/>
                    </a:lnTo>
                    <a:lnTo>
                      <a:pt x="6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0" y="38"/>
                    </a:lnTo>
                    <a:lnTo>
                      <a:pt x="4" y="32"/>
                    </a:lnTo>
                    <a:lnTo>
                      <a:pt x="8" y="24"/>
                    </a:lnTo>
                    <a:lnTo>
                      <a:pt x="18" y="12"/>
                    </a:lnTo>
                    <a:lnTo>
                      <a:pt x="22" y="6"/>
                    </a:lnTo>
                    <a:lnTo>
                      <a:pt x="26" y="0"/>
                    </a:lnTo>
                    <a:lnTo>
                      <a:pt x="2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16" name="Freeform 104"/>
              <p:cNvSpPr>
                <a:spLocks/>
              </p:cNvSpPr>
              <p:nvPr userDrawn="1"/>
            </p:nvSpPr>
            <p:spPr bwMode="auto">
              <a:xfrm>
                <a:off x="4264" y="683"/>
                <a:ext cx="3" cy="3"/>
              </a:xfrm>
              <a:custGeom>
                <a:avLst/>
                <a:gdLst>
                  <a:gd name="T0" fmla="*/ 4 w 10"/>
                  <a:gd name="T1" fmla="*/ 0 h 12"/>
                  <a:gd name="T2" fmla="*/ 4 w 10"/>
                  <a:gd name="T3" fmla="*/ 0 h 12"/>
                  <a:gd name="T4" fmla="*/ 10 w 10"/>
                  <a:gd name="T5" fmla="*/ 4 h 12"/>
                  <a:gd name="T6" fmla="*/ 10 w 10"/>
                  <a:gd name="T7" fmla="*/ 12 h 12"/>
                  <a:gd name="T8" fmla="*/ 10 w 10"/>
                  <a:gd name="T9" fmla="*/ 12 h 12"/>
                  <a:gd name="T10" fmla="*/ 6 w 10"/>
                  <a:gd name="T11" fmla="*/ 10 h 12"/>
                  <a:gd name="T12" fmla="*/ 4 w 10"/>
                  <a:gd name="T13" fmla="*/ 10 h 12"/>
                  <a:gd name="T14" fmla="*/ 2 w 10"/>
                  <a:gd name="T15" fmla="*/ 6 h 12"/>
                  <a:gd name="T16" fmla="*/ 0 w 10"/>
                  <a:gd name="T17" fmla="*/ 2 h 12"/>
                  <a:gd name="T18" fmla="*/ 0 w 10"/>
                  <a:gd name="T19" fmla="*/ 2 h 12"/>
                  <a:gd name="T20" fmla="*/ 4 w 10"/>
                  <a:gd name="T21" fmla="*/ 2 h 12"/>
                  <a:gd name="T22" fmla="*/ 4 w 10"/>
                  <a:gd name="T23" fmla="*/ 0 h 12"/>
                  <a:gd name="T24" fmla="*/ 4 w 10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" h="12">
                    <a:moveTo>
                      <a:pt x="4" y="0"/>
                    </a:moveTo>
                    <a:lnTo>
                      <a:pt x="4" y="0"/>
                    </a:lnTo>
                    <a:lnTo>
                      <a:pt x="10" y="4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17" name="Freeform 105"/>
              <p:cNvSpPr>
                <a:spLocks/>
              </p:cNvSpPr>
              <p:nvPr userDrawn="1"/>
            </p:nvSpPr>
            <p:spPr bwMode="auto">
              <a:xfrm>
                <a:off x="4275" y="686"/>
                <a:ext cx="2" cy="2"/>
              </a:xfrm>
              <a:custGeom>
                <a:avLst/>
                <a:gdLst>
                  <a:gd name="T0" fmla="*/ 8 w 8"/>
                  <a:gd name="T1" fmla="*/ 8 h 8"/>
                  <a:gd name="T2" fmla="*/ 8 w 8"/>
                  <a:gd name="T3" fmla="*/ 8 h 8"/>
                  <a:gd name="T4" fmla="*/ 6 w 8"/>
                  <a:gd name="T5" fmla="*/ 6 h 8"/>
                  <a:gd name="T6" fmla="*/ 4 w 8"/>
                  <a:gd name="T7" fmla="*/ 6 h 8"/>
                  <a:gd name="T8" fmla="*/ 0 w 8"/>
                  <a:gd name="T9" fmla="*/ 4 h 8"/>
                  <a:gd name="T10" fmla="*/ 0 w 8"/>
                  <a:gd name="T11" fmla="*/ 4 h 8"/>
                  <a:gd name="T12" fmla="*/ 2 w 8"/>
                  <a:gd name="T13" fmla="*/ 0 h 8"/>
                  <a:gd name="T14" fmla="*/ 6 w 8"/>
                  <a:gd name="T15" fmla="*/ 0 h 8"/>
                  <a:gd name="T16" fmla="*/ 8 w 8"/>
                  <a:gd name="T17" fmla="*/ 2 h 8"/>
                  <a:gd name="T18" fmla="*/ 8 w 8"/>
                  <a:gd name="T19" fmla="*/ 8 h 8"/>
                  <a:gd name="T20" fmla="*/ 8 w 8"/>
                  <a:gd name="T2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8" y="8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2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18" name="Freeform 106"/>
              <p:cNvSpPr>
                <a:spLocks/>
              </p:cNvSpPr>
              <p:nvPr userDrawn="1"/>
            </p:nvSpPr>
            <p:spPr bwMode="auto">
              <a:xfrm>
                <a:off x="4278" y="689"/>
                <a:ext cx="3" cy="3"/>
              </a:xfrm>
              <a:custGeom>
                <a:avLst/>
                <a:gdLst>
                  <a:gd name="T0" fmla="*/ 10 w 12"/>
                  <a:gd name="T1" fmla="*/ 0 h 12"/>
                  <a:gd name="T2" fmla="*/ 10 w 12"/>
                  <a:gd name="T3" fmla="*/ 0 h 12"/>
                  <a:gd name="T4" fmla="*/ 12 w 12"/>
                  <a:gd name="T5" fmla="*/ 6 h 12"/>
                  <a:gd name="T6" fmla="*/ 10 w 12"/>
                  <a:gd name="T7" fmla="*/ 12 h 12"/>
                  <a:gd name="T8" fmla="*/ 10 w 12"/>
                  <a:gd name="T9" fmla="*/ 12 h 12"/>
                  <a:gd name="T10" fmla="*/ 4 w 12"/>
                  <a:gd name="T11" fmla="*/ 12 h 12"/>
                  <a:gd name="T12" fmla="*/ 0 w 12"/>
                  <a:gd name="T13" fmla="*/ 10 h 12"/>
                  <a:gd name="T14" fmla="*/ 0 w 12"/>
                  <a:gd name="T15" fmla="*/ 10 h 12"/>
                  <a:gd name="T16" fmla="*/ 2 w 12"/>
                  <a:gd name="T17" fmla="*/ 6 h 12"/>
                  <a:gd name="T18" fmla="*/ 4 w 12"/>
                  <a:gd name="T19" fmla="*/ 4 h 12"/>
                  <a:gd name="T20" fmla="*/ 10 w 12"/>
                  <a:gd name="T21" fmla="*/ 0 h 12"/>
                  <a:gd name="T22" fmla="*/ 10 w 12"/>
                  <a:gd name="T2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" h="12">
                    <a:moveTo>
                      <a:pt x="10" y="0"/>
                    </a:moveTo>
                    <a:lnTo>
                      <a:pt x="10" y="0"/>
                    </a:lnTo>
                    <a:lnTo>
                      <a:pt x="12" y="6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4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19" name="Freeform 107"/>
              <p:cNvSpPr>
                <a:spLocks/>
              </p:cNvSpPr>
              <p:nvPr userDrawn="1"/>
            </p:nvSpPr>
            <p:spPr bwMode="auto">
              <a:xfrm>
                <a:off x="4274" y="693"/>
                <a:ext cx="4" cy="5"/>
              </a:xfrm>
              <a:custGeom>
                <a:avLst/>
                <a:gdLst>
                  <a:gd name="T0" fmla="*/ 10 w 14"/>
                  <a:gd name="T1" fmla="*/ 0 h 20"/>
                  <a:gd name="T2" fmla="*/ 10 w 14"/>
                  <a:gd name="T3" fmla="*/ 0 h 20"/>
                  <a:gd name="T4" fmla="*/ 12 w 14"/>
                  <a:gd name="T5" fmla="*/ 4 h 20"/>
                  <a:gd name="T6" fmla="*/ 12 w 14"/>
                  <a:gd name="T7" fmla="*/ 10 h 20"/>
                  <a:gd name="T8" fmla="*/ 12 w 14"/>
                  <a:gd name="T9" fmla="*/ 14 h 20"/>
                  <a:gd name="T10" fmla="*/ 14 w 14"/>
                  <a:gd name="T11" fmla="*/ 18 h 20"/>
                  <a:gd name="T12" fmla="*/ 14 w 14"/>
                  <a:gd name="T13" fmla="*/ 18 h 20"/>
                  <a:gd name="T14" fmla="*/ 12 w 14"/>
                  <a:gd name="T15" fmla="*/ 16 h 20"/>
                  <a:gd name="T16" fmla="*/ 8 w 14"/>
                  <a:gd name="T17" fmla="*/ 16 h 20"/>
                  <a:gd name="T18" fmla="*/ 4 w 14"/>
                  <a:gd name="T19" fmla="*/ 20 h 20"/>
                  <a:gd name="T20" fmla="*/ 4 w 14"/>
                  <a:gd name="T21" fmla="*/ 20 h 20"/>
                  <a:gd name="T22" fmla="*/ 2 w 14"/>
                  <a:gd name="T23" fmla="*/ 16 h 20"/>
                  <a:gd name="T24" fmla="*/ 2 w 14"/>
                  <a:gd name="T25" fmla="*/ 14 h 20"/>
                  <a:gd name="T26" fmla="*/ 2 w 14"/>
                  <a:gd name="T27" fmla="*/ 12 h 20"/>
                  <a:gd name="T28" fmla="*/ 0 w 14"/>
                  <a:gd name="T29" fmla="*/ 10 h 20"/>
                  <a:gd name="T30" fmla="*/ 0 w 14"/>
                  <a:gd name="T31" fmla="*/ 10 h 20"/>
                  <a:gd name="T32" fmla="*/ 2 w 14"/>
                  <a:gd name="T33" fmla="*/ 8 h 20"/>
                  <a:gd name="T34" fmla="*/ 6 w 14"/>
                  <a:gd name="T35" fmla="*/ 6 h 20"/>
                  <a:gd name="T36" fmla="*/ 10 w 14"/>
                  <a:gd name="T37" fmla="*/ 4 h 20"/>
                  <a:gd name="T38" fmla="*/ 10 w 14"/>
                  <a:gd name="T39" fmla="*/ 0 h 20"/>
                  <a:gd name="T40" fmla="*/ 10 w 14"/>
                  <a:gd name="T4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" h="20">
                    <a:moveTo>
                      <a:pt x="10" y="0"/>
                    </a:moveTo>
                    <a:lnTo>
                      <a:pt x="10" y="0"/>
                    </a:lnTo>
                    <a:lnTo>
                      <a:pt x="12" y="4"/>
                    </a:lnTo>
                    <a:lnTo>
                      <a:pt x="12" y="10"/>
                    </a:lnTo>
                    <a:lnTo>
                      <a:pt x="12" y="14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2" y="16"/>
                    </a:lnTo>
                    <a:lnTo>
                      <a:pt x="8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2" y="16"/>
                    </a:lnTo>
                    <a:lnTo>
                      <a:pt x="2" y="14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20" name="Freeform 108"/>
              <p:cNvSpPr>
                <a:spLocks/>
              </p:cNvSpPr>
              <p:nvPr userDrawn="1"/>
            </p:nvSpPr>
            <p:spPr bwMode="auto">
              <a:xfrm>
                <a:off x="4094" y="695"/>
                <a:ext cx="20" cy="40"/>
              </a:xfrm>
              <a:custGeom>
                <a:avLst/>
                <a:gdLst>
                  <a:gd name="T0" fmla="*/ 38 w 76"/>
                  <a:gd name="T1" fmla="*/ 0 h 152"/>
                  <a:gd name="T2" fmla="*/ 52 w 76"/>
                  <a:gd name="T3" fmla="*/ 10 h 152"/>
                  <a:gd name="T4" fmla="*/ 64 w 76"/>
                  <a:gd name="T5" fmla="*/ 28 h 152"/>
                  <a:gd name="T6" fmla="*/ 70 w 76"/>
                  <a:gd name="T7" fmla="*/ 46 h 152"/>
                  <a:gd name="T8" fmla="*/ 66 w 76"/>
                  <a:gd name="T9" fmla="*/ 66 h 152"/>
                  <a:gd name="T10" fmla="*/ 70 w 76"/>
                  <a:gd name="T11" fmla="*/ 74 h 152"/>
                  <a:gd name="T12" fmla="*/ 76 w 76"/>
                  <a:gd name="T13" fmla="*/ 100 h 152"/>
                  <a:gd name="T14" fmla="*/ 76 w 76"/>
                  <a:gd name="T15" fmla="*/ 136 h 152"/>
                  <a:gd name="T16" fmla="*/ 54 w 76"/>
                  <a:gd name="T17" fmla="*/ 130 h 152"/>
                  <a:gd name="T18" fmla="*/ 54 w 76"/>
                  <a:gd name="T19" fmla="*/ 136 h 152"/>
                  <a:gd name="T20" fmla="*/ 54 w 76"/>
                  <a:gd name="T21" fmla="*/ 146 h 152"/>
                  <a:gd name="T22" fmla="*/ 50 w 76"/>
                  <a:gd name="T23" fmla="*/ 152 h 152"/>
                  <a:gd name="T24" fmla="*/ 42 w 76"/>
                  <a:gd name="T25" fmla="*/ 150 h 152"/>
                  <a:gd name="T26" fmla="*/ 36 w 76"/>
                  <a:gd name="T27" fmla="*/ 152 h 152"/>
                  <a:gd name="T28" fmla="*/ 34 w 76"/>
                  <a:gd name="T29" fmla="*/ 146 h 152"/>
                  <a:gd name="T30" fmla="*/ 30 w 76"/>
                  <a:gd name="T31" fmla="*/ 142 h 152"/>
                  <a:gd name="T32" fmla="*/ 26 w 76"/>
                  <a:gd name="T33" fmla="*/ 148 h 152"/>
                  <a:gd name="T34" fmla="*/ 22 w 76"/>
                  <a:gd name="T35" fmla="*/ 144 h 152"/>
                  <a:gd name="T36" fmla="*/ 20 w 76"/>
                  <a:gd name="T37" fmla="*/ 138 h 152"/>
                  <a:gd name="T38" fmla="*/ 24 w 76"/>
                  <a:gd name="T39" fmla="*/ 132 h 152"/>
                  <a:gd name="T40" fmla="*/ 20 w 76"/>
                  <a:gd name="T41" fmla="*/ 102 h 152"/>
                  <a:gd name="T42" fmla="*/ 22 w 76"/>
                  <a:gd name="T43" fmla="*/ 98 h 152"/>
                  <a:gd name="T44" fmla="*/ 26 w 76"/>
                  <a:gd name="T45" fmla="*/ 98 h 152"/>
                  <a:gd name="T46" fmla="*/ 26 w 76"/>
                  <a:gd name="T47" fmla="*/ 94 h 152"/>
                  <a:gd name="T48" fmla="*/ 22 w 76"/>
                  <a:gd name="T49" fmla="*/ 88 h 152"/>
                  <a:gd name="T50" fmla="*/ 18 w 76"/>
                  <a:gd name="T51" fmla="*/ 82 h 152"/>
                  <a:gd name="T52" fmla="*/ 20 w 76"/>
                  <a:gd name="T53" fmla="*/ 78 h 152"/>
                  <a:gd name="T54" fmla="*/ 20 w 76"/>
                  <a:gd name="T55" fmla="*/ 66 h 152"/>
                  <a:gd name="T56" fmla="*/ 12 w 76"/>
                  <a:gd name="T57" fmla="*/ 50 h 152"/>
                  <a:gd name="T58" fmla="*/ 2 w 76"/>
                  <a:gd name="T59" fmla="*/ 46 h 152"/>
                  <a:gd name="T60" fmla="*/ 2 w 76"/>
                  <a:gd name="T61" fmla="*/ 34 h 152"/>
                  <a:gd name="T62" fmla="*/ 0 w 76"/>
                  <a:gd name="T63" fmla="*/ 24 h 152"/>
                  <a:gd name="T64" fmla="*/ 12 w 76"/>
                  <a:gd name="T65" fmla="*/ 28 h 152"/>
                  <a:gd name="T66" fmla="*/ 24 w 76"/>
                  <a:gd name="T67" fmla="*/ 22 h 152"/>
                  <a:gd name="T68" fmla="*/ 34 w 76"/>
                  <a:gd name="T69" fmla="*/ 12 h 152"/>
                  <a:gd name="T70" fmla="*/ 38 w 76"/>
                  <a:gd name="T71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6" h="152">
                    <a:moveTo>
                      <a:pt x="38" y="0"/>
                    </a:moveTo>
                    <a:lnTo>
                      <a:pt x="38" y="0"/>
                    </a:lnTo>
                    <a:lnTo>
                      <a:pt x="46" y="4"/>
                    </a:lnTo>
                    <a:lnTo>
                      <a:pt x="52" y="10"/>
                    </a:lnTo>
                    <a:lnTo>
                      <a:pt x="60" y="18"/>
                    </a:lnTo>
                    <a:lnTo>
                      <a:pt x="64" y="28"/>
                    </a:lnTo>
                    <a:lnTo>
                      <a:pt x="68" y="36"/>
                    </a:lnTo>
                    <a:lnTo>
                      <a:pt x="70" y="46"/>
                    </a:lnTo>
                    <a:lnTo>
                      <a:pt x="70" y="56"/>
                    </a:lnTo>
                    <a:lnTo>
                      <a:pt x="66" y="66"/>
                    </a:lnTo>
                    <a:lnTo>
                      <a:pt x="66" y="66"/>
                    </a:lnTo>
                    <a:lnTo>
                      <a:pt x="70" y="74"/>
                    </a:lnTo>
                    <a:lnTo>
                      <a:pt x="74" y="82"/>
                    </a:lnTo>
                    <a:lnTo>
                      <a:pt x="76" y="100"/>
                    </a:lnTo>
                    <a:lnTo>
                      <a:pt x="76" y="136"/>
                    </a:lnTo>
                    <a:lnTo>
                      <a:pt x="76" y="136"/>
                    </a:lnTo>
                    <a:lnTo>
                      <a:pt x="64" y="134"/>
                    </a:lnTo>
                    <a:lnTo>
                      <a:pt x="54" y="130"/>
                    </a:lnTo>
                    <a:lnTo>
                      <a:pt x="54" y="130"/>
                    </a:lnTo>
                    <a:lnTo>
                      <a:pt x="54" y="136"/>
                    </a:lnTo>
                    <a:lnTo>
                      <a:pt x="54" y="142"/>
                    </a:lnTo>
                    <a:lnTo>
                      <a:pt x="54" y="146"/>
                    </a:lnTo>
                    <a:lnTo>
                      <a:pt x="52" y="150"/>
                    </a:lnTo>
                    <a:lnTo>
                      <a:pt x="50" y="152"/>
                    </a:lnTo>
                    <a:lnTo>
                      <a:pt x="50" y="152"/>
                    </a:lnTo>
                    <a:lnTo>
                      <a:pt x="42" y="150"/>
                    </a:lnTo>
                    <a:lnTo>
                      <a:pt x="36" y="152"/>
                    </a:lnTo>
                    <a:lnTo>
                      <a:pt x="36" y="152"/>
                    </a:lnTo>
                    <a:lnTo>
                      <a:pt x="36" y="148"/>
                    </a:lnTo>
                    <a:lnTo>
                      <a:pt x="34" y="146"/>
                    </a:lnTo>
                    <a:lnTo>
                      <a:pt x="32" y="144"/>
                    </a:lnTo>
                    <a:lnTo>
                      <a:pt x="30" y="142"/>
                    </a:lnTo>
                    <a:lnTo>
                      <a:pt x="30" y="142"/>
                    </a:lnTo>
                    <a:lnTo>
                      <a:pt x="26" y="148"/>
                    </a:lnTo>
                    <a:lnTo>
                      <a:pt x="26" y="148"/>
                    </a:lnTo>
                    <a:lnTo>
                      <a:pt x="22" y="144"/>
                    </a:lnTo>
                    <a:lnTo>
                      <a:pt x="20" y="138"/>
                    </a:lnTo>
                    <a:lnTo>
                      <a:pt x="20" y="138"/>
                    </a:lnTo>
                    <a:lnTo>
                      <a:pt x="24" y="136"/>
                    </a:lnTo>
                    <a:lnTo>
                      <a:pt x="24" y="132"/>
                    </a:lnTo>
                    <a:lnTo>
                      <a:pt x="24" y="122"/>
                    </a:lnTo>
                    <a:lnTo>
                      <a:pt x="20" y="102"/>
                    </a:lnTo>
                    <a:lnTo>
                      <a:pt x="20" y="102"/>
                    </a:lnTo>
                    <a:lnTo>
                      <a:pt x="22" y="98"/>
                    </a:lnTo>
                    <a:lnTo>
                      <a:pt x="24" y="98"/>
                    </a:lnTo>
                    <a:lnTo>
                      <a:pt x="26" y="98"/>
                    </a:lnTo>
                    <a:lnTo>
                      <a:pt x="26" y="94"/>
                    </a:lnTo>
                    <a:lnTo>
                      <a:pt x="26" y="94"/>
                    </a:lnTo>
                    <a:lnTo>
                      <a:pt x="24" y="90"/>
                    </a:lnTo>
                    <a:lnTo>
                      <a:pt x="22" y="88"/>
                    </a:lnTo>
                    <a:lnTo>
                      <a:pt x="18" y="86"/>
                    </a:lnTo>
                    <a:lnTo>
                      <a:pt x="18" y="82"/>
                    </a:lnTo>
                    <a:lnTo>
                      <a:pt x="18" y="82"/>
                    </a:lnTo>
                    <a:lnTo>
                      <a:pt x="20" y="78"/>
                    </a:lnTo>
                    <a:lnTo>
                      <a:pt x="20" y="72"/>
                    </a:lnTo>
                    <a:lnTo>
                      <a:pt x="20" y="66"/>
                    </a:lnTo>
                    <a:lnTo>
                      <a:pt x="18" y="60"/>
                    </a:lnTo>
                    <a:lnTo>
                      <a:pt x="12" y="50"/>
                    </a:lnTo>
                    <a:lnTo>
                      <a:pt x="6" y="48"/>
                    </a:lnTo>
                    <a:lnTo>
                      <a:pt x="2" y="46"/>
                    </a:lnTo>
                    <a:lnTo>
                      <a:pt x="2" y="46"/>
                    </a:lnTo>
                    <a:lnTo>
                      <a:pt x="2" y="3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6" y="28"/>
                    </a:lnTo>
                    <a:lnTo>
                      <a:pt x="12" y="28"/>
                    </a:lnTo>
                    <a:lnTo>
                      <a:pt x="18" y="26"/>
                    </a:lnTo>
                    <a:lnTo>
                      <a:pt x="24" y="22"/>
                    </a:lnTo>
                    <a:lnTo>
                      <a:pt x="30" y="18"/>
                    </a:lnTo>
                    <a:lnTo>
                      <a:pt x="34" y="12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21" name="Freeform 109"/>
              <p:cNvSpPr>
                <a:spLocks/>
              </p:cNvSpPr>
              <p:nvPr userDrawn="1"/>
            </p:nvSpPr>
            <p:spPr bwMode="auto">
              <a:xfrm>
                <a:off x="3149" y="697"/>
                <a:ext cx="4" cy="8"/>
              </a:xfrm>
              <a:custGeom>
                <a:avLst/>
                <a:gdLst>
                  <a:gd name="T0" fmla="*/ 0 w 14"/>
                  <a:gd name="T1" fmla="*/ 32 h 32"/>
                  <a:gd name="T2" fmla="*/ 0 w 14"/>
                  <a:gd name="T3" fmla="*/ 32 h 32"/>
                  <a:gd name="T4" fmla="*/ 0 w 14"/>
                  <a:gd name="T5" fmla="*/ 24 h 32"/>
                  <a:gd name="T6" fmla="*/ 2 w 14"/>
                  <a:gd name="T7" fmla="*/ 14 h 32"/>
                  <a:gd name="T8" fmla="*/ 6 w 14"/>
                  <a:gd name="T9" fmla="*/ 6 h 32"/>
                  <a:gd name="T10" fmla="*/ 10 w 14"/>
                  <a:gd name="T11" fmla="*/ 0 h 32"/>
                  <a:gd name="T12" fmla="*/ 10 w 14"/>
                  <a:gd name="T13" fmla="*/ 0 h 32"/>
                  <a:gd name="T14" fmla="*/ 14 w 14"/>
                  <a:gd name="T15" fmla="*/ 0 h 32"/>
                  <a:gd name="T16" fmla="*/ 14 w 14"/>
                  <a:gd name="T17" fmla="*/ 2 h 32"/>
                  <a:gd name="T18" fmla="*/ 14 w 14"/>
                  <a:gd name="T19" fmla="*/ 8 h 32"/>
                  <a:gd name="T20" fmla="*/ 14 w 14"/>
                  <a:gd name="T21" fmla="*/ 8 h 32"/>
                  <a:gd name="T22" fmla="*/ 12 w 14"/>
                  <a:gd name="T23" fmla="*/ 6 h 32"/>
                  <a:gd name="T24" fmla="*/ 12 w 14"/>
                  <a:gd name="T25" fmla="*/ 8 h 32"/>
                  <a:gd name="T26" fmla="*/ 8 w 14"/>
                  <a:gd name="T27" fmla="*/ 14 h 32"/>
                  <a:gd name="T28" fmla="*/ 0 w 14"/>
                  <a:gd name="T29" fmla="*/ 32 h 32"/>
                  <a:gd name="T30" fmla="*/ 0 w 14"/>
                  <a:gd name="T3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" h="32">
                    <a:moveTo>
                      <a:pt x="0" y="32"/>
                    </a:moveTo>
                    <a:lnTo>
                      <a:pt x="0" y="32"/>
                    </a:lnTo>
                    <a:lnTo>
                      <a:pt x="0" y="24"/>
                    </a:lnTo>
                    <a:lnTo>
                      <a:pt x="2" y="14"/>
                    </a:lnTo>
                    <a:lnTo>
                      <a:pt x="6" y="6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4" y="2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2" y="6"/>
                    </a:lnTo>
                    <a:lnTo>
                      <a:pt x="12" y="8"/>
                    </a:lnTo>
                    <a:lnTo>
                      <a:pt x="8" y="14"/>
                    </a:lnTo>
                    <a:lnTo>
                      <a:pt x="0" y="32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22" name="Freeform 110"/>
              <p:cNvSpPr>
                <a:spLocks/>
              </p:cNvSpPr>
              <p:nvPr userDrawn="1"/>
            </p:nvSpPr>
            <p:spPr bwMode="auto">
              <a:xfrm>
                <a:off x="3122" y="699"/>
                <a:ext cx="4" cy="7"/>
              </a:xfrm>
              <a:custGeom>
                <a:avLst/>
                <a:gdLst>
                  <a:gd name="T0" fmla="*/ 10 w 14"/>
                  <a:gd name="T1" fmla="*/ 0 h 28"/>
                  <a:gd name="T2" fmla="*/ 10 w 14"/>
                  <a:gd name="T3" fmla="*/ 0 h 28"/>
                  <a:gd name="T4" fmla="*/ 12 w 14"/>
                  <a:gd name="T5" fmla="*/ 2 h 28"/>
                  <a:gd name="T6" fmla="*/ 14 w 14"/>
                  <a:gd name="T7" fmla="*/ 6 h 28"/>
                  <a:gd name="T8" fmla="*/ 10 w 14"/>
                  <a:gd name="T9" fmla="*/ 16 h 28"/>
                  <a:gd name="T10" fmla="*/ 6 w 14"/>
                  <a:gd name="T11" fmla="*/ 24 h 28"/>
                  <a:gd name="T12" fmla="*/ 2 w 14"/>
                  <a:gd name="T13" fmla="*/ 28 h 28"/>
                  <a:gd name="T14" fmla="*/ 2 w 14"/>
                  <a:gd name="T15" fmla="*/ 28 h 28"/>
                  <a:gd name="T16" fmla="*/ 0 w 14"/>
                  <a:gd name="T17" fmla="*/ 26 h 28"/>
                  <a:gd name="T18" fmla="*/ 0 w 14"/>
                  <a:gd name="T19" fmla="*/ 22 h 28"/>
                  <a:gd name="T20" fmla="*/ 4 w 14"/>
                  <a:gd name="T21" fmla="*/ 14 h 28"/>
                  <a:gd name="T22" fmla="*/ 8 w 14"/>
                  <a:gd name="T23" fmla="*/ 6 h 28"/>
                  <a:gd name="T24" fmla="*/ 10 w 14"/>
                  <a:gd name="T25" fmla="*/ 0 h 28"/>
                  <a:gd name="T26" fmla="*/ 10 w 14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28">
                    <a:moveTo>
                      <a:pt x="10" y="0"/>
                    </a:moveTo>
                    <a:lnTo>
                      <a:pt x="10" y="0"/>
                    </a:lnTo>
                    <a:lnTo>
                      <a:pt x="12" y="2"/>
                    </a:lnTo>
                    <a:lnTo>
                      <a:pt x="14" y="6"/>
                    </a:lnTo>
                    <a:lnTo>
                      <a:pt x="10" y="16"/>
                    </a:lnTo>
                    <a:lnTo>
                      <a:pt x="6" y="24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26"/>
                    </a:lnTo>
                    <a:lnTo>
                      <a:pt x="0" y="22"/>
                    </a:lnTo>
                    <a:lnTo>
                      <a:pt x="4" y="14"/>
                    </a:lnTo>
                    <a:lnTo>
                      <a:pt x="8" y="6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23" name="Freeform 111"/>
              <p:cNvSpPr>
                <a:spLocks/>
              </p:cNvSpPr>
              <p:nvPr userDrawn="1"/>
            </p:nvSpPr>
            <p:spPr bwMode="auto">
              <a:xfrm>
                <a:off x="4287" y="702"/>
                <a:ext cx="8" cy="7"/>
              </a:xfrm>
              <a:custGeom>
                <a:avLst/>
                <a:gdLst>
                  <a:gd name="T0" fmla="*/ 14 w 32"/>
                  <a:gd name="T1" fmla="*/ 16 h 28"/>
                  <a:gd name="T2" fmla="*/ 14 w 32"/>
                  <a:gd name="T3" fmla="*/ 16 h 28"/>
                  <a:gd name="T4" fmla="*/ 14 w 32"/>
                  <a:gd name="T5" fmla="*/ 14 h 28"/>
                  <a:gd name="T6" fmla="*/ 10 w 32"/>
                  <a:gd name="T7" fmla="*/ 14 h 28"/>
                  <a:gd name="T8" fmla="*/ 10 w 32"/>
                  <a:gd name="T9" fmla="*/ 14 h 28"/>
                  <a:gd name="T10" fmla="*/ 10 w 32"/>
                  <a:gd name="T11" fmla="*/ 14 h 28"/>
                  <a:gd name="T12" fmla="*/ 10 w 32"/>
                  <a:gd name="T13" fmla="*/ 16 h 28"/>
                  <a:gd name="T14" fmla="*/ 10 w 32"/>
                  <a:gd name="T15" fmla="*/ 20 h 28"/>
                  <a:gd name="T16" fmla="*/ 10 w 32"/>
                  <a:gd name="T17" fmla="*/ 20 h 28"/>
                  <a:gd name="T18" fmla="*/ 6 w 32"/>
                  <a:gd name="T19" fmla="*/ 20 h 28"/>
                  <a:gd name="T20" fmla="*/ 2 w 32"/>
                  <a:gd name="T21" fmla="*/ 18 h 28"/>
                  <a:gd name="T22" fmla="*/ 0 w 32"/>
                  <a:gd name="T23" fmla="*/ 16 h 28"/>
                  <a:gd name="T24" fmla="*/ 0 w 32"/>
                  <a:gd name="T25" fmla="*/ 10 h 28"/>
                  <a:gd name="T26" fmla="*/ 0 w 32"/>
                  <a:gd name="T27" fmla="*/ 10 h 28"/>
                  <a:gd name="T28" fmla="*/ 6 w 32"/>
                  <a:gd name="T29" fmla="*/ 8 h 28"/>
                  <a:gd name="T30" fmla="*/ 6 w 32"/>
                  <a:gd name="T31" fmla="*/ 6 h 28"/>
                  <a:gd name="T32" fmla="*/ 6 w 32"/>
                  <a:gd name="T33" fmla="*/ 2 h 28"/>
                  <a:gd name="T34" fmla="*/ 6 w 32"/>
                  <a:gd name="T35" fmla="*/ 2 h 28"/>
                  <a:gd name="T36" fmla="*/ 8 w 32"/>
                  <a:gd name="T37" fmla="*/ 2 h 28"/>
                  <a:gd name="T38" fmla="*/ 10 w 32"/>
                  <a:gd name="T39" fmla="*/ 2 h 28"/>
                  <a:gd name="T40" fmla="*/ 14 w 32"/>
                  <a:gd name="T41" fmla="*/ 0 h 28"/>
                  <a:gd name="T42" fmla="*/ 16 w 32"/>
                  <a:gd name="T43" fmla="*/ 0 h 28"/>
                  <a:gd name="T44" fmla="*/ 16 w 32"/>
                  <a:gd name="T45" fmla="*/ 0 h 28"/>
                  <a:gd name="T46" fmla="*/ 18 w 32"/>
                  <a:gd name="T47" fmla="*/ 8 h 28"/>
                  <a:gd name="T48" fmla="*/ 22 w 32"/>
                  <a:gd name="T49" fmla="*/ 12 h 28"/>
                  <a:gd name="T50" fmla="*/ 32 w 32"/>
                  <a:gd name="T51" fmla="*/ 18 h 28"/>
                  <a:gd name="T52" fmla="*/ 32 w 32"/>
                  <a:gd name="T53" fmla="*/ 18 h 28"/>
                  <a:gd name="T54" fmla="*/ 28 w 32"/>
                  <a:gd name="T55" fmla="*/ 22 h 28"/>
                  <a:gd name="T56" fmla="*/ 26 w 32"/>
                  <a:gd name="T57" fmla="*/ 28 h 28"/>
                  <a:gd name="T58" fmla="*/ 26 w 32"/>
                  <a:gd name="T59" fmla="*/ 28 h 28"/>
                  <a:gd name="T60" fmla="*/ 24 w 32"/>
                  <a:gd name="T61" fmla="*/ 26 h 28"/>
                  <a:gd name="T62" fmla="*/ 18 w 32"/>
                  <a:gd name="T63" fmla="*/ 24 h 28"/>
                  <a:gd name="T64" fmla="*/ 12 w 32"/>
                  <a:gd name="T65" fmla="*/ 24 h 28"/>
                  <a:gd name="T66" fmla="*/ 12 w 32"/>
                  <a:gd name="T67" fmla="*/ 24 h 28"/>
                  <a:gd name="T68" fmla="*/ 12 w 32"/>
                  <a:gd name="T69" fmla="*/ 22 h 28"/>
                  <a:gd name="T70" fmla="*/ 12 w 32"/>
                  <a:gd name="T71" fmla="*/ 20 h 28"/>
                  <a:gd name="T72" fmla="*/ 14 w 32"/>
                  <a:gd name="T73" fmla="*/ 16 h 28"/>
                  <a:gd name="T74" fmla="*/ 14 w 32"/>
                  <a:gd name="T75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2" h="28">
                    <a:moveTo>
                      <a:pt x="14" y="16"/>
                    </a:moveTo>
                    <a:lnTo>
                      <a:pt x="14" y="16"/>
                    </a:lnTo>
                    <a:lnTo>
                      <a:pt x="14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0" y="16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20"/>
                    </a:lnTo>
                    <a:lnTo>
                      <a:pt x="2" y="18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8" y="8"/>
                    </a:lnTo>
                    <a:lnTo>
                      <a:pt x="22" y="12"/>
                    </a:lnTo>
                    <a:lnTo>
                      <a:pt x="32" y="18"/>
                    </a:lnTo>
                    <a:lnTo>
                      <a:pt x="32" y="18"/>
                    </a:lnTo>
                    <a:lnTo>
                      <a:pt x="28" y="22"/>
                    </a:lnTo>
                    <a:lnTo>
                      <a:pt x="26" y="28"/>
                    </a:lnTo>
                    <a:lnTo>
                      <a:pt x="26" y="28"/>
                    </a:lnTo>
                    <a:lnTo>
                      <a:pt x="24" y="26"/>
                    </a:lnTo>
                    <a:lnTo>
                      <a:pt x="1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22"/>
                    </a:lnTo>
                    <a:lnTo>
                      <a:pt x="12" y="20"/>
                    </a:lnTo>
                    <a:lnTo>
                      <a:pt x="14" y="16"/>
                    </a:lnTo>
                    <a:lnTo>
                      <a:pt x="1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24" name="Freeform 112"/>
              <p:cNvSpPr>
                <a:spLocks/>
              </p:cNvSpPr>
              <p:nvPr userDrawn="1"/>
            </p:nvSpPr>
            <p:spPr bwMode="auto">
              <a:xfrm>
                <a:off x="4275" y="713"/>
                <a:ext cx="3" cy="2"/>
              </a:xfrm>
              <a:custGeom>
                <a:avLst/>
                <a:gdLst>
                  <a:gd name="T0" fmla="*/ 0 w 12"/>
                  <a:gd name="T1" fmla="*/ 2 h 10"/>
                  <a:gd name="T2" fmla="*/ 0 w 12"/>
                  <a:gd name="T3" fmla="*/ 2 h 10"/>
                  <a:gd name="T4" fmla="*/ 2 w 12"/>
                  <a:gd name="T5" fmla="*/ 2 h 10"/>
                  <a:gd name="T6" fmla="*/ 4 w 12"/>
                  <a:gd name="T7" fmla="*/ 0 h 10"/>
                  <a:gd name="T8" fmla="*/ 10 w 12"/>
                  <a:gd name="T9" fmla="*/ 2 h 10"/>
                  <a:gd name="T10" fmla="*/ 12 w 12"/>
                  <a:gd name="T11" fmla="*/ 6 h 10"/>
                  <a:gd name="T12" fmla="*/ 12 w 12"/>
                  <a:gd name="T13" fmla="*/ 8 h 10"/>
                  <a:gd name="T14" fmla="*/ 10 w 12"/>
                  <a:gd name="T15" fmla="*/ 10 h 10"/>
                  <a:gd name="T16" fmla="*/ 10 w 12"/>
                  <a:gd name="T17" fmla="*/ 10 h 10"/>
                  <a:gd name="T18" fmla="*/ 6 w 12"/>
                  <a:gd name="T19" fmla="*/ 6 h 10"/>
                  <a:gd name="T20" fmla="*/ 0 w 12"/>
                  <a:gd name="T21" fmla="*/ 2 h 10"/>
                  <a:gd name="T22" fmla="*/ 0 w 12"/>
                  <a:gd name="T2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" h="10">
                    <a:moveTo>
                      <a:pt x="0" y="2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10" y="2"/>
                    </a:lnTo>
                    <a:lnTo>
                      <a:pt x="12" y="6"/>
                    </a:lnTo>
                    <a:lnTo>
                      <a:pt x="12" y="8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25" name="Freeform 113"/>
              <p:cNvSpPr>
                <a:spLocks/>
              </p:cNvSpPr>
              <p:nvPr userDrawn="1"/>
            </p:nvSpPr>
            <p:spPr bwMode="auto">
              <a:xfrm>
                <a:off x="4290" y="715"/>
                <a:ext cx="6" cy="8"/>
              </a:xfrm>
              <a:custGeom>
                <a:avLst/>
                <a:gdLst>
                  <a:gd name="T0" fmla="*/ 12 w 20"/>
                  <a:gd name="T1" fmla="*/ 0 h 28"/>
                  <a:gd name="T2" fmla="*/ 12 w 20"/>
                  <a:gd name="T3" fmla="*/ 0 h 28"/>
                  <a:gd name="T4" fmla="*/ 18 w 20"/>
                  <a:gd name="T5" fmla="*/ 14 h 28"/>
                  <a:gd name="T6" fmla="*/ 20 w 20"/>
                  <a:gd name="T7" fmla="*/ 20 h 28"/>
                  <a:gd name="T8" fmla="*/ 18 w 20"/>
                  <a:gd name="T9" fmla="*/ 28 h 28"/>
                  <a:gd name="T10" fmla="*/ 18 w 20"/>
                  <a:gd name="T11" fmla="*/ 28 h 28"/>
                  <a:gd name="T12" fmla="*/ 14 w 20"/>
                  <a:gd name="T13" fmla="*/ 26 h 28"/>
                  <a:gd name="T14" fmla="*/ 12 w 20"/>
                  <a:gd name="T15" fmla="*/ 22 h 28"/>
                  <a:gd name="T16" fmla="*/ 8 w 20"/>
                  <a:gd name="T17" fmla="*/ 14 h 28"/>
                  <a:gd name="T18" fmla="*/ 6 w 20"/>
                  <a:gd name="T19" fmla="*/ 8 h 28"/>
                  <a:gd name="T20" fmla="*/ 4 w 20"/>
                  <a:gd name="T21" fmla="*/ 6 h 28"/>
                  <a:gd name="T22" fmla="*/ 0 w 20"/>
                  <a:gd name="T23" fmla="*/ 4 h 28"/>
                  <a:gd name="T24" fmla="*/ 0 w 20"/>
                  <a:gd name="T25" fmla="*/ 4 h 28"/>
                  <a:gd name="T26" fmla="*/ 2 w 20"/>
                  <a:gd name="T27" fmla="*/ 2 h 28"/>
                  <a:gd name="T28" fmla="*/ 4 w 20"/>
                  <a:gd name="T29" fmla="*/ 0 h 28"/>
                  <a:gd name="T30" fmla="*/ 12 w 20"/>
                  <a:gd name="T31" fmla="*/ 0 h 28"/>
                  <a:gd name="T32" fmla="*/ 12 w 20"/>
                  <a:gd name="T3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8">
                    <a:moveTo>
                      <a:pt x="12" y="0"/>
                    </a:moveTo>
                    <a:lnTo>
                      <a:pt x="12" y="0"/>
                    </a:lnTo>
                    <a:lnTo>
                      <a:pt x="18" y="14"/>
                    </a:lnTo>
                    <a:lnTo>
                      <a:pt x="20" y="20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14" y="26"/>
                    </a:lnTo>
                    <a:lnTo>
                      <a:pt x="12" y="22"/>
                    </a:lnTo>
                    <a:lnTo>
                      <a:pt x="8" y="14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26" name="Freeform 114"/>
              <p:cNvSpPr>
                <a:spLocks/>
              </p:cNvSpPr>
              <p:nvPr userDrawn="1"/>
            </p:nvSpPr>
            <p:spPr bwMode="auto">
              <a:xfrm>
                <a:off x="3136" y="716"/>
                <a:ext cx="1" cy="7"/>
              </a:xfrm>
              <a:custGeom>
                <a:avLst/>
                <a:gdLst>
                  <a:gd name="T0" fmla="*/ 0 w 4"/>
                  <a:gd name="T1" fmla="*/ 0 h 28"/>
                  <a:gd name="T2" fmla="*/ 0 w 4"/>
                  <a:gd name="T3" fmla="*/ 0 h 28"/>
                  <a:gd name="T4" fmla="*/ 4 w 4"/>
                  <a:gd name="T5" fmla="*/ 6 h 28"/>
                  <a:gd name="T6" fmla="*/ 4 w 4"/>
                  <a:gd name="T7" fmla="*/ 14 h 28"/>
                  <a:gd name="T8" fmla="*/ 0 w 4"/>
                  <a:gd name="T9" fmla="*/ 28 h 28"/>
                  <a:gd name="T10" fmla="*/ 0 w 4"/>
                  <a:gd name="T11" fmla="*/ 28 h 28"/>
                  <a:gd name="T12" fmla="*/ 0 w 4"/>
                  <a:gd name="T13" fmla="*/ 22 h 28"/>
                  <a:gd name="T14" fmla="*/ 0 w 4"/>
                  <a:gd name="T15" fmla="*/ 14 h 28"/>
                  <a:gd name="T16" fmla="*/ 0 w 4"/>
                  <a:gd name="T17" fmla="*/ 0 h 28"/>
                  <a:gd name="T18" fmla="*/ 0 w 4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8">
                    <a:moveTo>
                      <a:pt x="0" y="0"/>
                    </a:moveTo>
                    <a:lnTo>
                      <a:pt x="0" y="0"/>
                    </a:lnTo>
                    <a:lnTo>
                      <a:pt x="4" y="6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27" name="Freeform 115"/>
              <p:cNvSpPr>
                <a:spLocks/>
              </p:cNvSpPr>
              <p:nvPr userDrawn="1"/>
            </p:nvSpPr>
            <p:spPr bwMode="auto">
              <a:xfrm>
                <a:off x="4047" y="718"/>
                <a:ext cx="6" cy="4"/>
              </a:xfrm>
              <a:custGeom>
                <a:avLst/>
                <a:gdLst>
                  <a:gd name="T0" fmla="*/ 16 w 22"/>
                  <a:gd name="T1" fmla="*/ 0 h 16"/>
                  <a:gd name="T2" fmla="*/ 16 w 22"/>
                  <a:gd name="T3" fmla="*/ 0 h 16"/>
                  <a:gd name="T4" fmla="*/ 18 w 22"/>
                  <a:gd name="T5" fmla="*/ 4 h 16"/>
                  <a:gd name="T6" fmla="*/ 20 w 22"/>
                  <a:gd name="T7" fmla="*/ 8 h 16"/>
                  <a:gd name="T8" fmla="*/ 22 w 22"/>
                  <a:gd name="T9" fmla="*/ 10 h 16"/>
                  <a:gd name="T10" fmla="*/ 22 w 22"/>
                  <a:gd name="T11" fmla="*/ 16 h 16"/>
                  <a:gd name="T12" fmla="*/ 22 w 22"/>
                  <a:gd name="T13" fmla="*/ 16 h 16"/>
                  <a:gd name="T14" fmla="*/ 14 w 22"/>
                  <a:gd name="T15" fmla="*/ 14 h 16"/>
                  <a:gd name="T16" fmla="*/ 10 w 22"/>
                  <a:gd name="T17" fmla="*/ 12 h 16"/>
                  <a:gd name="T18" fmla="*/ 6 w 22"/>
                  <a:gd name="T19" fmla="*/ 8 h 16"/>
                  <a:gd name="T20" fmla="*/ 0 w 22"/>
                  <a:gd name="T21" fmla="*/ 10 h 16"/>
                  <a:gd name="T22" fmla="*/ 0 w 22"/>
                  <a:gd name="T23" fmla="*/ 10 h 16"/>
                  <a:gd name="T24" fmla="*/ 0 w 22"/>
                  <a:gd name="T25" fmla="*/ 2 h 16"/>
                  <a:gd name="T26" fmla="*/ 0 w 22"/>
                  <a:gd name="T27" fmla="*/ 2 h 16"/>
                  <a:gd name="T28" fmla="*/ 2 w 22"/>
                  <a:gd name="T29" fmla="*/ 0 h 16"/>
                  <a:gd name="T30" fmla="*/ 6 w 22"/>
                  <a:gd name="T31" fmla="*/ 0 h 16"/>
                  <a:gd name="T32" fmla="*/ 16 w 22"/>
                  <a:gd name="T33" fmla="*/ 0 h 16"/>
                  <a:gd name="T34" fmla="*/ 16 w 22"/>
                  <a:gd name="T3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16">
                    <a:moveTo>
                      <a:pt x="16" y="0"/>
                    </a:moveTo>
                    <a:lnTo>
                      <a:pt x="16" y="0"/>
                    </a:lnTo>
                    <a:lnTo>
                      <a:pt x="18" y="4"/>
                    </a:lnTo>
                    <a:lnTo>
                      <a:pt x="20" y="8"/>
                    </a:lnTo>
                    <a:lnTo>
                      <a:pt x="22" y="10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14" y="14"/>
                    </a:lnTo>
                    <a:lnTo>
                      <a:pt x="10" y="12"/>
                    </a:lnTo>
                    <a:lnTo>
                      <a:pt x="6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28" name="Freeform 116"/>
              <p:cNvSpPr>
                <a:spLocks/>
              </p:cNvSpPr>
              <p:nvPr userDrawn="1"/>
            </p:nvSpPr>
            <p:spPr bwMode="auto">
              <a:xfrm>
                <a:off x="4031" y="719"/>
                <a:ext cx="13" cy="12"/>
              </a:xfrm>
              <a:custGeom>
                <a:avLst/>
                <a:gdLst>
                  <a:gd name="T0" fmla="*/ 32 w 50"/>
                  <a:gd name="T1" fmla="*/ 0 h 44"/>
                  <a:gd name="T2" fmla="*/ 32 w 50"/>
                  <a:gd name="T3" fmla="*/ 0 h 44"/>
                  <a:gd name="T4" fmla="*/ 34 w 50"/>
                  <a:gd name="T5" fmla="*/ 4 h 44"/>
                  <a:gd name="T6" fmla="*/ 34 w 50"/>
                  <a:gd name="T7" fmla="*/ 8 h 44"/>
                  <a:gd name="T8" fmla="*/ 36 w 50"/>
                  <a:gd name="T9" fmla="*/ 12 h 44"/>
                  <a:gd name="T10" fmla="*/ 36 w 50"/>
                  <a:gd name="T11" fmla="*/ 16 h 44"/>
                  <a:gd name="T12" fmla="*/ 36 w 50"/>
                  <a:gd name="T13" fmla="*/ 16 h 44"/>
                  <a:gd name="T14" fmla="*/ 38 w 50"/>
                  <a:gd name="T15" fmla="*/ 14 h 44"/>
                  <a:gd name="T16" fmla="*/ 40 w 50"/>
                  <a:gd name="T17" fmla="*/ 12 h 44"/>
                  <a:gd name="T18" fmla="*/ 42 w 50"/>
                  <a:gd name="T19" fmla="*/ 12 h 44"/>
                  <a:gd name="T20" fmla="*/ 44 w 50"/>
                  <a:gd name="T21" fmla="*/ 12 h 44"/>
                  <a:gd name="T22" fmla="*/ 44 w 50"/>
                  <a:gd name="T23" fmla="*/ 12 h 44"/>
                  <a:gd name="T24" fmla="*/ 44 w 50"/>
                  <a:gd name="T25" fmla="*/ 14 h 44"/>
                  <a:gd name="T26" fmla="*/ 46 w 50"/>
                  <a:gd name="T27" fmla="*/ 14 h 44"/>
                  <a:gd name="T28" fmla="*/ 50 w 50"/>
                  <a:gd name="T29" fmla="*/ 16 h 44"/>
                  <a:gd name="T30" fmla="*/ 50 w 50"/>
                  <a:gd name="T31" fmla="*/ 16 h 44"/>
                  <a:gd name="T32" fmla="*/ 42 w 50"/>
                  <a:gd name="T33" fmla="*/ 28 h 44"/>
                  <a:gd name="T34" fmla="*/ 38 w 50"/>
                  <a:gd name="T35" fmla="*/ 44 h 44"/>
                  <a:gd name="T36" fmla="*/ 38 w 50"/>
                  <a:gd name="T37" fmla="*/ 44 h 44"/>
                  <a:gd name="T38" fmla="*/ 32 w 50"/>
                  <a:gd name="T39" fmla="*/ 44 h 44"/>
                  <a:gd name="T40" fmla="*/ 30 w 50"/>
                  <a:gd name="T41" fmla="*/ 40 h 44"/>
                  <a:gd name="T42" fmla="*/ 26 w 50"/>
                  <a:gd name="T43" fmla="*/ 38 h 44"/>
                  <a:gd name="T44" fmla="*/ 18 w 50"/>
                  <a:gd name="T45" fmla="*/ 38 h 44"/>
                  <a:gd name="T46" fmla="*/ 18 w 50"/>
                  <a:gd name="T47" fmla="*/ 38 h 44"/>
                  <a:gd name="T48" fmla="*/ 18 w 50"/>
                  <a:gd name="T49" fmla="*/ 32 h 44"/>
                  <a:gd name="T50" fmla="*/ 16 w 50"/>
                  <a:gd name="T51" fmla="*/ 26 h 44"/>
                  <a:gd name="T52" fmla="*/ 16 w 50"/>
                  <a:gd name="T53" fmla="*/ 26 h 44"/>
                  <a:gd name="T54" fmla="*/ 12 w 50"/>
                  <a:gd name="T55" fmla="*/ 26 h 44"/>
                  <a:gd name="T56" fmla="*/ 10 w 50"/>
                  <a:gd name="T57" fmla="*/ 28 h 44"/>
                  <a:gd name="T58" fmla="*/ 10 w 50"/>
                  <a:gd name="T59" fmla="*/ 32 h 44"/>
                  <a:gd name="T60" fmla="*/ 8 w 50"/>
                  <a:gd name="T61" fmla="*/ 32 h 44"/>
                  <a:gd name="T62" fmla="*/ 8 w 50"/>
                  <a:gd name="T63" fmla="*/ 32 h 44"/>
                  <a:gd name="T64" fmla="*/ 4 w 50"/>
                  <a:gd name="T65" fmla="*/ 32 h 44"/>
                  <a:gd name="T66" fmla="*/ 2 w 50"/>
                  <a:gd name="T67" fmla="*/ 30 h 44"/>
                  <a:gd name="T68" fmla="*/ 0 w 50"/>
                  <a:gd name="T69" fmla="*/ 26 h 44"/>
                  <a:gd name="T70" fmla="*/ 0 w 50"/>
                  <a:gd name="T71" fmla="*/ 26 h 44"/>
                  <a:gd name="T72" fmla="*/ 6 w 50"/>
                  <a:gd name="T73" fmla="*/ 20 h 44"/>
                  <a:gd name="T74" fmla="*/ 10 w 50"/>
                  <a:gd name="T75" fmla="*/ 12 h 44"/>
                  <a:gd name="T76" fmla="*/ 14 w 50"/>
                  <a:gd name="T77" fmla="*/ 10 h 44"/>
                  <a:gd name="T78" fmla="*/ 18 w 50"/>
                  <a:gd name="T79" fmla="*/ 8 h 44"/>
                  <a:gd name="T80" fmla="*/ 22 w 50"/>
                  <a:gd name="T81" fmla="*/ 6 h 44"/>
                  <a:gd name="T82" fmla="*/ 28 w 50"/>
                  <a:gd name="T83" fmla="*/ 6 h 44"/>
                  <a:gd name="T84" fmla="*/ 28 w 50"/>
                  <a:gd name="T85" fmla="*/ 6 h 44"/>
                  <a:gd name="T86" fmla="*/ 32 w 50"/>
                  <a:gd name="T87" fmla="*/ 4 h 44"/>
                  <a:gd name="T88" fmla="*/ 32 w 50"/>
                  <a:gd name="T89" fmla="*/ 0 h 44"/>
                  <a:gd name="T90" fmla="*/ 32 w 50"/>
                  <a:gd name="T9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0" h="44">
                    <a:moveTo>
                      <a:pt x="32" y="0"/>
                    </a:moveTo>
                    <a:lnTo>
                      <a:pt x="32" y="0"/>
                    </a:lnTo>
                    <a:lnTo>
                      <a:pt x="34" y="4"/>
                    </a:lnTo>
                    <a:lnTo>
                      <a:pt x="34" y="8"/>
                    </a:lnTo>
                    <a:lnTo>
                      <a:pt x="36" y="12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8" y="14"/>
                    </a:lnTo>
                    <a:lnTo>
                      <a:pt x="40" y="12"/>
                    </a:lnTo>
                    <a:lnTo>
                      <a:pt x="42" y="12"/>
                    </a:lnTo>
                    <a:lnTo>
                      <a:pt x="44" y="12"/>
                    </a:lnTo>
                    <a:lnTo>
                      <a:pt x="44" y="12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50" y="16"/>
                    </a:lnTo>
                    <a:lnTo>
                      <a:pt x="50" y="16"/>
                    </a:lnTo>
                    <a:lnTo>
                      <a:pt x="42" y="28"/>
                    </a:lnTo>
                    <a:lnTo>
                      <a:pt x="38" y="44"/>
                    </a:lnTo>
                    <a:lnTo>
                      <a:pt x="38" y="44"/>
                    </a:lnTo>
                    <a:lnTo>
                      <a:pt x="32" y="44"/>
                    </a:lnTo>
                    <a:lnTo>
                      <a:pt x="30" y="40"/>
                    </a:lnTo>
                    <a:lnTo>
                      <a:pt x="26" y="38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18" y="32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12" y="26"/>
                    </a:lnTo>
                    <a:lnTo>
                      <a:pt x="10" y="28"/>
                    </a:lnTo>
                    <a:lnTo>
                      <a:pt x="10" y="3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4" y="32"/>
                    </a:lnTo>
                    <a:lnTo>
                      <a:pt x="2" y="30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6" y="20"/>
                    </a:lnTo>
                    <a:lnTo>
                      <a:pt x="10" y="12"/>
                    </a:lnTo>
                    <a:lnTo>
                      <a:pt x="14" y="10"/>
                    </a:lnTo>
                    <a:lnTo>
                      <a:pt x="18" y="8"/>
                    </a:lnTo>
                    <a:lnTo>
                      <a:pt x="22" y="6"/>
                    </a:lnTo>
                    <a:lnTo>
                      <a:pt x="28" y="6"/>
                    </a:lnTo>
                    <a:lnTo>
                      <a:pt x="28" y="6"/>
                    </a:lnTo>
                    <a:lnTo>
                      <a:pt x="32" y="4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29" name="Freeform 117"/>
              <p:cNvSpPr>
                <a:spLocks/>
              </p:cNvSpPr>
              <p:nvPr userDrawn="1"/>
            </p:nvSpPr>
            <p:spPr bwMode="auto">
              <a:xfrm>
                <a:off x="4303" y="726"/>
                <a:ext cx="4" cy="4"/>
              </a:xfrm>
              <a:custGeom>
                <a:avLst/>
                <a:gdLst>
                  <a:gd name="T0" fmla="*/ 18 w 18"/>
                  <a:gd name="T1" fmla="*/ 0 h 14"/>
                  <a:gd name="T2" fmla="*/ 18 w 18"/>
                  <a:gd name="T3" fmla="*/ 0 h 14"/>
                  <a:gd name="T4" fmla="*/ 18 w 18"/>
                  <a:gd name="T5" fmla="*/ 6 h 14"/>
                  <a:gd name="T6" fmla="*/ 16 w 18"/>
                  <a:gd name="T7" fmla="*/ 8 h 14"/>
                  <a:gd name="T8" fmla="*/ 14 w 18"/>
                  <a:gd name="T9" fmla="*/ 10 h 14"/>
                  <a:gd name="T10" fmla="*/ 14 w 18"/>
                  <a:gd name="T11" fmla="*/ 14 h 14"/>
                  <a:gd name="T12" fmla="*/ 14 w 18"/>
                  <a:gd name="T13" fmla="*/ 14 h 14"/>
                  <a:gd name="T14" fmla="*/ 8 w 18"/>
                  <a:gd name="T15" fmla="*/ 10 h 14"/>
                  <a:gd name="T16" fmla="*/ 6 w 18"/>
                  <a:gd name="T17" fmla="*/ 10 h 14"/>
                  <a:gd name="T18" fmla="*/ 0 w 18"/>
                  <a:gd name="T19" fmla="*/ 10 h 14"/>
                  <a:gd name="T20" fmla="*/ 0 w 18"/>
                  <a:gd name="T21" fmla="*/ 10 h 14"/>
                  <a:gd name="T22" fmla="*/ 2 w 18"/>
                  <a:gd name="T23" fmla="*/ 8 h 14"/>
                  <a:gd name="T24" fmla="*/ 2 w 18"/>
                  <a:gd name="T25" fmla="*/ 6 h 14"/>
                  <a:gd name="T26" fmla="*/ 8 w 18"/>
                  <a:gd name="T27" fmla="*/ 4 h 14"/>
                  <a:gd name="T28" fmla="*/ 18 w 18"/>
                  <a:gd name="T29" fmla="*/ 0 h 14"/>
                  <a:gd name="T30" fmla="*/ 18 w 18"/>
                  <a:gd name="T3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" h="14">
                    <a:moveTo>
                      <a:pt x="18" y="0"/>
                    </a:moveTo>
                    <a:lnTo>
                      <a:pt x="18" y="0"/>
                    </a:lnTo>
                    <a:lnTo>
                      <a:pt x="18" y="6"/>
                    </a:lnTo>
                    <a:lnTo>
                      <a:pt x="16" y="8"/>
                    </a:lnTo>
                    <a:lnTo>
                      <a:pt x="14" y="10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8" y="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30" name="Freeform 118"/>
              <p:cNvSpPr>
                <a:spLocks/>
              </p:cNvSpPr>
              <p:nvPr userDrawn="1"/>
            </p:nvSpPr>
            <p:spPr bwMode="auto">
              <a:xfrm>
                <a:off x="4237" y="727"/>
                <a:ext cx="6" cy="7"/>
              </a:xfrm>
              <a:custGeom>
                <a:avLst/>
                <a:gdLst>
                  <a:gd name="T0" fmla="*/ 4 w 22"/>
                  <a:gd name="T1" fmla="*/ 0 h 26"/>
                  <a:gd name="T2" fmla="*/ 4 w 22"/>
                  <a:gd name="T3" fmla="*/ 0 h 26"/>
                  <a:gd name="T4" fmla="*/ 14 w 22"/>
                  <a:gd name="T5" fmla="*/ 12 h 26"/>
                  <a:gd name="T6" fmla="*/ 22 w 22"/>
                  <a:gd name="T7" fmla="*/ 26 h 26"/>
                  <a:gd name="T8" fmla="*/ 22 w 22"/>
                  <a:gd name="T9" fmla="*/ 26 h 26"/>
                  <a:gd name="T10" fmla="*/ 20 w 22"/>
                  <a:gd name="T11" fmla="*/ 26 h 26"/>
                  <a:gd name="T12" fmla="*/ 18 w 22"/>
                  <a:gd name="T13" fmla="*/ 26 h 26"/>
                  <a:gd name="T14" fmla="*/ 14 w 22"/>
                  <a:gd name="T15" fmla="*/ 24 h 26"/>
                  <a:gd name="T16" fmla="*/ 10 w 22"/>
                  <a:gd name="T17" fmla="*/ 22 h 26"/>
                  <a:gd name="T18" fmla="*/ 8 w 22"/>
                  <a:gd name="T19" fmla="*/ 22 h 26"/>
                  <a:gd name="T20" fmla="*/ 4 w 22"/>
                  <a:gd name="T21" fmla="*/ 22 h 26"/>
                  <a:gd name="T22" fmla="*/ 4 w 22"/>
                  <a:gd name="T23" fmla="*/ 22 h 26"/>
                  <a:gd name="T24" fmla="*/ 0 w 22"/>
                  <a:gd name="T25" fmla="*/ 18 h 26"/>
                  <a:gd name="T26" fmla="*/ 0 w 22"/>
                  <a:gd name="T27" fmla="*/ 16 h 26"/>
                  <a:gd name="T28" fmla="*/ 0 w 22"/>
                  <a:gd name="T29" fmla="*/ 12 h 26"/>
                  <a:gd name="T30" fmla="*/ 0 w 22"/>
                  <a:gd name="T31" fmla="*/ 12 h 26"/>
                  <a:gd name="T32" fmla="*/ 4 w 22"/>
                  <a:gd name="T33" fmla="*/ 12 h 26"/>
                  <a:gd name="T34" fmla="*/ 4 w 22"/>
                  <a:gd name="T35" fmla="*/ 8 h 26"/>
                  <a:gd name="T36" fmla="*/ 4 w 22"/>
                  <a:gd name="T37" fmla="*/ 0 h 26"/>
                  <a:gd name="T38" fmla="*/ 4 w 22"/>
                  <a:gd name="T3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" h="26">
                    <a:moveTo>
                      <a:pt x="4" y="0"/>
                    </a:moveTo>
                    <a:lnTo>
                      <a:pt x="4" y="0"/>
                    </a:lnTo>
                    <a:lnTo>
                      <a:pt x="14" y="12"/>
                    </a:lnTo>
                    <a:lnTo>
                      <a:pt x="22" y="26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8" y="26"/>
                    </a:lnTo>
                    <a:lnTo>
                      <a:pt x="14" y="24"/>
                    </a:lnTo>
                    <a:lnTo>
                      <a:pt x="10" y="22"/>
                    </a:lnTo>
                    <a:lnTo>
                      <a:pt x="8" y="22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4" y="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31" name="Freeform 119"/>
              <p:cNvSpPr>
                <a:spLocks/>
              </p:cNvSpPr>
              <p:nvPr userDrawn="1"/>
            </p:nvSpPr>
            <p:spPr bwMode="auto">
              <a:xfrm>
                <a:off x="4283" y="728"/>
                <a:ext cx="5" cy="4"/>
              </a:xfrm>
              <a:custGeom>
                <a:avLst/>
                <a:gdLst>
                  <a:gd name="T0" fmla="*/ 0 w 18"/>
                  <a:gd name="T1" fmla="*/ 0 h 14"/>
                  <a:gd name="T2" fmla="*/ 0 w 18"/>
                  <a:gd name="T3" fmla="*/ 0 h 14"/>
                  <a:gd name="T4" fmla="*/ 8 w 18"/>
                  <a:gd name="T5" fmla="*/ 2 h 14"/>
                  <a:gd name="T6" fmla="*/ 12 w 18"/>
                  <a:gd name="T7" fmla="*/ 4 h 14"/>
                  <a:gd name="T8" fmla="*/ 18 w 18"/>
                  <a:gd name="T9" fmla="*/ 14 h 14"/>
                  <a:gd name="T10" fmla="*/ 18 w 18"/>
                  <a:gd name="T11" fmla="*/ 14 h 14"/>
                  <a:gd name="T12" fmla="*/ 12 w 18"/>
                  <a:gd name="T13" fmla="*/ 14 h 14"/>
                  <a:gd name="T14" fmla="*/ 8 w 18"/>
                  <a:gd name="T15" fmla="*/ 10 h 14"/>
                  <a:gd name="T16" fmla="*/ 0 w 18"/>
                  <a:gd name="T17" fmla="*/ 0 h 14"/>
                  <a:gd name="T18" fmla="*/ 0 w 18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4">
                    <a:moveTo>
                      <a:pt x="0" y="0"/>
                    </a:moveTo>
                    <a:lnTo>
                      <a:pt x="0" y="0"/>
                    </a:lnTo>
                    <a:lnTo>
                      <a:pt x="8" y="2"/>
                    </a:lnTo>
                    <a:lnTo>
                      <a:pt x="12" y="4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12" y="14"/>
                    </a:lnTo>
                    <a:lnTo>
                      <a:pt x="8" y="1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32" name="Freeform 120"/>
              <p:cNvSpPr>
                <a:spLocks/>
              </p:cNvSpPr>
              <p:nvPr userDrawn="1"/>
            </p:nvSpPr>
            <p:spPr bwMode="auto">
              <a:xfrm>
                <a:off x="4299" y="730"/>
                <a:ext cx="2" cy="3"/>
              </a:xfrm>
              <a:custGeom>
                <a:avLst/>
                <a:gdLst>
                  <a:gd name="T0" fmla="*/ 6 w 10"/>
                  <a:gd name="T1" fmla="*/ 0 h 12"/>
                  <a:gd name="T2" fmla="*/ 6 w 10"/>
                  <a:gd name="T3" fmla="*/ 0 h 12"/>
                  <a:gd name="T4" fmla="*/ 8 w 10"/>
                  <a:gd name="T5" fmla="*/ 2 h 12"/>
                  <a:gd name="T6" fmla="*/ 10 w 10"/>
                  <a:gd name="T7" fmla="*/ 4 h 12"/>
                  <a:gd name="T8" fmla="*/ 8 w 10"/>
                  <a:gd name="T9" fmla="*/ 8 h 12"/>
                  <a:gd name="T10" fmla="*/ 4 w 10"/>
                  <a:gd name="T11" fmla="*/ 12 h 12"/>
                  <a:gd name="T12" fmla="*/ 0 w 10"/>
                  <a:gd name="T13" fmla="*/ 12 h 12"/>
                  <a:gd name="T14" fmla="*/ 0 w 10"/>
                  <a:gd name="T15" fmla="*/ 12 h 12"/>
                  <a:gd name="T16" fmla="*/ 0 w 10"/>
                  <a:gd name="T17" fmla="*/ 8 h 12"/>
                  <a:gd name="T18" fmla="*/ 2 w 10"/>
                  <a:gd name="T19" fmla="*/ 6 h 12"/>
                  <a:gd name="T20" fmla="*/ 4 w 10"/>
                  <a:gd name="T21" fmla="*/ 4 h 12"/>
                  <a:gd name="T22" fmla="*/ 6 w 10"/>
                  <a:gd name="T23" fmla="*/ 0 h 12"/>
                  <a:gd name="T24" fmla="*/ 6 w 10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" h="12">
                    <a:moveTo>
                      <a:pt x="6" y="0"/>
                    </a:moveTo>
                    <a:lnTo>
                      <a:pt x="6" y="0"/>
                    </a:lnTo>
                    <a:lnTo>
                      <a:pt x="8" y="2"/>
                    </a:lnTo>
                    <a:lnTo>
                      <a:pt x="10" y="4"/>
                    </a:lnTo>
                    <a:lnTo>
                      <a:pt x="8" y="8"/>
                    </a:lnTo>
                    <a:lnTo>
                      <a:pt x="4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33" name="Freeform 121"/>
              <p:cNvSpPr>
                <a:spLocks/>
              </p:cNvSpPr>
              <p:nvPr userDrawn="1"/>
            </p:nvSpPr>
            <p:spPr bwMode="auto">
              <a:xfrm>
                <a:off x="4288" y="733"/>
                <a:ext cx="3" cy="1"/>
              </a:xfrm>
              <a:custGeom>
                <a:avLst/>
                <a:gdLst>
                  <a:gd name="T0" fmla="*/ 0 w 10"/>
                  <a:gd name="T1" fmla="*/ 0 h 6"/>
                  <a:gd name="T2" fmla="*/ 0 w 10"/>
                  <a:gd name="T3" fmla="*/ 0 h 6"/>
                  <a:gd name="T4" fmla="*/ 2 w 10"/>
                  <a:gd name="T5" fmla="*/ 2 h 6"/>
                  <a:gd name="T6" fmla="*/ 6 w 10"/>
                  <a:gd name="T7" fmla="*/ 2 h 6"/>
                  <a:gd name="T8" fmla="*/ 10 w 10"/>
                  <a:gd name="T9" fmla="*/ 0 h 6"/>
                  <a:gd name="T10" fmla="*/ 10 w 10"/>
                  <a:gd name="T11" fmla="*/ 2 h 6"/>
                  <a:gd name="T12" fmla="*/ 10 w 10"/>
                  <a:gd name="T13" fmla="*/ 2 h 6"/>
                  <a:gd name="T14" fmla="*/ 10 w 10"/>
                  <a:gd name="T15" fmla="*/ 4 h 6"/>
                  <a:gd name="T16" fmla="*/ 10 w 10"/>
                  <a:gd name="T17" fmla="*/ 6 h 6"/>
                  <a:gd name="T18" fmla="*/ 4 w 10"/>
                  <a:gd name="T19" fmla="*/ 6 h 6"/>
                  <a:gd name="T20" fmla="*/ 0 w 10"/>
                  <a:gd name="T21" fmla="*/ 4 h 6"/>
                  <a:gd name="T22" fmla="*/ 0 w 10"/>
                  <a:gd name="T23" fmla="*/ 0 h 6"/>
                  <a:gd name="T24" fmla="*/ 0 w 10"/>
                  <a:gd name="T2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" h="6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0" y="4"/>
                    </a:lnTo>
                    <a:lnTo>
                      <a:pt x="10" y="6"/>
                    </a:lnTo>
                    <a:lnTo>
                      <a:pt x="4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34" name="Freeform 122"/>
              <p:cNvSpPr>
                <a:spLocks/>
              </p:cNvSpPr>
              <p:nvPr userDrawn="1"/>
            </p:nvSpPr>
            <p:spPr bwMode="auto">
              <a:xfrm>
                <a:off x="4281" y="733"/>
                <a:ext cx="1" cy="3"/>
              </a:xfrm>
              <a:custGeom>
                <a:avLst/>
                <a:gdLst>
                  <a:gd name="T0" fmla="*/ 2 w 4"/>
                  <a:gd name="T1" fmla="*/ 0 h 12"/>
                  <a:gd name="T2" fmla="*/ 2 w 4"/>
                  <a:gd name="T3" fmla="*/ 0 h 12"/>
                  <a:gd name="T4" fmla="*/ 4 w 4"/>
                  <a:gd name="T5" fmla="*/ 2 h 12"/>
                  <a:gd name="T6" fmla="*/ 4 w 4"/>
                  <a:gd name="T7" fmla="*/ 6 h 12"/>
                  <a:gd name="T8" fmla="*/ 4 w 4"/>
                  <a:gd name="T9" fmla="*/ 10 h 12"/>
                  <a:gd name="T10" fmla="*/ 2 w 4"/>
                  <a:gd name="T11" fmla="*/ 12 h 12"/>
                  <a:gd name="T12" fmla="*/ 0 w 4"/>
                  <a:gd name="T13" fmla="*/ 12 h 12"/>
                  <a:gd name="T14" fmla="*/ 0 w 4"/>
                  <a:gd name="T15" fmla="*/ 12 h 12"/>
                  <a:gd name="T16" fmla="*/ 0 w 4"/>
                  <a:gd name="T17" fmla="*/ 4 h 12"/>
                  <a:gd name="T18" fmla="*/ 2 w 4"/>
                  <a:gd name="T19" fmla="*/ 0 h 12"/>
                  <a:gd name="T20" fmla="*/ 2 w 4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4" y="6"/>
                    </a:lnTo>
                    <a:lnTo>
                      <a:pt x="4" y="10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35" name="Freeform 123"/>
              <p:cNvSpPr>
                <a:spLocks/>
              </p:cNvSpPr>
              <p:nvPr userDrawn="1"/>
            </p:nvSpPr>
            <p:spPr bwMode="auto">
              <a:xfrm>
                <a:off x="4017" y="734"/>
                <a:ext cx="6" cy="4"/>
              </a:xfrm>
              <a:custGeom>
                <a:avLst/>
                <a:gdLst>
                  <a:gd name="T0" fmla="*/ 8 w 20"/>
                  <a:gd name="T1" fmla="*/ 0 h 16"/>
                  <a:gd name="T2" fmla="*/ 8 w 20"/>
                  <a:gd name="T3" fmla="*/ 0 h 16"/>
                  <a:gd name="T4" fmla="*/ 14 w 20"/>
                  <a:gd name="T5" fmla="*/ 0 h 16"/>
                  <a:gd name="T6" fmla="*/ 20 w 20"/>
                  <a:gd name="T7" fmla="*/ 2 h 16"/>
                  <a:gd name="T8" fmla="*/ 20 w 20"/>
                  <a:gd name="T9" fmla="*/ 2 h 16"/>
                  <a:gd name="T10" fmla="*/ 18 w 20"/>
                  <a:gd name="T11" fmla="*/ 6 h 16"/>
                  <a:gd name="T12" fmla="*/ 14 w 20"/>
                  <a:gd name="T13" fmla="*/ 10 h 16"/>
                  <a:gd name="T14" fmla="*/ 10 w 20"/>
                  <a:gd name="T15" fmla="*/ 12 h 16"/>
                  <a:gd name="T16" fmla="*/ 10 w 20"/>
                  <a:gd name="T17" fmla="*/ 16 h 16"/>
                  <a:gd name="T18" fmla="*/ 10 w 20"/>
                  <a:gd name="T19" fmla="*/ 16 h 16"/>
                  <a:gd name="T20" fmla="*/ 6 w 20"/>
                  <a:gd name="T21" fmla="*/ 16 h 16"/>
                  <a:gd name="T22" fmla="*/ 4 w 20"/>
                  <a:gd name="T23" fmla="*/ 16 h 16"/>
                  <a:gd name="T24" fmla="*/ 4 w 20"/>
                  <a:gd name="T25" fmla="*/ 14 h 16"/>
                  <a:gd name="T26" fmla="*/ 2 w 20"/>
                  <a:gd name="T27" fmla="*/ 16 h 16"/>
                  <a:gd name="T28" fmla="*/ 2 w 20"/>
                  <a:gd name="T29" fmla="*/ 16 h 16"/>
                  <a:gd name="T30" fmla="*/ 0 w 20"/>
                  <a:gd name="T31" fmla="*/ 12 h 16"/>
                  <a:gd name="T32" fmla="*/ 2 w 20"/>
                  <a:gd name="T33" fmla="*/ 8 h 16"/>
                  <a:gd name="T34" fmla="*/ 6 w 20"/>
                  <a:gd name="T35" fmla="*/ 4 h 16"/>
                  <a:gd name="T36" fmla="*/ 8 w 20"/>
                  <a:gd name="T37" fmla="*/ 0 h 16"/>
                  <a:gd name="T38" fmla="*/ 8 w 20"/>
                  <a:gd name="T3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" h="16">
                    <a:moveTo>
                      <a:pt x="8" y="0"/>
                    </a:moveTo>
                    <a:lnTo>
                      <a:pt x="8" y="0"/>
                    </a:lnTo>
                    <a:lnTo>
                      <a:pt x="14" y="0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8" y="6"/>
                    </a:lnTo>
                    <a:lnTo>
                      <a:pt x="14" y="10"/>
                    </a:lnTo>
                    <a:lnTo>
                      <a:pt x="10" y="12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6" y="16"/>
                    </a:lnTo>
                    <a:lnTo>
                      <a:pt x="4" y="16"/>
                    </a:lnTo>
                    <a:lnTo>
                      <a:pt x="4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6" y="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36" name="Freeform 124"/>
              <p:cNvSpPr>
                <a:spLocks/>
              </p:cNvSpPr>
              <p:nvPr userDrawn="1"/>
            </p:nvSpPr>
            <p:spPr bwMode="auto">
              <a:xfrm>
                <a:off x="4243" y="737"/>
                <a:ext cx="3" cy="4"/>
              </a:xfrm>
              <a:custGeom>
                <a:avLst/>
                <a:gdLst>
                  <a:gd name="T0" fmla="*/ 0 w 14"/>
                  <a:gd name="T1" fmla="*/ 0 h 14"/>
                  <a:gd name="T2" fmla="*/ 0 w 14"/>
                  <a:gd name="T3" fmla="*/ 0 h 14"/>
                  <a:gd name="T4" fmla="*/ 4 w 14"/>
                  <a:gd name="T5" fmla="*/ 0 h 14"/>
                  <a:gd name="T6" fmla="*/ 6 w 14"/>
                  <a:gd name="T7" fmla="*/ 2 h 14"/>
                  <a:gd name="T8" fmla="*/ 10 w 14"/>
                  <a:gd name="T9" fmla="*/ 2 h 14"/>
                  <a:gd name="T10" fmla="*/ 14 w 14"/>
                  <a:gd name="T11" fmla="*/ 2 h 14"/>
                  <a:gd name="T12" fmla="*/ 14 w 14"/>
                  <a:gd name="T13" fmla="*/ 2 h 14"/>
                  <a:gd name="T14" fmla="*/ 14 w 14"/>
                  <a:gd name="T15" fmla="*/ 6 h 14"/>
                  <a:gd name="T16" fmla="*/ 14 w 14"/>
                  <a:gd name="T17" fmla="*/ 8 h 14"/>
                  <a:gd name="T18" fmla="*/ 12 w 14"/>
                  <a:gd name="T19" fmla="*/ 10 h 14"/>
                  <a:gd name="T20" fmla="*/ 12 w 14"/>
                  <a:gd name="T21" fmla="*/ 14 h 14"/>
                  <a:gd name="T22" fmla="*/ 12 w 14"/>
                  <a:gd name="T23" fmla="*/ 14 h 14"/>
                  <a:gd name="T24" fmla="*/ 8 w 14"/>
                  <a:gd name="T25" fmla="*/ 12 h 14"/>
                  <a:gd name="T26" fmla="*/ 4 w 14"/>
                  <a:gd name="T27" fmla="*/ 10 h 14"/>
                  <a:gd name="T28" fmla="*/ 2 w 14"/>
                  <a:gd name="T29" fmla="*/ 4 h 14"/>
                  <a:gd name="T30" fmla="*/ 0 w 14"/>
                  <a:gd name="T31" fmla="*/ 0 h 14"/>
                  <a:gd name="T32" fmla="*/ 0 w 14"/>
                  <a:gd name="T3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14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10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6"/>
                    </a:lnTo>
                    <a:lnTo>
                      <a:pt x="14" y="8"/>
                    </a:lnTo>
                    <a:lnTo>
                      <a:pt x="12" y="10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8" y="12"/>
                    </a:lnTo>
                    <a:lnTo>
                      <a:pt x="4" y="1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37" name="Freeform 125"/>
              <p:cNvSpPr>
                <a:spLocks/>
              </p:cNvSpPr>
              <p:nvPr userDrawn="1"/>
            </p:nvSpPr>
            <p:spPr bwMode="auto">
              <a:xfrm>
                <a:off x="4284" y="737"/>
                <a:ext cx="1" cy="3"/>
              </a:xfrm>
              <a:custGeom>
                <a:avLst/>
                <a:gdLst>
                  <a:gd name="T0" fmla="*/ 6 w 6"/>
                  <a:gd name="T1" fmla="*/ 0 h 10"/>
                  <a:gd name="T2" fmla="*/ 6 w 6"/>
                  <a:gd name="T3" fmla="*/ 0 h 10"/>
                  <a:gd name="T4" fmla="*/ 6 w 6"/>
                  <a:gd name="T5" fmla="*/ 2 h 10"/>
                  <a:gd name="T6" fmla="*/ 4 w 6"/>
                  <a:gd name="T7" fmla="*/ 4 h 10"/>
                  <a:gd name="T8" fmla="*/ 4 w 6"/>
                  <a:gd name="T9" fmla="*/ 8 h 10"/>
                  <a:gd name="T10" fmla="*/ 4 w 6"/>
                  <a:gd name="T11" fmla="*/ 10 h 10"/>
                  <a:gd name="T12" fmla="*/ 4 w 6"/>
                  <a:gd name="T13" fmla="*/ 10 h 10"/>
                  <a:gd name="T14" fmla="*/ 2 w 6"/>
                  <a:gd name="T15" fmla="*/ 8 h 10"/>
                  <a:gd name="T16" fmla="*/ 0 w 6"/>
                  <a:gd name="T17" fmla="*/ 4 h 10"/>
                  <a:gd name="T18" fmla="*/ 2 w 6"/>
                  <a:gd name="T19" fmla="*/ 0 h 10"/>
                  <a:gd name="T20" fmla="*/ 6 w 6"/>
                  <a:gd name="T21" fmla="*/ 0 h 10"/>
                  <a:gd name="T22" fmla="*/ 6 w 6"/>
                  <a:gd name="T2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10">
                    <a:moveTo>
                      <a:pt x="6" y="0"/>
                    </a:moveTo>
                    <a:lnTo>
                      <a:pt x="6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38" name="Freeform 126"/>
              <p:cNvSpPr>
                <a:spLocks/>
              </p:cNvSpPr>
              <p:nvPr userDrawn="1"/>
            </p:nvSpPr>
            <p:spPr bwMode="auto">
              <a:xfrm>
                <a:off x="4310" y="738"/>
                <a:ext cx="3" cy="3"/>
              </a:xfrm>
              <a:custGeom>
                <a:avLst/>
                <a:gdLst>
                  <a:gd name="T0" fmla="*/ 0 w 8"/>
                  <a:gd name="T1" fmla="*/ 0 h 8"/>
                  <a:gd name="T2" fmla="*/ 0 w 8"/>
                  <a:gd name="T3" fmla="*/ 0 h 8"/>
                  <a:gd name="T4" fmla="*/ 2 w 8"/>
                  <a:gd name="T5" fmla="*/ 0 h 8"/>
                  <a:gd name="T6" fmla="*/ 6 w 8"/>
                  <a:gd name="T7" fmla="*/ 0 h 8"/>
                  <a:gd name="T8" fmla="*/ 8 w 8"/>
                  <a:gd name="T9" fmla="*/ 4 h 8"/>
                  <a:gd name="T10" fmla="*/ 8 w 8"/>
                  <a:gd name="T11" fmla="*/ 8 h 8"/>
                  <a:gd name="T12" fmla="*/ 8 w 8"/>
                  <a:gd name="T13" fmla="*/ 8 h 8"/>
                  <a:gd name="T14" fmla="*/ 4 w 8"/>
                  <a:gd name="T15" fmla="*/ 8 h 8"/>
                  <a:gd name="T16" fmla="*/ 2 w 8"/>
                  <a:gd name="T17" fmla="*/ 6 h 8"/>
                  <a:gd name="T18" fmla="*/ 2 w 8"/>
                  <a:gd name="T19" fmla="*/ 2 h 8"/>
                  <a:gd name="T20" fmla="*/ 0 w 8"/>
                  <a:gd name="T21" fmla="*/ 0 h 8"/>
                  <a:gd name="T22" fmla="*/ 0 w 8"/>
                  <a:gd name="T2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39" name="Freeform 127"/>
              <p:cNvSpPr>
                <a:spLocks/>
              </p:cNvSpPr>
              <p:nvPr userDrawn="1"/>
            </p:nvSpPr>
            <p:spPr bwMode="auto">
              <a:xfrm>
                <a:off x="4295" y="739"/>
                <a:ext cx="3" cy="5"/>
              </a:xfrm>
              <a:custGeom>
                <a:avLst/>
                <a:gdLst>
                  <a:gd name="T0" fmla="*/ 6 w 10"/>
                  <a:gd name="T1" fmla="*/ 0 h 18"/>
                  <a:gd name="T2" fmla="*/ 6 w 10"/>
                  <a:gd name="T3" fmla="*/ 0 h 18"/>
                  <a:gd name="T4" fmla="*/ 10 w 10"/>
                  <a:gd name="T5" fmla="*/ 2 h 18"/>
                  <a:gd name="T6" fmla="*/ 10 w 10"/>
                  <a:gd name="T7" fmla="*/ 8 h 18"/>
                  <a:gd name="T8" fmla="*/ 10 w 10"/>
                  <a:gd name="T9" fmla="*/ 18 h 18"/>
                  <a:gd name="T10" fmla="*/ 10 w 10"/>
                  <a:gd name="T11" fmla="*/ 18 h 18"/>
                  <a:gd name="T12" fmla="*/ 6 w 10"/>
                  <a:gd name="T13" fmla="*/ 18 h 18"/>
                  <a:gd name="T14" fmla="*/ 4 w 10"/>
                  <a:gd name="T15" fmla="*/ 16 h 18"/>
                  <a:gd name="T16" fmla="*/ 4 w 10"/>
                  <a:gd name="T17" fmla="*/ 14 h 18"/>
                  <a:gd name="T18" fmla="*/ 0 w 10"/>
                  <a:gd name="T19" fmla="*/ 14 h 18"/>
                  <a:gd name="T20" fmla="*/ 0 w 10"/>
                  <a:gd name="T21" fmla="*/ 14 h 18"/>
                  <a:gd name="T22" fmla="*/ 0 w 10"/>
                  <a:gd name="T23" fmla="*/ 10 h 18"/>
                  <a:gd name="T24" fmla="*/ 2 w 10"/>
                  <a:gd name="T25" fmla="*/ 6 h 18"/>
                  <a:gd name="T26" fmla="*/ 4 w 10"/>
                  <a:gd name="T27" fmla="*/ 4 h 18"/>
                  <a:gd name="T28" fmla="*/ 6 w 10"/>
                  <a:gd name="T29" fmla="*/ 0 h 18"/>
                  <a:gd name="T30" fmla="*/ 6 w 10"/>
                  <a:gd name="T3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" h="18">
                    <a:moveTo>
                      <a:pt x="6" y="0"/>
                    </a:moveTo>
                    <a:lnTo>
                      <a:pt x="6" y="0"/>
                    </a:lnTo>
                    <a:lnTo>
                      <a:pt x="10" y="2"/>
                    </a:lnTo>
                    <a:lnTo>
                      <a:pt x="10" y="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4" y="16"/>
                    </a:lnTo>
                    <a:lnTo>
                      <a:pt x="4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40" name="Freeform 128"/>
              <p:cNvSpPr>
                <a:spLocks/>
              </p:cNvSpPr>
              <p:nvPr userDrawn="1"/>
            </p:nvSpPr>
            <p:spPr bwMode="auto">
              <a:xfrm>
                <a:off x="4317" y="740"/>
                <a:ext cx="5" cy="4"/>
              </a:xfrm>
              <a:custGeom>
                <a:avLst/>
                <a:gdLst>
                  <a:gd name="T0" fmla="*/ 12 w 18"/>
                  <a:gd name="T1" fmla="*/ 0 h 16"/>
                  <a:gd name="T2" fmla="*/ 12 w 18"/>
                  <a:gd name="T3" fmla="*/ 0 h 16"/>
                  <a:gd name="T4" fmla="*/ 14 w 18"/>
                  <a:gd name="T5" fmla="*/ 2 h 16"/>
                  <a:gd name="T6" fmla="*/ 18 w 18"/>
                  <a:gd name="T7" fmla="*/ 4 h 16"/>
                  <a:gd name="T8" fmla="*/ 18 w 18"/>
                  <a:gd name="T9" fmla="*/ 4 h 16"/>
                  <a:gd name="T10" fmla="*/ 14 w 18"/>
                  <a:gd name="T11" fmla="*/ 8 h 16"/>
                  <a:gd name="T12" fmla="*/ 12 w 18"/>
                  <a:gd name="T13" fmla="*/ 10 h 16"/>
                  <a:gd name="T14" fmla="*/ 14 w 18"/>
                  <a:gd name="T15" fmla="*/ 12 h 16"/>
                  <a:gd name="T16" fmla="*/ 14 w 18"/>
                  <a:gd name="T17" fmla="*/ 12 h 16"/>
                  <a:gd name="T18" fmla="*/ 8 w 18"/>
                  <a:gd name="T19" fmla="*/ 16 h 16"/>
                  <a:gd name="T20" fmla="*/ 0 w 18"/>
                  <a:gd name="T21" fmla="*/ 16 h 16"/>
                  <a:gd name="T22" fmla="*/ 0 w 18"/>
                  <a:gd name="T23" fmla="*/ 16 h 16"/>
                  <a:gd name="T24" fmla="*/ 2 w 18"/>
                  <a:gd name="T25" fmla="*/ 12 h 16"/>
                  <a:gd name="T26" fmla="*/ 2 w 18"/>
                  <a:gd name="T27" fmla="*/ 10 h 16"/>
                  <a:gd name="T28" fmla="*/ 6 w 18"/>
                  <a:gd name="T29" fmla="*/ 8 h 16"/>
                  <a:gd name="T30" fmla="*/ 10 w 18"/>
                  <a:gd name="T31" fmla="*/ 6 h 16"/>
                  <a:gd name="T32" fmla="*/ 12 w 18"/>
                  <a:gd name="T33" fmla="*/ 4 h 16"/>
                  <a:gd name="T34" fmla="*/ 12 w 18"/>
                  <a:gd name="T35" fmla="*/ 0 h 16"/>
                  <a:gd name="T36" fmla="*/ 12 w 18"/>
                  <a:gd name="T3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6">
                    <a:moveTo>
                      <a:pt x="12" y="0"/>
                    </a:moveTo>
                    <a:lnTo>
                      <a:pt x="12" y="0"/>
                    </a:lnTo>
                    <a:lnTo>
                      <a:pt x="14" y="2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8"/>
                    </a:lnTo>
                    <a:lnTo>
                      <a:pt x="12" y="1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8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12"/>
                    </a:lnTo>
                    <a:lnTo>
                      <a:pt x="2" y="10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2" y="4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41" name="Freeform 129"/>
              <p:cNvSpPr>
                <a:spLocks/>
              </p:cNvSpPr>
              <p:nvPr userDrawn="1"/>
            </p:nvSpPr>
            <p:spPr bwMode="auto">
              <a:xfrm>
                <a:off x="4325" y="746"/>
                <a:ext cx="3" cy="10"/>
              </a:xfrm>
              <a:custGeom>
                <a:avLst/>
                <a:gdLst>
                  <a:gd name="T0" fmla="*/ 4 w 14"/>
                  <a:gd name="T1" fmla="*/ 0 h 36"/>
                  <a:gd name="T2" fmla="*/ 4 w 14"/>
                  <a:gd name="T3" fmla="*/ 0 h 36"/>
                  <a:gd name="T4" fmla="*/ 10 w 14"/>
                  <a:gd name="T5" fmla="*/ 0 h 36"/>
                  <a:gd name="T6" fmla="*/ 10 w 14"/>
                  <a:gd name="T7" fmla="*/ 0 h 36"/>
                  <a:gd name="T8" fmla="*/ 12 w 14"/>
                  <a:gd name="T9" fmla="*/ 6 h 36"/>
                  <a:gd name="T10" fmla="*/ 12 w 14"/>
                  <a:gd name="T11" fmla="*/ 12 h 36"/>
                  <a:gd name="T12" fmla="*/ 12 w 14"/>
                  <a:gd name="T13" fmla="*/ 16 h 36"/>
                  <a:gd name="T14" fmla="*/ 14 w 14"/>
                  <a:gd name="T15" fmla="*/ 20 h 36"/>
                  <a:gd name="T16" fmla="*/ 14 w 14"/>
                  <a:gd name="T17" fmla="*/ 20 h 36"/>
                  <a:gd name="T18" fmla="*/ 12 w 14"/>
                  <a:gd name="T19" fmla="*/ 24 h 36"/>
                  <a:gd name="T20" fmla="*/ 10 w 14"/>
                  <a:gd name="T21" fmla="*/ 26 h 36"/>
                  <a:gd name="T22" fmla="*/ 8 w 14"/>
                  <a:gd name="T23" fmla="*/ 30 h 36"/>
                  <a:gd name="T24" fmla="*/ 10 w 14"/>
                  <a:gd name="T25" fmla="*/ 36 h 36"/>
                  <a:gd name="T26" fmla="*/ 10 w 14"/>
                  <a:gd name="T27" fmla="*/ 36 h 36"/>
                  <a:gd name="T28" fmla="*/ 2 w 14"/>
                  <a:gd name="T29" fmla="*/ 30 h 36"/>
                  <a:gd name="T30" fmla="*/ 0 w 14"/>
                  <a:gd name="T31" fmla="*/ 20 h 36"/>
                  <a:gd name="T32" fmla="*/ 0 w 14"/>
                  <a:gd name="T33" fmla="*/ 10 h 36"/>
                  <a:gd name="T34" fmla="*/ 4 w 14"/>
                  <a:gd name="T35" fmla="*/ 0 h 36"/>
                  <a:gd name="T36" fmla="*/ 4 w 14"/>
                  <a:gd name="T3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" h="36">
                    <a:moveTo>
                      <a:pt x="4" y="0"/>
                    </a:moveTo>
                    <a:lnTo>
                      <a:pt x="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2" y="6"/>
                    </a:lnTo>
                    <a:lnTo>
                      <a:pt x="12" y="12"/>
                    </a:lnTo>
                    <a:lnTo>
                      <a:pt x="12" y="16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2" y="24"/>
                    </a:lnTo>
                    <a:lnTo>
                      <a:pt x="10" y="26"/>
                    </a:lnTo>
                    <a:lnTo>
                      <a:pt x="8" y="30"/>
                    </a:lnTo>
                    <a:lnTo>
                      <a:pt x="10" y="36"/>
                    </a:lnTo>
                    <a:lnTo>
                      <a:pt x="10" y="36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42" name="Freeform 130"/>
              <p:cNvSpPr>
                <a:spLocks/>
              </p:cNvSpPr>
              <p:nvPr userDrawn="1"/>
            </p:nvSpPr>
            <p:spPr bwMode="auto">
              <a:xfrm>
                <a:off x="4275" y="758"/>
                <a:ext cx="2" cy="4"/>
              </a:xfrm>
              <a:custGeom>
                <a:avLst/>
                <a:gdLst>
                  <a:gd name="T0" fmla="*/ 2 w 10"/>
                  <a:gd name="T1" fmla="*/ 0 h 16"/>
                  <a:gd name="T2" fmla="*/ 2 w 10"/>
                  <a:gd name="T3" fmla="*/ 0 h 16"/>
                  <a:gd name="T4" fmla="*/ 2 w 10"/>
                  <a:gd name="T5" fmla="*/ 2 h 16"/>
                  <a:gd name="T6" fmla="*/ 4 w 10"/>
                  <a:gd name="T7" fmla="*/ 2 h 16"/>
                  <a:gd name="T8" fmla="*/ 6 w 10"/>
                  <a:gd name="T9" fmla="*/ 4 h 16"/>
                  <a:gd name="T10" fmla="*/ 8 w 10"/>
                  <a:gd name="T11" fmla="*/ 4 h 16"/>
                  <a:gd name="T12" fmla="*/ 8 w 10"/>
                  <a:gd name="T13" fmla="*/ 4 h 16"/>
                  <a:gd name="T14" fmla="*/ 8 w 10"/>
                  <a:gd name="T15" fmla="*/ 8 h 16"/>
                  <a:gd name="T16" fmla="*/ 10 w 10"/>
                  <a:gd name="T17" fmla="*/ 10 h 16"/>
                  <a:gd name="T18" fmla="*/ 10 w 10"/>
                  <a:gd name="T19" fmla="*/ 16 h 16"/>
                  <a:gd name="T20" fmla="*/ 10 w 10"/>
                  <a:gd name="T21" fmla="*/ 16 h 16"/>
                  <a:gd name="T22" fmla="*/ 6 w 10"/>
                  <a:gd name="T23" fmla="*/ 14 h 16"/>
                  <a:gd name="T24" fmla="*/ 2 w 10"/>
                  <a:gd name="T25" fmla="*/ 10 h 16"/>
                  <a:gd name="T26" fmla="*/ 0 w 10"/>
                  <a:gd name="T27" fmla="*/ 4 h 16"/>
                  <a:gd name="T28" fmla="*/ 2 w 10"/>
                  <a:gd name="T29" fmla="*/ 0 h 16"/>
                  <a:gd name="T30" fmla="*/ 2 w 10"/>
                  <a:gd name="T3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" h="16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8"/>
                    </a:lnTo>
                    <a:lnTo>
                      <a:pt x="10" y="10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6" y="14"/>
                    </a:lnTo>
                    <a:lnTo>
                      <a:pt x="2" y="10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43" name="Freeform 131"/>
              <p:cNvSpPr>
                <a:spLocks/>
              </p:cNvSpPr>
              <p:nvPr userDrawn="1"/>
            </p:nvSpPr>
            <p:spPr bwMode="auto">
              <a:xfrm>
                <a:off x="4321" y="759"/>
                <a:ext cx="3" cy="7"/>
              </a:xfrm>
              <a:custGeom>
                <a:avLst/>
                <a:gdLst>
                  <a:gd name="T0" fmla="*/ 0 w 10"/>
                  <a:gd name="T1" fmla="*/ 0 h 26"/>
                  <a:gd name="T2" fmla="*/ 0 w 10"/>
                  <a:gd name="T3" fmla="*/ 0 h 26"/>
                  <a:gd name="T4" fmla="*/ 4 w 10"/>
                  <a:gd name="T5" fmla="*/ 4 h 26"/>
                  <a:gd name="T6" fmla="*/ 8 w 10"/>
                  <a:gd name="T7" fmla="*/ 10 h 26"/>
                  <a:gd name="T8" fmla="*/ 10 w 10"/>
                  <a:gd name="T9" fmla="*/ 26 h 26"/>
                  <a:gd name="T10" fmla="*/ 10 w 10"/>
                  <a:gd name="T11" fmla="*/ 26 h 26"/>
                  <a:gd name="T12" fmla="*/ 6 w 10"/>
                  <a:gd name="T13" fmla="*/ 22 h 26"/>
                  <a:gd name="T14" fmla="*/ 4 w 10"/>
                  <a:gd name="T15" fmla="*/ 14 h 26"/>
                  <a:gd name="T16" fmla="*/ 0 w 10"/>
                  <a:gd name="T17" fmla="*/ 0 h 26"/>
                  <a:gd name="T18" fmla="*/ 0 w 10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26">
                    <a:moveTo>
                      <a:pt x="0" y="0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8" y="10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6" y="22"/>
                    </a:lnTo>
                    <a:lnTo>
                      <a:pt x="4" y="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44" name="Freeform 132"/>
              <p:cNvSpPr>
                <a:spLocks/>
              </p:cNvSpPr>
              <p:nvPr userDrawn="1"/>
            </p:nvSpPr>
            <p:spPr bwMode="auto">
              <a:xfrm>
                <a:off x="4149" y="767"/>
                <a:ext cx="1" cy="1"/>
              </a:xfrm>
              <a:custGeom>
                <a:avLst/>
                <a:gdLst>
                  <a:gd name="T0" fmla="*/ 6 w 6"/>
                  <a:gd name="T1" fmla="*/ 0 h 6"/>
                  <a:gd name="T2" fmla="*/ 6 w 6"/>
                  <a:gd name="T3" fmla="*/ 0 h 6"/>
                  <a:gd name="T4" fmla="*/ 6 w 6"/>
                  <a:gd name="T5" fmla="*/ 6 h 6"/>
                  <a:gd name="T6" fmla="*/ 6 w 6"/>
                  <a:gd name="T7" fmla="*/ 6 h 6"/>
                  <a:gd name="T8" fmla="*/ 2 w 6"/>
                  <a:gd name="T9" fmla="*/ 6 h 6"/>
                  <a:gd name="T10" fmla="*/ 0 w 6"/>
                  <a:gd name="T11" fmla="*/ 4 h 6"/>
                  <a:gd name="T12" fmla="*/ 0 w 6"/>
                  <a:gd name="T13" fmla="*/ 4 h 6"/>
                  <a:gd name="T14" fmla="*/ 2 w 6"/>
                  <a:gd name="T15" fmla="*/ 0 h 6"/>
                  <a:gd name="T16" fmla="*/ 6 w 6"/>
                  <a:gd name="T17" fmla="*/ 0 h 6"/>
                  <a:gd name="T18" fmla="*/ 6 w 6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6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45" name="Freeform 133"/>
              <p:cNvSpPr>
                <a:spLocks/>
              </p:cNvSpPr>
              <p:nvPr userDrawn="1"/>
            </p:nvSpPr>
            <p:spPr bwMode="auto">
              <a:xfrm>
                <a:off x="4180" y="779"/>
                <a:ext cx="4" cy="3"/>
              </a:xfrm>
              <a:custGeom>
                <a:avLst/>
                <a:gdLst>
                  <a:gd name="T0" fmla="*/ 0 w 14"/>
                  <a:gd name="T1" fmla="*/ 0 h 12"/>
                  <a:gd name="T2" fmla="*/ 0 w 14"/>
                  <a:gd name="T3" fmla="*/ 0 h 12"/>
                  <a:gd name="T4" fmla="*/ 6 w 14"/>
                  <a:gd name="T5" fmla="*/ 0 h 12"/>
                  <a:gd name="T6" fmla="*/ 10 w 14"/>
                  <a:gd name="T7" fmla="*/ 4 h 12"/>
                  <a:gd name="T8" fmla="*/ 14 w 14"/>
                  <a:gd name="T9" fmla="*/ 10 h 12"/>
                  <a:gd name="T10" fmla="*/ 14 w 14"/>
                  <a:gd name="T11" fmla="*/ 10 h 12"/>
                  <a:gd name="T12" fmla="*/ 8 w 14"/>
                  <a:gd name="T13" fmla="*/ 12 h 12"/>
                  <a:gd name="T14" fmla="*/ 4 w 14"/>
                  <a:gd name="T15" fmla="*/ 10 h 12"/>
                  <a:gd name="T16" fmla="*/ 2 w 14"/>
                  <a:gd name="T17" fmla="*/ 6 h 12"/>
                  <a:gd name="T18" fmla="*/ 0 w 14"/>
                  <a:gd name="T19" fmla="*/ 0 h 12"/>
                  <a:gd name="T20" fmla="*/ 0 w 14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2">
                    <a:moveTo>
                      <a:pt x="0" y="0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10" y="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8" y="12"/>
                    </a:lnTo>
                    <a:lnTo>
                      <a:pt x="4" y="10"/>
                    </a:lnTo>
                    <a:lnTo>
                      <a:pt x="2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46" name="Freeform 134"/>
              <p:cNvSpPr>
                <a:spLocks/>
              </p:cNvSpPr>
              <p:nvPr userDrawn="1"/>
            </p:nvSpPr>
            <p:spPr bwMode="auto">
              <a:xfrm>
                <a:off x="3119" y="788"/>
                <a:ext cx="29" cy="58"/>
              </a:xfrm>
              <a:custGeom>
                <a:avLst/>
                <a:gdLst>
                  <a:gd name="T0" fmla="*/ 58 w 110"/>
                  <a:gd name="T1" fmla="*/ 4 h 218"/>
                  <a:gd name="T2" fmla="*/ 68 w 110"/>
                  <a:gd name="T3" fmla="*/ 38 h 218"/>
                  <a:gd name="T4" fmla="*/ 76 w 110"/>
                  <a:gd name="T5" fmla="*/ 42 h 218"/>
                  <a:gd name="T6" fmla="*/ 82 w 110"/>
                  <a:gd name="T7" fmla="*/ 44 h 218"/>
                  <a:gd name="T8" fmla="*/ 94 w 110"/>
                  <a:gd name="T9" fmla="*/ 52 h 218"/>
                  <a:gd name="T10" fmla="*/ 96 w 110"/>
                  <a:gd name="T11" fmla="*/ 74 h 218"/>
                  <a:gd name="T12" fmla="*/ 100 w 110"/>
                  <a:gd name="T13" fmla="*/ 94 h 218"/>
                  <a:gd name="T14" fmla="*/ 102 w 110"/>
                  <a:gd name="T15" fmla="*/ 90 h 218"/>
                  <a:gd name="T16" fmla="*/ 104 w 110"/>
                  <a:gd name="T17" fmla="*/ 100 h 218"/>
                  <a:gd name="T18" fmla="*/ 100 w 110"/>
                  <a:gd name="T19" fmla="*/ 114 h 218"/>
                  <a:gd name="T20" fmla="*/ 108 w 110"/>
                  <a:gd name="T21" fmla="*/ 130 h 218"/>
                  <a:gd name="T22" fmla="*/ 108 w 110"/>
                  <a:gd name="T23" fmla="*/ 138 h 218"/>
                  <a:gd name="T24" fmla="*/ 104 w 110"/>
                  <a:gd name="T25" fmla="*/ 140 h 218"/>
                  <a:gd name="T26" fmla="*/ 102 w 110"/>
                  <a:gd name="T27" fmla="*/ 128 h 218"/>
                  <a:gd name="T28" fmla="*/ 98 w 110"/>
                  <a:gd name="T29" fmla="*/ 134 h 218"/>
                  <a:gd name="T30" fmla="*/ 100 w 110"/>
                  <a:gd name="T31" fmla="*/ 140 h 218"/>
                  <a:gd name="T32" fmla="*/ 106 w 110"/>
                  <a:gd name="T33" fmla="*/ 152 h 218"/>
                  <a:gd name="T34" fmla="*/ 108 w 110"/>
                  <a:gd name="T35" fmla="*/ 168 h 218"/>
                  <a:gd name="T36" fmla="*/ 106 w 110"/>
                  <a:gd name="T37" fmla="*/ 202 h 218"/>
                  <a:gd name="T38" fmla="*/ 100 w 110"/>
                  <a:gd name="T39" fmla="*/ 204 h 218"/>
                  <a:gd name="T40" fmla="*/ 98 w 110"/>
                  <a:gd name="T41" fmla="*/ 208 h 218"/>
                  <a:gd name="T42" fmla="*/ 94 w 110"/>
                  <a:gd name="T43" fmla="*/ 218 h 218"/>
                  <a:gd name="T44" fmla="*/ 90 w 110"/>
                  <a:gd name="T45" fmla="*/ 198 h 218"/>
                  <a:gd name="T46" fmla="*/ 86 w 110"/>
                  <a:gd name="T47" fmla="*/ 178 h 218"/>
                  <a:gd name="T48" fmla="*/ 82 w 110"/>
                  <a:gd name="T49" fmla="*/ 182 h 218"/>
                  <a:gd name="T50" fmla="*/ 76 w 110"/>
                  <a:gd name="T51" fmla="*/ 168 h 218"/>
                  <a:gd name="T52" fmla="*/ 72 w 110"/>
                  <a:gd name="T53" fmla="*/ 166 h 218"/>
                  <a:gd name="T54" fmla="*/ 64 w 110"/>
                  <a:gd name="T55" fmla="*/ 174 h 218"/>
                  <a:gd name="T56" fmla="*/ 60 w 110"/>
                  <a:gd name="T57" fmla="*/ 170 h 218"/>
                  <a:gd name="T58" fmla="*/ 56 w 110"/>
                  <a:gd name="T59" fmla="*/ 162 h 218"/>
                  <a:gd name="T60" fmla="*/ 60 w 110"/>
                  <a:gd name="T61" fmla="*/ 146 h 218"/>
                  <a:gd name="T62" fmla="*/ 54 w 110"/>
                  <a:gd name="T63" fmla="*/ 150 h 218"/>
                  <a:gd name="T64" fmla="*/ 42 w 110"/>
                  <a:gd name="T65" fmla="*/ 162 h 218"/>
                  <a:gd name="T66" fmla="*/ 30 w 110"/>
                  <a:gd name="T67" fmla="*/ 160 h 218"/>
                  <a:gd name="T68" fmla="*/ 28 w 110"/>
                  <a:gd name="T69" fmla="*/ 122 h 218"/>
                  <a:gd name="T70" fmla="*/ 16 w 110"/>
                  <a:gd name="T71" fmla="*/ 116 h 218"/>
                  <a:gd name="T72" fmla="*/ 10 w 110"/>
                  <a:gd name="T73" fmla="*/ 94 h 218"/>
                  <a:gd name="T74" fmla="*/ 4 w 110"/>
                  <a:gd name="T75" fmla="*/ 90 h 218"/>
                  <a:gd name="T76" fmla="*/ 6 w 110"/>
                  <a:gd name="T77" fmla="*/ 102 h 218"/>
                  <a:gd name="T78" fmla="*/ 0 w 110"/>
                  <a:gd name="T79" fmla="*/ 74 h 218"/>
                  <a:gd name="T80" fmla="*/ 4 w 110"/>
                  <a:gd name="T81" fmla="*/ 52 h 218"/>
                  <a:gd name="T82" fmla="*/ 16 w 110"/>
                  <a:gd name="T83" fmla="*/ 70 h 218"/>
                  <a:gd name="T84" fmla="*/ 30 w 110"/>
                  <a:gd name="T85" fmla="*/ 96 h 218"/>
                  <a:gd name="T86" fmla="*/ 34 w 110"/>
                  <a:gd name="T87" fmla="*/ 100 h 218"/>
                  <a:gd name="T88" fmla="*/ 44 w 110"/>
                  <a:gd name="T89" fmla="*/ 50 h 218"/>
                  <a:gd name="T90" fmla="*/ 52 w 110"/>
                  <a:gd name="T91" fmla="*/ 38 h 218"/>
                  <a:gd name="T92" fmla="*/ 46 w 110"/>
                  <a:gd name="T93" fmla="*/ 14 h 218"/>
                  <a:gd name="T94" fmla="*/ 52 w 110"/>
                  <a:gd name="T95" fmla="*/ 2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0" h="218">
                    <a:moveTo>
                      <a:pt x="56" y="0"/>
                    </a:moveTo>
                    <a:lnTo>
                      <a:pt x="56" y="0"/>
                    </a:lnTo>
                    <a:lnTo>
                      <a:pt x="58" y="4"/>
                    </a:lnTo>
                    <a:lnTo>
                      <a:pt x="62" y="10"/>
                    </a:lnTo>
                    <a:lnTo>
                      <a:pt x="66" y="24"/>
                    </a:lnTo>
                    <a:lnTo>
                      <a:pt x="68" y="38"/>
                    </a:lnTo>
                    <a:lnTo>
                      <a:pt x="72" y="48"/>
                    </a:lnTo>
                    <a:lnTo>
                      <a:pt x="72" y="48"/>
                    </a:lnTo>
                    <a:lnTo>
                      <a:pt x="76" y="42"/>
                    </a:lnTo>
                    <a:lnTo>
                      <a:pt x="80" y="38"/>
                    </a:lnTo>
                    <a:lnTo>
                      <a:pt x="80" y="38"/>
                    </a:lnTo>
                    <a:lnTo>
                      <a:pt x="82" y="44"/>
                    </a:lnTo>
                    <a:lnTo>
                      <a:pt x="84" y="50"/>
                    </a:lnTo>
                    <a:lnTo>
                      <a:pt x="88" y="52"/>
                    </a:lnTo>
                    <a:lnTo>
                      <a:pt x="94" y="52"/>
                    </a:lnTo>
                    <a:lnTo>
                      <a:pt x="94" y="52"/>
                    </a:lnTo>
                    <a:lnTo>
                      <a:pt x="94" y="64"/>
                    </a:lnTo>
                    <a:lnTo>
                      <a:pt x="96" y="74"/>
                    </a:lnTo>
                    <a:lnTo>
                      <a:pt x="98" y="82"/>
                    </a:lnTo>
                    <a:lnTo>
                      <a:pt x="100" y="94"/>
                    </a:lnTo>
                    <a:lnTo>
                      <a:pt x="100" y="94"/>
                    </a:lnTo>
                    <a:lnTo>
                      <a:pt x="100" y="92"/>
                    </a:lnTo>
                    <a:lnTo>
                      <a:pt x="102" y="90"/>
                    </a:lnTo>
                    <a:lnTo>
                      <a:pt x="102" y="90"/>
                    </a:lnTo>
                    <a:lnTo>
                      <a:pt x="104" y="92"/>
                    </a:lnTo>
                    <a:lnTo>
                      <a:pt x="104" y="94"/>
                    </a:lnTo>
                    <a:lnTo>
                      <a:pt x="104" y="100"/>
                    </a:lnTo>
                    <a:lnTo>
                      <a:pt x="100" y="108"/>
                    </a:lnTo>
                    <a:lnTo>
                      <a:pt x="100" y="114"/>
                    </a:lnTo>
                    <a:lnTo>
                      <a:pt x="100" y="114"/>
                    </a:lnTo>
                    <a:lnTo>
                      <a:pt x="102" y="120"/>
                    </a:lnTo>
                    <a:lnTo>
                      <a:pt x="104" y="124"/>
                    </a:lnTo>
                    <a:lnTo>
                      <a:pt x="108" y="130"/>
                    </a:lnTo>
                    <a:lnTo>
                      <a:pt x="110" y="136"/>
                    </a:lnTo>
                    <a:lnTo>
                      <a:pt x="110" y="136"/>
                    </a:lnTo>
                    <a:lnTo>
                      <a:pt x="108" y="138"/>
                    </a:lnTo>
                    <a:lnTo>
                      <a:pt x="106" y="142"/>
                    </a:lnTo>
                    <a:lnTo>
                      <a:pt x="106" y="142"/>
                    </a:lnTo>
                    <a:lnTo>
                      <a:pt x="104" y="140"/>
                    </a:lnTo>
                    <a:lnTo>
                      <a:pt x="102" y="136"/>
                    </a:lnTo>
                    <a:lnTo>
                      <a:pt x="102" y="128"/>
                    </a:lnTo>
                    <a:lnTo>
                      <a:pt x="102" y="128"/>
                    </a:lnTo>
                    <a:lnTo>
                      <a:pt x="98" y="128"/>
                    </a:lnTo>
                    <a:lnTo>
                      <a:pt x="98" y="132"/>
                    </a:lnTo>
                    <a:lnTo>
                      <a:pt x="98" y="134"/>
                    </a:lnTo>
                    <a:lnTo>
                      <a:pt x="96" y="136"/>
                    </a:lnTo>
                    <a:lnTo>
                      <a:pt x="96" y="136"/>
                    </a:lnTo>
                    <a:lnTo>
                      <a:pt x="100" y="140"/>
                    </a:lnTo>
                    <a:lnTo>
                      <a:pt x="102" y="146"/>
                    </a:lnTo>
                    <a:lnTo>
                      <a:pt x="104" y="150"/>
                    </a:lnTo>
                    <a:lnTo>
                      <a:pt x="106" y="152"/>
                    </a:lnTo>
                    <a:lnTo>
                      <a:pt x="108" y="152"/>
                    </a:lnTo>
                    <a:lnTo>
                      <a:pt x="108" y="152"/>
                    </a:lnTo>
                    <a:lnTo>
                      <a:pt x="108" y="168"/>
                    </a:lnTo>
                    <a:lnTo>
                      <a:pt x="110" y="184"/>
                    </a:lnTo>
                    <a:lnTo>
                      <a:pt x="108" y="196"/>
                    </a:lnTo>
                    <a:lnTo>
                      <a:pt x="106" y="202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100" y="204"/>
                    </a:lnTo>
                    <a:lnTo>
                      <a:pt x="98" y="202"/>
                    </a:lnTo>
                    <a:lnTo>
                      <a:pt x="98" y="202"/>
                    </a:lnTo>
                    <a:lnTo>
                      <a:pt x="98" y="208"/>
                    </a:lnTo>
                    <a:lnTo>
                      <a:pt x="96" y="210"/>
                    </a:lnTo>
                    <a:lnTo>
                      <a:pt x="94" y="214"/>
                    </a:lnTo>
                    <a:lnTo>
                      <a:pt x="94" y="218"/>
                    </a:lnTo>
                    <a:lnTo>
                      <a:pt x="94" y="218"/>
                    </a:lnTo>
                    <a:lnTo>
                      <a:pt x="90" y="210"/>
                    </a:lnTo>
                    <a:lnTo>
                      <a:pt x="90" y="198"/>
                    </a:lnTo>
                    <a:lnTo>
                      <a:pt x="90" y="188"/>
                    </a:lnTo>
                    <a:lnTo>
                      <a:pt x="86" y="178"/>
                    </a:lnTo>
                    <a:lnTo>
                      <a:pt x="86" y="178"/>
                    </a:lnTo>
                    <a:lnTo>
                      <a:pt x="84" y="180"/>
                    </a:lnTo>
                    <a:lnTo>
                      <a:pt x="82" y="182"/>
                    </a:lnTo>
                    <a:lnTo>
                      <a:pt x="82" y="182"/>
                    </a:lnTo>
                    <a:lnTo>
                      <a:pt x="80" y="178"/>
                    </a:lnTo>
                    <a:lnTo>
                      <a:pt x="78" y="172"/>
                    </a:lnTo>
                    <a:lnTo>
                      <a:pt x="76" y="168"/>
                    </a:lnTo>
                    <a:lnTo>
                      <a:pt x="74" y="164"/>
                    </a:lnTo>
                    <a:lnTo>
                      <a:pt x="74" y="164"/>
                    </a:lnTo>
                    <a:lnTo>
                      <a:pt x="72" y="166"/>
                    </a:lnTo>
                    <a:lnTo>
                      <a:pt x="70" y="168"/>
                    </a:lnTo>
                    <a:lnTo>
                      <a:pt x="64" y="174"/>
                    </a:lnTo>
                    <a:lnTo>
                      <a:pt x="64" y="174"/>
                    </a:lnTo>
                    <a:lnTo>
                      <a:pt x="62" y="172"/>
                    </a:lnTo>
                    <a:lnTo>
                      <a:pt x="60" y="170"/>
                    </a:lnTo>
                    <a:lnTo>
                      <a:pt x="60" y="170"/>
                    </a:lnTo>
                    <a:lnTo>
                      <a:pt x="56" y="168"/>
                    </a:lnTo>
                    <a:lnTo>
                      <a:pt x="56" y="168"/>
                    </a:lnTo>
                    <a:lnTo>
                      <a:pt x="56" y="162"/>
                    </a:lnTo>
                    <a:lnTo>
                      <a:pt x="58" y="156"/>
                    </a:lnTo>
                    <a:lnTo>
                      <a:pt x="60" y="152"/>
                    </a:lnTo>
                    <a:lnTo>
                      <a:pt x="60" y="146"/>
                    </a:lnTo>
                    <a:lnTo>
                      <a:pt x="60" y="146"/>
                    </a:lnTo>
                    <a:lnTo>
                      <a:pt x="56" y="150"/>
                    </a:lnTo>
                    <a:lnTo>
                      <a:pt x="54" y="150"/>
                    </a:lnTo>
                    <a:lnTo>
                      <a:pt x="52" y="148"/>
                    </a:lnTo>
                    <a:lnTo>
                      <a:pt x="52" y="148"/>
                    </a:lnTo>
                    <a:lnTo>
                      <a:pt x="42" y="162"/>
                    </a:lnTo>
                    <a:lnTo>
                      <a:pt x="30" y="176"/>
                    </a:lnTo>
                    <a:lnTo>
                      <a:pt x="30" y="176"/>
                    </a:lnTo>
                    <a:lnTo>
                      <a:pt x="30" y="160"/>
                    </a:lnTo>
                    <a:lnTo>
                      <a:pt x="32" y="138"/>
                    </a:lnTo>
                    <a:lnTo>
                      <a:pt x="30" y="130"/>
                    </a:lnTo>
                    <a:lnTo>
                      <a:pt x="28" y="122"/>
                    </a:lnTo>
                    <a:lnTo>
                      <a:pt x="24" y="118"/>
                    </a:lnTo>
                    <a:lnTo>
                      <a:pt x="16" y="116"/>
                    </a:lnTo>
                    <a:lnTo>
                      <a:pt x="16" y="116"/>
                    </a:lnTo>
                    <a:lnTo>
                      <a:pt x="16" y="108"/>
                    </a:lnTo>
                    <a:lnTo>
                      <a:pt x="14" y="100"/>
                    </a:lnTo>
                    <a:lnTo>
                      <a:pt x="10" y="94"/>
                    </a:lnTo>
                    <a:lnTo>
                      <a:pt x="8" y="88"/>
                    </a:lnTo>
                    <a:lnTo>
                      <a:pt x="8" y="88"/>
                    </a:lnTo>
                    <a:lnTo>
                      <a:pt x="4" y="90"/>
                    </a:lnTo>
                    <a:lnTo>
                      <a:pt x="4" y="94"/>
                    </a:lnTo>
                    <a:lnTo>
                      <a:pt x="4" y="98"/>
                    </a:lnTo>
                    <a:lnTo>
                      <a:pt x="6" y="102"/>
                    </a:lnTo>
                    <a:lnTo>
                      <a:pt x="6" y="102"/>
                    </a:lnTo>
                    <a:lnTo>
                      <a:pt x="0" y="90"/>
                    </a:lnTo>
                    <a:lnTo>
                      <a:pt x="0" y="74"/>
                    </a:lnTo>
                    <a:lnTo>
                      <a:pt x="0" y="64"/>
                    </a:lnTo>
                    <a:lnTo>
                      <a:pt x="2" y="58"/>
                    </a:lnTo>
                    <a:lnTo>
                      <a:pt x="4" y="52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16" y="70"/>
                    </a:lnTo>
                    <a:lnTo>
                      <a:pt x="24" y="96"/>
                    </a:lnTo>
                    <a:lnTo>
                      <a:pt x="24" y="96"/>
                    </a:lnTo>
                    <a:lnTo>
                      <a:pt x="30" y="96"/>
                    </a:lnTo>
                    <a:lnTo>
                      <a:pt x="32" y="98"/>
                    </a:lnTo>
                    <a:lnTo>
                      <a:pt x="34" y="100"/>
                    </a:lnTo>
                    <a:lnTo>
                      <a:pt x="34" y="100"/>
                    </a:lnTo>
                    <a:lnTo>
                      <a:pt x="38" y="84"/>
                    </a:lnTo>
                    <a:lnTo>
                      <a:pt x="40" y="66"/>
                    </a:lnTo>
                    <a:lnTo>
                      <a:pt x="44" y="50"/>
                    </a:lnTo>
                    <a:lnTo>
                      <a:pt x="46" y="44"/>
                    </a:lnTo>
                    <a:lnTo>
                      <a:pt x="52" y="38"/>
                    </a:lnTo>
                    <a:lnTo>
                      <a:pt x="52" y="38"/>
                    </a:lnTo>
                    <a:lnTo>
                      <a:pt x="50" y="22"/>
                    </a:lnTo>
                    <a:lnTo>
                      <a:pt x="48" y="18"/>
                    </a:lnTo>
                    <a:lnTo>
                      <a:pt x="46" y="14"/>
                    </a:lnTo>
                    <a:lnTo>
                      <a:pt x="46" y="14"/>
                    </a:lnTo>
                    <a:lnTo>
                      <a:pt x="48" y="4"/>
                    </a:lnTo>
                    <a:lnTo>
                      <a:pt x="52" y="2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47" name="Freeform 135"/>
              <p:cNvSpPr>
                <a:spLocks/>
              </p:cNvSpPr>
              <p:nvPr userDrawn="1"/>
            </p:nvSpPr>
            <p:spPr bwMode="auto">
              <a:xfrm>
                <a:off x="3127" y="803"/>
                <a:ext cx="1" cy="6"/>
              </a:xfrm>
              <a:custGeom>
                <a:avLst/>
                <a:gdLst>
                  <a:gd name="T0" fmla="*/ 2 w 6"/>
                  <a:gd name="T1" fmla="*/ 0 h 24"/>
                  <a:gd name="T2" fmla="*/ 2 w 6"/>
                  <a:gd name="T3" fmla="*/ 0 h 24"/>
                  <a:gd name="T4" fmla="*/ 6 w 6"/>
                  <a:gd name="T5" fmla="*/ 10 h 24"/>
                  <a:gd name="T6" fmla="*/ 6 w 6"/>
                  <a:gd name="T7" fmla="*/ 24 h 24"/>
                  <a:gd name="T8" fmla="*/ 6 w 6"/>
                  <a:gd name="T9" fmla="*/ 24 h 24"/>
                  <a:gd name="T10" fmla="*/ 4 w 6"/>
                  <a:gd name="T11" fmla="*/ 22 h 24"/>
                  <a:gd name="T12" fmla="*/ 2 w 6"/>
                  <a:gd name="T13" fmla="*/ 20 h 24"/>
                  <a:gd name="T14" fmla="*/ 0 w 6"/>
                  <a:gd name="T15" fmla="*/ 14 h 24"/>
                  <a:gd name="T16" fmla="*/ 2 w 6"/>
                  <a:gd name="T17" fmla="*/ 0 h 24"/>
                  <a:gd name="T18" fmla="*/ 2 w 6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24">
                    <a:moveTo>
                      <a:pt x="2" y="0"/>
                    </a:moveTo>
                    <a:lnTo>
                      <a:pt x="2" y="0"/>
                    </a:lnTo>
                    <a:lnTo>
                      <a:pt x="6" y="10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4" y="22"/>
                    </a:lnTo>
                    <a:lnTo>
                      <a:pt x="2" y="20"/>
                    </a:lnTo>
                    <a:lnTo>
                      <a:pt x="0" y="14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48" name="Freeform 136"/>
              <p:cNvSpPr>
                <a:spLocks/>
              </p:cNvSpPr>
              <p:nvPr userDrawn="1"/>
            </p:nvSpPr>
            <p:spPr bwMode="auto">
              <a:xfrm>
                <a:off x="4632" y="809"/>
                <a:ext cx="2" cy="6"/>
              </a:xfrm>
              <a:custGeom>
                <a:avLst/>
                <a:gdLst>
                  <a:gd name="T0" fmla="*/ 0 w 8"/>
                  <a:gd name="T1" fmla="*/ 0 h 22"/>
                  <a:gd name="T2" fmla="*/ 0 w 8"/>
                  <a:gd name="T3" fmla="*/ 0 h 22"/>
                  <a:gd name="T4" fmla="*/ 4 w 8"/>
                  <a:gd name="T5" fmla="*/ 4 h 22"/>
                  <a:gd name="T6" fmla="*/ 6 w 8"/>
                  <a:gd name="T7" fmla="*/ 10 h 22"/>
                  <a:gd name="T8" fmla="*/ 8 w 8"/>
                  <a:gd name="T9" fmla="*/ 18 h 22"/>
                  <a:gd name="T10" fmla="*/ 6 w 8"/>
                  <a:gd name="T11" fmla="*/ 22 h 22"/>
                  <a:gd name="T12" fmla="*/ 6 w 8"/>
                  <a:gd name="T13" fmla="*/ 22 h 22"/>
                  <a:gd name="T14" fmla="*/ 2 w 8"/>
                  <a:gd name="T15" fmla="*/ 12 h 22"/>
                  <a:gd name="T16" fmla="*/ 0 w 8"/>
                  <a:gd name="T17" fmla="*/ 0 h 22"/>
                  <a:gd name="T18" fmla="*/ 0 w 8"/>
                  <a:gd name="T1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22">
                    <a:moveTo>
                      <a:pt x="0" y="0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6" y="10"/>
                    </a:lnTo>
                    <a:lnTo>
                      <a:pt x="8" y="18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2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49" name="Freeform 137"/>
              <p:cNvSpPr>
                <a:spLocks/>
              </p:cNvSpPr>
              <p:nvPr userDrawn="1"/>
            </p:nvSpPr>
            <p:spPr bwMode="auto">
              <a:xfrm>
                <a:off x="4576" y="833"/>
                <a:ext cx="4" cy="7"/>
              </a:xfrm>
              <a:custGeom>
                <a:avLst/>
                <a:gdLst>
                  <a:gd name="T0" fmla="*/ 2 w 14"/>
                  <a:gd name="T1" fmla="*/ 0 h 26"/>
                  <a:gd name="T2" fmla="*/ 2 w 14"/>
                  <a:gd name="T3" fmla="*/ 0 h 26"/>
                  <a:gd name="T4" fmla="*/ 8 w 14"/>
                  <a:gd name="T5" fmla="*/ 12 h 26"/>
                  <a:gd name="T6" fmla="*/ 14 w 14"/>
                  <a:gd name="T7" fmla="*/ 26 h 26"/>
                  <a:gd name="T8" fmla="*/ 14 w 14"/>
                  <a:gd name="T9" fmla="*/ 26 h 26"/>
                  <a:gd name="T10" fmla="*/ 8 w 14"/>
                  <a:gd name="T11" fmla="*/ 22 h 26"/>
                  <a:gd name="T12" fmla="*/ 2 w 14"/>
                  <a:gd name="T13" fmla="*/ 16 h 26"/>
                  <a:gd name="T14" fmla="*/ 0 w 14"/>
                  <a:gd name="T15" fmla="*/ 8 h 26"/>
                  <a:gd name="T16" fmla="*/ 2 w 14"/>
                  <a:gd name="T17" fmla="*/ 0 h 26"/>
                  <a:gd name="T18" fmla="*/ 2 w 14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26">
                    <a:moveTo>
                      <a:pt x="2" y="0"/>
                    </a:moveTo>
                    <a:lnTo>
                      <a:pt x="2" y="0"/>
                    </a:lnTo>
                    <a:lnTo>
                      <a:pt x="8" y="12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8" y="22"/>
                    </a:lnTo>
                    <a:lnTo>
                      <a:pt x="2" y="16"/>
                    </a:lnTo>
                    <a:lnTo>
                      <a:pt x="0" y="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50" name="Freeform 138"/>
              <p:cNvSpPr>
                <a:spLocks/>
              </p:cNvSpPr>
              <p:nvPr userDrawn="1"/>
            </p:nvSpPr>
            <p:spPr bwMode="auto">
              <a:xfrm>
                <a:off x="3150" y="848"/>
                <a:ext cx="12" cy="17"/>
              </a:xfrm>
              <a:custGeom>
                <a:avLst/>
                <a:gdLst>
                  <a:gd name="T0" fmla="*/ 16 w 44"/>
                  <a:gd name="T1" fmla="*/ 0 h 64"/>
                  <a:gd name="T2" fmla="*/ 16 w 44"/>
                  <a:gd name="T3" fmla="*/ 0 h 64"/>
                  <a:gd name="T4" fmla="*/ 20 w 44"/>
                  <a:gd name="T5" fmla="*/ 8 h 64"/>
                  <a:gd name="T6" fmla="*/ 28 w 44"/>
                  <a:gd name="T7" fmla="*/ 18 h 64"/>
                  <a:gd name="T8" fmla="*/ 40 w 44"/>
                  <a:gd name="T9" fmla="*/ 36 h 64"/>
                  <a:gd name="T10" fmla="*/ 44 w 44"/>
                  <a:gd name="T11" fmla="*/ 44 h 64"/>
                  <a:gd name="T12" fmla="*/ 44 w 44"/>
                  <a:gd name="T13" fmla="*/ 52 h 64"/>
                  <a:gd name="T14" fmla="*/ 42 w 44"/>
                  <a:gd name="T15" fmla="*/ 56 h 64"/>
                  <a:gd name="T16" fmla="*/ 38 w 44"/>
                  <a:gd name="T17" fmla="*/ 60 h 64"/>
                  <a:gd name="T18" fmla="*/ 28 w 44"/>
                  <a:gd name="T19" fmla="*/ 64 h 64"/>
                  <a:gd name="T20" fmla="*/ 28 w 44"/>
                  <a:gd name="T21" fmla="*/ 64 h 64"/>
                  <a:gd name="T22" fmla="*/ 14 w 44"/>
                  <a:gd name="T23" fmla="*/ 50 h 64"/>
                  <a:gd name="T24" fmla="*/ 8 w 44"/>
                  <a:gd name="T25" fmla="*/ 42 h 64"/>
                  <a:gd name="T26" fmla="*/ 0 w 44"/>
                  <a:gd name="T27" fmla="*/ 36 h 64"/>
                  <a:gd name="T28" fmla="*/ 0 w 44"/>
                  <a:gd name="T29" fmla="*/ 36 h 64"/>
                  <a:gd name="T30" fmla="*/ 8 w 44"/>
                  <a:gd name="T31" fmla="*/ 16 h 64"/>
                  <a:gd name="T32" fmla="*/ 12 w 44"/>
                  <a:gd name="T33" fmla="*/ 8 h 64"/>
                  <a:gd name="T34" fmla="*/ 16 w 44"/>
                  <a:gd name="T35" fmla="*/ 0 h 64"/>
                  <a:gd name="T36" fmla="*/ 16 w 44"/>
                  <a:gd name="T3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4" h="64">
                    <a:moveTo>
                      <a:pt x="16" y="0"/>
                    </a:moveTo>
                    <a:lnTo>
                      <a:pt x="16" y="0"/>
                    </a:lnTo>
                    <a:lnTo>
                      <a:pt x="20" y="8"/>
                    </a:lnTo>
                    <a:lnTo>
                      <a:pt x="28" y="18"/>
                    </a:lnTo>
                    <a:lnTo>
                      <a:pt x="40" y="36"/>
                    </a:lnTo>
                    <a:lnTo>
                      <a:pt x="44" y="44"/>
                    </a:lnTo>
                    <a:lnTo>
                      <a:pt x="44" y="52"/>
                    </a:lnTo>
                    <a:lnTo>
                      <a:pt x="42" y="56"/>
                    </a:lnTo>
                    <a:lnTo>
                      <a:pt x="38" y="60"/>
                    </a:lnTo>
                    <a:lnTo>
                      <a:pt x="28" y="64"/>
                    </a:lnTo>
                    <a:lnTo>
                      <a:pt x="28" y="64"/>
                    </a:lnTo>
                    <a:lnTo>
                      <a:pt x="14" y="50"/>
                    </a:lnTo>
                    <a:lnTo>
                      <a:pt x="8" y="42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8" y="16"/>
                    </a:lnTo>
                    <a:lnTo>
                      <a:pt x="12" y="8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51" name="Freeform 139"/>
              <p:cNvSpPr>
                <a:spLocks/>
              </p:cNvSpPr>
              <p:nvPr userDrawn="1"/>
            </p:nvSpPr>
            <p:spPr bwMode="auto">
              <a:xfrm>
                <a:off x="4606" y="850"/>
                <a:ext cx="2" cy="3"/>
              </a:xfrm>
              <a:custGeom>
                <a:avLst/>
                <a:gdLst>
                  <a:gd name="T0" fmla="*/ 4 w 6"/>
                  <a:gd name="T1" fmla="*/ 10 h 10"/>
                  <a:gd name="T2" fmla="*/ 4 w 6"/>
                  <a:gd name="T3" fmla="*/ 10 h 10"/>
                  <a:gd name="T4" fmla="*/ 2 w 6"/>
                  <a:gd name="T5" fmla="*/ 10 h 10"/>
                  <a:gd name="T6" fmla="*/ 2 w 6"/>
                  <a:gd name="T7" fmla="*/ 10 h 10"/>
                  <a:gd name="T8" fmla="*/ 0 w 6"/>
                  <a:gd name="T9" fmla="*/ 6 h 10"/>
                  <a:gd name="T10" fmla="*/ 2 w 6"/>
                  <a:gd name="T11" fmla="*/ 0 h 10"/>
                  <a:gd name="T12" fmla="*/ 2 w 6"/>
                  <a:gd name="T13" fmla="*/ 0 h 10"/>
                  <a:gd name="T14" fmla="*/ 6 w 6"/>
                  <a:gd name="T15" fmla="*/ 0 h 10"/>
                  <a:gd name="T16" fmla="*/ 6 w 6"/>
                  <a:gd name="T17" fmla="*/ 4 h 10"/>
                  <a:gd name="T18" fmla="*/ 6 w 6"/>
                  <a:gd name="T19" fmla="*/ 6 h 10"/>
                  <a:gd name="T20" fmla="*/ 4 w 6"/>
                  <a:gd name="T21" fmla="*/ 10 h 10"/>
                  <a:gd name="T22" fmla="*/ 4 w 6"/>
                  <a:gd name="T2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10">
                    <a:moveTo>
                      <a:pt x="4" y="10"/>
                    </a:moveTo>
                    <a:lnTo>
                      <a:pt x="4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4" y="10"/>
                    </a:lnTo>
                    <a:lnTo>
                      <a:pt x="4" y="1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52" name="Freeform 140"/>
              <p:cNvSpPr>
                <a:spLocks/>
              </p:cNvSpPr>
              <p:nvPr userDrawn="1"/>
            </p:nvSpPr>
            <p:spPr bwMode="auto">
              <a:xfrm>
                <a:off x="3163" y="875"/>
                <a:ext cx="3" cy="2"/>
              </a:xfrm>
              <a:custGeom>
                <a:avLst/>
                <a:gdLst>
                  <a:gd name="T0" fmla="*/ 0 w 10"/>
                  <a:gd name="T1" fmla="*/ 0 h 6"/>
                  <a:gd name="T2" fmla="*/ 0 w 10"/>
                  <a:gd name="T3" fmla="*/ 0 h 6"/>
                  <a:gd name="T4" fmla="*/ 4 w 10"/>
                  <a:gd name="T5" fmla="*/ 0 h 6"/>
                  <a:gd name="T6" fmla="*/ 8 w 10"/>
                  <a:gd name="T7" fmla="*/ 2 h 6"/>
                  <a:gd name="T8" fmla="*/ 10 w 10"/>
                  <a:gd name="T9" fmla="*/ 4 h 6"/>
                  <a:gd name="T10" fmla="*/ 8 w 10"/>
                  <a:gd name="T11" fmla="*/ 6 h 6"/>
                  <a:gd name="T12" fmla="*/ 8 w 10"/>
                  <a:gd name="T13" fmla="*/ 6 h 6"/>
                  <a:gd name="T14" fmla="*/ 2 w 10"/>
                  <a:gd name="T15" fmla="*/ 4 h 6"/>
                  <a:gd name="T16" fmla="*/ 0 w 10"/>
                  <a:gd name="T17" fmla="*/ 0 h 6"/>
                  <a:gd name="T18" fmla="*/ 0 w 10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6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10" y="4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53" name="Freeform 141"/>
              <p:cNvSpPr>
                <a:spLocks/>
              </p:cNvSpPr>
              <p:nvPr userDrawn="1"/>
            </p:nvSpPr>
            <p:spPr bwMode="auto">
              <a:xfrm>
                <a:off x="3750" y="891"/>
                <a:ext cx="5" cy="8"/>
              </a:xfrm>
              <a:custGeom>
                <a:avLst/>
                <a:gdLst>
                  <a:gd name="T0" fmla="*/ 12 w 16"/>
                  <a:gd name="T1" fmla="*/ 0 h 30"/>
                  <a:gd name="T2" fmla="*/ 12 w 16"/>
                  <a:gd name="T3" fmla="*/ 0 h 30"/>
                  <a:gd name="T4" fmla="*/ 12 w 16"/>
                  <a:gd name="T5" fmla="*/ 4 h 30"/>
                  <a:gd name="T6" fmla="*/ 14 w 16"/>
                  <a:gd name="T7" fmla="*/ 6 h 30"/>
                  <a:gd name="T8" fmla="*/ 16 w 16"/>
                  <a:gd name="T9" fmla="*/ 6 h 30"/>
                  <a:gd name="T10" fmla="*/ 16 w 16"/>
                  <a:gd name="T11" fmla="*/ 6 h 30"/>
                  <a:gd name="T12" fmla="*/ 10 w 16"/>
                  <a:gd name="T13" fmla="*/ 20 h 30"/>
                  <a:gd name="T14" fmla="*/ 6 w 16"/>
                  <a:gd name="T15" fmla="*/ 24 h 30"/>
                  <a:gd name="T16" fmla="*/ 2 w 16"/>
                  <a:gd name="T17" fmla="*/ 30 h 30"/>
                  <a:gd name="T18" fmla="*/ 2 w 16"/>
                  <a:gd name="T19" fmla="*/ 30 h 30"/>
                  <a:gd name="T20" fmla="*/ 0 w 16"/>
                  <a:gd name="T21" fmla="*/ 18 h 30"/>
                  <a:gd name="T22" fmla="*/ 0 w 16"/>
                  <a:gd name="T23" fmla="*/ 10 h 30"/>
                  <a:gd name="T24" fmla="*/ 0 w 16"/>
                  <a:gd name="T25" fmla="*/ 6 h 30"/>
                  <a:gd name="T26" fmla="*/ 2 w 16"/>
                  <a:gd name="T27" fmla="*/ 4 h 30"/>
                  <a:gd name="T28" fmla="*/ 6 w 16"/>
                  <a:gd name="T29" fmla="*/ 2 h 30"/>
                  <a:gd name="T30" fmla="*/ 12 w 16"/>
                  <a:gd name="T31" fmla="*/ 0 h 30"/>
                  <a:gd name="T32" fmla="*/ 12 w 16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30">
                    <a:moveTo>
                      <a:pt x="12" y="0"/>
                    </a:moveTo>
                    <a:lnTo>
                      <a:pt x="12" y="0"/>
                    </a:lnTo>
                    <a:lnTo>
                      <a:pt x="12" y="4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0" y="20"/>
                    </a:lnTo>
                    <a:lnTo>
                      <a:pt x="6" y="24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0" y="18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54" name="Freeform 142"/>
              <p:cNvSpPr>
                <a:spLocks/>
              </p:cNvSpPr>
              <p:nvPr userDrawn="1"/>
            </p:nvSpPr>
            <p:spPr bwMode="auto">
              <a:xfrm>
                <a:off x="3807" y="893"/>
                <a:ext cx="7" cy="6"/>
              </a:xfrm>
              <a:custGeom>
                <a:avLst/>
                <a:gdLst>
                  <a:gd name="T0" fmla="*/ 22 w 26"/>
                  <a:gd name="T1" fmla="*/ 0 h 22"/>
                  <a:gd name="T2" fmla="*/ 22 w 26"/>
                  <a:gd name="T3" fmla="*/ 0 h 22"/>
                  <a:gd name="T4" fmla="*/ 26 w 26"/>
                  <a:gd name="T5" fmla="*/ 4 h 22"/>
                  <a:gd name="T6" fmla="*/ 26 w 26"/>
                  <a:gd name="T7" fmla="*/ 8 h 22"/>
                  <a:gd name="T8" fmla="*/ 24 w 26"/>
                  <a:gd name="T9" fmla="*/ 12 h 22"/>
                  <a:gd name="T10" fmla="*/ 20 w 26"/>
                  <a:gd name="T11" fmla="*/ 16 h 22"/>
                  <a:gd name="T12" fmla="*/ 12 w 26"/>
                  <a:gd name="T13" fmla="*/ 20 h 22"/>
                  <a:gd name="T14" fmla="*/ 0 w 26"/>
                  <a:gd name="T15" fmla="*/ 22 h 22"/>
                  <a:gd name="T16" fmla="*/ 0 w 26"/>
                  <a:gd name="T17" fmla="*/ 22 h 22"/>
                  <a:gd name="T18" fmla="*/ 2 w 26"/>
                  <a:gd name="T19" fmla="*/ 16 h 22"/>
                  <a:gd name="T20" fmla="*/ 4 w 26"/>
                  <a:gd name="T21" fmla="*/ 14 h 22"/>
                  <a:gd name="T22" fmla="*/ 2 w 26"/>
                  <a:gd name="T23" fmla="*/ 10 h 22"/>
                  <a:gd name="T24" fmla="*/ 2 w 26"/>
                  <a:gd name="T25" fmla="*/ 10 h 22"/>
                  <a:gd name="T26" fmla="*/ 14 w 26"/>
                  <a:gd name="T27" fmla="*/ 6 h 22"/>
                  <a:gd name="T28" fmla="*/ 20 w 26"/>
                  <a:gd name="T29" fmla="*/ 4 h 22"/>
                  <a:gd name="T30" fmla="*/ 22 w 26"/>
                  <a:gd name="T31" fmla="*/ 0 h 22"/>
                  <a:gd name="T32" fmla="*/ 22 w 26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2" y="0"/>
                    </a:moveTo>
                    <a:lnTo>
                      <a:pt x="22" y="0"/>
                    </a:lnTo>
                    <a:lnTo>
                      <a:pt x="26" y="4"/>
                    </a:lnTo>
                    <a:lnTo>
                      <a:pt x="26" y="8"/>
                    </a:lnTo>
                    <a:lnTo>
                      <a:pt x="24" y="12"/>
                    </a:lnTo>
                    <a:lnTo>
                      <a:pt x="20" y="16"/>
                    </a:lnTo>
                    <a:lnTo>
                      <a:pt x="12" y="2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16"/>
                    </a:lnTo>
                    <a:lnTo>
                      <a:pt x="4" y="1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14" y="6"/>
                    </a:lnTo>
                    <a:lnTo>
                      <a:pt x="20" y="4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55" name="Freeform 143"/>
              <p:cNvSpPr>
                <a:spLocks/>
              </p:cNvSpPr>
              <p:nvPr userDrawn="1"/>
            </p:nvSpPr>
            <p:spPr bwMode="auto">
              <a:xfrm>
                <a:off x="3764" y="900"/>
                <a:ext cx="11" cy="9"/>
              </a:xfrm>
              <a:custGeom>
                <a:avLst/>
                <a:gdLst>
                  <a:gd name="T0" fmla="*/ 44 w 44"/>
                  <a:gd name="T1" fmla="*/ 2 h 36"/>
                  <a:gd name="T2" fmla="*/ 44 w 44"/>
                  <a:gd name="T3" fmla="*/ 2 h 36"/>
                  <a:gd name="T4" fmla="*/ 42 w 44"/>
                  <a:gd name="T5" fmla="*/ 6 h 36"/>
                  <a:gd name="T6" fmla="*/ 38 w 44"/>
                  <a:gd name="T7" fmla="*/ 8 h 36"/>
                  <a:gd name="T8" fmla="*/ 32 w 44"/>
                  <a:gd name="T9" fmla="*/ 8 h 36"/>
                  <a:gd name="T10" fmla="*/ 28 w 44"/>
                  <a:gd name="T11" fmla="*/ 10 h 36"/>
                  <a:gd name="T12" fmla="*/ 28 w 44"/>
                  <a:gd name="T13" fmla="*/ 10 h 36"/>
                  <a:gd name="T14" fmla="*/ 26 w 44"/>
                  <a:gd name="T15" fmla="*/ 20 h 36"/>
                  <a:gd name="T16" fmla="*/ 22 w 44"/>
                  <a:gd name="T17" fmla="*/ 28 h 36"/>
                  <a:gd name="T18" fmla="*/ 14 w 44"/>
                  <a:gd name="T19" fmla="*/ 34 h 36"/>
                  <a:gd name="T20" fmla="*/ 6 w 44"/>
                  <a:gd name="T21" fmla="*/ 36 h 36"/>
                  <a:gd name="T22" fmla="*/ 6 w 44"/>
                  <a:gd name="T23" fmla="*/ 36 h 36"/>
                  <a:gd name="T24" fmla="*/ 4 w 44"/>
                  <a:gd name="T25" fmla="*/ 24 h 36"/>
                  <a:gd name="T26" fmla="*/ 0 w 44"/>
                  <a:gd name="T27" fmla="*/ 12 h 36"/>
                  <a:gd name="T28" fmla="*/ 0 w 44"/>
                  <a:gd name="T29" fmla="*/ 12 h 36"/>
                  <a:gd name="T30" fmla="*/ 6 w 44"/>
                  <a:gd name="T31" fmla="*/ 14 h 36"/>
                  <a:gd name="T32" fmla="*/ 12 w 44"/>
                  <a:gd name="T33" fmla="*/ 12 h 36"/>
                  <a:gd name="T34" fmla="*/ 24 w 44"/>
                  <a:gd name="T35" fmla="*/ 6 h 36"/>
                  <a:gd name="T36" fmla="*/ 34 w 44"/>
                  <a:gd name="T37" fmla="*/ 0 h 36"/>
                  <a:gd name="T38" fmla="*/ 38 w 44"/>
                  <a:gd name="T39" fmla="*/ 0 h 36"/>
                  <a:gd name="T40" fmla="*/ 44 w 44"/>
                  <a:gd name="T41" fmla="*/ 2 h 36"/>
                  <a:gd name="T42" fmla="*/ 44 w 44"/>
                  <a:gd name="T43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" h="36">
                    <a:moveTo>
                      <a:pt x="44" y="2"/>
                    </a:moveTo>
                    <a:lnTo>
                      <a:pt x="44" y="2"/>
                    </a:lnTo>
                    <a:lnTo>
                      <a:pt x="42" y="6"/>
                    </a:lnTo>
                    <a:lnTo>
                      <a:pt x="38" y="8"/>
                    </a:lnTo>
                    <a:lnTo>
                      <a:pt x="32" y="8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20"/>
                    </a:lnTo>
                    <a:lnTo>
                      <a:pt x="22" y="28"/>
                    </a:lnTo>
                    <a:lnTo>
                      <a:pt x="14" y="34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4" y="2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24" y="6"/>
                    </a:lnTo>
                    <a:lnTo>
                      <a:pt x="34" y="0"/>
                    </a:lnTo>
                    <a:lnTo>
                      <a:pt x="38" y="0"/>
                    </a:lnTo>
                    <a:lnTo>
                      <a:pt x="44" y="2"/>
                    </a:lnTo>
                    <a:lnTo>
                      <a:pt x="44" y="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56" name="Freeform 144"/>
              <p:cNvSpPr>
                <a:spLocks/>
              </p:cNvSpPr>
              <p:nvPr userDrawn="1"/>
            </p:nvSpPr>
            <p:spPr bwMode="auto">
              <a:xfrm>
                <a:off x="3181" y="903"/>
                <a:ext cx="2" cy="4"/>
              </a:xfrm>
              <a:custGeom>
                <a:avLst/>
                <a:gdLst>
                  <a:gd name="T0" fmla="*/ 4 w 10"/>
                  <a:gd name="T1" fmla="*/ 0 h 14"/>
                  <a:gd name="T2" fmla="*/ 4 w 10"/>
                  <a:gd name="T3" fmla="*/ 0 h 14"/>
                  <a:gd name="T4" fmla="*/ 6 w 10"/>
                  <a:gd name="T5" fmla="*/ 2 h 14"/>
                  <a:gd name="T6" fmla="*/ 10 w 10"/>
                  <a:gd name="T7" fmla="*/ 2 h 14"/>
                  <a:gd name="T8" fmla="*/ 10 w 10"/>
                  <a:gd name="T9" fmla="*/ 2 h 14"/>
                  <a:gd name="T10" fmla="*/ 8 w 10"/>
                  <a:gd name="T11" fmla="*/ 8 h 14"/>
                  <a:gd name="T12" fmla="*/ 8 w 10"/>
                  <a:gd name="T13" fmla="*/ 14 h 14"/>
                  <a:gd name="T14" fmla="*/ 8 w 10"/>
                  <a:gd name="T15" fmla="*/ 14 h 14"/>
                  <a:gd name="T16" fmla="*/ 4 w 10"/>
                  <a:gd name="T17" fmla="*/ 14 h 14"/>
                  <a:gd name="T18" fmla="*/ 0 w 10"/>
                  <a:gd name="T19" fmla="*/ 12 h 14"/>
                  <a:gd name="T20" fmla="*/ 0 w 10"/>
                  <a:gd name="T21" fmla="*/ 12 h 14"/>
                  <a:gd name="T22" fmla="*/ 2 w 10"/>
                  <a:gd name="T23" fmla="*/ 6 h 14"/>
                  <a:gd name="T24" fmla="*/ 4 w 10"/>
                  <a:gd name="T25" fmla="*/ 0 h 14"/>
                  <a:gd name="T26" fmla="*/ 4 w 10"/>
                  <a:gd name="T2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4">
                    <a:moveTo>
                      <a:pt x="4" y="0"/>
                    </a:moveTo>
                    <a:lnTo>
                      <a:pt x="4" y="0"/>
                    </a:lnTo>
                    <a:lnTo>
                      <a:pt x="6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8" y="8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6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57" name="Freeform 145"/>
              <p:cNvSpPr>
                <a:spLocks/>
              </p:cNvSpPr>
              <p:nvPr userDrawn="1"/>
            </p:nvSpPr>
            <p:spPr bwMode="auto">
              <a:xfrm>
                <a:off x="3757" y="905"/>
                <a:ext cx="3" cy="3"/>
              </a:xfrm>
              <a:custGeom>
                <a:avLst/>
                <a:gdLst>
                  <a:gd name="T0" fmla="*/ 12 w 12"/>
                  <a:gd name="T1" fmla="*/ 0 h 12"/>
                  <a:gd name="T2" fmla="*/ 12 w 12"/>
                  <a:gd name="T3" fmla="*/ 0 h 12"/>
                  <a:gd name="T4" fmla="*/ 12 w 12"/>
                  <a:gd name="T5" fmla="*/ 6 h 12"/>
                  <a:gd name="T6" fmla="*/ 10 w 12"/>
                  <a:gd name="T7" fmla="*/ 10 h 12"/>
                  <a:gd name="T8" fmla="*/ 8 w 12"/>
                  <a:gd name="T9" fmla="*/ 12 h 12"/>
                  <a:gd name="T10" fmla="*/ 2 w 12"/>
                  <a:gd name="T11" fmla="*/ 12 h 12"/>
                  <a:gd name="T12" fmla="*/ 2 w 12"/>
                  <a:gd name="T13" fmla="*/ 12 h 12"/>
                  <a:gd name="T14" fmla="*/ 0 w 12"/>
                  <a:gd name="T15" fmla="*/ 8 h 12"/>
                  <a:gd name="T16" fmla="*/ 2 w 12"/>
                  <a:gd name="T17" fmla="*/ 2 h 12"/>
                  <a:gd name="T18" fmla="*/ 6 w 12"/>
                  <a:gd name="T19" fmla="*/ 0 h 12"/>
                  <a:gd name="T20" fmla="*/ 12 w 12"/>
                  <a:gd name="T21" fmla="*/ 0 h 12"/>
                  <a:gd name="T22" fmla="*/ 12 w 12"/>
                  <a:gd name="T2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" h="12">
                    <a:moveTo>
                      <a:pt x="12" y="0"/>
                    </a:moveTo>
                    <a:lnTo>
                      <a:pt x="12" y="0"/>
                    </a:lnTo>
                    <a:lnTo>
                      <a:pt x="12" y="6"/>
                    </a:lnTo>
                    <a:lnTo>
                      <a:pt x="10" y="10"/>
                    </a:lnTo>
                    <a:lnTo>
                      <a:pt x="8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58" name="Freeform 146"/>
              <p:cNvSpPr>
                <a:spLocks/>
              </p:cNvSpPr>
              <p:nvPr userDrawn="1"/>
            </p:nvSpPr>
            <p:spPr bwMode="auto">
              <a:xfrm>
                <a:off x="3777" y="907"/>
                <a:ext cx="6" cy="8"/>
              </a:xfrm>
              <a:custGeom>
                <a:avLst/>
                <a:gdLst>
                  <a:gd name="T0" fmla="*/ 10 w 24"/>
                  <a:gd name="T1" fmla="*/ 0 h 30"/>
                  <a:gd name="T2" fmla="*/ 10 w 24"/>
                  <a:gd name="T3" fmla="*/ 0 h 30"/>
                  <a:gd name="T4" fmla="*/ 16 w 24"/>
                  <a:gd name="T5" fmla="*/ 2 h 30"/>
                  <a:gd name="T6" fmla="*/ 24 w 24"/>
                  <a:gd name="T7" fmla="*/ 4 h 30"/>
                  <a:gd name="T8" fmla="*/ 24 w 24"/>
                  <a:gd name="T9" fmla="*/ 4 h 30"/>
                  <a:gd name="T10" fmla="*/ 22 w 24"/>
                  <a:gd name="T11" fmla="*/ 16 h 30"/>
                  <a:gd name="T12" fmla="*/ 20 w 24"/>
                  <a:gd name="T13" fmla="*/ 28 h 30"/>
                  <a:gd name="T14" fmla="*/ 20 w 24"/>
                  <a:gd name="T15" fmla="*/ 28 h 30"/>
                  <a:gd name="T16" fmla="*/ 14 w 24"/>
                  <a:gd name="T17" fmla="*/ 30 h 30"/>
                  <a:gd name="T18" fmla="*/ 8 w 24"/>
                  <a:gd name="T19" fmla="*/ 30 h 30"/>
                  <a:gd name="T20" fmla="*/ 8 w 24"/>
                  <a:gd name="T21" fmla="*/ 30 h 30"/>
                  <a:gd name="T22" fmla="*/ 6 w 24"/>
                  <a:gd name="T23" fmla="*/ 28 h 30"/>
                  <a:gd name="T24" fmla="*/ 6 w 24"/>
                  <a:gd name="T25" fmla="*/ 26 h 30"/>
                  <a:gd name="T26" fmla="*/ 4 w 24"/>
                  <a:gd name="T27" fmla="*/ 22 h 30"/>
                  <a:gd name="T28" fmla="*/ 0 w 24"/>
                  <a:gd name="T29" fmla="*/ 24 h 30"/>
                  <a:gd name="T30" fmla="*/ 0 w 24"/>
                  <a:gd name="T31" fmla="*/ 24 h 30"/>
                  <a:gd name="T32" fmla="*/ 2 w 24"/>
                  <a:gd name="T33" fmla="*/ 16 h 30"/>
                  <a:gd name="T34" fmla="*/ 4 w 24"/>
                  <a:gd name="T35" fmla="*/ 12 h 30"/>
                  <a:gd name="T36" fmla="*/ 8 w 24"/>
                  <a:gd name="T37" fmla="*/ 6 h 30"/>
                  <a:gd name="T38" fmla="*/ 10 w 24"/>
                  <a:gd name="T39" fmla="*/ 0 h 30"/>
                  <a:gd name="T40" fmla="*/ 10 w 24"/>
                  <a:gd name="T4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" h="30">
                    <a:moveTo>
                      <a:pt x="10" y="0"/>
                    </a:moveTo>
                    <a:lnTo>
                      <a:pt x="10" y="0"/>
                    </a:lnTo>
                    <a:lnTo>
                      <a:pt x="16" y="2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2" y="16"/>
                    </a:lnTo>
                    <a:lnTo>
                      <a:pt x="20" y="28"/>
                    </a:lnTo>
                    <a:lnTo>
                      <a:pt x="20" y="28"/>
                    </a:lnTo>
                    <a:lnTo>
                      <a:pt x="14" y="30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6" y="28"/>
                    </a:lnTo>
                    <a:lnTo>
                      <a:pt x="6" y="26"/>
                    </a:lnTo>
                    <a:lnTo>
                      <a:pt x="4" y="22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16"/>
                    </a:lnTo>
                    <a:lnTo>
                      <a:pt x="4" y="12"/>
                    </a:lnTo>
                    <a:lnTo>
                      <a:pt x="8" y="6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59" name="Freeform 147"/>
              <p:cNvSpPr>
                <a:spLocks/>
              </p:cNvSpPr>
              <p:nvPr userDrawn="1"/>
            </p:nvSpPr>
            <p:spPr bwMode="auto">
              <a:xfrm>
                <a:off x="3744" y="908"/>
                <a:ext cx="4" cy="4"/>
              </a:xfrm>
              <a:custGeom>
                <a:avLst/>
                <a:gdLst>
                  <a:gd name="T0" fmla="*/ 10 w 14"/>
                  <a:gd name="T1" fmla="*/ 0 h 14"/>
                  <a:gd name="T2" fmla="*/ 10 w 14"/>
                  <a:gd name="T3" fmla="*/ 0 h 14"/>
                  <a:gd name="T4" fmla="*/ 14 w 14"/>
                  <a:gd name="T5" fmla="*/ 2 h 14"/>
                  <a:gd name="T6" fmla="*/ 14 w 14"/>
                  <a:gd name="T7" fmla="*/ 6 h 14"/>
                  <a:gd name="T8" fmla="*/ 14 w 14"/>
                  <a:gd name="T9" fmla="*/ 8 h 14"/>
                  <a:gd name="T10" fmla="*/ 12 w 14"/>
                  <a:gd name="T11" fmla="*/ 12 h 14"/>
                  <a:gd name="T12" fmla="*/ 8 w 14"/>
                  <a:gd name="T13" fmla="*/ 12 h 14"/>
                  <a:gd name="T14" fmla="*/ 6 w 14"/>
                  <a:gd name="T15" fmla="*/ 14 h 14"/>
                  <a:gd name="T16" fmla="*/ 2 w 14"/>
                  <a:gd name="T17" fmla="*/ 12 h 14"/>
                  <a:gd name="T18" fmla="*/ 0 w 14"/>
                  <a:gd name="T19" fmla="*/ 8 h 14"/>
                  <a:gd name="T20" fmla="*/ 0 w 14"/>
                  <a:gd name="T21" fmla="*/ 8 h 14"/>
                  <a:gd name="T22" fmla="*/ 6 w 14"/>
                  <a:gd name="T23" fmla="*/ 8 h 14"/>
                  <a:gd name="T24" fmla="*/ 8 w 14"/>
                  <a:gd name="T25" fmla="*/ 6 h 14"/>
                  <a:gd name="T26" fmla="*/ 10 w 14"/>
                  <a:gd name="T27" fmla="*/ 0 h 14"/>
                  <a:gd name="T28" fmla="*/ 10 w 14"/>
                  <a:gd name="T2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10" y="0"/>
                    </a:moveTo>
                    <a:lnTo>
                      <a:pt x="10" y="0"/>
                    </a:lnTo>
                    <a:lnTo>
                      <a:pt x="14" y="2"/>
                    </a:lnTo>
                    <a:lnTo>
                      <a:pt x="14" y="6"/>
                    </a:lnTo>
                    <a:lnTo>
                      <a:pt x="14" y="8"/>
                    </a:lnTo>
                    <a:lnTo>
                      <a:pt x="12" y="12"/>
                    </a:lnTo>
                    <a:lnTo>
                      <a:pt x="8" y="12"/>
                    </a:lnTo>
                    <a:lnTo>
                      <a:pt x="6" y="14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60" name="Freeform 148"/>
              <p:cNvSpPr>
                <a:spLocks/>
              </p:cNvSpPr>
              <p:nvPr userDrawn="1"/>
            </p:nvSpPr>
            <p:spPr bwMode="auto">
              <a:xfrm>
                <a:off x="3176" y="916"/>
                <a:ext cx="6" cy="8"/>
              </a:xfrm>
              <a:custGeom>
                <a:avLst/>
                <a:gdLst>
                  <a:gd name="T0" fmla="*/ 4 w 20"/>
                  <a:gd name="T1" fmla="*/ 0 h 28"/>
                  <a:gd name="T2" fmla="*/ 4 w 20"/>
                  <a:gd name="T3" fmla="*/ 0 h 28"/>
                  <a:gd name="T4" fmla="*/ 8 w 20"/>
                  <a:gd name="T5" fmla="*/ 0 h 28"/>
                  <a:gd name="T6" fmla="*/ 8 w 20"/>
                  <a:gd name="T7" fmla="*/ 4 h 28"/>
                  <a:gd name="T8" fmla="*/ 8 w 20"/>
                  <a:gd name="T9" fmla="*/ 10 h 28"/>
                  <a:gd name="T10" fmla="*/ 8 w 20"/>
                  <a:gd name="T11" fmla="*/ 10 h 28"/>
                  <a:gd name="T12" fmla="*/ 10 w 20"/>
                  <a:gd name="T13" fmla="*/ 10 h 28"/>
                  <a:gd name="T14" fmla="*/ 12 w 20"/>
                  <a:gd name="T15" fmla="*/ 10 h 28"/>
                  <a:gd name="T16" fmla="*/ 14 w 20"/>
                  <a:gd name="T17" fmla="*/ 6 h 28"/>
                  <a:gd name="T18" fmla="*/ 14 w 20"/>
                  <a:gd name="T19" fmla="*/ 2 h 28"/>
                  <a:gd name="T20" fmla="*/ 16 w 20"/>
                  <a:gd name="T21" fmla="*/ 0 h 28"/>
                  <a:gd name="T22" fmla="*/ 18 w 20"/>
                  <a:gd name="T23" fmla="*/ 0 h 28"/>
                  <a:gd name="T24" fmla="*/ 18 w 20"/>
                  <a:gd name="T25" fmla="*/ 0 h 28"/>
                  <a:gd name="T26" fmla="*/ 16 w 20"/>
                  <a:gd name="T27" fmla="*/ 8 h 28"/>
                  <a:gd name="T28" fmla="*/ 18 w 20"/>
                  <a:gd name="T29" fmla="*/ 12 h 28"/>
                  <a:gd name="T30" fmla="*/ 20 w 20"/>
                  <a:gd name="T31" fmla="*/ 26 h 28"/>
                  <a:gd name="T32" fmla="*/ 20 w 20"/>
                  <a:gd name="T33" fmla="*/ 26 h 28"/>
                  <a:gd name="T34" fmla="*/ 14 w 20"/>
                  <a:gd name="T35" fmla="*/ 20 h 28"/>
                  <a:gd name="T36" fmla="*/ 12 w 20"/>
                  <a:gd name="T37" fmla="*/ 18 h 28"/>
                  <a:gd name="T38" fmla="*/ 12 w 20"/>
                  <a:gd name="T39" fmla="*/ 12 h 28"/>
                  <a:gd name="T40" fmla="*/ 12 w 20"/>
                  <a:gd name="T41" fmla="*/ 12 h 28"/>
                  <a:gd name="T42" fmla="*/ 10 w 20"/>
                  <a:gd name="T43" fmla="*/ 14 h 28"/>
                  <a:gd name="T44" fmla="*/ 8 w 20"/>
                  <a:gd name="T45" fmla="*/ 16 h 28"/>
                  <a:gd name="T46" fmla="*/ 6 w 20"/>
                  <a:gd name="T47" fmla="*/ 20 h 28"/>
                  <a:gd name="T48" fmla="*/ 6 w 20"/>
                  <a:gd name="T49" fmla="*/ 26 h 28"/>
                  <a:gd name="T50" fmla="*/ 4 w 20"/>
                  <a:gd name="T51" fmla="*/ 28 h 28"/>
                  <a:gd name="T52" fmla="*/ 0 w 20"/>
                  <a:gd name="T53" fmla="*/ 28 h 28"/>
                  <a:gd name="T54" fmla="*/ 0 w 20"/>
                  <a:gd name="T55" fmla="*/ 28 h 28"/>
                  <a:gd name="T56" fmla="*/ 0 w 20"/>
                  <a:gd name="T57" fmla="*/ 20 h 28"/>
                  <a:gd name="T58" fmla="*/ 2 w 20"/>
                  <a:gd name="T59" fmla="*/ 14 h 28"/>
                  <a:gd name="T60" fmla="*/ 4 w 20"/>
                  <a:gd name="T61" fmla="*/ 0 h 28"/>
                  <a:gd name="T62" fmla="*/ 4 w 20"/>
                  <a:gd name="T6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" h="28">
                    <a:moveTo>
                      <a:pt x="4" y="0"/>
                    </a:moveTo>
                    <a:lnTo>
                      <a:pt x="4" y="0"/>
                    </a:lnTo>
                    <a:lnTo>
                      <a:pt x="8" y="0"/>
                    </a:lnTo>
                    <a:lnTo>
                      <a:pt x="8" y="4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12" y="10"/>
                    </a:lnTo>
                    <a:lnTo>
                      <a:pt x="14" y="6"/>
                    </a:lnTo>
                    <a:lnTo>
                      <a:pt x="14" y="2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6" y="8"/>
                    </a:lnTo>
                    <a:lnTo>
                      <a:pt x="18" y="12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14" y="20"/>
                    </a:lnTo>
                    <a:lnTo>
                      <a:pt x="12" y="18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0" y="14"/>
                    </a:lnTo>
                    <a:lnTo>
                      <a:pt x="8" y="16"/>
                    </a:lnTo>
                    <a:lnTo>
                      <a:pt x="6" y="20"/>
                    </a:lnTo>
                    <a:lnTo>
                      <a:pt x="6" y="26"/>
                    </a:lnTo>
                    <a:lnTo>
                      <a:pt x="4" y="2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0"/>
                    </a:lnTo>
                    <a:lnTo>
                      <a:pt x="2" y="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61" name="Freeform 149"/>
              <p:cNvSpPr>
                <a:spLocks/>
              </p:cNvSpPr>
              <p:nvPr userDrawn="1"/>
            </p:nvSpPr>
            <p:spPr bwMode="auto">
              <a:xfrm>
                <a:off x="3178" y="926"/>
                <a:ext cx="2" cy="2"/>
              </a:xfrm>
              <a:custGeom>
                <a:avLst/>
                <a:gdLst>
                  <a:gd name="T0" fmla="*/ 0 w 6"/>
                  <a:gd name="T1" fmla="*/ 0 h 8"/>
                  <a:gd name="T2" fmla="*/ 0 w 6"/>
                  <a:gd name="T3" fmla="*/ 0 h 8"/>
                  <a:gd name="T4" fmla="*/ 4 w 6"/>
                  <a:gd name="T5" fmla="*/ 0 h 8"/>
                  <a:gd name="T6" fmla="*/ 6 w 6"/>
                  <a:gd name="T7" fmla="*/ 2 h 8"/>
                  <a:gd name="T8" fmla="*/ 6 w 6"/>
                  <a:gd name="T9" fmla="*/ 8 h 8"/>
                  <a:gd name="T10" fmla="*/ 6 w 6"/>
                  <a:gd name="T11" fmla="*/ 8 h 8"/>
                  <a:gd name="T12" fmla="*/ 2 w 6"/>
                  <a:gd name="T13" fmla="*/ 8 h 8"/>
                  <a:gd name="T14" fmla="*/ 0 w 6"/>
                  <a:gd name="T15" fmla="*/ 6 h 8"/>
                  <a:gd name="T16" fmla="*/ 0 w 6"/>
                  <a:gd name="T17" fmla="*/ 0 h 8"/>
                  <a:gd name="T18" fmla="*/ 0 w 6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8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62" name="Freeform 150"/>
              <p:cNvSpPr>
                <a:spLocks/>
              </p:cNvSpPr>
              <p:nvPr userDrawn="1"/>
            </p:nvSpPr>
            <p:spPr bwMode="auto">
              <a:xfrm>
                <a:off x="3103" y="932"/>
                <a:ext cx="4" cy="10"/>
              </a:xfrm>
              <a:custGeom>
                <a:avLst/>
                <a:gdLst>
                  <a:gd name="T0" fmla="*/ 8 w 14"/>
                  <a:gd name="T1" fmla="*/ 0 h 38"/>
                  <a:gd name="T2" fmla="*/ 8 w 14"/>
                  <a:gd name="T3" fmla="*/ 0 h 38"/>
                  <a:gd name="T4" fmla="*/ 10 w 14"/>
                  <a:gd name="T5" fmla="*/ 0 h 38"/>
                  <a:gd name="T6" fmla="*/ 14 w 14"/>
                  <a:gd name="T7" fmla="*/ 2 h 38"/>
                  <a:gd name="T8" fmla="*/ 14 w 14"/>
                  <a:gd name="T9" fmla="*/ 2 h 38"/>
                  <a:gd name="T10" fmla="*/ 12 w 14"/>
                  <a:gd name="T11" fmla="*/ 22 h 38"/>
                  <a:gd name="T12" fmla="*/ 12 w 14"/>
                  <a:gd name="T13" fmla="*/ 30 h 38"/>
                  <a:gd name="T14" fmla="*/ 8 w 14"/>
                  <a:gd name="T15" fmla="*/ 38 h 38"/>
                  <a:gd name="T16" fmla="*/ 8 w 14"/>
                  <a:gd name="T17" fmla="*/ 38 h 38"/>
                  <a:gd name="T18" fmla="*/ 4 w 14"/>
                  <a:gd name="T19" fmla="*/ 36 h 38"/>
                  <a:gd name="T20" fmla="*/ 2 w 14"/>
                  <a:gd name="T21" fmla="*/ 32 h 38"/>
                  <a:gd name="T22" fmla="*/ 0 w 14"/>
                  <a:gd name="T23" fmla="*/ 28 h 38"/>
                  <a:gd name="T24" fmla="*/ 0 w 14"/>
                  <a:gd name="T25" fmla="*/ 22 h 38"/>
                  <a:gd name="T26" fmla="*/ 4 w 14"/>
                  <a:gd name="T27" fmla="*/ 10 h 38"/>
                  <a:gd name="T28" fmla="*/ 8 w 14"/>
                  <a:gd name="T29" fmla="*/ 0 h 38"/>
                  <a:gd name="T30" fmla="*/ 8 w 14"/>
                  <a:gd name="T3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" h="38">
                    <a:moveTo>
                      <a:pt x="8" y="0"/>
                    </a:moveTo>
                    <a:lnTo>
                      <a:pt x="8" y="0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22"/>
                    </a:lnTo>
                    <a:lnTo>
                      <a:pt x="12" y="30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4" y="36"/>
                    </a:lnTo>
                    <a:lnTo>
                      <a:pt x="2" y="32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4" y="1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63" name="Freeform 151"/>
              <p:cNvSpPr>
                <a:spLocks/>
              </p:cNvSpPr>
              <p:nvPr userDrawn="1"/>
            </p:nvSpPr>
            <p:spPr bwMode="auto">
              <a:xfrm>
                <a:off x="3111" y="938"/>
                <a:ext cx="1" cy="5"/>
              </a:xfrm>
              <a:custGeom>
                <a:avLst/>
                <a:gdLst>
                  <a:gd name="T0" fmla="*/ 0 w 4"/>
                  <a:gd name="T1" fmla="*/ 0 h 16"/>
                  <a:gd name="T2" fmla="*/ 0 w 4"/>
                  <a:gd name="T3" fmla="*/ 0 h 16"/>
                  <a:gd name="T4" fmla="*/ 4 w 4"/>
                  <a:gd name="T5" fmla="*/ 2 h 16"/>
                  <a:gd name="T6" fmla="*/ 4 w 4"/>
                  <a:gd name="T7" fmla="*/ 6 h 16"/>
                  <a:gd name="T8" fmla="*/ 4 w 4"/>
                  <a:gd name="T9" fmla="*/ 16 h 16"/>
                  <a:gd name="T10" fmla="*/ 4 w 4"/>
                  <a:gd name="T11" fmla="*/ 16 h 16"/>
                  <a:gd name="T12" fmla="*/ 2 w 4"/>
                  <a:gd name="T13" fmla="*/ 8 h 16"/>
                  <a:gd name="T14" fmla="*/ 0 w 4"/>
                  <a:gd name="T15" fmla="*/ 0 h 16"/>
                  <a:gd name="T16" fmla="*/ 0 w 4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6">
                    <a:moveTo>
                      <a:pt x="0" y="0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6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2" y="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64" name="Freeform 152"/>
              <p:cNvSpPr>
                <a:spLocks/>
              </p:cNvSpPr>
              <p:nvPr userDrawn="1"/>
            </p:nvSpPr>
            <p:spPr bwMode="auto">
              <a:xfrm>
                <a:off x="3174" y="945"/>
                <a:ext cx="2" cy="10"/>
              </a:xfrm>
              <a:custGeom>
                <a:avLst/>
                <a:gdLst>
                  <a:gd name="T0" fmla="*/ 2 w 8"/>
                  <a:gd name="T1" fmla="*/ 0 h 38"/>
                  <a:gd name="T2" fmla="*/ 2 w 8"/>
                  <a:gd name="T3" fmla="*/ 0 h 38"/>
                  <a:gd name="T4" fmla="*/ 6 w 8"/>
                  <a:gd name="T5" fmla="*/ 2 h 38"/>
                  <a:gd name="T6" fmla="*/ 8 w 8"/>
                  <a:gd name="T7" fmla="*/ 6 h 38"/>
                  <a:gd name="T8" fmla="*/ 8 w 8"/>
                  <a:gd name="T9" fmla="*/ 16 h 38"/>
                  <a:gd name="T10" fmla="*/ 6 w 8"/>
                  <a:gd name="T11" fmla="*/ 28 h 38"/>
                  <a:gd name="T12" fmla="*/ 6 w 8"/>
                  <a:gd name="T13" fmla="*/ 38 h 38"/>
                  <a:gd name="T14" fmla="*/ 6 w 8"/>
                  <a:gd name="T15" fmla="*/ 38 h 38"/>
                  <a:gd name="T16" fmla="*/ 4 w 8"/>
                  <a:gd name="T17" fmla="*/ 36 h 38"/>
                  <a:gd name="T18" fmla="*/ 2 w 8"/>
                  <a:gd name="T19" fmla="*/ 34 h 38"/>
                  <a:gd name="T20" fmla="*/ 0 w 8"/>
                  <a:gd name="T21" fmla="*/ 24 h 38"/>
                  <a:gd name="T22" fmla="*/ 0 w 8"/>
                  <a:gd name="T23" fmla="*/ 12 h 38"/>
                  <a:gd name="T24" fmla="*/ 2 w 8"/>
                  <a:gd name="T25" fmla="*/ 0 h 38"/>
                  <a:gd name="T26" fmla="*/ 2 w 8"/>
                  <a:gd name="T2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38">
                    <a:moveTo>
                      <a:pt x="2" y="0"/>
                    </a:moveTo>
                    <a:lnTo>
                      <a:pt x="2" y="0"/>
                    </a:lnTo>
                    <a:lnTo>
                      <a:pt x="6" y="2"/>
                    </a:lnTo>
                    <a:lnTo>
                      <a:pt x="8" y="6"/>
                    </a:lnTo>
                    <a:lnTo>
                      <a:pt x="8" y="16"/>
                    </a:lnTo>
                    <a:lnTo>
                      <a:pt x="6" y="28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0" y="24"/>
                    </a:lnTo>
                    <a:lnTo>
                      <a:pt x="0" y="1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65" name="Freeform 153"/>
              <p:cNvSpPr>
                <a:spLocks/>
              </p:cNvSpPr>
              <p:nvPr userDrawn="1"/>
            </p:nvSpPr>
            <p:spPr bwMode="auto">
              <a:xfrm>
                <a:off x="3171" y="959"/>
                <a:ext cx="2" cy="7"/>
              </a:xfrm>
              <a:custGeom>
                <a:avLst/>
                <a:gdLst>
                  <a:gd name="T0" fmla="*/ 6 w 10"/>
                  <a:gd name="T1" fmla="*/ 0 h 26"/>
                  <a:gd name="T2" fmla="*/ 6 w 10"/>
                  <a:gd name="T3" fmla="*/ 0 h 26"/>
                  <a:gd name="T4" fmla="*/ 10 w 10"/>
                  <a:gd name="T5" fmla="*/ 6 h 26"/>
                  <a:gd name="T6" fmla="*/ 8 w 10"/>
                  <a:gd name="T7" fmla="*/ 14 h 26"/>
                  <a:gd name="T8" fmla="*/ 4 w 10"/>
                  <a:gd name="T9" fmla="*/ 26 h 26"/>
                  <a:gd name="T10" fmla="*/ 4 w 10"/>
                  <a:gd name="T11" fmla="*/ 26 h 26"/>
                  <a:gd name="T12" fmla="*/ 0 w 10"/>
                  <a:gd name="T13" fmla="*/ 24 h 26"/>
                  <a:gd name="T14" fmla="*/ 0 w 10"/>
                  <a:gd name="T15" fmla="*/ 20 h 26"/>
                  <a:gd name="T16" fmla="*/ 0 w 10"/>
                  <a:gd name="T17" fmla="*/ 14 h 26"/>
                  <a:gd name="T18" fmla="*/ 6 w 10"/>
                  <a:gd name="T19" fmla="*/ 0 h 26"/>
                  <a:gd name="T20" fmla="*/ 6 w 10"/>
                  <a:gd name="T2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26">
                    <a:moveTo>
                      <a:pt x="6" y="0"/>
                    </a:moveTo>
                    <a:lnTo>
                      <a:pt x="6" y="0"/>
                    </a:lnTo>
                    <a:lnTo>
                      <a:pt x="10" y="6"/>
                    </a:lnTo>
                    <a:lnTo>
                      <a:pt x="8" y="14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0" y="24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66" name="Freeform 154"/>
              <p:cNvSpPr>
                <a:spLocks/>
              </p:cNvSpPr>
              <p:nvPr userDrawn="1"/>
            </p:nvSpPr>
            <p:spPr bwMode="auto">
              <a:xfrm>
                <a:off x="3166" y="970"/>
                <a:ext cx="2" cy="5"/>
              </a:xfrm>
              <a:custGeom>
                <a:avLst/>
                <a:gdLst>
                  <a:gd name="T0" fmla="*/ 6 w 8"/>
                  <a:gd name="T1" fmla="*/ 0 h 18"/>
                  <a:gd name="T2" fmla="*/ 6 w 8"/>
                  <a:gd name="T3" fmla="*/ 0 h 18"/>
                  <a:gd name="T4" fmla="*/ 8 w 8"/>
                  <a:gd name="T5" fmla="*/ 4 h 18"/>
                  <a:gd name="T6" fmla="*/ 8 w 8"/>
                  <a:gd name="T7" fmla="*/ 8 h 18"/>
                  <a:gd name="T8" fmla="*/ 4 w 8"/>
                  <a:gd name="T9" fmla="*/ 18 h 18"/>
                  <a:gd name="T10" fmla="*/ 4 w 8"/>
                  <a:gd name="T11" fmla="*/ 18 h 18"/>
                  <a:gd name="T12" fmla="*/ 0 w 8"/>
                  <a:gd name="T13" fmla="*/ 14 h 18"/>
                  <a:gd name="T14" fmla="*/ 2 w 8"/>
                  <a:gd name="T15" fmla="*/ 8 h 18"/>
                  <a:gd name="T16" fmla="*/ 6 w 8"/>
                  <a:gd name="T17" fmla="*/ 0 h 18"/>
                  <a:gd name="T18" fmla="*/ 6 w 8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8">
                    <a:moveTo>
                      <a:pt x="6" y="0"/>
                    </a:moveTo>
                    <a:lnTo>
                      <a:pt x="6" y="0"/>
                    </a:lnTo>
                    <a:lnTo>
                      <a:pt x="8" y="4"/>
                    </a:lnTo>
                    <a:lnTo>
                      <a:pt x="8" y="8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0" y="14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67" name="Freeform 155"/>
              <p:cNvSpPr>
                <a:spLocks/>
              </p:cNvSpPr>
              <p:nvPr userDrawn="1"/>
            </p:nvSpPr>
            <p:spPr bwMode="auto">
              <a:xfrm>
                <a:off x="3179" y="980"/>
                <a:ext cx="2" cy="6"/>
              </a:xfrm>
              <a:custGeom>
                <a:avLst/>
                <a:gdLst>
                  <a:gd name="T0" fmla="*/ 2 w 6"/>
                  <a:gd name="T1" fmla="*/ 0 h 20"/>
                  <a:gd name="T2" fmla="*/ 2 w 6"/>
                  <a:gd name="T3" fmla="*/ 0 h 20"/>
                  <a:gd name="T4" fmla="*/ 4 w 6"/>
                  <a:gd name="T5" fmla="*/ 2 h 20"/>
                  <a:gd name="T6" fmla="*/ 6 w 6"/>
                  <a:gd name="T7" fmla="*/ 4 h 20"/>
                  <a:gd name="T8" fmla="*/ 6 w 6"/>
                  <a:gd name="T9" fmla="*/ 8 h 20"/>
                  <a:gd name="T10" fmla="*/ 4 w 6"/>
                  <a:gd name="T11" fmla="*/ 14 h 20"/>
                  <a:gd name="T12" fmla="*/ 6 w 6"/>
                  <a:gd name="T13" fmla="*/ 20 h 20"/>
                  <a:gd name="T14" fmla="*/ 6 w 6"/>
                  <a:gd name="T15" fmla="*/ 20 h 20"/>
                  <a:gd name="T16" fmla="*/ 2 w 6"/>
                  <a:gd name="T17" fmla="*/ 16 h 20"/>
                  <a:gd name="T18" fmla="*/ 0 w 6"/>
                  <a:gd name="T19" fmla="*/ 12 h 20"/>
                  <a:gd name="T20" fmla="*/ 2 w 6"/>
                  <a:gd name="T21" fmla="*/ 0 h 20"/>
                  <a:gd name="T22" fmla="*/ 2 w 6"/>
                  <a:gd name="T2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20">
                    <a:moveTo>
                      <a:pt x="2" y="0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6" y="4"/>
                    </a:lnTo>
                    <a:lnTo>
                      <a:pt x="6" y="8"/>
                    </a:lnTo>
                    <a:lnTo>
                      <a:pt x="4" y="14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68" name="Freeform 156"/>
              <p:cNvSpPr>
                <a:spLocks/>
              </p:cNvSpPr>
              <p:nvPr userDrawn="1"/>
            </p:nvSpPr>
            <p:spPr bwMode="auto">
              <a:xfrm>
                <a:off x="3157" y="987"/>
                <a:ext cx="2" cy="3"/>
              </a:xfrm>
              <a:custGeom>
                <a:avLst/>
                <a:gdLst>
                  <a:gd name="T0" fmla="*/ 6 w 8"/>
                  <a:gd name="T1" fmla="*/ 0 h 12"/>
                  <a:gd name="T2" fmla="*/ 6 w 8"/>
                  <a:gd name="T3" fmla="*/ 0 h 12"/>
                  <a:gd name="T4" fmla="*/ 8 w 8"/>
                  <a:gd name="T5" fmla="*/ 0 h 12"/>
                  <a:gd name="T6" fmla="*/ 8 w 8"/>
                  <a:gd name="T7" fmla="*/ 2 h 12"/>
                  <a:gd name="T8" fmla="*/ 8 w 8"/>
                  <a:gd name="T9" fmla="*/ 6 h 12"/>
                  <a:gd name="T10" fmla="*/ 6 w 8"/>
                  <a:gd name="T11" fmla="*/ 10 h 12"/>
                  <a:gd name="T12" fmla="*/ 4 w 8"/>
                  <a:gd name="T13" fmla="*/ 12 h 12"/>
                  <a:gd name="T14" fmla="*/ 4 w 8"/>
                  <a:gd name="T15" fmla="*/ 12 h 12"/>
                  <a:gd name="T16" fmla="*/ 0 w 8"/>
                  <a:gd name="T17" fmla="*/ 10 h 12"/>
                  <a:gd name="T18" fmla="*/ 2 w 8"/>
                  <a:gd name="T19" fmla="*/ 6 h 12"/>
                  <a:gd name="T20" fmla="*/ 4 w 8"/>
                  <a:gd name="T21" fmla="*/ 4 h 12"/>
                  <a:gd name="T22" fmla="*/ 6 w 8"/>
                  <a:gd name="T23" fmla="*/ 0 h 12"/>
                  <a:gd name="T24" fmla="*/ 6 w 8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2">
                    <a:moveTo>
                      <a:pt x="6" y="0"/>
                    </a:moveTo>
                    <a:lnTo>
                      <a:pt x="6" y="0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8" y="6"/>
                    </a:lnTo>
                    <a:lnTo>
                      <a:pt x="6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69" name="Freeform 157"/>
              <p:cNvSpPr>
                <a:spLocks/>
              </p:cNvSpPr>
              <p:nvPr userDrawn="1"/>
            </p:nvSpPr>
            <p:spPr bwMode="auto">
              <a:xfrm>
                <a:off x="3135" y="988"/>
                <a:ext cx="5" cy="6"/>
              </a:xfrm>
              <a:custGeom>
                <a:avLst/>
                <a:gdLst>
                  <a:gd name="T0" fmla="*/ 0 w 18"/>
                  <a:gd name="T1" fmla="*/ 0 h 24"/>
                  <a:gd name="T2" fmla="*/ 0 w 18"/>
                  <a:gd name="T3" fmla="*/ 0 h 24"/>
                  <a:gd name="T4" fmla="*/ 4 w 18"/>
                  <a:gd name="T5" fmla="*/ 2 h 24"/>
                  <a:gd name="T6" fmla="*/ 6 w 18"/>
                  <a:gd name="T7" fmla="*/ 4 h 24"/>
                  <a:gd name="T8" fmla="*/ 8 w 18"/>
                  <a:gd name="T9" fmla="*/ 12 h 24"/>
                  <a:gd name="T10" fmla="*/ 8 w 18"/>
                  <a:gd name="T11" fmla="*/ 12 h 24"/>
                  <a:gd name="T12" fmla="*/ 12 w 18"/>
                  <a:gd name="T13" fmla="*/ 12 h 24"/>
                  <a:gd name="T14" fmla="*/ 14 w 18"/>
                  <a:gd name="T15" fmla="*/ 12 h 24"/>
                  <a:gd name="T16" fmla="*/ 16 w 18"/>
                  <a:gd name="T17" fmla="*/ 8 h 24"/>
                  <a:gd name="T18" fmla="*/ 16 w 18"/>
                  <a:gd name="T19" fmla="*/ 8 h 24"/>
                  <a:gd name="T20" fmla="*/ 18 w 18"/>
                  <a:gd name="T21" fmla="*/ 10 h 24"/>
                  <a:gd name="T22" fmla="*/ 18 w 18"/>
                  <a:gd name="T23" fmla="*/ 14 h 24"/>
                  <a:gd name="T24" fmla="*/ 16 w 18"/>
                  <a:gd name="T25" fmla="*/ 20 h 24"/>
                  <a:gd name="T26" fmla="*/ 16 w 18"/>
                  <a:gd name="T27" fmla="*/ 24 h 24"/>
                  <a:gd name="T28" fmla="*/ 16 w 18"/>
                  <a:gd name="T29" fmla="*/ 24 h 24"/>
                  <a:gd name="T30" fmla="*/ 14 w 18"/>
                  <a:gd name="T31" fmla="*/ 22 h 24"/>
                  <a:gd name="T32" fmla="*/ 12 w 18"/>
                  <a:gd name="T33" fmla="*/ 22 h 24"/>
                  <a:gd name="T34" fmla="*/ 6 w 18"/>
                  <a:gd name="T35" fmla="*/ 24 h 24"/>
                  <a:gd name="T36" fmla="*/ 6 w 18"/>
                  <a:gd name="T37" fmla="*/ 24 h 24"/>
                  <a:gd name="T38" fmla="*/ 6 w 18"/>
                  <a:gd name="T39" fmla="*/ 18 h 24"/>
                  <a:gd name="T40" fmla="*/ 2 w 18"/>
                  <a:gd name="T41" fmla="*/ 12 h 24"/>
                  <a:gd name="T42" fmla="*/ 0 w 18"/>
                  <a:gd name="T43" fmla="*/ 8 h 24"/>
                  <a:gd name="T44" fmla="*/ 0 w 18"/>
                  <a:gd name="T45" fmla="*/ 0 h 24"/>
                  <a:gd name="T46" fmla="*/ 0 w 18"/>
                  <a:gd name="T4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" h="24">
                    <a:moveTo>
                      <a:pt x="0" y="0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6" y="4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8" y="10"/>
                    </a:lnTo>
                    <a:lnTo>
                      <a:pt x="18" y="14"/>
                    </a:lnTo>
                    <a:lnTo>
                      <a:pt x="16" y="20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4" y="22"/>
                    </a:lnTo>
                    <a:lnTo>
                      <a:pt x="12" y="22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70" name="Freeform 158"/>
              <p:cNvSpPr>
                <a:spLocks/>
              </p:cNvSpPr>
              <p:nvPr userDrawn="1"/>
            </p:nvSpPr>
            <p:spPr bwMode="auto">
              <a:xfrm>
                <a:off x="3162" y="1008"/>
                <a:ext cx="3" cy="2"/>
              </a:xfrm>
              <a:custGeom>
                <a:avLst/>
                <a:gdLst>
                  <a:gd name="T0" fmla="*/ 8 w 10"/>
                  <a:gd name="T1" fmla="*/ 0 h 8"/>
                  <a:gd name="T2" fmla="*/ 8 w 10"/>
                  <a:gd name="T3" fmla="*/ 0 h 8"/>
                  <a:gd name="T4" fmla="*/ 10 w 10"/>
                  <a:gd name="T5" fmla="*/ 2 h 8"/>
                  <a:gd name="T6" fmla="*/ 10 w 10"/>
                  <a:gd name="T7" fmla="*/ 6 h 8"/>
                  <a:gd name="T8" fmla="*/ 10 w 10"/>
                  <a:gd name="T9" fmla="*/ 6 h 8"/>
                  <a:gd name="T10" fmla="*/ 6 w 10"/>
                  <a:gd name="T11" fmla="*/ 8 h 8"/>
                  <a:gd name="T12" fmla="*/ 0 w 10"/>
                  <a:gd name="T13" fmla="*/ 6 h 8"/>
                  <a:gd name="T14" fmla="*/ 0 w 10"/>
                  <a:gd name="T15" fmla="*/ 6 h 8"/>
                  <a:gd name="T16" fmla="*/ 2 w 10"/>
                  <a:gd name="T17" fmla="*/ 4 h 8"/>
                  <a:gd name="T18" fmla="*/ 4 w 10"/>
                  <a:gd name="T19" fmla="*/ 4 h 8"/>
                  <a:gd name="T20" fmla="*/ 8 w 10"/>
                  <a:gd name="T21" fmla="*/ 2 h 8"/>
                  <a:gd name="T22" fmla="*/ 8 w 10"/>
                  <a:gd name="T23" fmla="*/ 0 h 8"/>
                  <a:gd name="T24" fmla="*/ 8 w 10"/>
                  <a:gd name="T2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" h="8">
                    <a:moveTo>
                      <a:pt x="8" y="0"/>
                    </a:moveTo>
                    <a:lnTo>
                      <a:pt x="8" y="0"/>
                    </a:lnTo>
                    <a:lnTo>
                      <a:pt x="10" y="2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71" name="Freeform 159"/>
              <p:cNvSpPr>
                <a:spLocks/>
              </p:cNvSpPr>
              <p:nvPr userDrawn="1"/>
            </p:nvSpPr>
            <p:spPr bwMode="auto">
              <a:xfrm>
                <a:off x="3150" y="1012"/>
                <a:ext cx="10" cy="14"/>
              </a:xfrm>
              <a:custGeom>
                <a:avLst/>
                <a:gdLst>
                  <a:gd name="T0" fmla="*/ 14 w 36"/>
                  <a:gd name="T1" fmla="*/ 0 h 54"/>
                  <a:gd name="T2" fmla="*/ 14 w 36"/>
                  <a:gd name="T3" fmla="*/ 0 h 54"/>
                  <a:gd name="T4" fmla="*/ 20 w 36"/>
                  <a:gd name="T5" fmla="*/ 0 h 54"/>
                  <a:gd name="T6" fmla="*/ 26 w 36"/>
                  <a:gd name="T7" fmla="*/ 2 h 54"/>
                  <a:gd name="T8" fmla="*/ 36 w 36"/>
                  <a:gd name="T9" fmla="*/ 10 h 54"/>
                  <a:gd name="T10" fmla="*/ 36 w 36"/>
                  <a:gd name="T11" fmla="*/ 10 h 54"/>
                  <a:gd name="T12" fmla="*/ 32 w 36"/>
                  <a:gd name="T13" fmla="*/ 18 h 54"/>
                  <a:gd name="T14" fmla="*/ 30 w 36"/>
                  <a:gd name="T15" fmla="*/ 30 h 54"/>
                  <a:gd name="T16" fmla="*/ 28 w 36"/>
                  <a:gd name="T17" fmla="*/ 54 h 54"/>
                  <a:gd name="T18" fmla="*/ 28 w 36"/>
                  <a:gd name="T19" fmla="*/ 54 h 54"/>
                  <a:gd name="T20" fmla="*/ 18 w 36"/>
                  <a:gd name="T21" fmla="*/ 52 h 54"/>
                  <a:gd name="T22" fmla="*/ 10 w 36"/>
                  <a:gd name="T23" fmla="*/ 46 h 54"/>
                  <a:gd name="T24" fmla="*/ 4 w 36"/>
                  <a:gd name="T25" fmla="*/ 40 h 54"/>
                  <a:gd name="T26" fmla="*/ 0 w 36"/>
                  <a:gd name="T27" fmla="*/ 32 h 54"/>
                  <a:gd name="T28" fmla="*/ 0 w 36"/>
                  <a:gd name="T29" fmla="*/ 32 h 54"/>
                  <a:gd name="T30" fmla="*/ 4 w 36"/>
                  <a:gd name="T31" fmla="*/ 34 h 54"/>
                  <a:gd name="T32" fmla="*/ 8 w 36"/>
                  <a:gd name="T33" fmla="*/ 32 h 54"/>
                  <a:gd name="T34" fmla="*/ 10 w 36"/>
                  <a:gd name="T35" fmla="*/ 32 h 54"/>
                  <a:gd name="T36" fmla="*/ 14 w 36"/>
                  <a:gd name="T37" fmla="*/ 34 h 54"/>
                  <a:gd name="T38" fmla="*/ 14 w 36"/>
                  <a:gd name="T39" fmla="*/ 34 h 54"/>
                  <a:gd name="T40" fmla="*/ 16 w 36"/>
                  <a:gd name="T41" fmla="*/ 26 h 54"/>
                  <a:gd name="T42" fmla="*/ 16 w 36"/>
                  <a:gd name="T43" fmla="*/ 16 h 54"/>
                  <a:gd name="T44" fmla="*/ 16 w 36"/>
                  <a:gd name="T45" fmla="*/ 8 h 54"/>
                  <a:gd name="T46" fmla="*/ 14 w 36"/>
                  <a:gd name="T47" fmla="*/ 0 h 54"/>
                  <a:gd name="T48" fmla="*/ 14 w 36"/>
                  <a:gd name="T4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6" h="54">
                    <a:moveTo>
                      <a:pt x="14" y="0"/>
                    </a:moveTo>
                    <a:lnTo>
                      <a:pt x="14" y="0"/>
                    </a:lnTo>
                    <a:lnTo>
                      <a:pt x="20" y="0"/>
                    </a:lnTo>
                    <a:lnTo>
                      <a:pt x="26" y="2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2" y="18"/>
                    </a:lnTo>
                    <a:lnTo>
                      <a:pt x="30" y="30"/>
                    </a:lnTo>
                    <a:lnTo>
                      <a:pt x="28" y="54"/>
                    </a:lnTo>
                    <a:lnTo>
                      <a:pt x="28" y="54"/>
                    </a:lnTo>
                    <a:lnTo>
                      <a:pt x="18" y="52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4" y="34"/>
                    </a:lnTo>
                    <a:lnTo>
                      <a:pt x="8" y="32"/>
                    </a:lnTo>
                    <a:lnTo>
                      <a:pt x="10" y="32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6" y="26"/>
                    </a:lnTo>
                    <a:lnTo>
                      <a:pt x="16" y="16"/>
                    </a:lnTo>
                    <a:lnTo>
                      <a:pt x="16" y="8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72" name="Freeform 160"/>
              <p:cNvSpPr>
                <a:spLocks/>
              </p:cNvSpPr>
              <p:nvPr userDrawn="1"/>
            </p:nvSpPr>
            <p:spPr bwMode="auto">
              <a:xfrm>
                <a:off x="4552" y="1031"/>
                <a:ext cx="4" cy="4"/>
              </a:xfrm>
              <a:custGeom>
                <a:avLst/>
                <a:gdLst>
                  <a:gd name="T0" fmla="*/ 2 w 16"/>
                  <a:gd name="T1" fmla="*/ 0 h 18"/>
                  <a:gd name="T2" fmla="*/ 2 w 16"/>
                  <a:gd name="T3" fmla="*/ 0 h 18"/>
                  <a:gd name="T4" fmla="*/ 6 w 16"/>
                  <a:gd name="T5" fmla="*/ 2 h 18"/>
                  <a:gd name="T6" fmla="*/ 12 w 16"/>
                  <a:gd name="T7" fmla="*/ 6 h 18"/>
                  <a:gd name="T8" fmla="*/ 14 w 16"/>
                  <a:gd name="T9" fmla="*/ 10 h 18"/>
                  <a:gd name="T10" fmla="*/ 16 w 16"/>
                  <a:gd name="T11" fmla="*/ 18 h 18"/>
                  <a:gd name="T12" fmla="*/ 16 w 16"/>
                  <a:gd name="T13" fmla="*/ 18 h 18"/>
                  <a:gd name="T14" fmla="*/ 12 w 16"/>
                  <a:gd name="T15" fmla="*/ 16 h 18"/>
                  <a:gd name="T16" fmla="*/ 10 w 16"/>
                  <a:gd name="T17" fmla="*/ 16 h 18"/>
                  <a:gd name="T18" fmla="*/ 6 w 16"/>
                  <a:gd name="T19" fmla="*/ 14 h 18"/>
                  <a:gd name="T20" fmla="*/ 2 w 16"/>
                  <a:gd name="T21" fmla="*/ 14 h 18"/>
                  <a:gd name="T22" fmla="*/ 2 w 16"/>
                  <a:gd name="T23" fmla="*/ 14 h 18"/>
                  <a:gd name="T24" fmla="*/ 0 w 16"/>
                  <a:gd name="T25" fmla="*/ 8 h 18"/>
                  <a:gd name="T26" fmla="*/ 2 w 16"/>
                  <a:gd name="T27" fmla="*/ 0 h 18"/>
                  <a:gd name="T28" fmla="*/ 2 w 16"/>
                  <a:gd name="T2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8">
                    <a:moveTo>
                      <a:pt x="2" y="0"/>
                    </a:moveTo>
                    <a:lnTo>
                      <a:pt x="2" y="0"/>
                    </a:lnTo>
                    <a:lnTo>
                      <a:pt x="6" y="2"/>
                    </a:lnTo>
                    <a:lnTo>
                      <a:pt x="12" y="6"/>
                    </a:lnTo>
                    <a:lnTo>
                      <a:pt x="14" y="10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12" y="16"/>
                    </a:lnTo>
                    <a:lnTo>
                      <a:pt x="10" y="16"/>
                    </a:lnTo>
                    <a:lnTo>
                      <a:pt x="6" y="14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73" name="Freeform 161"/>
              <p:cNvSpPr>
                <a:spLocks/>
              </p:cNvSpPr>
              <p:nvPr userDrawn="1"/>
            </p:nvSpPr>
            <p:spPr bwMode="auto">
              <a:xfrm>
                <a:off x="3741" y="1053"/>
                <a:ext cx="2" cy="5"/>
              </a:xfrm>
              <a:custGeom>
                <a:avLst/>
                <a:gdLst>
                  <a:gd name="T0" fmla="*/ 10 w 10"/>
                  <a:gd name="T1" fmla="*/ 0 h 18"/>
                  <a:gd name="T2" fmla="*/ 10 w 10"/>
                  <a:gd name="T3" fmla="*/ 0 h 18"/>
                  <a:gd name="T4" fmla="*/ 8 w 10"/>
                  <a:gd name="T5" fmla="*/ 6 h 18"/>
                  <a:gd name="T6" fmla="*/ 6 w 10"/>
                  <a:gd name="T7" fmla="*/ 12 h 18"/>
                  <a:gd name="T8" fmla="*/ 4 w 10"/>
                  <a:gd name="T9" fmla="*/ 16 h 18"/>
                  <a:gd name="T10" fmla="*/ 2 w 10"/>
                  <a:gd name="T11" fmla="*/ 18 h 18"/>
                  <a:gd name="T12" fmla="*/ 0 w 10"/>
                  <a:gd name="T13" fmla="*/ 18 h 18"/>
                  <a:gd name="T14" fmla="*/ 0 w 10"/>
                  <a:gd name="T15" fmla="*/ 18 h 18"/>
                  <a:gd name="T16" fmla="*/ 2 w 10"/>
                  <a:gd name="T17" fmla="*/ 6 h 18"/>
                  <a:gd name="T18" fmla="*/ 6 w 10"/>
                  <a:gd name="T19" fmla="*/ 2 h 18"/>
                  <a:gd name="T20" fmla="*/ 10 w 10"/>
                  <a:gd name="T21" fmla="*/ 0 h 18"/>
                  <a:gd name="T22" fmla="*/ 10 w 10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6"/>
                    </a:lnTo>
                    <a:lnTo>
                      <a:pt x="6" y="12"/>
                    </a:lnTo>
                    <a:lnTo>
                      <a:pt x="4" y="16"/>
                    </a:lnTo>
                    <a:lnTo>
                      <a:pt x="2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74" name="Freeform 162"/>
              <p:cNvSpPr>
                <a:spLocks/>
              </p:cNvSpPr>
              <p:nvPr userDrawn="1"/>
            </p:nvSpPr>
            <p:spPr bwMode="auto">
              <a:xfrm>
                <a:off x="4537" y="1057"/>
                <a:ext cx="5" cy="5"/>
              </a:xfrm>
              <a:custGeom>
                <a:avLst/>
                <a:gdLst>
                  <a:gd name="T0" fmla="*/ 2 w 18"/>
                  <a:gd name="T1" fmla="*/ 0 h 18"/>
                  <a:gd name="T2" fmla="*/ 2 w 18"/>
                  <a:gd name="T3" fmla="*/ 0 h 18"/>
                  <a:gd name="T4" fmla="*/ 4 w 18"/>
                  <a:gd name="T5" fmla="*/ 0 h 18"/>
                  <a:gd name="T6" fmla="*/ 4 w 18"/>
                  <a:gd name="T7" fmla="*/ 2 h 18"/>
                  <a:gd name="T8" fmla="*/ 4 w 18"/>
                  <a:gd name="T9" fmla="*/ 2 h 18"/>
                  <a:gd name="T10" fmla="*/ 4 w 18"/>
                  <a:gd name="T11" fmla="*/ 4 h 18"/>
                  <a:gd name="T12" fmla="*/ 6 w 18"/>
                  <a:gd name="T13" fmla="*/ 2 h 18"/>
                  <a:gd name="T14" fmla="*/ 6 w 18"/>
                  <a:gd name="T15" fmla="*/ 2 h 18"/>
                  <a:gd name="T16" fmla="*/ 8 w 18"/>
                  <a:gd name="T17" fmla="*/ 4 h 18"/>
                  <a:gd name="T18" fmla="*/ 8 w 18"/>
                  <a:gd name="T19" fmla="*/ 6 h 18"/>
                  <a:gd name="T20" fmla="*/ 6 w 18"/>
                  <a:gd name="T21" fmla="*/ 10 h 18"/>
                  <a:gd name="T22" fmla="*/ 6 w 18"/>
                  <a:gd name="T23" fmla="*/ 10 h 18"/>
                  <a:gd name="T24" fmla="*/ 12 w 18"/>
                  <a:gd name="T25" fmla="*/ 10 h 18"/>
                  <a:gd name="T26" fmla="*/ 14 w 18"/>
                  <a:gd name="T27" fmla="*/ 6 h 18"/>
                  <a:gd name="T28" fmla="*/ 14 w 18"/>
                  <a:gd name="T29" fmla="*/ 6 h 18"/>
                  <a:gd name="T30" fmla="*/ 16 w 18"/>
                  <a:gd name="T31" fmla="*/ 8 h 18"/>
                  <a:gd name="T32" fmla="*/ 16 w 18"/>
                  <a:gd name="T33" fmla="*/ 10 h 18"/>
                  <a:gd name="T34" fmla="*/ 18 w 18"/>
                  <a:gd name="T35" fmla="*/ 10 h 18"/>
                  <a:gd name="T36" fmla="*/ 18 w 18"/>
                  <a:gd name="T37" fmla="*/ 10 h 18"/>
                  <a:gd name="T38" fmla="*/ 12 w 18"/>
                  <a:gd name="T39" fmla="*/ 16 h 18"/>
                  <a:gd name="T40" fmla="*/ 2 w 18"/>
                  <a:gd name="T41" fmla="*/ 18 h 18"/>
                  <a:gd name="T42" fmla="*/ 2 w 18"/>
                  <a:gd name="T43" fmla="*/ 18 h 18"/>
                  <a:gd name="T44" fmla="*/ 2 w 18"/>
                  <a:gd name="T45" fmla="*/ 16 h 18"/>
                  <a:gd name="T46" fmla="*/ 2 w 18"/>
                  <a:gd name="T47" fmla="*/ 14 h 18"/>
                  <a:gd name="T48" fmla="*/ 6 w 18"/>
                  <a:gd name="T49" fmla="*/ 16 h 18"/>
                  <a:gd name="T50" fmla="*/ 6 w 18"/>
                  <a:gd name="T51" fmla="*/ 16 h 18"/>
                  <a:gd name="T52" fmla="*/ 4 w 18"/>
                  <a:gd name="T53" fmla="*/ 12 h 18"/>
                  <a:gd name="T54" fmla="*/ 0 w 18"/>
                  <a:gd name="T55" fmla="*/ 10 h 18"/>
                  <a:gd name="T56" fmla="*/ 0 w 18"/>
                  <a:gd name="T57" fmla="*/ 10 h 18"/>
                  <a:gd name="T58" fmla="*/ 0 w 18"/>
                  <a:gd name="T59" fmla="*/ 6 h 18"/>
                  <a:gd name="T60" fmla="*/ 0 w 18"/>
                  <a:gd name="T61" fmla="*/ 4 h 18"/>
                  <a:gd name="T62" fmla="*/ 2 w 18"/>
                  <a:gd name="T63" fmla="*/ 4 h 18"/>
                  <a:gd name="T64" fmla="*/ 2 w 18"/>
                  <a:gd name="T65" fmla="*/ 0 h 18"/>
                  <a:gd name="T66" fmla="*/ 2 w 18"/>
                  <a:gd name="T6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" h="18">
                    <a:moveTo>
                      <a:pt x="2" y="0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2" y="10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6" y="8"/>
                    </a:lnTo>
                    <a:lnTo>
                      <a:pt x="16" y="10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2" y="16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2" y="16"/>
                    </a:lnTo>
                    <a:lnTo>
                      <a:pt x="2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4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75" name="Freeform 163"/>
              <p:cNvSpPr>
                <a:spLocks/>
              </p:cNvSpPr>
              <p:nvPr userDrawn="1"/>
            </p:nvSpPr>
            <p:spPr bwMode="auto">
              <a:xfrm>
                <a:off x="3720" y="1202"/>
                <a:ext cx="3" cy="2"/>
              </a:xfrm>
              <a:custGeom>
                <a:avLst/>
                <a:gdLst>
                  <a:gd name="T0" fmla="*/ 10 w 10"/>
                  <a:gd name="T1" fmla="*/ 0 h 8"/>
                  <a:gd name="T2" fmla="*/ 10 w 10"/>
                  <a:gd name="T3" fmla="*/ 0 h 8"/>
                  <a:gd name="T4" fmla="*/ 10 w 10"/>
                  <a:gd name="T5" fmla="*/ 2 h 8"/>
                  <a:gd name="T6" fmla="*/ 8 w 10"/>
                  <a:gd name="T7" fmla="*/ 4 h 8"/>
                  <a:gd name="T8" fmla="*/ 8 w 10"/>
                  <a:gd name="T9" fmla="*/ 4 h 8"/>
                  <a:gd name="T10" fmla="*/ 6 w 10"/>
                  <a:gd name="T11" fmla="*/ 8 h 8"/>
                  <a:gd name="T12" fmla="*/ 6 w 10"/>
                  <a:gd name="T13" fmla="*/ 8 h 8"/>
                  <a:gd name="T14" fmla="*/ 4 w 10"/>
                  <a:gd name="T15" fmla="*/ 4 h 8"/>
                  <a:gd name="T16" fmla="*/ 2 w 10"/>
                  <a:gd name="T17" fmla="*/ 4 h 8"/>
                  <a:gd name="T18" fmla="*/ 0 w 10"/>
                  <a:gd name="T19" fmla="*/ 4 h 8"/>
                  <a:gd name="T20" fmla="*/ 0 w 10"/>
                  <a:gd name="T21" fmla="*/ 4 h 8"/>
                  <a:gd name="T22" fmla="*/ 4 w 10"/>
                  <a:gd name="T23" fmla="*/ 0 h 8"/>
                  <a:gd name="T24" fmla="*/ 10 w 10"/>
                  <a:gd name="T25" fmla="*/ 0 h 8"/>
                  <a:gd name="T26" fmla="*/ 10 w 10"/>
                  <a:gd name="T2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8">
                    <a:moveTo>
                      <a:pt x="10" y="0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76" name="Freeform 164"/>
              <p:cNvSpPr>
                <a:spLocks/>
              </p:cNvSpPr>
              <p:nvPr userDrawn="1"/>
            </p:nvSpPr>
            <p:spPr bwMode="auto">
              <a:xfrm>
                <a:off x="3726" y="1202"/>
                <a:ext cx="4" cy="2"/>
              </a:xfrm>
              <a:custGeom>
                <a:avLst/>
                <a:gdLst>
                  <a:gd name="T0" fmla="*/ 8 w 14"/>
                  <a:gd name="T1" fmla="*/ 0 h 10"/>
                  <a:gd name="T2" fmla="*/ 8 w 14"/>
                  <a:gd name="T3" fmla="*/ 0 h 10"/>
                  <a:gd name="T4" fmla="*/ 14 w 14"/>
                  <a:gd name="T5" fmla="*/ 0 h 10"/>
                  <a:gd name="T6" fmla="*/ 14 w 14"/>
                  <a:gd name="T7" fmla="*/ 0 h 10"/>
                  <a:gd name="T8" fmla="*/ 12 w 14"/>
                  <a:gd name="T9" fmla="*/ 4 h 10"/>
                  <a:gd name="T10" fmla="*/ 12 w 14"/>
                  <a:gd name="T11" fmla="*/ 6 h 10"/>
                  <a:gd name="T12" fmla="*/ 10 w 14"/>
                  <a:gd name="T13" fmla="*/ 8 h 10"/>
                  <a:gd name="T14" fmla="*/ 12 w 14"/>
                  <a:gd name="T15" fmla="*/ 10 h 10"/>
                  <a:gd name="T16" fmla="*/ 12 w 14"/>
                  <a:gd name="T17" fmla="*/ 10 h 10"/>
                  <a:gd name="T18" fmla="*/ 4 w 14"/>
                  <a:gd name="T19" fmla="*/ 10 h 10"/>
                  <a:gd name="T20" fmla="*/ 0 w 14"/>
                  <a:gd name="T21" fmla="*/ 8 h 10"/>
                  <a:gd name="T22" fmla="*/ 0 w 14"/>
                  <a:gd name="T23" fmla="*/ 8 h 10"/>
                  <a:gd name="T24" fmla="*/ 0 w 14"/>
                  <a:gd name="T25" fmla="*/ 6 h 10"/>
                  <a:gd name="T26" fmla="*/ 0 w 14"/>
                  <a:gd name="T27" fmla="*/ 6 h 10"/>
                  <a:gd name="T28" fmla="*/ 4 w 14"/>
                  <a:gd name="T29" fmla="*/ 4 h 10"/>
                  <a:gd name="T30" fmla="*/ 6 w 14"/>
                  <a:gd name="T31" fmla="*/ 2 h 10"/>
                  <a:gd name="T32" fmla="*/ 8 w 14"/>
                  <a:gd name="T33" fmla="*/ 2 h 10"/>
                  <a:gd name="T34" fmla="*/ 8 w 14"/>
                  <a:gd name="T35" fmla="*/ 0 h 10"/>
                  <a:gd name="T36" fmla="*/ 8 w 14"/>
                  <a:gd name="T3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" h="10">
                    <a:moveTo>
                      <a:pt x="8" y="0"/>
                    </a:moveTo>
                    <a:lnTo>
                      <a:pt x="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4"/>
                    </a:lnTo>
                    <a:lnTo>
                      <a:pt x="12" y="6"/>
                    </a:lnTo>
                    <a:lnTo>
                      <a:pt x="10" y="8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4" y="1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77" name="Freeform 165"/>
              <p:cNvSpPr>
                <a:spLocks/>
              </p:cNvSpPr>
              <p:nvPr userDrawn="1"/>
            </p:nvSpPr>
            <p:spPr bwMode="auto">
              <a:xfrm>
                <a:off x="3722" y="1206"/>
                <a:ext cx="2" cy="3"/>
              </a:xfrm>
              <a:custGeom>
                <a:avLst/>
                <a:gdLst>
                  <a:gd name="T0" fmla="*/ 2 w 10"/>
                  <a:gd name="T1" fmla="*/ 0 h 10"/>
                  <a:gd name="T2" fmla="*/ 2 w 10"/>
                  <a:gd name="T3" fmla="*/ 0 h 10"/>
                  <a:gd name="T4" fmla="*/ 8 w 10"/>
                  <a:gd name="T5" fmla="*/ 2 h 10"/>
                  <a:gd name="T6" fmla="*/ 10 w 10"/>
                  <a:gd name="T7" fmla="*/ 6 h 10"/>
                  <a:gd name="T8" fmla="*/ 8 w 10"/>
                  <a:gd name="T9" fmla="*/ 8 h 10"/>
                  <a:gd name="T10" fmla="*/ 2 w 10"/>
                  <a:gd name="T11" fmla="*/ 10 h 10"/>
                  <a:gd name="T12" fmla="*/ 2 w 10"/>
                  <a:gd name="T13" fmla="*/ 10 h 10"/>
                  <a:gd name="T14" fmla="*/ 0 w 10"/>
                  <a:gd name="T15" fmla="*/ 6 h 10"/>
                  <a:gd name="T16" fmla="*/ 2 w 10"/>
                  <a:gd name="T17" fmla="*/ 0 h 10"/>
                  <a:gd name="T18" fmla="*/ 2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2" y="0"/>
                    </a:moveTo>
                    <a:lnTo>
                      <a:pt x="2" y="0"/>
                    </a:lnTo>
                    <a:lnTo>
                      <a:pt x="8" y="2"/>
                    </a:lnTo>
                    <a:lnTo>
                      <a:pt x="10" y="6"/>
                    </a:lnTo>
                    <a:lnTo>
                      <a:pt x="8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78" name="Freeform 166"/>
              <p:cNvSpPr>
                <a:spLocks/>
              </p:cNvSpPr>
              <p:nvPr userDrawn="1"/>
            </p:nvSpPr>
            <p:spPr bwMode="auto">
              <a:xfrm>
                <a:off x="3722" y="1209"/>
                <a:ext cx="6" cy="3"/>
              </a:xfrm>
              <a:custGeom>
                <a:avLst/>
                <a:gdLst>
                  <a:gd name="T0" fmla="*/ 6 w 22"/>
                  <a:gd name="T1" fmla="*/ 0 h 14"/>
                  <a:gd name="T2" fmla="*/ 6 w 22"/>
                  <a:gd name="T3" fmla="*/ 0 h 14"/>
                  <a:gd name="T4" fmla="*/ 10 w 22"/>
                  <a:gd name="T5" fmla="*/ 2 h 14"/>
                  <a:gd name="T6" fmla="*/ 12 w 22"/>
                  <a:gd name="T7" fmla="*/ 4 h 14"/>
                  <a:gd name="T8" fmla="*/ 14 w 22"/>
                  <a:gd name="T9" fmla="*/ 6 h 14"/>
                  <a:gd name="T10" fmla="*/ 18 w 22"/>
                  <a:gd name="T11" fmla="*/ 2 h 14"/>
                  <a:gd name="T12" fmla="*/ 18 w 22"/>
                  <a:gd name="T13" fmla="*/ 2 h 14"/>
                  <a:gd name="T14" fmla="*/ 20 w 22"/>
                  <a:gd name="T15" fmla="*/ 4 h 14"/>
                  <a:gd name="T16" fmla="*/ 22 w 22"/>
                  <a:gd name="T17" fmla="*/ 6 h 14"/>
                  <a:gd name="T18" fmla="*/ 22 w 22"/>
                  <a:gd name="T19" fmla="*/ 14 h 14"/>
                  <a:gd name="T20" fmla="*/ 22 w 22"/>
                  <a:gd name="T21" fmla="*/ 14 h 14"/>
                  <a:gd name="T22" fmla="*/ 18 w 22"/>
                  <a:gd name="T23" fmla="*/ 14 h 14"/>
                  <a:gd name="T24" fmla="*/ 18 w 22"/>
                  <a:gd name="T25" fmla="*/ 12 h 14"/>
                  <a:gd name="T26" fmla="*/ 18 w 22"/>
                  <a:gd name="T27" fmla="*/ 6 h 14"/>
                  <a:gd name="T28" fmla="*/ 18 w 22"/>
                  <a:gd name="T29" fmla="*/ 6 h 14"/>
                  <a:gd name="T30" fmla="*/ 8 w 22"/>
                  <a:gd name="T31" fmla="*/ 10 h 14"/>
                  <a:gd name="T32" fmla="*/ 4 w 22"/>
                  <a:gd name="T33" fmla="*/ 10 h 14"/>
                  <a:gd name="T34" fmla="*/ 0 w 22"/>
                  <a:gd name="T35" fmla="*/ 8 h 14"/>
                  <a:gd name="T36" fmla="*/ 0 w 22"/>
                  <a:gd name="T37" fmla="*/ 8 h 14"/>
                  <a:gd name="T38" fmla="*/ 2 w 22"/>
                  <a:gd name="T39" fmla="*/ 6 h 14"/>
                  <a:gd name="T40" fmla="*/ 4 w 22"/>
                  <a:gd name="T41" fmla="*/ 6 h 14"/>
                  <a:gd name="T42" fmla="*/ 6 w 22"/>
                  <a:gd name="T43" fmla="*/ 4 h 14"/>
                  <a:gd name="T44" fmla="*/ 6 w 22"/>
                  <a:gd name="T45" fmla="*/ 0 h 14"/>
                  <a:gd name="T46" fmla="*/ 6 w 22"/>
                  <a:gd name="T4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" h="14">
                    <a:moveTo>
                      <a:pt x="6" y="0"/>
                    </a:moveTo>
                    <a:lnTo>
                      <a:pt x="6" y="0"/>
                    </a:lnTo>
                    <a:lnTo>
                      <a:pt x="10" y="2"/>
                    </a:lnTo>
                    <a:lnTo>
                      <a:pt x="12" y="4"/>
                    </a:lnTo>
                    <a:lnTo>
                      <a:pt x="14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20" y="4"/>
                    </a:lnTo>
                    <a:lnTo>
                      <a:pt x="22" y="6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18" y="14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8" y="10"/>
                    </a:lnTo>
                    <a:lnTo>
                      <a:pt x="4" y="1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79" name="Freeform 167"/>
              <p:cNvSpPr>
                <a:spLocks/>
              </p:cNvSpPr>
              <p:nvPr userDrawn="1"/>
            </p:nvSpPr>
            <p:spPr bwMode="auto">
              <a:xfrm>
                <a:off x="3741" y="1216"/>
                <a:ext cx="1" cy="3"/>
              </a:xfrm>
              <a:custGeom>
                <a:avLst/>
                <a:gdLst>
                  <a:gd name="T0" fmla="*/ 0 w 6"/>
                  <a:gd name="T1" fmla="*/ 0 h 12"/>
                  <a:gd name="T2" fmla="*/ 0 w 6"/>
                  <a:gd name="T3" fmla="*/ 0 h 12"/>
                  <a:gd name="T4" fmla="*/ 4 w 6"/>
                  <a:gd name="T5" fmla="*/ 0 h 12"/>
                  <a:gd name="T6" fmla="*/ 6 w 6"/>
                  <a:gd name="T7" fmla="*/ 2 h 12"/>
                  <a:gd name="T8" fmla="*/ 6 w 6"/>
                  <a:gd name="T9" fmla="*/ 12 h 12"/>
                  <a:gd name="T10" fmla="*/ 6 w 6"/>
                  <a:gd name="T11" fmla="*/ 12 h 12"/>
                  <a:gd name="T12" fmla="*/ 2 w 6"/>
                  <a:gd name="T13" fmla="*/ 12 h 12"/>
                  <a:gd name="T14" fmla="*/ 0 w 6"/>
                  <a:gd name="T15" fmla="*/ 8 h 12"/>
                  <a:gd name="T16" fmla="*/ 0 w 6"/>
                  <a:gd name="T17" fmla="*/ 0 h 12"/>
                  <a:gd name="T18" fmla="*/ 0 w 6"/>
                  <a:gd name="T1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80" name="Freeform 168"/>
              <p:cNvSpPr>
                <a:spLocks/>
              </p:cNvSpPr>
              <p:nvPr userDrawn="1"/>
            </p:nvSpPr>
            <p:spPr bwMode="auto">
              <a:xfrm>
                <a:off x="3251" y="1264"/>
                <a:ext cx="6" cy="4"/>
              </a:xfrm>
              <a:custGeom>
                <a:avLst/>
                <a:gdLst>
                  <a:gd name="T0" fmla="*/ 16 w 20"/>
                  <a:gd name="T1" fmla="*/ 18 h 18"/>
                  <a:gd name="T2" fmla="*/ 16 w 20"/>
                  <a:gd name="T3" fmla="*/ 18 h 18"/>
                  <a:gd name="T4" fmla="*/ 10 w 20"/>
                  <a:gd name="T5" fmla="*/ 16 h 18"/>
                  <a:gd name="T6" fmla="*/ 6 w 20"/>
                  <a:gd name="T7" fmla="*/ 12 h 18"/>
                  <a:gd name="T8" fmla="*/ 2 w 20"/>
                  <a:gd name="T9" fmla="*/ 8 h 18"/>
                  <a:gd name="T10" fmla="*/ 0 w 20"/>
                  <a:gd name="T11" fmla="*/ 2 h 18"/>
                  <a:gd name="T12" fmla="*/ 0 w 20"/>
                  <a:gd name="T13" fmla="*/ 2 h 18"/>
                  <a:gd name="T14" fmla="*/ 4 w 20"/>
                  <a:gd name="T15" fmla="*/ 0 h 18"/>
                  <a:gd name="T16" fmla="*/ 10 w 20"/>
                  <a:gd name="T17" fmla="*/ 0 h 18"/>
                  <a:gd name="T18" fmla="*/ 12 w 20"/>
                  <a:gd name="T19" fmla="*/ 2 h 18"/>
                  <a:gd name="T20" fmla="*/ 16 w 20"/>
                  <a:gd name="T21" fmla="*/ 4 h 18"/>
                  <a:gd name="T22" fmla="*/ 18 w 20"/>
                  <a:gd name="T23" fmla="*/ 8 h 18"/>
                  <a:gd name="T24" fmla="*/ 20 w 20"/>
                  <a:gd name="T25" fmla="*/ 12 h 18"/>
                  <a:gd name="T26" fmla="*/ 18 w 20"/>
                  <a:gd name="T27" fmla="*/ 16 h 18"/>
                  <a:gd name="T28" fmla="*/ 16 w 20"/>
                  <a:gd name="T29" fmla="*/ 18 h 18"/>
                  <a:gd name="T30" fmla="*/ 16 w 20"/>
                  <a:gd name="T3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18">
                    <a:moveTo>
                      <a:pt x="16" y="18"/>
                    </a:moveTo>
                    <a:lnTo>
                      <a:pt x="16" y="18"/>
                    </a:lnTo>
                    <a:lnTo>
                      <a:pt x="10" y="16"/>
                    </a:lnTo>
                    <a:lnTo>
                      <a:pt x="6" y="12"/>
                    </a:lnTo>
                    <a:lnTo>
                      <a:pt x="2" y="8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16" y="4"/>
                    </a:lnTo>
                    <a:lnTo>
                      <a:pt x="18" y="8"/>
                    </a:lnTo>
                    <a:lnTo>
                      <a:pt x="20" y="12"/>
                    </a:lnTo>
                    <a:lnTo>
                      <a:pt x="18" y="16"/>
                    </a:lnTo>
                    <a:lnTo>
                      <a:pt x="16" y="18"/>
                    </a:lnTo>
                    <a:lnTo>
                      <a:pt x="16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81" name="Freeform 169"/>
              <p:cNvSpPr>
                <a:spLocks/>
              </p:cNvSpPr>
              <p:nvPr userDrawn="1"/>
            </p:nvSpPr>
            <p:spPr bwMode="auto">
              <a:xfrm>
                <a:off x="3239" y="1267"/>
                <a:ext cx="2" cy="5"/>
              </a:xfrm>
              <a:custGeom>
                <a:avLst/>
                <a:gdLst>
                  <a:gd name="T0" fmla="*/ 10 w 10"/>
                  <a:gd name="T1" fmla="*/ 0 h 20"/>
                  <a:gd name="T2" fmla="*/ 10 w 10"/>
                  <a:gd name="T3" fmla="*/ 0 h 20"/>
                  <a:gd name="T4" fmla="*/ 10 w 10"/>
                  <a:gd name="T5" fmla="*/ 8 h 20"/>
                  <a:gd name="T6" fmla="*/ 8 w 10"/>
                  <a:gd name="T7" fmla="*/ 12 h 20"/>
                  <a:gd name="T8" fmla="*/ 4 w 10"/>
                  <a:gd name="T9" fmla="*/ 20 h 20"/>
                  <a:gd name="T10" fmla="*/ 4 w 10"/>
                  <a:gd name="T11" fmla="*/ 20 h 20"/>
                  <a:gd name="T12" fmla="*/ 2 w 10"/>
                  <a:gd name="T13" fmla="*/ 18 h 20"/>
                  <a:gd name="T14" fmla="*/ 0 w 10"/>
                  <a:gd name="T15" fmla="*/ 16 h 20"/>
                  <a:gd name="T16" fmla="*/ 0 w 10"/>
                  <a:gd name="T17" fmla="*/ 8 h 20"/>
                  <a:gd name="T18" fmla="*/ 4 w 10"/>
                  <a:gd name="T19" fmla="*/ 2 h 20"/>
                  <a:gd name="T20" fmla="*/ 6 w 10"/>
                  <a:gd name="T21" fmla="*/ 2 h 20"/>
                  <a:gd name="T22" fmla="*/ 10 w 10"/>
                  <a:gd name="T23" fmla="*/ 0 h 20"/>
                  <a:gd name="T24" fmla="*/ 10 w 10"/>
                  <a:gd name="T2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" h="20">
                    <a:moveTo>
                      <a:pt x="10" y="0"/>
                    </a:moveTo>
                    <a:lnTo>
                      <a:pt x="10" y="0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2" y="18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82" name="Freeform 170"/>
              <p:cNvSpPr>
                <a:spLocks/>
              </p:cNvSpPr>
              <p:nvPr userDrawn="1"/>
            </p:nvSpPr>
            <p:spPr bwMode="auto">
              <a:xfrm>
                <a:off x="3242" y="1275"/>
                <a:ext cx="4" cy="1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2 w 14"/>
                  <a:gd name="T5" fmla="*/ 2 h 52"/>
                  <a:gd name="T6" fmla="*/ 6 w 14"/>
                  <a:gd name="T7" fmla="*/ 4 h 52"/>
                  <a:gd name="T8" fmla="*/ 10 w 14"/>
                  <a:gd name="T9" fmla="*/ 6 h 52"/>
                  <a:gd name="T10" fmla="*/ 12 w 14"/>
                  <a:gd name="T11" fmla="*/ 12 h 52"/>
                  <a:gd name="T12" fmla="*/ 12 w 14"/>
                  <a:gd name="T13" fmla="*/ 12 h 52"/>
                  <a:gd name="T14" fmla="*/ 6 w 14"/>
                  <a:gd name="T15" fmla="*/ 12 h 52"/>
                  <a:gd name="T16" fmla="*/ 4 w 14"/>
                  <a:gd name="T17" fmla="*/ 16 h 52"/>
                  <a:gd name="T18" fmla="*/ 4 w 14"/>
                  <a:gd name="T19" fmla="*/ 22 h 52"/>
                  <a:gd name="T20" fmla="*/ 6 w 14"/>
                  <a:gd name="T21" fmla="*/ 28 h 52"/>
                  <a:gd name="T22" fmla="*/ 10 w 14"/>
                  <a:gd name="T23" fmla="*/ 42 h 52"/>
                  <a:gd name="T24" fmla="*/ 14 w 14"/>
                  <a:gd name="T25" fmla="*/ 52 h 52"/>
                  <a:gd name="T26" fmla="*/ 14 w 14"/>
                  <a:gd name="T27" fmla="*/ 52 h 52"/>
                  <a:gd name="T28" fmla="*/ 6 w 14"/>
                  <a:gd name="T29" fmla="*/ 42 h 52"/>
                  <a:gd name="T30" fmla="*/ 2 w 14"/>
                  <a:gd name="T31" fmla="*/ 30 h 52"/>
                  <a:gd name="T32" fmla="*/ 0 w 14"/>
                  <a:gd name="T33" fmla="*/ 16 h 52"/>
                  <a:gd name="T34" fmla="*/ 0 w 14"/>
                  <a:gd name="T35" fmla="*/ 0 h 52"/>
                  <a:gd name="T36" fmla="*/ 0 w 14"/>
                  <a:gd name="T3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6" y="4"/>
                    </a:lnTo>
                    <a:lnTo>
                      <a:pt x="10" y="6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6" y="12"/>
                    </a:lnTo>
                    <a:lnTo>
                      <a:pt x="4" y="16"/>
                    </a:lnTo>
                    <a:lnTo>
                      <a:pt x="4" y="22"/>
                    </a:lnTo>
                    <a:lnTo>
                      <a:pt x="6" y="28"/>
                    </a:lnTo>
                    <a:lnTo>
                      <a:pt x="10" y="4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6" y="42"/>
                    </a:lnTo>
                    <a:lnTo>
                      <a:pt x="2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83" name="Freeform 171"/>
              <p:cNvSpPr>
                <a:spLocks/>
              </p:cNvSpPr>
              <p:nvPr userDrawn="1"/>
            </p:nvSpPr>
            <p:spPr bwMode="auto">
              <a:xfrm>
                <a:off x="4113" y="1356"/>
                <a:ext cx="9" cy="9"/>
              </a:xfrm>
              <a:custGeom>
                <a:avLst/>
                <a:gdLst>
                  <a:gd name="T0" fmla="*/ 34 w 34"/>
                  <a:gd name="T1" fmla="*/ 0 h 36"/>
                  <a:gd name="T2" fmla="*/ 34 w 34"/>
                  <a:gd name="T3" fmla="*/ 0 h 36"/>
                  <a:gd name="T4" fmla="*/ 34 w 34"/>
                  <a:gd name="T5" fmla="*/ 6 h 36"/>
                  <a:gd name="T6" fmla="*/ 32 w 34"/>
                  <a:gd name="T7" fmla="*/ 10 h 36"/>
                  <a:gd name="T8" fmla="*/ 28 w 34"/>
                  <a:gd name="T9" fmla="*/ 20 h 36"/>
                  <a:gd name="T10" fmla="*/ 22 w 34"/>
                  <a:gd name="T11" fmla="*/ 28 h 36"/>
                  <a:gd name="T12" fmla="*/ 14 w 34"/>
                  <a:gd name="T13" fmla="*/ 36 h 36"/>
                  <a:gd name="T14" fmla="*/ 14 w 34"/>
                  <a:gd name="T15" fmla="*/ 36 h 36"/>
                  <a:gd name="T16" fmla="*/ 6 w 34"/>
                  <a:gd name="T17" fmla="*/ 34 h 36"/>
                  <a:gd name="T18" fmla="*/ 0 w 34"/>
                  <a:gd name="T19" fmla="*/ 32 h 36"/>
                  <a:gd name="T20" fmla="*/ 0 w 34"/>
                  <a:gd name="T21" fmla="*/ 32 h 36"/>
                  <a:gd name="T22" fmla="*/ 0 w 34"/>
                  <a:gd name="T23" fmla="*/ 20 h 36"/>
                  <a:gd name="T24" fmla="*/ 0 w 34"/>
                  <a:gd name="T25" fmla="*/ 20 h 36"/>
                  <a:gd name="T26" fmla="*/ 12 w 34"/>
                  <a:gd name="T27" fmla="*/ 20 h 36"/>
                  <a:gd name="T28" fmla="*/ 12 w 34"/>
                  <a:gd name="T29" fmla="*/ 20 h 36"/>
                  <a:gd name="T30" fmla="*/ 14 w 34"/>
                  <a:gd name="T31" fmla="*/ 10 h 36"/>
                  <a:gd name="T32" fmla="*/ 18 w 34"/>
                  <a:gd name="T33" fmla="*/ 4 h 36"/>
                  <a:gd name="T34" fmla="*/ 24 w 34"/>
                  <a:gd name="T35" fmla="*/ 2 h 36"/>
                  <a:gd name="T36" fmla="*/ 34 w 34"/>
                  <a:gd name="T37" fmla="*/ 0 h 36"/>
                  <a:gd name="T38" fmla="*/ 34 w 34"/>
                  <a:gd name="T3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" h="36">
                    <a:moveTo>
                      <a:pt x="34" y="0"/>
                    </a:moveTo>
                    <a:lnTo>
                      <a:pt x="34" y="0"/>
                    </a:lnTo>
                    <a:lnTo>
                      <a:pt x="34" y="6"/>
                    </a:lnTo>
                    <a:lnTo>
                      <a:pt x="32" y="10"/>
                    </a:lnTo>
                    <a:lnTo>
                      <a:pt x="28" y="20"/>
                    </a:lnTo>
                    <a:lnTo>
                      <a:pt x="22" y="28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6" y="34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4" y="10"/>
                    </a:lnTo>
                    <a:lnTo>
                      <a:pt x="18" y="4"/>
                    </a:lnTo>
                    <a:lnTo>
                      <a:pt x="24" y="2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84" name="Freeform 172"/>
              <p:cNvSpPr>
                <a:spLocks/>
              </p:cNvSpPr>
              <p:nvPr userDrawn="1"/>
            </p:nvSpPr>
            <p:spPr bwMode="auto">
              <a:xfrm>
                <a:off x="3467" y="1405"/>
                <a:ext cx="3" cy="2"/>
              </a:xfrm>
              <a:custGeom>
                <a:avLst/>
                <a:gdLst>
                  <a:gd name="T0" fmla="*/ 0 w 10"/>
                  <a:gd name="T1" fmla="*/ 0 h 6"/>
                  <a:gd name="T2" fmla="*/ 0 w 10"/>
                  <a:gd name="T3" fmla="*/ 0 h 6"/>
                  <a:gd name="T4" fmla="*/ 4 w 10"/>
                  <a:gd name="T5" fmla="*/ 0 h 6"/>
                  <a:gd name="T6" fmla="*/ 6 w 10"/>
                  <a:gd name="T7" fmla="*/ 2 h 6"/>
                  <a:gd name="T8" fmla="*/ 8 w 10"/>
                  <a:gd name="T9" fmla="*/ 2 h 6"/>
                  <a:gd name="T10" fmla="*/ 10 w 10"/>
                  <a:gd name="T11" fmla="*/ 2 h 6"/>
                  <a:gd name="T12" fmla="*/ 10 w 10"/>
                  <a:gd name="T13" fmla="*/ 2 h 6"/>
                  <a:gd name="T14" fmla="*/ 8 w 10"/>
                  <a:gd name="T15" fmla="*/ 6 h 6"/>
                  <a:gd name="T16" fmla="*/ 4 w 10"/>
                  <a:gd name="T17" fmla="*/ 6 h 6"/>
                  <a:gd name="T18" fmla="*/ 2 w 10"/>
                  <a:gd name="T19" fmla="*/ 6 h 6"/>
                  <a:gd name="T20" fmla="*/ 0 w 10"/>
                  <a:gd name="T21" fmla="*/ 0 h 6"/>
                  <a:gd name="T22" fmla="*/ 0 w 10"/>
                  <a:gd name="T2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6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8" y="6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85" name="Freeform 173"/>
              <p:cNvSpPr>
                <a:spLocks noEditPoints="1"/>
              </p:cNvSpPr>
              <p:nvPr userDrawn="1"/>
            </p:nvSpPr>
            <p:spPr bwMode="auto">
              <a:xfrm>
                <a:off x="3711" y="168"/>
                <a:ext cx="976" cy="1592"/>
              </a:xfrm>
              <a:custGeom>
                <a:avLst/>
                <a:gdLst>
                  <a:gd name="T0" fmla="*/ 1474 w 3692"/>
                  <a:gd name="T1" fmla="*/ 5592 h 6070"/>
                  <a:gd name="T2" fmla="*/ 1544 w 3692"/>
                  <a:gd name="T3" fmla="*/ 4890 h 6070"/>
                  <a:gd name="T4" fmla="*/ 1608 w 3692"/>
                  <a:gd name="T5" fmla="*/ 4554 h 6070"/>
                  <a:gd name="T6" fmla="*/ 1352 w 3692"/>
                  <a:gd name="T7" fmla="*/ 4486 h 6070"/>
                  <a:gd name="T8" fmla="*/ 566 w 3692"/>
                  <a:gd name="T9" fmla="*/ 4474 h 6070"/>
                  <a:gd name="T10" fmla="*/ 208 w 3692"/>
                  <a:gd name="T11" fmla="*/ 4160 h 6070"/>
                  <a:gd name="T12" fmla="*/ 94 w 3692"/>
                  <a:gd name="T13" fmla="*/ 3948 h 6070"/>
                  <a:gd name="T14" fmla="*/ 40 w 3692"/>
                  <a:gd name="T15" fmla="*/ 3786 h 6070"/>
                  <a:gd name="T16" fmla="*/ 196 w 3692"/>
                  <a:gd name="T17" fmla="*/ 3120 h 6070"/>
                  <a:gd name="T18" fmla="*/ 834 w 3692"/>
                  <a:gd name="T19" fmla="*/ 2364 h 6070"/>
                  <a:gd name="T20" fmla="*/ 1252 w 3692"/>
                  <a:gd name="T21" fmla="*/ 2310 h 6070"/>
                  <a:gd name="T22" fmla="*/ 1620 w 3692"/>
                  <a:gd name="T23" fmla="*/ 2284 h 6070"/>
                  <a:gd name="T24" fmla="*/ 1840 w 3692"/>
                  <a:gd name="T25" fmla="*/ 2562 h 6070"/>
                  <a:gd name="T26" fmla="*/ 2328 w 3692"/>
                  <a:gd name="T27" fmla="*/ 2548 h 6070"/>
                  <a:gd name="T28" fmla="*/ 2648 w 3692"/>
                  <a:gd name="T29" fmla="*/ 2486 h 6070"/>
                  <a:gd name="T30" fmla="*/ 2394 w 3692"/>
                  <a:gd name="T31" fmla="*/ 2208 h 6070"/>
                  <a:gd name="T32" fmla="*/ 2212 w 3692"/>
                  <a:gd name="T33" fmla="*/ 2084 h 6070"/>
                  <a:gd name="T34" fmla="*/ 2080 w 3692"/>
                  <a:gd name="T35" fmla="*/ 1990 h 6070"/>
                  <a:gd name="T36" fmla="*/ 2110 w 3692"/>
                  <a:gd name="T37" fmla="*/ 2114 h 6070"/>
                  <a:gd name="T38" fmla="*/ 2102 w 3692"/>
                  <a:gd name="T39" fmla="*/ 2178 h 6070"/>
                  <a:gd name="T40" fmla="*/ 1980 w 3692"/>
                  <a:gd name="T41" fmla="*/ 2090 h 6070"/>
                  <a:gd name="T42" fmla="*/ 1660 w 3692"/>
                  <a:gd name="T43" fmla="*/ 1772 h 6070"/>
                  <a:gd name="T44" fmla="*/ 1716 w 3692"/>
                  <a:gd name="T45" fmla="*/ 1946 h 6070"/>
                  <a:gd name="T46" fmla="*/ 1788 w 3692"/>
                  <a:gd name="T47" fmla="*/ 2232 h 6070"/>
                  <a:gd name="T48" fmla="*/ 1750 w 3692"/>
                  <a:gd name="T49" fmla="*/ 2062 h 6070"/>
                  <a:gd name="T50" fmla="*/ 1370 w 3692"/>
                  <a:gd name="T51" fmla="*/ 1888 h 6070"/>
                  <a:gd name="T52" fmla="*/ 1100 w 3692"/>
                  <a:gd name="T53" fmla="*/ 2118 h 6070"/>
                  <a:gd name="T54" fmla="*/ 812 w 3692"/>
                  <a:gd name="T55" fmla="*/ 2300 h 6070"/>
                  <a:gd name="T56" fmla="*/ 744 w 3692"/>
                  <a:gd name="T57" fmla="*/ 1918 h 6070"/>
                  <a:gd name="T58" fmla="*/ 1068 w 3692"/>
                  <a:gd name="T59" fmla="*/ 1762 h 6070"/>
                  <a:gd name="T60" fmla="*/ 934 w 3692"/>
                  <a:gd name="T61" fmla="*/ 1586 h 6070"/>
                  <a:gd name="T62" fmla="*/ 1208 w 3692"/>
                  <a:gd name="T63" fmla="*/ 1412 h 6070"/>
                  <a:gd name="T64" fmla="*/ 1282 w 3692"/>
                  <a:gd name="T65" fmla="*/ 1194 h 6070"/>
                  <a:gd name="T66" fmla="*/ 1374 w 3692"/>
                  <a:gd name="T67" fmla="*/ 1258 h 6070"/>
                  <a:gd name="T68" fmla="*/ 1598 w 3692"/>
                  <a:gd name="T69" fmla="*/ 1182 h 6070"/>
                  <a:gd name="T70" fmla="*/ 1580 w 3692"/>
                  <a:gd name="T71" fmla="*/ 956 h 6070"/>
                  <a:gd name="T72" fmla="*/ 1456 w 3692"/>
                  <a:gd name="T73" fmla="*/ 924 h 6070"/>
                  <a:gd name="T74" fmla="*/ 1360 w 3692"/>
                  <a:gd name="T75" fmla="*/ 888 h 6070"/>
                  <a:gd name="T76" fmla="*/ 1398 w 3692"/>
                  <a:gd name="T77" fmla="*/ 1180 h 6070"/>
                  <a:gd name="T78" fmla="*/ 1182 w 3692"/>
                  <a:gd name="T79" fmla="*/ 1026 h 6070"/>
                  <a:gd name="T80" fmla="*/ 1136 w 3692"/>
                  <a:gd name="T81" fmla="*/ 894 h 6070"/>
                  <a:gd name="T82" fmla="*/ 1194 w 3692"/>
                  <a:gd name="T83" fmla="*/ 746 h 6070"/>
                  <a:gd name="T84" fmla="*/ 1156 w 3692"/>
                  <a:gd name="T85" fmla="*/ 628 h 6070"/>
                  <a:gd name="T86" fmla="*/ 1190 w 3692"/>
                  <a:gd name="T87" fmla="*/ 562 h 6070"/>
                  <a:gd name="T88" fmla="*/ 1274 w 3692"/>
                  <a:gd name="T89" fmla="*/ 556 h 6070"/>
                  <a:gd name="T90" fmla="*/ 1516 w 3692"/>
                  <a:gd name="T91" fmla="*/ 692 h 6070"/>
                  <a:gd name="T92" fmla="*/ 1520 w 3692"/>
                  <a:gd name="T93" fmla="*/ 532 h 6070"/>
                  <a:gd name="T94" fmla="*/ 1688 w 3692"/>
                  <a:gd name="T95" fmla="*/ 512 h 6070"/>
                  <a:gd name="T96" fmla="*/ 1404 w 3692"/>
                  <a:gd name="T97" fmla="*/ 374 h 6070"/>
                  <a:gd name="T98" fmla="*/ 1348 w 3692"/>
                  <a:gd name="T99" fmla="*/ 244 h 6070"/>
                  <a:gd name="T100" fmla="*/ 1182 w 3692"/>
                  <a:gd name="T101" fmla="*/ 78 h 6070"/>
                  <a:gd name="T102" fmla="*/ 2138 w 3692"/>
                  <a:gd name="T103" fmla="*/ 372 h 6070"/>
                  <a:gd name="T104" fmla="*/ 3550 w 3692"/>
                  <a:gd name="T105" fmla="*/ 2310 h 6070"/>
                  <a:gd name="T106" fmla="*/ 3352 w 3692"/>
                  <a:gd name="T107" fmla="*/ 2450 h 6070"/>
                  <a:gd name="T108" fmla="*/ 3298 w 3692"/>
                  <a:gd name="T109" fmla="*/ 2584 h 6070"/>
                  <a:gd name="T110" fmla="*/ 3518 w 3692"/>
                  <a:gd name="T111" fmla="*/ 2594 h 6070"/>
                  <a:gd name="T112" fmla="*/ 3346 w 3692"/>
                  <a:gd name="T113" fmla="*/ 3440 h 6070"/>
                  <a:gd name="T114" fmla="*/ 3046 w 3692"/>
                  <a:gd name="T115" fmla="*/ 3068 h 6070"/>
                  <a:gd name="T116" fmla="*/ 2674 w 3692"/>
                  <a:gd name="T117" fmla="*/ 2642 h 6070"/>
                  <a:gd name="T118" fmla="*/ 3124 w 3692"/>
                  <a:gd name="T119" fmla="*/ 3446 h 6070"/>
                  <a:gd name="T120" fmla="*/ 3418 w 3692"/>
                  <a:gd name="T121" fmla="*/ 3540 h 6070"/>
                  <a:gd name="T122" fmla="*/ 2910 w 3692"/>
                  <a:gd name="T123" fmla="*/ 4860 h 6070"/>
                  <a:gd name="T124" fmla="*/ 2208 w 3692"/>
                  <a:gd name="T125" fmla="*/ 5694 h 6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92" h="6070">
                    <a:moveTo>
                      <a:pt x="1374" y="6070"/>
                    </a:moveTo>
                    <a:lnTo>
                      <a:pt x="1374" y="6070"/>
                    </a:lnTo>
                    <a:lnTo>
                      <a:pt x="1374" y="6068"/>
                    </a:lnTo>
                    <a:lnTo>
                      <a:pt x="1374" y="6066"/>
                    </a:lnTo>
                    <a:lnTo>
                      <a:pt x="1370" y="6066"/>
                    </a:lnTo>
                    <a:lnTo>
                      <a:pt x="1366" y="6066"/>
                    </a:lnTo>
                    <a:lnTo>
                      <a:pt x="1368" y="6062"/>
                    </a:lnTo>
                    <a:lnTo>
                      <a:pt x="1368" y="6062"/>
                    </a:lnTo>
                    <a:lnTo>
                      <a:pt x="1364" y="6062"/>
                    </a:lnTo>
                    <a:lnTo>
                      <a:pt x="1362" y="6064"/>
                    </a:lnTo>
                    <a:lnTo>
                      <a:pt x="1360" y="6064"/>
                    </a:lnTo>
                    <a:lnTo>
                      <a:pt x="1356" y="6064"/>
                    </a:lnTo>
                    <a:lnTo>
                      <a:pt x="1356" y="6064"/>
                    </a:lnTo>
                    <a:lnTo>
                      <a:pt x="1358" y="6064"/>
                    </a:lnTo>
                    <a:lnTo>
                      <a:pt x="1366" y="6060"/>
                    </a:lnTo>
                    <a:lnTo>
                      <a:pt x="1372" y="6052"/>
                    </a:lnTo>
                    <a:lnTo>
                      <a:pt x="1374" y="6050"/>
                    </a:lnTo>
                    <a:lnTo>
                      <a:pt x="1372" y="6046"/>
                    </a:lnTo>
                    <a:lnTo>
                      <a:pt x="1372" y="6046"/>
                    </a:lnTo>
                    <a:lnTo>
                      <a:pt x="1388" y="6042"/>
                    </a:lnTo>
                    <a:lnTo>
                      <a:pt x="1402" y="6034"/>
                    </a:lnTo>
                    <a:lnTo>
                      <a:pt x="1412" y="6024"/>
                    </a:lnTo>
                    <a:lnTo>
                      <a:pt x="1420" y="6014"/>
                    </a:lnTo>
                    <a:lnTo>
                      <a:pt x="1428" y="6000"/>
                    </a:lnTo>
                    <a:lnTo>
                      <a:pt x="1434" y="5986"/>
                    </a:lnTo>
                    <a:lnTo>
                      <a:pt x="1442" y="5956"/>
                    </a:lnTo>
                    <a:lnTo>
                      <a:pt x="1442" y="5956"/>
                    </a:lnTo>
                    <a:lnTo>
                      <a:pt x="1436" y="5952"/>
                    </a:lnTo>
                    <a:lnTo>
                      <a:pt x="1430" y="5946"/>
                    </a:lnTo>
                    <a:lnTo>
                      <a:pt x="1428" y="5940"/>
                    </a:lnTo>
                    <a:lnTo>
                      <a:pt x="1426" y="5934"/>
                    </a:lnTo>
                    <a:lnTo>
                      <a:pt x="1426" y="5926"/>
                    </a:lnTo>
                    <a:lnTo>
                      <a:pt x="1428" y="5918"/>
                    </a:lnTo>
                    <a:lnTo>
                      <a:pt x="1432" y="5912"/>
                    </a:lnTo>
                    <a:lnTo>
                      <a:pt x="1438" y="5908"/>
                    </a:lnTo>
                    <a:lnTo>
                      <a:pt x="1438" y="5908"/>
                    </a:lnTo>
                    <a:lnTo>
                      <a:pt x="1438" y="5902"/>
                    </a:lnTo>
                    <a:lnTo>
                      <a:pt x="1438" y="5896"/>
                    </a:lnTo>
                    <a:lnTo>
                      <a:pt x="1444" y="5884"/>
                    </a:lnTo>
                    <a:lnTo>
                      <a:pt x="1462" y="5862"/>
                    </a:lnTo>
                    <a:lnTo>
                      <a:pt x="1462" y="5862"/>
                    </a:lnTo>
                    <a:lnTo>
                      <a:pt x="1462" y="5846"/>
                    </a:lnTo>
                    <a:lnTo>
                      <a:pt x="1466" y="5834"/>
                    </a:lnTo>
                    <a:lnTo>
                      <a:pt x="1466" y="5834"/>
                    </a:lnTo>
                    <a:lnTo>
                      <a:pt x="1470" y="5832"/>
                    </a:lnTo>
                    <a:lnTo>
                      <a:pt x="1472" y="5830"/>
                    </a:lnTo>
                    <a:lnTo>
                      <a:pt x="1476" y="5822"/>
                    </a:lnTo>
                    <a:lnTo>
                      <a:pt x="1478" y="5812"/>
                    </a:lnTo>
                    <a:lnTo>
                      <a:pt x="1484" y="5802"/>
                    </a:lnTo>
                    <a:lnTo>
                      <a:pt x="1484" y="5802"/>
                    </a:lnTo>
                    <a:lnTo>
                      <a:pt x="1490" y="5796"/>
                    </a:lnTo>
                    <a:lnTo>
                      <a:pt x="1494" y="5794"/>
                    </a:lnTo>
                    <a:lnTo>
                      <a:pt x="1498" y="5790"/>
                    </a:lnTo>
                    <a:lnTo>
                      <a:pt x="1500" y="5786"/>
                    </a:lnTo>
                    <a:lnTo>
                      <a:pt x="1500" y="5786"/>
                    </a:lnTo>
                    <a:lnTo>
                      <a:pt x="1500" y="5780"/>
                    </a:lnTo>
                    <a:lnTo>
                      <a:pt x="1496" y="5770"/>
                    </a:lnTo>
                    <a:lnTo>
                      <a:pt x="1494" y="5762"/>
                    </a:lnTo>
                    <a:lnTo>
                      <a:pt x="1492" y="5754"/>
                    </a:lnTo>
                    <a:lnTo>
                      <a:pt x="1492" y="5754"/>
                    </a:lnTo>
                    <a:lnTo>
                      <a:pt x="1490" y="5744"/>
                    </a:lnTo>
                    <a:lnTo>
                      <a:pt x="1484" y="5734"/>
                    </a:lnTo>
                    <a:lnTo>
                      <a:pt x="1482" y="5728"/>
                    </a:lnTo>
                    <a:lnTo>
                      <a:pt x="1482" y="5724"/>
                    </a:lnTo>
                    <a:lnTo>
                      <a:pt x="1484" y="5718"/>
                    </a:lnTo>
                    <a:lnTo>
                      <a:pt x="1486" y="5712"/>
                    </a:lnTo>
                    <a:lnTo>
                      <a:pt x="1486" y="5712"/>
                    </a:lnTo>
                    <a:lnTo>
                      <a:pt x="1482" y="5704"/>
                    </a:lnTo>
                    <a:lnTo>
                      <a:pt x="1480" y="5696"/>
                    </a:lnTo>
                    <a:lnTo>
                      <a:pt x="1478" y="5686"/>
                    </a:lnTo>
                    <a:lnTo>
                      <a:pt x="1478" y="5678"/>
                    </a:lnTo>
                    <a:lnTo>
                      <a:pt x="1478" y="5678"/>
                    </a:lnTo>
                    <a:lnTo>
                      <a:pt x="1470" y="5668"/>
                    </a:lnTo>
                    <a:lnTo>
                      <a:pt x="1464" y="5658"/>
                    </a:lnTo>
                    <a:lnTo>
                      <a:pt x="1460" y="5646"/>
                    </a:lnTo>
                    <a:lnTo>
                      <a:pt x="1456" y="5634"/>
                    </a:lnTo>
                    <a:lnTo>
                      <a:pt x="1456" y="5634"/>
                    </a:lnTo>
                    <a:lnTo>
                      <a:pt x="1464" y="5612"/>
                    </a:lnTo>
                    <a:lnTo>
                      <a:pt x="1474" y="5592"/>
                    </a:lnTo>
                    <a:lnTo>
                      <a:pt x="1484" y="5572"/>
                    </a:lnTo>
                    <a:lnTo>
                      <a:pt x="1492" y="5548"/>
                    </a:lnTo>
                    <a:lnTo>
                      <a:pt x="1492" y="5548"/>
                    </a:lnTo>
                    <a:lnTo>
                      <a:pt x="1500" y="5546"/>
                    </a:lnTo>
                    <a:lnTo>
                      <a:pt x="1508" y="5540"/>
                    </a:lnTo>
                    <a:lnTo>
                      <a:pt x="1508" y="5540"/>
                    </a:lnTo>
                    <a:lnTo>
                      <a:pt x="1512" y="5530"/>
                    </a:lnTo>
                    <a:lnTo>
                      <a:pt x="1518" y="5520"/>
                    </a:lnTo>
                    <a:lnTo>
                      <a:pt x="1532" y="5504"/>
                    </a:lnTo>
                    <a:lnTo>
                      <a:pt x="1546" y="5486"/>
                    </a:lnTo>
                    <a:lnTo>
                      <a:pt x="1552" y="5476"/>
                    </a:lnTo>
                    <a:lnTo>
                      <a:pt x="1556" y="5464"/>
                    </a:lnTo>
                    <a:lnTo>
                      <a:pt x="1556" y="5464"/>
                    </a:lnTo>
                    <a:lnTo>
                      <a:pt x="1576" y="5440"/>
                    </a:lnTo>
                    <a:lnTo>
                      <a:pt x="1588" y="5430"/>
                    </a:lnTo>
                    <a:lnTo>
                      <a:pt x="1596" y="5426"/>
                    </a:lnTo>
                    <a:lnTo>
                      <a:pt x="1604" y="5422"/>
                    </a:lnTo>
                    <a:lnTo>
                      <a:pt x="1604" y="5422"/>
                    </a:lnTo>
                    <a:lnTo>
                      <a:pt x="1604" y="5418"/>
                    </a:lnTo>
                    <a:lnTo>
                      <a:pt x="1604" y="5416"/>
                    </a:lnTo>
                    <a:lnTo>
                      <a:pt x="1606" y="5414"/>
                    </a:lnTo>
                    <a:lnTo>
                      <a:pt x="1606" y="5412"/>
                    </a:lnTo>
                    <a:lnTo>
                      <a:pt x="1606" y="5412"/>
                    </a:lnTo>
                    <a:lnTo>
                      <a:pt x="1650" y="5388"/>
                    </a:lnTo>
                    <a:lnTo>
                      <a:pt x="1650" y="5388"/>
                    </a:lnTo>
                    <a:lnTo>
                      <a:pt x="1654" y="5378"/>
                    </a:lnTo>
                    <a:lnTo>
                      <a:pt x="1660" y="5366"/>
                    </a:lnTo>
                    <a:lnTo>
                      <a:pt x="1674" y="5344"/>
                    </a:lnTo>
                    <a:lnTo>
                      <a:pt x="1678" y="5334"/>
                    </a:lnTo>
                    <a:lnTo>
                      <a:pt x="1680" y="5322"/>
                    </a:lnTo>
                    <a:lnTo>
                      <a:pt x="1680" y="5312"/>
                    </a:lnTo>
                    <a:lnTo>
                      <a:pt x="1678" y="5308"/>
                    </a:lnTo>
                    <a:lnTo>
                      <a:pt x="1674" y="5302"/>
                    </a:lnTo>
                    <a:lnTo>
                      <a:pt x="1674" y="5302"/>
                    </a:lnTo>
                    <a:lnTo>
                      <a:pt x="1672" y="5280"/>
                    </a:lnTo>
                    <a:lnTo>
                      <a:pt x="1668" y="5254"/>
                    </a:lnTo>
                    <a:lnTo>
                      <a:pt x="1668" y="5240"/>
                    </a:lnTo>
                    <a:lnTo>
                      <a:pt x="1672" y="5230"/>
                    </a:lnTo>
                    <a:lnTo>
                      <a:pt x="1674" y="5224"/>
                    </a:lnTo>
                    <a:lnTo>
                      <a:pt x="1678" y="5222"/>
                    </a:lnTo>
                    <a:lnTo>
                      <a:pt x="1684" y="5218"/>
                    </a:lnTo>
                    <a:lnTo>
                      <a:pt x="1690" y="5216"/>
                    </a:lnTo>
                    <a:lnTo>
                      <a:pt x="1690" y="5216"/>
                    </a:lnTo>
                    <a:lnTo>
                      <a:pt x="1690" y="5200"/>
                    </a:lnTo>
                    <a:lnTo>
                      <a:pt x="1690" y="5182"/>
                    </a:lnTo>
                    <a:lnTo>
                      <a:pt x="1688" y="5166"/>
                    </a:lnTo>
                    <a:lnTo>
                      <a:pt x="1684" y="5150"/>
                    </a:lnTo>
                    <a:lnTo>
                      <a:pt x="1676" y="5120"/>
                    </a:lnTo>
                    <a:lnTo>
                      <a:pt x="1666" y="5088"/>
                    </a:lnTo>
                    <a:lnTo>
                      <a:pt x="1666" y="5088"/>
                    </a:lnTo>
                    <a:lnTo>
                      <a:pt x="1676" y="5086"/>
                    </a:lnTo>
                    <a:lnTo>
                      <a:pt x="1684" y="5084"/>
                    </a:lnTo>
                    <a:lnTo>
                      <a:pt x="1684" y="5084"/>
                    </a:lnTo>
                    <a:lnTo>
                      <a:pt x="1678" y="5082"/>
                    </a:lnTo>
                    <a:lnTo>
                      <a:pt x="1672" y="5078"/>
                    </a:lnTo>
                    <a:lnTo>
                      <a:pt x="1662" y="5072"/>
                    </a:lnTo>
                    <a:lnTo>
                      <a:pt x="1662" y="5072"/>
                    </a:lnTo>
                    <a:lnTo>
                      <a:pt x="1664" y="5056"/>
                    </a:lnTo>
                    <a:lnTo>
                      <a:pt x="1662" y="5040"/>
                    </a:lnTo>
                    <a:lnTo>
                      <a:pt x="1662" y="5034"/>
                    </a:lnTo>
                    <a:lnTo>
                      <a:pt x="1660" y="5028"/>
                    </a:lnTo>
                    <a:lnTo>
                      <a:pt x="1656" y="5024"/>
                    </a:lnTo>
                    <a:lnTo>
                      <a:pt x="1650" y="5022"/>
                    </a:lnTo>
                    <a:lnTo>
                      <a:pt x="1650" y="5022"/>
                    </a:lnTo>
                    <a:lnTo>
                      <a:pt x="1650" y="5014"/>
                    </a:lnTo>
                    <a:lnTo>
                      <a:pt x="1648" y="5006"/>
                    </a:lnTo>
                    <a:lnTo>
                      <a:pt x="1644" y="4998"/>
                    </a:lnTo>
                    <a:lnTo>
                      <a:pt x="1638" y="4992"/>
                    </a:lnTo>
                    <a:lnTo>
                      <a:pt x="1626" y="4982"/>
                    </a:lnTo>
                    <a:lnTo>
                      <a:pt x="1612" y="4972"/>
                    </a:lnTo>
                    <a:lnTo>
                      <a:pt x="1612" y="4972"/>
                    </a:lnTo>
                    <a:lnTo>
                      <a:pt x="1612" y="4962"/>
                    </a:lnTo>
                    <a:lnTo>
                      <a:pt x="1612" y="4962"/>
                    </a:lnTo>
                    <a:lnTo>
                      <a:pt x="1596" y="4948"/>
                    </a:lnTo>
                    <a:lnTo>
                      <a:pt x="1580" y="4932"/>
                    </a:lnTo>
                    <a:lnTo>
                      <a:pt x="1564" y="4914"/>
                    </a:lnTo>
                    <a:lnTo>
                      <a:pt x="1546" y="4900"/>
                    </a:lnTo>
                    <a:lnTo>
                      <a:pt x="1546" y="4900"/>
                    </a:lnTo>
                    <a:lnTo>
                      <a:pt x="1544" y="4890"/>
                    </a:lnTo>
                    <a:lnTo>
                      <a:pt x="1540" y="4880"/>
                    </a:lnTo>
                    <a:lnTo>
                      <a:pt x="1534" y="4872"/>
                    </a:lnTo>
                    <a:lnTo>
                      <a:pt x="1526" y="4866"/>
                    </a:lnTo>
                    <a:lnTo>
                      <a:pt x="1526" y="4866"/>
                    </a:lnTo>
                    <a:lnTo>
                      <a:pt x="1524" y="4846"/>
                    </a:lnTo>
                    <a:lnTo>
                      <a:pt x="1520" y="4830"/>
                    </a:lnTo>
                    <a:lnTo>
                      <a:pt x="1508" y="4800"/>
                    </a:lnTo>
                    <a:lnTo>
                      <a:pt x="1508" y="4800"/>
                    </a:lnTo>
                    <a:lnTo>
                      <a:pt x="1512" y="4802"/>
                    </a:lnTo>
                    <a:lnTo>
                      <a:pt x="1516" y="4804"/>
                    </a:lnTo>
                    <a:lnTo>
                      <a:pt x="1518" y="4804"/>
                    </a:lnTo>
                    <a:lnTo>
                      <a:pt x="1520" y="4808"/>
                    </a:lnTo>
                    <a:lnTo>
                      <a:pt x="1520" y="4808"/>
                    </a:lnTo>
                    <a:lnTo>
                      <a:pt x="1528" y="4802"/>
                    </a:lnTo>
                    <a:lnTo>
                      <a:pt x="1534" y="4796"/>
                    </a:lnTo>
                    <a:lnTo>
                      <a:pt x="1540" y="4788"/>
                    </a:lnTo>
                    <a:lnTo>
                      <a:pt x="1544" y="4778"/>
                    </a:lnTo>
                    <a:lnTo>
                      <a:pt x="1550" y="4760"/>
                    </a:lnTo>
                    <a:lnTo>
                      <a:pt x="1556" y="4740"/>
                    </a:lnTo>
                    <a:lnTo>
                      <a:pt x="1556" y="4740"/>
                    </a:lnTo>
                    <a:lnTo>
                      <a:pt x="1558" y="4742"/>
                    </a:lnTo>
                    <a:lnTo>
                      <a:pt x="1556" y="4744"/>
                    </a:lnTo>
                    <a:lnTo>
                      <a:pt x="1552" y="4748"/>
                    </a:lnTo>
                    <a:lnTo>
                      <a:pt x="1552" y="4750"/>
                    </a:lnTo>
                    <a:lnTo>
                      <a:pt x="1552" y="4750"/>
                    </a:lnTo>
                    <a:lnTo>
                      <a:pt x="1556" y="4752"/>
                    </a:lnTo>
                    <a:lnTo>
                      <a:pt x="1560" y="4752"/>
                    </a:lnTo>
                    <a:lnTo>
                      <a:pt x="1566" y="4750"/>
                    </a:lnTo>
                    <a:lnTo>
                      <a:pt x="1572" y="4750"/>
                    </a:lnTo>
                    <a:lnTo>
                      <a:pt x="1574" y="4752"/>
                    </a:lnTo>
                    <a:lnTo>
                      <a:pt x="1578" y="4756"/>
                    </a:lnTo>
                    <a:lnTo>
                      <a:pt x="1578" y="4756"/>
                    </a:lnTo>
                    <a:lnTo>
                      <a:pt x="1580" y="4752"/>
                    </a:lnTo>
                    <a:lnTo>
                      <a:pt x="1580" y="4748"/>
                    </a:lnTo>
                    <a:lnTo>
                      <a:pt x="1576" y="4742"/>
                    </a:lnTo>
                    <a:lnTo>
                      <a:pt x="1570" y="4740"/>
                    </a:lnTo>
                    <a:lnTo>
                      <a:pt x="1566" y="4740"/>
                    </a:lnTo>
                    <a:lnTo>
                      <a:pt x="1564" y="4742"/>
                    </a:lnTo>
                    <a:lnTo>
                      <a:pt x="1564" y="4742"/>
                    </a:lnTo>
                    <a:lnTo>
                      <a:pt x="1560" y="4738"/>
                    </a:lnTo>
                    <a:lnTo>
                      <a:pt x="1560" y="4734"/>
                    </a:lnTo>
                    <a:lnTo>
                      <a:pt x="1558" y="4728"/>
                    </a:lnTo>
                    <a:lnTo>
                      <a:pt x="1554" y="4726"/>
                    </a:lnTo>
                    <a:lnTo>
                      <a:pt x="1554" y="4726"/>
                    </a:lnTo>
                    <a:lnTo>
                      <a:pt x="1554" y="4724"/>
                    </a:lnTo>
                    <a:lnTo>
                      <a:pt x="1554" y="4724"/>
                    </a:lnTo>
                    <a:lnTo>
                      <a:pt x="1558" y="4722"/>
                    </a:lnTo>
                    <a:lnTo>
                      <a:pt x="1564" y="4724"/>
                    </a:lnTo>
                    <a:lnTo>
                      <a:pt x="1568" y="4722"/>
                    </a:lnTo>
                    <a:lnTo>
                      <a:pt x="1568" y="4722"/>
                    </a:lnTo>
                    <a:lnTo>
                      <a:pt x="1572" y="4718"/>
                    </a:lnTo>
                    <a:lnTo>
                      <a:pt x="1574" y="4712"/>
                    </a:lnTo>
                    <a:lnTo>
                      <a:pt x="1574" y="4698"/>
                    </a:lnTo>
                    <a:lnTo>
                      <a:pt x="1574" y="4698"/>
                    </a:lnTo>
                    <a:lnTo>
                      <a:pt x="1572" y="4694"/>
                    </a:lnTo>
                    <a:lnTo>
                      <a:pt x="1568" y="4692"/>
                    </a:lnTo>
                    <a:lnTo>
                      <a:pt x="1560" y="4688"/>
                    </a:lnTo>
                    <a:lnTo>
                      <a:pt x="1560" y="4688"/>
                    </a:lnTo>
                    <a:lnTo>
                      <a:pt x="1562" y="4684"/>
                    </a:lnTo>
                    <a:lnTo>
                      <a:pt x="1566" y="4680"/>
                    </a:lnTo>
                    <a:lnTo>
                      <a:pt x="1574" y="4674"/>
                    </a:lnTo>
                    <a:lnTo>
                      <a:pt x="1576" y="4672"/>
                    </a:lnTo>
                    <a:lnTo>
                      <a:pt x="1580" y="4666"/>
                    </a:lnTo>
                    <a:lnTo>
                      <a:pt x="1580" y="4662"/>
                    </a:lnTo>
                    <a:lnTo>
                      <a:pt x="1580" y="4654"/>
                    </a:lnTo>
                    <a:lnTo>
                      <a:pt x="1580" y="4654"/>
                    </a:lnTo>
                    <a:lnTo>
                      <a:pt x="1586" y="4652"/>
                    </a:lnTo>
                    <a:lnTo>
                      <a:pt x="1588" y="4648"/>
                    </a:lnTo>
                    <a:lnTo>
                      <a:pt x="1592" y="4644"/>
                    </a:lnTo>
                    <a:lnTo>
                      <a:pt x="1596" y="4642"/>
                    </a:lnTo>
                    <a:lnTo>
                      <a:pt x="1596" y="4642"/>
                    </a:lnTo>
                    <a:lnTo>
                      <a:pt x="1594" y="4632"/>
                    </a:lnTo>
                    <a:lnTo>
                      <a:pt x="1596" y="4620"/>
                    </a:lnTo>
                    <a:lnTo>
                      <a:pt x="1602" y="4600"/>
                    </a:lnTo>
                    <a:lnTo>
                      <a:pt x="1610" y="4580"/>
                    </a:lnTo>
                    <a:lnTo>
                      <a:pt x="1612" y="4570"/>
                    </a:lnTo>
                    <a:lnTo>
                      <a:pt x="1612" y="4560"/>
                    </a:lnTo>
                    <a:lnTo>
                      <a:pt x="1612" y="4560"/>
                    </a:lnTo>
                    <a:lnTo>
                      <a:pt x="1608" y="4554"/>
                    </a:lnTo>
                    <a:lnTo>
                      <a:pt x="1604" y="4550"/>
                    </a:lnTo>
                    <a:lnTo>
                      <a:pt x="1598" y="4546"/>
                    </a:lnTo>
                    <a:lnTo>
                      <a:pt x="1596" y="4540"/>
                    </a:lnTo>
                    <a:lnTo>
                      <a:pt x="1596" y="4540"/>
                    </a:lnTo>
                    <a:lnTo>
                      <a:pt x="1596" y="4532"/>
                    </a:lnTo>
                    <a:lnTo>
                      <a:pt x="1598" y="4524"/>
                    </a:lnTo>
                    <a:lnTo>
                      <a:pt x="1602" y="4520"/>
                    </a:lnTo>
                    <a:lnTo>
                      <a:pt x="1610" y="4514"/>
                    </a:lnTo>
                    <a:lnTo>
                      <a:pt x="1610" y="4514"/>
                    </a:lnTo>
                    <a:lnTo>
                      <a:pt x="1604" y="4510"/>
                    </a:lnTo>
                    <a:lnTo>
                      <a:pt x="1600" y="4510"/>
                    </a:lnTo>
                    <a:lnTo>
                      <a:pt x="1590" y="4510"/>
                    </a:lnTo>
                    <a:lnTo>
                      <a:pt x="1580" y="4514"/>
                    </a:lnTo>
                    <a:lnTo>
                      <a:pt x="1574" y="4516"/>
                    </a:lnTo>
                    <a:lnTo>
                      <a:pt x="1566" y="4516"/>
                    </a:lnTo>
                    <a:lnTo>
                      <a:pt x="1566" y="4516"/>
                    </a:lnTo>
                    <a:lnTo>
                      <a:pt x="1564" y="4508"/>
                    </a:lnTo>
                    <a:lnTo>
                      <a:pt x="1560" y="4500"/>
                    </a:lnTo>
                    <a:lnTo>
                      <a:pt x="1558" y="4490"/>
                    </a:lnTo>
                    <a:lnTo>
                      <a:pt x="1560" y="4480"/>
                    </a:lnTo>
                    <a:lnTo>
                      <a:pt x="1560" y="4480"/>
                    </a:lnTo>
                    <a:lnTo>
                      <a:pt x="1556" y="4478"/>
                    </a:lnTo>
                    <a:lnTo>
                      <a:pt x="1554" y="4478"/>
                    </a:lnTo>
                    <a:lnTo>
                      <a:pt x="1548" y="4480"/>
                    </a:lnTo>
                    <a:lnTo>
                      <a:pt x="1542" y="4484"/>
                    </a:lnTo>
                    <a:lnTo>
                      <a:pt x="1538" y="4484"/>
                    </a:lnTo>
                    <a:lnTo>
                      <a:pt x="1534" y="4484"/>
                    </a:lnTo>
                    <a:lnTo>
                      <a:pt x="1534" y="4484"/>
                    </a:lnTo>
                    <a:lnTo>
                      <a:pt x="1536" y="4478"/>
                    </a:lnTo>
                    <a:lnTo>
                      <a:pt x="1538" y="4474"/>
                    </a:lnTo>
                    <a:lnTo>
                      <a:pt x="1540" y="4470"/>
                    </a:lnTo>
                    <a:lnTo>
                      <a:pt x="1542" y="4466"/>
                    </a:lnTo>
                    <a:lnTo>
                      <a:pt x="1542" y="4466"/>
                    </a:lnTo>
                    <a:lnTo>
                      <a:pt x="1538" y="4466"/>
                    </a:lnTo>
                    <a:lnTo>
                      <a:pt x="1532" y="4466"/>
                    </a:lnTo>
                    <a:lnTo>
                      <a:pt x="1518" y="4464"/>
                    </a:lnTo>
                    <a:lnTo>
                      <a:pt x="1518" y="4464"/>
                    </a:lnTo>
                    <a:lnTo>
                      <a:pt x="1524" y="4470"/>
                    </a:lnTo>
                    <a:lnTo>
                      <a:pt x="1524" y="4474"/>
                    </a:lnTo>
                    <a:lnTo>
                      <a:pt x="1522" y="4478"/>
                    </a:lnTo>
                    <a:lnTo>
                      <a:pt x="1522" y="4478"/>
                    </a:lnTo>
                    <a:lnTo>
                      <a:pt x="1514" y="4484"/>
                    </a:lnTo>
                    <a:lnTo>
                      <a:pt x="1506" y="4486"/>
                    </a:lnTo>
                    <a:lnTo>
                      <a:pt x="1496" y="4486"/>
                    </a:lnTo>
                    <a:lnTo>
                      <a:pt x="1486" y="4486"/>
                    </a:lnTo>
                    <a:lnTo>
                      <a:pt x="1466" y="4484"/>
                    </a:lnTo>
                    <a:lnTo>
                      <a:pt x="1458" y="4484"/>
                    </a:lnTo>
                    <a:lnTo>
                      <a:pt x="1450" y="4486"/>
                    </a:lnTo>
                    <a:lnTo>
                      <a:pt x="1450" y="4486"/>
                    </a:lnTo>
                    <a:lnTo>
                      <a:pt x="1448" y="4484"/>
                    </a:lnTo>
                    <a:lnTo>
                      <a:pt x="1446" y="4480"/>
                    </a:lnTo>
                    <a:lnTo>
                      <a:pt x="1444" y="4478"/>
                    </a:lnTo>
                    <a:lnTo>
                      <a:pt x="1440" y="4478"/>
                    </a:lnTo>
                    <a:lnTo>
                      <a:pt x="1440" y="4478"/>
                    </a:lnTo>
                    <a:lnTo>
                      <a:pt x="1438" y="4480"/>
                    </a:lnTo>
                    <a:lnTo>
                      <a:pt x="1438" y="4486"/>
                    </a:lnTo>
                    <a:lnTo>
                      <a:pt x="1440" y="4492"/>
                    </a:lnTo>
                    <a:lnTo>
                      <a:pt x="1440" y="4494"/>
                    </a:lnTo>
                    <a:lnTo>
                      <a:pt x="1442" y="4494"/>
                    </a:lnTo>
                    <a:lnTo>
                      <a:pt x="1442" y="4494"/>
                    </a:lnTo>
                    <a:lnTo>
                      <a:pt x="1440" y="4498"/>
                    </a:lnTo>
                    <a:lnTo>
                      <a:pt x="1434" y="4498"/>
                    </a:lnTo>
                    <a:lnTo>
                      <a:pt x="1424" y="4500"/>
                    </a:lnTo>
                    <a:lnTo>
                      <a:pt x="1424" y="4500"/>
                    </a:lnTo>
                    <a:lnTo>
                      <a:pt x="1424" y="4486"/>
                    </a:lnTo>
                    <a:lnTo>
                      <a:pt x="1424" y="4486"/>
                    </a:lnTo>
                    <a:lnTo>
                      <a:pt x="1418" y="4488"/>
                    </a:lnTo>
                    <a:lnTo>
                      <a:pt x="1414" y="4490"/>
                    </a:lnTo>
                    <a:lnTo>
                      <a:pt x="1412" y="4494"/>
                    </a:lnTo>
                    <a:lnTo>
                      <a:pt x="1412" y="4500"/>
                    </a:lnTo>
                    <a:lnTo>
                      <a:pt x="1412" y="4500"/>
                    </a:lnTo>
                    <a:lnTo>
                      <a:pt x="1396" y="4502"/>
                    </a:lnTo>
                    <a:lnTo>
                      <a:pt x="1388" y="4504"/>
                    </a:lnTo>
                    <a:lnTo>
                      <a:pt x="1384" y="4508"/>
                    </a:lnTo>
                    <a:lnTo>
                      <a:pt x="1384" y="4508"/>
                    </a:lnTo>
                    <a:lnTo>
                      <a:pt x="1378" y="4502"/>
                    </a:lnTo>
                    <a:lnTo>
                      <a:pt x="1368" y="4498"/>
                    </a:lnTo>
                    <a:lnTo>
                      <a:pt x="1360" y="4492"/>
                    </a:lnTo>
                    <a:lnTo>
                      <a:pt x="1352" y="4486"/>
                    </a:lnTo>
                    <a:lnTo>
                      <a:pt x="1352" y="4486"/>
                    </a:lnTo>
                    <a:lnTo>
                      <a:pt x="1350" y="4468"/>
                    </a:lnTo>
                    <a:lnTo>
                      <a:pt x="1346" y="4450"/>
                    </a:lnTo>
                    <a:lnTo>
                      <a:pt x="1340" y="4430"/>
                    </a:lnTo>
                    <a:lnTo>
                      <a:pt x="1334" y="4424"/>
                    </a:lnTo>
                    <a:lnTo>
                      <a:pt x="1328" y="4418"/>
                    </a:lnTo>
                    <a:lnTo>
                      <a:pt x="1328" y="4418"/>
                    </a:lnTo>
                    <a:lnTo>
                      <a:pt x="1330" y="4414"/>
                    </a:lnTo>
                    <a:lnTo>
                      <a:pt x="1334" y="4410"/>
                    </a:lnTo>
                    <a:lnTo>
                      <a:pt x="1336" y="4408"/>
                    </a:lnTo>
                    <a:lnTo>
                      <a:pt x="1338" y="4404"/>
                    </a:lnTo>
                    <a:lnTo>
                      <a:pt x="1338" y="4404"/>
                    </a:lnTo>
                    <a:lnTo>
                      <a:pt x="1332" y="4406"/>
                    </a:lnTo>
                    <a:lnTo>
                      <a:pt x="1324" y="4408"/>
                    </a:lnTo>
                    <a:lnTo>
                      <a:pt x="1324" y="4408"/>
                    </a:lnTo>
                    <a:lnTo>
                      <a:pt x="1318" y="4396"/>
                    </a:lnTo>
                    <a:lnTo>
                      <a:pt x="1310" y="4388"/>
                    </a:lnTo>
                    <a:lnTo>
                      <a:pt x="1300" y="4380"/>
                    </a:lnTo>
                    <a:lnTo>
                      <a:pt x="1288" y="4376"/>
                    </a:lnTo>
                    <a:lnTo>
                      <a:pt x="1260" y="4368"/>
                    </a:lnTo>
                    <a:lnTo>
                      <a:pt x="1232" y="4362"/>
                    </a:lnTo>
                    <a:lnTo>
                      <a:pt x="1232" y="4362"/>
                    </a:lnTo>
                    <a:lnTo>
                      <a:pt x="1230" y="4362"/>
                    </a:lnTo>
                    <a:lnTo>
                      <a:pt x="1230" y="4366"/>
                    </a:lnTo>
                    <a:lnTo>
                      <a:pt x="1228" y="4368"/>
                    </a:lnTo>
                    <a:lnTo>
                      <a:pt x="1228" y="4370"/>
                    </a:lnTo>
                    <a:lnTo>
                      <a:pt x="1228" y="4370"/>
                    </a:lnTo>
                    <a:lnTo>
                      <a:pt x="1186" y="4372"/>
                    </a:lnTo>
                    <a:lnTo>
                      <a:pt x="1148" y="4378"/>
                    </a:lnTo>
                    <a:lnTo>
                      <a:pt x="1112" y="4386"/>
                    </a:lnTo>
                    <a:lnTo>
                      <a:pt x="1078" y="4396"/>
                    </a:lnTo>
                    <a:lnTo>
                      <a:pt x="1046" y="4406"/>
                    </a:lnTo>
                    <a:lnTo>
                      <a:pt x="1014" y="4420"/>
                    </a:lnTo>
                    <a:lnTo>
                      <a:pt x="984" y="4434"/>
                    </a:lnTo>
                    <a:lnTo>
                      <a:pt x="956" y="4448"/>
                    </a:lnTo>
                    <a:lnTo>
                      <a:pt x="956" y="4448"/>
                    </a:lnTo>
                    <a:lnTo>
                      <a:pt x="942" y="4448"/>
                    </a:lnTo>
                    <a:lnTo>
                      <a:pt x="932" y="4452"/>
                    </a:lnTo>
                    <a:lnTo>
                      <a:pt x="922" y="4456"/>
                    </a:lnTo>
                    <a:lnTo>
                      <a:pt x="914" y="4460"/>
                    </a:lnTo>
                    <a:lnTo>
                      <a:pt x="904" y="4466"/>
                    </a:lnTo>
                    <a:lnTo>
                      <a:pt x="896" y="4470"/>
                    </a:lnTo>
                    <a:lnTo>
                      <a:pt x="884" y="4472"/>
                    </a:lnTo>
                    <a:lnTo>
                      <a:pt x="872" y="4474"/>
                    </a:lnTo>
                    <a:lnTo>
                      <a:pt x="872" y="4474"/>
                    </a:lnTo>
                    <a:lnTo>
                      <a:pt x="862" y="4466"/>
                    </a:lnTo>
                    <a:lnTo>
                      <a:pt x="850" y="4460"/>
                    </a:lnTo>
                    <a:lnTo>
                      <a:pt x="838" y="4456"/>
                    </a:lnTo>
                    <a:lnTo>
                      <a:pt x="824" y="4452"/>
                    </a:lnTo>
                    <a:lnTo>
                      <a:pt x="794" y="4446"/>
                    </a:lnTo>
                    <a:lnTo>
                      <a:pt x="764" y="4440"/>
                    </a:lnTo>
                    <a:lnTo>
                      <a:pt x="764" y="4440"/>
                    </a:lnTo>
                    <a:lnTo>
                      <a:pt x="762" y="4440"/>
                    </a:lnTo>
                    <a:lnTo>
                      <a:pt x="760" y="4438"/>
                    </a:lnTo>
                    <a:lnTo>
                      <a:pt x="760" y="4436"/>
                    </a:lnTo>
                    <a:lnTo>
                      <a:pt x="758" y="4434"/>
                    </a:lnTo>
                    <a:lnTo>
                      <a:pt x="758" y="4434"/>
                    </a:lnTo>
                    <a:lnTo>
                      <a:pt x="756" y="4434"/>
                    </a:lnTo>
                    <a:lnTo>
                      <a:pt x="754" y="4436"/>
                    </a:lnTo>
                    <a:lnTo>
                      <a:pt x="754" y="4440"/>
                    </a:lnTo>
                    <a:lnTo>
                      <a:pt x="752" y="4440"/>
                    </a:lnTo>
                    <a:lnTo>
                      <a:pt x="752" y="4440"/>
                    </a:lnTo>
                    <a:lnTo>
                      <a:pt x="744" y="4436"/>
                    </a:lnTo>
                    <a:lnTo>
                      <a:pt x="738" y="4436"/>
                    </a:lnTo>
                    <a:lnTo>
                      <a:pt x="730" y="4436"/>
                    </a:lnTo>
                    <a:lnTo>
                      <a:pt x="724" y="4436"/>
                    </a:lnTo>
                    <a:lnTo>
                      <a:pt x="708" y="4440"/>
                    </a:lnTo>
                    <a:lnTo>
                      <a:pt x="700" y="4438"/>
                    </a:lnTo>
                    <a:lnTo>
                      <a:pt x="692" y="4436"/>
                    </a:lnTo>
                    <a:lnTo>
                      <a:pt x="692" y="4436"/>
                    </a:lnTo>
                    <a:lnTo>
                      <a:pt x="690" y="4438"/>
                    </a:lnTo>
                    <a:lnTo>
                      <a:pt x="690" y="4438"/>
                    </a:lnTo>
                    <a:lnTo>
                      <a:pt x="694" y="4440"/>
                    </a:lnTo>
                    <a:lnTo>
                      <a:pt x="694" y="4440"/>
                    </a:lnTo>
                    <a:lnTo>
                      <a:pt x="658" y="4444"/>
                    </a:lnTo>
                    <a:lnTo>
                      <a:pt x="624" y="4450"/>
                    </a:lnTo>
                    <a:lnTo>
                      <a:pt x="594" y="4460"/>
                    </a:lnTo>
                    <a:lnTo>
                      <a:pt x="580" y="4466"/>
                    </a:lnTo>
                    <a:lnTo>
                      <a:pt x="566" y="4474"/>
                    </a:lnTo>
                    <a:lnTo>
                      <a:pt x="566" y="4474"/>
                    </a:lnTo>
                    <a:lnTo>
                      <a:pt x="556" y="4472"/>
                    </a:lnTo>
                    <a:lnTo>
                      <a:pt x="548" y="4474"/>
                    </a:lnTo>
                    <a:lnTo>
                      <a:pt x="542" y="4478"/>
                    </a:lnTo>
                    <a:lnTo>
                      <a:pt x="536" y="4482"/>
                    </a:lnTo>
                    <a:lnTo>
                      <a:pt x="536" y="4482"/>
                    </a:lnTo>
                    <a:lnTo>
                      <a:pt x="522" y="4478"/>
                    </a:lnTo>
                    <a:lnTo>
                      <a:pt x="508" y="4472"/>
                    </a:lnTo>
                    <a:lnTo>
                      <a:pt x="484" y="4456"/>
                    </a:lnTo>
                    <a:lnTo>
                      <a:pt x="460" y="4440"/>
                    </a:lnTo>
                    <a:lnTo>
                      <a:pt x="434" y="4428"/>
                    </a:lnTo>
                    <a:lnTo>
                      <a:pt x="434" y="4428"/>
                    </a:lnTo>
                    <a:lnTo>
                      <a:pt x="422" y="4412"/>
                    </a:lnTo>
                    <a:lnTo>
                      <a:pt x="408" y="4396"/>
                    </a:lnTo>
                    <a:lnTo>
                      <a:pt x="396" y="4380"/>
                    </a:lnTo>
                    <a:lnTo>
                      <a:pt x="388" y="4374"/>
                    </a:lnTo>
                    <a:lnTo>
                      <a:pt x="380" y="4368"/>
                    </a:lnTo>
                    <a:lnTo>
                      <a:pt x="380" y="4368"/>
                    </a:lnTo>
                    <a:lnTo>
                      <a:pt x="378" y="4362"/>
                    </a:lnTo>
                    <a:lnTo>
                      <a:pt x="376" y="4358"/>
                    </a:lnTo>
                    <a:lnTo>
                      <a:pt x="372" y="4354"/>
                    </a:lnTo>
                    <a:lnTo>
                      <a:pt x="368" y="4348"/>
                    </a:lnTo>
                    <a:lnTo>
                      <a:pt x="368" y="4348"/>
                    </a:lnTo>
                    <a:lnTo>
                      <a:pt x="360" y="4348"/>
                    </a:lnTo>
                    <a:lnTo>
                      <a:pt x="354" y="4344"/>
                    </a:lnTo>
                    <a:lnTo>
                      <a:pt x="348" y="4340"/>
                    </a:lnTo>
                    <a:lnTo>
                      <a:pt x="342" y="4336"/>
                    </a:lnTo>
                    <a:lnTo>
                      <a:pt x="342" y="4336"/>
                    </a:lnTo>
                    <a:lnTo>
                      <a:pt x="344" y="4332"/>
                    </a:lnTo>
                    <a:lnTo>
                      <a:pt x="342" y="4328"/>
                    </a:lnTo>
                    <a:lnTo>
                      <a:pt x="338" y="4324"/>
                    </a:lnTo>
                    <a:lnTo>
                      <a:pt x="334" y="4320"/>
                    </a:lnTo>
                    <a:lnTo>
                      <a:pt x="322" y="4312"/>
                    </a:lnTo>
                    <a:lnTo>
                      <a:pt x="312" y="4306"/>
                    </a:lnTo>
                    <a:lnTo>
                      <a:pt x="312" y="4306"/>
                    </a:lnTo>
                    <a:lnTo>
                      <a:pt x="304" y="4292"/>
                    </a:lnTo>
                    <a:lnTo>
                      <a:pt x="296" y="4282"/>
                    </a:lnTo>
                    <a:lnTo>
                      <a:pt x="284" y="4274"/>
                    </a:lnTo>
                    <a:lnTo>
                      <a:pt x="272" y="4266"/>
                    </a:lnTo>
                    <a:lnTo>
                      <a:pt x="246" y="4252"/>
                    </a:lnTo>
                    <a:lnTo>
                      <a:pt x="232" y="4246"/>
                    </a:lnTo>
                    <a:lnTo>
                      <a:pt x="220" y="4238"/>
                    </a:lnTo>
                    <a:lnTo>
                      <a:pt x="220" y="4238"/>
                    </a:lnTo>
                    <a:lnTo>
                      <a:pt x="222" y="4234"/>
                    </a:lnTo>
                    <a:lnTo>
                      <a:pt x="224" y="4234"/>
                    </a:lnTo>
                    <a:lnTo>
                      <a:pt x="232" y="4234"/>
                    </a:lnTo>
                    <a:lnTo>
                      <a:pt x="238" y="4236"/>
                    </a:lnTo>
                    <a:lnTo>
                      <a:pt x="242" y="4236"/>
                    </a:lnTo>
                    <a:lnTo>
                      <a:pt x="244" y="4234"/>
                    </a:lnTo>
                    <a:lnTo>
                      <a:pt x="244" y="4234"/>
                    </a:lnTo>
                    <a:lnTo>
                      <a:pt x="240" y="4230"/>
                    </a:lnTo>
                    <a:lnTo>
                      <a:pt x="236" y="4226"/>
                    </a:lnTo>
                    <a:lnTo>
                      <a:pt x="226" y="4222"/>
                    </a:lnTo>
                    <a:lnTo>
                      <a:pt x="226" y="4222"/>
                    </a:lnTo>
                    <a:lnTo>
                      <a:pt x="228" y="4218"/>
                    </a:lnTo>
                    <a:lnTo>
                      <a:pt x="228" y="4212"/>
                    </a:lnTo>
                    <a:lnTo>
                      <a:pt x="226" y="4208"/>
                    </a:lnTo>
                    <a:lnTo>
                      <a:pt x="222" y="4206"/>
                    </a:lnTo>
                    <a:lnTo>
                      <a:pt x="222" y="4206"/>
                    </a:lnTo>
                    <a:lnTo>
                      <a:pt x="226" y="4204"/>
                    </a:lnTo>
                    <a:lnTo>
                      <a:pt x="228" y="4204"/>
                    </a:lnTo>
                    <a:lnTo>
                      <a:pt x="228" y="4204"/>
                    </a:lnTo>
                    <a:lnTo>
                      <a:pt x="220" y="4192"/>
                    </a:lnTo>
                    <a:lnTo>
                      <a:pt x="210" y="4184"/>
                    </a:lnTo>
                    <a:lnTo>
                      <a:pt x="210" y="4184"/>
                    </a:lnTo>
                    <a:lnTo>
                      <a:pt x="212" y="4178"/>
                    </a:lnTo>
                    <a:lnTo>
                      <a:pt x="216" y="4174"/>
                    </a:lnTo>
                    <a:lnTo>
                      <a:pt x="218" y="4170"/>
                    </a:lnTo>
                    <a:lnTo>
                      <a:pt x="220" y="4164"/>
                    </a:lnTo>
                    <a:lnTo>
                      <a:pt x="220" y="4164"/>
                    </a:lnTo>
                    <a:lnTo>
                      <a:pt x="216" y="4164"/>
                    </a:lnTo>
                    <a:lnTo>
                      <a:pt x="214" y="4166"/>
                    </a:lnTo>
                    <a:lnTo>
                      <a:pt x="214" y="4172"/>
                    </a:lnTo>
                    <a:lnTo>
                      <a:pt x="214" y="4172"/>
                    </a:lnTo>
                    <a:lnTo>
                      <a:pt x="212" y="4170"/>
                    </a:lnTo>
                    <a:lnTo>
                      <a:pt x="210" y="4166"/>
                    </a:lnTo>
                    <a:lnTo>
                      <a:pt x="210" y="4162"/>
                    </a:lnTo>
                    <a:lnTo>
                      <a:pt x="208" y="4160"/>
                    </a:lnTo>
                    <a:lnTo>
                      <a:pt x="208" y="4160"/>
                    </a:lnTo>
                    <a:lnTo>
                      <a:pt x="210" y="4156"/>
                    </a:lnTo>
                    <a:lnTo>
                      <a:pt x="214" y="4152"/>
                    </a:lnTo>
                    <a:lnTo>
                      <a:pt x="218" y="4150"/>
                    </a:lnTo>
                    <a:lnTo>
                      <a:pt x="220" y="4144"/>
                    </a:lnTo>
                    <a:lnTo>
                      <a:pt x="220" y="4144"/>
                    </a:lnTo>
                    <a:lnTo>
                      <a:pt x="210" y="4144"/>
                    </a:lnTo>
                    <a:lnTo>
                      <a:pt x="210" y="4144"/>
                    </a:lnTo>
                    <a:lnTo>
                      <a:pt x="206" y="4134"/>
                    </a:lnTo>
                    <a:lnTo>
                      <a:pt x="206" y="4128"/>
                    </a:lnTo>
                    <a:lnTo>
                      <a:pt x="212" y="4126"/>
                    </a:lnTo>
                    <a:lnTo>
                      <a:pt x="212" y="4126"/>
                    </a:lnTo>
                    <a:lnTo>
                      <a:pt x="206" y="4124"/>
                    </a:lnTo>
                    <a:lnTo>
                      <a:pt x="200" y="4120"/>
                    </a:lnTo>
                    <a:lnTo>
                      <a:pt x="200" y="4120"/>
                    </a:lnTo>
                    <a:lnTo>
                      <a:pt x="202" y="4110"/>
                    </a:lnTo>
                    <a:lnTo>
                      <a:pt x="202" y="4102"/>
                    </a:lnTo>
                    <a:lnTo>
                      <a:pt x="202" y="4102"/>
                    </a:lnTo>
                    <a:lnTo>
                      <a:pt x="198" y="4102"/>
                    </a:lnTo>
                    <a:lnTo>
                      <a:pt x="196" y="4100"/>
                    </a:lnTo>
                    <a:lnTo>
                      <a:pt x="186" y="4100"/>
                    </a:lnTo>
                    <a:lnTo>
                      <a:pt x="186" y="4100"/>
                    </a:lnTo>
                    <a:lnTo>
                      <a:pt x="186" y="4096"/>
                    </a:lnTo>
                    <a:lnTo>
                      <a:pt x="188" y="4092"/>
                    </a:lnTo>
                    <a:lnTo>
                      <a:pt x="188" y="4088"/>
                    </a:lnTo>
                    <a:lnTo>
                      <a:pt x="184" y="4084"/>
                    </a:lnTo>
                    <a:lnTo>
                      <a:pt x="184" y="4084"/>
                    </a:lnTo>
                    <a:lnTo>
                      <a:pt x="188" y="4078"/>
                    </a:lnTo>
                    <a:lnTo>
                      <a:pt x="190" y="4072"/>
                    </a:lnTo>
                    <a:lnTo>
                      <a:pt x="190" y="4072"/>
                    </a:lnTo>
                    <a:lnTo>
                      <a:pt x="182" y="4070"/>
                    </a:lnTo>
                    <a:lnTo>
                      <a:pt x="172" y="4068"/>
                    </a:lnTo>
                    <a:lnTo>
                      <a:pt x="172" y="4068"/>
                    </a:lnTo>
                    <a:lnTo>
                      <a:pt x="172" y="4060"/>
                    </a:lnTo>
                    <a:lnTo>
                      <a:pt x="172" y="4060"/>
                    </a:lnTo>
                    <a:lnTo>
                      <a:pt x="164" y="4058"/>
                    </a:lnTo>
                    <a:lnTo>
                      <a:pt x="158" y="4056"/>
                    </a:lnTo>
                    <a:lnTo>
                      <a:pt x="148" y="4048"/>
                    </a:lnTo>
                    <a:lnTo>
                      <a:pt x="142" y="4038"/>
                    </a:lnTo>
                    <a:lnTo>
                      <a:pt x="134" y="4028"/>
                    </a:lnTo>
                    <a:lnTo>
                      <a:pt x="134" y="4028"/>
                    </a:lnTo>
                    <a:lnTo>
                      <a:pt x="140" y="4018"/>
                    </a:lnTo>
                    <a:lnTo>
                      <a:pt x="142" y="4014"/>
                    </a:lnTo>
                    <a:lnTo>
                      <a:pt x="142" y="4008"/>
                    </a:lnTo>
                    <a:lnTo>
                      <a:pt x="142" y="4008"/>
                    </a:lnTo>
                    <a:lnTo>
                      <a:pt x="140" y="4008"/>
                    </a:lnTo>
                    <a:lnTo>
                      <a:pt x="138" y="4010"/>
                    </a:lnTo>
                    <a:lnTo>
                      <a:pt x="136" y="4016"/>
                    </a:lnTo>
                    <a:lnTo>
                      <a:pt x="136" y="4016"/>
                    </a:lnTo>
                    <a:lnTo>
                      <a:pt x="134" y="4014"/>
                    </a:lnTo>
                    <a:lnTo>
                      <a:pt x="132" y="4010"/>
                    </a:lnTo>
                    <a:lnTo>
                      <a:pt x="130" y="4002"/>
                    </a:lnTo>
                    <a:lnTo>
                      <a:pt x="128" y="3996"/>
                    </a:lnTo>
                    <a:lnTo>
                      <a:pt x="124" y="3992"/>
                    </a:lnTo>
                    <a:lnTo>
                      <a:pt x="122" y="3992"/>
                    </a:lnTo>
                    <a:lnTo>
                      <a:pt x="122" y="3992"/>
                    </a:lnTo>
                    <a:lnTo>
                      <a:pt x="134" y="3968"/>
                    </a:lnTo>
                    <a:lnTo>
                      <a:pt x="134" y="3968"/>
                    </a:lnTo>
                    <a:lnTo>
                      <a:pt x="124" y="3976"/>
                    </a:lnTo>
                    <a:lnTo>
                      <a:pt x="118" y="3980"/>
                    </a:lnTo>
                    <a:lnTo>
                      <a:pt x="110" y="3982"/>
                    </a:lnTo>
                    <a:lnTo>
                      <a:pt x="110" y="3982"/>
                    </a:lnTo>
                    <a:lnTo>
                      <a:pt x="110" y="3970"/>
                    </a:lnTo>
                    <a:lnTo>
                      <a:pt x="110" y="3970"/>
                    </a:lnTo>
                    <a:lnTo>
                      <a:pt x="102" y="3970"/>
                    </a:lnTo>
                    <a:lnTo>
                      <a:pt x="94" y="3968"/>
                    </a:lnTo>
                    <a:lnTo>
                      <a:pt x="94" y="3968"/>
                    </a:lnTo>
                    <a:lnTo>
                      <a:pt x="98" y="3962"/>
                    </a:lnTo>
                    <a:lnTo>
                      <a:pt x="96" y="3962"/>
                    </a:lnTo>
                    <a:lnTo>
                      <a:pt x="92" y="3962"/>
                    </a:lnTo>
                    <a:lnTo>
                      <a:pt x="92" y="3962"/>
                    </a:lnTo>
                    <a:lnTo>
                      <a:pt x="96" y="3956"/>
                    </a:lnTo>
                    <a:lnTo>
                      <a:pt x="100" y="3952"/>
                    </a:lnTo>
                    <a:lnTo>
                      <a:pt x="104" y="3950"/>
                    </a:lnTo>
                    <a:lnTo>
                      <a:pt x="104" y="3950"/>
                    </a:lnTo>
                    <a:lnTo>
                      <a:pt x="102" y="3948"/>
                    </a:lnTo>
                    <a:lnTo>
                      <a:pt x="98" y="3946"/>
                    </a:lnTo>
                    <a:lnTo>
                      <a:pt x="98" y="3946"/>
                    </a:lnTo>
                    <a:lnTo>
                      <a:pt x="94" y="3946"/>
                    </a:lnTo>
                    <a:lnTo>
                      <a:pt x="94" y="3948"/>
                    </a:lnTo>
                    <a:lnTo>
                      <a:pt x="92" y="3952"/>
                    </a:lnTo>
                    <a:lnTo>
                      <a:pt x="88" y="3950"/>
                    </a:lnTo>
                    <a:lnTo>
                      <a:pt x="88" y="3950"/>
                    </a:lnTo>
                    <a:lnTo>
                      <a:pt x="90" y="3946"/>
                    </a:lnTo>
                    <a:lnTo>
                      <a:pt x="92" y="3944"/>
                    </a:lnTo>
                    <a:lnTo>
                      <a:pt x="94" y="3940"/>
                    </a:lnTo>
                    <a:lnTo>
                      <a:pt x="92" y="3936"/>
                    </a:lnTo>
                    <a:lnTo>
                      <a:pt x="92" y="3936"/>
                    </a:lnTo>
                    <a:lnTo>
                      <a:pt x="100" y="3930"/>
                    </a:lnTo>
                    <a:lnTo>
                      <a:pt x="108" y="3926"/>
                    </a:lnTo>
                    <a:lnTo>
                      <a:pt x="108" y="3926"/>
                    </a:lnTo>
                    <a:lnTo>
                      <a:pt x="100" y="3926"/>
                    </a:lnTo>
                    <a:lnTo>
                      <a:pt x="90" y="3928"/>
                    </a:lnTo>
                    <a:lnTo>
                      <a:pt x="80" y="3932"/>
                    </a:lnTo>
                    <a:lnTo>
                      <a:pt x="72" y="3936"/>
                    </a:lnTo>
                    <a:lnTo>
                      <a:pt x="72" y="3936"/>
                    </a:lnTo>
                    <a:lnTo>
                      <a:pt x="70" y="3932"/>
                    </a:lnTo>
                    <a:lnTo>
                      <a:pt x="68" y="3930"/>
                    </a:lnTo>
                    <a:lnTo>
                      <a:pt x="68" y="3930"/>
                    </a:lnTo>
                    <a:lnTo>
                      <a:pt x="76" y="3916"/>
                    </a:lnTo>
                    <a:lnTo>
                      <a:pt x="76" y="3916"/>
                    </a:lnTo>
                    <a:lnTo>
                      <a:pt x="68" y="3920"/>
                    </a:lnTo>
                    <a:lnTo>
                      <a:pt x="64" y="3922"/>
                    </a:lnTo>
                    <a:lnTo>
                      <a:pt x="58" y="3922"/>
                    </a:lnTo>
                    <a:lnTo>
                      <a:pt x="58" y="3922"/>
                    </a:lnTo>
                    <a:lnTo>
                      <a:pt x="54" y="3916"/>
                    </a:lnTo>
                    <a:lnTo>
                      <a:pt x="52" y="3906"/>
                    </a:lnTo>
                    <a:lnTo>
                      <a:pt x="52" y="3898"/>
                    </a:lnTo>
                    <a:lnTo>
                      <a:pt x="54" y="3894"/>
                    </a:lnTo>
                    <a:lnTo>
                      <a:pt x="56" y="3892"/>
                    </a:lnTo>
                    <a:lnTo>
                      <a:pt x="56" y="3892"/>
                    </a:lnTo>
                    <a:lnTo>
                      <a:pt x="50" y="3894"/>
                    </a:lnTo>
                    <a:lnTo>
                      <a:pt x="44" y="3896"/>
                    </a:lnTo>
                    <a:lnTo>
                      <a:pt x="38" y="3894"/>
                    </a:lnTo>
                    <a:lnTo>
                      <a:pt x="34" y="3892"/>
                    </a:lnTo>
                    <a:lnTo>
                      <a:pt x="32" y="3888"/>
                    </a:lnTo>
                    <a:lnTo>
                      <a:pt x="28" y="3884"/>
                    </a:lnTo>
                    <a:lnTo>
                      <a:pt x="26" y="3872"/>
                    </a:lnTo>
                    <a:lnTo>
                      <a:pt x="26" y="3860"/>
                    </a:lnTo>
                    <a:lnTo>
                      <a:pt x="28" y="3848"/>
                    </a:lnTo>
                    <a:lnTo>
                      <a:pt x="32" y="3836"/>
                    </a:lnTo>
                    <a:lnTo>
                      <a:pt x="34" y="3832"/>
                    </a:lnTo>
                    <a:lnTo>
                      <a:pt x="38" y="3830"/>
                    </a:lnTo>
                    <a:lnTo>
                      <a:pt x="38" y="3830"/>
                    </a:lnTo>
                    <a:lnTo>
                      <a:pt x="36" y="3828"/>
                    </a:lnTo>
                    <a:lnTo>
                      <a:pt x="34" y="3830"/>
                    </a:lnTo>
                    <a:lnTo>
                      <a:pt x="32" y="3832"/>
                    </a:lnTo>
                    <a:lnTo>
                      <a:pt x="28" y="3832"/>
                    </a:lnTo>
                    <a:lnTo>
                      <a:pt x="28" y="3832"/>
                    </a:lnTo>
                    <a:lnTo>
                      <a:pt x="30" y="3822"/>
                    </a:lnTo>
                    <a:lnTo>
                      <a:pt x="30" y="3814"/>
                    </a:lnTo>
                    <a:lnTo>
                      <a:pt x="30" y="3814"/>
                    </a:lnTo>
                    <a:lnTo>
                      <a:pt x="34" y="3814"/>
                    </a:lnTo>
                    <a:lnTo>
                      <a:pt x="36" y="3814"/>
                    </a:lnTo>
                    <a:lnTo>
                      <a:pt x="38" y="3812"/>
                    </a:lnTo>
                    <a:lnTo>
                      <a:pt x="42" y="3812"/>
                    </a:lnTo>
                    <a:lnTo>
                      <a:pt x="42" y="3812"/>
                    </a:lnTo>
                    <a:lnTo>
                      <a:pt x="44" y="3818"/>
                    </a:lnTo>
                    <a:lnTo>
                      <a:pt x="46" y="3822"/>
                    </a:lnTo>
                    <a:lnTo>
                      <a:pt x="48" y="3826"/>
                    </a:lnTo>
                    <a:lnTo>
                      <a:pt x="50" y="3830"/>
                    </a:lnTo>
                    <a:lnTo>
                      <a:pt x="50" y="3830"/>
                    </a:lnTo>
                    <a:lnTo>
                      <a:pt x="54" y="3826"/>
                    </a:lnTo>
                    <a:lnTo>
                      <a:pt x="56" y="3826"/>
                    </a:lnTo>
                    <a:lnTo>
                      <a:pt x="60" y="3826"/>
                    </a:lnTo>
                    <a:lnTo>
                      <a:pt x="60" y="3826"/>
                    </a:lnTo>
                    <a:lnTo>
                      <a:pt x="56" y="3822"/>
                    </a:lnTo>
                    <a:lnTo>
                      <a:pt x="52" y="3818"/>
                    </a:lnTo>
                    <a:lnTo>
                      <a:pt x="46" y="3808"/>
                    </a:lnTo>
                    <a:lnTo>
                      <a:pt x="46" y="3802"/>
                    </a:lnTo>
                    <a:lnTo>
                      <a:pt x="46" y="3796"/>
                    </a:lnTo>
                    <a:lnTo>
                      <a:pt x="46" y="3790"/>
                    </a:lnTo>
                    <a:lnTo>
                      <a:pt x="50" y="3784"/>
                    </a:lnTo>
                    <a:lnTo>
                      <a:pt x="50" y="3784"/>
                    </a:lnTo>
                    <a:lnTo>
                      <a:pt x="48" y="3782"/>
                    </a:lnTo>
                    <a:lnTo>
                      <a:pt x="46" y="3782"/>
                    </a:lnTo>
                    <a:lnTo>
                      <a:pt x="44" y="3784"/>
                    </a:lnTo>
                    <a:lnTo>
                      <a:pt x="40" y="3786"/>
                    </a:lnTo>
                    <a:lnTo>
                      <a:pt x="40" y="3786"/>
                    </a:lnTo>
                    <a:lnTo>
                      <a:pt x="38" y="3786"/>
                    </a:lnTo>
                    <a:lnTo>
                      <a:pt x="38" y="3786"/>
                    </a:lnTo>
                    <a:lnTo>
                      <a:pt x="38" y="3776"/>
                    </a:lnTo>
                    <a:lnTo>
                      <a:pt x="36" y="3766"/>
                    </a:lnTo>
                    <a:lnTo>
                      <a:pt x="30" y="3750"/>
                    </a:lnTo>
                    <a:lnTo>
                      <a:pt x="24" y="3734"/>
                    </a:lnTo>
                    <a:lnTo>
                      <a:pt x="18" y="3718"/>
                    </a:lnTo>
                    <a:lnTo>
                      <a:pt x="18" y="3718"/>
                    </a:lnTo>
                    <a:lnTo>
                      <a:pt x="12" y="3720"/>
                    </a:lnTo>
                    <a:lnTo>
                      <a:pt x="8" y="3720"/>
                    </a:lnTo>
                    <a:lnTo>
                      <a:pt x="4" y="3722"/>
                    </a:lnTo>
                    <a:lnTo>
                      <a:pt x="0" y="3718"/>
                    </a:lnTo>
                    <a:lnTo>
                      <a:pt x="0" y="3718"/>
                    </a:lnTo>
                    <a:lnTo>
                      <a:pt x="0" y="3716"/>
                    </a:lnTo>
                    <a:lnTo>
                      <a:pt x="4" y="3716"/>
                    </a:lnTo>
                    <a:lnTo>
                      <a:pt x="6" y="3716"/>
                    </a:lnTo>
                    <a:lnTo>
                      <a:pt x="6" y="3710"/>
                    </a:lnTo>
                    <a:lnTo>
                      <a:pt x="6" y="3710"/>
                    </a:lnTo>
                    <a:lnTo>
                      <a:pt x="18" y="3708"/>
                    </a:lnTo>
                    <a:lnTo>
                      <a:pt x="28" y="3702"/>
                    </a:lnTo>
                    <a:lnTo>
                      <a:pt x="36" y="3696"/>
                    </a:lnTo>
                    <a:lnTo>
                      <a:pt x="42" y="3688"/>
                    </a:lnTo>
                    <a:lnTo>
                      <a:pt x="56" y="3670"/>
                    </a:lnTo>
                    <a:lnTo>
                      <a:pt x="64" y="3662"/>
                    </a:lnTo>
                    <a:lnTo>
                      <a:pt x="72" y="3656"/>
                    </a:lnTo>
                    <a:lnTo>
                      <a:pt x="72" y="3656"/>
                    </a:lnTo>
                    <a:lnTo>
                      <a:pt x="76" y="3604"/>
                    </a:lnTo>
                    <a:lnTo>
                      <a:pt x="76" y="3604"/>
                    </a:lnTo>
                    <a:lnTo>
                      <a:pt x="88" y="3588"/>
                    </a:lnTo>
                    <a:lnTo>
                      <a:pt x="98" y="3570"/>
                    </a:lnTo>
                    <a:lnTo>
                      <a:pt x="108" y="3550"/>
                    </a:lnTo>
                    <a:lnTo>
                      <a:pt x="114" y="3528"/>
                    </a:lnTo>
                    <a:lnTo>
                      <a:pt x="120" y="3504"/>
                    </a:lnTo>
                    <a:lnTo>
                      <a:pt x="122" y="3480"/>
                    </a:lnTo>
                    <a:lnTo>
                      <a:pt x="122" y="3456"/>
                    </a:lnTo>
                    <a:lnTo>
                      <a:pt x="122" y="3430"/>
                    </a:lnTo>
                    <a:lnTo>
                      <a:pt x="122" y="3430"/>
                    </a:lnTo>
                    <a:lnTo>
                      <a:pt x="120" y="3426"/>
                    </a:lnTo>
                    <a:lnTo>
                      <a:pt x="118" y="3424"/>
                    </a:lnTo>
                    <a:lnTo>
                      <a:pt x="112" y="3420"/>
                    </a:lnTo>
                    <a:lnTo>
                      <a:pt x="112" y="3420"/>
                    </a:lnTo>
                    <a:lnTo>
                      <a:pt x="112" y="3410"/>
                    </a:lnTo>
                    <a:lnTo>
                      <a:pt x="114" y="3404"/>
                    </a:lnTo>
                    <a:lnTo>
                      <a:pt x="122" y="3392"/>
                    </a:lnTo>
                    <a:lnTo>
                      <a:pt x="126" y="3386"/>
                    </a:lnTo>
                    <a:lnTo>
                      <a:pt x="128" y="3380"/>
                    </a:lnTo>
                    <a:lnTo>
                      <a:pt x="130" y="3372"/>
                    </a:lnTo>
                    <a:lnTo>
                      <a:pt x="128" y="3362"/>
                    </a:lnTo>
                    <a:lnTo>
                      <a:pt x="128" y="3362"/>
                    </a:lnTo>
                    <a:lnTo>
                      <a:pt x="134" y="3362"/>
                    </a:lnTo>
                    <a:lnTo>
                      <a:pt x="134" y="3362"/>
                    </a:lnTo>
                    <a:lnTo>
                      <a:pt x="134" y="3352"/>
                    </a:lnTo>
                    <a:lnTo>
                      <a:pt x="130" y="3342"/>
                    </a:lnTo>
                    <a:lnTo>
                      <a:pt x="128" y="3334"/>
                    </a:lnTo>
                    <a:lnTo>
                      <a:pt x="128" y="3326"/>
                    </a:lnTo>
                    <a:lnTo>
                      <a:pt x="128" y="3326"/>
                    </a:lnTo>
                    <a:lnTo>
                      <a:pt x="120" y="3322"/>
                    </a:lnTo>
                    <a:lnTo>
                      <a:pt x="112" y="3318"/>
                    </a:lnTo>
                    <a:lnTo>
                      <a:pt x="112" y="3318"/>
                    </a:lnTo>
                    <a:lnTo>
                      <a:pt x="114" y="3310"/>
                    </a:lnTo>
                    <a:lnTo>
                      <a:pt x="112" y="3302"/>
                    </a:lnTo>
                    <a:lnTo>
                      <a:pt x="106" y="3286"/>
                    </a:lnTo>
                    <a:lnTo>
                      <a:pt x="106" y="3286"/>
                    </a:lnTo>
                    <a:lnTo>
                      <a:pt x="100" y="3296"/>
                    </a:lnTo>
                    <a:lnTo>
                      <a:pt x="96" y="3300"/>
                    </a:lnTo>
                    <a:lnTo>
                      <a:pt x="92" y="3304"/>
                    </a:lnTo>
                    <a:lnTo>
                      <a:pt x="92" y="3304"/>
                    </a:lnTo>
                    <a:lnTo>
                      <a:pt x="110" y="3242"/>
                    </a:lnTo>
                    <a:lnTo>
                      <a:pt x="110" y="3242"/>
                    </a:lnTo>
                    <a:lnTo>
                      <a:pt x="116" y="3230"/>
                    </a:lnTo>
                    <a:lnTo>
                      <a:pt x="124" y="3218"/>
                    </a:lnTo>
                    <a:lnTo>
                      <a:pt x="144" y="3198"/>
                    </a:lnTo>
                    <a:lnTo>
                      <a:pt x="156" y="3188"/>
                    </a:lnTo>
                    <a:lnTo>
                      <a:pt x="164" y="3176"/>
                    </a:lnTo>
                    <a:lnTo>
                      <a:pt x="172" y="3162"/>
                    </a:lnTo>
                    <a:lnTo>
                      <a:pt x="174" y="3144"/>
                    </a:lnTo>
                    <a:lnTo>
                      <a:pt x="174" y="3144"/>
                    </a:lnTo>
                    <a:lnTo>
                      <a:pt x="186" y="3134"/>
                    </a:lnTo>
                    <a:lnTo>
                      <a:pt x="196" y="3120"/>
                    </a:lnTo>
                    <a:lnTo>
                      <a:pt x="206" y="3108"/>
                    </a:lnTo>
                    <a:lnTo>
                      <a:pt x="218" y="3094"/>
                    </a:lnTo>
                    <a:lnTo>
                      <a:pt x="218" y="3094"/>
                    </a:lnTo>
                    <a:lnTo>
                      <a:pt x="236" y="3080"/>
                    </a:lnTo>
                    <a:lnTo>
                      <a:pt x="246" y="3072"/>
                    </a:lnTo>
                    <a:lnTo>
                      <a:pt x="254" y="3064"/>
                    </a:lnTo>
                    <a:lnTo>
                      <a:pt x="262" y="3054"/>
                    </a:lnTo>
                    <a:lnTo>
                      <a:pt x="266" y="3042"/>
                    </a:lnTo>
                    <a:lnTo>
                      <a:pt x="270" y="3028"/>
                    </a:lnTo>
                    <a:lnTo>
                      <a:pt x="270" y="3012"/>
                    </a:lnTo>
                    <a:lnTo>
                      <a:pt x="270" y="3012"/>
                    </a:lnTo>
                    <a:lnTo>
                      <a:pt x="288" y="2990"/>
                    </a:lnTo>
                    <a:lnTo>
                      <a:pt x="294" y="2976"/>
                    </a:lnTo>
                    <a:lnTo>
                      <a:pt x="300" y="2962"/>
                    </a:lnTo>
                    <a:lnTo>
                      <a:pt x="300" y="2962"/>
                    </a:lnTo>
                    <a:lnTo>
                      <a:pt x="308" y="2956"/>
                    </a:lnTo>
                    <a:lnTo>
                      <a:pt x="316" y="2948"/>
                    </a:lnTo>
                    <a:lnTo>
                      <a:pt x="316" y="2948"/>
                    </a:lnTo>
                    <a:lnTo>
                      <a:pt x="326" y="2948"/>
                    </a:lnTo>
                    <a:lnTo>
                      <a:pt x="326" y="2948"/>
                    </a:lnTo>
                    <a:lnTo>
                      <a:pt x="338" y="2938"/>
                    </a:lnTo>
                    <a:lnTo>
                      <a:pt x="350" y="2926"/>
                    </a:lnTo>
                    <a:lnTo>
                      <a:pt x="368" y="2902"/>
                    </a:lnTo>
                    <a:lnTo>
                      <a:pt x="388" y="2876"/>
                    </a:lnTo>
                    <a:lnTo>
                      <a:pt x="408" y="2850"/>
                    </a:lnTo>
                    <a:lnTo>
                      <a:pt x="408" y="2850"/>
                    </a:lnTo>
                    <a:lnTo>
                      <a:pt x="420" y="2852"/>
                    </a:lnTo>
                    <a:lnTo>
                      <a:pt x="432" y="2850"/>
                    </a:lnTo>
                    <a:lnTo>
                      <a:pt x="442" y="2848"/>
                    </a:lnTo>
                    <a:lnTo>
                      <a:pt x="454" y="2844"/>
                    </a:lnTo>
                    <a:lnTo>
                      <a:pt x="474" y="2834"/>
                    </a:lnTo>
                    <a:lnTo>
                      <a:pt x="494" y="2822"/>
                    </a:lnTo>
                    <a:lnTo>
                      <a:pt x="530" y="2796"/>
                    </a:lnTo>
                    <a:lnTo>
                      <a:pt x="548" y="2784"/>
                    </a:lnTo>
                    <a:lnTo>
                      <a:pt x="566" y="2774"/>
                    </a:lnTo>
                    <a:lnTo>
                      <a:pt x="566" y="2774"/>
                    </a:lnTo>
                    <a:lnTo>
                      <a:pt x="566" y="2770"/>
                    </a:lnTo>
                    <a:lnTo>
                      <a:pt x="568" y="2768"/>
                    </a:lnTo>
                    <a:lnTo>
                      <a:pt x="568" y="2764"/>
                    </a:lnTo>
                    <a:lnTo>
                      <a:pt x="568" y="2760"/>
                    </a:lnTo>
                    <a:lnTo>
                      <a:pt x="568" y="2760"/>
                    </a:lnTo>
                    <a:lnTo>
                      <a:pt x="586" y="2742"/>
                    </a:lnTo>
                    <a:lnTo>
                      <a:pt x="594" y="2732"/>
                    </a:lnTo>
                    <a:lnTo>
                      <a:pt x="600" y="2718"/>
                    </a:lnTo>
                    <a:lnTo>
                      <a:pt x="600" y="2718"/>
                    </a:lnTo>
                    <a:lnTo>
                      <a:pt x="600" y="2710"/>
                    </a:lnTo>
                    <a:lnTo>
                      <a:pt x="600" y="2702"/>
                    </a:lnTo>
                    <a:lnTo>
                      <a:pt x="600" y="2684"/>
                    </a:lnTo>
                    <a:lnTo>
                      <a:pt x="598" y="2666"/>
                    </a:lnTo>
                    <a:lnTo>
                      <a:pt x="600" y="2648"/>
                    </a:lnTo>
                    <a:lnTo>
                      <a:pt x="600" y="2648"/>
                    </a:lnTo>
                    <a:lnTo>
                      <a:pt x="602" y="2638"/>
                    </a:lnTo>
                    <a:lnTo>
                      <a:pt x="606" y="2630"/>
                    </a:lnTo>
                    <a:lnTo>
                      <a:pt x="614" y="2616"/>
                    </a:lnTo>
                    <a:lnTo>
                      <a:pt x="636" y="2592"/>
                    </a:lnTo>
                    <a:lnTo>
                      <a:pt x="636" y="2592"/>
                    </a:lnTo>
                    <a:lnTo>
                      <a:pt x="636" y="2588"/>
                    </a:lnTo>
                    <a:lnTo>
                      <a:pt x="638" y="2586"/>
                    </a:lnTo>
                    <a:lnTo>
                      <a:pt x="638" y="2586"/>
                    </a:lnTo>
                    <a:lnTo>
                      <a:pt x="638" y="2562"/>
                    </a:lnTo>
                    <a:lnTo>
                      <a:pt x="638" y="2562"/>
                    </a:lnTo>
                    <a:lnTo>
                      <a:pt x="650" y="2554"/>
                    </a:lnTo>
                    <a:lnTo>
                      <a:pt x="662" y="2546"/>
                    </a:lnTo>
                    <a:lnTo>
                      <a:pt x="672" y="2536"/>
                    </a:lnTo>
                    <a:lnTo>
                      <a:pt x="680" y="2522"/>
                    </a:lnTo>
                    <a:lnTo>
                      <a:pt x="680" y="2522"/>
                    </a:lnTo>
                    <a:lnTo>
                      <a:pt x="728" y="2496"/>
                    </a:lnTo>
                    <a:lnTo>
                      <a:pt x="752" y="2482"/>
                    </a:lnTo>
                    <a:lnTo>
                      <a:pt x="776" y="2466"/>
                    </a:lnTo>
                    <a:lnTo>
                      <a:pt x="786" y="2458"/>
                    </a:lnTo>
                    <a:lnTo>
                      <a:pt x="794" y="2448"/>
                    </a:lnTo>
                    <a:lnTo>
                      <a:pt x="802" y="2436"/>
                    </a:lnTo>
                    <a:lnTo>
                      <a:pt x="810" y="2424"/>
                    </a:lnTo>
                    <a:lnTo>
                      <a:pt x="816" y="2412"/>
                    </a:lnTo>
                    <a:lnTo>
                      <a:pt x="820" y="2398"/>
                    </a:lnTo>
                    <a:lnTo>
                      <a:pt x="822" y="2380"/>
                    </a:lnTo>
                    <a:lnTo>
                      <a:pt x="824" y="2364"/>
                    </a:lnTo>
                    <a:lnTo>
                      <a:pt x="824" y="2364"/>
                    </a:lnTo>
                    <a:lnTo>
                      <a:pt x="834" y="2364"/>
                    </a:lnTo>
                    <a:lnTo>
                      <a:pt x="842" y="2360"/>
                    </a:lnTo>
                    <a:lnTo>
                      <a:pt x="850" y="2356"/>
                    </a:lnTo>
                    <a:lnTo>
                      <a:pt x="856" y="2354"/>
                    </a:lnTo>
                    <a:lnTo>
                      <a:pt x="856" y="2354"/>
                    </a:lnTo>
                    <a:lnTo>
                      <a:pt x="858" y="2366"/>
                    </a:lnTo>
                    <a:lnTo>
                      <a:pt x="860" y="2378"/>
                    </a:lnTo>
                    <a:lnTo>
                      <a:pt x="864" y="2386"/>
                    </a:lnTo>
                    <a:lnTo>
                      <a:pt x="870" y="2394"/>
                    </a:lnTo>
                    <a:lnTo>
                      <a:pt x="878" y="2400"/>
                    </a:lnTo>
                    <a:lnTo>
                      <a:pt x="886" y="2404"/>
                    </a:lnTo>
                    <a:lnTo>
                      <a:pt x="898" y="2406"/>
                    </a:lnTo>
                    <a:lnTo>
                      <a:pt x="908" y="2408"/>
                    </a:lnTo>
                    <a:lnTo>
                      <a:pt x="908" y="2408"/>
                    </a:lnTo>
                    <a:lnTo>
                      <a:pt x="914" y="2406"/>
                    </a:lnTo>
                    <a:lnTo>
                      <a:pt x="918" y="2404"/>
                    </a:lnTo>
                    <a:lnTo>
                      <a:pt x="924" y="2402"/>
                    </a:lnTo>
                    <a:lnTo>
                      <a:pt x="930" y="2402"/>
                    </a:lnTo>
                    <a:lnTo>
                      <a:pt x="930" y="2402"/>
                    </a:lnTo>
                    <a:lnTo>
                      <a:pt x="934" y="2402"/>
                    </a:lnTo>
                    <a:lnTo>
                      <a:pt x="938" y="2406"/>
                    </a:lnTo>
                    <a:lnTo>
                      <a:pt x="942" y="2408"/>
                    </a:lnTo>
                    <a:lnTo>
                      <a:pt x="946" y="2408"/>
                    </a:lnTo>
                    <a:lnTo>
                      <a:pt x="946" y="2408"/>
                    </a:lnTo>
                    <a:lnTo>
                      <a:pt x="950" y="2406"/>
                    </a:lnTo>
                    <a:lnTo>
                      <a:pt x="952" y="2404"/>
                    </a:lnTo>
                    <a:lnTo>
                      <a:pt x="956" y="2400"/>
                    </a:lnTo>
                    <a:lnTo>
                      <a:pt x="960" y="2394"/>
                    </a:lnTo>
                    <a:lnTo>
                      <a:pt x="962" y="2392"/>
                    </a:lnTo>
                    <a:lnTo>
                      <a:pt x="966" y="2392"/>
                    </a:lnTo>
                    <a:lnTo>
                      <a:pt x="966" y="2392"/>
                    </a:lnTo>
                    <a:lnTo>
                      <a:pt x="968" y="2394"/>
                    </a:lnTo>
                    <a:lnTo>
                      <a:pt x="972" y="2394"/>
                    </a:lnTo>
                    <a:lnTo>
                      <a:pt x="972" y="2394"/>
                    </a:lnTo>
                    <a:lnTo>
                      <a:pt x="972" y="2408"/>
                    </a:lnTo>
                    <a:lnTo>
                      <a:pt x="972" y="2408"/>
                    </a:lnTo>
                    <a:lnTo>
                      <a:pt x="980" y="2412"/>
                    </a:lnTo>
                    <a:lnTo>
                      <a:pt x="990" y="2416"/>
                    </a:lnTo>
                    <a:lnTo>
                      <a:pt x="1000" y="2416"/>
                    </a:lnTo>
                    <a:lnTo>
                      <a:pt x="1012" y="2416"/>
                    </a:lnTo>
                    <a:lnTo>
                      <a:pt x="1022" y="2412"/>
                    </a:lnTo>
                    <a:lnTo>
                      <a:pt x="1030" y="2408"/>
                    </a:lnTo>
                    <a:lnTo>
                      <a:pt x="1046" y="2400"/>
                    </a:lnTo>
                    <a:lnTo>
                      <a:pt x="1046" y="2400"/>
                    </a:lnTo>
                    <a:lnTo>
                      <a:pt x="1048" y="2390"/>
                    </a:lnTo>
                    <a:lnTo>
                      <a:pt x="1052" y="2384"/>
                    </a:lnTo>
                    <a:lnTo>
                      <a:pt x="1058" y="2380"/>
                    </a:lnTo>
                    <a:lnTo>
                      <a:pt x="1064" y="2378"/>
                    </a:lnTo>
                    <a:lnTo>
                      <a:pt x="1076" y="2374"/>
                    </a:lnTo>
                    <a:lnTo>
                      <a:pt x="1082" y="2372"/>
                    </a:lnTo>
                    <a:lnTo>
                      <a:pt x="1086" y="2366"/>
                    </a:lnTo>
                    <a:lnTo>
                      <a:pt x="1086" y="2366"/>
                    </a:lnTo>
                    <a:lnTo>
                      <a:pt x="1092" y="2368"/>
                    </a:lnTo>
                    <a:lnTo>
                      <a:pt x="1094" y="2370"/>
                    </a:lnTo>
                    <a:lnTo>
                      <a:pt x="1096" y="2372"/>
                    </a:lnTo>
                    <a:lnTo>
                      <a:pt x="1100" y="2372"/>
                    </a:lnTo>
                    <a:lnTo>
                      <a:pt x="1100" y="2372"/>
                    </a:lnTo>
                    <a:lnTo>
                      <a:pt x="1110" y="2364"/>
                    </a:lnTo>
                    <a:lnTo>
                      <a:pt x="1116" y="2356"/>
                    </a:lnTo>
                    <a:lnTo>
                      <a:pt x="1124" y="2346"/>
                    </a:lnTo>
                    <a:lnTo>
                      <a:pt x="1132" y="2338"/>
                    </a:lnTo>
                    <a:lnTo>
                      <a:pt x="1132" y="2338"/>
                    </a:lnTo>
                    <a:lnTo>
                      <a:pt x="1174" y="2328"/>
                    </a:lnTo>
                    <a:lnTo>
                      <a:pt x="1216" y="2318"/>
                    </a:lnTo>
                    <a:lnTo>
                      <a:pt x="1216" y="2318"/>
                    </a:lnTo>
                    <a:lnTo>
                      <a:pt x="1218" y="2318"/>
                    </a:lnTo>
                    <a:lnTo>
                      <a:pt x="1220" y="2318"/>
                    </a:lnTo>
                    <a:lnTo>
                      <a:pt x="1222" y="2320"/>
                    </a:lnTo>
                    <a:lnTo>
                      <a:pt x="1226" y="2320"/>
                    </a:lnTo>
                    <a:lnTo>
                      <a:pt x="1226" y="2320"/>
                    </a:lnTo>
                    <a:lnTo>
                      <a:pt x="1230" y="2320"/>
                    </a:lnTo>
                    <a:lnTo>
                      <a:pt x="1232" y="2318"/>
                    </a:lnTo>
                    <a:lnTo>
                      <a:pt x="1236" y="2312"/>
                    </a:lnTo>
                    <a:lnTo>
                      <a:pt x="1240" y="2308"/>
                    </a:lnTo>
                    <a:lnTo>
                      <a:pt x="1244" y="2304"/>
                    </a:lnTo>
                    <a:lnTo>
                      <a:pt x="1244" y="2304"/>
                    </a:lnTo>
                    <a:lnTo>
                      <a:pt x="1246" y="2304"/>
                    </a:lnTo>
                    <a:lnTo>
                      <a:pt x="1248" y="2306"/>
                    </a:lnTo>
                    <a:lnTo>
                      <a:pt x="1250" y="2308"/>
                    </a:lnTo>
                    <a:lnTo>
                      <a:pt x="1252" y="2310"/>
                    </a:lnTo>
                    <a:lnTo>
                      <a:pt x="1252" y="2310"/>
                    </a:lnTo>
                    <a:lnTo>
                      <a:pt x="1272" y="2308"/>
                    </a:lnTo>
                    <a:lnTo>
                      <a:pt x="1272" y="2308"/>
                    </a:lnTo>
                    <a:lnTo>
                      <a:pt x="1278" y="2304"/>
                    </a:lnTo>
                    <a:lnTo>
                      <a:pt x="1284" y="2298"/>
                    </a:lnTo>
                    <a:lnTo>
                      <a:pt x="1284" y="2298"/>
                    </a:lnTo>
                    <a:lnTo>
                      <a:pt x="1294" y="2300"/>
                    </a:lnTo>
                    <a:lnTo>
                      <a:pt x="1306" y="2298"/>
                    </a:lnTo>
                    <a:lnTo>
                      <a:pt x="1318" y="2298"/>
                    </a:lnTo>
                    <a:lnTo>
                      <a:pt x="1332" y="2298"/>
                    </a:lnTo>
                    <a:lnTo>
                      <a:pt x="1332" y="2298"/>
                    </a:lnTo>
                    <a:lnTo>
                      <a:pt x="1340" y="2306"/>
                    </a:lnTo>
                    <a:lnTo>
                      <a:pt x="1348" y="2314"/>
                    </a:lnTo>
                    <a:lnTo>
                      <a:pt x="1348" y="2314"/>
                    </a:lnTo>
                    <a:lnTo>
                      <a:pt x="1364" y="2308"/>
                    </a:lnTo>
                    <a:lnTo>
                      <a:pt x="1380" y="2302"/>
                    </a:lnTo>
                    <a:lnTo>
                      <a:pt x="1386" y="2300"/>
                    </a:lnTo>
                    <a:lnTo>
                      <a:pt x="1394" y="2294"/>
                    </a:lnTo>
                    <a:lnTo>
                      <a:pt x="1398" y="2290"/>
                    </a:lnTo>
                    <a:lnTo>
                      <a:pt x="1402" y="2282"/>
                    </a:lnTo>
                    <a:lnTo>
                      <a:pt x="1402" y="2282"/>
                    </a:lnTo>
                    <a:lnTo>
                      <a:pt x="1406" y="2288"/>
                    </a:lnTo>
                    <a:lnTo>
                      <a:pt x="1412" y="2292"/>
                    </a:lnTo>
                    <a:lnTo>
                      <a:pt x="1420" y="2294"/>
                    </a:lnTo>
                    <a:lnTo>
                      <a:pt x="1426" y="2296"/>
                    </a:lnTo>
                    <a:lnTo>
                      <a:pt x="1432" y="2294"/>
                    </a:lnTo>
                    <a:lnTo>
                      <a:pt x="1438" y="2292"/>
                    </a:lnTo>
                    <a:lnTo>
                      <a:pt x="1440" y="2288"/>
                    </a:lnTo>
                    <a:lnTo>
                      <a:pt x="1442" y="2280"/>
                    </a:lnTo>
                    <a:lnTo>
                      <a:pt x="1442" y="2280"/>
                    </a:lnTo>
                    <a:lnTo>
                      <a:pt x="1448" y="2284"/>
                    </a:lnTo>
                    <a:lnTo>
                      <a:pt x="1454" y="2286"/>
                    </a:lnTo>
                    <a:lnTo>
                      <a:pt x="1460" y="2288"/>
                    </a:lnTo>
                    <a:lnTo>
                      <a:pt x="1468" y="2286"/>
                    </a:lnTo>
                    <a:lnTo>
                      <a:pt x="1468" y="2286"/>
                    </a:lnTo>
                    <a:lnTo>
                      <a:pt x="1466" y="2290"/>
                    </a:lnTo>
                    <a:lnTo>
                      <a:pt x="1468" y="2292"/>
                    </a:lnTo>
                    <a:lnTo>
                      <a:pt x="1470" y="2296"/>
                    </a:lnTo>
                    <a:lnTo>
                      <a:pt x="1470" y="2296"/>
                    </a:lnTo>
                    <a:lnTo>
                      <a:pt x="1478" y="2292"/>
                    </a:lnTo>
                    <a:lnTo>
                      <a:pt x="1486" y="2290"/>
                    </a:lnTo>
                    <a:lnTo>
                      <a:pt x="1496" y="2290"/>
                    </a:lnTo>
                    <a:lnTo>
                      <a:pt x="1508" y="2290"/>
                    </a:lnTo>
                    <a:lnTo>
                      <a:pt x="1508" y="2290"/>
                    </a:lnTo>
                    <a:lnTo>
                      <a:pt x="1518" y="2280"/>
                    </a:lnTo>
                    <a:lnTo>
                      <a:pt x="1528" y="2270"/>
                    </a:lnTo>
                    <a:lnTo>
                      <a:pt x="1542" y="2262"/>
                    </a:lnTo>
                    <a:lnTo>
                      <a:pt x="1558" y="2258"/>
                    </a:lnTo>
                    <a:lnTo>
                      <a:pt x="1558" y="2258"/>
                    </a:lnTo>
                    <a:lnTo>
                      <a:pt x="1558" y="2262"/>
                    </a:lnTo>
                    <a:lnTo>
                      <a:pt x="1556" y="2264"/>
                    </a:lnTo>
                    <a:lnTo>
                      <a:pt x="1556" y="2268"/>
                    </a:lnTo>
                    <a:lnTo>
                      <a:pt x="1558" y="2270"/>
                    </a:lnTo>
                    <a:lnTo>
                      <a:pt x="1558" y="2270"/>
                    </a:lnTo>
                    <a:lnTo>
                      <a:pt x="1560" y="2268"/>
                    </a:lnTo>
                    <a:lnTo>
                      <a:pt x="1560" y="2268"/>
                    </a:lnTo>
                    <a:lnTo>
                      <a:pt x="1560" y="2264"/>
                    </a:lnTo>
                    <a:lnTo>
                      <a:pt x="1562" y="2264"/>
                    </a:lnTo>
                    <a:lnTo>
                      <a:pt x="1562" y="2264"/>
                    </a:lnTo>
                    <a:lnTo>
                      <a:pt x="1566" y="2264"/>
                    </a:lnTo>
                    <a:lnTo>
                      <a:pt x="1570" y="2268"/>
                    </a:lnTo>
                    <a:lnTo>
                      <a:pt x="1576" y="2276"/>
                    </a:lnTo>
                    <a:lnTo>
                      <a:pt x="1578" y="2286"/>
                    </a:lnTo>
                    <a:lnTo>
                      <a:pt x="1578" y="2292"/>
                    </a:lnTo>
                    <a:lnTo>
                      <a:pt x="1578" y="2292"/>
                    </a:lnTo>
                    <a:lnTo>
                      <a:pt x="1580" y="2294"/>
                    </a:lnTo>
                    <a:lnTo>
                      <a:pt x="1582" y="2296"/>
                    </a:lnTo>
                    <a:lnTo>
                      <a:pt x="1590" y="2296"/>
                    </a:lnTo>
                    <a:lnTo>
                      <a:pt x="1590" y="2296"/>
                    </a:lnTo>
                    <a:lnTo>
                      <a:pt x="1594" y="2288"/>
                    </a:lnTo>
                    <a:lnTo>
                      <a:pt x="1602" y="2284"/>
                    </a:lnTo>
                    <a:lnTo>
                      <a:pt x="1608" y="2278"/>
                    </a:lnTo>
                    <a:lnTo>
                      <a:pt x="1612" y="2270"/>
                    </a:lnTo>
                    <a:lnTo>
                      <a:pt x="1612" y="2270"/>
                    </a:lnTo>
                    <a:lnTo>
                      <a:pt x="1616" y="2274"/>
                    </a:lnTo>
                    <a:lnTo>
                      <a:pt x="1616" y="2278"/>
                    </a:lnTo>
                    <a:lnTo>
                      <a:pt x="1618" y="2282"/>
                    </a:lnTo>
                    <a:lnTo>
                      <a:pt x="1620" y="2284"/>
                    </a:lnTo>
                    <a:lnTo>
                      <a:pt x="1620" y="2284"/>
                    </a:lnTo>
                    <a:lnTo>
                      <a:pt x="1616" y="2290"/>
                    </a:lnTo>
                    <a:lnTo>
                      <a:pt x="1614" y="2298"/>
                    </a:lnTo>
                    <a:lnTo>
                      <a:pt x="1610" y="2306"/>
                    </a:lnTo>
                    <a:lnTo>
                      <a:pt x="1608" y="2316"/>
                    </a:lnTo>
                    <a:lnTo>
                      <a:pt x="1608" y="2316"/>
                    </a:lnTo>
                    <a:lnTo>
                      <a:pt x="1604" y="2320"/>
                    </a:lnTo>
                    <a:lnTo>
                      <a:pt x="1600" y="2324"/>
                    </a:lnTo>
                    <a:lnTo>
                      <a:pt x="1596" y="2328"/>
                    </a:lnTo>
                    <a:lnTo>
                      <a:pt x="1594" y="2332"/>
                    </a:lnTo>
                    <a:lnTo>
                      <a:pt x="1594" y="2332"/>
                    </a:lnTo>
                    <a:lnTo>
                      <a:pt x="1594" y="2338"/>
                    </a:lnTo>
                    <a:lnTo>
                      <a:pt x="1596" y="2344"/>
                    </a:lnTo>
                    <a:lnTo>
                      <a:pt x="1600" y="2348"/>
                    </a:lnTo>
                    <a:lnTo>
                      <a:pt x="1606" y="2352"/>
                    </a:lnTo>
                    <a:lnTo>
                      <a:pt x="1628" y="2366"/>
                    </a:lnTo>
                    <a:lnTo>
                      <a:pt x="1628" y="2366"/>
                    </a:lnTo>
                    <a:lnTo>
                      <a:pt x="1632" y="2378"/>
                    </a:lnTo>
                    <a:lnTo>
                      <a:pt x="1632" y="2388"/>
                    </a:lnTo>
                    <a:lnTo>
                      <a:pt x="1632" y="2398"/>
                    </a:lnTo>
                    <a:lnTo>
                      <a:pt x="1630" y="2408"/>
                    </a:lnTo>
                    <a:lnTo>
                      <a:pt x="1624" y="2426"/>
                    </a:lnTo>
                    <a:lnTo>
                      <a:pt x="1616" y="2442"/>
                    </a:lnTo>
                    <a:lnTo>
                      <a:pt x="1616" y="2442"/>
                    </a:lnTo>
                    <a:lnTo>
                      <a:pt x="1606" y="2446"/>
                    </a:lnTo>
                    <a:lnTo>
                      <a:pt x="1600" y="2454"/>
                    </a:lnTo>
                    <a:lnTo>
                      <a:pt x="1596" y="2464"/>
                    </a:lnTo>
                    <a:lnTo>
                      <a:pt x="1596" y="2474"/>
                    </a:lnTo>
                    <a:lnTo>
                      <a:pt x="1600" y="2484"/>
                    </a:lnTo>
                    <a:lnTo>
                      <a:pt x="1606" y="2492"/>
                    </a:lnTo>
                    <a:lnTo>
                      <a:pt x="1614" y="2498"/>
                    </a:lnTo>
                    <a:lnTo>
                      <a:pt x="1624" y="2502"/>
                    </a:lnTo>
                    <a:lnTo>
                      <a:pt x="1624" y="2502"/>
                    </a:lnTo>
                    <a:lnTo>
                      <a:pt x="1628" y="2500"/>
                    </a:lnTo>
                    <a:lnTo>
                      <a:pt x="1630" y="2494"/>
                    </a:lnTo>
                    <a:lnTo>
                      <a:pt x="1630" y="2482"/>
                    </a:lnTo>
                    <a:lnTo>
                      <a:pt x="1630" y="2482"/>
                    </a:lnTo>
                    <a:lnTo>
                      <a:pt x="1640" y="2482"/>
                    </a:lnTo>
                    <a:lnTo>
                      <a:pt x="1646" y="2486"/>
                    </a:lnTo>
                    <a:lnTo>
                      <a:pt x="1646" y="2486"/>
                    </a:lnTo>
                    <a:lnTo>
                      <a:pt x="1644" y="2490"/>
                    </a:lnTo>
                    <a:lnTo>
                      <a:pt x="1642" y="2494"/>
                    </a:lnTo>
                    <a:lnTo>
                      <a:pt x="1638" y="2500"/>
                    </a:lnTo>
                    <a:lnTo>
                      <a:pt x="1638" y="2500"/>
                    </a:lnTo>
                    <a:lnTo>
                      <a:pt x="1636" y="2498"/>
                    </a:lnTo>
                    <a:lnTo>
                      <a:pt x="1636" y="2496"/>
                    </a:lnTo>
                    <a:lnTo>
                      <a:pt x="1636" y="2494"/>
                    </a:lnTo>
                    <a:lnTo>
                      <a:pt x="1634" y="2494"/>
                    </a:lnTo>
                    <a:lnTo>
                      <a:pt x="1634" y="2494"/>
                    </a:lnTo>
                    <a:lnTo>
                      <a:pt x="1632" y="2496"/>
                    </a:lnTo>
                    <a:lnTo>
                      <a:pt x="1632" y="2500"/>
                    </a:lnTo>
                    <a:lnTo>
                      <a:pt x="1632" y="2510"/>
                    </a:lnTo>
                    <a:lnTo>
                      <a:pt x="1632" y="2510"/>
                    </a:lnTo>
                    <a:lnTo>
                      <a:pt x="1636" y="2508"/>
                    </a:lnTo>
                    <a:lnTo>
                      <a:pt x="1638" y="2504"/>
                    </a:lnTo>
                    <a:lnTo>
                      <a:pt x="1640" y="2502"/>
                    </a:lnTo>
                    <a:lnTo>
                      <a:pt x="1644" y="2500"/>
                    </a:lnTo>
                    <a:lnTo>
                      <a:pt x="1644" y="2500"/>
                    </a:lnTo>
                    <a:lnTo>
                      <a:pt x="1648" y="2502"/>
                    </a:lnTo>
                    <a:lnTo>
                      <a:pt x="1650" y="2504"/>
                    </a:lnTo>
                    <a:lnTo>
                      <a:pt x="1654" y="2512"/>
                    </a:lnTo>
                    <a:lnTo>
                      <a:pt x="1660" y="2526"/>
                    </a:lnTo>
                    <a:lnTo>
                      <a:pt x="1660" y="2526"/>
                    </a:lnTo>
                    <a:lnTo>
                      <a:pt x="1674" y="2526"/>
                    </a:lnTo>
                    <a:lnTo>
                      <a:pt x="1674" y="2526"/>
                    </a:lnTo>
                    <a:lnTo>
                      <a:pt x="1682" y="2532"/>
                    </a:lnTo>
                    <a:lnTo>
                      <a:pt x="1692" y="2538"/>
                    </a:lnTo>
                    <a:lnTo>
                      <a:pt x="1702" y="2542"/>
                    </a:lnTo>
                    <a:lnTo>
                      <a:pt x="1714" y="2544"/>
                    </a:lnTo>
                    <a:lnTo>
                      <a:pt x="1728" y="2546"/>
                    </a:lnTo>
                    <a:lnTo>
                      <a:pt x="1740" y="2544"/>
                    </a:lnTo>
                    <a:lnTo>
                      <a:pt x="1750" y="2542"/>
                    </a:lnTo>
                    <a:lnTo>
                      <a:pt x="1760" y="2536"/>
                    </a:lnTo>
                    <a:lnTo>
                      <a:pt x="1760" y="2536"/>
                    </a:lnTo>
                    <a:lnTo>
                      <a:pt x="1780" y="2542"/>
                    </a:lnTo>
                    <a:lnTo>
                      <a:pt x="1802" y="2548"/>
                    </a:lnTo>
                    <a:lnTo>
                      <a:pt x="1822" y="2554"/>
                    </a:lnTo>
                    <a:lnTo>
                      <a:pt x="1830" y="2558"/>
                    </a:lnTo>
                    <a:lnTo>
                      <a:pt x="1840" y="2562"/>
                    </a:lnTo>
                    <a:lnTo>
                      <a:pt x="1840" y="2562"/>
                    </a:lnTo>
                    <a:lnTo>
                      <a:pt x="1846" y="2562"/>
                    </a:lnTo>
                    <a:lnTo>
                      <a:pt x="1852" y="2560"/>
                    </a:lnTo>
                    <a:lnTo>
                      <a:pt x="1858" y="2562"/>
                    </a:lnTo>
                    <a:lnTo>
                      <a:pt x="1862" y="2564"/>
                    </a:lnTo>
                    <a:lnTo>
                      <a:pt x="1868" y="2572"/>
                    </a:lnTo>
                    <a:lnTo>
                      <a:pt x="1872" y="2584"/>
                    </a:lnTo>
                    <a:lnTo>
                      <a:pt x="1872" y="2584"/>
                    </a:lnTo>
                    <a:lnTo>
                      <a:pt x="1880" y="2600"/>
                    </a:lnTo>
                    <a:lnTo>
                      <a:pt x="1888" y="2616"/>
                    </a:lnTo>
                    <a:lnTo>
                      <a:pt x="1896" y="2622"/>
                    </a:lnTo>
                    <a:lnTo>
                      <a:pt x="1902" y="2628"/>
                    </a:lnTo>
                    <a:lnTo>
                      <a:pt x="1912" y="2634"/>
                    </a:lnTo>
                    <a:lnTo>
                      <a:pt x="1922" y="2636"/>
                    </a:lnTo>
                    <a:lnTo>
                      <a:pt x="1922" y="2636"/>
                    </a:lnTo>
                    <a:lnTo>
                      <a:pt x="1932" y="2636"/>
                    </a:lnTo>
                    <a:lnTo>
                      <a:pt x="1940" y="2634"/>
                    </a:lnTo>
                    <a:lnTo>
                      <a:pt x="1950" y="2632"/>
                    </a:lnTo>
                    <a:lnTo>
                      <a:pt x="1958" y="2632"/>
                    </a:lnTo>
                    <a:lnTo>
                      <a:pt x="1958" y="2632"/>
                    </a:lnTo>
                    <a:lnTo>
                      <a:pt x="1972" y="2634"/>
                    </a:lnTo>
                    <a:lnTo>
                      <a:pt x="1982" y="2638"/>
                    </a:lnTo>
                    <a:lnTo>
                      <a:pt x="1994" y="2642"/>
                    </a:lnTo>
                    <a:lnTo>
                      <a:pt x="2006" y="2642"/>
                    </a:lnTo>
                    <a:lnTo>
                      <a:pt x="2006" y="2642"/>
                    </a:lnTo>
                    <a:lnTo>
                      <a:pt x="2022" y="2654"/>
                    </a:lnTo>
                    <a:lnTo>
                      <a:pt x="2040" y="2664"/>
                    </a:lnTo>
                    <a:lnTo>
                      <a:pt x="2060" y="2672"/>
                    </a:lnTo>
                    <a:lnTo>
                      <a:pt x="2084" y="2676"/>
                    </a:lnTo>
                    <a:lnTo>
                      <a:pt x="2084" y="2676"/>
                    </a:lnTo>
                    <a:lnTo>
                      <a:pt x="2094" y="2662"/>
                    </a:lnTo>
                    <a:lnTo>
                      <a:pt x="2104" y="2648"/>
                    </a:lnTo>
                    <a:lnTo>
                      <a:pt x="2108" y="2640"/>
                    </a:lnTo>
                    <a:lnTo>
                      <a:pt x="2110" y="2632"/>
                    </a:lnTo>
                    <a:lnTo>
                      <a:pt x="2112" y="2622"/>
                    </a:lnTo>
                    <a:lnTo>
                      <a:pt x="2110" y="2612"/>
                    </a:lnTo>
                    <a:lnTo>
                      <a:pt x="2110" y="2612"/>
                    </a:lnTo>
                    <a:lnTo>
                      <a:pt x="2106" y="2602"/>
                    </a:lnTo>
                    <a:lnTo>
                      <a:pt x="2098" y="2592"/>
                    </a:lnTo>
                    <a:lnTo>
                      <a:pt x="2092" y="2580"/>
                    </a:lnTo>
                    <a:lnTo>
                      <a:pt x="2088" y="2574"/>
                    </a:lnTo>
                    <a:lnTo>
                      <a:pt x="2088" y="2566"/>
                    </a:lnTo>
                    <a:lnTo>
                      <a:pt x="2088" y="2566"/>
                    </a:lnTo>
                    <a:lnTo>
                      <a:pt x="2086" y="2558"/>
                    </a:lnTo>
                    <a:lnTo>
                      <a:pt x="2088" y="2548"/>
                    </a:lnTo>
                    <a:lnTo>
                      <a:pt x="2090" y="2540"/>
                    </a:lnTo>
                    <a:lnTo>
                      <a:pt x="2094" y="2534"/>
                    </a:lnTo>
                    <a:lnTo>
                      <a:pt x="2104" y="2520"/>
                    </a:lnTo>
                    <a:lnTo>
                      <a:pt x="2118" y="2508"/>
                    </a:lnTo>
                    <a:lnTo>
                      <a:pt x="2118" y="2508"/>
                    </a:lnTo>
                    <a:lnTo>
                      <a:pt x="2118" y="2500"/>
                    </a:lnTo>
                    <a:lnTo>
                      <a:pt x="2118" y="2500"/>
                    </a:lnTo>
                    <a:lnTo>
                      <a:pt x="2124" y="2500"/>
                    </a:lnTo>
                    <a:lnTo>
                      <a:pt x="2130" y="2498"/>
                    </a:lnTo>
                    <a:lnTo>
                      <a:pt x="2142" y="2492"/>
                    </a:lnTo>
                    <a:lnTo>
                      <a:pt x="2150" y="2484"/>
                    </a:lnTo>
                    <a:lnTo>
                      <a:pt x="2156" y="2482"/>
                    </a:lnTo>
                    <a:lnTo>
                      <a:pt x="2162" y="2480"/>
                    </a:lnTo>
                    <a:lnTo>
                      <a:pt x="2162" y="2480"/>
                    </a:lnTo>
                    <a:lnTo>
                      <a:pt x="2174" y="2480"/>
                    </a:lnTo>
                    <a:lnTo>
                      <a:pt x="2186" y="2484"/>
                    </a:lnTo>
                    <a:lnTo>
                      <a:pt x="2200" y="2488"/>
                    </a:lnTo>
                    <a:lnTo>
                      <a:pt x="2214" y="2492"/>
                    </a:lnTo>
                    <a:lnTo>
                      <a:pt x="2214" y="2492"/>
                    </a:lnTo>
                    <a:lnTo>
                      <a:pt x="2214" y="2504"/>
                    </a:lnTo>
                    <a:lnTo>
                      <a:pt x="2218" y="2512"/>
                    </a:lnTo>
                    <a:lnTo>
                      <a:pt x="2226" y="2516"/>
                    </a:lnTo>
                    <a:lnTo>
                      <a:pt x="2234" y="2518"/>
                    </a:lnTo>
                    <a:lnTo>
                      <a:pt x="2252" y="2518"/>
                    </a:lnTo>
                    <a:lnTo>
                      <a:pt x="2260" y="2522"/>
                    </a:lnTo>
                    <a:lnTo>
                      <a:pt x="2266" y="2526"/>
                    </a:lnTo>
                    <a:lnTo>
                      <a:pt x="2266" y="2526"/>
                    </a:lnTo>
                    <a:lnTo>
                      <a:pt x="2284" y="2522"/>
                    </a:lnTo>
                    <a:lnTo>
                      <a:pt x="2294" y="2520"/>
                    </a:lnTo>
                    <a:lnTo>
                      <a:pt x="2306" y="2518"/>
                    </a:lnTo>
                    <a:lnTo>
                      <a:pt x="2306" y="2518"/>
                    </a:lnTo>
                    <a:lnTo>
                      <a:pt x="2310" y="2528"/>
                    </a:lnTo>
                    <a:lnTo>
                      <a:pt x="2314" y="2536"/>
                    </a:lnTo>
                    <a:lnTo>
                      <a:pt x="2320" y="2542"/>
                    </a:lnTo>
                    <a:lnTo>
                      <a:pt x="2328" y="2548"/>
                    </a:lnTo>
                    <a:lnTo>
                      <a:pt x="2328" y="2548"/>
                    </a:lnTo>
                    <a:lnTo>
                      <a:pt x="2336" y="2540"/>
                    </a:lnTo>
                    <a:lnTo>
                      <a:pt x="2344" y="2536"/>
                    </a:lnTo>
                    <a:lnTo>
                      <a:pt x="2354" y="2534"/>
                    </a:lnTo>
                    <a:lnTo>
                      <a:pt x="2364" y="2534"/>
                    </a:lnTo>
                    <a:lnTo>
                      <a:pt x="2386" y="2534"/>
                    </a:lnTo>
                    <a:lnTo>
                      <a:pt x="2408" y="2536"/>
                    </a:lnTo>
                    <a:lnTo>
                      <a:pt x="2408" y="2536"/>
                    </a:lnTo>
                    <a:lnTo>
                      <a:pt x="2412" y="2538"/>
                    </a:lnTo>
                    <a:lnTo>
                      <a:pt x="2414" y="2540"/>
                    </a:lnTo>
                    <a:lnTo>
                      <a:pt x="2416" y="2544"/>
                    </a:lnTo>
                    <a:lnTo>
                      <a:pt x="2420" y="2546"/>
                    </a:lnTo>
                    <a:lnTo>
                      <a:pt x="2420" y="2546"/>
                    </a:lnTo>
                    <a:lnTo>
                      <a:pt x="2422" y="2544"/>
                    </a:lnTo>
                    <a:lnTo>
                      <a:pt x="2426" y="2544"/>
                    </a:lnTo>
                    <a:lnTo>
                      <a:pt x="2430" y="2542"/>
                    </a:lnTo>
                    <a:lnTo>
                      <a:pt x="2432" y="2540"/>
                    </a:lnTo>
                    <a:lnTo>
                      <a:pt x="2432" y="2540"/>
                    </a:lnTo>
                    <a:lnTo>
                      <a:pt x="2438" y="2544"/>
                    </a:lnTo>
                    <a:lnTo>
                      <a:pt x="2442" y="2546"/>
                    </a:lnTo>
                    <a:lnTo>
                      <a:pt x="2456" y="2544"/>
                    </a:lnTo>
                    <a:lnTo>
                      <a:pt x="2470" y="2544"/>
                    </a:lnTo>
                    <a:lnTo>
                      <a:pt x="2476" y="2546"/>
                    </a:lnTo>
                    <a:lnTo>
                      <a:pt x="2480" y="2550"/>
                    </a:lnTo>
                    <a:lnTo>
                      <a:pt x="2480" y="2550"/>
                    </a:lnTo>
                    <a:lnTo>
                      <a:pt x="2444" y="2560"/>
                    </a:lnTo>
                    <a:lnTo>
                      <a:pt x="2406" y="2568"/>
                    </a:lnTo>
                    <a:lnTo>
                      <a:pt x="2406" y="2568"/>
                    </a:lnTo>
                    <a:lnTo>
                      <a:pt x="2440" y="2564"/>
                    </a:lnTo>
                    <a:lnTo>
                      <a:pt x="2458" y="2560"/>
                    </a:lnTo>
                    <a:lnTo>
                      <a:pt x="2474" y="2556"/>
                    </a:lnTo>
                    <a:lnTo>
                      <a:pt x="2490" y="2550"/>
                    </a:lnTo>
                    <a:lnTo>
                      <a:pt x="2504" y="2542"/>
                    </a:lnTo>
                    <a:lnTo>
                      <a:pt x="2508" y="2536"/>
                    </a:lnTo>
                    <a:lnTo>
                      <a:pt x="2512" y="2530"/>
                    </a:lnTo>
                    <a:lnTo>
                      <a:pt x="2516" y="2522"/>
                    </a:lnTo>
                    <a:lnTo>
                      <a:pt x="2518" y="2512"/>
                    </a:lnTo>
                    <a:lnTo>
                      <a:pt x="2518" y="2512"/>
                    </a:lnTo>
                    <a:lnTo>
                      <a:pt x="2520" y="2512"/>
                    </a:lnTo>
                    <a:lnTo>
                      <a:pt x="2522" y="2512"/>
                    </a:lnTo>
                    <a:lnTo>
                      <a:pt x="2524" y="2510"/>
                    </a:lnTo>
                    <a:lnTo>
                      <a:pt x="2526" y="2510"/>
                    </a:lnTo>
                    <a:lnTo>
                      <a:pt x="2526" y="2510"/>
                    </a:lnTo>
                    <a:lnTo>
                      <a:pt x="2530" y="2500"/>
                    </a:lnTo>
                    <a:lnTo>
                      <a:pt x="2536" y="2492"/>
                    </a:lnTo>
                    <a:lnTo>
                      <a:pt x="2544" y="2486"/>
                    </a:lnTo>
                    <a:lnTo>
                      <a:pt x="2554" y="2482"/>
                    </a:lnTo>
                    <a:lnTo>
                      <a:pt x="2554" y="2482"/>
                    </a:lnTo>
                    <a:lnTo>
                      <a:pt x="2562" y="2482"/>
                    </a:lnTo>
                    <a:lnTo>
                      <a:pt x="2570" y="2484"/>
                    </a:lnTo>
                    <a:lnTo>
                      <a:pt x="2574" y="2484"/>
                    </a:lnTo>
                    <a:lnTo>
                      <a:pt x="2578" y="2484"/>
                    </a:lnTo>
                    <a:lnTo>
                      <a:pt x="2582" y="2482"/>
                    </a:lnTo>
                    <a:lnTo>
                      <a:pt x="2582" y="2476"/>
                    </a:lnTo>
                    <a:lnTo>
                      <a:pt x="2582" y="2476"/>
                    </a:lnTo>
                    <a:lnTo>
                      <a:pt x="2596" y="2486"/>
                    </a:lnTo>
                    <a:lnTo>
                      <a:pt x="2602" y="2490"/>
                    </a:lnTo>
                    <a:lnTo>
                      <a:pt x="2604" y="2490"/>
                    </a:lnTo>
                    <a:lnTo>
                      <a:pt x="2606" y="2488"/>
                    </a:lnTo>
                    <a:lnTo>
                      <a:pt x="2606" y="2488"/>
                    </a:lnTo>
                    <a:lnTo>
                      <a:pt x="2610" y="2490"/>
                    </a:lnTo>
                    <a:lnTo>
                      <a:pt x="2612" y="2494"/>
                    </a:lnTo>
                    <a:lnTo>
                      <a:pt x="2614" y="2498"/>
                    </a:lnTo>
                    <a:lnTo>
                      <a:pt x="2620" y="2500"/>
                    </a:lnTo>
                    <a:lnTo>
                      <a:pt x="2620" y="2500"/>
                    </a:lnTo>
                    <a:lnTo>
                      <a:pt x="2624" y="2498"/>
                    </a:lnTo>
                    <a:lnTo>
                      <a:pt x="2628" y="2494"/>
                    </a:lnTo>
                    <a:lnTo>
                      <a:pt x="2630" y="2492"/>
                    </a:lnTo>
                    <a:lnTo>
                      <a:pt x="2634" y="2496"/>
                    </a:lnTo>
                    <a:lnTo>
                      <a:pt x="2634" y="2496"/>
                    </a:lnTo>
                    <a:lnTo>
                      <a:pt x="2632" y="2486"/>
                    </a:lnTo>
                    <a:lnTo>
                      <a:pt x="2632" y="2484"/>
                    </a:lnTo>
                    <a:lnTo>
                      <a:pt x="2638" y="2482"/>
                    </a:lnTo>
                    <a:lnTo>
                      <a:pt x="2638" y="2482"/>
                    </a:lnTo>
                    <a:lnTo>
                      <a:pt x="2636" y="2484"/>
                    </a:lnTo>
                    <a:lnTo>
                      <a:pt x="2636" y="2486"/>
                    </a:lnTo>
                    <a:lnTo>
                      <a:pt x="2638" y="2492"/>
                    </a:lnTo>
                    <a:lnTo>
                      <a:pt x="2638" y="2492"/>
                    </a:lnTo>
                    <a:lnTo>
                      <a:pt x="2648" y="2486"/>
                    </a:lnTo>
                    <a:lnTo>
                      <a:pt x="2656" y="2480"/>
                    </a:lnTo>
                    <a:lnTo>
                      <a:pt x="2670" y="2466"/>
                    </a:lnTo>
                    <a:lnTo>
                      <a:pt x="2670" y="2466"/>
                    </a:lnTo>
                    <a:lnTo>
                      <a:pt x="2674" y="2450"/>
                    </a:lnTo>
                    <a:lnTo>
                      <a:pt x="2674" y="2434"/>
                    </a:lnTo>
                    <a:lnTo>
                      <a:pt x="2672" y="2418"/>
                    </a:lnTo>
                    <a:lnTo>
                      <a:pt x="2670" y="2402"/>
                    </a:lnTo>
                    <a:lnTo>
                      <a:pt x="2664" y="2372"/>
                    </a:lnTo>
                    <a:lnTo>
                      <a:pt x="2658" y="2342"/>
                    </a:lnTo>
                    <a:lnTo>
                      <a:pt x="2658" y="2342"/>
                    </a:lnTo>
                    <a:lnTo>
                      <a:pt x="2654" y="2300"/>
                    </a:lnTo>
                    <a:lnTo>
                      <a:pt x="2650" y="2280"/>
                    </a:lnTo>
                    <a:lnTo>
                      <a:pt x="2646" y="2270"/>
                    </a:lnTo>
                    <a:lnTo>
                      <a:pt x="2642" y="2262"/>
                    </a:lnTo>
                    <a:lnTo>
                      <a:pt x="2642" y="2262"/>
                    </a:lnTo>
                    <a:lnTo>
                      <a:pt x="2644" y="2254"/>
                    </a:lnTo>
                    <a:lnTo>
                      <a:pt x="2644" y="2248"/>
                    </a:lnTo>
                    <a:lnTo>
                      <a:pt x="2644" y="2234"/>
                    </a:lnTo>
                    <a:lnTo>
                      <a:pt x="2638" y="2222"/>
                    </a:lnTo>
                    <a:lnTo>
                      <a:pt x="2630" y="2210"/>
                    </a:lnTo>
                    <a:lnTo>
                      <a:pt x="2616" y="2184"/>
                    </a:lnTo>
                    <a:lnTo>
                      <a:pt x="2608" y="2170"/>
                    </a:lnTo>
                    <a:lnTo>
                      <a:pt x="2606" y="2154"/>
                    </a:lnTo>
                    <a:lnTo>
                      <a:pt x="2606" y="2154"/>
                    </a:lnTo>
                    <a:lnTo>
                      <a:pt x="2598" y="2142"/>
                    </a:lnTo>
                    <a:lnTo>
                      <a:pt x="2590" y="2132"/>
                    </a:lnTo>
                    <a:lnTo>
                      <a:pt x="2590" y="2132"/>
                    </a:lnTo>
                    <a:lnTo>
                      <a:pt x="2592" y="2120"/>
                    </a:lnTo>
                    <a:lnTo>
                      <a:pt x="2592" y="2110"/>
                    </a:lnTo>
                    <a:lnTo>
                      <a:pt x="2590" y="2104"/>
                    </a:lnTo>
                    <a:lnTo>
                      <a:pt x="2588" y="2100"/>
                    </a:lnTo>
                    <a:lnTo>
                      <a:pt x="2584" y="2098"/>
                    </a:lnTo>
                    <a:lnTo>
                      <a:pt x="2578" y="2096"/>
                    </a:lnTo>
                    <a:lnTo>
                      <a:pt x="2578" y="2096"/>
                    </a:lnTo>
                    <a:lnTo>
                      <a:pt x="2576" y="2108"/>
                    </a:lnTo>
                    <a:lnTo>
                      <a:pt x="2574" y="2122"/>
                    </a:lnTo>
                    <a:lnTo>
                      <a:pt x="2574" y="2122"/>
                    </a:lnTo>
                    <a:lnTo>
                      <a:pt x="2566" y="2124"/>
                    </a:lnTo>
                    <a:lnTo>
                      <a:pt x="2560" y="2122"/>
                    </a:lnTo>
                    <a:lnTo>
                      <a:pt x="2554" y="2118"/>
                    </a:lnTo>
                    <a:lnTo>
                      <a:pt x="2546" y="2116"/>
                    </a:lnTo>
                    <a:lnTo>
                      <a:pt x="2546" y="2116"/>
                    </a:lnTo>
                    <a:lnTo>
                      <a:pt x="2542" y="2118"/>
                    </a:lnTo>
                    <a:lnTo>
                      <a:pt x="2538" y="2122"/>
                    </a:lnTo>
                    <a:lnTo>
                      <a:pt x="2536" y="2132"/>
                    </a:lnTo>
                    <a:lnTo>
                      <a:pt x="2532" y="2158"/>
                    </a:lnTo>
                    <a:lnTo>
                      <a:pt x="2532" y="2158"/>
                    </a:lnTo>
                    <a:lnTo>
                      <a:pt x="2530" y="2156"/>
                    </a:lnTo>
                    <a:lnTo>
                      <a:pt x="2530" y="2156"/>
                    </a:lnTo>
                    <a:lnTo>
                      <a:pt x="2528" y="2160"/>
                    </a:lnTo>
                    <a:lnTo>
                      <a:pt x="2524" y="2170"/>
                    </a:lnTo>
                    <a:lnTo>
                      <a:pt x="2524" y="2170"/>
                    </a:lnTo>
                    <a:lnTo>
                      <a:pt x="2520" y="2170"/>
                    </a:lnTo>
                    <a:lnTo>
                      <a:pt x="2516" y="2172"/>
                    </a:lnTo>
                    <a:lnTo>
                      <a:pt x="2508" y="2176"/>
                    </a:lnTo>
                    <a:lnTo>
                      <a:pt x="2502" y="2182"/>
                    </a:lnTo>
                    <a:lnTo>
                      <a:pt x="2498" y="2182"/>
                    </a:lnTo>
                    <a:lnTo>
                      <a:pt x="2492" y="2182"/>
                    </a:lnTo>
                    <a:lnTo>
                      <a:pt x="2492" y="2182"/>
                    </a:lnTo>
                    <a:lnTo>
                      <a:pt x="2486" y="2180"/>
                    </a:lnTo>
                    <a:lnTo>
                      <a:pt x="2478" y="2176"/>
                    </a:lnTo>
                    <a:lnTo>
                      <a:pt x="2460" y="2166"/>
                    </a:lnTo>
                    <a:lnTo>
                      <a:pt x="2460" y="2166"/>
                    </a:lnTo>
                    <a:lnTo>
                      <a:pt x="2444" y="2156"/>
                    </a:lnTo>
                    <a:lnTo>
                      <a:pt x="2438" y="2152"/>
                    </a:lnTo>
                    <a:lnTo>
                      <a:pt x="2432" y="2148"/>
                    </a:lnTo>
                    <a:lnTo>
                      <a:pt x="2432" y="2148"/>
                    </a:lnTo>
                    <a:lnTo>
                      <a:pt x="2418" y="2152"/>
                    </a:lnTo>
                    <a:lnTo>
                      <a:pt x="2412" y="2154"/>
                    </a:lnTo>
                    <a:lnTo>
                      <a:pt x="2406" y="2158"/>
                    </a:lnTo>
                    <a:lnTo>
                      <a:pt x="2406" y="2158"/>
                    </a:lnTo>
                    <a:lnTo>
                      <a:pt x="2408" y="2168"/>
                    </a:lnTo>
                    <a:lnTo>
                      <a:pt x="2412" y="2176"/>
                    </a:lnTo>
                    <a:lnTo>
                      <a:pt x="2414" y="2184"/>
                    </a:lnTo>
                    <a:lnTo>
                      <a:pt x="2416" y="2194"/>
                    </a:lnTo>
                    <a:lnTo>
                      <a:pt x="2416" y="2194"/>
                    </a:lnTo>
                    <a:lnTo>
                      <a:pt x="2402" y="2198"/>
                    </a:lnTo>
                    <a:lnTo>
                      <a:pt x="2398" y="2200"/>
                    </a:lnTo>
                    <a:lnTo>
                      <a:pt x="2394" y="2208"/>
                    </a:lnTo>
                    <a:lnTo>
                      <a:pt x="2394" y="2208"/>
                    </a:lnTo>
                    <a:lnTo>
                      <a:pt x="2390" y="2204"/>
                    </a:lnTo>
                    <a:lnTo>
                      <a:pt x="2384" y="2204"/>
                    </a:lnTo>
                    <a:lnTo>
                      <a:pt x="2378" y="2206"/>
                    </a:lnTo>
                    <a:lnTo>
                      <a:pt x="2372" y="2206"/>
                    </a:lnTo>
                    <a:lnTo>
                      <a:pt x="2372" y="2206"/>
                    </a:lnTo>
                    <a:lnTo>
                      <a:pt x="2362" y="2192"/>
                    </a:lnTo>
                    <a:lnTo>
                      <a:pt x="2356" y="2184"/>
                    </a:lnTo>
                    <a:lnTo>
                      <a:pt x="2350" y="2178"/>
                    </a:lnTo>
                    <a:lnTo>
                      <a:pt x="2350" y="2178"/>
                    </a:lnTo>
                    <a:lnTo>
                      <a:pt x="2348" y="2180"/>
                    </a:lnTo>
                    <a:lnTo>
                      <a:pt x="2346" y="2182"/>
                    </a:lnTo>
                    <a:lnTo>
                      <a:pt x="2340" y="2182"/>
                    </a:lnTo>
                    <a:lnTo>
                      <a:pt x="2334" y="2180"/>
                    </a:lnTo>
                    <a:lnTo>
                      <a:pt x="2332" y="2176"/>
                    </a:lnTo>
                    <a:lnTo>
                      <a:pt x="2332" y="2176"/>
                    </a:lnTo>
                    <a:lnTo>
                      <a:pt x="2328" y="2180"/>
                    </a:lnTo>
                    <a:lnTo>
                      <a:pt x="2326" y="2184"/>
                    </a:lnTo>
                    <a:lnTo>
                      <a:pt x="2322" y="2186"/>
                    </a:lnTo>
                    <a:lnTo>
                      <a:pt x="2322" y="2190"/>
                    </a:lnTo>
                    <a:lnTo>
                      <a:pt x="2322" y="2190"/>
                    </a:lnTo>
                    <a:lnTo>
                      <a:pt x="2318" y="2186"/>
                    </a:lnTo>
                    <a:lnTo>
                      <a:pt x="2316" y="2182"/>
                    </a:lnTo>
                    <a:lnTo>
                      <a:pt x="2314" y="2176"/>
                    </a:lnTo>
                    <a:lnTo>
                      <a:pt x="2316" y="2170"/>
                    </a:lnTo>
                    <a:lnTo>
                      <a:pt x="2316" y="2170"/>
                    </a:lnTo>
                    <a:lnTo>
                      <a:pt x="2296" y="2172"/>
                    </a:lnTo>
                    <a:lnTo>
                      <a:pt x="2288" y="2174"/>
                    </a:lnTo>
                    <a:lnTo>
                      <a:pt x="2286" y="2176"/>
                    </a:lnTo>
                    <a:lnTo>
                      <a:pt x="2284" y="2178"/>
                    </a:lnTo>
                    <a:lnTo>
                      <a:pt x="2284" y="2178"/>
                    </a:lnTo>
                    <a:lnTo>
                      <a:pt x="2282" y="2178"/>
                    </a:lnTo>
                    <a:lnTo>
                      <a:pt x="2280" y="2174"/>
                    </a:lnTo>
                    <a:lnTo>
                      <a:pt x="2282" y="2168"/>
                    </a:lnTo>
                    <a:lnTo>
                      <a:pt x="2282" y="2168"/>
                    </a:lnTo>
                    <a:lnTo>
                      <a:pt x="2284" y="2168"/>
                    </a:lnTo>
                    <a:lnTo>
                      <a:pt x="2288" y="2170"/>
                    </a:lnTo>
                    <a:lnTo>
                      <a:pt x="2288" y="2170"/>
                    </a:lnTo>
                    <a:lnTo>
                      <a:pt x="2288" y="2162"/>
                    </a:lnTo>
                    <a:lnTo>
                      <a:pt x="2282" y="2158"/>
                    </a:lnTo>
                    <a:lnTo>
                      <a:pt x="2270" y="2152"/>
                    </a:lnTo>
                    <a:lnTo>
                      <a:pt x="2270" y="2152"/>
                    </a:lnTo>
                    <a:lnTo>
                      <a:pt x="2266" y="2148"/>
                    </a:lnTo>
                    <a:lnTo>
                      <a:pt x="2266" y="2144"/>
                    </a:lnTo>
                    <a:lnTo>
                      <a:pt x="2264" y="2140"/>
                    </a:lnTo>
                    <a:lnTo>
                      <a:pt x="2258" y="2138"/>
                    </a:lnTo>
                    <a:lnTo>
                      <a:pt x="2258" y="2138"/>
                    </a:lnTo>
                    <a:lnTo>
                      <a:pt x="2262" y="2132"/>
                    </a:lnTo>
                    <a:lnTo>
                      <a:pt x="2264" y="2126"/>
                    </a:lnTo>
                    <a:lnTo>
                      <a:pt x="2260" y="2122"/>
                    </a:lnTo>
                    <a:lnTo>
                      <a:pt x="2256" y="2118"/>
                    </a:lnTo>
                    <a:lnTo>
                      <a:pt x="2244" y="2112"/>
                    </a:lnTo>
                    <a:lnTo>
                      <a:pt x="2238" y="2108"/>
                    </a:lnTo>
                    <a:lnTo>
                      <a:pt x="2236" y="2104"/>
                    </a:lnTo>
                    <a:lnTo>
                      <a:pt x="2236" y="2104"/>
                    </a:lnTo>
                    <a:lnTo>
                      <a:pt x="2232" y="2106"/>
                    </a:lnTo>
                    <a:lnTo>
                      <a:pt x="2232" y="2108"/>
                    </a:lnTo>
                    <a:lnTo>
                      <a:pt x="2232" y="2116"/>
                    </a:lnTo>
                    <a:lnTo>
                      <a:pt x="2232" y="2116"/>
                    </a:lnTo>
                    <a:lnTo>
                      <a:pt x="2230" y="2112"/>
                    </a:lnTo>
                    <a:lnTo>
                      <a:pt x="2228" y="2110"/>
                    </a:lnTo>
                    <a:lnTo>
                      <a:pt x="2222" y="2108"/>
                    </a:lnTo>
                    <a:lnTo>
                      <a:pt x="2216" y="2106"/>
                    </a:lnTo>
                    <a:lnTo>
                      <a:pt x="2214" y="2104"/>
                    </a:lnTo>
                    <a:lnTo>
                      <a:pt x="2212" y="2100"/>
                    </a:lnTo>
                    <a:lnTo>
                      <a:pt x="2212" y="2100"/>
                    </a:lnTo>
                    <a:lnTo>
                      <a:pt x="2212" y="2098"/>
                    </a:lnTo>
                    <a:lnTo>
                      <a:pt x="2214" y="2100"/>
                    </a:lnTo>
                    <a:lnTo>
                      <a:pt x="2216" y="2102"/>
                    </a:lnTo>
                    <a:lnTo>
                      <a:pt x="2218" y="2102"/>
                    </a:lnTo>
                    <a:lnTo>
                      <a:pt x="2218" y="2102"/>
                    </a:lnTo>
                    <a:lnTo>
                      <a:pt x="2218" y="2100"/>
                    </a:lnTo>
                    <a:lnTo>
                      <a:pt x="2220" y="2098"/>
                    </a:lnTo>
                    <a:lnTo>
                      <a:pt x="2220" y="2098"/>
                    </a:lnTo>
                    <a:lnTo>
                      <a:pt x="2218" y="2094"/>
                    </a:lnTo>
                    <a:lnTo>
                      <a:pt x="2214" y="2090"/>
                    </a:lnTo>
                    <a:lnTo>
                      <a:pt x="2212" y="2088"/>
                    </a:lnTo>
                    <a:lnTo>
                      <a:pt x="2212" y="2086"/>
                    </a:lnTo>
                    <a:lnTo>
                      <a:pt x="2212" y="2084"/>
                    </a:lnTo>
                    <a:lnTo>
                      <a:pt x="2212" y="2084"/>
                    </a:lnTo>
                    <a:lnTo>
                      <a:pt x="2214" y="2082"/>
                    </a:lnTo>
                    <a:lnTo>
                      <a:pt x="2214" y="2082"/>
                    </a:lnTo>
                    <a:lnTo>
                      <a:pt x="2218" y="2086"/>
                    </a:lnTo>
                    <a:lnTo>
                      <a:pt x="2226" y="2096"/>
                    </a:lnTo>
                    <a:lnTo>
                      <a:pt x="2226" y="2096"/>
                    </a:lnTo>
                    <a:lnTo>
                      <a:pt x="2236" y="2094"/>
                    </a:lnTo>
                    <a:lnTo>
                      <a:pt x="2240" y="2092"/>
                    </a:lnTo>
                    <a:lnTo>
                      <a:pt x="2242" y="2090"/>
                    </a:lnTo>
                    <a:lnTo>
                      <a:pt x="2240" y="2086"/>
                    </a:lnTo>
                    <a:lnTo>
                      <a:pt x="2240" y="2086"/>
                    </a:lnTo>
                    <a:lnTo>
                      <a:pt x="2240" y="2086"/>
                    </a:lnTo>
                    <a:lnTo>
                      <a:pt x="2238" y="2086"/>
                    </a:lnTo>
                    <a:lnTo>
                      <a:pt x="2236" y="2090"/>
                    </a:lnTo>
                    <a:lnTo>
                      <a:pt x="2236" y="2092"/>
                    </a:lnTo>
                    <a:lnTo>
                      <a:pt x="2236" y="2092"/>
                    </a:lnTo>
                    <a:lnTo>
                      <a:pt x="2220" y="2076"/>
                    </a:lnTo>
                    <a:lnTo>
                      <a:pt x="2220" y="2076"/>
                    </a:lnTo>
                    <a:lnTo>
                      <a:pt x="2224" y="2068"/>
                    </a:lnTo>
                    <a:lnTo>
                      <a:pt x="2228" y="2062"/>
                    </a:lnTo>
                    <a:lnTo>
                      <a:pt x="2228" y="2062"/>
                    </a:lnTo>
                    <a:lnTo>
                      <a:pt x="2222" y="2060"/>
                    </a:lnTo>
                    <a:lnTo>
                      <a:pt x="2220" y="2058"/>
                    </a:lnTo>
                    <a:lnTo>
                      <a:pt x="2214" y="2052"/>
                    </a:lnTo>
                    <a:lnTo>
                      <a:pt x="2210" y="2044"/>
                    </a:lnTo>
                    <a:lnTo>
                      <a:pt x="2206" y="2042"/>
                    </a:lnTo>
                    <a:lnTo>
                      <a:pt x="2202" y="2040"/>
                    </a:lnTo>
                    <a:lnTo>
                      <a:pt x="2202" y="2040"/>
                    </a:lnTo>
                    <a:lnTo>
                      <a:pt x="2204" y="2034"/>
                    </a:lnTo>
                    <a:lnTo>
                      <a:pt x="2206" y="2026"/>
                    </a:lnTo>
                    <a:lnTo>
                      <a:pt x="2206" y="2026"/>
                    </a:lnTo>
                    <a:lnTo>
                      <a:pt x="2200" y="2024"/>
                    </a:lnTo>
                    <a:lnTo>
                      <a:pt x="2194" y="2026"/>
                    </a:lnTo>
                    <a:lnTo>
                      <a:pt x="2188" y="2028"/>
                    </a:lnTo>
                    <a:lnTo>
                      <a:pt x="2186" y="2032"/>
                    </a:lnTo>
                    <a:lnTo>
                      <a:pt x="2186" y="2032"/>
                    </a:lnTo>
                    <a:lnTo>
                      <a:pt x="2180" y="2028"/>
                    </a:lnTo>
                    <a:lnTo>
                      <a:pt x="2176" y="2020"/>
                    </a:lnTo>
                    <a:lnTo>
                      <a:pt x="2172" y="2006"/>
                    </a:lnTo>
                    <a:lnTo>
                      <a:pt x="2168" y="1992"/>
                    </a:lnTo>
                    <a:lnTo>
                      <a:pt x="2162" y="1978"/>
                    </a:lnTo>
                    <a:lnTo>
                      <a:pt x="2162" y="1978"/>
                    </a:lnTo>
                    <a:lnTo>
                      <a:pt x="2168" y="1968"/>
                    </a:lnTo>
                    <a:lnTo>
                      <a:pt x="2172" y="1964"/>
                    </a:lnTo>
                    <a:lnTo>
                      <a:pt x="2174" y="1958"/>
                    </a:lnTo>
                    <a:lnTo>
                      <a:pt x="2174" y="1958"/>
                    </a:lnTo>
                    <a:lnTo>
                      <a:pt x="2168" y="1960"/>
                    </a:lnTo>
                    <a:lnTo>
                      <a:pt x="2162" y="1962"/>
                    </a:lnTo>
                    <a:lnTo>
                      <a:pt x="2156" y="1964"/>
                    </a:lnTo>
                    <a:lnTo>
                      <a:pt x="2148" y="1964"/>
                    </a:lnTo>
                    <a:lnTo>
                      <a:pt x="2148" y="1964"/>
                    </a:lnTo>
                    <a:lnTo>
                      <a:pt x="2148" y="1960"/>
                    </a:lnTo>
                    <a:lnTo>
                      <a:pt x="2146" y="1958"/>
                    </a:lnTo>
                    <a:lnTo>
                      <a:pt x="2144" y="1954"/>
                    </a:lnTo>
                    <a:lnTo>
                      <a:pt x="2142" y="1950"/>
                    </a:lnTo>
                    <a:lnTo>
                      <a:pt x="2142" y="1950"/>
                    </a:lnTo>
                    <a:lnTo>
                      <a:pt x="2136" y="1952"/>
                    </a:lnTo>
                    <a:lnTo>
                      <a:pt x="2128" y="1952"/>
                    </a:lnTo>
                    <a:lnTo>
                      <a:pt x="2116" y="1950"/>
                    </a:lnTo>
                    <a:lnTo>
                      <a:pt x="2110" y="1950"/>
                    </a:lnTo>
                    <a:lnTo>
                      <a:pt x="2104" y="1950"/>
                    </a:lnTo>
                    <a:lnTo>
                      <a:pt x="2100" y="1954"/>
                    </a:lnTo>
                    <a:lnTo>
                      <a:pt x="2094" y="1958"/>
                    </a:lnTo>
                    <a:lnTo>
                      <a:pt x="2094" y="1958"/>
                    </a:lnTo>
                    <a:lnTo>
                      <a:pt x="2092" y="1958"/>
                    </a:lnTo>
                    <a:lnTo>
                      <a:pt x="2090" y="1958"/>
                    </a:lnTo>
                    <a:lnTo>
                      <a:pt x="2088" y="1956"/>
                    </a:lnTo>
                    <a:lnTo>
                      <a:pt x="2086" y="1956"/>
                    </a:lnTo>
                    <a:lnTo>
                      <a:pt x="2086" y="1956"/>
                    </a:lnTo>
                    <a:lnTo>
                      <a:pt x="2082" y="1964"/>
                    </a:lnTo>
                    <a:lnTo>
                      <a:pt x="2078" y="1972"/>
                    </a:lnTo>
                    <a:lnTo>
                      <a:pt x="2078" y="1972"/>
                    </a:lnTo>
                    <a:lnTo>
                      <a:pt x="2070" y="1972"/>
                    </a:lnTo>
                    <a:lnTo>
                      <a:pt x="2066" y="1972"/>
                    </a:lnTo>
                    <a:lnTo>
                      <a:pt x="2064" y="1974"/>
                    </a:lnTo>
                    <a:lnTo>
                      <a:pt x="2064" y="1974"/>
                    </a:lnTo>
                    <a:lnTo>
                      <a:pt x="2068" y="1978"/>
                    </a:lnTo>
                    <a:lnTo>
                      <a:pt x="2070" y="1982"/>
                    </a:lnTo>
                    <a:lnTo>
                      <a:pt x="2080" y="1990"/>
                    </a:lnTo>
                    <a:lnTo>
                      <a:pt x="2088" y="1994"/>
                    </a:lnTo>
                    <a:lnTo>
                      <a:pt x="2096" y="2000"/>
                    </a:lnTo>
                    <a:lnTo>
                      <a:pt x="2096" y="2000"/>
                    </a:lnTo>
                    <a:lnTo>
                      <a:pt x="2096" y="2002"/>
                    </a:lnTo>
                    <a:lnTo>
                      <a:pt x="2094" y="2002"/>
                    </a:lnTo>
                    <a:lnTo>
                      <a:pt x="2090" y="2000"/>
                    </a:lnTo>
                    <a:lnTo>
                      <a:pt x="2082" y="1998"/>
                    </a:lnTo>
                    <a:lnTo>
                      <a:pt x="2078" y="1998"/>
                    </a:lnTo>
                    <a:lnTo>
                      <a:pt x="2074" y="1998"/>
                    </a:lnTo>
                    <a:lnTo>
                      <a:pt x="2074" y="1998"/>
                    </a:lnTo>
                    <a:lnTo>
                      <a:pt x="2076" y="2002"/>
                    </a:lnTo>
                    <a:lnTo>
                      <a:pt x="2078" y="2004"/>
                    </a:lnTo>
                    <a:lnTo>
                      <a:pt x="2084" y="2008"/>
                    </a:lnTo>
                    <a:lnTo>
                      <a:pt x="2088" y="2010"/>
                    </a:lnTo>
                    <a:lnTo>
                      <a:pt x="2090" y="2014"/>
                    </a:lnTo>
                    <a:lnTo>
                      <a:pt x="2092" y="2018"/>
                    </a:lnTo>
                    <a:lnTo>
                      <a:pt x="2092" y="2018"/>
                    </a:lnTo>
                    <a:lnTo>
                      <a:pt x="2086" y="2016"/>
                    </a:lnTo>
                    <a:lnTo>
                      <a:pt x="2084" y="2014"/>
                    </a:lnTo>
                    <a:lnTo>
                      <a:pt x="2078" y="2010"/>
                    </a:lnTo>
                    <a:lnTo>
                      <a:pt x="2072" y="2006"/>
                    </a:lnTo>
                    <a:lnTo>
                      <a:pt x="2068" y="2004"/>
                    </a:lnTo>
                    <a:lnTo>
                      <a:pt x="2064" y="2006"/>
                    </a:lnTo>
                    <a:lnTo>
                      <a:pt x="2064" y="2006"/>
                    </a:lnTo>
                    <a:lnTo>
                      <a:pt x="2064" y="2008"/>
                    </a:lnTo>
                    <a:lnTo>
                      <a:pt x="2064" y="2010"/>
                    </a:lnTo>
                    <a:lnTo>
                      <a:pt x="2070" y="2014"/>
                    </a:lnTo>
                    <a:lnTo>
                      <a:pt x="2080" y="2022"/>
                    </a:lnTo>
                    <a:lnTo>
                      <a:pt x="2080" y="2022"/>
                    </a:lnTo>
                    <a:lnTo>
                      <a:pt x="2076" y="2022"/>
                    </a:lnTo>
                    <a:lnTo>
                      <a:pt x="2072" y="2022"/>
                    </a:lnTo>
                    <a:lnTo>
                      <a:pt x="2068" y="2018"/>
                    </a:lnTo>
                    <a:lnTo>
                      <a:pt x="2062" y="2012"/>
                    </a:lnTo>
                    <a:lnTo>
                      <a:pt x="2060" y="2006"/>
                    </a:lnTo>
                    <a:lnTo>
                      <a:pt x="2060" y="2006"/>
                    </a:lnTo>
                    <a:lnTo>
                      <a:pt x="2050" y="2004"/>
                    </a:lnTo>
                    <a:lnTo>
                      <a:pt x="2044" y="2000"/>
                    </a:lnTo>
                    <a:lnTo>
                      <a:pt x="2040" y="1994"/>
                    </a:lnTo>
                    <a:lnTo>
                      <a:pt x="2038" y="1984"/>
                    </a:lnTo>
                    <a:lnTo>
                      <a:pt x="2038" y="1984"/>
                    </a:lnTo>
                    <a:lnTo>
                      <a:pt x="2034" y="1998"/>
                    </a:lnTo>
                    <a:lnTo>
                      <a:pt x="2036" y="2010"/>
                    </a:lnTo>
                    <a:lnTo>
                      <a:pt x="2040" y="2022"/>
                    </a:lnTo>
                    <a:lnTo>
                      <a:pt x="2048" y="2032"/>
                    </a:lnTo>
                    <a:lnTo>
                      <a:pt x="2066" y="2050"/>
                    </a:lnTo>
                    <a:lnTo>
                      <a:pt x="2074" y="2058"/>
                    </a:lnTo>
                    <a:lnTo>
                      <a:pt x="2082" y="2068"/>
                    </a:lnTo>
                    <a:lnTo>
                      <a:pt x="2082" y="2068"/>
                    </a:lnTo>
                    <a:lnTo>
                      <a:pt x="2080" y="2070"/>
                    </a:lnTo>
                    <a:lnTo>
                      <a:pt x="2078" y="2068"/>
                    </a:lnTo>
                    <a:lnTo>
                      <a:pt x="2074" y="2064"/>
                    </a:lnTo>
                    <a:lnTo>
                      <a:pt x="2074" y="2064"/>
                    </a:lnTo>
                    <a:lnTo>
                      <a:pt x="2072" y="2064"/>
                    </a:lnTo>
                    <a:lnTo>
                      <a:pt x="2070" y="2066"/>
                    </a:lnTo>
                    <a:lnTo>
                      <a:pt x="2070" y="2070"/>
                    </a:lnTo>
                    <a:lnTo>
                      <a:pt x="2066" y="2070"/>
                    </a:lnTo>
                    <a:lnTo>
                      <a:pt x="2066" y="2070"/>
                    </a:lnTo>
                    <a:lnTo>
                      <a:pt x="2072" y="2078"/>
                    </a:lnTo>
                    <a:lnTo>
                      <a:pt x="2076" y="2082"/>
                    </a:lnTo>
                    <a:lnTo>
                      <a:pt x="2080" y="2084"/>
                    </a:lnTo>
                    <a:lnTo>
                      <a:pt x="2080" y="2084"/>
                    </a:lnTo>
                    <a:lnTo>
                      <a:pt x="2078" y="2088"/>
                    </a:lnTo>
                    <a:lnTo>
                      <a:pt x="2076" y="2090"/>
                    </a:lnTo>
                    <a:lnTo>
                      <a:pt x="2074" y="2092"/>
                    </a:lnTo>
                    <a:lnTo>
                      <a:pt x="2072" y="2094"/>
                    </a:lnTo>
                    <a:lnTo>
                      <a:pt x="2072" y="2094"/>
                    </a:lnTo>
                    <a:lnTo>
                      <a:pt x="2072" y="2098"/>
                    </a:lnTo>
                    <a:lnTo>
                      <a:pt x="2074" y="2100"/>
                    </a:lnTo>
                    <a:lnTo>
                      <a:pt x="2078" y="2100"/>
                    </a:lnTo>
                    <a:lnTo>
                      <a:pt x="2084" y="2102"/>
                    </a:lnTo>
                    <a:lnTo>
                      <a:pt x="2086" y="2102"/>
                    </a:lnTo>
                    <a:lnTo>
                      <a:pt x="2086" y="2106"/>
                    </a:lnTo>
                    <a:lnTo>
                      <a:pt x="2086" y="2106"/>
                    </a:lnTo>
                    <a:lnTo>
                      <a:pt x="2090" y="2104"/>
                    </a:lnTo>
                    <a:lnTo>
                      <a:pt x="2094" y="2104"/>
                    </a:lnTo>
                    <a:lnTo>
                      <a:pt x="2098" y="2106"/>
                    </a:lnTo>
                    <a:lnTo>
                      <a:pt x="2104" y="2112"/>
                    </a:lnTo>
                    <a:lnTo>
                      <a:pt x="2106" y="2112"/>
                    </a:lnTo>
                    <a:lnTo>
                      <a:pt x="2110" y="2114"/>
                    </a:lnTo>
                    <a:lnTo>
                      <a:pt x="2110" y="2114"/>
                    </a:lnTo>
                    <a:lnTo>
                      <a:pt x="2106" y="2108"/>
                    </a:lnTo>
                    <a:lnTo>
                      <a:pt x="2100" y="2100"/>
                    </a:lnTo>
                    <a:lnTo>
                      <a:pt x="2090" y="2096"/>
                    </a:lnTo>
                    <a:lnTo>
                      <a:pt x="2084" y="2094"/>
                    </a:lnTo>
                    <a:lnTo>
                      <a:pt x="2080" y="2096"/>
                    </a:lnTo>
                    <a:lnTo>
                      <a:pt x="2080" y="2096"/>
                    </a:lnTo>
                    <a:lnTo>
                      <a:pt x="2080" y="2092"/>
                    </a:lnTo>
                    <a:lnTo>
                      <a:pt x="2082" y="2088"/>
                    </a:lnTo>
                    <a:lnTo>
                      <a:pt x="2086" y="2082"/>
                    </a:lnTo>
                    <a:lnTo>
                      <a:pt x="2086" y="2082"/>
                    </a:lnTo>
                    <a:lnTo>
                      <a:pt x="2092" y="2084"/>
                    </a:lnTo>
                    <a:lnTo>
                      <a:pt x="2096" y="2088"/>
                    </a:lnTo>
                    <a:lnTo>
                      <a:pt x="2106" y="2094"/>
                    </a:lnTo>
                    <a:lnTo>
                      <a:pt x="2110" y="2098"/>
                    </a:lnTo>
                    <a:lnTo>
                      <a:pt x="2116" y="2100"/>
                    </a:lnTo>
                    <a:lnTo>
                      <a:pt x="2122" y="2100"/>
                    </a:lnTo>
                    <a:lnTo>
                      <a:pt x="2130" y="2098"/>
                    </a:lnTo>
                    <a:lnTo>
                      <a:pt x="2130" y="2098"/>
                    </a:lnTo>
                    <a:lnTo>
                      <a:pt x="2134" y="2106"/>
                    </a:lnTo>
                    <a:lnTo>
                      <a:pt x="2136" y="2112"/>
                    </a:lnTo>
                    <a:lnTo>
                      <a:pt x="2140" y="2120"/>
                    </a:lnTo>
                    <a:lnTo>
                      <a:pt x="2146" y="2128"/>
                    </a:lnTo>
                    <a:lnTo>
                      <a:pt x="2146" y="2128"/>
                    </a:lnTo>
                    <a:lnTo>
                      <a:pt x="2150" y="2130"/>
                    </a:lnTo>
                    <a:lnTo>
                      <a:pt x="2152" y="2128"/>
                    </a:lnTo>
                    <a:lnTo>
                      <a:pt x="2154" y="2128"/>
                    </a:lnTo>
                    <a:lnTo>
                      <a:pt x="2156" y="2126"/>
                    </a:lnTo>
                    <a:lnTo>
                      <a:pt x="2156" y="2126"/>
                    </a:lnTo>
                    <a:lnTo>
                      <a:pt x="2158" y="2132"/>
                    </a:lnTo>
                    <a:lnTo>
                      <a:pt x="2160" y="2136"/>
                    </a:lnTo>
                    <a:lnTo>
                      <a:pt x="2160" y="2136"/>
                    </a:lnTo>
                    <a:lnTo>
                      <a:pt x="2156" y="2138"/>
                    </a:lnTo>
                    <a:lnTo>
                      <a:pt x="2152" y="2138"/>
                    </a:lnTo>
                    <a:lnTo>
                      <a:pt x="2148" y="2136"/>
                    </a:lnTo>
                    <a:lnTo>
                      <a:pt x="2144" y="2132"/>
                    </a:lnTo>
                    <a:lnTo>
                      <a:pt x="2138" y="2124"/>
                    </a:lnTo>
                    <a:lnTo>
                      <a:pt x="2132" y="2116"/>
                    </a:lnTo>
                    <a:lnTo>
                      <a:pt x="2132" y="2116"/>
                    </a:lnTo>
                    <a:lnTo>
                      <a:pt x="2128" y="2116"/>
                    </a:lnTo>
                    <a:lnTo>
                      <a:pt x="2124" y="2116"/>
                    </a:lnTo>
                    <a:lnTo>
                      <a:pt x="2122" y="2118"/>
                    </a:lnTo>
                    <a:lnTo>
                      <a:pt x="2118" y="2118"/>
                    </a:lnTo>
                    <a:lnTo>
                      <a:pt x="2118" y="2118"/>
                    </a:lnTo>
                    <a:lnTo>
                      <a:pt x="2124" y="2120"/>
                    </a:lnTo>
                    <a:lnTo>
                      <a:pt x="2128" y="2126"/>
                    </a:lnTo>
                    <a:lnTo>
                      <a:pt x="2138" y="2138"/>
                    </a:lnTo>
                    <a:lnTo>
                      <a:pt x="2144" y="2150"/>
                    </a:lnTo>
                    <a:lnTo>
                      <a:pt x="2146" y="2164"/>
                    </a:lnTo>
                    <a:lnTo>
                      <a:pt x="2146" y="2164"/>
                    </a:lnTo>
                    <a:lnTo>
                      <a:pt x="2140" y="2158"/>
                    </a:lnTo>
                    <a:lnTo>
                      <a:pt x="2134" y="2152"/>
                    </a:lnTo>
                    <a:lnTo>
                      <a:pt x="2126" y="2148"/>
                    </a:lnTo>
                    <a:lnTo>
                      <a:pt x="2122" y="2140"/>
                    </a:lnTo>
                    <a:lnTo>
                      <a:pt x="2122" y="2140"/>
                    </a:lnTo>
                    <a:lnTo>
                      <a:pt x="2118" y="2144"/>
                    </a:lnTo>
                    <a:lnTo>
                      <a:pt x="2114" y="2148"/>
                    </a:lnTo>
                    <a:lnTo>
                      <a:pt x="2104" y="2152"/>
                    </a:lnTo>
                    <a:lnTo>
                      <a:pt x="2104" y="2152"/>
                    </a:lnTo>
                    <a:lnTo>
                      <a:pt x="2112" y="2162"/>
                    </a:lnTo>
                    <a:lnTo>
                      <a:pt x="2118" y="2174"/>
                    </a:lnTo>
                    <a:lnTo>
                      <a:pt x="2118" y="2174"/>
                    </a:lnTo>
                    <a:lnTo>
                      <a:pt x="2122" y="2172"/>
                    </a:lnTo>
                    <a:lnTo>
                      <a:pt x="2124" y="2170"/>
                    </a:lnTo>
                    <a:lnTo>
                      <a:pt x="2124" y="2170"/>
                    </a:lnTo>
                    <a:lnTo>
                      <a:pt x="2126" y="2170"/>
                    </a:lnTo>
                    <a:lnTo>
                      <a:pt x="2128" y="2174"/>
                    </a:lnTo>
                    <a:lnTo>
                      <a:pt x="2130" y="2176"/>
                    </a:lnTo>
                    <a:lnTo>
                      <a:pt x="2134" y="2176"/>
                    </a:lnTo>
                    <a:lnTo>
                      <a:pt x="2134" y="2176"/>
                    </a:lnTo>
                    <a:lnTo>
                      <a:pt x="2130" y="2180"/>
                    </a:lnTo>
                    <a:lnTo>
                      <a:pt x="2126" y="2184"/>
                    </a:lnTo>
                    <a:lnTo>
                      <a:pt x="2122" y="2186"/>
                    </a:lnTo>
                    <a:lnTo>
                      <a:pt x="2118" y="2188"/>
                    </a:lnTo>
                    <a:lnTo>
                      <a:pt x="2118" y="2188"/>
                    </a:lnTo>
                    <a:lnTo>
                      <a:pt x="2116" y="2184"/>
                    </a:lnTo>
                    <a:lnTo>
                      <a:pt x="2114" y="2180"/>
                    </a:lnTo>
                    <a:lnTo>
                      <a:pt x="2102" y="2178"/>
                    </a:lnTo>
                    <a:lnTo>
                      <a:pt x="2102" y="2178"/>
                    </a:lnTo>
                    <a:lnTo>
                      <a:pt x="2106" y="2186"/>
                    </a:lnTo>
                    <a:lnTo>
                      <a:pt x="2110" y="2194"/>
                    </a:lnTo>
                    <a:lnTo>
                      <a:pt x="2122" y="2212"/>
                    </a:lnTo>
                    <a:lnTo>
                      <a:pt x="2134" y="2230"/>
                    </a:lnTo>
                    <a:lnTo>
                      <a:pt x="2136" y="2240"/>
                    </a:lnTo>
                    <a:lnTo>
                      <a:pt x="2140" y="2248"/>
                    </a:lnTo>
                    <a:lnTo>
                      <a:pt x="2140" y="2248"/>
                    </a:lnTo>
                    <a:lnTo>
                      <a:pt x="2132" y="2242"/>
                    </a:lnTo>
                    <a:lnTo>
                      <a:pt x="2126" y="2236"/>
                    </a:lnTo>
                    <a:lnTo>
                      <a:pt x="2112" y="2224"/>
                    </a:lnTo>
                    <a:lnTo>
                      <a:pt x="2112" y="2224"/>
                    </a:lnTo>
                    <a:lnTo>
                      <a:pt x="2110" y="2238"/>
                    </a:lnTo>
                    <a:lnTo>
                      <a:pt x="2110" y="2248"/>
                    </a:lnTo>
                    <a:lnTo>
                      <a:pt x="2110" y="2248"/>
                    </a:lnTo>
                    <a:lnTo>
                      <a:pt x="2104" y="2240"/>
                    </a:lnTo>
                    <a:lnTo>
                      <a:pt x="2100" y="2230"/>
                    </a:lnTo>
                    <a:lnTo>
                      <a:pt x="2094" y="2222"/>
                    </a:lnTo>
                    <a:lnTo>
                      <a:pt x="2088" y="2220"/>
                    </a:lnTo>
                    <a:lnTo>
                      <a:pt x="2084" y="2218"/>
                    </a:lnTo>
                    <a:lnTo>
                      <a:pt x="2084" y="2218"/>
                    </a:lnTo>
                    <a:lnTo>
                      <a:pt x="2082" y="2220"/>
                    </a:lnTo>
                    <a:lnTo>
                      <a:pt x="2084" y="2224"/>
                    </a:lnTo>
                    <a:lnTo>
                      <a:pt x="2084" y="2230"/>
                    </a:lnTo>
                    <a:lnTo>
                      <a:pt x="2086" y="2234"/>
                    </a:lnTo>
                    <a:lnTo>
                      <a:pt x="2086" y="2234"/>
                    </a:lnTo>
                    <a:lnTo>
                      <a:pt x="2076" y="2230"/>
                    </a:lnTo>
                    <a:lnTo>
                      <a:pt x="2068" y="2224"/>
                    </a:lnTo>
                    <a:lnTo>
                      <a:pt x="2064" y="2220"/>
                    </a:lnTo>
                    <a:lnTo>
                      <a:pt x="2064" y="2214"/>
                    </a:lnTo>
                    <a:lnTo>
                      <a:pt x="2062" y="2210"/>
                    </a:lnTo>
                    <a:lnTo>
                      <a:pt x="2064" y="2204"/>
                    </a:lnTo>
                    <a:lnTo>
                      <a:pt x="2064" y="2204"/>
                    </a:lnTo>
                    <a:lnTo>
                      <a:pt x="2056" y="2194"/>
                    </a:lnTo>
                    <a:lnTo>
                      <a:pt x="2048" y="2186"/>
                    </a:lnTo>
                    <a:lnTo>
                      <a:pt x="2040" y="2178"/>
                    </a:lnTo>
                    <a:lnTo>
                      <a:pt x="2032" y="2170"/>
                    </a:lnTo>
                    <a:lnTo>
                      <a:pt x="2032" y="2170"/>
                    </a:lnTo>
                    <a:lnTo>
                      <a:pt x="2036" y="2158"/>
                    </a:lnTo>
                    <a:lnTo>
                      <a:pt x="2036" y="2152"/>
                    </a:lnTo>
                    <a:lnTo>
                      <a:pt x="2034" y="2146"/>
                    </a:lnTo>
                    <a:lnTo>
                      <a:pt x="2034" y="2146"/>
                    </a:lnTo>
                    <a:lnTo>
                      <a:pt x="2036" y="2144"/>
                    </a:lnTo>
                    <a:lnTo>
                      <a:pt x="2038" y="2146"/>
                    </a:lnTo>
                    <a:lnTo>
                      <a:pt x="2042" y="2148"/>
                    </a:lnTo>
                    <a:lnTo>
                      <a:pt x="2044" y="2148"/>
                    </a:lnTo>
                    <a:lnTo>
                      <a:pt x="2044" y="2148"/>
                    </a:lnTo>
                    <a:lnTo>
                      <a:pt x="2044" y="2140"/>
                    </a:lnTo>
                    <a:lnTo>
                      <a:pt x="2044" y="2140"/>
                    </a:lnTo>
                    <a:lnTo>
                      <a:pt x="2034" y="2138"/>
                    </a:lnTo>
                    <a:lnTo>
                      <a:pt x="2030" y="2136"/>
                    </a:lnTo>
                    <a:lnTo>
                      <a:pt x="2028" y="2130"/>
                    </a:lnTo>
                    <a:lnTo>
                      <a:pt x="2028" y="2130"/>
                    </a:lnTo>
                    <a:lnTo>
                      <a:pt x="2026" y="2132"/>
                    </a:lnTo>
                    <a:lnTo>
                      <a:pt x="2026" y="2132"/>
                    </a:lnTo>
                    <a:lnTo>
                      <a:pt x="2026" y="2136"/>
                    </a:lnTo>
                    <a:lnTo>
                      <a:pt x="2028" y="2138"/>
                    </a:lnTo>
                    <a:lnTo>
                      <a:pt x="2028" y="2140"/>
                    </a:lnTo>
                    <a:lnTo>
                      <a:pt x="2026" y="2140"/>
                    </a:lnTo>
                    <a:lnTo>
                      <a:pt x="2026" y="2140"/>
                    </a:lnTo>
                    <a:lnTo>
                      <a:pt x="2018" y="2136"/>
                    </a:lnTo>
                    <a:lnTo>
                      <a:pt x="2014" y="2130"/>
                    </a:lnTo>
                    <a:lnTo>
                      <a:pt x="2004" y="2116"/>
                    </a:lnTo>
                    <a:lnTo>
                      <a:pt x="2004" y="2116"/>
                    </a:lnTo>
                    <a:lnTo>
                      <a:pt x="2002" y="2116"/>
                    </a:lnTo>
                    <a:lnTo>
                      <a:pt x="2000" y="2116"/>
                    </a:lnTo>
                    <a:lnTo>
                      <a:pt x="1998" y="2120"/>
                    </a:lnTo>
                    <a:lnTo>
                      <a:pt x="1996" y="2124"/>
                    </a:lnTo>
                    <a:lnTo>
                      <a:pt x="1996" y="2126"/>
                    </a:lnTo>
                    <a:lnTo>
                      <a:pt x="1994" y="2126"/>
                    </a:lnTo>
                    <a:lnTo>
                      <a:pt x="1994" y="2126"/>
                    </a:lnTo>
                    <a:lnTo>
                      <a:pt x="1992" y="2122"/>
                    </a:lnTo>
                    <a:lnTo>
                      <a:pt x="1992" y="2116"/>
                    </a:lnTo>
                    <a:lnTo>
                      <a:pt x="1996" y="2108"/>
                    </a:lnTo>
                    <a:lnTo>
                      <a:pt x="1996" y="2108"/>
                    </a:lnTo>
                    <a:lnTo>
                      <a:pt x="1994" y="2106"/>
                    </a:lnTo>
                    <a:lnTo>
                      <a:pt x="1992" y="2104"/>
                    </a:lnTo>
                    <a:lnTo>
                      <a:pt x="1990" y="2098"/>
                    </a:lnTo>
                    <a:lnTo>
                      <a:pt x="1990" y="2098"/>
                    </a:lnTo>
                    <a:lnTo>
                      <a:pt x="1980" y="2090"/>
                    </a:lnTo>
                    <a:lnTo>
                      <a:pt x="1972" y="2084"/>
                    </a:lnTo>
                    <a:lnTo>
                      <a:pt x="1964" y="2076"/>
                    </a:lnTo>
                    <a:lnTo>
                      <a:pt x="1960" y="2072"/>
                    </a:lnTo>
                    <a:lnTo>
                      <a:pt x="1958" y="2066"/>
                    </a:lnTo>
                    <a:lnTo>
                      <a:pt x="1958" y="2066"/>
                    </a:lnTo>
                    <a:lnTo>
                      <a:pt x="1954" y="2062"/>
                    </a:lnTo>
                    <a:lnTo>
                      <a:pt x="1948" y="2058"/>
                    </a:lnTo>
                    <a:lnTo>
                      <a:pt x="1940" y="2048"/>
                    </a:lnTo>
                    <a:lnTo>
                      <a:pt x="1936" y="2042"/>
                    </a:lnTo>
                    <a:lnTo>
                      <a:pt x="1930" y="2038"/>
                    </a:lnTo>
                    <a:lnTo>
                      <a:pt x="1924" y="2034"/>
                    </a:lnTo>
                    <a:lnTo>
                      <a:pt x="1914" y="2032"/>
                    </a:lnTo>
                    <a:lnTo>
                      <a:pt x="1914" y="2032"/>
                    </a:lnTo>
                    <a:lnTo>
                      <a:pt x="1914" y="2030"/>
                    </a:lnTo>
                    <a:lnTo>
                      <a:pt x="1914" y="2028"/>
                    </a:lnTo>
                    <a:lnTo>
                      <a:pt x="1916" y="2024"/>
                    </a:lnTo>
                    <a:lnTo>
                      <a:pt x="1916" y="2024"/>
                    </a:lnTo>
                    <a:lnTo>
                      <a:pt x="1914" y="2020"/>
                    </a:lnTo>
                    <a:lnTo>
                      <a:pt x="1912" y="2016"/>
                    </a:lnTo>
                    <a:lnTo>
                      <a:pt x="1908" y="2014"/>
                    </a:lnTo>
                    <a:lnTo>
                      <a:pt x="1904" y="2010"/>
                    </a:lnTo>
                    <a:lnTo>
                      <a:pt x="1904" y="2010"/>
                    </a:lnTo>
                    <a:lnTo>
                      <a:pt x="1904" y="1998"/>
                    </a:lnTo>
                    <a:lnTo>
                      <a:pt x="1900" y="1982"/>
                    </a:lnTo>
                    <a:lnTo>
                      <a:pt x="1900" y="1982"/>
                    </a:lnTo>
                    <a:lnTo>
                      <a:pt x="1894" y="1958"/>
                    </a:lnTo>
                    <a:lnTo>
                      <a:pt x="1890" y="1934"/>
                    </a:lnTo>
                    <a:lnTo>
                      <a:pt x="1890" y="1934"/>
                    </a:lnTo>
                    <a:lnTo>
                      <a:pt x="1888" y="1934"/>
                    </a:lnTo>
                    <a:lnTo>
                      <a:pt x="1886" y="1934"/>
                    </a:lnTo>
                    <a:lnTo>
                      <a:pt x="1884" y="1934"/>
                    </a:lnTo>
                    <a:lnTo>
                      <a:pt x="1880" y="1934"/>
                    </a:lnTo>
                    <a:lnTo>
                      <a:pt x="1880" y="1934"/>
                    </a:lnTo>
                    <a:lnTo>
                      <a:pt x="1870" y="1924"/>
                    </a:lnTo>
                    <a:lnTo>
                      <a:pt x="1860" y="1914"/>
                    </a:lnTo>
                    <a:lnTo>
                      <a:pt x="1848" y="1906"/>
                    </a:lnTo>
                    <a:lnTo>
                      <a:pt x="1840" y="1904"/>
                    </a:lnTo>
                    <a:lnTo>
                      <a:pt x="1832" y="1902"/>
                    </a:lnTo>
                    <a:lnTo>
                      <a:pt x="1832" y="1902"/>
                    </a:lnTo>
                    <a:lnTo>
                      <a:pt x="1826" y="1896"/>
                    </a:lnTo>
                    <a:lnTo>
                      <a:pt x="1820" y="1892"/>
                    </a:lnTo>
                    <a:lnTo>
                      <a:pt x="1806" y="1884"/>
                    </a:lnTo>
                    <a:lnTo>
                      <a:pt x="1788" y="1880"/>
                    </a:lnTo>
                    <a:lnTo>
                      <a:pt x="1772" y="1874"/>
                    </a:lnTo>
                    <a:lnTo>
                      <a:pt x="1772" y="1874"/>
                    </a:lnTo>
                    <a:lnTo>
                      <a:pt x="1774" y="1872"/>
                    </a:lnTo>
                    <a:lnTo>
                      <a:pt x="1778" y="1872"/>
                    </a:lnTo>
                    <a:lnTo>
                      <a:pt x="1786" y="1874"/>
                    </a:lnTo>
                    <a:lnTo>
                      <a:pt x="1786" y="1874"/>
                    </a:lnTo>
                    <a:lnTo>
                      <a:pt x="1776" y="1864"/>
                    </a:lnTo>
                    <a:lnTo>
                      <a:pt x="1766" y="1860"/>
                    </a:lnTo>
                    <a:lnTo>
                      <a:pt x="1756" y="1856"/>
                    </a:lnTo>
                    <a:lnTo>
                      <a:pt x="1742" y="1856"/>
                    </a:lnTo>
                    <a:lnTo>
                      <a:pt x="1742" y="1856"/>
                    </a:lnTo>
                    <a:lnTo>
                      <a:pt x="1742" y="1854"/>
                    </a:lnTo>
                    <a:lnTo>
                      <a:pt x="1746" y="1852"/>
                    </a:lnTo>
                    <a:lnTo>
                      <a:pt x="1750" y="1852"/>
                    </a:lnTo>
                    <a:lnTo>
                      <a:pt x="1752" y="1850"/>
                    </a:lnTo>
                    <a:lnTo>
                      <a:pt x="1752" y="1850"/>
                    </a:lnTo>
                    <a:lnTo>
                      <a:pt x="1746" y="1848"/>
                    </a:lnTo>
                    <a:lnTo>
                      <a:pt x="1738" y="1846"/>
                    </a:lnTo>
                    <a:lnTo>
                      <a:pt x="1732" y="1846"/>
                    </a:lnTo>
                    <a:lnTo>
                      <a:pt x="1728" y="1848"/>
                    </a:lnTo>
                    <a:lnTo>
                      <a:pt x="1726" y="1850"/>
                    </a:lnTo>
                    <a:lnTo>
                      <a:pt x="1726" y="1850"/>
                    </a:lnTo>
                    <a:lnTo>
                      <a:pt x="1722" y="1844"/>
                    </a:lnTo>
                    <a:lnTo>
                      <a:pt x="1716" y="1838"/>
                    </a:lnTo>
                    <a:lnTo>
                      <a:pt x="1700" y="1828"/>
                    </a:lnTo>
                    <a:lnTo>
                      <a:pt x="1688" y="1818"/>
                    </a:lnTo>
                    <a:lnTo>
                      <a:pt x="1682" y="1812"/>
                    </a:lnTo>
                    <a:lnTo>
                      <a:pt x="1680" y="1804"/>
                    </a:lnTo>
                    <a:lnTo>
                      <a:pt x="1680" y="1804"/>
                    </a:lnTo>
                    <a:lnTo>
                      <a:pt x="1674" y="1800"/>
                    </a:lnTo>
                    <a:lnTo>
                      <a:pt x="1672" y="1798"/>
                    </a:lnTo>
                    <a:lnTo>
                      <a:pt x="1666" y="1796"/>
                    </a:lnTo>
                    <a:lnTo>
                      <a:pt x="1666" y="1796"/>
                    </a:lnTo>
                    <a:lnTo>
                      <a:pt x="1664" y="1786"/>
                    </a:lnTo>
                    <a:lnTo>
                      <a:pt x="1660" y="1772"/>
                    </a:lnTo>
                    <a:lnTo>
                      <a:pt x="1660" y="1772"/>
                    </a:lnTo>
                    <a:lnTo>
                      <a:pt x="1672" y="1772"/>
                    </a:lnTo>
                    <a:lnTo>
                      <a:pt x="1672" y="1772"/>
                    </a:lnTo>
                    <a:lnTo>
                      <a:pt x="1670" y="1770"/>
                    </a:lnTo>
                    <a:lnTo>
                      <a:pt x="1666" y="1770"/>
                    </a:lnTo>
                    <a:lnTo>
                      <a:pt x="1660" y="1770"/>
                    </a:lnTo>
                    <a:lnTo>
                      <a:pt x="1660" y="1770"/>
                    </a:lnTo>
                    <a:lnTo>
                      <a:pt x="1654" y="1762"/>
                    </a:lnTo>
                    <a:lnTo>
                      <a:pt x="1650" y="1756"/>
                    </a:lnTo>
                    <a:lnTo>
                      <a:pt x="1650" y="1756"/>
                    </a:lnTo>
                    <a:lnTo>
                      <a:pt x="1648" y="1758"/>
                    </a:lnTo>
                    <a:lnTo>
                      <a:pt x="1650" y="1760"/>
                    </a:lnTo>
                    <a:lnTo>
                      <a:pt x="1652" y="1762"/>
                    </a:lnTo>
                    <a:lnTo>
                      <a:pt x="1654" y="1766"/>
                    </a:lnTo>
                    <a:lnTo>
                      <a:pt x="1654" y="1766"/>
                    </a:lnTo>
                    <a:lnTo>
                      <a:pt x="1646" y="1764"/>
                    </a:lnTo>
                    <a:lnTo>
                      <a:pt x="1642" y="1760"/>
                    </a:lnTo>
                    <a:lnTo>
                      <a:pt x="1638" y="1754"/>
                    </a:lnTo>
                    <a:lnTo>
                      <a:pt x="1640" y="1746"/>
                    </a:lnTo>
                    <a:lnTo>
                      <a:pt x="1640" y="1746"/>
                    </a:lnTo>
                    <a:lnTo>
                      <a:pt x="1636" y="1746"/>
                    </a:lnTo>
                    <a:lnTo>
                      <a:pt x="1634" y="1744"/>
                    </a:lnTo>
                    <a:lnTo>
                      <a:pt x="1634" y="1744"/>
                    </a:lnTo>
                    <a:lnTo>
                      <a:pt x="1630" y="1752"/>
                    </a:lnTo>
                    <a:lnTo>
                      <a:pt x="1628" y="1762"/>
                    </a:lnTo>
                    <a:lnTo>
                      <a:pt x="1628" y="1778"/>
                    </a:lnTo>
                    <a:lnTo>
                      <a:pt x="1628" y="1778"/>
                    </a:lnTo>
                    <a:lnTo>
                      <a:pt x="1622" y="1776"/>
                    </a:lnTo>
                    <a:lnTo>
                      <a:pt x="1618" y="1774"/>
                    </a:lnTo>
                    <a:lnTo>
                      <a:pt x="1612" y="1764"/>
                    </a:lnTo>
                    <a:lnTo>
                      <a:pt x="1606" y="1754"/>
                    </a:lnTo>
                    <a:lnTo>
                      <a:pt x="1600" y="1742"/>
                    </a:lnTo>
                    <a:lnTo>
                      <a:pt x="1600" y="1742"/>
                    </a:lnTo>
                    <a:lnTo>
                      <a:pt x="1602" y="1738"/>
                    </a:lnTo>
                    <a:lnTo>
                      <a:pt x="1606" y="1734"/>
                    </a:lnTo>
                    <a:lnTo>
                      <a:pt x="1606" y="1734"/>
                    </a:lnTo>
                    <a:lnTo>
                      <a:pt x="1602" y="1726"/>
                    </a:lnTo>
                    <a:lnTo>
                      <a:pt x="1596" y="1724"/>
                    </a:lnTo>
                    <a:lnTo>
                      <a:pt x="1590" y="1724"/>
                    </a:lnTo>
                    <a:lnTo>
                      <a:pt x="1582" y="1724"/>
                    </a:lnTo>
                    <a:lnTo>
                      <a:pt x="1582" y="1724"/>
                    </a:lnTo>
                    <a:lnTo>
                      <a:pt x="1580" y="1726"/>
                    </a:lnTo>
                    <a:lnTo>
                      <a:pt x="1580" y="1728"/>
                    </a:lnTo>
                    <a:lnTo>
                      <a:pt x="1580" y="1730"/>
                    </a:lnTo>
                    <a:lnTo>
                      <a:pt x="1580" y="1736"/>
                    </a:lnTo>
                    <a:lnTo>
                      <a:pt x="1580" y="1736"/>
                    </a:lnTo>
                    <a:lnTo>
                      <a:pt x="1574" y="1736"/>
                    </a:lnTo>
                    <a:lnTo>
                      <a:pt x="1572" y="1738"/>
                    </a:lnTo>
                    <a:lnTo>
                      <a:pt x="1568" y="1742"/>
                    </a:lnTo>
                    <a:lnTo>
                      <a:pt x="1564" y="1744"/>
                    </a:lnTo>
                    <a:lnTo>
                      <a:pt x="1564" y="1744"/>
                    </a:lnTo>
                    <a:lnTo>
                      <a:pt x="1562" y="1744"/>
                    </a:lnTo>
                    <a:lnTo>
                      <a:pt x="1562" y="1744"/>
                    </a:lnTo>
                    <a:lnTo>
                      <a:pt x="1562" y="1740"/>
                    </a:lnTo>
                    <a:lnTo>
                      <a:pt x="1562" y="1740"/>
                    </a:lnTo>
                    <a:lnTo>
                      <a:pt x="1556" y="1744"/>
                    </a:lnTo>
                    <a:lnTo>
                      <a:pt x="1556" y="1748"/>
                    </a:lnTo>
                    <a:lnTo>
                      <a:pt x="1556" y="1754"/>
                    </a:lnTo>
                    <a:lnTo>
                      <a:pt x="1558" y="1758"/>
                    </a:lnTo>
                    <a:lnTo>
                      <a:pt x="1564" y="1768"/>
                    </a:lnTo>
                    <a:lnTo>
                      <a:pt x="1572" y="1776"/>
                    </a:lnTo>
                    <a:lnTo>
                      <a:pt x="1572" y="1776"/>
                    </a:lnTo>
                    <a:lnTo>
                      <a:pt x="1570" y="1782"/>
                    </a:lnTo>
                    <a:lnTo>
                      <a:pt x="1568" y="1786"/>
                    </a:lnTo>
                    <a:lnTo>
                      <a:pt x="1564" y="1788"/>
                    </a:lnTo>
                    <a:lnTo>
                      <a:pt x="1564" y="1788"/>
                    </a:lnTo>
                    <a:lnTo>
                      <a:pt x="1568" y="1800"/>
                    </a:lnTo>
                    <a:lnTo>
                      <a:pt x="1574" y="1810"/>
                    </a:lnTo>
                    <a:lnTo>
                      <a:pt x="1580" y="1820"/>
                    </a:lnTo>
                    <a:lnTo>
                      <a:pt x="1588" y="1828"/>
                    </a:lnTo>
                    <a:lnTo>
                      <a:pt x="1598" y="1834"/>
                    </a:lnTo>
                    <a:lnTo>
                      <a:pt x="1608" y="1840"/>
                    </a:lnTo>
                    <a:lnTo>
                      <a:pt x="1630" y="1850"/>
                    </a:lnTo>
                    <a:lnTo>
                      <a:pt x="1630" y="1850"/>
                    </a:lnTo>
                    <a:lnTo>
                      <a:pt x="1662" y="1892"/>
                    </a:lnTo>
                    <a:lnTo>
                      <a:pt x="1694" y="1934"/>
                    </a:lnTo>
                    <a:lnTo>
                      <a:pt x="1694" y="1934"/>
                    </a:lnTo>
                    <a:lnTo>
                      <a:pt x="1700" y="1940"/>
                    </a:lnTo>
                    <a:lnTo>
                      <a:pt x="1708" y="1944"/>
                    </a:lnTo>
                    <a:lnTo>
                      <a:pt x="1716" y="1946"/>
                    </a:lnTo>
                    <a:lnTo>
                      <a:pt x="1724" y="1948"/>
                    </a:lnTo>
                    <a:lnTo>
                      <a:pt x="1742" y="1948"/>
                    </a:lnTo>
                    <a:lnTo>
                      <a:pt x="1760" y="1946"/>
                    </a:lnTo>
                    <a:lnTo>
                      <a:pt x="1760" y="1946"/>
                    </a:lnTo>
                    <a:lnTo>
                      <a:pt x="1762" y="1950"/>
                    </a:lnTo>
                    <a:lnTo>
                      <a:pt x="1762" y="1950"/>
                    </a:lnTo>
                    <a:lnTo>
                      <a:pt x="1762" y="1950"/>
                    </a:lnTo>
                    <a:lnTo>
                      <a:pt x="1762" y="1956"/>
                    </a:lnTo>
                    <a:lnTo>
                      <a:pt x="1760" y="1958"/>
                    </a:lnTo>
                    <a:lnTo>
                      <a:pt x="1756" y="1962"/>
                    </a:lnTo>
                    <a:lnTo>
                      <a:pt x="1756" y="1966"/>
                    </a:lnTo>
                    <a:lnTo>
                      <a:pt x="1756" y="1966"/>
                    </a:lnTo>
                    <a:lnTo>
                      <a:pt x="1760" y="1970"/>
                    </a:lnTo>
                    <a:lnTo>
                      <a:pt x="1764" y="1974"/>
                    </a:lnTo>
                    <a:lnTo>
                      <a:pt x="1774" y="1980"/>
                    </a:lnTo>
                    <a:lnTo>
                      <a:pt x="1798" y="1986"/>
                    </a:lnTo>
                    <a:lnTo>
                      <a:pt x="1798" y="1986"/>
                    </a:lnTo>
                    <a:lnTo>
                      <a:pt x="1808" y="1992"/>
                    </a:lnTo>
                    <a:lnTo>
                      <a:pt x="1818" y="1998"/>
                    </a:lnTo>
                    <a:lnTo>
                      <a:pt x="1826" y="2004"/>
                    </a:lnTo>
                    <a:lnTo>
                      <a:pt x="1836" y="2010"/>
                    </a:lnTo>
                    <a:lnTo>
                      <a:pt x="1836" y="2010"/>
                    </a:lnTo>
                    <a:lnTo>
                      <a:pt x="1844" y="2010"/>
                    </a:lnTo>
                    <a:lnTo>
                      <a:pt x="1852" y="2012"/>
                    </a:lnTo>
                    <a:lnTo>
                      <a:pt x="1852" y="2012"/>
                    </a:lnTo>
                    <a:lnTo>
                      <a:pt x="1860" y="2018"/>
                    </a:lnTo>
                    <a:lnTo>
                      <a:pt x="1868" y="2026"/>
                    </a:lnTo>
                    <a:lnTo>
                      <a:pt x="1874" y="2034"/>
                    </a:lnTo>
                    <a:lnTo>
                      <a:pt x="1884" y="2040"/>
                    </a:lnTo>
                    <a:lnTo>
                      <a:pt x="1884" y="2040"/>
                    </a:lnTo>
                    <a:lnTo>
                      <a:pt x="1884" y="2064"/>
                    </a:lnTo>
                    <a:lnTo>
                      <a:pt x="1884" y="2064"/>
                    </a:lnTo>
                    <a:lnTo>
                      <a:pt x="1876" y="2064"/>
                    </a:lnTo>
                    <a:lnTo>
                      <a:pt x="1870" y="2060"/>
                    </a:lnTo>
                    <a:lnTo>
                      <a:pt x="1862" y="2048"/>
                    </a:lnTo>
                    <a:lnTo>
                      <a:pt x="1858" y="2042"/>
                    </a:lnTo>
                    <a:lnTo>
                      <a:pt x="1852" y="2038"/>
                    </a:lnTo>
                    <a:lnTo>
                      <a:pt x="1842" y="2036"/>
                    </a:lnTo>
                    <a:lnTo>
                      <a:pt x="1832" y="2036"/>
                    </a:lnTo>
                    <a:lnTo>
                      <a:pt x="1832" y="2036"/>
                    </a:lnTo>
                    <a:lnTo>
                      <a:pt x="1830" y="2032"/>
                    </a:lnTo>
                    <a:lnTo>
                      <a:pt x="1828" y="2030"/>
                    </a:lnTo>
                    <a:lnTo>
                      <a:pt x="1828" y="2028"/>
                    </a:lnTo>
                    <a:lnTo>
                      <a:pt x="1828" y="2028"/>
                    </a:lnTo>
                    <a:lnTo>
                      <a:pt x="1820" y="2030"/>
                    </a:lnTo>
                    <a:lnTo>
                      <a:pt x="1814" y="2036"/>
                    </a:lnTo>
                    <a:lnTo>
                      <a:pt x="1812" y="2044"/>
                    </a:lnTo>
                    <a:lnTo>
                      <a:pt x="1810" y="2052"/>
                    </a:lnTo>
                    <a:lnTo>
                      <a:pt x="1810" y="2070"/>
                    </a:lnTo>
                    <a:lnTo>
                      <a:pt x="1812" y="2084"/>
                    </a:lnTo>
                    <a:lnTo>
                      <a:pt x="1812" y="2084"/>
                    </a:lnTo>
                    <a:lnTo>
                      <a:pt x="1822" y="2086"/>
                    </a:lnTo>
                    <a:lnTo>
                      <a:pt x="1830" y="2088"/>
                    </a:lnTo>
                    <a:lnTo>
                      <a:pt x="1836" y="2092"/>
                    </a:lnTo>
                    <a:lnTo>
                      <a:pt x="1840" y="2098"/>
                    </a:lnTo>
                    <a:lnTo>
                      <a:pt x="1846" y="2112"/>
                    </a:lnTo>
                    <a:lnTo>
                      <a:pt x="1852" y="2126"/>
                    </a:lnTo>
                    <a:lnTo>
                      <a:pt x="1852" y="2126"/>
                    </a:lnTo>
                    <a:lnTo>
                      <a:pt x="1846" y="2128"/>
                    </a:lnTo>
                    <a:lnTo>
                      <a:pt x="1840" y="2130"/>
                    </a:lnTo>
                    <a:lnTo>
                      <a:pt x="1836" y="2132"/>
                    </a:lnTo>
                    <a:lnTo>
                      <a:pt x="1834" y="2138"/>
                    </a:lnTo>
                    <a:lnTo>
                      <a:pt x="1832" y="2150"/>
                    </a:lnTo>
                    <a:lnTo>
                      <a:pt x="1834" y="2164"/>
                    </a:lnTo>
                    <a:lnTo>
                      <a:pt x="1834" y="2164"/>
                    </a:lnTo>
                    <a:lnTo>
                      <a:pt x="1828" y="2172"/>
                    </a:lnTo>
                    <a:lnTo>
                      <a:pt x="1824" y="2180"/>
                    </a:lnTo>
                    <a:lnTo>
                      <a:pt x="1820" y="2200"/>
                    </a:lnTo>
                    <a:lnTo>
                      <a:pt x="1820" y="2200"/>
                    </a:lnTo>
                    <a:lnTo>
                      <a:pt x="1814" y="2200"/>
                    </a:lnTo>
                    <a:lnTo>
                      <a:pt x="1810" y="2200"/>
                    </a:lnTo>
                    <a:lnTo>
                      <a:pt x="1806" y="2198"/>
                    </a:lnTo>
                    <a:lnTo>
                      <a:pt x="1804" y="2194"/>
                    </a:lnTo>
                    <a:lnTo>
                      <a:pt x="1800" y="2188"/>
                    </a:lnTo>
                    <a:lnTo>
                      <a:pt x="1802" y="2178"/>
                    </a:lnTo>
                    <a:lnTo>
                      <a:pt x="1802" y="2178"/>
                    </a:lnTo>
                    <a:lnTo>
                      <a:pt x="1796" y="2190"/>
                    </a:lnTo>
                    <a:lnTo>
                      <a:pt x="1792" y="2204"/>
                    </a:lnTo>
                    <a:lnTo>
                      <a:pt x="1788" y="2232"/>
                    </a:lnTo>
                    <a:lnTo>
                      <a:pt x="1788" y="2232"/>
                    </a:lnTo>
                    <a:lnTo>
                      <a:pt x="1796" y="2244"/>
                    </a:lnTo>
                    <a:lnTo>
                      <a:pt x="1800" y="2254"/>
                    </a:lnTo>
                    <a:lnTo>
                      <a:pt x="1802" y="2266"/>
                    </a:lnTo>
                    <a:lnTo>
                      <a:pt x="1802" y="2282"/>
                    </a:lnTo>
                    <a:lnTo>
                      <a:pt x="1802" y="2282"/>
                    </a:lnTo>
                    <a:lnTo>
                      <a:pt x="1768" y="2276"/>
                    </a:lnTo>
                    <a:lnTo>
                      <a:pt x="1768" y="2276"/>
                    </a:lnTo>
                    <a:lnTo>
                      <a:pt x="1764" y="2266"/>
                    </a:lnTo>
                    <a:lnTo>
                      <a:pt x="1762" y="2260"/>
                    </a:lnTo>
                    <a:lnTo>
                      <a:pt x="1756" y="2258"/>
                    </a:lnTo>
                    <a:lnTo>
                      <a:pt x="1756" y="2258"/>
                    </a:lnTo>
                    <a:lnTo>
                      <a:pt x="1746" y="2258"/>
                    </a:lnTo>
                    <a:lnTo>
                      <a:pt x="1736" y="2256"/>
                    </a:lnTo>
                    <a:lnTo>
                      <a:pt x="1726" y="2252"/>
                    </a:lnTo>
                    <a:lnTo>
                      <a:pt x="1718" y="2248"/>
                    </a:lnTo>
                    <a:lnTo>
                      <a:pt x="1708" y="2242"/>
                    </a:lnTo>
                    <a:lnTo>
                      <a:pt x="1700" y="2238"/>
                    </a:lnTo>
                    <a:lnTo>
                      <a:pt x="1690" y="2236"/>
                    </a:lnTo>
                    <a:lnTo>
                      <a:pt x="1678" y="2236"/>
                    </a:lnTo>
                    <a:lnTo>
                      <a:pt x="1678" y="2236"/>
                    </a:lnTo>
                    <a:lnTo>
                      <a:pt x="1678" y="2234"/>
                    </a:lnTo>
                    <a:lnTo>
                      <a:pt x="1678" y="2232"/>
                    </a:lnTo>
                    <a:lnTo>
                      <a:pt x="1674" y="2230"/>
                    </a:lnTo>
                    <a:lnTo>
                      <a:pt x="1668" y="2228"/>
                    </a:lnTo>
                    <a:lnTo>
                      <a:pt x="1668" y="2228"/>
                    </a:lnTo>
                    <a:lnTo>
                      <a:pt x="1666" y="2224"/>
                    </a:lnTo>
                    <a:lnTo>
                      <a:pt x="1666" y="2224"/>
                    </a:lnTo>
                    <a:lnTo>
                      <a:pt x="1666" y="2216"/>
                    </a:lnTo>
                    <a:lnTo>
                      <a:pt x="1668" y="2208"/>
                    </a:lnTo>
                    <a:lnTo>
                      <a:pt x="1672" y="2202"/>
                    </a:lnTo>
                    <a:lnTo>
                      <a:pt x="1676" y="2198"/>
                    </a:lnTo>
                    <a:lnTo>
                      <a:pt x="1676" y="2198"/>
                    </a:lnTo>
                    <a:lnTo>
                      <a:pt x="1682" y="2200"/>
                    </a:lnTo>
                    <a:lnTo>
                      <a:pt x="1686" y="2202"/>
                    </a:lnTo>
                    <a:lnTo>
                      <a:pt x="1690" y="2202"/>
                    </a:lnTo>
                    <a:lnTo>
                      <a:pt x="1690" y="2202"/>
                    </a:lnTo>
                    <a:lnTo>
                      <a:pt x="1694" y="2196"/>
                    </a:lnTo>
                    <a:lnTo>
                      <a:pt x="1696" y="2194"/>
                    </a:lnTo>
                    <a:lnTo>
                      <a:pt x="1700" y="2192"/>
                    </a:lnTo>
                    <a:lnTo>
                      <a:pt x="1704" y="2194"/>
                    </a:lnTo>
                    <a:lnTo>
                      <a:pt x="1712" y="2198"/>
                    </a:lnTo>
                    <a:lnTo>
                      <a:pt x="1720" y="2204"/>
                    </a:lnTo>
                    <a:lnTo>
                      <a:pt x="1720" y="2204"/>
                    </a:lnTo>
                    <a:lnTo>
                      <a:pt x="1750" y="2196"/>
                    </a:lnTo>
                    <a:lnTo>
                      <a:pt x="1764" y="2192"/>
                    </a:lnTo>
                    <a:lnTo>
                      <a:pt x="1780" y="2186"/>
                    </a:lnTo>
                    <a:lnTo>
                      <a:pt x="1780" y="2186"/>
                    </a:lnTo>
                    <a:lnTo>
                      <a:pt x="1782" y="2186"/>
                    </a:lnTo>
                    <a:lnTo>
                      <a:pt x="1780" y="2184"/>
                    </a:lnTo>
                    <a:lnTo>
                      <a:pt x="1780" y="2180"/>
                    </a:lnTo>
                    <a:lnTo>
                      <a:pt x="1780" y="2180"/>
                    </a:lnTo>
                    <a:lnTo>
                      <a:pt x="1784" y="2182"/>
                    </a:lnTo>
                    <a:lnTo>
                      <a:pt x="1788" y="2180"/>
                    </a:lnTo>
                    <a:lnTo>
                      <a:pt x="1792" y="2178"/>
                    </a:lnTo>
                    <a:lnTo>
                      <a:pt x="1796" y="2176"/>
                    </a:lnTo>
                    <a:lnTo>
                      <a:pt x="1798" y="2176"/>
                    </a:lnTo>
                    <a:lnTo>
                      <a:pt x="1802" y="2178"/>
                    </a:lnTo>
                    <a:lnTo>
                      <a:pt x="1802" y="2178"/>
                    </a:lnTo>
                    <a:lnTo>
                      <a:pt x="1806" y="2172"/>
                    </a:lnTo>
                    <a:lnTo>
                      <a:pt x="1808" y="2166"/>
                    </a:lnTo>
                    <a:lnTo>
                      <a:pt x="1808" y="2166"/>
                    </a:lnTo>
                    <a:lnTo>
                      <a:pt x="1808" y="2160"/>
                    </a:lnTo>
                    <a:lnTo>
                      <a:pt x="1806" y="2158"/>
                    </a:lnTo>
                    <a:lnTo>
                      <a:pt x="1804" y="2154"/>
                    </a:lnTo>
                    <a:lnTo>
                      <a:pt x="1804" y="2150"/>
                    </a:lnTo>
                    <a:lnTo>
                      <a:pt x="1804" y="2150"/>
                    </a:lnTo>
                    <a:lnTo>
                      <a:pt x="1810" y="2146"/>
                    </a:lnTo>
                    <a:lnTo>
                      <a:pt x="1814" y="2144"/>
                    </a:lnTo>
                    <a:lnTo>
                      <a:pt x="1816" y="2140"/>
                    </a:lnTo>
                    <a:lnTo>
                      <a:pt x="1816" y="2140"/>
                    </a:lnTo>
                    <a:lnTo>
                      <a:pt x="1794" y="2100"/>
                    </a:lnTo>
                    <a:lnTo>
                      <a:pt x="1770" y="2062"/>
                    </a:lnTo>
                    <a:lnTo>
                      <a:pt x="1770" y="2062"/>
                    </a:lnTo>
                    <a:lnTo>
                      <a:pt x="1766" y="2064"/>
                    </a:lnTo>
                    <a:lnTo>
                      <a:pt x="1762" y="2066"/>
                    </a:lnTo>
                    <a:lnTo>
                      <a:pt x="1760" y="2068"/>
                    </a:lnTo>
                    <a:lnTo>
                      <a:pt x="1760" y="2068"/>
                    </a:lnTo>
                    <a:lnTo>
                      <a:pt x="1750" y="2062"/>
                    </a:lnTo>
                    <a:lnTo>
                      <a:pt x="1738" y="2056"/>
                    </a:lnTo>
                    <a:lnTo>
                      <a:pt x="1738" y="2056"/>
                    </a:lnTo>
                    <a:lnTo>
                      <a:pt x="1738" y="2046"/>
                    </a:lnTo>
                    <a:lnTo>
                      <a:pt x="1736" y="2038"/>
                    </a:lnTo>
                    <a:lnTo>
                      <a:pt x="1730" y="2034"/>
                    </a:lnTo>
                    <a:lnTo>
                      <a:pt x="1722" y="2030"/>
                    </a:lnTo>
                    <a:lnTo>
                      <a:pt x="1722" y="2030"/>
                    </a:lnTo>
                    <a:lnTo>
                      <a:pt x="1720" y="2030"/>
                    </a:lnTo>
                    <a:lnTo>
                      <a:pt x="1718" y="2032"/>
                    </a:lnTo>
                    <a:lnTo>
                      <a:pt x="1716" y="2034"/>
                    </a:lnTo>
                    <a:lnTo>
                      <a:pt x="1710" y="2034"/>
                    </a:lnTo>
                    <a:lnTo>
                      <a:pt x="1710" y="2034"/>
                    </a:lnTo>
                    <a:lnTo>
                      <a:pt x="1712" y="2030"/>
                    </a:lnTo>
                    <a:lnTo>
                      <a:pt x="1710" y="2026"/>
                    </a:lnTo>
                    <a:lnTo>
                      <a:pt x="1706" y="2022"/>
                    </a:lnTo>
                    <a:lnTo>
                      <a:pt x="1706" y="2022"/>
                    </a:lnTo>
                    <a:lnTo>
                      <a:pt x="1698" y="2022"/>
                    </a:lnTo>
                    <a:lnTo>
                      <a:pt x="1694" y="2022"/>
                    </a:lnTo>
                    <a:lnTo>
                      <a:pt x="1694" y="2022"/>
                    </a:lnTo>
                    <a:lnTo>
                      <a:pt x="1690" y="2014"/>
                    </a:lnTo>
                    <a:lnTo>
                      <a:pt x="1686" y="2006"/>
                    </a:lnTo>
                    <a:lnTo>
                      <a:pt x="1680" y="2002"/>
                    </a:lnTo>
                    <a:lnTo>
                      <a:pt x="1672" y="1996"/>
                    </a:lnTo>
                    <a:lnTo>
                      <a:pt x="1672" y="1996"/>
                    </a:lnTo>
                    <a:lnTo>
                      <a:pt x="1670" y="1996"/>
                    </a:lnTo>
                    <a:lnTo>
                      <a:pt x="1670" y="1998"/>
                    </a:lnTo>
                    <a:lnTo>
                      <a:pt x="1668" y="2000"/>
                    </a:lnTo>
                    <a:lnTo>
                      <a:pt x="1666" y="2000"/>
                    </a:lnTo>
                    <a:lnTo>
                      <a:pt x="1666" y="2000"/>
                    </a:lnTo>
                    <a:lnTo>
                      <a:pt x="1654" y="1998"/>
                    </a:lnTo>
                    <a:lnTo>
                      <a:pt x="1644" y="1996"/>
                    </a:lnTo>
                    <a:lnTo>
                      <a:pt x="1632" y="1990"/>
                    </a:lnTo>
                    <a:lnTo>
                      <a:pt x="1622" y="1984"/>
                    </a:lnTo>
                    <a:lnTo>
                      <a:pt x="1614" y="1978"/>
                    </a:lnTo>
                    <a:lnTo>
                      <a:pt x="1606" y="1970"/>
                    </a:lnTo>
                    <a:lnTo>
                      <a:pt x="1592" y="1952"/>
                    </a:lnTo>
                    <a:lnTo>
                      <a:pt x="1592" y="1952"/>
                    </a:lnTo>
                    <a:lnTo>
                      <a:pt x="1582" y="1952"/>
                    </a:lnTo>
                    <a:lnTo>
                      <a:pt x="1582" y="1952"/>
                    </a:lnTo>
                    <a:lnTo>
                      <a:pt x="1578" y="1944"/>
                    </a:lnTo>
                    <a:lnTo>
                      <a:pt x="1574" y="1938"/>
                    </a:lnTo>
                    <a:lnTo>
                      <a:pt x="1566" y="1934"/>
                    </a:lnTo>
                    <a:lnTo>
                      <a:pt x="1556" y="1934"/>
                    </a:lnTo>
                    <a:lnTo>
                      <a:pt x="1556" y="1934"/>
                    </a:lnTo>
                    <a:lnTo>
                      <a:pt x="1550" y="1922"/>
                    </a:lnTo>
                    <a:lnTo>
                      <a:pt x="1542" y="1914"/>
                    </a:lnTo>
                    <a:lnTo>
                      <a:pt x="1534" y="1908"/>
                    </a:lnTo>
                    <a:lnTo>
                      <a:pt x="1522" y="1902"/>
                    </a:lnTo>
                    <a:lnTo>
                      <a:pt x="1522" y="1902"/>
                    </a:lnTo>
                    <a:lnTo>
                      <a:pt x="1514" y="1876"/>
                    </a:lnTo>
                    <a:lnTo>
                      <a:pt x="1508" y="1864"/>
                    </a:lnTo>
                    <a:lnTo>
                      <a:pt x="1500" y="1852"/>
                    </a:lnTo>
                    <a:lnTo>
                      <a:pt x="1492" y="1842"/>
                    </a:lnTo>
                    <a:lnTo>
                      <a:pt x="1482" y="1834"/>
                    </a:lnTo>
                    <a:lnTo>
                      <a:pt x="1470" y="1828"/>
                    </a:lnTo>
                    <a:lnTo>
                      <a:pt x="1456" y="1826"/>
                    </a:lnTo>
                    <a:lnTo>
                      <a:pt x="1456" y="1826"/>
                    </a:lnTo>
                    <a:lnTo>
                      <a:pt x="1454" y="1822"/>
                    </a:lnTo>
                    <a:lnTo>
                      <a:pt x="1450" y="1820"/>
                    </a:lnTo>
                    <a:lnTo>
                      <a:pt x="1442" y="1816"/>
                    </a:lnTo>
                    <a:lnTo>
                      <a:pt x="1442" y="1816"/>
                    </a:lnTo>
                    <a:lnTo>
                      <a:pt x="1434" y="1820"/>
                    </a:lnTo>
                    <a:lnTo>
                      <a:pt x="1430" y="1826"/>
                    </a:lnTo>
                    <a:lnTo>
                      <a:pt x="1422" y="1838"/>
                    </a:lnTo>
                    <a:lnTo>
                      <a:pt x="1420" y="1846"/>
                    </a:lnTo>
                    <a:lnTo>
                      <a:pt x="1414" y="1850"/>
                    </a:lnTo>
                    <a:lnTo>
                      <a:pt x="1408" y="1854"/>
                    </a:lnTo>
                    <a:lnTo>
                      <a:pt x="1398" y="1856"/>
                    </a:lnTo>
                    <a:lnTo>
                      <a:pt x="1398" y="1856"/>
                    </a:lnTo>
                    <a:lnTo>
                      <a:pt x="1396" y="1860"/>
                    </a:lnTo>
                    <a:lnTo>
                      <a:pt x="1396" y="1864"/>
                    </a:lnTo>
                    <a:lnTo>
                      <a:pt x="1396" y="1868"/>
                    </a:lnTo>
                    <a:lnTo>
                      <a:pt x="1394" y="1872"/>
                    </a:lnTo>
                    <a:lnTo>
                      <a:pt x="1394" y="1872"/>
                    </a:lnTo>
                    <a:lnTo>
                      <a:pt x="1388" y="1868"/>
                    </a:lnTo>
                    <a:lnTo>
                      <a:pt x="1382" y="1870"/>
                    </a:lnTo>
                    <a:lnTo>
                      <a:pt x="1378" y="1874"/>
                    </a:lnTo>
                    <a:lnTo>
                      <a:pt x="1374" y="1882"/>
                    </a:lnTo>
                    <a:lnTo>
                      <a:pt x="1370" y="1888"/>
                    </a:lnTo>
                    <a:lnTo>
                      <a:pt x="1364" y="1894"/>
                    </a:lnTo>
                    <a:lnTo>
                      <a:pt x="1358" y="1900"/>
                    </a:lnTo>
                    <a:lnTo>
                      <a:pt x="1350" y="1900"/>
                    </a:lnTo>
                    <a:lnTo>
                      <a:pt x="1350" y="1900"/>
                    </a:lnTo>
                    <a:lnTo>
                      <a:pt x="1352" y="1904"/>
                    </a:lnTo>
                    <a:lnTo>
                      <a:pt x="1352" y="1906"/>
                    </a:lnTo>
                    <a:lnTo>
                      <a:pt x="1350" y="1906"/>
                    </a:lnTo>
                    <a:lnTo>
                      <a:pt x="1350" y="1906"/>
                    </a:lnTo>
                    <a:lnTo>
                      <a:pt x="1348" y="1906"/>
                    </a:lnTo>
                    <a:lnTo>
                      <a:pt x="1346" y="1904"/>
                    </a:lnTo>
                    <a:lnTo>
                      <a:pt x="1346" y="1900"/>
                    </a:lnTo>
                    <a:lnTo>
                      <a:pt x="1346" y="1900"/>
                    </a:lnTo>
                    <a:lnTo>
                      <a:pt x="1340" y="1902"/>
                    </a:lnTo>
                    <a:lnTo>
                      <a:pt x="1338" y="1904"/>
                    </a:lnTo>
                    <a:lnTo>
                      <a:pt x="1336" y="1906"/>
                    </a:lnTo>
                    <a:lnTo>
                      <a:pt x="1336" y="1906"/>
                    </a:lnTo>
                    <a:lnTo>
                      <a:pt x="1330" y="1898"/>
                    </a:lnTo>
                    <a:lnTo>
                      <a:pt x="1324" y="1896"/>
                    </a:lnTo>
                    <a:lnTo>
                      <a:pt x="1318" y="1896"/>
                    </a:lnTo>
                    <a:lnTo>
                      <a:pt x="1318" y="1896"/>
                    </a:lnTo>
                    <a:lnTo>
                      <a:pt x="1314" y="1890"/>
                    </a:lnTo>
                    <a:lnTo>
                      <a:pt x="1310" y="1886"/>
                    </a:lnTo>
                    <a:lnTo>
                      <a:pt x="1302" y="1876"/>
                    </a:lnTo>
                    <a:lnTo>
                      <a:pt x="1302" y="1876"/>
                    </a:lnTo>
                    <a:lnTo>
                      <a:pt x="1300" y="1882"/>
                    </a:lnTo>
                    <a:lnTo>
                      <a:pt x="1296" y="1886"/>
                    </a:lnTo>
                    <a:lnTo>
                      <a:pt x="1296" y="1886"/>
                    </a:lnTo>
                    <a:lnTo>
                      <a:pt x="1294" y="1884"/>
                    </a:lnTo>
                    <a:lnTo>
                      <a:pt x="1292" y="1884"/>
                    </a:lnTo>
                    <a:lnTo>
                      <a:pt x="1290" y="1880"/>
                    </a:lnTo>
                    <a:lnTo>
                      <a:pt x="1290" y="1880"/>
                    </a:lnTo>
                    <a:lnTo>
                      <a:pt x="1290" y="1880"/>
                    </a:lnTo>
                    <a:lnTo>
                      <a:pt x="1288" y="1882"/>
                    </a:lnTo>
                    <a:lnTo>
                      <a:pt x="1288" y="1886"/>
                    </a:lnTo>
                    <a:lnTo>
                      <a:pt x="1288" y="1886"/>
                    </a:lnTo>
                    <a:lnTo>
                      <a:pt x="1282" y="1882"/>
                    </a:lnTo>
                    <a:lnTo>
                      <a:pt x="1274" y="1880"/>
                    </a:lnTo>
                    <a:lnTo>
                      <a:pt x="1268" y="1878"/>
                    </a:lnTo>
                    <a:lnTo>
                      <a:pt x="1260" y="1880"/>
                    </a:lnTo>
                    <a:lnTo>
                      <a:pt x="1254" y="1882"/>
                    </a:lnTo>
                    <a:lnTo>
                      <a:pt x="1248" y="1886"/>
                    </a:lnTo>
                    <a:lnTo>
                      <a:pt x="1238" y="1896"/>
                    </a:lnTo>
                    <a:lnTo>
                      <a:pt x="1230" y="1910"/>
                    </a:lnTo>
                    <a:lnTo>
                      <a:pt x="1228" y="1918"/>
                    </a:lnTo>
                    <a:lnTo>
                      <a:pt x="1228" y="1926"/>
                    </a:lnTo>
                    <a:lnTo>
                      <a:pt x="1228" y="1934"/>
                    </a:lnTo>
                    <a:lnTo>
                      <a:pt x="1230" y="1942"/>
                    </a:lnTo>
                    <a:lnTo>
                      <a:pt x="1234" y="1948"/>
                    </a:lnTo>
                    <a:lnTo>
                      <a:pt x="1238" y="1956"/>
                    </a:lnTo>
                    <a:lnTo>
                      <a:pt x="1238" y="1956"/>
                    </a:lnTo>
                    <a:lnTo>
                      <a:pt x="1236" y="1958"/>
                    </a:lnTo>
                    <a:lnTo>
                      <a:pt x="1232" y="1958"/>
                    </a:lnTo>
                    <a:lnTo>
                      <a:pt x="1232" y="1958"/>
                    </a:lnTo>
                    <a:lnTo>
                      <a:pt x="1236" y="1966"/>
                    </a:lnTo>
                    <a:lnTo>
                      <a:pt x="1236" y="1972"/>
                    </a:lnTo>
                    <a:lnTo>
                      <a:pt x="1236" y="1978"/>
                    </a:lnTo>
                    <a:lnTo>
                      <a:pt x="1236" y="1978"/>
                    </a:lnTo>
                    <a:lnTo>
                      <a:pt x="1228" y="1990"/>
                    </a:lnTo>
                    <a:lnTo>
                      <a:pt x="1216" y="2000"/>
                    </a:lnTo>
                    <a:lnTo>
                      <a:pt x="1202" y="2008"/>
                    </a:lnTo>
                    <a:lnTo>
                      <a:pt x="1188" y="2016"/>
                    </a:lnTo>
                    <a:lnTo>
                      <a:pt x="1160" y="2030"/>
                    </a:lnTo>
                    <a:lnTo>
                      <a:pt x="1148" y="2040"/>
                    </a:lnTo>
                    <a:lnTo>
                      <a:pt x="1136" y="2050"/>
                    </a:lnTo>
                    <a:lnTo>
                      <a:pt x="1136" y="2050"/>
                    </a:lnTo>
                    <a:lnTo>
                      <a:pt x="1138" y="2052"/>
                    </a:lnTo>
                    <a:lnTo>
                      <a:pt x="1142" y="2052"/>
                    </a:lnTo>
                    <a:lnTo>
                      <a:pt x="1144" y="2054"/>
                    </a:lnTo>
                    <a:lnTo>
                      <a:pt x="1144" y="2058"/>
                    </a:lnTo>
                    <a:lnTo>
                      <a:pt x="1144" y="2058"/>
                    </a:lnTo>
                    <a:lnTo>
                      <a:pt x="1142" y="2058"/>
                    </a:lnTo>
                    <a:lnTo>
                      <a:pt x="1140" y="2058"/>
                    </a:lnTo>
                    <a:lnTo>
                      <a:pt x="1136" y="2062"/>
                    </a:lnTo>
                    <a:lnTo>
                      <a:pt x="1134" y="2064"/>
                    </a:lnTo>
                    <a:lnTo>
                      <a:pt x="1134" y="2060"/>
                    </a:lnTo>
                    <a:lnTo>
                      <a:pt x="1134" y="2060"/>
                    </a:lnTo>
                    <a:lnTo>
                      <a:pt x="1116" y="2086"/>
                    </a:lnTo>
                    <a:lnTo>
                      <a:pt x="1108" y="2102"/>
                    </a:lnTo>
                    <a:lnTo>
                      <a:pt x="1100" y="2118"/>
                    </a:lnTo>
                    <a:lnTo>
                      <a:pt x="1096" y="2134"/>
                    </a:lnTo>
                    <a:lnTo>
                      <a:pt x="1096" y="2142"/>
                    </a:lnTo>
                    <a:lnTo>
                      <a:pt x="1096" y="2150"/>
                    </a:lnTo>
                    <a:lnTo>
                      <a:pt x="1098" y="2156"/>
                    </a:lnTo>
                    <a:lnTo>
                      <a:pt x="1102" y="2164"/>
                    </a:lnTo>
                    <a:lnTo>
                      <a:pt x="1106" y="2170"/>
                    </a:lnTo>
                    <a:lnTo>
                      <a:pt x="1114" y="2176"/>
                    </a:lnTo>
                    <a:lnTo>
                      <a:pt x="1114" y="2176"/>
                    </a:lnTo>
                    <a:lnTo>
                      <a:pt x="1112" y="2184"/>
                    </a:lnTo>
                    <a:lnTo>
                      <a:pt x="1108" y="2188"/>
                    </a:lnTo>
                    <a:lnTo>
                      <a:pt x="1096" y="2196"/>
                    </a:lnTo>
                    <a:lnTo>
                      <a:pt x="1092" y="2200"/>
                    </a:lnTo>
                    <a:lnTo>
                      <a:pt x="1088" y="2204"/>
                    </a:lnTo>
                    <a:lnTo>
                      <a:pt x="1084" y="2210"/>
                    </a:lnTo>
                    <a:lnTo>
                      <a:pt x="1084" y="2220"/>
                    </a:lnTo>
                    <a:lnTo>
                      <a:pt x="1084" y="2220"/>
                    </a:lnTo>
                    <a:lnTo>
                      <a:pt x="1080" y="2222"/>
                    </a:lnTo>
                    <a:lnTo>
                      <a:pt x="1076" y="2226"/>
                    </a:lnTo>
                    <a:lnTo>
                      <a:pt x="1074" y="2238"/>
                    </a:lnTo>
                    <a:lnTo>
                      <a:pt x="1070" y="2248"/>
                    </a:lnTo>
                    <a:lnTo>
                      <a:pt x="1066" y="2258"/>
                    </a:lnTo>
                    <a:lnTo>
                      <a:pt x="1066" y="2258"/>
                    </a:lnTo>
                    <a:lnTo>
                      <a:pt x="1058" y="2256"/>
                    </a:lnTo>
                    <a:lnTo>
                      <a:pt x="1052" y="2258"/>
                    </a:lnTo>
                    <a:lnTo>
                      <a:pt x="1046" y="2260"/>
                    </a:lnTo>
                    <a:lnTo>
                      <a:pt x="1040" y="2262"/>
                    </a:lnTo>
                    <a:lnTo>
                      <a:pt x="1030" y="2272"/>
                    </a:lnTo>
                    <a:lnTo>
                      <a:pt x="1022" y="2278"/>
                    </a:lnTo>
                    <a:lnTo>
                      <a:pt x="1022" y="2278"/>
                    </a:lnTo>
                    <a:lnTo>
                      <a:pt x="1022" y="2296"/>
                    </a:lnTo>
                    <a:lnTo>
                      <a:pt x="1022" y="2296"/>
                    </a:lnTo>
                    <a:lnTo>
                      <a:pt x="1018" y="2298"/>
                    </a:lnTo>
                    <a:lnTo>
                      <a:pt x="1014" y="2302"/>
                    </a:lnTo>
                    <a:lnTo>
                      <a:pt x="1010" y="2304"/>
                    </a:lnTo>
                    <a:lnTo>
                      <a:pt x="1006" y="2308"/>
                    </a:lnTo>
                    <a:lnTo>
                      <a:pt x="1006" y="2308"/>
                    </a:lnTo>
                    <a:lnTo>
                      <a:pt x="1002" y="2306"/>
                    </a:lnTo>
                    <a:lnTo>
                      <a:pt x="1000" y="2304"/>
                    </a:lnTo>
                    <a:lnTo>
                      <a:pt x="998" y="2302"/>
                    </a:lnTo>
                    <a:lnTo>
                      <a:pt x="994" y="2302"/>
                    </a:lnTo>
                    <a:lnTo>
                      <a:pt x="994" y="2302"/>
                    </a:lnTo>
                    <a:lnTo>
                      <a:pt x="990" y="2304"/>
                    </a:lnTo>
                    <a:lnTo>
                      <a:pt x="984" y="2308"/>
                    </a:lnTo>
                    <a:lnTo>
                      <a:pt x="980" y="2312"/>
                    </a:lnTo>
                    <a:lnTo>
                      <a:pt x="974" y="2314"/>
                    </a:lnTo>
                    <a:lnTo>
                      <a:pt x="974" y="2314"/>
                    </a:lnTo>
                    <a:lnTo>
                      <a:pt x="972" y="2310"/>
                    </a:lnTo>
                    <a:lnTo>
                      <a:pt x="972" y="2306"/>
                    </a:lnTo>
                    <a:lnTo>
                      <a:pt x="972" y="2306"/>
                    </a:lnTo>
                    <a:lnTo>
                      <a:pt x="954" y="2308"/>
                    </a:lnTo>
                    <a:lnTo>
                      <a:pt x="938" y="2308"/>
                    </a:lnTo>
                    <a:lnTo>
                      <a:pt x="922" y="2304"/>
                    </a:lnTo>
                    <a:lnTo>
                      <a:pt x="906" y="2304"/>
                    </a:lnTo>
                    <a:lnTo>
                      <a:pt x="906" y="2304"/>
                    </a:lnTo>
                    <a:lnTo>
                      <a:pt x="902" y="2310"/>
                    </a:lnTo>
                    <a:lnTo>
                      <a:pt x="896" y="2316"/>
                    </a:lnTo>
                    <a:lnTo>
                      <a:pt x="878" y="2322"/>
                    </a:lnTo>
                    <a:lnTo>
                      <a:pt x="870" y="2324"/>
                    </a:lnTo>
                    <a:lnTo>
                      <a:pt x="864" y="2330"/>
                    </a:lnTo>
                    <a:lnTo>
                      <a:pt x="862" y="2336"/>
                    </a:lnTo>
                    <a:lnTo>
                      <a:pt x="862" y="2346"/>
                    </a:lnTo>
                    <a:lnTo>
                      <a:pt x="862" y="2346"/>
                    </a:lnTo>
                    <a:lnTo>
                      <a:pt x="856" y="2346"/>
                    </a:lnTo>
                    <a:lnTo>
                      <a:pt x="850" y="2344"/>
                    </a:lnTo>
                    <a:lnTo>
                      <a:pt x="846" y="2344"/>
                    </a:lnTo>
                    <a:lnTo>
                      <a:pt x="846" y="2346"/>
                    </a:lnTo>
                    <a:lnTo>
                      <a:pt x="844" y="2350"/>
                    </a:lnTo>
                    <a:lnTo>
                      <a:pt x="844" y="2350"/>
                    </a:lnTo>
                    <a:lnTo>
                      <a:pt x="836" y="2348"/>
                    </a:lnTo>
                    <a:lnTo>
                      <a:pt x="830" y="2344"/>
                    </a:lnTo>
                    <a:lnTo>
                      <a:pt x="826" y="2338"/>
                    </a:lnTo>
                    <a:lnTo>
                      <a:pt x="822" y="2330"/>
                    </a:lnTo>
                    <a:lnTo>
                      <a:pt x="814" y="2316"/>
                    </a:lnTo>
                    <a:lnTo>
                      <a:pt x="812" y="2310"/>
                    </a:lnTo>
                    <a:lnTo>
                      <a:pt x="806" y="2304"/>
                    </a:lnTo>
                    <a:lnTo>
                      <a:pt x="806" y="2304"/>
                    </a:lnTo>
                    <a:lnTo>
                      <a:pt x="808" y="2302"/>
                    </a:lnTo>
                    <a:lnTo>
                      <a:pt x="810" y="2300"/>
                    </a:lnTo>
                    <a:lnTo>
                      <a:pt x="812" y="2300"/>
                    </a:lnTo>
                    <a:lnTo>
                      <a:pt x="812" y="2298"/>
                    </a:lnTo>
                    <a:lnTo>
                      <a:pt x="812" y="2298"/>
                    </a:lnTo>
                    <a:lnTo>
                      <a:pt x="810" y="2290"/>
                    </a:lnTo>
                    <a:lnTo>
                      <a:pt x="806" y="2284"/>
                    </a:lnTo>
                    <a:lnTo>
                      <a:pt x="802" y="2280"/>
                    </a:lnTo>
                    <a:lnTo>
                      <a:pt x="796" y="2276"/>
                    </a:lnTo>
                    <a:lnTo>
                      <a:pt x="782" y="2270"/>
                    </a:lnTo>
                    <a:lnTo>
                      <a:pt x="766" y="2266"/>
                    </a:lnTo>
                    <a:lnTo>
                      <a:pt x="766" y="2266"/>
                    </a:lnTo>
                    <a:lnTo>
                      <a:pt x="760" y="2272"/>
                    </a:lnTo>
                    <a:lnTo>
                      <a:pt x="752" y="2276"/>
                    </a:lnTo>
                    <a:lnTo>
                      <a:pt x="744" y="2276"/>
                    </a:lnTo>
                    <a:lnTo>
                      <a:pt x="736" y="2274"/>
                    </a:lnTo>
                    <a:lnTo>
                      <a:pt x="716" y="2270"/>
                    </a:lnTo>
                    <a:lnTo>
                      <a:pt x="706" y="2270"/>
                    </a:lnTo>
                    <a:lnTo>
                      <a:pt x="696" y="2270"/>
                    </a:lnTo>
                    <a:lnTo>
                      <a:pt x="696" y="2270"/>
                    </a:lnTo>
                    <a:lnTo>
                      <a:pt x="702" y="2250"/>
                    </a:lnTo>
                    <a:lnTo>
                      <a:pt x="708" y="2226"/>
                    </a:lnTo>
                    <a:lnTo>
                      <a:pt x="712" y="2202"/>
                    </a:lnTo>
                    <a:lnTo>
                      <a:pt x="712" y="2190"/>
                    </a:lnTo>
                    <a:lnTo>
                      <a:pt x="710" y="2178"/>
                    </a:lnTo>
                    <a:lnTo>
                      <a:pt x="710" y="2178"/>
                    </a:lnTo>
                    <a:lnTo>
                      <a:pt x="706" y="2180"/>
                    </a:lnTo>
                    <a:lnTo>
                      <a:pt x="704" y="2182"/>
                    </a:lnTo>
                    <a:lnTo>
                      <a:pt x="700" y="2184"/>
                    </a:lnTo>
                    <a:lnTo>
                      <a:pt x="698" y="2182"/>
                    </a:lnTo>
                    <a:lnTo>
                      <a:pt x="698" y="2182"/>
                    </a:lnTo>
                    <a:lnTo>
                      <a:pt x="696" y="2180"/>
                    </a:lnTo>
                    <a:lnTo>
                      <a:pt x="696" y="2176"/>
                    </a:lnTo>
                    <a:lnTo>
                      <a:pt x="698" y="2168"/>
                    </a:lnTo>
                    <a:lnTo>
                      <a:pt x="698" y="2168"/>
                    </a:lnTo>
                    <a:lnTo>
                      <a:pt x="700" y="2168"/>
                    </a:lnTo>
                    <a:lnTo>
                      <a:pt x="704" y="2168"/>
                    </a:lnTo>
                    <a:lnTo>
                      <a:pt x="706" y="2168"/>
                    </a:lnTo>
                    <a:lnTo>
                      <a:pt x="708" y="2168"/>
                    </a:lnTo>
                    <a:lnTo>
                      <a:pt x="708" y="2168"/>
                    </a:lnTo>
                    <a:lnTo>
                      <a:pt x="708" y="2164"/>
                    </a:lnTo>
                    <a:lnTo>
                      <a:pt x="710" y="2162"/>
                    </a:lnTo>
                    <a:lnTo>
                      <a:pt x="710" y="2158"/>
                    </a:lnTo>
                    <a:lnTo>
                      <a:pt x="708" y="2154"/>
                    </a:lnTo>
                    <a:lnTo>
                      <a:pt x="708" y="2154"/>
                    </a:lnTo>
                    <a:lnTo>
                      <a:pt x="706" y="2158"/>
                    </a:lnTo>
                    <a:lnTo>
                      <a:pt x="702" y="2164"/>
                    </a:lnTo>
                    <a:lnTo>
                      <a:pt x="696" y="2166"/>
                    </a:lnTo>
                    <a:lnTo>
                      <a:pt x="688" y="2166"/>
                    </a:lnTo>
                    <a:lnTo>
                      <a:pt x="688" y="2166"/>
                    </a:lnTo>
                    <a:lnTo>
                      <a:pt x="688" y="2158"/>
                    </a:lnTo>
                    <a:lnTo>
                      <a:pt x="688" y="2152"/>
                    </a:lnTo>
                    <a:lnTo>
                      <a:pt x="694" y="2142"/>
                    </a:lnTo>
                    <a:lnTo>
                      <a:pt x="698" y="2132"/>
                    </a:lnTo>
                    <a:lnTo>
                      <a:pt x="698" y="2128"/>
                    </a:lnTo>
                    <a:lnTo>
                      <a:pt x="696" y="2124"/>
                    </a:lnTo>
                    <a:lnTo>
                      <a:pt x="696" y="2124"/>
                    </a:lnTo>
                    <a:lnTo>
                      <a:pt x="696" y="2122"/>
                    </a:lnTo>
                    <a:lnTo>
                      <a:pt x="700" y="2122"/>
                    </a:lnTo>
                    <a:lnTo>
                      <a:pt x="704" y="2124"/>
                    </a:lnTo>
                    <a:lnTo>
                      <a:pt x="704" y="2124"/>
                    </a:lnTo>
                    <a:lnTo>
                      <a:pt x="726" y="2072"/>
                    </a:lnTo>
                    <a:lnTo>
                      <a:pt x="746" y="2020"/>
                    </a:lnTo>
                    <a:lnTo>
                      <a:pt x="746" y="2020"/>
                    </a:lnTo>
                    <a:lnTo>
                      <a:pt x="742" y="2000"/>
                    </a:lnTo>
                    <a:lnTo>
                      <a:pt x="740" y="1978"/>
                    </a:lnTo>
                    <a:lnTo>
                      <a:pt x="740" y="1970"/>
                    </a:lnTo>
                    <a:lnTo>
                      <a:pt x="742" y="1960"/>
                    </a:lnTo>
                    <a:lnTo>
                      <a:pt x="744" y="1954"/>
                    </a:lnTo>
                    <a:lnTo>
                      <a:pt x="748" y="1946"/>
                    </a:lnTo>
                    <a:lnTo>
                      <a:pt x="748" y="1946"/>
                    </a:lnTo>
                    <a:lnTo>
                      <a:pt x="746" y="1942"/>
                    </a:lnTo>
                    <a:lnTo>
                      <a:pt x="746" y="1940"/>
                    </a:lnTo>
                    <a:lnTo>
                      <a:pt x="748" y="1938"/>
                    </a:lnTo>
                    <a:lnTo>
                      <a:pt x="752" y="1934"/>
                    </a:lnTo>
                    <a:lnTo>
                      <a:pt x="752" y="1934"/>
                    </a:lnTo>
                    <a:lnTo>
                      <a:pt x="752" y="1934"/>
                    </a:lnTo>
                    <a:lnTo>
                      <a:pt x="748" y="1932"/>
                    </a:lnTo>
                    <a:lnTo>
                      <a:pt x="746" y="1932"/>
                    </a:lnTo>
                    <a:lnTo>
                      <a:pt x="744" y="1932"/>
                    </a:lnTo>
                    <a:lnTo>
                      <a:pt x="744" y="1932"/>
                    </a:lnTo>
                    <a:lnTo>
                      <a:pt x="744" y="1918"/>
                    </a:lnTo>
                    <a:lnTo>
                      <a:pt x="744" y="1914"/>
                    </a:lnTo>
                    <a:lnTo>
                      <a:pt x="748" y="1910"/>
                    </a:lnTo>
                    <a:lnTo>
                      <a:pt x="748" y="1910"/>
                    </a:lnTo>
                    <a:lnTo>
                      <a:pt x="746" y="1908"/>
                    </a:lnTo>
                    <a:lnTo>
                      <a:pt x="744" y="1910"/>
                    </a:lnTo>
                    <a:lnTo>
                      <a:pt x="742" y="1910"/>
                    </a:lnTo>
                    <a:lnTo>
                      <a:pt x="740" y="1910"/>
                    </a:lnTo>
                    <a:lnTo>
                      <a:pt x="740" y="1910"/>
                    </a:lnTo>
                    <a:lnTo>
                      <a:pt x="736" y="1902"/>
                    </a:lnTo>
                    <a:lnTo>
                      <a:pt x="736" y="1896"/>
                    </a:lnTo>
                    <a:lnTo>
                      <a:pt x="738" y="1892"/>
                    </a:lnTo>
                    <a:lnTo>
                      <a:pt x="742" y="1886"/>
                    </a:lnTo>
                    <a:lnTo>
                      <a:pt x="748" y="1882"/>
                    </a:lnTo>
                    <a:lnTo>
                      <a:pt x="754" y="1880"/>
                    </a:lnTo>
                    <a:lnTo>
                      <a:pt x="770" y="1876"/>
                    </a:lnTo>
                    <a:lnTo>
                      <a:pt x="770" y="1876"/>
                    </a:lnTo>
                    <a:lnTo>
                      <a:pt x="776" y="1876"/>
                    </a:lnTo>
                    <a:lnTo>
                      <a:pt x="778" y="1876"/>
                    </a:lnTo>
                    <a:lnTo>
                      <a:pt x="778" y="1880"/>
                    </a:lnTo>
                    <a:lnTo>
                      <a:pt x="778" y="1880"/>
                    </a:lnTo>
                    <a:lnTo>
                      <a:pt x="780" y="1876"/>
                    </a:lnTo>
                    <a:lnTo>
                      <a:pt x="778" y="1872"/>
                    </a:lnTo>
                    <a:lnTo>
                      <a:pt x="776" y="1868"/>
                    </a:lnTo>
                    <a:lnTo>
                      <a:pt x="776" y="1864"/>
                    </a:lnTo>
                    <a:lnTo>
                      <a:pt x="776" y="1864"/>
                    </a:lnTo>
                    <a:lnTo>
                      <a:pt x="784" y="1862"/>
                    </a:lnTo>
                    <a:lnTo>
                      <a:pt x="788" y="1858"/>
                    </a:lnTo>
                    <a:lnTo>
                      <a:pt x="790" y="1854"/>
                    </a:lnTo>
                    <a:lnTo>
                      <a:pt x="790" y="1854"/>
                    </a:lnTo>
                    <a:lnTo>
                      <a:pt x="802" y="1854"/>
                    </a:lnTo>
                    <a:lnTo>
                      <a:pt x="812" y="1858"/>
                    </a:lnTo>
                    <a:lnTo>
                      <a:pt x="818" y="1866"/>
                    </a:lnTo>
                    <a:lnTo>
                      <a:pt x="826" y="1872"/>
                    </a:lnTo>
                    <a:lnTo>
                      <a:pt x="826" y="1872"/>
                    </a:lnTo>
                    <a:lnTo>
                      <a:pt x="830" y="1868"/>
                    </a:lnTo>
                    <a:lnTo>
                      <a:pt x="836" y="1868"/>
                    </a:lnTo>
                    <a:lnTo>
                      <a:pt x="850" y="1868"/>
                    </a:lnTo>
                    <a:lnTo>
                      <a:pt x="864" y="1870"/>
                    </a:lnTo>
                    <a:lnTo>
                      <a:pt x="870" y="1868"/>
                    </a:lnTo>
                    <a:lnTo>
                      <a:pt x="874" y="1866"/>
                    </a:lnTo>
                    <a:lnTo>
                      <a:pt x="874" y="1866"/>
                    </a:lnTo>
                    <a:lnTo>
                      <a:pt x="894" y="1874"/>
                    </a:lnTo>
                    <a:lnTo>
                      <a:pt x="918" y="1880"/>
                    </a:lnTo>
                    <a:lnTo>
                      <a:pt x="928" y="1882"/>
                    </a:lnTo>
                    <a:lnTo>
                      <a:pt x="942" y="1882"/>
                    </a:lnTo>
                    <a:lnTo>
                      <a:pt x="954" y="1882"/>
                    </a:lnTo>
                    <a:lnTo>
                      <a:pt x="968" y="1880"/>
                    </a:lnTo>
                    <a:lnTo>
                      <a:pt x="968" y="1880"/>
                    </a:lnTo>
                    <a:lnTo>
                      <a:pt x="968" y="1882"/>
                    </a:lnTo>
                    <a:lnTo>
                      <a:pt x="968" y="1884"/>
                    </a:lnTo>
                    <a:lnTo>
                      <a:pt x="974" y="1886"/>
                    </a:lnTo>
                    <a:lnTo>
                      <a:pt x="980" y="1886"/>
                    </a:lnTo>
                    <a:lnTo>
                      <a:pt x="982" y="1886"/>
                    </a:lnTo>
                    <a:lnTo>
                      <a:pt x="984" y="1888"/>
                    </a:lnTo>
                    <a:lnTo>
                      <a:pt x="984" y="1888"/>
                    </a:lnTo>
                    <a:lnTo>
                      <a:pt x="986" y="1888"/>
                    </a:lnTo>
                    <a:lnTo>
                      <a:pt x="986" y="1886"/>
                    </a:lnTo>
                    <a:lnTo>
                      <a:pt x="986" y="1882"/>
                    </a:lnTo>
                    <a:lnTo>
                      <a:pt x="988" y="1882"/>
                    </a:lnTo>
                    <a:lnTo>
                      <a:pt x="988" y="1882"/>
                    </a:lnTo>
                    <a:lnTo>
                      <a:pt x="996" y="1882"/>
                    </a:lnTo>
                    <a:lnTo>
                      <a:pt x="1000" y="1882"/>
                    </a:lnTo>
                    <a:lnTo>
                      <a:pt x="1008" y="1888"/>
                    </a:lnTo>
                    <a:lnTo>
                      <a:pt x="1014" y="1892"/>
                    </a:lnTo>
                    <a:lnTo>
                      <a:pt x="1018" y="1892"/>
                    </a:lnTo>
                    <a:lnTo>
                      <a:pt x="1024" y="1892"/>
                    </a:lnTo>
                    <a:lnTo>
                      <a:pt x="1024" y="1892"/>
                    </a:lnTo>
                    <a:lnTo>
                      <a:pt x="1032" y="1892"/>
                    </a:lnTo>
                    <a:lnTo>
                      <a:pt x="1038" y="1888"/>
                    </a:lnTo>
                    <a:lnTo>
                      <a:pt x="1042" y="1882"/>
                    </a:lnTo>
                    <a:lnTo>
                      <a:pt x="1046" y="1876"/>
                    </a:lnTo>
                    <a:lnTo>
                      <a:pt x="1050" y="1858"/>
                    </a:lnTo>
                    <a:lnTo>
                      <a:pt x="1052" y="1838"/>
                    </a:lnTo>
                    <a:lnTo>
                      <a:pt x="1054" y="1796"/>
                    </a:lnTo>
                    <a:lnTo>
                      <a:pt x="1056" y="1774"/>
                    </a:lnTo>
                    <a:lnTo>
                      <a:pt x="1060" y="1758"/>
                    </a:lnTo>
                    <a:lnTo>
                      <a:pt x="1060" y="1758"/>
                    </a:lnTo>
                    <a:lnTo>
                      <a:pt x="1064" y="1760"/>
                    </a:lnTo>
                    <a:lnTo>
                      <a:pt x="1068" y="1762"/>
                    </a:lnTo>
                    <a:lnTo>
                      <a:pt x="1070" y="1766"/>
                    </a:lnTo>
                    <a:lnTo>
                      <a:pt x="1074" y="1768"/>
                    </a:lnTo>
                    <a:lnTo>
                      <a:pt x="1074" y="1768"/>
                    </a:lnTo>
                    <a:lnTo>
                      <a:pt x="1074" y="1764"/>
                    </a:lnTo>
                    <a:lnTo>
                      <a:pt x="1072" y="1760"/>
                    </a:lnTo>
                    <a:lnTo>
                      <a:pt x="1066" y="1756"/>
                    </a:lnTo>
                    <a:lnTo>
                      <a:pt x="1062" y="1752"/>
                    </a:lnTo>
                    <a:lnTo>
                      <a:pt x="1056" y="1746"/>
                    </a:lnTo>
                    <a:lnTo>
                      <a:pt x="1056" y="1746"/>
                    </a:lnTo>
                    <a:lnTo>
                      <a:pt x="1058" y="1730"/>
                    </a:lnTo>
                    <a:lnTo>
                      <a:pt x="1058" y="1714"/>
                    </a:lnTo>
                    <a:lnTo>
                      <a:pt x="1058" y="1714"/>
                    </a:lnTo>
                    <a:lnTo>
                      <a:pt x="1044" y="1706"/>
                    </a:lnTo>
                    <a:lnTo>
                      <a:pt x="1034" y="1696"/>
                    </a:lnTo>
                    <a:lnTo>
                      <a:pt x="1026" y="1682"/>
                    </a:lnTo>
                    <a:lnTo>
                      <a:pt x="1016" y="1668"/>
                    </a:lnTo>
                    <a:lnTo>
                      <a:pt x="1016" y="1668"/>
                    </a:lnTo>
                    <a:lnTo>
                      <a:pt x="1020" y="1670"/>
                    </a:lnTo>
                    <a:lnTo>
                      <a:pt x="1022" y="1674"/>
                    </a:lnTo>
                    <a:lnTo>
                      <a:pt x="1022" y="1674"/>
                    </a:lnTo>
                    <a:lnTo>
                      <a:pt x="1028" y="1668"/>
                    </a:lnTo>
                    <a:lnTo>
                      <a:pt x="1028" y="1668"/>
                    </a:lnTo>
                    <a:lnTo>
                      <a:pt x="1026" y="1664"/>
                    </a:lnTo>
                    <a:lnTo>
                      <a:pt x="1022" y="1662"/>
                    </a:lnTo>
                    <a:lnTo>
                      <a:pt x="1020" y="1660"/>
                    </a:lnTo>
                    <a:lnTo>
                      <a:pt x="1022" y="1654"/>
                    </a:lnTo>
                    <a:lnTo>
                      <a:pt x="1022" y="1654"/>
                    </a:lnTo>
                    <a:lnTo>
                      <a:pt x="1014" y="1652"/>
                    </a:lnTo>
                    <a:lnTo>
                      <a:pt x="1010" y="1650"/>
                    </a:lnTo>
                    <a:lnTo>
                      <a:pt x="1008" y="1646"/>
                    </a:lnTo>
                    <a:lnTo>
                      <a:pt x="1008" y="1646"/>
                    </a:lnTo>
                    <a:lnTo>
                      <a:pt x="1010" y="1646"/>
                    </a:lnTo>
                    <a:lnTo>
                      <a:pt x="1012" y="1644"/>
                    </a:lnTo>
                    <a:lnTo>
                      <a:pt x="1012" y="1642"/>
                    </a:lnTo>
                    <a:lnTo>
                      <a:pt x="1012" y="1640"/>
                    </a:lnTo>
                    <a:lnTo>
                      <a:pt x="1012" y="1640"/>
                    </a:lnTo>
                    <a:lnTo>
                      <a:pt x="1010" y="1638"/>
                    </a:lnTo>
                    <a:lnTo>
                      <a:pt x="1006" y="1638"/>
                    </a:lnTo>
                    <a:lnTo>
                      <a:pt x="1002" y="1640"/>
                    </a:lnTo>
                    <a:lnTo>
                      <a:pt x="996" y="1640"/>
                    </a:lnTo>
                    <a:lnTo>
                      <a:pt x="996" y="1640"/>
                    </a:lnTo>
                    <a:lnTo>
                      <a:pt x="998" y="1638"/>
                    </a:lnTo>
                    <a:lnTo>
                      <a:pt x="1000" y="1638"/>
                    </a:lnTo>
                    <a:lnTo>
                      <a:pt x="1002" y="1636"/>
                    </a:lnTo>
                    <a:lnTo>
                      <a:pt x="1002" y="1634"/>
                    </a:lnTo>
                    <a:lnTo>
                      <a:pt x="1002" y="1634"/>
                    </a:lnTo>
                    <a:lnTo>
                      <a:pt x="998" y="1632"/>
                    </a:lnTo>
                    <a:lnTo>
                      <a:pt x="994" y="1632"/>
                    </a:lnTo>
                    <a:lnTo>
                      <a:pt x="990" y="1634"/>
                    </a:lnTo>
                    <a:lnTo>
                      <a:pt x="988" y="1636"/>
                    </a:lnTo>
                    <a:lnTo>
                      <a:pt x="988" y="1636"/>
                    </a:lnTo>
                    <a:lnTo>
                      <a:pt x="986" y="1630"/>
                    </a:lnTo>
                    <a:lnTo>
                      <a:pt x="984" y="1628"/>
                    </a:lnTo>
                    <a:lnTo>
                      <a:pt x="982" y="1624"/>
                    </a:lnTo>
                    <a:lnTo>
                      <a:pt x="976" y="1624"/>
                    </a:lnTo>
                    <a:lnTo>
                      <a:pt x="968" y="1620"/>
                    </a:lnTo>
                    <a:lnTo>
                      <a:pt x="964" y="1618"/>
                    </a:lnTo>
                    <a:lnTo>
                      <a:pt x="960" y="1614"/>
                    </a:lnTo>
                    <a:lnTo>
                      <a:pt x="960" y="1614"/>
                    </a:lnTo>
                    <a:lnTo>
                      <a:pt x="956" y="1614"/>
                    </a:lnTo>
                    <a:lnTo>
                      <a:pt x="954" y="1616"/>
                    </a:lnTo>
                    <a:lnTo>
                      <a:pt x="950" y="1620"/>
                    </a:lnTo>
                    <a:lnTo>
                      <a:pt x="950" y="1620"/>
                    </a:lnTo>
                    <a:lnTo>
                      <a:pt x="948" y="1620"/>
                    </a:lnTo>
                    <a:lnTo>
                      <a:pt x="946" y="1618"/>
                    </a:lnTo>
                    <a:lnTo>
                      <a:pt x="944" y="1614"/>
                    </a:lnTo>
                    <a:lnTo>
                      <a:pt x="942" y="1610"/>
                    </a:lnTo>
                    <a:lnTo>
                      <a:pt x="938" y="1606"/>
                    </a:lnTo>
                    <a:lnTo>
                      <a:pt x="938" y="1606"/>
                    </a:lnTo>
                    <a:lnTo>
                      <a:pt x="940" y="1604"/>
                    </a:lnTo>
                    <a:lnTo>
                      <a:pt x="944" y="1604"/>
                    </a:lnTo>
                    <a:lnTo>
                      <a:pt x="948" y="1604"/>
                    </a:lnTo>
                    <a:lnTo>
                      <a:pt x="950" y="1600"/>
                    </a:lnTo>
                    <a:lnTo>
                      <a:pt x="950" y="1600"/>
                    </a:lnTo>
                    <a:lnTo>
                      <a:pt x="946" y="1596"/>
                    </a:lnTo>
                    <a:lnTo>
                      <a:pt x="942" y="1592"/>
                    </a:lnTo>
                    <a:lnTo>
                      <a:pt x="938" y="1590"/>
                    </a:lnTo>
                    <a:lnTo>
                      <a:pt x="934" y="1586"/>
                    </a:lnTo>
                    <a:lnTo>
                      <a:pt x="934" y="1586"/>
                    </a:lnTo>
                    <a:lnTo>
                      <a:pt x="936" y="1580"/>
                    </a:lnTo>
                    <a:lnTo>
                      <a:pt x="938" y="1576"/>
                    </a:lnTo>
                    <a:lnTo>
                      <a:pt x="942" y="1572"/>
                    </a:lnTo>
                    <a:lnTo>
                      <a:pt x="948" y="1570"/>
                    </a:lnTo>
                    <a:lnTo>
                      <a:pt x="960" y="1568"/>
                    </a:lnTo>
                    <a:lnTo>
                      <a:pt x="972" y="1570"/>
                    </a:lnTo>
                    <a:lnTo>
                      <a:pt x="972" y="1570"/>
                    </a:lnTo>
                    <a:lnTo>
                      <a:pt x="974" y="1566"/>
                    </a:lnTo>
                    <a:lnTo>
                      <a:pt x="976" y="1560"/>
                    </a:lnTo>
                    <a:lnTo>
                      <a:pt x="976" y="1560"/>
                    </a:lnTo>
                    <a:lnTo>
                      <a:pt x="980" y="1562"/>
                    </a:lnTo>
                    <a:lnTo>
                      <a:pt x="984" y="1562"/>
                    </a:lnTo>
                    <a:lnTo>
                      <a:pt x="990" y="1562"/>
                    </a:lnTo>
                    <a:lnTo>
                      <a:pt x="996" y="1564"/>
                    </a:lnTo>
                    <a:lnTo>
                      <a:pt x="996" y="1564"/>
                    </a:lnTo>
                    <a:lnTo>
                      <a:pt x="996" y="1568"/>
                    </a:lnTo>
                    <a:lnTo>
                      <a:pt x="998" y="1572"/>
                    </a:lnTo>
                    <a:lnTo>
                      <a:pt x="1000" y="1574"/>
                    </a:lnTo>
                    <a:lnTo>
                      <a:pt x="1000" y="1580"/>
                    </a:lnTo>
                    <a:lnTo>
                      <a:pt x="1000" y="1580"/>
                    </a:lnTo>
                    <a:lnTo>
                      <a:pt x="1008" y="1576"/>
                    </a:lnTo>
                    <a:lnTo>
                      <a:pt x="1014" y="1570"/>
                    </a:lnTo>
                    <a:lnTo>
                      <a:pt x="1014" y="1570"/>
                    </a:lnTo>
                    <a:lnTo>
                      <a:pt x="1020" y="1574"/>
                    </a:lnTo>
                    <a:lnTo>
                      <a:pt x="1026" y="1576"/>
                    </a:lnTo>
                    <a:lnTo>
                      <a:pt x="1026" y="1576"/>
                    </a:lnTo>
                    <a:lnTo>
                      <a:pt x="1028" y="1574"/>
                    </a:lnTo>
                    <a:lnTo>
                      <a:pt x="1028" y="1570"/>
                    </a:lnTo>
                    <a:lnTo>
                      <a:pt x="1028" y="1570"/>
                    </a:lnTo>
                    <a:lnTo>
                      <a:pt x="1036" y="1576"/>
                    </a:lnTo>
                    <a:lnTo>
                      <a:pt x="1040" y="1576"/>
                    </a:lnTo>
                    <a:lnTo>
                      <a:pt x="1046" y="1574"/>
                    </a:lnTo>
                    <a:lnTo>
                      <a:pt x="1046" y="1574"/>
                    </a:lnTo>
                    <a:lnTo>
                      <a:pt x="1038" y="1544"/>
                    </a:lnTo>
                    <a:lnTo>
                      <a:pt x="1034" y="1530"/>
                    </a:lnTo>
                    <a:lnTo>
                      <a:pt x="1030" y="1514"/>
                    </a:lnTo>
                    <a:lnTo>
                      <a:pt x="1030" y="1514"/>
                    </a:lnTo>
                    <a:lnTo>
                      <a:pt x="1032" y="1514"/>
                    </a:lnTo>
                    <a:lnTo>
                      <a:pt x="1036" y="1514"/>
                    </a:lnTo>
                    <a:lnTo>
                      <a:pt x="1048" y="1514"/>
                    </a:lnTo>
                    <a:lnTo>
                      <a:pt x="1048" y="1514"/>
                    </a:lnTo>
                    <a:lnTo>
                      <a:pt x="1050" y="1518"/>
                    </a:lnTo>
                    <a:lnTo>
                      <a:pt x="1050" y="1522"/>
                    </a:lnTo>
                    <a:lnTo>
                      <a:pt x="1050" y="1526"/>
                    </a:lnTo>
                    <a:lnTo>
                      <a:pt x="1052" y="1530"/>
                    </a:lnTo>
                    <a:lnTo>
                      <a:pt x="1052" y="1530"/>
                    </a:lnTo>
                    <a:lnTo>
                      <a:pt x="1062" y="1532"/>
                    </a:lnTo>
                    <a:lnTo>
                      <a:pt x="1076" y="1536"/>
                    </a:lnTo>
                    <a:lnTo>
                      <a:pt x="1090" y="1536"/>
                    </a:lnTo>
                    <a:lnTo>
                      <a:pt x="1096" y="1534"/>
                    </a:lnTo>
                    <a:lnTo>
                      <a:pt x="1100" y="1530"/>
                    </a:lnTo>
                    <a:lnTo>
                      <a:pt x="1100" y="1530"/>
                    </a:lnTo>
                    <a:lnTo>
                      <a:pt x="1098" y="1528"/>
                    </a:lnTo>
                    <a:lnTo>
                      <a:pt x="1096" y="1526"/>
                    </a:lnTo>
                    <a:lnTo>
                      <a:pt x="1094" y="1522"/>
                    </a:lnTo>
                    <a:lnTo>
                      <a:pt x="1094" y="1518"/>
                    </a:lnTo>
                    <a:lnTo>
                      <a:pt x="1094" y="1518"/>
                    </a:lnTo>
                    <a:lnTo>
                      <a:pt x="1106" y="1510"/>
                    </a:lnTo>
                    <a:lnTo>
                      <a:pt x="1116" y="1504"/>
                    </a:lnTo>
                    <a:lnTo>
                      <a:pt x="1128" y="1496"/>
                    </a:lnTo>
                    <a:lnTo>
                      <a:pt x="1138" y="1488"/>
                    </a:lnTo>
                    <a:lnTo>
                      <a:pt x="1138" y="1488"/>
                    </a:lnTo>
                    <a:lnTo>
                      <a:pt x="1138" y="1468"/>
                    </a:lnTo>
                    <a:lnTo>
                      <a:pt x="1138" y="1458"/>
                    </a:lnTo>
                    <a:lnTo>
                      <a:pt x="1136" y="1448"/>
                    </a:lnTo>
                    <a:lnTo>
                      <a:pt x="1136" y="1448"/>
                    </a:lnTo>
                    <a:lnTo>
                      <a:pt x="1154" y="1440"/>
                    </a:lnTo>
                    <a:lnTo>
                      <a:pt x="1170" y="1430"/>
                    </a:lnTo>
                    <a:lnTo>
                      <a:pt x="1186" y="1422"/>
                    </a:lnTo>
                    <a:lnTo>
                      <a:pt x="1196" y="1420"/>
                    </a:lnTo>
                    <a:lnTo>
                      <a:pt x="1208" y="1418"/>
                    </a:lnTo>
                    <a:lnTo>
                      <a:pt x="1208" y="1418"/>
                    </a:lnTo>
                    <a:lnTo>
                      <a:pt x="1198" y="1416"/>
                    </a:lnTo>
                    <a:lnTo>
                      <a:pt x="1194" y="1414"/>
                    </a:lnTo>
                    <a:lnTo>
                      <a:pt x="1190" y="1408"/>
                    </a:lnTo>
                    <a:lnTo>
                      <a:pt x="1190" y="1408"/>
                    </a:lnTo>
                    <a:lnTo>
                      <a:pt x="1196" y="1408"/>
                    </a:lnTo>
                    <a:lnTo>
                      <a:pt x="1202" y="1410"/>
                    </a:lnTo>
                    <a:lnTo>
                      <a:pt x="1208" y="1412"/>
                    </a:lnTo>
                    <a:lnTo>
                      <a:pt x="1212" y="1414"/>
                    </a:lnTo>
                    <a:lnTo>
                      <a:pt x="1212" y="1414"/>
                    </a:lnTo>
                    <a:lnTo>
                      <a:pt x="1208" y="1408"/>
                    </a:lnTo>
                    <a:lnTo>
                      <a:pt x="1206" y="1400"/>
                    </a:lnTo>
                    <a:lnTo>
                      <a:pt x="1206" y="1390"/>
                    </a:lnTo>
                    <a:lnTo>
                      <a:pt x="1208" y="1380"/>
                    </a:lnTo>
                    <a:lnTo>
                      <a:pt x="1214" y="1358"/>
                    </a:lnTo>
                    <a:lnTo>
                      <a:pt x="1216" y="1346"/>
                    </a:lnTo>
                    <a:lnTo>
                      <a:pt x="1218" y="1334"/>
                    </a:lnTo>
                    <a:lnTo>
                      <a:pt x="1218" y="1334"/>
                    </a:lnTo>
                    <a:lnTo>
                      <a:pt x="1226" y="1334"/>
                    </a:lnTo>
                    <a:lnTo>
                      <a:pt x="1226" y="1334"/>
                    </a:lnTo>
                    <a:lnTo>
                      <a:pt x="1228" y="1328"/>
                    </a:lnTo>
                    <a:lnTo>
                      <a:pt x="1230" y="1322"/>
                    </a:lnTo>
                    <a:lnTo>
                      <a:pt x="1238" y="1314"/>
                    </a:lnTo>
                    <a:lnTo>
                      <a:pt x="1250" y="1308"/>
                    </a:lnTo>
                    <a:lnTo>
                      <a:pt x="1262" y="1304"/>
                    </a:lnTo>
                    <a:lnTo>
                      <a:pt x="1262" y="1304"/>
                    </a:lnTo>
                    <a:lnTo>
                      <a:pt x="1266" y="1304"/>
                    </a:lnTo>
                    <a:lnTo>
                      <a:pt x="1268" y="1304"/>
                    </a:lnTo>
                    <a:lnTo>
                      <a:pt x="1272" y="1308"/>
                    </a:lnTo>
                    <a:lnTo>
                      <a:pt x="1276" y="1312"/>
                    </a:lnTo>
                    <a:lnTo>
                      <a:pt x="1280" y="1314"/>
                    </a:lnTo>
                    <a:lnTo>
                      <a:pt x="1284" y="1312"/>
                    </a:lnTo>
                    <a:lnTo>
                      <a:pt x="1284" y="1312"/>
                    </a:lnTo>
                    <a:lnTo>
                      <a:pt x="1278" y="1310"/>
                    </a:lnTo>
                    <a:lnTo>
                      <a:pt x="1276" y="1308"/>
                    </a:lnTo>
                    <a:lnTo>
                      <a:pt x="1274" y="1306"/>
                    </a:lnTo>
                    <a:lnTo>
                      <a:pt x="1274" y="1306"/>
                    </a:lnTo>
                    <a:lnTo>
                      <a:pt x="1276" y="1302"/>
                    </a:lnTo>
                    <a:lnTo>
                      <a:pt x="1276" y="1300"/>
                    </a:lnTo>
                    <a:lnTo>
                      <a:pt x="1276" y="1296"/>
                    </a:lnTo>
                    <a:lnTo>
                      <a:pt x="1276" y="1294"/>
                    </a:lnTo>
                    <a:lnTo>
                      <a:pt x="1276" y="1294"/>
                    </a:lnTo>
                    <a:lnTo>
                      <a:pt x="1288" y="1290"/>
                    </a:lnTo>
                    <a:lnTo>
                      <a:pt x="1300" y="1288"/>
                    </a:lnTo>
                    <a:lnTo>
                      <a:pt x="1300" y="1288"/>
                    </a:lnTo>
                    <a:lnTo>
                      <a:pt x="1308" y="1306"/>
                    </a:lnTo>
                    <a:lnTo>
                      <a:pt x="1308" y="1306"/>
                    </a:lnTo>
                    <a:lnTo>
                      <a:pt x="1310" y="1302"/>
                    </a:lnTo>
                    <a:lnTo>
                      <a:pt x="1310" y="1300"/>
                    </a:lnTo>
                    <a:lnTo>
                      <a:pt x="1312" y="1296"/>
                    </a:lnTo>
                    <a:lnTo>
                      <a:pt x="1318" y="1298"/>
                    </a:lnTo>
                    <a:lnTo>
                      <a:pt x="1318" y="1298"/>
                    </a:lnTo>
                    <a:lnTo>
                      <a:pt x="1314" y="1290"/>
                    </a:lnTo>
                    <a:lnTo>
                      <a:pt x="1312" y="1282"/>
                    </a:lnTo>
                    <a:lnTo>
                      <a:pt x="1312" y="1282"/>
                    </a:lnTo>
                    <a:lnTo>
                      <a:pt x="1318" y="1282"/>
                    </a:lnTo>
                    <a:lnTo>
                      <a:pt x="1322" y="1282"/>
                    </a:lnTo>
                    <a:lnTo>
                      <a:pt x="1326" y="1280"/>
                    </a:lnTo>
                    <a:lnTo>
                      <a:pt x="1330" y="1280"/>
                    </a:lnTo>
                    <a:lnTo>
                      <a:pt x="1330" y="1280"/>
                    </a:lnTo>
                    <a:lnTo>
                      <a:pt x="1328" y="1278"/>
                    </a:lnTo>
                    <a:lnTo>
                      <a:pt x="1326" y="1278"/>
                    </a:lnTo>
                    <a:lnTo>
                      <a:pt x="1324" y="1278"/>
                    </a:lnTo>
                    <a:lnTo>
                      <a:pt x="1320" y="1276"/>
                    </a:lnTo>
                    <a:lnTo>
                      <a:pt x="1320" y="1276"/>
                    </a:lnTo>
                    <a:lnTo>
                      <a:pt x="1320" y="1272"/>
                    </a:lnTo>
                    <a:lnTo>
                      <a:pt x="1318" y="1266"/>
                    </a:lnTo>
                    <a:lnTo>
                      <a:pt x="1314" y="1260"/>
                    </a:lnTo>
                    <a:lnTo>
                      <a:pt x="1308" y="1258"/>
                    </a:lnTo>
                    <a:lnTo>
                      <a:pt x="1308" y="1258"/>
                    </a:lnTo>
                    <a:lnTo>
                      <a:pt x="1308" y="1254"/>
                    </a:lnTo>
                    <a:lnTo>
                      <a:pt x="1312" y="1252"/>
                    </a:lnTo>
                    <a:lnTo>
                      <a:pt x="1314" y="1250"/>
                    </a:lnTo>
                    <a:lnTo>
                      <a:pt x="1316" y="1248"/>
                    </a:lnTo>
                    <a:lnTo>
                      <a:pt x="1316" y="1248"/>
                    </a:lnTo>
                    <a:lnTo>
                      <a:pt x="1310" y="1242"/>
                    </a:lnTo>
                    <a:lnTo>
                      <a:pt x="1306" y="1236"/>
                    </a:lnTo>
                    <a:lnTo>
                      <a:pt x="1300" y="1232"/>
                    </a:lnTo>
                    <a:lnTo>
                      <a:pt x="1296" y="1228"/>
                    </a:lnTo>
                    <a:lnTo>
                      <a:pt x="1296" y="1228"/>
                    </a:lnTo>
                    <a:lnTo>
                      <a:pt x="1298" y="1224"/>
                    </a:lnTo>
                    <a:lnTo>
                      <a:pt x="1298" y="1218"/>
                    </a:lnTo>
                    <a:lnTo>
                      <a:pt x="1298" y="1212"/>
                    </a:lnTo>
                    <a:lnTo>
                      <a:pt x="1294" y="1206"/>
                    </a:lnTo>
                    <a:lnTo>
                      <a:pt x="1290" y="1200"/>
                    </a:lnTo>
                    <a:lnTo>
                      <a:pt x="1286" y="1196"/>
                    </a:lnTo>
                    <a:lnTo>
                      <a:pt x="1282" y="1194"/>
                    </a:lnTo>
                    <a:lnTo>
                      <a:pt x="1276" y="1194"/>
                    </a:lnTo>
                    <a:lnTo>
                      <a:pt x="1276" y="1194"/>
                    </a:lnTo>
                    <a:lnTo>
                      <a:pt x="1278" y="1186"/>
                    </a:lnTo>
                    <a:lnTo>
                      <a:pt x="1274" y="1178"/>
                    </a:lnTo>
                    <a:lnTo>
                      <a:pt x="1274" y="1178"/>
                    </a:lnTo>
                    <a:lnTo>
                      <a:pt x="1274" y="1178"/>
                    </a:lnTo>
                    <a:lnTo>
                      <a:pt x="1276" y="1178"/>
                    </a:lnTo>
                    <a:lnTo>
                      <a:pt x="1278" y="1178"/>
                    </a:lnTo>
                    <a:lnTo>
                      <a:pt x="1278" y="1178"/>
                    </a:lnTo>
                    <a:lnTo>
                      <a:pt x="1272" y="1166"/>
                    </a:lnTo>
                    <a:lnTo>
                      <a:pt x="1266" y="1150"/>
                    </a:lnTo>
                    <a:lnTo>
                      <a:pt x="1264" y="1140"/>
                    </a:lnTo>
                    <a:lnTo>
                      <a:pt x="1264" y="1132"/>
                    </a:lnTo>
                    <a:lnTo>
                      <a:pt x="1264" y="1122"/>
                    </a:lnTo>
                    <a:lnTo>
                      <a:pt x="1268" y="1114"/>
                    </a:lnTo>
                    <a:lnTo>
                      <a:pt x="1268" y="1114"/>
                    </a:lnTo>
                    <a:lnTo>
                      <a:pt x="1276" y="1114"/>
                    </a:lnTo>
                    <a:lnTo>
                      <a:pt x="1282" y="1112"/>
                    </a:lnTo>
                    <a:lnTo>
                      <a:pt x="1286" y="1108"/>
                    </a:lnTo>
                    <a:lnTo>
                      <a:pt x="1288" y="1102"/>
                    </a:lnTo>
                    <a:lnTo>
                      <a:pt x="1294" y="1090"/>
                    </a:lnTo>
                    <a:lnTo>
                      <a:pt x="1298" y="1086"/>
                    </a:lnTo>
                    <a:lnTo>
                      <a:pt x="1302" y="1082"/>
                    </a:lnTo>
                    <a:lnTo>
                      <a:pt x="1302" y="1082"/>
                    </a:lnTo>
                    <a:lnTo>
                      <a:pt x="1306" y="1102"/>
                    </a:lnTo>
                    <a:lnTo>
                      <a:pt x="1312" y="1120"/>
                    </a:lnTo>
                    <a:lnTo>
                      <a:pt x="1314" y="1130"/>
                    </a:lnTo>
                    <a:lnTo>
                      <a:pt x="1318" y="1136"/>
                    </a:lnTo>
                    <a:lnTo>
                      <a:pt x="1326" y="1142"/>
                    </a:lnTo>
                    <a:lnTo>
                      <a:pt x="1334" y="1144"/>
                    </a:lnTo>
                    <a:lnTo>
                      <a:pt x="1334" y="1144"/>
                    </a:lnTo>
                    <a:lnTo>
                      <a:pt x="1334" y="1150"/>
                    </a:lnTo>
                    <a:lnTo>
                      <a:pt x="1332" y="1156"/>
                    </a:lnTo>
                    <a:lnTo>
                      <a:pt x="1326" y="1158"/>
                    </a:lnTo>
                    <a:lnTo>
                      <a:pt x="1322" y="1158"/>
                    </a:lnTo>
                    <a:lnTo>
                      <a:pt x="1322" y="1158"/>
                    </a:lnTo>
                    <a:lnTo>
                      <a:pt x="1324" y="1168"/>
                    </a:lnTo>
                    <a:lnTo>
                      <a:pt x="1324" y="1178"/>
                    </a:lnTo>
                    <a:lnTo>
                      <a:pt x="1320" y="1186"/>
                    </a:lnTo>
                    <a:lnTo>
                      <a:pt x="1316" y="1194"/>
                    </a:lnTo>
                    <a:lnTo>
                      <a:pt x="1316" y="1194"/>
                    </a:lnTo>
                    <a:lnTo>
                      <a:pt x="1320" y="1200"/>
                    </a:lnTo>
                    <a:lnTo>
                      <a:pt x="1320" y="1206"/>
                    </a:lnTo>
                    <a:lnTo>
                      <a:pt x="1320" y="1212"/>
                    </a:lnTo>
                    <a:lnTo>
                      <a:pt x="1322" y="1218"/>
                    </a:lnTo>
                    <a:lnTo>
                      <a:pt x="1322" y="1218"/>
                    </a:lnTo>
                    <a:lnTo>
                      <a:pt x="1324" y="1214"/>
                    </a:lnTo>
                    <a:lnTo>
                      <a:pt x="1324" y="1214"/>
                    </a:lnTo>
                    <a:lnTo>
                      <a:pt x="1332" y="1218"/>
                    </a:lnTo>
                    <a:lnTo>
                      <a:pt x="1336" y="1222"/>
                    </a:lnTo>
                    <a:lnTo>
                      <a:pt x="1336" y="1226"/>
                    </a:lnTo>
                    <a:lnTo>
                      <a:pt x="1336" y="1226"/>
                    </a:lnTo>
                    <a:lnTo>
                      <a:pt x="1334" y="1226"/>
                    </a:lnTo>
                    <a:lnTo>
                      <a:pt x="1332" y="1224"/>
                    </a:lnTo>
                    <a:lnTo>
                      <a:pt x="1330" y="1222"/>
                    </a:lnTo>
                    <a:lnTo>
                      <a:pt x="1326" y="1220"/>
                    </a:lnTo>
                    <a:lnTo>
                      <a:pt x="1326" y="1220"/>
                    </a:lnTo>
                    <a:lnTo>
                      <a:pt x="1328" y="1224"/>
                    </a:lnTo>
                    <a:lnTo>
                      <a:pt x="1330" y="1228"/>
                    </a:lnTo>
                    <a:lnTo>
                      <a:pt x="1336" y="1232"/>
                    </a:lnTo>
                    <a:lnTo>
                      <a:pt x="1340" y="1236"/>
                    </a:lnTo>
                    <a:lnTo>
                      <a:pt x="1340" y="1240"/>
                    </a:lnTo>
                    <a:lnTo>
                      <a:pt x="1338" y="1244"/>
                    </a:lnTo>
                    <a:lnTo>
                      <a:pt x="1338" y="1244"/>
                    </a:lnTo>
                    <a:lnTo>
                      <a:pt x="1354" y="1248"/>
                    </a:lnTo>
                    <a:lnTo>
                      <a:pt x="1370" y="1250"/>
                    </a:lnTo>
                    <a:lnTo>
                      <a:pt x="1370" y="1250"/>
                    </a:lnTo>
                    <a:lnTo>
                      <a:pt x="1372" y="1248"/>
                    </a:lnTo>
                    <a:lnTo>
                      <a:pt x="1370" y="1246"/>
                    </a:lnTo>
                    <a:lnTo>
                      <a:pt x="1368" y="1244"/>
                    </a:lnTo>
                    <a:lnTo>
                      <a:pt x="1370" y="1240"/>
                    </a:lnTo>
                    <a:lnTo>
                      <a:pt x="1370" y="1240"/>
                    </a:lnTo>
                    <a:lnTo>
                      <a:pt x="1374" y="1242"/>
                    </a:lnTo>
                    <a:lnTo>
                      <a:pt x="1376" y="1244"/>
                    </a:lnTo>
                    <a:lnTo>
                      <a:pt x="1376" y="1248"/>
                    </a:lnTo>
                    <a:lnTo>
                      <a:pt x="1372" y="1250"/>
                    </a:lnTo>
                    <a:lnTo>
                      <a:pt x="1372" y="1250"/>
                    </a:lnTo>
                    <a:lnTo>
                      <a:pt x="1374" y="1254"/>
                    </a:lnTo>
                    <a:lnTo>
                      <a:pt x="1374" y="1258"/>
                    </a:lnTo>
                    <a:lnTo>
                      <a:pt x="1372" y="1262"/>
                    </a:lnTo>
                    <a:lnTo>
                      <a:pt x="1370" y="1266"/>
                    </a:lnTo>
                    <a:lnTo>
                      <a:pt x="1370" y="1266"/>
                    </a:lnTo>
                    <a:lnTo>
                      <a:pt x="1374" y="1270"/>
                    </a:lnTo>
                    <a:lnTo>
                      <a:pt x="1378" y="1268"/>
                    </a:lnTo>
                    <a:lnTo>
                      <a:pt x="1382" y="1270"/>
                    </a:lnTo>
                    <a:lnTo>
                      <a:pt x="1388" y="1272"/>
                    </a:lnTo>
                    <a:lnTo>
                      <a:pt x="1388" y="1272"/>
                    </a:lnTo>
                    <a:lnTo>
                      <a:pt x="1390" y="1268"/>
                    </a:lnTo>
                    <a:lnTo>
                      <a:pt x="1392" y="1264"/>
                    </a:lnTo>
                    <a:lnTo>
                      <a:pt x="1400" y="1258"/>
                    </a:lnTo>
                    <a:lnTo>
                      <a:pt x="1406" y="1250"/>
                    </a:lnTo>
                    <a:lnTo>
                      <a:pt x="1408" y="1246"/>
                    </a:lnTo>
                    <a:lnTo>
                      <a:pt x="1410" y="1240"/>
                    </a:lnTo>
                    <a:lnTo>
                      <a:pt x="1410" y="1240"/>
                    </a:lnTo>
                    <a:lnTo>
                      <a:pt x="1416" y="1240"/>
                    </a:lnTo>
                    <a:lnTo>
                      <a:pt x="1420" y="1240"/>
                    </a:lnTo>
                    <a:lnTo>
                      <a:pt x="1424" y="1242"/>
                    </a:lnTo>
                    <a:lnTo>
                      <a:pt x="1426" y="1246"/>
                    </a:lnTo>
                    <a:lnTo>
                      <a:pt x="1426" y="1246"/>
                    </a:lnTo>
                    <a:lnTo>
                      <a:pt x="1428" y="1244"/>
                    </a:lnTo>
                    <a:lnTo>
                      <a:pt x="1428" y="1242"/>
                    </a:lnTo>
                    <a:lnTo>
                      <a:pt x="1426" y="1238"/>
                    </a:lnTo>
                    <a:lnTo>
                      <a:pt x="1424" y="1234"/>
                    </a:lnTo>
                    <a:lnTo>
                      <a:pt x="1424" y="1232"/>
                    </a:lnTo>
                    <a:lnTo>
                      <a:pt x="1424" y="1230"/>
                    </a:lnTo>
                    <a:lnTo>
                      <a:pt x="1424" y="1230"/>
                    </a:lnTo>
                    <a:lnTo>
                      <a:pt x="1432" y="1232"/>
                    </a:lnTo>
                    <a:lnTo>
                      <a:pt x="1438" y="1238"/>
                    </a:lnTo>
                    <a:lnTo>
                      <a:pt x="1442" y="1244"/>
                    </a:lnTo>
                    <a:lnTo>
                      <a:pt x="1442" y="1246"/>
                    </a:lnTo>
                    <a:lnTo>
                      <a:pt x="1440" y="1248"/>
                    </a:lnTo>
                    <a:lnTo>
                      <a:pt x="1440" y="1248"/>
                    </a:lnTo>
                    <a:lnTo>
                      <a:pt x="1440" y="1246"/>
                    </a:lnTo>
                    <a:lnTo>
                      <a:pt x="1438" y="1244"/>
                    </a:lnTo>
                    <a:lnTo>
                      <a:pt x="1436" y="1248"/>
                    </a:lnTo>
                    <a:lnTo>
                      <a:pt x="1436" y="1252"/>
                    </a:lnTo>
                    <a:lnTo>
                      <a:pt x="1438" y="1258"/>
                    </a:lnTo>
                    <a:lnTo>
                      <a:pt x="1438" y="1258"/>
                    </a:lnTo>
                    <a:lnTo>
                      <a:pt x="1442" y="1254"/>
                    </a:lnTo>
                    <a:lnTo>
                      <a:pt x="1446" y="1254"/>
                    </a:lnTo>
                    <a:lnTo>
                      <a:pt x="1452" y="1256"/>
                    </a:lnTo>
                    <a:lnTo>
                      <a:pt x="1458" y="1262"/>
                    </a:lnTo>
                    <a:lnTo>
                      <a:pt x="1466" y="1264"/>
                    </a:lnTo>
                    <a:lnTo>
                      <a:pt x="1466" y="1264"/>
                    </a:lnTo>
                    <a:lnTo>
                      <a:pt x="1482" y="1256"/>
                    </a:lnTo>
                    <a:lnTo>
                      <a:pt x="1496" y="1246"/>
                    </a:lnTo>
                    <a:lnTo>
                      <a:pt x="1508" y="1234"/>
                    </a:lnTo>
                    <a:lnTo>
                      <a:pt x="1520" y="1220"/>
                    </a:lnTo>
                    <a:lnTo>
                      <a:pt x="1520" y="1220"/>
                    </a:lnTo>
                    <a:lnTo>
                      <a:pt x="1534" y="1252"/>
                    </a:lnTo>
                    <a:lnTo>
                      <a:pt x="1546" y="1282"/>
                    </a:lnTo>
                    <a:lnTo>
                      <a:pt x="1546" y="1282"/>
                    </a:lnTo>
                    <a:lnTo>
                      <a:pt x="1542" y="1266"/>
                    </a:lnTo>
                    <a:lnTo>
                      <a:pt x="1536" y="1250"/>
                    </a:lnTo>
                    <a:lnTo>
                      <a:pt x="1528" y="1232"/>
                    </a:lnTo>
                    <a:lnTo>
                      <a:pt x="1522" y="1214"/>
                    </a:lnTo>
                    <a:lnTo>
                      <a:pt x="1522" y="1214"/>
                    </a:lnTo>
                    <a:lnTo>
                      <a:pt x="1536" y="1210"/>
                    </a:lnTo>
                    <a:lnTo>
                      <a:pt x="1544" y="1206"/>
                    </a:lnTo>
                    <a:lnTo>
                      <a:pt x="1552" y="1206"/>
                    </a:lnTo>
                    <a:lnTo>
                      <a:pt x="1552" y="1206"/>
                    </a:lnTo>
                    <a:lnTo>
                      <a:pt x="1554" y="1212"/>
                    </a:lnTo>
                    <a:lnTo>
                      <a:pt x="1558" y="1218"/>
                    </a:lnTo>
                    <a:lnTo>
                      <a:pt x="1562" y="1222"/>
                    </a:lnTo>
                    <a:lnTo>
                      <a:pt x="1564" y="1228"/>
                    </a:lnTo>
                    <a:lnTo>
                      <a:pt x="1564" y="1228"/>
                    </a:lnTo>
                    <a:lnTo>
                      <a:pt x="1574" y="1226"/>
                    </a:lnTo>
                    <a:lnTo>
                      <a:pt x="1584" y="1224"/>
                    </a:lnTo>
                    <a:lnTo>
                      <a:pt x="1584" y="1224"/>
                    </a:lnTo>
                    <a:lnTo>
                      <a:pt x="1588" y="1218"/>
                    </a:lnTo>
                    <a:lnTo>
                      <a:pt x="1590" y="1212"/>
                    </a:lnTo>
                    <a:lnTo>
                      <a:pt x="1588" y="1204"/>
                    </a:lnTo>
                    <a:lnTo>
                      <a:pt x="1584" y="1198"/>
                    </a:lnTo>
                    <a:lnTo>
                      <a:pt x="1584" y="1198"/>
                    </a:lnTo>
                    <a:lnTo>
                      <a:pt x="1590" y="1194"/>
                    </a:lnTo>
                    <a:lnTo>
                      <a:pt x="1596" y="1192"/>
                    </a:lnTo>
                    <a:lnTo>
                      <a:pt x="1596" y="1192"/>
                    </a:lnTo>
                    <a:lnTo>
                      <a:pt x="1598" y="1182"/>
                    </a:lnTo>
                    <a:lnTo>
                      <a:pt x="1596" y="1174"/>
                    </a:lnTo>
                    <a:lnTo>
                      <a:pt x="1594" y="1166"/>
                    </a:lnTo>
                    <a:lnTo>
                      <a:pt x="1592" y="1160"/>
                    </a:lnTo>
                    <a:lnTo>
                      <a:pt x="1584" y="1148"/>
                    </a:lnTo>
                    <a:lnTo>
                      <a:pt x="1582" y="1140"/>
                    </a:lnTo>
                    <a:lnTo>
                      <a:pt x="1580" y="1134"/>
                    </a:lnTo>
                    <a:lnTo>
                      <a:pt x="1580" y="1134"/>
                    </a:lnTo>
                    <a:lnTo>
                      <a:pt x="1572" y="1128"/>
                    </a:lnTo>
                    <a:lnTo>
                      <a:pt x="1568" y="1120"/>
                    </a:lnTo>
                    <a:lnTo>
                      <a:pt x="1564" y="1112"/>
                    </a:lnTo>
                    <a:lnTo>
                      <a:pt x="1560" y="1102"/>
                    </a:lnTo>
                    <a:lnTo>
                      <a:pt x="1552" y="1060"/>
                    </a:lnTo>
                    <a:lnTo>
                      <a:pt x="1552" y="1060"/>
                    </a:lnTo>
                    <a:lnTo>
                      <a:pt x="1558" y="1056"/>
                    </a:lnTo>
                    <a:lnTo>
                      <a:pt x="1564" y="1052"/>
                    </a:lnTo>
                    <a:lnTo>
                      <a:pt x="1564" y="1052"/>
                    </a:lnTo>
                    <a:lnTo>
                      <a:pt x="1584" y="1068"/>
                    </a:lnTo>
                    <a:lnTo>
                      <a:pt x="1606" y="1082"/>
                    </a:lnTo>
                    <a:lnTo>
                      <a:pt x="1606" y="1082"/>
                    </a:lnTo>
                    <a:lnTo>
                      <a:pt x="1610" y="1074"/>
                    </a:lnTo>
                    <a:lnTo>
                      <a:pt x="1610" y="1066"/>
                    </a:lnTo>
                    <a:lnTo>
                      <a:pt x="1608" y="1058"/>
                    </a:lnTo>
                    <a:lnTo>
                      <a:pt x="1602" y="1050"/>
                    </a:lnTo>
                    <a:lnTo>
                      <a:pt x="1590" y="1034"/>
                    </a:lnTo>
                    <a:lnTo>
                      <a:pt x="1584" y="1024"/>
                    </a:lnTo>
                    <a:lnTo>
                      <a:pt x="1582" y="1016"/>
                    </a:lnTo>
                    <a:lnTo>
                      <a:pt x="1582" y="1016"/>
                    </a:lnTo>
                    <a:lnTo>
                      <a:pt x="1578" y="1018"/>
                    </a:lnTo>
                    <a:lnTo>
                      <a:pt x="1574" y="1018"/>
                    </a:lnTo>
                    <a:lnTo>
                      <a:pt x="1568" y="1018"/>
                    </a:lnTo>
                    <a:lnTo>
                      <a:pt x="1562" y="1014"/>
                    </a:lnTo>
                    <a:lnTo>
                      <a:pt x="1556" y="1010"/>
                    </a:lnTo>
                    <a:lnTo>
                      <a:pt x="1556" y="1010"/>
                    </a:lnTo>
                    <a:lnTo>
                      <a:pt x="1552" y="1012"/>
                    </a:lnTo>
                    <a:lnTo>
                      <a:pt x="1552" y="1016"/>
                    </a:lnTo>
                    <a:lnTo>
                      <a:pt x="1554" y="1018"/>
                    </a:lnTo>
                    <a:lnTo>
                      <a:pt x="1554" y="1024"/>
                    </a:lnTo>
                    <a:lnTo>
                      <a:pt x="1554" y="1024"/>
                    </a:lnTo>
                    <a:lnTo>
                      <a:pt x="1550" y="1028"/>
                    </a:lnTo>
                    <a:lnTo>
                      <a:pt x="1546" y="1028"/>
                    </a:lnTo>
                    <a:lnTo>
                      <a:pt x="1544" y="1028"/>
                    </a:lnTo>
                    <a:lnTo>
                      <a:pt x="1544" y="1028"/>
                    </a:lnTo>
                    <a:lnTo>
                      <a:pt x="1548" y="1036"/>
                    </a:lnTo>
                    <a:lnTo>
                      <a:pt x="1548" y="1040"/>
                    </a:lnTo>
                    <a:lnTo>
                      <a:pt x="1548" y="1044"/>
                    </a:lnTo>
                    <a:lnTo>
                      <a:pt x="1548" y="1044"/>
                    </a:lnTo>
                    <a:lnTo>
                      <a:pt x="1544" y="1042"/>
                    </a:lnTo>
                    <a:lnTo>
                      <a:pt x="1542" y="1040"/>
                    </a:lnTo>
                    <a:lnTo>
                      <a:pt x="1544" y="1034"/>
                    </a:lnTo>
                    <a:lnTo>
                      <a:pt x="1544" y="1034"/>
                    </a:lnTo>
                    <a:lnTo>
                      <a:pt x="1538" y="1030"/>
                    </a:lnTo>
                    <a:lnTo>
                      <a:pt x="1532" y="1026"/>
                    </a:lnTo>
                    <a:lnTo>
                      <a:pt x="1528" y="1020"/>
                    </a:lnTo>
                    <a:lnTo>
                      <a:pt x="1528" y="1018"/>
                    </a:lnTo>
                    <a:lnTo>
                      <a:pt x="1528" y="1016"/>
                    </a:lnTo>
                    <a:lnTo>
                      <a:pt x="1528" y="1016"/>
                    </a:lnTo>
                    <a:lnTo>
                      <a:pt x="1530" y="1016"/>
                    </a:lnTo>
                    <a:lnTo>
                      <a:pt x="1534" y="1016"/>
                    </a:lnTo>
                    <a:lnTo>
                      <a:pt x="1538" y="1010"/>
                    </a:lnTo>
                    <a:lnTo>
                      <a:pt x="1546" y="1006"/>
                    </a:lnTo>
                    <a:lnTo>
                      <a:pt x="1550" y="1006"/>
                    </a:lnTo>
                    <a:lnTo>
                      <a:pt x="1554" y="1008"/>
                    </a:lnTo>
                    <a:lnTo>
                      <a:pt x="1554" y="1008"/>
                    </a:lnTo>
                    <a:lnTo>
                      <a:pt x="1546" y="994"/>
                    </a:lnTo>
                    <a:lnTo>
                      <a:pt x="1542" y="988"/>
                    </a:lnTo>
                    <a:lnTo>
                      <a:pt x="1536" y="982"/>
                    </a:lnTo>
                    <a:lnTo>
                      <a:pt x="1536" y="982"/>
                    </a:lnTo>
                    <a:lnTo>
                      <a:pt x="1540" y="974"/>
                    </a:lnTo>
                    <a:lnTo>
                      <a:pt x="1544" y="966"/>
                    </a:lnTo>
                    <a:lnTo>
                      <a:pt x="1546" y="964"/>
                    </a:lnTo>
                    <a:lnTo>
                      <a:pt x="1550" y="962"/>
                    </a:lnTo>
                    <a:lnTo>
                      <a:pt x="1554" y="962"/>
                    </a:lnTo>
                    <a:lnTo>
                      <a:pt x="1562" y="962"/>
                    </a:lnTo>
                    <a:lnTo>
                      <a:pt x="1562" y="962"/>
                    </a:lnTo>
                    <a:lnTo>
                      <a:pt x="1560" y="956"/>
                    </a:lnTo>
                    <a:lnTo>
                      <a:pt x="1558" y="954"/>
                    </a:lnTo>
                    <a:lnTo>
                      <a:pt x="1558" y="954"/>
                    </a:lnTo>
                    <a:lnTo>
                      <a:pt x="1566" y="954"/>
                    </a:lnTo>
                    <a:lnTo>
                      <a:pt x="1580" y="956"/>
                    </a:lnTo>
                    <a:lnTo>
                      <a:pt x="1594" y="956"/>
                    </a:lnTo>
                    <a:lnTo>
                      <a:pt x="1608" y="956"/>
                    </a:lnTo>
                    <a:lnTo>
                      <a:pt x="1608" y="956"/>
                    </a:lnTo>
                    <a:lnTo>
                      <a:pt x="1606" y="952"/>
                    </a:lnTo>
                    <a:lnTo>
                      <a:pt x="1604" y="948"/>
                    </a:lnTo>
                    <a:lnTo>
                      <a:pt x="1602" y="944"/>
                    </a:lnTo>
                    <a:lnTo>
                      <a:pt x="1602" y="940"/>
                    </a:lnTo>
                    <a:lnTo>
                      <a:pt x="1602" y="940"/>
                    </a:lnTo>
                    <a:lnTo>
                      <a:pt x="1604" y="940"/>
                    </a:lnTo>
                    <a:lnTo>
                      <a:pt x="1606" y="936"/>
                    </a:lnTo>
                    <a:lnTo>
                      <a:pt x="1608" y="936"/>
                    </a:lnTo>
                    <a:lnTo>
                      <a:pt x="1612" y="936"/>
                    </a:lnTo>
                    <a:lnTo>
                      <a:pt x="1612" y="936"/>
                    </a:lnTo>
                    <a:lnTo>
                      <a:pt x="1612" y="934"/>
                    </a:lnTo>
                    <a:lnTo>
                      <a:pt x="1610" y="930"/>
                    </a:lnTo>
                    <a:lnTo>
                      <a:pt x="1610" y="928"/>
                    </a:lnTo>
                    <a:lnTo>
                      <a:pt x="1610" y="926"/>
                    </a:lnTo>
                    <a:lnTo>
                      <a:pt x="1610" y="926"/>
                    </a:lnTo>
                    <a:lnTo>
                      <a:pt x="1628" y="926"/>
                    </a:lnTo>
                    <a:lnTo>
                      <a:pt x="1628" y="926"/>
                    </a:lnTo>
                    <a:lnTo>
                      <a:pt x="1612" y="916"/>
                    </a:lnTo>
                    <a:lnTo>
                      <a:pt x="1612" y="916"/>
                    </a:lnTo>
                    <a:lnTo>
                      <a:pt x="1608" y="918"/>
                    </a:lnTo>
                    <a:lnTo>
                      <a:pt x="1600" y="918"/>
                    </a:lnTo>
                    <a:lnTo>
                      <a:pt x="1596" y="916"/>
                    </a:lnTo>
                    <a:lnTo>
                      <a:pt x="1590" y="914"/>
                    </a:lnTo>
                    <a:lnTo>
                      <a:pt x="1580" y="906"/>
                    </a:lnTo>
                    <a:lnTo>
                      <a:pt x="1578" y="902"/>
                    </a:lnTo>
                    <a:lnTo>
                      <a:pt x="1576" y="896"/>
                    </a:lnTo>
                    <a:lnTo>
                      <a:pt x="1576" y="896"/>
                    </a:lnTo>
                    <a:lnTo>
                      <a:pt x="1574" y="904"/>
                    </a:lnTo>
                    <a:lnTo>
                      <a:pt x="1570" y="908"/>
                    </a:lnTo>
                    <a:lnTo>
                      <a:pt x="1564" y="910"/>
                    </a:lnTo>
                    <a:lnTo>
                      <a:pt x="1556" y="910"/>
                    </a:lnTo>
                    <a:lnTo>
                      <a:pt x="1556" y="910"/>
                    </a:lnTo>
                    <a:lnTo>
                      <a:pt x="1552" y="914"/>
                    </a:lnTo>
                    <a:lnTo>
                      <a:pt x="1550" y="916"/>
                    </a:lnTo>
                    <a:lnTo>
                      <a:pt x="1544" y="918"/>
                    </a:lnTo>
                    <a:lnTo>
                      <a:pt x="1544" y="918"/>
                    </a:lnTo>
                    <a:lnTo>
                      <a:pt x="1546" y="920"/>
                    </a:lnTo>
                    <a:lnTo>
                      <a:pt x="1544" y="922"/>
                    </a:lnTo>
                    <a:lnTo>
                      <a:pt x="1544" y="924"/>
                    </a:lnTo>
                    <a:lnTo>
                      <a:pt x="1546" y="926"/>
                    </a:lnTo>
                    <a:lnTo>
                      <a:pt x="1546" y="926"/>
                    </a:lnTo>
                    <a:lnTo>
                      <a:pt x="1544" y="928"/>
                    </a:lnTo>
                    <a:lnTo>
                      <a:pt x="1542" y="926"/>
                    </a:lnTo>
                    <a:lnTo>
                      <a:pt x="1540" y="926"/>
                    </a:lnTo>
                    <a:lnTo>
                      <a:pt x="1540" y="924"/>
                    </a:lnTo>
                    <a:lnTo>
                      <a:pt x="1540" y="924"/>
                    </a:lnTo>
                    <a:lnTo>
                      <a:pt x="1534" y="930"/>
                    </a:lnTo>
                    <a:lnTo>
                      <a:pt x="1532" y="934"/>
                    </a:lnTo>
                    <a:lnTo>
                      <a:pt x="1526" y="934"/>
                    </a:lnTo>
                    <a:lnTo>
                      <a:pt x="1526" y="934"/>
                    </a:lnTo>
                    <a:lnTo>
                      <a:pt x="1528" y="940"/>
                    </a:lnTo>
                    <a:lnTo>
                      <a:pt x="1530" y="942"/>
                    </a:lnTo>
                    <a:lnTo>
                      <a:pt x="1530" y="944"/>
                    </a:lnTo>
                    <a:lnTo>
                      <a:pt x="1530" y="944"/>
                    </a:lnTo>
                    <a:lnTo>
                      <a:pt x="1528" y="942"/>
                    </a:lnTo>
                    <a:lnTo>
                      <a:pt x="1524" y="940"/>
                    </a:lnTo>
                    <a:lnTo>
                      <a:pt x="1520" y="942"/>
                    </a:lnTo>
                    <a:lnTo>
                      <a:pt x="1518" y="944"/>
                    </a:lnTo>
                    <a:lnTo>
                      <a:pt x="1512" y="950"/>
                    </a:lnTo>
                    <a:lnTo>
                      <a:pt x="1510" y="956"/>
                    </a:lnTo>
                    <a:lnTo>
                      <a:pt x="1510" y="956"/>
                    </a:lnTo>
                    <a:lnTo>
                      <a:pt x="1508" y="948"/>
                    </a:lnTo>
                    <a:lnTo>
                      <a:pt x="1504" y="944"/>
                    </a:lnTo>
                    <a:lnTo>
                      <a:pt x="1500" y="940"/>
                    </a:lnTo>
                    <a:lnTo>
                      <a:pt x="1500" y="940"/>
                    </a:lnTo>
                    <a:lnTo>
                      <a:pt x="1496" y="944"/>
                    </a:lnTo>
                    <a:lnTo>
                      <a:pt x="1494" y="948"/>
                    </a:lnTo>
                    <a:lnTo>
                      <a:pt x="1494" y="948"/>
                    </a:lnTo>
                    <a:lnTo>
                      <a:pt x="1492" y="944"/>
                    </a:lnTo>
                    <a:lnTo>
                      <a:pt x="1488" y="940"/>
                    </a:lnTo>
                    <a:lnTo>
                      <a:pt x="1486" y="936"/>
                    </a:lnTo>
                    <a:lnTo>
                      <a:pt x="1484" y="928"/>
                    </a:lnTo>
                    <a:lnTo>
                      <a:pt x="1484" y="928"/>
                    </a:lnTo>
                    <a:lnTo>
                      <a:pt x="1474" y="928"/>
                    </a:lnTo>
                    <a:lnTo>
                      <a:pt x="1468" y="926"/>
                    </a:lnTo>
                    <a:lnTo>
                      <a:pt x="1456" y="924"/>
                    </a:lnTo>
                    <a:lnTo>
                      <a:pt x="1456" y="924"/>
                    </a:lnTo>
                    <a:lnTo>
                      <a:pt x="1442" y="900"/>
                    </a:lnTo>
                    <a:lnTo>
                      <a:pt x="1428" y="878"/>
                    </a:lnTo>
                    <a:lnTo>
                      <a:pt x="1412" y="856"/>
                    </a:lnTo>
                    <a:lnTo>
                      <a:pt x="1392" y="836"/>
                    </a:lnTo>
                    <a:lnTo>
                      <a:pt x="1392" y="836"/>
                    </a:lnTo>
                    <a:lnTo>
                      <a:pt x="1392" y="820"/>
                    </a:lnTo>
                    <a:lnTo>
                      <a:pt x="1388" y="816"/>
                    </a:lnTo>
                    <a:lnTo>
                      <a:pt x="1382" y="812"/>
                    </a:lnTo>
                    <a:lnTo>
                      <a:pt x="1382" y="812"/>
                    </a:lnTo>
                    <a:lnTo>
                      <a:pt x="1384" y="810"/>
                    </a:lnTo>
                    <a:lnTo>
                      <a:pt x="1386" y="812"/>
                    </a:lnTo>
                    <a:lnTo>
                      <a:pt x="1390" y="812"/>
                    </a:lnTo>
                    <a:lnTo>
                      <a:pt x="1394" y="812"/>
                    </a:lnTo>
                    <a:lnTo>
                      <a:pt x="1394" y="812"/>
                    </a:lnTo>
                    <a:lnTo>
                      <a:pt x="1390" y="804"/>
                    </a:lnTo>
                    <a:lnTo>
                      <a:pt x="1388" y="794"/>
                    </a:lnTo>
                    <a:lnTo>
                      <a:pt x="1388" y="778"/>
                    </a:lnTo>
                    <a:lnTo>
                      <a:pt x="1386" y="762"/>
                    </a:lnTo>
                    <a:lnTo>
                      <a:pt x="1384" y="752"/>
                    </a:lnTo>
                    <a:lnTo>
                      <a:pt x="1380" y="742"/>
                    </a:lnTo>
                    <a:lnTo>
                      <a:pt x="1380" y="742"/>
                    </a:lnTo>
                    <a:lnTo>
                      <a:pt x="1380" y="740"/>
                    </a:lnTo>
                    <a:lnTo>
                      <a:pt x="1382" y="740"/>
                    </a:lnTo>
                    <a:lnTo>
                      <a:pt x="1386" y="738"/>
                    </a:lnTo>
                    <a:lnTo>
                      <a:pt x="1386" y="738"/>
                    </a:lnTo>
                    <a:lnTo>
                      <a:pt x="1380" y="728"/>
                    </a:lnTo>
                    <a:lnTo>
                      <a:pt x="1370" y="718"/>
                    </a:lnTo>
                    <a:lnTo>
                      <a:pt x="1360" y="708"/>
                    </a:lnTo>
                    <a:lnTo>
                      <a:pt x="1352" y="706"/>
                    </a:lnTo>
                    <a:lnTo>
                      <a:pt x="1346" y="704"/>
                    </a:lnTo>
                    <a:lnTo>
                      <a:pt x="1346" y="704"/>
                    </a:lnTo>
                    <a:lnTo>
                      <a:pt x="1338" y="706"/>
                    </a:lnTo>
                    <a:lnTo>
                      <a:pt x="1334" y="708"/>
                    </a:lnTo>
                    <a:lnTo>
                      <a:pt x="1330" y="710"/>
                    </a:lnTo>
                    <a:lnTo>
                      <a:pt x="1324" y="708"/>
                    </a:lnTo>
                    <a:lnTo>
                      <a:pt x="1324" y="708"/>
                    </a:lnTo>
                    <a:lnTo>
                      <a:pt x="1322" y="708"/>
                    </a:lnTo>
                    <a:lnTo>
                      <a:pt x="1322" y="710"/>
                    </a:lnTo>
                    <a:lnTo>
                      <a:pt x="1326" y="714"/>
                    </a:lnTo>
                    <a:lnTo>
                      <a:pt x="1328" y="718"/>
                    </a:lnTo>
                    <a:lnTo>
                      <a:pt x="1326" y="718"/>
                    </a:lnTo>
                    <a:lnTo>
                      <a:pt x="1324" y="720"/>
                    </a:lnTo>
                    <a:lnTo>
                      <a:pt x="1324" y="720"/>
                    </a:lnTo>
                    <a:lnTo>
                      <a:pt x="1328" y="724"/>
                    </a:lnTo>
                    <a:lnTo>
                      <a:pt x="1328" y="724"/>
                    </a:lnTo>
                    <a:lnTo>
                      <a:pt x="1328" y="724"/>
                    </a:lnTo>
                    <a:lnTo>
                      <a:pt x="1326" y="724"/>
                    </a:lnTo>
                    <a:lnTo>
                      <a:pt x="1326" y="724"/>
                    </a:lnTo>
                    <a:lnTo>
                      <a:pt x="1324" y="726"/>
                    </a:lnTo>
                    <a:lnTo>
                      <a:pt x="1324" y="726"/>
                    </a:lnTo>
                    <a:lnTo>
                      <a:pt x="1330" y="734"/>
                    </a:lnTo>
                    <a:lnTo>
                      <a:pt x="1332" y="740"/>
                    </a:lnTo>
                    <a:lnTo>
                      <a:pt x="1330" y="746"/>
                    </a:lnTo>
                    <a:lnTo>
                      <a:pt x="1330" y="746"/>
                    </a:lnTo>
                    <a:lnTo>
                      <a:pt x="1340" y="754"/>
                    </a:lnTo>
                    <a:lnTo>
                      <a:pt x="1350" y="762"/>
                    </a:lnTo>
                    <a:lnTo>
                      <a:pt x="1350" y="762"/>
                    </a:lnTo>
                    <a:lnTo>
                      <a:pt x="1352" y="778"/>
                    </a:lnTo>
                    <a:lnTo>
                      <a:pt x="1352" y="792"/>
                    </a:lnTo>
                    <a:lnTo>
                      <a:pt x="1352" y="800"/>
                    </a:lnTo>
                    <a:lnTo>
                      <a:pt x="1350" y="806"/>
                    </a:lnTo>
                    <a:lnTo>
                      <a:pt x="1346" y="814"/>
                    </a:lnTo>
                    <a:lnTo>
                      <a:pt x="1340" y="820"/>
                    </a:lnTo>
                    <a:lnTo>
                      <a:pt x="1340" y="820"/>
                    </a:lnTo>
                    <a:lnTo>
                      <a:pt x="1344" y="824"/>
                    </a:lnTo>
                    <a:lnTo>
                      <a:pt x="1344" y="828"/>
                    </a:lnTo>
                    <a:lnTo>
                      <a:pt x="1344" y="836"/>
                    </a:lnTo>
                    <a:lnTo>
                      <a:pt x="1342" y="844"/>
                    </a:lnTo>
                    <a:lnTo>
                      <a:pt x="1342" y="848"/>
                    </a:lnTo>
                    <a:lnTo>
                      <a:pt x="1344" y="852"/>
                    </a:lnTo>
                    <a:lnTo>
                      <a:pt x="1344" y="852"/>
                    </a:lnTo>
                    <a:lnTo>
                      <a:pt x="1344" y="854"/>
                    </a:lnTo>
                    <a:lnTo>
                      <a:pt x="1342" y="854"/>
                    </a:lnTo>
                    <a:lnTo>
                      <a:pt x="1338" y="852"/>
                    </a:lnTo>
                    <a:lnTo>
                      <a:pt x="1338" y="852"/>
                    </a:lnTo>
                    <a:lnTo>
                      <a:pt x="1346" y="860"/>
                    </a:lnTo>
                    <a:lnTo>
                      <a:pt x="1350" y="868"/>
                    </a:lnTo>
                    <a:lnTo>
                      <a:pt x="1360" y="888"/>
                    </a:lnTo>
                    <a:lnTo>
                      <a:pt x="1360" y="888"/>
                    </a:lnTo>
                    <a:lnTo>
                      <a:pt x="1358" y="888"/>
                    </a:lnTo>
                    <a:lnTo>
                      <a:pt x="1354" y="886"/>
                    </a:lnTo>
                    <a:lnTo>
                      <a:pt x="1354" y="886"/>
                    </a:lnTo>
                    <a:lnTo>
                      <a:pt x="1370" y="914"/>
                    </a:lnTo>
                    <a:lnTo>
                      <a:pt x="1378" y="926"/>
                    </a:lnTo>
                    <a:lnTo>
                      <a:pt x="1384" y="932"/>
                    </a:lnTo>
                    <a:lnTo>
                      <a:pt x="1390" y="936"/>
                    </a:lnTo>
                    <a:lnTo>
                      <a:pt x="1390" y="936"/>
                    </a:lnTo>
                    <a:lnTo>
                      <a:pt x="1392" y="934"/>
                    </a:lnTo>
                    <a:lnTo>
                      <a:pt x="1392" y="934"/>
                    </a:lnTo>
                    <a:lnTo>
                      <a:pt x="1394" y="932"/>
                    </a:lnTo>
                    <a:lnTo>
                      <a:pt x="1394" y="932"/>
                    </a:lnTo>
                    <a:lnTo>
                      <a:pt x="1416" y="950"/>
                    </a:lnTo>
                    <a:lnTo>
                      <a:pt x="1438" y="968"/>
                    </a:lnTo>
                    <a:lnTo>
                      <a:pt x="1438" y="968"/>
                    </a:lnTo>
                    <a:lnTo>
                      <a:pt x="1434" y="978"/>
                    </a:lnTo>
                    <a:lnTo>
                      <a:pt x="1428" y="988"/>
                    </a:lnTo>
                    <a:lnTo>
                      <a:pt x="1428" y="988"/>
                    </a:lnTo>
                    <a:lnTo>
                      <a:pt x="1432" y="990"/>
                    </a:lnTo>
                    <a:lnTo>
                      <a:pt x="1434" y="988"/>
                    </a:lnTo>
                    <a:lnTo>
                      <a:pt x="1438" y="986"/>
                    </a:lnTo>
                    <a:lnTo>
                      <a:pt x="1442" y="988"/>
                    </a:lnTo>
                    <a:lnTo>
                      <a:pt x="1442" y="988"/>
                    </a:lnTo>
                    <a:lnTo>
                      <a:pt x="1440" y="992"/>
                    </a:lnTo>
                    <a:lnTo>
                      <a:pt x="1436" y="992"/>
                    </a:lnTo>
                    <a:lnTo>
                      <a:pt x="1436" y="992"/>
                    </a:lnTo>
                    <a:lnTo>
                      <a:pt x="1440" y="994"/>
                    </a:lnTo>
                    <a:lnTo>
                      <a:pt x="1442" y="994"/>
                    </a:lnTo>
                    <a:lnTo>
                      <a:pt x="1440" y="1000"/>
                    </a:lnTo>
                    <a:lnTo>
                      <a:pt x="1438" y="1006"/>
                    </a:lnTo>
                    <a:lnTo>
                      <a:pt x="1438" y="1010"/>
                    </a:lnTo>
                    <a:lnTo>
                      <a:pt x="1438" y="1016"/>
                    </a:lnTo>
                    <a:lnTo>
                      <a:pt x="1438" y="1016"/>
                    </a:lnTo>
                    <a:lnTo>
                      <a:pt x="1436" y="1014"/>
                    </a:lnTo>
                    <a:lnTo>
                      <a:pt x="1436" y="1012"/>
                    </a:lnTo>
                    <a:lnTo>
                      <a:pt x="1434" y="1010"/>
                    </a:lnTo>
                    <a:lnTo>
                      <a:pt x="1432" y="1010"/>
                    </a:lnTo>
                    <a:lnTo>
                      <a:pt x="1432" y="1010"/>
                    </a:lnTo>
                    <a:lnTo>
                      <a:pt x="1430" y="1020"/>
                    </a:lnTo>
                    <a:lnTo>
                      <a:pt x="1428" y="1024"/>
                    </a:lnTo>
                    <a:lnTo>
                      <a:pt x="1420" y="1024"/>
                    </a:lnTo>
                    <a:lnTo>
                      <a:pt x="1420" y="1024"/>
                    </a:lnTo>
                    <a:lnTo>
                      <a:pt x="1428" y="1038"/>
                    </a:lnTo>
                    <a:lnTo>
                      <a:pt x="1432" y="1046"/>
                    </a:lnTo>
                    <a:lnTo>
                      <a:pt x="1432" y="1056"/>
                    </a:lnTo>
                    <a:lnTo>
                      <a:pt x="1432" y="1056"/>
                    </a:lnTo>
                    <a:lnTo>
                      <a:pt x="1434" y="1058"/>
                    </a:lnTo>
                    <a:lnTo>
                      <a:pt x="1438" y="1058"/>
                    </a:lnTo>
                    <a:lnTo>
                      <a:pt x="1438" y="1058"/>
                    </a:lnTo>
                    <a:lnTo>
                      <a:pt x="1438" y="1060"/>
                    </a:lnTo>
                    <a:lnTo>
                      <a:pt x="1436" y="1060"/>
                    </a:lnTo>
                    <a:lnTo>
                      <a:pt x="1432" y="1062"/>
                    </a:lnTo>
                    <a:lnTo>
                      <a:pt x="1432" y="1062"/>
                    </a:lnTo>
                    <a:lnTo>
                      <a:pt x="1444" y="1080"/>
                    </a:lnTo>
                    <a:lnTo>
                      <a:pt x="1452" y="1100"/>
                    </a:lnTo>
                    <a:lnTo>
                      <a:pt x="1456" y="1122"/>
                    </a:lnTo>
                    <a:lnTo>
                      <a:pt x="1460" y="1150"/>
                    </a:lnTo>
                    <a:lnTo>
                      <a:pt x="1460" y="1150"/>
                    </a:lnTo>
                    <a:lnTo>
                      <a:pt x="1450" y="1148"/>
                    </a:lnTo>
                    <a:lnTo>
                      <a:pt x="1438" y="1150"/>
                    </a:lnTo>
                    <a:lnTo>
                      <a:pt x="1434" y="1154"/>
                    </a:lnTo>
                    <a:lnTo>
                      <a:pt x="1430" y="1158"/>
                    </a:lnTo>
                    <a:lnTo>
                      <a:pt x="1426" y="1162"/>
                    </a:lnTo>
                    <a:lnTo>
                      <a:pt x="1424" y="1168"/>
                    </a:lnTo>
                    <a:lnTo>
                      <a:pt x="1424" y="1168"/>
                    </a:lnTo>
                    <a:lnTo>
                      <a:pt x="1428" y="1174"/>
                    </a:lnTo>
                    <a:lnTo>
                      <a:pt x="1432" y="1178"/>
                    </a:lnTo>
                    <a:lnTo>
                      <a:pt x="1436" y="1184"/>
                    </a:lnTo>
                    <a:lnTo>
                      <a:pt x="1436" y="1186"/>
                    </a:lnTo>
                    <a:lnTo>
                      <a:pt x="1434" y="1190"/>
                    </a:lnTo>
                    <a:lnTo>
                      <a:pt x="1434" y="1190"/>
                    </a:lnTo>
                    <a:lnTo>
                      <a:pt x="1426" y="1192"/>
                    </a:lnTo>
                    <a:lnTo>
                      <a:pt x="1418" y="1194"/>
                    </a:lnTo>
                    <a:lnTo>
                      <a:pt x="1410" y="1196"/>
                    </a:lnTo>
                    <a:lnTo>
                      <a:pt x="1400" y="1194"/>
                    </a:lnTo>
                    <a:lnTo>
                      <a:pt x="1400" y="1194"/>
                    </a:lnTo>
                    <a:lnTo>
                      <a:pt x="1400" y="1186"/>
                    </a:lnTo>
                    <a:lnTo>
                      <a:pt x="1398" y="1180"/>
                    </a:lnTo>
                    <a:lnTo>
                      <a:pt x="1396" y="1174"/>
                    </a:lnTo>
                    <a:lnTo>
                      <a:pt x="1392" y="1170"/>
                    </a:lnTo>
                    <a:lnTo>
                      <a:pt x="1384" y="1162"/>
                    </a:lnTo>
                    <a:lnTo>
                      <a:pt x="1374" y="1152"/>
                    </a:lnTo>
                    <a:lnTo>
                      <a:pt x="1374" y="1152"/>
                    </a:lnTo>
                    <a:lnTo>
                      <a:pt x="1376" y="1148"/>
                    </a:lnTo>
                    <a:lnTo>
                      <a:pt x="1378" y="1150"/>
                    </a:lnTo>
                    <a:lnTo>
                      <a:pt x="1380" y="1152"/>
                    </a:lnTo>
                    <a:lnTo>
                      <a:pt x="1382" y="1152"/>
                    </a:lnTo>
                    <a:lnTo>
                      <a:pt x="1382" y="1152"/>
                    </a:lnTo>
                    <a:lnTo>
                      <a:pt x="1382" y="1148"/>
                    </a:lnTo>
                    <a:lnTo>
                      <a:pt x="1378" y="1146"/>
                    </a:lnTo>
                    <a:lnTo>
                      <a:pt x="1376" y="1142"/>
                    </a:lnTo>
                    <a:lnTo>
                      <a:pt x="1374" y="1138"/>
                    </a:lnTo>
                    <a:lnTo>
                      <a:pt x="1374" y="1138"/>
                    </a:lnTo>
                    <a:lnTo>
                      <a:pt x="1378" y="1138"/>
                    </a:lnTo>
                    <a:lnTo>
                      <a:pt x="1380" y="1140"/>
                    </a:lnTo>
                    <a:lnTo>
                      <a:pt x="1380" y="1140"/>
                    </a:lnTo>
                    <a:lnTo>
                      <a:pt x="1376" y="1134"/>
                    </a:lnTo>
                    <a:lnTo>
                      <a:pt x="1372" y="1128"/>
                    </a:lnTo>
                    <a:lnTo>
                      <a:pt x="1362" y="1118"/>
                    </a:lnTo>
                    <a:lnTo>
                      <a:pt x="1352" y="1108"/>
                    </a:lnTo>
                    <a:lnTo>
                      <a:pt x="1348" y="1102"/>
                    </a:lnTo>
                    <a:lnTo>
                      <a:pt x="1344" y="1094"/>
                    </a:lnTo>
                    <a:lnTo>
                      <a:pt x="1344" y="1094"/>
                    </a:lnTo>
                    <a:lnTo>
                      <a:pt x="1342" y="1096"/>
                    </a:lnTo>
                    <a:lnTo>
                      <a:pt x="1338" y="1092"/>
                    </a:lnTo>
                    <a:lnTo>
                      <a:pt x="1332" y="1082"/>
                    </a:lnTo>
                    <a:lnTo>
                      <a:pt x="1326" y="1068"/>
                    </a:lnTo>
                    <a:lnTo>
                      <a:pt x="1320" y="1064"/>
                    </a:lnTo>
                    <a:lnTo>
                      <a:pt x="1316" y="1062"/>
                    </a:lnTo>
                    <a:lnTo>
                      <a:pt x="1316" y="1062"/>
                    </a:lnTo>
                    <a:lnTo>
                      <a:pt x="1316" y="1054"/>
                    </a:lnTo>
                    <a:lnTo>
                      <a:pt x="1316" y="1046"/>
                    </a:lnTo>
                    <a:lnTo>
                      <a:pt x="1316" y="1046"/>
                    </a:lnTo>
                    <a:lnTo>
                      <a:pt x="1314" y="1046"/>
                    </a:lnTo>
                    <a:lnTo>
                      <a:pt x="1314" y="1050"/>
                    </a:lnTo>
                    <a:lnTo>
                      <a:pt x="1312" y="1052"/>
                    </a:lnTo>
                    <a:lnTo>
                      <a:pt x="1312" y="1050"/>
                    </a:lnTo>
                    <a:lnTo>
                      <a:pt x="1312" y="1050"/>
                    </a:lnTo>
                    <a:lnTo>
                      <a:pt x="1302" y="1036"/>
                    </a:lnTo>
                    <a:lnTo>
                      <a:pt x="1298" y="1026"/>
                    </a:lnTo>
                    <a:lnTo>
                      <a:pt x="1294" y="1018"/>
                    </a:lnTo>
                    <a:lnTo>
                      <a:pt x="1294" y="1018"/>
                    </a:lnTo>
                    <a:lnTo>
                      <a:pt x="1288" y="1012"/>
                    </a:lnTo>
                    <a:lnTo>
                      <a:pt x="1282" y="1006"/>
                    </a:lnTo>
                    <a:lnTo>
                      <a:pt x="1276" y="1000"/>
                    </a:lnTo>
                    <a:lnTo>
                      <a:pt x="1274" y="990"/>
                    </a:lnTo>
                    <a:lnTo>
                      <a:pt x="1274" y="990"/>
                    </a:lnTo>
                    <a:lnTo>
                      <a:pt x="1272" y="992"/>
                    </a:lnTo>
                    <a:lnTo>
                      <a:pt x="1272" y="996"/>
                    </a:lnTo>
                    <a:lnTo>
                      <a:pt x="1274" y="1006"/>
                    </a:lnTo>
                    <a:lnTo>
                      <a:pt x="1274" y="1016"/>
                    </a:lnTo>
                    <a:lnTo>
                      <a:pt x="1274" y="1020"/>
                    </a:lnTo>
                    <a:lnTo>
                      <a:pt x="1272" y="1024"/>
                    </a:lnTo>
                    <a:lnTo>
                      <a:pt x="1272" y="1024"/>
                    </a:lnTo>
                    <a:lnTo>
                      <a:pt x="1266" y="1024"/>
                    </a:lnTo>
                    <a:lnTo>
                      <a:pt x="1266" y="1020"/>
                    </a:lnTo>
                    <a:lnTo>
                      <a:pt x="1266" y="1020"/>
                    </a:lnTo>
                    <a:lnTo>
                      <a:pt x="1252" y="1050"/>
                    </a:lnTo>
                    <a:lnTo>
                      <a:pt x="1242" y="1064"/>
                    </a:lnTo>
                    <a:lnTo>
                      <a:pt x="1238" y="1070"/>
                    </a:lnTo>
                    <a:lnTo>
                      <a:pt x="1232" y="1072"/>
                    </a:lnTo>
                    <a:lnTo>
                      <a:pt x="1232" y="1072"/>
                    </a:lnTo>
                    <a:lnTo>
                      <a:pt x="1220" y="1070"/>
                    </a:lnTo>
                    <a:lnTo>
                      <a:pt x="1208" y="1070"/>
                    </a:lnTo>
                    <a:lnTo>
                      <a:pt x="1208" y="1070"/>
                    </a:lnTo>
                    <a:lnTo>
                      <a:pt x="1208" y="1066"/>
                    </a:lnTo>
                    <a:lnTo>
                      <a:pt x="1210" y="1064"/>
                    </a:lnTo>
                    <a:lnTo>
                      <a:pt x="1210" y="1064"/>
                    </a:lnTo>
                    <a:lnTo>
                      <a:pt x="1196" y="1058"/>
                    </a:lnTo>
                    <a:lnTo>
                      <a:pt x="1186" y="1052"/>
                    </a:lnTo>
                    <a:lnTo>
                      <a:pt x="1180" y="1046"/>
                    </a:lnTo>
                    <a:lnTo>
                      <a:pt x="1178" y="1042"/>
                    </a:lnTo>
                    <a:lnTo>
                      <a:pt x="1176" y="1036"/>
                    </a:lnTo>
                    <a:lnTo>
                      <a:pt x="1176" y="1028"/>
                    </a:lnTo>
                    <a:lnTo>
                      <a:pt x="1176" y="1028"/>
                    </a:lnTo>
                    <a:lnTo>
                      <a:pt x="1180" y="1028"/>
                    </a:lnTo>
                    <a:lnTo>
                      <a:pt x="1182" y="1026"/>
                    </a:lnTo>
                    <a:lnTo>
                      <a:pt x="1182" y="1020"/>
                    </a:lnTo>
                    <a:lnTo>
                      <a:pt x="1184" y="1014"/>
                    </a:lnTo>
                    <a:lnTo>
                      <a:pt x="1184" y="1014"/>
                    </a:lnTo>
                    <a:lnTo>
                      <a:pt x="1184" y="1012"/>
                    </a:lnTo>
                    <a:lnTo>
                      <a:pt x="1182" y="1010"/>
                    </a:lnTo>
                    <a:lnTo>
                      <a:pt x="1180" y="1010"/>
                    </a:lnTo>
                    <a:lnTo>
                      <a:pt x="1180" y="1008"/>
                    </a:lnTo>
                    <a:lnTo>
                      <a:pt x="1180" y="1008"/>
                    </a:lnTo>
                    <a:lnTo>
                      <a:pt x="1176" y="1008"/>
                    </a:lnTo>
                    <a:lnTo>
                      <a:pt x="1174" y="1010"/>
                    </a:lnTo>
                    <a:lnTo>
                      <a:pt x="1172" y="1012"/>
                    </a:lnTo>
                    <a:lnTo>
                      <a:pt x="1172" y="1016"/>
                    </a:lnTo>
                    <a:lnTo>
                      <a:pt x="1172" y="1016"/>
                    </a:lnTo>
                    <a:lnTo>
                      <a:pt x="1166" y="1012"/>
                    </a:lnTo>
                    <a:lnTo>
                      <a:pt x="1164" y="1006"/>
                    </a:lnTo>
                    <a:lnTo>
                      <a:pt x="1162" y="1000"/>
                    </a:lnTo>
                    <a:lnTo>
                      <a:pt x="1164" y="994"/>
                    </a:lnTo>
                    <a:lnTo>
                      <a:pt x="1164" y="994"/>
                    </a:lnTo>
                    <a:lnTo>
                      <a:pt x="1166" y="994"/>
                    </a:lnTo>
                    <a:lnTo>
                      <a:pt x="1168" y="996"/>
                    </a:lnTo>
                    <a:lnTo>
                      <a:pt x="1174" y="998"/>
                    </a:lnTo>
                    <a:lnTo>
                      <a:pt x="1174" y="998"/>
                    </a:lnTo>
                    <a:lnTo>
                      <a:pt x="1172" y="990"/>
                    </a:lnTo>
                    <a:lnTo>
                      <a:pt x="1168" y="984"/>
                    </a:lnTo>
                    <a:lnTo>
                      <a:pt x="1168" y="984"/>
                    </a:lnTo>
                    <a:lnTo>
                      <a:pt x="1176" y="974"/>
                    </a:lnTo>
                    <a:lnTo>
                      <a:pt x="1176" y="974"/>
                    </a:lnTo>
                    <a:lnTo>
                      <a:pt x="1172" y="972"/>
                    </a:lnTo>
                    <a:lnTo>
                      <a:pt x="1170" y="972"/>
                    </a:lnTo>
                    <a:lnTo>
                      <a:pt x="1170" y="978"/>
                    </a:lnTo>
                    <a:lnTo>
                      <a:pt x="1170" y="978"/>
                    </a:lnTo>
                    <a:lnTo>
                      <a:pt x="1164" y="976"/>
                    </a:lnTo>
                    <a:lnTo>
                      <a:pt x="1162" y="972"/>
                    </a:lnTo>
                    <a:lnTo>
                      <a:pt x="1158" y="970"/>
                    </a:lnTo>
                    <a:lnTo>
                      <a:pt x="1152" y="970"/>
                    </a:lnTo>
                    <a:lnTo>
                      <a:pt x="1152" y="970"/>
                    </a:lnTo>
                    <a:lnTo>
                      <a:pt x="1152" y="956"/>
                    </a:lnTo>
                    <a:lnTo>
                      <a:pt x="1152" y="956"/>
                    </a:lnTo>
                    <a:lnTo>
                      <a:pt x="1154" y="958"/>
                    </a:lnTo>
                    <a:lnTo>
                      <a:pt x="1156" y="960"/>
                    </a:lnTo>
                    <a:lnTo>
                      <a:pt x="1158" y="960"/>
                    </a:lnTo>
                    <a:lnTo>
                      <a:pt x="1158" y="960"/>
                    </a:lnTo>
                    <a:lnTo>
                      <a:pt x="1160" y="958"/>
                    </a:lnTo>
                    <a:lnTo>
                      <a:pt x="1160" y="954"/>
                    </a:lnTo>
                    <a:lnTo>
                      <a:pt x="1158" y="946"/>
                    </a:lnTo>
                    <a:lnTo>
                      <a:pt x="1158" y="946"/>
                    </a:lnTo>
                    <a:lnTo>
                      <a:pt x="1156" y="946"/>
                    </a:lnTo>
                    <a:lnTo>
                      <a:pt x="1154" y="946"/>
                    </a:lnTo>
                    <a:lnTo>
                      <a:pt x="1154" y="950"/>
                    </a:lnTo>
                    <a:lnTo>
                      <a:pt x="1152" y="954"/>
                    </a:lnTo>
                    <a:lnTo>
                      <a:pt x="1150" y="952"/>
                    </a:lnTo>
                    <a:lnTo>
                      <a:pt x="1150" y="952"/>
                    </a:lnTo>
                    <a:lnTo>
                      <a:pt x="1146" y="950"/>
                    </a:lnTo>
                    <a:lnTo>
                      <a:pt x="1144" y="946"/>
                    </a:lnTo>
                    <a:lnTo>
                      <a:pt x="1142" y="938"/>
                    </a:lnTo>
                    <a:lnTo>
                      <a:pt x="1142" y="928"/>
                    </a:lnTo>
                    <a:lnTo>
                      <a:pt x="1140" y="926"/>
                    </a:lnTo>
                    <a:lnTo>
                      <a:pt x="1136" y="924"/>
                    </a:lnTo>
                    <a:lnTo>
                      <a:pt x="1136" y="924"/>
                    </a:lnTo>
                    <a:lnTo>
                      <a:pt x="1138" y="922"/>
                    </a:lnTo>
                    <a:lnTo>
                      <a:pt x="1142" y="922"/>
                    </a:lnTo>
                    <a:lnTo>
                      <a:pt x="1142" y="922"/>
                    </a:lnTo>
                    <a:lnTo>
                      <a:pt x="1140" y="918"/>
                    </a:lnTo>
                    <a:lnTo>
                      <a:pt x="1134" y="918"/>
                    </a:lnTo>
                    <a:lnTo>
                      <a:pt x="1134" y="918"/>
                    </a:lnTo>
                    <a:lnTo>
                      <a:pt x="1136" y="916"/>
                    </a:lnTo>
                    <a:lnTo>
                      <a:pt x="1136" y="914"/>
                    </a:lnTo>
                    <a:lnTo>
                      <a:pt x="1138" y="914"/>
                    </a:lnTo>
                    <a:lnTo>
                      <a:pt x="1138" y="912"/>
                    </a:lnTo>
                    <a:lnTo>
                      <a:pt x="1138" y="912"/>
                    </a:lnTo>
                    <a:lnTo>
                      <a:pt x="1134" y="910"/>
                    </a:lnTo>
                    <a:lnTo>
                      <a:pt x="1136" y="908"/>
                    </a:lnTo>
                    <a:lnTo>
                      <a:pt x="1136" y="904"/>
                    </a:lnTo>
                    <a:lnTo>
                      <a:pt x="1132" y="904"/>
                    </a:lnTo>
                    <a:lnTo>
                      <a:pt x="1132" y="904"/>
                    </a:lnTo>
                    <a:lnTo>
                      <a:pt x="1132" y="900"/>
                    </a:lnTo>
                    <a:lnTo>
                      <a:pt x="1134" y="900"/>
                    </a:lnTo>
                    <a:lnTo>
                      <a:pt x="1136" y="898"/>
                    </a:lnTo>
                    <a:lnTo>
                      <a:pt x="1136" y="894"/>
                    </a:lnTo>
                    <a:lnTo>
                      <a:pt x="1136" y="894"/>
                    </a:lnTo>
                    <a:lnTo>
                      <a:pt x="1134" y="892"/>
                    </a:lnTo>
                    <a:lnTo>
                      <a:pt x="1134" y="890"/>
                    </a:lnTo>
                    <a:lnTo>
                      <a:pt x="1136" y="884"/>
                    </a:lnTo>
                    <a:lnTo>
                      <a:pt x="1142" y="878"/>
                    </a:lnTo>
                    <a:lnTo>
                      <a:pt x="1150" y="874"/>
                    </a:lnTo>
                    <a:lnTo>
                      <a:pt x="1150" y="874"/>
                    </a:lnTo>
                    <a:lnTo>
                      <a:pt x="1146" y="868"/>
                    </a:lnTo>
                    <a:lnTo>
                      <a:pt x="1146" y="866"/>
                    </a:lnTo>
                    <a:lnTo>
                      <a:pt x="1144" y="862"/>
                    </a:lnTo>
                    <a:lnTo>
                      <a:pt x="1144" y="862"/>
                    </a:lnTo>
                    <a:lnTo>
                      <a:pt x="1150" y="862"/>
                    </a:lnTo>
                    <a:lnTo>
                      <a:pt x="1156" y="862"/>
                    </a:lnTo>
                    <a:lnTo>
                      <a:pt x="1162" y="860"/>
                    </a:lnTo>
                    <a:lnTo>
                      <a:pt x="1162" y="862"/>
                    </a:lnTo>
                    <a:lnTo>
                      <a:pt x="1164" y="864"/>
                    </a:lnTo>
                    <a:lnTo>
                      <a:pt x="1164" y="864"/>
                    </a:lnTo>
                    <a:lnTo>
                      <a:pt x="1166" y="862"/>
                    </a:lnTo>
                    <a:lnTo>
                      <a:pt x="1166" y="858"/>
                    </a:lnTo>
                    <a:lnTo>
                      <a:pt x="1168" y="856"/>
                    </a:lnTo>
                    <a:lnTo>
                      <a:pt x="1172" y="856"/>
                    </a:lnTo>
                    <a:lnTo>
                      <a:pt x="1172" y="856"/>
                    </a:lnTo>
                    <a:lnTo>
                      <a:pt x="1168" y="854"/>
                    </a:lnTo>
                    <a:lnTo>
                      <a:pt x="1162" y="856"/>
                    </a:lnTo>
                    <a:lnTo>
                      <a:pt x="1156" y="856"/>
                    </a:lnTo>
                    <a:lnTo>
                      <a:pt x="1154" y="856"/>
                    </a:lnTo>
                    <a:lnTo>
                      <a:pt x="1152" y="854"/>
                    </a:lnTo>
                    <a:lnTo>
                      <a:pt x="1152" y="854"/>
                    </a:lnTo>
                    <a:lnTo>
                      <a:pt x="1152" y="844"/>
                    </a:lnTo>
                    <a:lnTo>
                      <a:pt x="1152" y="844"/>
                    </a:lnTo>
                    <a:lnTo>
                      <a:pt x="1158" y="846"/>
                    </a:lnTo>
                    <a:lnTo>
                      <a:pt x="1160" y="846"/>
                    </a:lnTo>
                    <a:lnTo>
                      <a:pt x="1164" y="848"/>
                    </a:lnTo>
                    <a:lnTo>
                      <a:pt x="1170" y="846"/>
                    </a:lnTo>
                    <a:lnTo>
                      <a:pt x="1170" y="846"/>
                    </a:lnTo>
                    <a:lnTo>
                      <a:pt x="1170" y="842"/>
                    </a:lnTo>
                    <a:lnTo>
                      <a:pt x="1172" y="838"/>
                    </a:lnTo>
                    <a:lnTo>
                      <a:pt x="1174" y="834"/>
                    </a:lnTo>
                    <a:lnTo>
                      <a:pt x="1176" y="826"/>
                    </a:lnTo>
                    <a:lnTo>
                      <a:pt x="1176" y="826"/>
                    </a:lnTo>
                    <a:lnTo>
                      <a:pt x="1178" y="826"/>
                    </a:lnTo>
                    <a:lnTo>
                      <a:pt x="1182" y="824"/>
                    </a:lnTo>
                    <a:lnTo>
                      <a:pt x="1184" y="820"/>
                    </a:lnTo>
                    <a:lnTo>
                      <a:pt x="1186" y="816"/>
                    </a:lnTo>
                    <a:lnTo>
                      <a:pt x="1190" y="812"/>
                    </a:lnTo>
                    <a:lnTo>
                      <a:pt x="1190" y="812"/>
                    </a:lnTo>
                    <a:lnTo>
                      <a:pt x="1190" y="810"/>
                    </a:lnTo>
                    <a:lnTo>
                      <a:pt x="1188" y="812"/>
                    </a:lnTo>
                    <a:lnTo>
                      <a:pt x="1186" y="814"/>
                    </a:lnTo>
                    <a:lnTo>
                      <a:pt x="1184" y="812"/>
                    </a:lnTo>
                    <a:lnTo>
                      <a:pt x="1184" y="812"/>
                    </a:lnTo>
                    <a:lnTo>
                      <a:pt x="1186" y="780"/>
                    </a:lnTo>
                    <a:lnTo>
                      <a:pt x="1186" y="780"/>
                    </a:lnTo>
                    <a:lnTo>
                      <a:pt x="1192" y="778"/>
                    </a:lnTo>
                    <a:lnTo>
                      <a:pt x="1192" y="778"/>
                    </a:lnTo>
                    <a:lnTo>
                      <a:pt x="1190" y="778"/>
                    </a:lnTo>
                    <a:lnTo>
                      <a:pt x="1190" y="778"/>
                    </a:lnTo>
                    <a:lnTo>
                      <a:pt x="1192" y="776"/>
                    </a:lnTo>
                    <a:lnTo>
                      <a:pt x="1194" y="778"/>
                    </a:lnTo>
                    <a:lnTo>
                      <a:pt x="1196" y="780"/>
                    </a:lnTo>
                    <a:lnTo>
                      <a:pt x="1198" y="780"/>
                    </a:lnTo>
                    <a:lnTo>
                      <a:pt x="1198" y="780"/>
                    </a:lnTo>
                    <a:lnTo>
                      <a:pt x="1196" y="772"/>
                    </a:lnTo>
                    <a:lnTo>
                      <a:pt x="1194" y="766"/>
                    </a:lnTo>
                    <a:lnTo>
                      <a:pt x="1192" y="758"/>
                    </a:lnTo>
                    <a:lnTo>
                      <a:pt x="1192" y="750"/>
                    </a:lnTo>
                    <a:lnTo>
                      <a:pt x="1192" y="750"/>
                    </a:lnTo>
                    <a:lnTo>
                      <a:pt x="1196" y="750"/>
                    </a:lnTo>
                    <a:lnTo>
                      <a:pt x="1198" y="750"/>
                    </a:lnTo>
                    <a:lnTo>
                      <a:pt x="1200" y="750"/>
                    </a:lnTo>
                    <a:lnTo>
                      <a:pt x="1204" y="752"/>
                    </a:lnTo>
                    <a:lnTo>
                      <a:pt x="1204" y="752"/>
                    </a:lnTo>
                    <a:lnTo>
                      <a:pt x="1204" y="748"/>
                    </a:lnTo>
                    <a:lnTo>
                      <a:pt x="1200" y="748"/>
                    </a:lnTo>
                    <a:lnTo>
                      <a:pt x="1198" y="746"/>
                    </a:lnTo>
                    <a:lnTo>
                      <a:pt x="1198" y="742"/>
                    </a:lnTo>
                    <a:lnTo>
                      <a:pt x="1198" y="742"/>
                    </a:lnTo>
                    <a:lnTo>
                      <a:pt x="1196" y="746"/>
                    </a:lnTo>
                    <a:lnTo>
                      <a:pt x="1194" y="746"/>
                    </a:lnTo>
                    <a:lnTo>
                      <a:pt x="1192" y="746"/>
                    </a:lnTo>
                    <a:lnTo>
                      <a:pt x="1192" y="746"/>
                    </a:lnTo>
                    <a:lnTo>
                      <a:pt x="1192" y="732"/>
                    </a:lnTo>
                    <a:lnTo>
                      <a:pt x="1190" y="722"/>
                    </a:lnTo>
                    <a:lnTo>
                      <a:pt x="1188" y="714"/>
                    </a:lnTo>
                    <a:lnTo>
                      <a:pt x="1190" y="704"/>
                    </a:lnTo>
                    <a:lnTo>
                      <a:pt x="1190" y="704"/>
                    </a:lnTo>
                    <a:lnTo>
                      <a:pt x="1184" y="700"/>
                    </a:lnTo>
                    <a:lnTo>
                      <a:pt x="1182" y="694"/>
                    </a:lnTo>
                    <a:lnTo>
                      <a:pt x="1182" y="686"/>
                    </a:lnTo>
                    <a:lnTo>
                      <a:pt x="1180" y="680"/>
                    </a:lnTo>
                    <a:lnTo>
                      <a:pt x="1180" y="680"/>
                    </a:lnTo>
                    <a:lnTo>
                      <a:pt x="1184" y="676"/>
                    </a:lnTo>
                    <a:lnTo>
                      <a:pt x="1186" y="676"/>
                    </a:lnTo>
                    <a:lnTo>
                      <a:pt x="1188" y="678"/>
                    </a:lnTo>
                    <a:lnTo>
                      <a:pt x="1188" y="678"/>
                    </a:lnTo>
                    <a:lnTo>
                      <a:pt x="1186" y="668"/>
                    </a:lnTo>
                    <a:lnTo>
                      <a:pt x="1182" y="656"/>
                    </a:lnTo>
                    <a:lnTo>
                      <a:pt x="1182" y="656"/>
                    </a:lnTo>
                    <a:lnTo>
                      <a:pt x="1186" y="656"/>
                    </a:lnTo>
                    <a:lnTo>
                      <a:pt x="1190" y="656"/>
                    </a:lnTo>
                    <a:lnTo>
                      <a:pt x="1192" y="658"/>
                    </a:lnTo>
                    <a:lnTo>
                      <a:pt x="1192" y="656"/>
                    </a:lnTo>
                    <a:lnTo>
                      <a:pt x="1192" y="656"/>
                    </a:lnTo>
                    <a:lnTo>
                      <a:pt x="1190" y="654"/>
                    </a:lnTo>
                    <a:lnTo>
                      <a:pt x="1188" y="652"/>
                    </a:lnTo>
                    <a:lnTo>
                      <a:pt x="1186" y="650"/>
                    </a:lnTo>
                    <a:lnTo>
                      <a:pt x="1184" y="644"/>
                    </a:lnTo>
                    <a:lnTo>
                      <a:pt x="1184" y="644"/>
                    </a:lnTo>
                    <a:lnTo>
                      <a:pt x="1180" y="650"/>
                    </a:lnTo>
                    <a:lnTo>
                      <a:pt x="1178" y="650"/>
                    </a:lnTo>
                    <a:lnTo>
                      <a:pt x="1178" y="646"/>
                    </a:lnTo>
                    <a:lnTo>
                      <a:pt x="1178" y="646"/>
                    </a:lnTo>
                    <a:lnTo>
                      <a:pt x="1176" y="644"/>
                    </a:lnTo>
                    <a:lnTo>
                      <a:pt x="1176" y="644"/>
                    </a:lnTo>
                    <a:lnTo>
                      <a:pt x="1180" y="642"/>
                    </a:lnTo>
                    <a:lnTo>
                      <a:pt x="1184" y="640"/>
                    </a:lnTo>
                    <a:lnTo>
                      <a:pt x="1184" y="640"/>
                    </a:lnTo>
                    <a:lnTo>
                      <a:pt x="1184" y="638"/>
                    </a:lnTo>
                    <a:lnTo>
                      <a:pt x="1184" y="638"/>
                    </a:lnTo>
                    <a:lnTo>
                      <a:pt x="1182" y="634"/>
                    </a:lnTo>
                    <a:lnTo>
                      <a:pt x="1180" y="636"/>
                    </a:lnTo>
                    <a:lnTo>
                      <a:pt x="1180" y="638"/>
                    </a:lnTo>
                    <a:lnTo>
                      <a:pt x="1178" y="638"/>
                    </a:lnTo>
                    <a:lnTo>
                      <a:pt x="1178" y="638"/>
                    </a:lnTo>
                    <a:lnTo>
                      <a:pt x="1178" y="632"/>
                    </a:lnTo>
                    <a:lnTo>
                      <a:pt x="1182" y="632"/>
                    </a:lnTo>
                    <a:lnTo>
                      <a:pt x="1190" y="636"/>
                    </a:lnTo>
                    <a:lnTo>
                      <a:pt x="1190" y="636"/>
                    </a:lnTo>
                    <a:lnTo>
                      <a:pt x="1188" y="634"/>
                    </a:lnTo>
                    <a:lnTo>
                      <a:pt x="1186" y="630"/>
                    </a:lnTo>
                    <a:lnTo>
                      <a:pt x="1186" y="628"/>
                    </a:lnTo>
                    <a:lnTo>
                      <a:pt x="1182" y="626"/>
                    </a:lnTo>
                    <a:lnTo>
                      <a:pt x="1182" y="626"/>
                    </a:lnTo>
                    <a:lnTo>
                      <a:pt x="1184" y="624"/>
                    </a:lnTo>
                    <a:lnTo>
                      <a:pt x="1188" y="624"/>
                    </a:lnTo>
                    <a:lnTo>
                      <a:pt x="1190" y="624"/>
                    </a:lnTo>
                    <a:lnTo>
                      <a:pt x="1192" y="622"/>
                    </a:lnTo>
                    <a:lnTo>
                      <a:pt x="1192" y="622"/>
                    </a:lnTo>
                    <a:lnTo>
                      <a:pt x="1188" y="620"/>
                    </a:lnTo>
                    <a:lnTo>
                      <a:pt x="1184" y="620"/>
                    </a:lnTo>
                    <a:lnTo>
                      <a:pt x="1182" y="618"/>
                    </a:lnTo>
                    <a:lnTo>
                      <a:pt x="1180" y="614"/>
                    </a:lnTo>
                    <a:lnTo>
                      <a:pt x="1180" y="614"/>
                    </a:lnTo>
                    <a:lnTo>
                      <a:pt x="1176" y="616"/>
                    </a:lnTo>
                    <a:lnTo>
                      <a:pt x="1176" y="620"/>
                    </a:lnTo>
                    <a:lnTo>
                      <a:pt x="1176" y="624"/>
                    </a:lnTo>
                    <a:lnTo>
                      <a:pt x="1176" y="628"/>
                    </a:lnTo>
                    <a:lnTo>
                      <a:pt x="1176" y="628"/>
                    </a:lnTo>
                    <a:lnTo>
                      <a:pt x="1172" y="626"/>
                    </a:lnTo>
                    <a:lnTo>
                      <a:pt x="1170" y="626"/>
                    </a:lnTo>
                    <a:lnTo>
                      <a:pt x="1166" y="628"/>
                    </a:lnTo>
                    <a:lnTo>
                      <a:pt x="1162" y="634"/>
                    </a:lnTo>
                    <a:lnTo>
                      <a:pt x="1156" y="638"/>
                    </a:lnTo>
                    <a:lnTo>
                      <a:pt x="1156" y="638"/>
                    </a:lnTo>
                    <a:lnTo>
                      <a:pt x="1154" y="632"/>
                    </a:lnTo>
                    <a:lnTo>
                      <a:pt x="1152" y="628"/>
                    </a:lnTo>
                    <a:lnTo>
                      <a:pt x="1152" y="628"/>
                    </a:lnTo>
                    <a:lnTo>
                      <a:pt x="1156" y="628"/>
                    </a:lnTo>
                    <a:lnTo>
                      <a:pt x="1158" y="628"/>
                    </a:lnTo>
                    <a:lnTo>
                      <a:pt x="1162" y="626"/>
                    </a:lnTo>
                    <a:lnTo>
                      <a:pt x="1164" y="620"/>
                    </a:lnTo>
                    <a:lnTo>
                      <a:pt x="1166" y="612"/>
                    </a:lnTo>
                    <a:lnTo>
                      <a:pt x="1166" y="612"/>
                    </a:lnTo>
                    <a:lnTo>
                      <a:pt x="1164" y="616"/>
                    </a:lnTo>
                    <a:lnTo>
                      <a:pt x="1162" y="618"/>
                    </a:lnTo>
                    <a:lnTo>
                      <a:pt x="1154" y="618"/>
                    </a:lnTo>
                    <a:lnTo>
                      <a:pt x="1154" y="618"/>
                    </a:lnTo>
                    <a:lnTo>
                      <a:pt x="1152" y="614"/>
                    </a:lnTo>
                    <a:lnTo>
                      <a:pt x="1154" y="610"/>
                    </a:lnTo>
                    <a:lnTo>
                      <a:pt x="1156" y="608"/>
                    </a:lnTo>
                    <a:lnTo>
                      <a:pt x="1152" y="604"/>
                    </a:lnTo>
                    <a:lnTo>
                      <a:pt x="1152" y="604"/>
                    </a:lnTo>
                    <a:lnTo>
                      <a:pt x="1156" y="602"/>
                    </a:lnTo>
                    <a:lnTo>
                      <a:pt x="1158" y="606"/>
                    </a:lnTo>
                    <a:lnTo>
                      <a:pt x="1160" y="608"/>
                    </a:lnTo>
                    <a:lnTo>
                      <a:pt x="1164" y="610"/>
                    </a:lnTo>
                    <a:lnTo>
                      <a:pt x="1164" y="610"/>
                    </a:lnTo>
                    <a:lnTo>
                      <a:pt x="1160" y="606"/>
                    </a:lnTo>
                    <a:lnTo>
                      <a:pt x="1160" y="604"/>
                    </a:lnTo>
                    <a:lnTo>
                      <a:pt x="1162" y="602"/>
                    </a:lnTo>
                    <a:lnTo>
                      <a:pt x="1162" y="602"/>
                    </a:lnTo>
                    <a:lnTo>
                      <a:pt x="1164" y="604"/>
                    </a:lnTo>
                    <a:lnTo>
                      <a:pt x="1166" y="606"/>
                    </a:lnTo>
                    <a:lnTo>
                      <a:pt x="1168" y="610"/>
                    </a:lnTo>
                    <a:lnTo>
                      <a:pt x="1168" y="610"/>
                    </a:lnTo>
                    <a:lnTo>
                      <a:pt x="1170" y="606"/>
                    </a:lnTo>
                    <a:lnTo>
                      <a:pt x="1172" y="606"/>
                    </a:lnTo>
                    <a:lnTo>
                      <a:pt x="1176" y="610"/>
                    </a:lnTo>
                    <a:lnTo>
                      <a:pt x="1182" y="612"/>
                    </a:lnTo>
                    <a:lnTo>
                      <a:pt x="1182" y="612"/>
                    </a:lnTo>
                    <a:lnTo>
                      <a:pt x="1184" y="608"/>
                    </a:lnTo>
                    <a:lnTo>
                      <a:pt x="1182" y="604"/>
                    </a:lnTo>
                    <a:lnTo>
                      <a:pt x="1180" y="600"/>
                    </a:lnTo>
                    <a:lnTo>
                      <a:pt x="1180" y="594"/>
                    </a:lnTo>
                    <a:lnTo>
                      <a:pt x="1180" y="594"/>
                    </a:lnTo>
                    <a:lnTo>
                      <a:pt x="1176" y="598"/>
                    </a:lnTo>
                    <a:lnTo>
                      <a:pt x="1172" y="598"/>
                    </a:lnTo>
                    <a:lnTo>
                      <a:pt x="1170" y="598"/>
                    </a:lnTo>
                    <a:lnTo>
                      <a:pt x="1168" y="594"/>
                    </a:lnTo>
                    <a:lnTo>
                      <a:pt x="1166" y="586"/>
                    </a:lnTo>
                    <a:lnTo>
                      <a:pt x="1164" y="578"/>
                    </a:lnTo>
                    <a:lnTo>
                      <a:pt x="1164" y="578"/>
                    </a:lnTo>
                    <a:lnTo>
                      <a:pt x="1172" y="582"/>
                    </a:lnTo>
                    <a:lnTo>
                      <a:pt x="1172" y="582"/>
                    </a:lnTo>
                    <a:lnTo>
                      <a:pt x="1168" y="574"/>
                    </a:lnTo>
                    <a:lnTo>
                      <a:pt x="1168" y="570"/>
                    </a:lnTo>
                    <a:lnTo>
                      <a:pt x="1168" y="564"/>
                    </a:lnTo>
                    <a:lnTo>
                      <a:pt x="1166" y="558"/>
                    </a:lnTo>
                    <a:lnTo>
                      <a:pt x="1166" y="558"/>
                    </a:lnTo>
                    <a:lnTo>
                      <a:pt x="1168" y="558"/>
                    </a:lnTo>
                    <a:lnTo>
                      <a:pt x="1168" y="560"/>
                    </a:lnTo>
                    <a:lnTo>
                      <a:pt x="1170" y="562"/>
                    </a:lnTo>
                    <a:lnTo>
                      <a:pt x="1172" y="562"/>
                    </a:lnTo>
                    <a:lnTo>
                      <a:pt x="1172" y="562"/>
                    </a:lnTo>
                    <a:lnTo>
                      <a:pt x="1172" y="562"/>
                    </a:lnTo>
                    <a:lnTo>
                      <a:pt x="1172" y="560"/>
                    </a:lnTo>
                    <a:lnTo>
                      <a:pt x="1168" y="556"/>
                    </a:lnTo>
                    <a:lnTo>
                      <a:pt x="1168" y="556"/>
                    </a:lnTo>
                    <a:lnTo>
                      <a:pt x="1172" y="556"/>
                    </a:lnTo>
                    <a:lnTo>
                      <a:pt x="1174" y="558"/>
                    </a:lnTo>
                    <a:lnTo>
                      <a:pt x="1176" y="560"/>
                    </a:lnTo>
                    <a:lnTo>
                      <a:pt x="1176" y="564"/>
                    </a:lnTo>
                    <a:lnTo>
                      <a:pt x="1176" y="574"/>
                    </a:lnTo>
                    <a:lnTo>
                      <a:pt x="1176" y="578"/>
                    </a:lnTo>
                    <a:lnTo>
                      <a:pt x="1180" y="582"/>
                    </a:lnTo>
                    <a:lnTo>
                      <a:pt x="1180" y="582"/>
                    </a:lnTo>
                    <a:lnTo>
                      <a:pt x="1180" y="574"/>
                    </a:lnTo>
                    <a:lnTo>
                      <a:pt x="1182" y="564"/>
                    </a:lnTo>
                    <a:lnTo>
                      <a:pt x="1182" y="564"/>
                    </a:lnTo>
                    <a:lnTo>
                      <a:pt x="1186" y="566"/>
                    </a:lnTo>
                    <a:lnTo>
                      <a:pt x="1186" y="568"/>
                    </a:lnTo>
                    <a:lnTo>
                      <a:pt x="1188" y="570"/>
                    </a:lnTo>
                    <a:lnTo>
                      <a:pt x="1190" y="572"/>
                    </a:lnTo>
                    <a:lnTo>
                      <a:pt x="1190" y="572"/>
                    </a:lnTo>
                    <a:lnTo>
                      <a:pt x="1188" y="568"/>
                    </a:lnTo>
                    <a:lnTo>
                      <a:pt x="1188" y="564"/>
                    </a:lnTo>
                    <a:lnTo>
                      <a:pt x="1190" y="562"/>
                    </a:lnTo>
                    <a:lnTo>
                      <a:pt x="1196" y="562"/>
                    </a:lnTo>
                    <a:lnTo>
                      <a:pt x="1196" y="562"/>
                    </a:lnTo>
                    <a:lnTo>
                      <a:pt x="1196" y="560"/>
                    </a:lnTo>
                    <a:lnTo>
                      <a:pt x="1194" y="558"/>
                    </a:lnTo>
                    <a:lnTo>
                      <a:pt x="1188" y="558"/>
                    </a:lnTo>
                    <a:lnTo>
                      <a:pt x="1184" y="556"/>
                    </a:lnTo>
                    <a:lnTo>
                      <a:pt x="1184" y="554"/>
                    </a:lnTo>
                    <a:lnTo>
                      <a:pt x="1182" y="550"/>
                    </a:lnTo>
                    <a:lnTo>
                      <a:pt x="1182" y="550"/>
                    </a:lnTo>
                    <a:lnTo>
                      <a:pt x="1186" y="552"/>
                    </a:lnTo>
                    <a:lnTo>
                      <a:pt x="1188" y="550"/>
                    </a:lnTo>
                    <a:lnTo>
                      <a:pt x="1190" y="548"/>
                    </a:lnTo>
                    <a:lnTo>
                      <a:pt x="1192" y="550"/>
                    </a:lnTo>
                    <a:lnTo>
                      <a:pt x="1192" y="550"/>
                    </a:lnTo>
                    <a:lnTo>
                      <a:pt x="1190" y="536"/>
                    </a:lnTo>
                    <a:lnTo>
                      <a:pt x="1190" y="536"/>
                    </a:lnTo>
                    <a:lnTo>
                      <a:pt x="1198" y="536"/>
                    </a:lnTo>
                    <a:lnTo>
                      <a:pt x="1198" y="536"/>
                    </a:lnTo>
                    <a:lnTo>
                      <a:pt x="1198" y="532"/>
                    </a:lnTo>
                    <a:lnTo>
                      <a:pt x="1196" y="532"/>
                    </a:lnTo>
                    <a:lnTo>
                      <a:pt x="1192" y="530"/>
                    </a:lnTo>
                    <a:lnTo>
                      <a:pt x="1192" y="528"/>
                    </a:lnTo>
                    <a:lnTo>
                      <a:pt x="1192" y="528"/>
                    </a:lnTo>
                    <a:lnTo>
                      <a:pt x="1192" y="524"/>
                    </a:lnTo>
                    <a:lnTo>
                      <a:pt x="1194" y="524"/>
                    </a:lnTo>
                    <a:lnTo>
                      <a:pt x="1196" y="526"/>
                    </a:lnTo>
                    <a:lnTo>
                      <a:pt x="1198" y="528"/>
                    </a:lnTo>
                    <a:lnTo>
                      <a:pt x="1198" y="528"/>
                    </a:lnTo>
                    <a:lnTo>
                      <a:pt x="1196" y="522"/>
                    </a:lnTo>
                    <a:lnTo>
                      <a:pt x="1192" y="518"/>
                    </a:lnTo>
                    <a:lnTo>
                      <a:pt x="1192" y="518"/>
                    </a:lnTo>
                    <a:lnTo>
                      <a:pt x="1196" y="518"/>
                    </a:lnTo>
                    <a:lnTo>
                      <a:pt x="1200" y="522"/>
                    </a:lnTo>
                    <a:lnTo>
                      <a:pt x="1206" y="530"/>
                    </a:lnTo>
                    <a:lnTo>
                      <a:pt x="1212" y="542"/>
                    </a:lnTo>
                    <a:lnTo>
                      <a:pt x="1214" y="546"/>
                    </a:lnTo>
                    <a:lnTo>
                      <a:pt x="1220" y="550"/>
                    </a:lnTo>
                    <a:lnTo>
                      <a:pt x="1220" y="550"/>
                    </a:lnTo>
                    <a:lnTo>
                      <a:pt x="1214" y="536"/>
                    </a:lnTo>
                    <a:lnTo>
                      <a:pt x="1206" y="524"/>
                    </a:lnTo>
                    <a:lnTo>
                      <a:pt x="1206" y="524"/>
                    </a:lnTo>
                    <a:lnTo>
                      <a:pt x="1208" y="524"/>
                    </a:lnTo>
                    <a:lnTo>
                      <a:pt x="1210" y="524"/>
                    </a:lnTo>
                    <a:lnTo>
                      <a:pt x="1214" y="528"/>
                    </a:lnTo>
                    <a:lnTo>
                      <a:pt x="1218" y="534"/>
                    </a:lnTo>
                    <a:lnTo>
                      <a:pt x="1224" y="538"/>
                    </a:lnTo>
                    <a:lnTo>
                      <a:pt x="1224" y="538"/>
                    </a:lnTo>
                    <a:lnTo>
                      <a:pt x="1220" y="532"/>
                    </a:lnTo>
                    <a:lnTo>
                      <a:pt x="1216" y="526"/>
                    </a:lnTo>
                    <a:lnTo>
                      <a:pt x="1212" y="522"/>
                    </a:lnTo>
                    <a:lnTo>
                      <a:pt x="1210" y="516"/>
                    </a:lnTo>
                    <a:lnTo>
                      <a:pt x="1210" y="516"/>
                    </a:lnTo>
                    <a:lnTo>
                      <a:pt x="1214" y="516"/>
                    </a:lnTo>
                    <a:lnTo>
                      <a:pt x="1218" y="518"/>
                    </a:lnTo>
                    <a:lnTo>
                      <a:pt x="1222" y="522"/>
                    </a:lnTo>
                    <a:lnTo>
                      <a:pt x="1226" y="528"/>
                    </a:lnTo>
                    <a:lnTo>
                      <a:pt x="1230" y="534"/>
                    </a:lnTo>
                    <a:lnTo>
                      <a:pt x="1230" y="534"/>
                    </a:lnTo>
                    <a:lnTo>
                      <a:pt x="1234" y="530"/>
                    </a:lnTo>
                    <a:lnTo>
                      <a:pt x="1232" y="528"/>
                    </a:lnTo>
                    <a:lnTo>
                      <a:pt x="1230" y="526"/>
                    </a:lnTo>
                    <a:lnTo>
                      <a:pt x="1228" y="522"/>
                    </a:lnTo>
                    <a:lnTo>
                      <a:pt x="1228" y="522"/>
                    </a:lnTo>
                    <a:lnTo>
                      <a:pt x="1238" y="524"/>
                    </a:lnTo>
                    <a:lnTo>
                      <a:pt x="1246" y="528"/>
                    </a:lnTo>
                    <a:lnTo>
                      <a:pt x="1264" y="534"/>
                    </a:lnTo>
                    <a:lnTo>
                      <a:pt x="1264" y="534"/>
                    </a:lnTo>
                    <a:lnTo>
                      <a:pt x="1264" y="540"/>
                    </a:lnTo>
                    <a:lnTo>
                      <a:pt x="1264" y="542"/>
                    </a:lnTo>
                    <a:lnTo>
                      <a:pt x="1266" y="542"/>
                    </a:lnTo>
                    <a:lnTo>
                      <a:pt x="1266" y="542"/>
                    </a:lnTo>
                    <a:lnTo>
                      <a:pt x="1264" y="544"/>
                    </a:lnTo>
                    <a:lnTo>
                      <a:pt x="1260" y="546"/>
                    </a:lnTo>
                    <a:lnTo>
                      <a:pt x="1252" y="544"/>
                    </a:lnTo>
                    <a:lnTo>
                      <a:pt x="1252" y="544"/>
                    </a:lnTo>
                    <a:lnTo>
                      <a:pt x="1264" y="550"/>
                    </a:lnTo>
                    <a:lnTo>
                      <a:pt x="1270" y="552"/>
                    </a:lnTo>
                    <a:lnTo>
                      <a:pt x="1274" y="556"/>
                    </a:lnTo>
                    <a:lnTo>
                      <a:pt x="1274" y="556"/>
                    </a:lnTo>
                    <a:lnTo>
                      <a:pt x="1272" y="552"/>
                    </a:lnTo>
                    <a:lnTo>
                      <a:pt x="1276" y="552"/>
                    </a:lnTo>
                    <a:lnTo>
                      <a:pt x="1288" y="554"/>
                    </a:lnTo>
                    <a:lnTo>
                      <a:pt x="1288" y="554"/>
                    </a:lnTo>
                    <a:lnTo>
                      <a:pt x="1288" y="552"/>
                    </a:lnTo>
                    <a:lnTo>
                      <a:pt x="1288" y="550"/>
                    </a:lnTo>
                    <a:lnTo>
                      <a:pt x="1286" y="548"/>
                    </a:lnTo>
                    <a:lnTo>
                      <a:pt x="1286" y="544"/>
                    </a:lnTo>
                    <a:lnTo>
                      <a:pt x="1286" y="544"/>
                    </a:lnTo>
                    <a:lnTo>
                      <a:pt x="1292" y="548"/>
                    </a:lnTo>
                    <a:lnTo>
                      <a:pt x="1296" y="548"/>
                    </a:lnTo>
                    <a:lnTo>
                      <a:pt x="1300" y="550"/>
                    </a:lnTo>
                    <a:lnTo>
                      <a:pt x="1304" y="552"/>
                    </a:lnTo>
                    <a:lnTo>
                      <a:pt x="1304" y="552"/>
                    </a:lnTo>
                    <a:lnTo>
                      <a:pt x="1302" y="554"/>
                    </a:lnTo>
                    <a:lnTo>
                      <a:pt x="1300" y="556"/>
                    </a:lnTo>
                    <a:lnTo>
                      <a:pt x="1300" y="556"/>
                    </a:lnTo>
                    <a:lnTo>
                      <a:pt x="1300" y="556"/>
                    </a:lnTo>
                    <a:lnTo>
                      <a:pt x="1312" y="560"/>
                    </a:lnTo>
                    <a:lnTo>
                      <a:pt x="1318" y="562"/>
                    </a:lnTo>
                    <a:lnTo>
                      <a:pt x="1324" y="566"/>
                    </a:lnTo>
                    <a:lnTo>
                      <a:pt x="1324" y="566"/>
                    </a:lnTo>
                    <a:lnTo>
                      <a:pt x="1322" y="564"/>
                    </a:lnTo>
                    <a:lnTo>
                      <a:pt x="1322" y="560"/>
                    </a:lnTo>
                    <a:lnTo>
                      <a:pt x="1322" y="560"/>
                    </a:lnTo>
                    <a:lnTo>
                      <a:pt x="1336" y="560"/>
                    </a:lnTo>
                    <a:lnTo>
                      <a:pt x="1348" y="562"/>
                    </a:lnTo>
                    <a:lnTo>
                      <a:pt x="1374" y="570"/>
                    </a:lnTo>
                    <a:lnTo>
                      <a:pt x="1398" y="580"/>
                    </a:lnTo>
                    <a:lnTo>
                      <a:pt x="1410" y="584"/>
                    </a:lnTo>
                    <a:lnTo>
                      <a:pt x="1422" y="586"/>
                    </a:lnTo>
                    <a:lnTo>
                      <a:pt x="1422" y="586"/>
                    </a:lnTo>
                    <a:lnTo>
                      <a:pt x="1448" y="598"/>
                    </a:lnTo>
                    <a:lnTo>
                      <a:pt x="1460" y="604"/>
                    </a:lnTo>
                    <a:lnTo>
                      <a:pt x="1472" y="610"/>
                    </a:lnTo>
                    <a:lnTo>
                      <a:pt x="1482" y="618"/>
                    </a:lnTo>
                    <a:lnTo>
                      <a:pt x="1492" y="628"/>
                    </a:lnTo>
                    <a:lnTo>
                      <a:pt x="1498" y="640"/>
                    </a:lnTo>
                    <a:lnTo>
                      <a:pt x="1500" y="656"/>
                    </a:lnTo>
                    <a:lnTo>
                      <a:pt x="1500" y="656"/>
                    </a:lnTo>
                    <a:lnTo>
                      <a:pt x="1468" y="654"/>
                    </a:lnTo>
                    <a:lnTo>
                      <a:pt x="1438" y="652"/>
                    </a:lnTo>
                    <a:lnTo>
                      <a:pt x="1426" y="650"/>
                    </a:lnTo>
                    <a:lnTo>
                      <a:pt x="1412" y="646"/>
                    </a:lnTo>
                    <a:lnTo>
                      <a:pt x="1400" y="642"/>
                    </a:lnTo>
                    <a:lnTo>
                      <a:pt x="1390" y="636"/>
                    </a:lnTo>
                    <a:lnTo>
                      <a:pt x="1390" y="636"/>
                    </a:lnTo>
                    <a:lnTo>
                      <a:pt x="1394" y="640"/>
                    </a:lnTo>
                    <a:lnTo>
                      <a:pt x="1400" y="644"/>
                    </a:lnTo>
                    <a:lnTo>
                      <a:pt x="1412" y="650"/>
                    </a:lnTo>
                    <a:lnTo>
                      <a:pt x="1424" y="656"/>
                    </a:lnTo>
                    <a:lnTo>
                      <a:pt x="1434" y="664"/>
                    </a:lnTo>
                    <a:lnTo>
                      <a:pt x="1434" y="664"/>
                    </a:lnTo>
                    <a:lnTo>
                      <a:pt x="1450" y="668"/>
                    </a:lnTo>
                    <a:lnTo>
                      <a:pt x="1462" y="674"/>
                    </a:lnTo>
                    <a:lnTo>
                      <a:pt x="1472" y="682"/>
                    </a:lnTo>
                    <a:lnTo>
                      <a:pt x="1482" y="692"/>
                    </a:lnTo>
                    <a:lnTo>
                      <a:pt x="1502" y="710"/>
                    </a:lnTo>
                    <a:lnTo>
                      <a:pt x="1512" y="720"/>
                    </a:lnTo>
                    <a:lnTo>
                      <a:pt x="1522" y="728"/>
                    </a:lnTo>
                    <a:lnTo>
                      <a:pt x="1522" y="728"/>
                    </a:lnTo>
                    <a:lnTo>
                      <a:pt x="1532" y="728"/>
                    </a:lnTo>
                    <a:lnTo>
                      <a:pt x="1538" y="728"/>
                    </a:lnTo>
                    <a:lnTo>
                      <a:pt x="1550" y="734"/>
                    </a:lnTo>
                    <a:lnTo>
                      <a:pt x="1562" y="740"/>
                    </a:lnTo>
                    <a:lnTo>
                      <a:pt x="1568" y="740"/>
                    </a:lnTo>
                    <a:lnTo>
                      <a:pt x="1574" y="740"/>
                    </a:lnTo>
                    <a:lnTo>
                      <a:pt x="1574" y="740"/>
                    </a:lnTo>
                    <a:lnTo>
                      <a:pt x="1574" y="736"/>
                    </a:lnTo>
                    <a:lnTo>
                      <a:pt x="1572" y="732"/>
                    </a:lnTo>
                    <a:lnTo>
                      <a:pt x="1566" y="726"/>
                    </a:lnTo>
                    <a:lnTo>
                      <a:pt x="1556" y="722"/>
                    </a:lnTo>
                    <a:lnTo>
                      <a:pt x="1546" y="716"/>
                    </a:lnTo>
                    <a:lnTo>
                      <a:pt x="1536" y="712"/>
                    </a:lnTo>
                    <a:lnTo>
                      <a:pt x="1526" y="708"/>
                    </a:lnTo>
                    <a:lnTo>
                      <a:pt x="1518" y="702"/>
                    </a:lnTo>
                    <a:lnTo>
                      <a:pt x="1516" y="698"/>
                    </a:lnTo>
                    <a:lnTo>
                      <a:pt x="1516" y="692"/>
                    </a:lnTo>
                    <a:lnTo>
                      <a:pt x="1516" y="692"/>
                    </a:lnTo>
                    <a:lnTo>
                      <a:pt x="1534" y="696"/>
                    </a:lnTo>
                    <a:lnTo>
                      <a:pt x="1542" y="700"/>
                    </a:lnTo>
                    <a:lnTo>
                      <a:pt x="1544" y="702"/>
                    </a:lnTo>
                    <a:lnTo>
                      <a:pt x="1546" y="706"/>
                    </a:lnTo>
                    <a:lnTo>
                      <a:pt x="1546" y="706"/>
                    </a:lnTo>
                    <a:lnTo>
                      <a:pt x="1548" y="704"/>
                    </a:lnTo>
                    <a:lnTo>
                      <a:pt x="1550" y="702"/>
                    </a:lnTo>
                    <a:lnTo>
                      <a:pt x="1556" y="702"/>
                    </a:lnTo>
                    <a:lnTo>
                      <a:pt x="1562" y="704"/>
                    </a:lnTo>
                    <a:lnTo>
                      <a:pt x="1566" y="706"/>
                    </a:lnTo>
                    <a:lnTo>
                      <a:pt x="1566" y="706"/>
                    </a:lnTo>
                    <a:lnTo>
                      <a:pt x="1568" y="702"/>
                    </a:lnTo>
                    <a:lnTo>
                      <a:pt x="1576" y="702"/>
                    </a:lnTo>
                    <a:lnTo>
                      <a:pt x="1576" y="702"/>
                    </a:lnTo>
                    <a:lnTo>
                      <a:pt x="1554" y="690"/>
                    </a:lnTo>
                    <a:lnTo>
                      <a:pt x="1544" y="682"/>
                    </a:lnTo>
                    <a:lnTo>
                      <a:pt x="1534" y="674"/>
                    </a:lnTo>
                    <a:lnTo>
                      <a:pt x="1526" y="666"/>
                    </a:lnTo>
                    <a:lnTo>
                      <a:pt x="1518" y="656"/>
                    </a:lnTo>
                    <a:lnTo>
                      <a:pt x="1514" y="644"/>
                    </a:lnTo>
                    <a:lnTo>
                      <a:pt x="1510" y="630"/>
                    </a:lnTo>
                    <a:lnTo>
                      <a:pt x="1510" y="630"/>
                    </a:lnTo>
                    <a:lnTo>
                      <a:pt x="1518" y="630"/>
                    </a:lnTo>
                    <a:lnTo>
                      <a:pt x="1526" y="632"/>
                    </a:lnTo>
                    <a:lnTo>
                      <a:pt x="1544" y="638"/>
                    </a:lnTo>
                    <a:lnTo>
                      <a:pt x="1544" y="638"/>
                    </a:lnTo>
                    <a:lnTo>
                      <a:pt x="1532" y="626"/>
                    </a:lnTo>
                    <a:lnTo>
                      <a:pt x="1520" y="616"/>
                    </a:lnTo>
                    <a:lnTo>
                      <a:pt x="1508" y="608"/>
                    </a:lnTo>
                    <a:lnTo>
                      <a:pt x="1500" y="604"/>
                    </a:lnTo>
                    <a:lnTo>
                      <a:pt x="1490" y="602"/>
                    </a:lnTo>
                    <a:lnTo>
                      <a:pt x="1490" y="602"/>
                    </a:lnTo>
                    <a:lnTo>
                      <a:pt x="1476" y="590"/>
                    </a:lnTo>
                    <a:lnTo>
                      <a:pt x="1462" y="578"/>
                    </a:lnTo>
                    <a:lnTo>
                      <a:pt x="1444" y="568"/>
                    </a:lnTo>
                    <a:lnTo>
                      <a:pt x="1436" y="564"/>
                    </a:lnTo>
                    <a:lnTo>
                      <a:pt x="1424" y="560"/>
                    </a:lnTo>
                    <a:lnTo>
                      <a:pt x="1424" y="560"/>
                    </a:lnTo>
                    <a:lnTo>
                      <a:pt x="1432" y="558"/>
                    </a:lnTo>
                    <a:lnTo>
                      <a:pt x="1440" y="556"/>
                    </a:lnTo>
                    <a:lnTo>
                      <a:pt x="1448" y="558"/>
                    </a:lnTo>
                    <a:lnTo>
                      <a:pt x="1456" y="560"/>
                    </a:lnTo>
                    <a:lnTo>
                      <a:pt x="1472" y="566"/>
                    </a:lnTo>
                    <a:lnTo>
                      <a:pt x="1486" y="574"/>
                    </a:lnTo>
                    <a:lnTo>
                      <a:pt x="1486" y="574"/>
                    </a:lnTo>
                    <a:lnTo>
                      <a:pt x="1484" y="578"/>
                    </a:lnTo>
                    <a:lnTo>
                      <a:pt x="1484" y="580"/>
                    </a:lnTo>
                    <a:lnTo>
                      <a:pt x="1480" y="580"/>
                    </a:lnTo>
                    <a:lnTo>
                      <a:pt x="1480" y="580"/>
                    </a:lnTo>
                    <a:lnTo>
                      <a:pt x="1490" y="590"/>
                    </a:lnTo>
                    <a:lnTo>
                      <a:pt x="1502" y="596"/>
                    </a:lnTo>
                    <a:lnTo>
                      <a:pt x="1516" y="602"/>
                    </a:lnTo>
                    <a:lnTo>
                      <a:pt x="1532" y="606"/>
                    </a:lnTo>
                    <a:lnTo>
                      <a:pt x="1532" y="606"/>
                    </a:lnTo>
                    <a:lnTo>
                      <a:pt x="1534" y="606"/>
                    </a:lnTo>
                    <a:lnTo>
                      <a:pt x="1534" y="604"/>
                    </a:lnTo>
                    <a:lnTo>
                      <a:pt x="1536" y="602"/>
                    </a:lnTo>
                    <a:lnTo>
                      <a:pt x="1538" y="600"/>
                    </a:lnTo>
                    <a:lnTo>
                      <a:pt x="1538" y="600"/>
                    </a:lnTo>
                    <a:lnTo>
                      <a:pt x="1526" y="592"/>
                    </a:lnTo>
                    <a:lnTo>
                      <a:pt x="1516" y="584"/>
                    </a:lnTo>
                    <a:lnTo>
                      <a:pt x="1508" y="574"/>
                    </a:lnTo>
                    <a:lnTo>
                      <a:pt x="1502" y="564"/>
                    </a:lnTo>
                    <a:lnTo>
                      <a:pt x="1492" y="540"/>
                    </a:lnTo>
                    <a:lnTo>
                      <a:pt x="1482" y="516"/>
                    </a:lnTo>
                    <a:lnTo>
                      <a:pt x="1482" y="516"/>
                    </a:lnTo>
                    <a:lnTo>
                      <a:pt x="1486" y="520"/>
                    </a:lnTo>
                    <a:lnTo>
                      <a:pt x="1490" y="522"/>
                    </a:lnTo>
                    <a:lnTo>
                      <a:pt x="1498" y="528"/>
                    </a:lnTo>
                    <a:lnTo>
                      <a:pt x="1506" y="532"/>
                    </a:lnTo>
                    <a:lnTo>
                      <a:pt x="1508" y="536"/>
                    </a:lnTo>
                    <a:lnTo>
                      <a:pt x="1510" y="540"/>
                    </a:lnTo>
                    <a:lnTo>
                      <a:pt x="1510" y="540"/>
                    </a:lnTo>
                    <a:lnTo>
                      <a:pt x="1514" y="540"/>
                    </a:lnTo>
                    <a:lnTo>
                      <a:pt x="1516" y="538"/>
                    </a:lnTo>
                    <a:lnTo>
                      <a:pt x="1520" y="536"/>
                    </a:lnTo>
                    <a:lnTo>
                      <a:pt x="1522" y="536"/>
                    </a:lnTo>
                    <a:lnTo>
                      <a:pt x="1522" y="536"/>
                    </a:lnTo>
                    <a:lnTo>
                      <a:pt x="1520" y="532"/>
                    </a:lnTo>
                    <a:lnTo>
                      <a:pt x="1514" y="530"/>
                    </a:lnTo>
                    <a:lnTo>
                      <a:pt x="1512" y="526"/>
                    </a:lnTo>
                    <a:lnTo>
                      <a:pt x="1510" y="526"/>
                    </a:lnTo>
                    <a:lnTo>
                      <a:pt x="1512" y="524"/>
                    </a:lnTo>
                    <a:lnTo>
                      <a:pt x="1512" y="524"/>
                    </a:lnTo>
                    <a:lnTo>
                      <a:pt x="1512" y="520"/>
                    </a:lnTo>
                    <a:lnTo>
                      <a:pt x="1514" y="520"/>
                    </a:lnTo>
                    <a:lnTo>
                      <a:pt x="1518" y="520"/>
                    </a:lnTo>
                    <a:lnTo>
                      <a:pt x="1520" y="518"/>
                    </a:lnTo>
                    <a:lnTo>
                      <a:pt x="1520" y="518"/>
                    </a:lnTo>
                    <a:lnTo>
                      <a:pt x="1514" y="510"/>
                    </a:lnTo>
                    <a:lnTo>
                      <a:pt x="1510" y="502"/>
                    </a:lnTo>
                    <a:lnTo>
                      <a:pt x="1510" y="502"/>
                    </a:lnTo>
                    <a:lnTo>
                      <a:pt x="1518" y="504"/>
                    </a:lnTo>
                    <a:lnTo>
                      <a:pt x="1526" y="508"/>
                    </a:lnTo>
                    <a:lnTo>
                      <a:pt x="1534" y="512"/>
                    </a:lnTo>
                    <a:lnTo>
                      <a:pt x="1544" y="516"/>
                    </a:lnTo>
                    <a:lnTo>
                      <a:pt x="1544" y="516"/>
                    </a:lnTo>
                    <a:lnTo>
                      <a:pt x="1534" y="504"/>
                    </a:lnTo>
                    <a:lnTo>
                      <a:pt x="1522" y="496"/>
                    </a:lnTo>
                    <a:lnTo>
                      <a:pt x="1508" y="490"/>
                    </a:lnTo>
                    <a:lnTo>
                      <a:pt x="1494" y="486"/>
                    </a:lnTo>
                    <a:lnTo>
                      <a:pt x="1464" y="478"/>
                    </a:lnTo>
                    <a:lnTo>
                      <a:pt x="1450" y="472"/>
                    </a:lnTo>
                    <a:lnTo>
                      <a:pt x="1436" y="464"/>
                    </a:lnTo>
                    <a:lnTo>
                      <a:pt x="1436" y="464"/>
                    </a:lnTo>
                    <a:lnTo>
                      <a:pt x="1458" y="470"/>
                    </a:lnTo>
                    <a:lnTo>
                      <a:pt x="1468" y="474"/>
                    </a:lnTo>
                    <a:lnTo>
                      <a:pt x="1478" y="478"/>
                    </a:lnTo>
                    <a:lnTo>
                      <a:pt x="1478" y="478"/>
                    </a:lnTo>
                    <a:lnTo>
                      <a:pt x="1480" y="476"/>
                    </a:lnTo>
                    <a:lnTo>
                      <a:pt x="1480" y="476"/>
                    </a:lnTo>
                    <a:lnTo>
                      <a:pt x="1478" y="472"/>
                    </a:lnTo>
                    <a:lnTo>
                      <a:pt x="1478" y="472"/>
                    </a:lnTo>
                    <a:lnTo>
                      <a:pt x="1510" y="472"/>
                    </a:lnTo>
                    <a:lnTo>
                      <a:pt x="1540" y="474"/>
                    </a:lnTo>
                    <a:lnTo>
                      <a:pt x="1568" y="480"/>
                    </a:lnTo>
                    <a:lnTo>
                      <a:pt x="1594" y="486"/>
                    </a:lnTo>
                    <a:lnTo>
                      <a:pt x="1594" y="486"/>
                    </a:lnTo>
                    <a:lnTo>
                      <a:pt x="1586" y="480"/>
                    </a:lnTo>
                    <a:lnTo>
                      <a:pt x="1578" y="476"/>
                    </a:lnTo>
                    <a:lnTo>
                      <a:pt x="1562" y="470"/>
                    </a:lnTo>
                    <a:lnTo>
                      <a:pt x="1544" y="464"/>
                    </a:lnTo>
                    <a:lnTo>
                      <a:pt x="1526" y="458"/>
                    </a:lnTo>
                    <a:lnTo>
                      <a:pt x="1526" y="458"/>
                    </a:lnTo>
                    <a:lnTo>
                      <a:pt x="1514" y="458"/>
                    </a:lnTo>
                    <a:lnTo>
                      <a:pt x="1504" y="456"/>
                    </a:lnTo>
                    <a:lnTo>
                      <a:pt x="1486" y="448"/>
                    </a:lnTo>
                    <a:lnTo>
                      <a:pt x="1468" y="440"/>
                    </a:lnTo>
                    <a:lnTo>
                      <a:pt x="1446" y="434"/>
                    </a:lnTo>
                    <a:lnTo>
                      <a:pt x="1446" y="434"/>
                    </a:lnTo>
                    <a:lnTo>
                      <a:pt x="1430" y="428"/>
                    </a:lnTo>
                    <a:lnTo>
                      <a:pt x="1416" y="418"/>
                    </a:lnTo>
                    <a:lnTo>
                      <a:pt x="1400" y="408"/>
                    </a:lnTo>
                    <a:lnTo>
                      <a:pt x="1384" y="398"/>
                    </a:lnTo>
                    <a:lnTo>
                      <a:pt x="1384" y="398"/>
                    </a:lnTo>
                    <a:lnTo>
                      <a:pt x="1350" y="384"/>
                    </a:lnTo>
                    <a:lnTo>
                      <a:pt x="1318" y="370"/>
                    </a:lnTo>
                    <a:lnTo>
                      <a:pt x="1318" y="370"/>
                    </a:lnTo>
                    <a:lnTo>
                      <a:pt x="1326" y="370"/>
                    </a:lnTo>
                    <a:lnTo>
                      <a:pt x="1334" y="372"/>
                    </a:lnTo>
                    <a:lnTo>
                      <a:pt x="1340" y="376"/>
                    </a:lnTo>
                    <a:lnTo>
                      <a:pt x="1346" y="382"/>
                    </a:lnTo>
                    <a:lnTo>
                      <a:pt x="1346" y="382"/>
                    </a:lnTo>
                    <a:lnTo>
                      <a:pt x="1348" y="384"/>
                    </a:lnTo>
                    <a:lnTo>
                      <a:pt x="1350" y="382"/>
                    </a:lnTo>
                    <a:lnTo>
                      <a:pt x="1352" y="380"/>
                    </a:lnTo>
                    <a:lnTo>
                      <a:pt x="1356" y="378"/>
                    </a:lnTo>
                    <a:lnTo>
                      <a:pt x="1356" y="378"/>
                    </a:lnTo>
                    <a:lnTo>
                      <a:pt x="1436" y="404"/>
                    </a:lnTo>
                    <a:lnTo>
                      <a:pt x="1520" y="432"/>
                    </a:lnTo>
                    <a:lnTo>
                      <a:pt x="1562" y="446"/>
                    </a:lnTo>
                    <a:lnTo>
                      <a:pt x="1602" y="462"/>
                    </a:lnTo>
                    <a:lnTo>
                      <a:pt x="1642" y="480"/>
                    </a:lnTo>
                    <a:lnTo>
                      <a:pt x="1678" y="498"/>
                    </a:lnTo>
                    <a:lnTo>
                      <a:pt x="1678" y="498"/>
                    </a:lnTo>
                    <a:lnTo>
                      <a:pt x="1680" y="504"/>
                    </a:lnTo>
                    <a:lnTo>
                      <a:pt x="1684" y="508"/>
                    </a:lnTo>
                    <a:lnTo>
                      <a:pt x="1688" y="512"/>
                    </a:lnTo>
                    <a:lnTo>
                      <a:pt x="1690" y="516"/>
                    </a:lnTo>
                    <a:lnTo>
                      <a:pt x="1690" y="516"/>
                    </a:lnTo>
                    <a:lnTo>
                      <a:pt x="1684" y="514"/>
                    </a:lnTo>
                    <a:lnTo>
                      <a:pt x="1676" y="512"/>
                    </a:lnTo>
                    <a:lnTo>
                      <a:pt x="1676" y="512"/>
                    </a:lnTo>
                    <a:lnTo>
                      <a:pt x="1680" y="518"/>
                    </a:lnTo>
                    <a:lnTo>
                      <a:pt x="1686" y="520"/>
                    </a:lnTo>
                    <a:lnTo>
                      <a:pt x="1690" y="522"/>
                    </a:lnTo>
                    <a:lnTo>
                      <a:pt x="1696" y="522"/>
                    </a:lnTo>
                    <a:lnTo>
                      <a:pt x="1710" y="520"/>
                    </a:lnTo>
                    <a:lnTo>
                      <a:pt x="1720" y="516"/>
                    </a:lnTo>
                    <a:lnTo>
                      <a:pt x="1720" y="516"/>
                    </a:lnTo>
                    <a:lnTo>
                      <a:pt x="1698" y="502"/>
                    </a:lnTo>
                    <a:lnTo>
                      <a:pt x="1676" y="488"/>
                    </a:lnTo>
                    <a:lnTo>
                      <a:pt x="1654" y="474"/>
                    </a:lnTo>
                    <a:lnTo>
                      <a:pt x="1642" y="468"/>
                    </a:lnTo>
                    <a:lnTo>
                      <a:pt x="1628" y="462"/>
                    </a:lnTo>
                    <a:lnTo>
                      <a:pt x="1628" y="462"/>
                    </a:lnTo>
                    <a:lnTo>
                      <a:pt x="1612" y="458"/>
                    </a:lnTo>
                    <a:lnTo>
                      <a:pt x="1598" y="454"/>
                    </a:lnTo>
                    <a:lnTo>
                      <a:pt x="1592" y="452"/>
                    </a:lnTo>
                    <a:lnTo>
                      <a:pt x="1586" y="450"/>
                    </a:lnTo>
                    <a:lnTo>
                      <a:pt x="1584" y="444"/>
                    </a:lnTo>
                    <a:lnTo>
                      <a:pt x="1580" y="438"/>
                    </a:lnTo>
                    <a:lnTo>
                      <a:pt x="1580" y="438"/>
                    </a:lnTo>
                    <a:lnTo>
                      <a:pt x="1608" y="444"/>
                    </a:lnTo>
                    <a:lnTo>
                      <a:pt x="1622" y="448"/>
                    </a:lnTo>
                    <a:lnTo>
                      <a:pt x="1636" y="452"/>
                    </a:lnTo>
                    <a:lnTo>
                      <a:pt x="1636" y="452"/>
                    </a:lnTo>
                    <a:lnTo>
                      <a:pt x="1622" y="446"/>
                    </a:lnTo>
                    <a:lnTo>
                      <a:pt x="1608" y="440"/>
                    </a:lnTo>
                    <a:lnTo>
                      <a:pt x="1590" y="436"/>
                    </a:lnTo>
                    <a:lnTo>
                      <a:pt x="1570" y="436"/>
                    </a:lnTo>
                    <a:lnTo>
                      <a:pt x="1570" y="436"/>
                    </a:lnTo>
                    <a:lnTo>
                      <a:pt x="1568" y="438"/>
                    </a:lnTo>
                    <a:lnTo>
                      <a:pt x="1570" y="440"/>
                    </a:lnTo>
                    <a:lnTo>
                      <a:pt x="1570" y="442"/>
                    </a:lnTo>
                    <a:lnTo>
                      <a:pt x="1568" y="446"/>
                    </a:lnTo>
                    <a:lnTo>
                      <a:pt x="1568" y="446"/>
                    </a:lnTo>
                    <a:lnTo>
                      <a:pt x="1552" y="440"/>
                    </a:lnTo>
                    <a:lnTo>
                      <a:pt x="1536" y="436"/>
                    </a:lnTo>
                    <a:lnTo>
                      <a:pt x="1504" y="422"/>
                    </a:lnTo>
                    <a:lnTo>
                      <a:pt x="1504" y="422"/>
                    </a:lnTo>
                    <a:lnTo>
                      <a:pt x="1486" y="416"/>
                    </a:lnTo>
                    <a:lnTo>
                      <a:pt x="1470" y="412"/>
                    </a:lnTo>
                    <a:lnTo>
                      <a:pt x="1454" y="408"/>
                    </a:lnTo>
                    <a:lnTo>
                      <a:pt x="1436" y="402"/>
                    </a:lnTo>
                    <a:lnTo>
                      <a:pt x="1436" y="402"/>
                    </a:lnTo>
                    <a:lnTo>
                      <a:pt x="1420" y="396"/>
                    </a:lnTo>
                    <a:lnTo>
                      <a:pt x="1404" y="386"/>
                    </a:lnTo>
                    <a:lnTo>
                      <a:pt x="1388" y="376"/>
                    </a:lnTo>
                    <a:lnTo>
                      <a:pt x="1378" y="374"/>
                    </a:lnTo>
                    <a:lnTo>
                      <a:pt x="1370" y="372"/>
                    </a:lnTo>
                    <a:lnTo>
                      <a:pt x="1370" y="372"/>
                    </a:lnTo>
                    <a:lnTo>
                      <a:pt x="1366" y="372"/>
                    </a:lnTo>
                    <a:lnTo>
                      <a:pt x="1366" y="372"/>
                    </a:lnTo>
                    <a:lnTo>
                      <a:pt x="1370" y="370"/>
                    </a:lnTo>
                    <a:lnTo>
                      <a:pt x="1370" y="370"/>
                    </a:lnTo>
                    <a:lnTo>
                      <a:pt x="1382" y="374"/>
                    </a:lnTo>
                    <a:lnTo>
                      <a:pt x="1394" y="378"/>
                    </a:lnTo>
                    <a:lnTo>
                      <a:pt x="1418" y="388"/>
                    </a:lnTo>
                    <a:lnTo>
                      <a:pt x="1430" y="392"/>
                    </a:lnTo>
                    <a:lnTo>
                      <a:pt x="1442" y="394"/>
                    </a:lnTo>
                    <a:lnTo>
                      <a:pt x="1456" y="394"/>
                    </a:lnTo>
                    <a:lnTo>
                      <a:pt x="1468" y="394"/>
                    </a:lnTo>
                    <a:lnTo>
                      <a:pt x="1468" y="394"/>
                    </a:lnTo>
                    <a:lnTo>
                      <a:pt x="1456" y="390"/>
                    </a:lnTo>
                    <a:lnTo>
                      <a:pt x="1440" y="390"/>
                    </a:lnTo>
                    <a:lnTo>
                      <a:pt x="1426" y="388"/>
                    </a:lnTo>
                    <a:lnTo>
                      <a:pt x="1420" y="384"/>
                    </a:lnTo>
                    <a:lnTo>
                      <a:pt x="1414" y="382"/>
                    </a:lnTo>
                    <a:lnTo>
                      <a:pt x="1414" y="382"/>
                    </a:lnTo>
                    <a:lnTo>
                      <a:pt x="1414" y="380"/>
                    </a:lnTo>
                    <a:lnTo>
                      <a:pt x="1416" y="380"/>
                    </a:lnTo>
                    <a:lnTo>
                      <a:pt x="1422" y="380"/>
                    </a:lnTo>
                    <a:lnTo>
                      <a:pt x="1422" y="380"/>
                    </a:lnTo>
                    <a:lnTo>
                      <a:pt x="1418" y="376"/>
                    </a:lnTo>
                    <a:lnTo>
                      <a:pt x="1410" y="376"/>
                    </a:lnTo>
                    <a:lnTo>
                      <a:pt x="1404" y="374"/>
                    </a:lnTo>
                    <a:lnTo>
                      <a:pt x="1398" y="370"/>
                    </a:lnTo>
                    <a:lnTo>
                      <a:pt x="1398" y="370"/>
                    </a:lnTo>
                    <a:lnTo>
                      <a:pt x="1402" y="368"/>
                    </a:lnTo>
                    <a:lnTo>
                      <a:pt x="1408" y="368"/>
                    </a:lnTo>
                    <a:lnTo>
                      <a:pt x="1418" y="368"/>
                    </a:lnTo>
                    <a:lnTo>
                      <a:pt x="1430" y="370"/>
                    </a:lnTo>
                    <a:lnTo>
                      <a:pt x="1440" y="370"/>
                    </a:lnTo>
                    <a:lnTo>
                      <a:pt x="1440" y="370"/>
                    </a:lnTo>
                    <a:lnTo>
                      <a:pt x="1414" y="362"/>
                    </a:lnTo>
                    <a:lnTo>
                      <a:pt x="1386" y="358"/>
                    </a:lnTo>
                    <a:lnTo>
                      <a:pt x="1360" y="352"/>
                    </a:lnTo>
                    <a:lnTo>
                      <a:pt x="1346" y="348"/>
                    </a:lnTo>
                    <a:lnTo>
                      <a:pt x="1334" y="344"/>
                    </a:lnTo>
                    <a:lnTo>
                      <a:pt x="1334" y="344"/>
                    </a:lnTo>
                    <a:lnTo>
                      <a:pt x="1336" y="336"/>
                    </a:lnTo>
                    <a:lnTo>
                      <a:pt x="1334" y="332"/>
                    </a:lnTo>
                    <a:lnTo>
                      <a:pt x="1330" y="328"/>
                    </a:lnTo>
                    <a:lnTo>
                      <a:pt x="1330" y="324"/>
                    </a:lnTo>
                    <a:lnTo>
                      <a:pt x="1330" y="324"/>
                    </a:lnTo>
                    <a:lnTo>
                      <a:pt x="1316" y="322"/>
                    </a:lnTo>
                    <a:lnTo>
                      <a:pt x="1304" y="320"/>
                    </a:lnTo>
                    <a:lnTo>
                      <a:pt x="1292" y="318"/>
                    </a:lnTo>
                    <a:lnTo>
                      <a:pt x="1278" y="316"/>
                    </a:lnTo>
                    <a:lnTo>
                      <a:pt x="1278" y="316"/>
                    </a:lnTo>
                    <a:lnTo>
                      <a:pt x="1280" y="314"/>
                    </a:lnTo>
                    <a:lnTo>
                      <a:pt x="1280" y="312"/>
                    </a:lnTo>
                    <a:lnTo>
                      <a:pt x="1280" y="312"/>
                    </a:lnTo>
                    <a:lnTo>
                      <a:pt x="1272" y="310"/>
                    </a:lnTo>
                    <a:lnTo>
                      <a:pt x="1262" y="308"/>
                    </a:lnTo>
                    <a:lnTo>
                      <a:pt x="1246" y="300"/>
                    </a:lnTo>
                    <a:lnTo>
                      <a:pt x="1232" y="292"/>
                    </a:lnTo>
                    <a:lnTo>
                      <a:pt x="1216" y="286"/>
                    </a:lnTo>
                    <a:lnTo>
                      <a:pt x="1216" y="286"/>
                    </a:lnTo>
                    <a:lnTo>
                      <a:pt x="1216" y="282"/>
                    </a:lnTo>
                    <a:lnTo>
                      <a:pt x="1218" y="282"/>
                    </a:lnTo>
                    <a:lnTo>
                      <a:pt x="1224" y="282"/>
                    </a:lnTo>
                    <a:lnTo>
                      <a:pt x="1224" y="282"/>
                    </a:lnTo>
                    <a:lnTo>
                      <a:pt x="1214" y="278"/>
                    </a:lnTo>
                    <a:lnTo>
                      <a:pt x="1204" y="274"/>
                    </a:lnTo>
                    <a:lnTo>
                      <a:pt x="1180" y="268"/>
                    </a:lnTo>
                    <a:lnTo>
                      <a:pt x="1156" y="262"/>
                    </a:lnTo>
                    <a:lnTo>
                      <a:pt x="1132" y="256"/>
                    </a:lnTo>
                    <a:lnTo>
                      <a:pt x="1132" y="256"/>
                    </a:lnTo>
                    <a:lnTo>
                      <a:pt x="1162" y="256"/>
                    </a:lnTo>
                    <a:lnTo>
                      <a:pt x="1192" y="258"/>
                    </a:lnTo>
                    <a:lnTo>
                      <a:pt x="1192" y="258"/>
                    </a:lnTo>
                    <a:lnTo>
                      <a:pt x="1190" y="256"/>
                    </a:lnTo>
                    <a:lnTo>
                      <a:pt x="1186" y="256"/>
                    </a:lnTo>
                    <a:lnTo>
                      <a:pt x="1182" y="254"/>
                    </a:lnTo>
                    <a:lnTo>
                      <a:pt x="1180" y="252"/>
                    </a:lnTo>
                    <a:lnTo>
                      <a:pt x="1180" y="252"/>
                    </a:lnTo>
                    <a:lnTo>
                      <a:pt x="1206" y="248"/>
                    </a:lnTo>
                    <a:lnTo>
                      <a:pt x="1230" y="248"/>
                    </a:lnTo>
                    <a:lnTo>
                      <a:pt x="1256" y="252"/>
                    </a:lnTo>
                    <a:lnTo>
                      <a:pt x="1282" y="256"/>
                    </a:lnTo>
                    <a:lnTo>
                      <a:pt x="1330" y="270"/>
                    </a:lnTo>
                    <a:lnTo>
                      <a:pt x="1378" y="282"/>
                    </a:lnTo>
                    <a:lnTo>
                      <a:pt x="1378" y="282"/>
                    </a:lnTo>
                    <a:lnTo>
                      <a:pt x="1360" y="272"/>
                    </a:lnTo>
                    <a:lnTo>
                      <a:pt x="1350" y="268"/>
                    </a:lnTo>
                    <a:lnTo>
                      <a:pt x="1338" y="264"/>
                    </a:lnTo>
                    <a:lnTo>
                      <a:pt x="1338" y="264"/>
                    </a:lnTo>
                    <a:lnTo>
                      <a:pt x="1342" y="268"/>
                    </a:lnTo>
                    <a:lnTo>
                      <a:pt x="1338" y="268"/>
                    </a:lnTo>
                    <a:lnTo>
                      <a:pt x="1332" y="266"/>
                    </a:lnTo>
                    <a:lnTo>
                      <a:pt x="1326" y="266"/>
                    </a:lnTo>
                    <a:lnTo>
                      <a:pt x="1326" y="266"/>
                    </a:lnTo>
                    <a:lnTo>
                      <a:pt x="1332" y="262"/>
                    </a:lnTo>
                    <a:lnTo>
                      <a:pt x="1334" y="260"/>
                    </a:lnTo>
                    <a:lnTo>
                      <a:pt x="1338" y="258"/>
                    </a:lnTo>
                    <a:lnTo>
                      <a:pt x="1342" y="258"/>
                    </a:lnTo>
                    <a:lnTo>
                      <a:pt x="1342" y="258"/>
                    </a:lnTo>
                    <a:lnTo>
                      <a:pt x="1342" y="256"/>
                    </a:lnTo>
                    <a:lnTo>
                      <a:pt x="1338" y="252"/>
                    </a:lnTo>
                    <a:lnTo>
                      <a:pt x="1336" y="248"/>
                    </a:lnTo>
                    <a:lnTo>
                      <a:pt x="1336" y="244"/>
                    </a:lnTo>
                    <a:lnTo>
                      <a:pt x="1336" y="244"/>
                    </a:lnTo>
                    <a:lnTo>
                      <a:pt x="1342" y="244"/>
                    </a:lnTo>
                    <a:lnTo>
                      <a:pt x="1348" y="244"/>
                    </a:lnTo>
                    <a:lnTo>
                      <a:pt x="1354" y="244"/>
                    </a:lnTo>
                    <a:lnTo>
                      <a:pt x="1362" y="242"/>
                    </a:lnTo>
                    <a:lnTo>
                      <a:pt x="1362" y="242"/>
                    </a:lnTo>
                    <a:lnTo>
                      <a:pt x="1360" y="236"/>
                    </a:lnTo>
                    <a:lnTo>
                      <a:pt x="1356" y="232"/>
                    </a:lnTo>
                    <a:lnTo>
                      <a:pt x="1350" y="230"/>
                    </a:lnTo>
                    <a:lnTo>
                      <a:pt x="1342" y="230"/>
                    </a:lnTo>
                    <a:lnTo>
                      <a:pt x="1328" y="230"/>
                    </a:lnTo>
                    <a:lnTo>
                      <a:pt x="1314" y="228"/>
                    </a:lnTo>
                    <a:lnTo>
                      <a:pt x="1314" y="228"/>
                    </a:lnTo>
                    <a:lnTo>
                      <a:pt x="1320" y="224"/>
                    </a:lnTo>
                    <a:lnTo>
                      <a:pt x="1320" y="222"/>
                    </a:lnTo>
                    <a:lnTo>
                      <a:pt x="1316" y="218"/>
                    </a:lnTo>
                    <a:lnTo>
                      <a:pt x="1316" y="218"/>
                    </a:lnTo>
                    <a:lnTo>
                      <a:pt x="1328" y="214"/>
                    </a:lnTo>
                    <a:lnTo>
                      <a:pt x="1342" y="214"/>
                    </a:lnTo>
                    <a:lnTo>
                      <a:pt x="1368" y="212"/>
                    </a:lnTo>
                    <a:lnTo>
                      <a:pt x="1394" y="212"/>
                    </a:lnTo>
                    <a:lnTo>
                      <a:pt x="1408" y="210"/>
                    </a:lnTo>
                    <a:lnTo>
                      <a:pt x="1420" y="206"/>
                    </a:lnTo>
                    <a:lnTo>
                      <a:pt x="1420" y="206"/>
                    </a:lnTo>
                    <a:lnTo>
                      <a:pt x="1416" y="202"/>
                    </a:lnTo>
                    <a:lnTo>
                      <a:pt x="1412" y="202"/>
                    </a:lnTo>
                    <a:lnTo>
                      <a:pt x="1398" y="200"/>
                    </a:lnTo>
                    <a:lnTo>
                      <a:pt x="1384" y="202"/>
                    </a:lnTo>
                    <a:lnTo>
                      <a:pt x="1372" y="202"/>
                    </a:lnTo>
                    <a:lnTo>
                      <a:pt x="1372" y="202"/>
                    </a:lnTo>
                    <a:lnTo>
                      <a:pt x="1370" y="200"/>
                    </a:lnTo>
                    <a:lnTo>
                      <a:pt x="1370" y="200"/>
                    </a:lnTo>
                    <a:lnTo>
                      <a:pt x="1374" y="200"/>
                    </a:lnTo>
                    <a:lnTo>
                      <a:pt x="1382" y="198"/>
                    </a:lnTo>
                    <a:lnTo>
                      <a:pt x="1382" y="198"/>
                    </a:lnTo>
                    <a:lnTo>
                      <a:pt x="1380" y="192"/>
                    </a:lnTo>
                    <a:lnTo>
                      <a:pt x="1376" y="190"/>
                    </a:lnTo>
                    <a:lnTo>
                      <a:pt x="1366" y="190"/>
                    </a:lnTo>
                    <a:lnTo>
                      <a:pt x="1366" y="190"/>
                    </a:lnTo>
                    <a:lnTo>
                      <a:pt x="1366" y="188"/>
                    </a:lnTo>
                    <a:lnTo>
                      <a:pt x="1366" y="186"/>
                    </a:lnTo>
                    <a:lnTo>
                      <a:pt x="1362" y="184"/>
                    </a:lnTo>
                    <a:lnTo>
                      <a:pt x="1354" y="182"/>
                    </a:lnTo>
                    <a:lnTo>
                      <a:pt x="1352" y="180"/>
                    </a:lnTo>
                    <a:lnTo>
                      <a:pt x="1350" y="176"/>
                    </a:lnTo>
                    <a:lnTo>
                      <a:pt x="1350" y="176"/>
                    </a:lnTo>
                    <a:lnTo>
                      <a:pt x="1336" y="178"/>
                    </a:lnTo>
                    <a:lnTo>
                      <a:pt x="1324" y="180"/>
                    </a:lnTo>
                    <a:lnTo>
                      <a:pt x="1294" y="178"/>
                    </a:lnTo>
                    <a:lnTo>
                      <a:pt x="1294" y="178"/>
                    </a:lnTo>
                    <a:lnTo>
                      <a:pt x="1290" y="170"/>
                    </a:lnTo>
                    <a:lnTo>
                      <a:pt x="1286" y="164"/>
                    </a:lnTo>
                    <a:lnTo>
                      <a:pt x="1282" y="158"/>
                    </a:lnTo>
                    <a:lnTo>
                      <a:pt x="1276" y="152"/>
                    </a:lnTo>
                    <a:lnTo>
                      <a:pt x="1276" y="152"/>
                    </a:lnTo>
                    <a:lnTo>
                      <a:pt x="1280" y="150"/>
                    </a:lnTo>
                    <a:lnTo>
                      <a:pt x="1284" y="148"/>
                    </a:lnTo>
                    <a:lnTo>
                      <a:pt x="1292" y="152"/>
                    </a:lnTo>
                    <a:lnTo>
                      <a:pt x="1292" y="152"/>
                    </a:lnTo>
                    <a:lnTo>
                      <a:pt x="1290" y="142"/>
                    </a:lnTo>
                    <a:lnTo>
                      <a:pt x="1290" y="138"/>
                    </a:lnTo>
                    <a:lnTo>
                      <a:pt x="1296" y="136"/>
                    </a:lnTo>
                    <a:lnTo>
                      <a:pt x="1296" y="136"/>
                    </a:lnTo>
                    <a:lnTo>
                      <a:pt x="1290" y="132"/>
                    </a:lnTo>
                    <a:lnTo>
                      <a:pt x="1284" y="130"/>
                    </a:lnTo>
                    <a:lnTo>
                      <a:pt x="1268" y="128"/>
                    </a:lnTo>
                    <a:lnTo>
                      <a:pt x="1262" y="126"/>
                    </a:lnTo>
                    <a:lnTo>
                      <a:pt x="1256" y="122"/>
                    </a:lnTo>
                    <a:lnTo>
                      <a:pt x="1250" y="118"/>
                    </a:lnTo>
                    <a:lnTo>
                      <a:pt x="1248" y="110"/>
                    </a:lnTo>
                    <a:lnTo>
                      <a:pt x="1248" y="110"/>
                    </a:lnTo>
                    <a:lnTo>
                      <a:pt x="1250" y="108"/>
                    </a:lnTo>
                    <a:lnTo>
                      <a:pt x="1254" y="108"/>
                    </a:lnTo>
                    <a:lnTo>
                      <a:pt x="1258" y="106"/>
                    </a:lnTo>
                    <a:lnTo>
                      <a:pt x="1262" y="106"/>
                    </a:lnTo>
                    <a:lnTo>
                      <a:pt x="1262" y="106"/>
                    </a:lnTo>
                    <a:lnTo>
                      <a:pt x="1242" y="96"/>
                    </a:lnTo>
                    <a:lnTo>
                      <a:pt x="1222" y="90"/>
                    </a:lnTo>
                    <a:lnTo>
                      <a:pt x="1202" y="84"/>
                    </a:lnTo>
                    <a:lnTo>
                      <a:pt x="1180" y="80"/>
                    </a:lnTo>
                    <a:lnTo>
                      <a:pt x="1180" y="80"/>
                    </a:lnTo>
                    <a:lnTo>
                      <a:pt x="1182" y="78"/>
                    </a:lnTo>
                    <a:lnTo>
                      <a:pt x="1184" y="78"/>
                    </a:lnTo>
                    <a:lnTo>
                      <a:pt x="1188" y="80"/>
                    </a:lnTo>
                    <a:lnTo>
                      <a:pt x="1192" y="80"/>
                    </a:lnTo>
                    <a:lnTo>
                      <a:pt x="1194" y="78"/>
                    </a:lnTo>
                    <a:lnTo>
                      <a:pt x="1194" y="78"/>
                    </a:lnTo>
                    <a:lnTo>
                      <a:pt x="1184" y="70"/>
                    </a:lnTo>
                    <a:lnTo>
                      <a:pt x="1178" y="68"/>
                    </a:lnTo>
                    <a:lnTo>
                      <a:pt x="1174" y="68"/>
                    </a:lnTo>
                    <a:lnTo>
                      <a:pt x="1172" y="68"/>
                    </a:lnTo>
                    <a:lnTo>
                      <a:pt x="1172" y="68"/>
                    </a:lnTo>
                    <a:lnTo>
                      <a:pt x="1170" y="72"/>
                    </a:lnTo>
                    <a:lnTo>
                      <a:pt x="1170" y="74"/>
                    </a:lnTo>
                    <a:lnTo>
                      <a:pt x="1170" y="78"/>
                    </a:lnTo>
                    <a:lnTo>
                      <a:pt x="1168" y="80"/>
                    </a:lnTo>
                    <a:lnTo>
                      <a:pt x="1168" y="80"/>
                    </a:lnTo>
                    <a:lnTo>
                      <a:pt x="1120" y="64"/>
                    </a:lnTo>
                    <a:lnTo>
                      <a:pt x="1076" y="48"/>
                    </a:lnTo>
                    <a:lnTo>
                      <a:pt x="1032" y="32"/>
                    </a:lnTo>
                    <a:lnTo>
                      <a:pt x="986" y="14"/>
                    </a:lnTo>
                    <a:lnTo>
                      <a:pt x="986" y="14"/>
                    </a:lnTo>
                    <a:lnTo>
                      <a:pt x="988" y="16"/>
                    </a:lnTo>
                    <a:lnTo>
                      <a:pt x="990" y="16"/>
                    </a:lnTo>
                    <a:lnTo>
                      <a:pt x="990" y="16"/>
                    </a:lnTo>
                    <a:lnTo>
                      <a:pt x="974" y="16"/>
                    </a:lnTo>
                    <a:lnTo>
                      <a:pt x="956" y="12"/>
                    </a:lnTo>
                    <a:lnTo>
                      <a:pt x="938" y="8"/>
                    </a:lnTo>
                    <a:lnTo>
                      <a:pt x="918" y="6"/>
                    </a:lnTo>
                    <a:lnTo>
                      <a:pt x="918" y="6"/>
                    </a:lnTo>
                    <a:lnTo>
                      <a:pt x="922" y="2"/>
                    </a:lnTo>
                    <a:lnTo>
                      <a:pt x="926" y="0"/>
                    </a:lnTo>
                    <a:lnTo>
                      <a:pt x="940" y="0"/>
                    </a:lnTo>
                    <a:lnTo>
                      <a:pt x="958" y="2"/>
                    </a:lnTo>
                    <a:lnTo>
                      <a:pt x="978" y="4"/>
                    </a:lnTo>
                    <a:lnTo>
                      <a:pt x="1016" y="14"/>
                    </a:lnTo>
                    <a:lnTo>
                      <a:pt x="1046" y="20"/>
                    </a:lnTo>
                    <a:lnTo>
                      <a:pt x="1046" y="20"/>
                    </a:lnTo>
                    <a:lnTo>
                      <a:pt x="1044" y="18"/>
                    </a:lnTo>
                    <a:lnTo>
                      <a:pt x="1042" y="18"/>
                    </a:lnTo>
                    <a:lnTo>
                      <a:pt x="1036" y="14"/>
                    </a:lnTo>
                    <a:lnTo>
                      <a:pt x="1036" y="14"/>
                    </a:lnTo>
                    <a:lnTo>
                      <a:pt x="1038" y="14"/>
                    </a:lnTo>
                    <a:lnTo>
                      <a:pt x="1042" y="12"/>
                    </a:lnTo>
                    <a:lnTo>
                      <a:pt x="1050" y="14"/>
                    </a:lnTo>
                    <a:lnTo>
                      <a:pt x="1050" y="14"/>
                    </a:lnTo>
                    <a:lnTo>
                      <a:pt x="1036" y="8"/>
                    </a:lnTo>
                    <a:lnTo>
                      <a:pt x="1022" y="6"/>
                    </a:lnTo>
                    <a:lnTo>
                      <a:pt x="1022" y="6"/>
                    </a:lnTo>
                    <a:lnTo>
                      <a:pt x="1018" y="6"/>
                    </a:lnTo>
                    <a:lnTo>
                      <a:pt x="1018" y="4"/>
                    </a:lnTo>
                    <a:lnTo>
                      <a:pt x="1020" y="4"/>
                    </a:lnTo>
                    <a:lnTo>
                      <a:pt x="1024" y="4"/>
                    </a:lnTo>
                    <a:lnTo>
                      <a:pt x="1024" y="4"/>
                    </a:lnTo>
                    <a:lnTo>
                      <a:pt x="1082" y="12"/>
                    </a:lnTo>
                    <a:lnTo>
                      <a:pt x="1140" y="20"/>
                    </a:lnTo>
                    <a:lnTo>
                      <a:pt x="1252" y="40"/>
                    </a:lnTo>
                    <a:lnTo>
                      <a:pt x="1252" y="40"/>
                    </a:lnTo>
                    <a:lnTo>
                      <a:pt x="1252" y="44"/>
                    </a:lnTo>
                    <a:lnTo>
                      <a:pt x="1254" y="44"/>
                    </a:lnTo>
                    <a:lnTo>
                      <a:pt x="1258" y="44"/>
                    </a:lnTo>
                    <a:lnTo>
                      <a:pt x="1260" y="46"/>
                    </a:lnTo>
                    <a:lnTo>
                      <a:pt x="1260" y="46"/>
                    </a:lnTo>
                    <a:lnTo>
                      <a:pt x="1272" y="46"/>
                    </a:lnTo>
                    <a:lnTo>
                      <a:pt x="1284" y="48"/>
                    </a:lnTo>
                    <a:lnTo>
                      <a:pt x="1310" y="54"/>
                    </a:lnTo>
                    <a:lnTo>
                      <a:pt x="1336" y="62"/>
                    </a:lnTo>
                    <a:lnTo>
                      <a:pt x="1364" y="68"/>
                    </a:lnTo>
                    <a:lnTo>
                      <a:pt x="1364" y="68"/>
                    </a:lnTo>
                    <a:lnTo>
                      <a:pt x="1414" y="80"/>
                    </a:lnTo>
                    <a:lnTo>
                      <a:pt x="1464" y="92"/>
                    </a:lnTo>
                    <a:lnTo>
                      <a:pt x="1514" y="106"/>
                    </a:lnTo>
                    <a:lnTo>
                      <a:pt x="1564" y="120"/>
                    </a:lnTo>
                    <a:lnTo>
                      <a:pt x="1564" y="120"/>
                    </a:lnTo>
                    <a:lnTo>
                      <a:pt x="1652" y="152"/>
                    </a:lnTo>
                    <a:lnTo>
                      <a:pt x="1738" y="184"/>
                    </a:lnTo>
                    <a:lnTo>
                      <a:pt x="1822" y="218"/>
                    </a:lnTo>
                    <a:lnTo>
                      <a:pt x="1904" y="254"/>
                    </a:lnTo>
                    <a:lnTo>
                      <a:pt x="1984" y="292"/>
                    </a:lnTo>
                    <a:lnTo>
                      <a:pt x="2062" y="332"/>
                    </a:lnTo>
                    <a:lnTo>
                      <a:pt x="2138" y="372"/>
                    </a:lnTo>
                    <a:lnTo>
                      <a:pt x="2212" y="416"/>
                    </a:lnTo>
                    <a:lnTo>
                      <a:pt x="2286" y="460"/>
                    </a:lnTo>
                    <a:lnTo>
                      <a:pt x="2356" y="506"/>
                    </a:lnTo>
                    <a:lnTo>
                      <a:pt x="2426" y="554"/>
                    </a:lnTo>
                    <a:lnTo>
                      <a:pt x="2494" y="604"/>
                    </a:lnTo>
                    <a:lnTo>
                      <a:pt x="2562" y="656"/>
                    </a:lnTo>
                    <a:lnTo>
                      <a:pt x="2628" y="710"/>
                    </a:lnTo>
                    <a:lnTo>
                      <a:pt x="2692" y="764"/>
                    </a:lnTo>
                    <a:lnTo>
                      <a:pt x="2756" y="822"/>
                    </a:lnTo>
                    <a:lnTo>
                      <a:pt x="2756" y="822"/>
                    </a:lnTo>
                    <a:lnTo>
                      <a:pt x="2798" y="862"/>
                    </a:lnTo>
                    <a:lnTo>
                      <a:pt x="2840" y="904"/>
                    </a:lnTo>
                    <a:lnTo>
                      <a:pt x="2884" y="948"/>
                    </a:lnTo>
                    <a:lnTo>
                      <a:pt x="2924" y="992"/>
                    </a:lnTo>
                    <a:lnTo>
                      <a:pt x="2924" y="992"/>
                    </a:lnTo>
                    <a:lnTo>
                      <a:pt x="2972" y="1046"/>
                    </a:lnTo>
                    <a:lnTo>
                      <a:pt x="3018" y="1100"/>
                    </a:lnTo>
                    <a:lnTo>
                      <a:pt x="3062" y="1156"/>
                    </a:lnTo>
                    <a:lnTo>
                      <a:pt x="3106" y="1214"/>
                    </a:lnTo>
                    <a:lnTo>
                      <a:pt x="3150" y="1274"/>
                    </a:lnTo>
                    <a:lnTo>
                      <a:pt x="3190" y="1334"/>
                    </a:lnTo>
                    <a:lnTo>
                      <a:pt x="3232" y="1394"/>
                    </a:lnTo>
                    <a:lnTo>
                      <a:pt x="3270" y="1456"/>
                    </a:lnTo>
                    <a:lnTo>
                      <a:pt x="3270" y="1456"/>
                    </a:lnTo>
                    <a:lnTo>
                      <a:pt x="3308" y="1522"/>
                    </a:lnTo>
                    <a:lnTo>
                      <a:pt x="3346" y="1586"/>
                    </a:lnTo>
                    <a:lnTo>
                      <a:pt x="3384" y="1654"/>
                    </a:lnTo>
                    <a:lnTo>
                      <a:pt x="3420" y="1722"/>
                    </a:lnTo>
                    <a:lnTo>
                      <a:pt x="3454" y="1792"/>
                    </a:lnTo>
                    <a:lnTo>
                      <a:pt x="3486" y="1864"/>
                    </a:lnTo>
                    <a:lnTo>
                      <a:pt x="3516" y="1938"/>
                    </a:lnTo>
                    <a:lnTo>
                      <a:pt x="3542" y="2014"/>
                    </a:lnTo>
                    <a:lnTo>
                      <a:pt x="3542" y="2014"/>
                    </a:lnTo>
                    <a:lnTo>
                      <a:pt x="3588" y="2150"/>
                    </a:lnTo>
                    <a:lnTo>
                      <a:pt x="3610" y="2220"/>
                    </a:lnTo>
                    <a:lnTo>
                      <a:pt x="3630" y="2290"/>
                    </a:lnTo>
                    <a:lnTo>
                      <a:pt x="3650" y="2364"/>
                    </a:lnTo>
                    <a:lnTo>
                      <a:pt x="3666" y="2438"/>
                    </a:lnTo>
                    <a:lnTo>
                      <a:pt x="3682" y="2514"/>
                    </a:lnTo>
                    <a:lnTo>
                      <a:pt x="3692" y="2594"/>
                    </a:lnTo>
                    <a:lnTo>
                      <a:pt x="3692" y="2594"/>
                    </a:lnTo>
                    <a:lnTo>
                      <a:pt x="3662" y="2468"/>
                    </a:lnTo>
                    <a:lnTo>
                      <a:pt x="3646" y="2408"/>
                    </a:lnTo>
                    <a:lnTo>
                      <a:pt x="3628" y="2348"/>
                    </a:lnTo>
                    <a:lnTo>
                      <a:pt x="3628" y="2348"/>
                    </a:lnTo>
                    <a:lnTo>
                      <a:pt x="3634" y="2374"/>
                    </a:lnTo>
                    <a:lnTo>
                      <a:pt x="3640" y="2402"/>
                    </a:lnTo>
                    <a:lnTo>
                      <a:pt x="3646" y="2434"/>
                    </a:lnTo>
                    <a:lnTo>
                      <a:pt x="3650" y="2464"/>
                    </a:lnTo>
                    <a:lnTo>
                      <a:pt x="3650" y="2464"/>
                    </a:lnTo>
                    <a:lnTo>
                      <a:pt x="3638" y="2456"/>
                    </a:lnTo>
                    <a:lnTo>
                      <a:pt x="3630" y="2444"/>
                    </a:lnTo>
                    <a:lnTo>
                      <a:pt x="3624" y="2430"/>
                    </a:lnTo>
                    <a:lnTo>
                      <a:pt x="3620" y="2414"/>
                    </a:lnTo>
                    <a:lnTo>
                      <a:pt x="3614" y="2380"/>
                    </a:lnTo>
                    <a:lnTo>
                      <a:pt x="3610" y="2344"/>
                    </a:lnTo>
                    <a:lnTo>
                      <a:pt x="3610" y="2344"/>
                    </a:lnTo>
                    <a:lnTo>
                      <a:pt x="3608" y="2350"/>
                    </a:lnTo>
                    <a:lnTo>
                      <a:pt x="3608" y="2358"/>
                    </a:lnTo>
                    <a:lnTo>
                      <a:pt x="3608" y="2372"/>
                    </a:lnTo>
                    <a:lnTo>
                      <a:pt x="3608" y="2372"/>
                    </a:lnTo>
                    <a:lnTo>
                      <a:pt x="3602" y="2372"/>
                    </a:lnTo>
                    <a:lnTo>
                      <a:pt x="3598" y="2370"/>
                    </a:lnTo>
                    <a:lnTo>
                      <a:pt x="3592" y="2362"/>
                    </a:lnTo>
                    <a:lnTo>
                      <a:pt x="3588" y="2352"/>
                    </a:lnTo>
                    <a:lnTo>
                      <a:pt x="3586" y="2348"/>
                    </a:lnTo>
                    <a:lnTo>
                      <a:pt x="3580" y="2346"/>
                    </a:lnTo>
                    <a:lnTo>
                      <a:pt x="3580" y="2346"/>
                    </a:lnTo>
                    <a:lnTo>
                      <a:pt x="3580" y="2346"/>
                    </a:lnTo>
                    <a:lnTo>
                      <a:pt x="3580" y="2348"/>
                    </a:lnTo>
                    <a:lnTo>
                      <a:pt x="3580" y="2350"/>
                    </a:lnTo>
                    <a:lnTo>
                      <a:pt x="3580" y="2350"/>
                    </a:lnTo>
                    <a:lnTo>
                      <a:pt x="3576" y="2348"/>
                    </a:lnTo>
                    <a:lnTo>
                      <a:pt x="3572" y="2344"/>
                    </a:lnTo>
                    <a:lnTo>
                      <a:pt x="3566" y="2332"/>
                    </a:lnTo>
                    <a:lnTo>
                      <a:pt x="3556" y="2306"/>
                    </a:lnTo>
                    <a:lnTo>
                      <a:pt x="3556" y="2306"/>
                    </a:lnTo>
                    <a:lnTo>
                      <a:pt x="3552" y="2306"/>
                    </a:lnTo>
                    <a:lnTo>
                      <a:pt x="3550" y="2310"/>
                    </a:lnTo>
                    <a:lnTo>
                      <a:pt x="3550" y="2310"/>
                    </a:lnTo>
                    <a:lnTo>
                      <a:pt x="3546" y="2302"/>
                    </a:lnTo>
                    <a:lnTo>
                      <a:pt x="3544" y="2296"/>
                    </a:lnTo>
                    <a:lnTo>
                      <a:pt x="3542" y="2288"/>
                    </a:lnTo>
                    <a:lnTo>
                      <a:pt x="3536" y="2282"/>
                    </a:lnTo>
                    <a:lnTo>
                      <a:pt x="3536" y="2282"/>
                    </a:lnTo>
                    <a:lnTo>
                      <a:pt x="3532" y="2294"/>
                    </a:lnTo>
                    <a:lnTo>
                      <a:pt x="3528" y="2308"/>
                    </a:lnTo>
                    <a:lnTo>
                      <a:pt x="3526" y="2324"/>
                    </a:lnTo>
                    <a:lnTo>
                      <a:pt x="3528" y="2338"/>
                    </a:lnTo>
                    <a:lnTo>
                      <a:pt x="3528" y="2338"/>
                    </a:lnTo>
                    <a:lnTo>
                      <a:pt x="3524" y="2336"/>
                    </a:lnTo>
                    <a:lnTo>
                      <a:pt x="3520" y="2336"/>
                    </a:lnTo>
                    <a:lnTo>
                      <a:pt x="3512" y="2340"/>
                    </a:lnTo>
                    <a:lnTo>
                      <a:pt x="3512" y="2340"/>
                    </a:lnTo>
                    <a:lnTo>
                      <a:pt x="3514" y="2348"/>
                    </a:lnTo>
                    <a:lnTo>
                      <a:pt x="3512" y="2356"/>
                    </a:lnTo>
                    <a:lnTo>
                      <a:pt x="3508" y="2372"/>
                    </a:lnTo>
                    <a:lnTo>
                      <a:pt x="3502" y="2384"/>
                    </a:lnTo>
                    <a:lnTo>
                      <a:pt x="3500" y="2392"/>
                    </a:lnTo>
                    <a:lnTo>
                      <a:pt x="3500" y="2400"/>
                    </a:lnTo>
                    <a:lnTo>
                      <a:pt x="3500" y="2400"/>
                    </a:lnTo>
                    <a:lnTo>
                      <a:pt x="3498" y="2398"/>
                    </a:lnTo>
                    <a:lnTo>
                      <a:pt x="3498" y="2396"/>
                    </a:lnTo>
                    <a:lnTo>
                      <a:pt x="3496" y="2394"/>
                    </a:lnTo>
                    <a:lnTo>
                      <a:pt x="3494" y="2392"/>
                    </a:lnTo>
                    <a:lnTo>
                      <a:pt x="3494" y="2392"/>
                    </a:lnTo>
                    <a:lnTo>
                      <a:pt x="3492" y="2394"/>
                    </a:lnTo>
                    <a:lnTo>
                      <a:pt x="3490" y="2398"/>
                    </a:lnTo>
                    <a:lnTo>
                      <a:pt x="3490" y="2408"/>
                    </a:lnTo>
                    <a:lnTo>
                      <a:pt x="3490" y="2408"/>
                    </a:lnTo>
                    <a:lnTo>
                      <a:pt x="3484" y="2408"/>
                    </a:lnTo>
                    <a:lnTo>
                      <a:pt x="3480" y="2410"/>
                    </a:lnTo>
                    <a:lnTo>
                      <a:pt x="3476" y="2412"/>
                    </a:lnTo>
                    <a:lnTo>
                      <a:pt x="3472" y="2412"/>
                    </a:lnTo>
                    <a:lnTo>
                      <a:pt x="3472" y="2412"/>
                    </a:lnTo>
                    <a:lnTo>
                      <a:pt x="3456" y="2432"/>
                    </a:lnTo>
                    <a:lnTo>
                      <a:pt x="3456" y="2432"/>
                    </a:lnTo>
                    <a:lnTo>
                      <a:pt x="3454" y="2432"/>
                    </a:lnTo>
                    <a:lnTo>
                      <a:pt x="3452" y="2430"/>
                    </a:lnTo>
                    <a:lnTo>
                      <a:pt x="3448" y="2426"/>
                    </a:lnTo>
                    <a:lnTo>
                      <a:pt x="3448" y="2426"/>
                    </a:lnTo>
                    <a:lnTo>
                      <a:pt x="3442" y="2432"/>
                    </a:lnTo>
                    <a:lnTo>
                      <a:pt x="3436" y="2436"/>
                    </a:lnTo>
                    <a:lnTo>
                      <a:pt x="3430" y="2438"/>
                    </a:lnTo>
                    <a:lnTo>
                      <a:pt x="3424" y="2438"/>
                    </a:lnTo>
                    <a:lnTo>
                      <a:pt x="3420" y="2436"/>
                    </a:lnTo>
                    <a:lnTo>
                      <a:pt x="3414" y="2432"/>
                    </a:lnTo>
                    <a:lnTo>
                      <a:pt x="3406" y="2422"/>
                    </a:lnTo>
                    <a:lnTo>
                      <a:pt x="3398" y="2408"/>
                    </a:lnTo>
                    <a:lnTo>
                      <a:pt x="3392" y="2394"/>
                    </a:lnTo>
                    <a:lnTo>
                      <a:pt x="3384" y="2382"/>
                    </a:lnTo>
                    <a:lnTo>
                      <a:pt x="3378" y="2372"/>
                    </a:lnTo>
                    <a:lnTo>
                      <a:pt x="3378" y="2372"/>
                    </a:lnTo>
                    <a:lnTo>
                      <a:pt x="3372" y="2378"/>
                    </a:lnTo>
                    <a:lnTo>
                      <a:pt x="3366" y="2386"/>
                    </a:lnTo>
                    <a:lnTo>
                      <a:pt x="3364" y="2394"/>
                    </a:lnTo>
                    <a:lnTo>
                      <a:pt x="3366" y="2404"/>
                    </a:lnTo>
                    <a:lnTo>
                      <a:pt x="3366" y="2404"/>
                    </a:lnTo>
                    <a:lnTo>
                      <a:pt x="3368" y="2400"/>
                    </a:lnTo>
                    <a:lnTo>
                      <a:pt x="3368" y="2398"/>
                    </a:lnTo>
                    <a:lnTo>
                      <a:pt x="3370" y="2390"/>
                    </a:lnTo>
                    <a:lnTo>
                      <a:pt x="3370" y="2390"/>
                    </a:lnTo>
                    <a:lnTo>
                      <a:pt x="3372" y="2396"/>
                    </a:lnTo>
                    <a:lnTo>
                      <a:pt x="3374" y="2402"/>
                    </a:lnTo>
                    <a:lnTo>
                      <a:pt x="3372" y="2412"/>
                    </a:lnTo>
                    <a:lnTo>
                      <a:pt x="3368" y="2424"/>
                    </a:lnTo>
                    <a:lnTo>
                      <a:pt x="3366" y="2436"/>
                    </a:lnTo>
                    <a:lnTo>
                      <a:pt x="3366" y="2436"/>
                    </a:lnTo>
                    <a:lnTo>
                      <a:pt x="3364" y="2434"/>
                    </a:lnTo>
                    <a:lnTo>
                      <a:pt x="3362" y="2430"/>
                    </a:lnTo>
                    <a:lnTo>
                      <a:pt x="3366" y="2422"/>
                    </a:lnTo>
                    <a:lnTo>
                      <a:pt x="3368" y="2412"/>
                    </a:lnTo>
                    <a:lnTo>
                      <a:pt x="3366" y="2408"/>
                    </a:lnTo>
                    <a:lnTo>
                      <a:pt x="3364" y="2406"/>
                    </a:lnTo>
                    <a:lnTo>
                      <a:pt x="3364" y="2406"/>
                    </a:lnTo>
                    <a:lnTo>
                      <a:pt x="3354" y="2450"/>
                    </a:lnTo>
                    <a:lnTo>
                      <a:pt x="3354" y="2450"/>
                    </a:lnTo>
                    <a:lnTo>
                      <a:pt x="3352" y="2450"/>
                    </a:lnTo>
                    <a:lnTo>
                      <a:pt x="3350" y="2448"/>
                    </a:lnTo>
                    <a:lnTo>
                      <a:pt x="3348" y="2446"/>
                    </a:lnTo>
                    <a:lnTo>
                      <a:pt x="3344" y="2444"/>
                    </a:lnTo>
                    <a:lnTo>
                      <a:pt x="3344" y="2444"/>
                    </a:lnTo>
                    <a:lnTo>
                      <a:pt x="3336" y="2446"/>
                    </a:lnTo>
                    <a:lnTo>
                      <a:pt x="3330" y="2446"/>
                    </a:lnTo>
                    <a:lnTo>
                      <a:pt x="3322" y="2446"/>
                    </a:lnTo>
                    <a:lnTo>
                      <a:pt x="3316" y="2444"/>
                    </a:lnTo>
                    <a:lnTo>
                      <a:pt x="3306" y="2438"/>
                    </a:lnTo>
                    <a:lnTo>
                      <a:pt x="3296" y="2432"/>
                    </a:lnTo>
                    <a:lnTo>
                      <a:pt x="3288" y="2424"/>
                    </a:lnTo>
                    <a:lnTo>
                      <a:pt x="3278" y="2420"/>
                    </a:lnTo>
                    <a:lnTo>
                      <a:pt x="3272" y="2418"/>
                    </a:lnTo>
                    <a:lnTo>
                      <a:pt x="3266" y="2418"/>
                    </a:lnTo>
                    <a:lnTo>
                      <a:pt x="3260" y="2418"/>
                    </a:lnTo>
                    <a:lnTo>
                      <a:pt x="3252" y="2420"/>
                    </a:lnTo>
                    <a:lnTo>
                      <a:pt x="3252" y="2420"/>
                    </a:lnTo>
                    <a:lnTo>
                      <a:pt x="3236" y="2400"/>
                    </a:lnTo>
                    <a:lnTo>
                      <a:pt x="3228" y="2390"/>
                    </a:lnTo>
                    <a:lnTo>
                      <a:pt x="3222" y="2378"/>
                    </a:lnTo>
                    <a:lnTo>
                      <a:pt x="3222" y="2378"/>
                    </a:lnTo>
                    <a:lnTo>
                      <a:pt x="3214" y="2372"/>
                    </a:lnTo>
                    <a:lnTo>
                      <a:pt x="3208" y="2364"/>
                    </a:lnTo>
                    <a:lnTo>
                      <a:pt x="3202" y="2356"/>
                    </a:lnTo>
                    <a:lnTo>
                      <a:pt x="3196" y="2346"/>
                    </a:lnTo>
                    <a:lnTo>
                      <a:pt x="3196" y="2346"/>
                    </a:lnTo>
                    <a:lnTo>
                      <a:pt x="3190" y="2338"/>
                    </a:lnTo>
                    <a:lnTo>
                      <a:pt x="3184" y="2332"/>
                    </a:lnTo>
                    <a:lnTo>
                      <a:pt x="3176" y="2328"/>
                    </a:lnTo>
                    <a:lnTo>
                      <a:pt x="3166" y="2324"/>
                    </a:lnTo>
                    <a:lnTo>
                      <a:pt x="3148" y="2318"/>
                    </a:lnTo>
                    <a:lnTo>
                      <a:pt x="3130" y="2318"/>
                    </a:lnTo>
                    <a:lnTo>
                      <a:pt x="3130" y="2318"/>
                    </a:lnTo>
                    <a:lnTo>
                      <a:pt x="3130" y="2330"/>
                    </a:lnTo>
                    <a:lnTo>
                      <a:pt x="3132" y="2342"/>
                    </a:lnTo>
                    <a:lnTo>
                      <a:pt x="3132" y="2342"/>
                    </a:lnTo>
                    <a:lnTo>
                      <a:pt x="3124" y="2348"/>
                    </a:lnTo>
                    <a:lnTo>
                      <a:pt x="3120" y="2354"/>
                    </a:lnTo>
                    <a:lnTo>
                      <a:pt x="3120" y="2356"/>
                    </a:lnTo>
                    <a:lnTo>
                      <a:pt x="3120" y="2360"/>
                    </a:lnTo>
                    <a:lnTo>
                      <a:pt x="3128" y="2366"/>
                    </a:lnTo>
                    <a:lnTo>
                      <a:pt x="3128" y="2366"/>
                    </a:lnTo>
                    <a:lnTo>
                      <a:pt x="3128" y="2380"/>
                    </a:lnTo>
                    <a:lnTo>
                      <a:pt x="3128" y="2392"/>
                    </a:lnTo>
                    <a:lnTo>
                      <a:pt x="3128" y="2392"/>
                    </a:lnTo>
                    <a:lnTo>
                      <a:pt x="3132" y="2392"/>
                    </a:lnTo>
                    <a:lnTo>
                      <a:pt x="3134" y="2388"/>
                    </a:lnTo>
                    <a:lnTo>
                      <a:pt x="3134" y="2388"/>
                    </a:lnTo>
                    <a:lnTo>
                      <a:pt x="3168" y="2434"/>
                    </a:lnTo>
                    <a:lnTo>
                      <a:pt x="3186" y="2458"/>
                    </a:lnTo>
                    <a:lnTo>
                      <a:pt x="3200" y="2484"/>
                    </a:lnTo>
                    <a:lnTo>
                      <a:pt x="3200" y="2484"/>
                    </a:lnTo>
                    <a:lnTo>
                      <a:pt x="3204" y="2486"/>
                    </a:lnTo>
                    <a:lnTo>
                      <a:pt x="3206" y="2484"/>
                    </a:lnTo>
                    <a:lnTo>
                      <a:pt x="3210" y="2480"/>
                    </a:lnTo>
                    <a:lnTo>
                      <a:pt x="3210" y="2480"/>
                    </a:lnTo>
                    <a:lnTo>
                      <a:pt x="3214" y="2488"/>
                    </a:lnTo>
                    <a:lnTo>
                      <a:pt x="3216" y="2494"/>
                    </a:lnTo>
                    <a:lnTo>
                      <a:pt x="3226" y="2504"/>
                    </a:lnTo>
                    <a:lnTo>
                      <a:pt x="3236" y="2510"/>
                    </a:lnTo>
                    <a:lnTo>
                      <a:pt x="3250" y="2516"/>
                    </a:lnTo>
                    <a:lnTo>
                      <a:pt x="3250" y="2516"/>
                    </a:lnTo>
                    <a:lnTo>
                      <a:pt x="3252" y="2524"/>
                    </a:lnTo>
                    <a:lnTo>
                      <a:pt x="3256" y="2532"/>
                    </a:lnTo>
                    <a:lnTo>
                      <a:pt x="3268" y="2546"/>
                    </a:lnTo>
                    <a:lnTo>
                      <a:pt x="3268" y="2546"/>
                    </a:lnTo>
                    <a:lnTo>
                      <a:pt x="3266" y="2550"/>
                    </a:lnTo>
                    <a:lnTo>
                      <a:pt x="3268" y="2554"/>
                    </a:lnTo>
                    <a:lnTo>
                      <a:pt x="3268" y="2556"/>
                    </a:lnTo>
                    <a:lnTo>
                      <a:pt x="3264" y="2556"/>
                    </a:lnTo>
                    <a:lnTo>
                      <a:pt x="3264" y="2556"/>
                    </a:lnTo>
                    <a:lnTo>
                      <a:pt x="3276" y="2574"/>
                    </a:lnTo>
                    <a:lnTo>
                      <a:pt x="3288" y="2590"/>
                    </a:lnTo>
                    <a:lnTo>
                      <a:pt x="3300" y="2608"/>
                    </a:lnTo>
                    <a:lnTo>
                      <a:pt x="3310" y="2626"/>
                    </a:lnTo>
                    <a:lnTo>
                      <a:pt x="3310" y="2626"/>
                    </a:lnTo>
                    <a:lnTo>
                      <a:pt x="3308" y="2616"/>
                    </a:lnTo>
                    <a:lnTo>
                      <a:pt x="3306" y="2606"/>
                    </a:lnTo>
                    <a:lnTo>
                      <a:pt x="3298" y="2584"/>
                    </a:lnTo>
                    <a:lnTo>
                      <a:pt x="3294" y="2574"/>
                    </a:lnTo>
                    <a:lnTo>
                      <a:pt x="3294" y="2562"/>
                    </a:lnTo>
                    <a:lnTo>
                      <a:pt x="3294" y="2550"/>
                    </a:lnTo>
                    <a:lnTo>
                      <a:pt x="3296" y="2540"/>
                    </a:lnTo>
                    <a:lnTo>
                      <a:pt x="3296" y="2540"/>
                    </a:lnTo>
                    <a:lnTo>
                      <a:pt x="3298" y="2540"/>
                    </a:lnTo>
                    <a:lnTo>
                      <a:pt x="3300" y="2542"/>
                    </a:lnTo>
                    <a:lnTo>
                      <a:pt x="3302" y="2544"/>
                    </a:lnTo>
                    <a:lnTo>
                      <a:pt x="3302" y="2542"/>
                    </a:lnTo>
                    <a:lnTo>
                      <a:pt x="3302" y="2542"/>
                    </a:lnTo>
                    <a:lnTo>
                      <a:pt x="3312" y="2562"/>
                    </a:lnTo>
                    <a:lnTo>
                      <a:pt x="3320" y="2584"/>
                    </a:lnTo>
                    <a:lnTo>
                      <a:pt x="3334" y="2630"/>
                    </a:lnTo>
                    <a:lnTo>
                      <a:pt x="3334" y="2630"/>
                    </a:lnTo>
                    <a:lnTo>
                      <a:pt x="3332" y="2628"/>
                    </a:lnTo>
                    <a:lnTo>
                      <a:pt x="3330" y="2626"/>
                    </a:lnTo>
                    <a:lnTo>
                      <a:pt x="3330" y="2626"/>
                    </a:lnTo>
                    <a:lnTo>
                      <a:pt x="3330" y="2626"/>
                    </a:lnTo>
                    <a:lnTo>
                      <a:pt x="3328" y="2628"/>
                    </a:lnTo>
                    <a:lnTo>
                      <a:pt x="3330" y="2630"/>
                    </a:lnTo>
                    <a:lnTo>
                      <a:pt x="3332" y="2634"/>
                    </a:lnTo>
                    <a:lnTo>
                      <a:pt x="3336" y="2640"/>
                    </a:lnTo>
                    <a:lnTo>
                      <a:pt x="3340" y="2646"/>
                    </a:lnTo>
                    <a:lnTo>
                      <a:pt x="3340" y="2646"/>
                    </a:lnTo>
                    <a:lnTo>
                      <a:pt x="3342" y="2646"/>
                    </a:lnTo>
                    <a:lnTo>
                      <a:pt x="3342" y="2644"/>
                    </a:lnTo>
                    <a:lnTo>
                      <a:pt x="3344" y="2642"/>
                    </a:lnTo>
                    <a:lnTo>
                      <a:pt x="3346" y="2642"/>
                    </a:lnTo>
                    <a:lnTo>
                      <a:pt x="3346" y="2642"/>
                    </a:lnTo>
                    <a:lnTo>
                      <a:pt x="3346" y="2646"/>
                    </a:lnTo>
                    <a:lnTo>
                      <a:pt x="3348" y="2648"/>
                    </a:lnTo>
                    <a:lnTo>
                      <a:pt x="3350" y="2654"/>
                    </a:lnTo>
                    <a:lnTo>
                      <a:pt x="3350" y="2654"/>
                    </a:lnTo>
                    <a:lnTo>
                      <a:pt x="3356" y="2652"/>
                    </a:lnTo>
                    <a:lnTo>
                      <a:pt x="3358" y="2648"/>
                    </a:lnTo>
                    <a:lnTo>
                      <a:pt x="3362" y="2640"/>
                    </a:lnTo>
                    <a:lnTo>
                      <a:pt x="3364" y="2632"/>
                    </a:lnTo>
                    <a:lnTo>
                      <a:pt x="3366" y="2628"/>
                    </a:lnTo>
                    <a:lnTo>
                      <a:pt x="3370" y="2624"/>
                    </a:lnTo>
                    <a:lnTo>
                      <a:pt x="3370" y="2624"/>
                    </a:lnTo>
                    <a:lnTo>
                      <a:pt x="3374" y="2624"/>
                    </a:lnTo>
                    <a:lnTo>
                      <a:pt x="3378" y="2624"/>
                    </a:lnTo>
                    <a:lnTo>
                      <a:pt x="3386" y="2620"/>
                    </a:lnTo>
                    <a:lnTo>
                      <a:pt x="3392" y="2612"/>
                    </a:lnTo>
                    <a:lnTo>
                      <a:pt x="3398" y="2604"/>
                    </a:lnTo>
                    <a:lnTo>
                      <a:pt x="3398" y="2604"/>
                    </a:lnTo>
                    <a:lnTo>
                      <a:pt x="3398" y="2600"/>
                    </a:lnTo>
                    <a:lnTo>
                      <a:pt x="3394" y="2598"/>
                    </a:lnTo>
                    <a:lnTo>
                      <a:pt x="3392" y="2596"/>
                    </a:lnTo>
                    <a:lnTo>
                      <a:pt x="3392" y="2592"/>
                    </a:lnTo>
                    <a:lnTo>
                      <a:pt x="3392" y="2592"/>
                    </a:lnTo>
                    <a:lnTo>
                      <a:pt x="3398" y="2592"/>
                    </a:lnTo>
                    <a:lnTo>
                      <a:pt x="3398" y="2592"/>
                    </a:lnTo>
                    <a:lnTo>
                      <a:pt x="3400" y="2592"/>
                    </a:lnTo>
                    <a:lnTo>
                      <a:pt x="3400" y="2592"/>
                    </a:lnTo>
                    <a:lnTo>
                      <a:pt x="3398" y="2576"/>
                    </a:lnTo>
                    <a:lnTo>
                      <a:pt x="3396" y="2560"/>
                    </a:lnTo>
                    <a:lnTo>
                      <a:pt x="3396" y="2522"/>
                    </a:lnTo>
                    <a:lnTo>
                      <a:pt x="3394" y="2484"/>
                    </a:lnTo>
                    <a:lnTo>
                      <a:pt x="3394" y="2464"/>
                    </a:lnTo>
                    <a:lnTo>
                      <a:pt x="3390" y="2446"/>
                    </a:lnTo>
                    <a:lnTo>
                      <a:pt x="3390" y="2446"/>
                    </a:lnTo>
                    <a:lnTo>
                      <a:pt x="3398" y="2460"/>
                    </a:lnTo>
                    <a:lnTo>
                      <a:pt x="3406" y="2476"/>
                    </a:lnTo>
                    <a:lnTo>
                      <a:pt x="3420" y="2508"/>
                    </a:lnTo>
                    <a:lnTo>
                      <a:pt x="3428" y="2524"/>
                    </a:lnTo>
                    <a:lnTo>
                      <a:pt x="3438" y="2536"/>
                    </a:lnTo>
                    <a:lnTo>
                      <a:pt x="3448" y="2550"/>
                    </a:lnTo>
                    <a:lnTo>
                      <a:pt x="3462" y="2558"/>
                    </a:lnTo>
                    <a:lnTo>
                      <a:pt x="3462" y="2558"/>
                    </a:lnTo>
                    <a:lnTo>
                      <a:pt x="3470" y="2558"/>
                    </a:lnTo>
                    <a:lnTo>
                      <a:pt x="3476" y="2554"/>
                    </a:lnTo>
                    <a:lnTo>
                      <a:pt x="3482" y="2550"/>
                    </a:lnTo>
                    <a:lnTo>
                      <a:pt x="3486" y="2550"/>
                    </a:lnTo>
                    <a:lnTo>
                      <a:pt x="3486" y="2550"/>
                    </a:lnTo>
                    <a:lnTo>
                      <a:pt x="3496" y="2560"/>
                    </a:lnTo>
                    <a:lnTo>
                      <a:pt x="3504" y="2570"/>
                    </a:lnTo>
                    <a:lnTo>
                      <a:pt x="3518" y="2594"/>
                    </a:lnTo>
                    <a:lnTo>
                      <a:pt x="3518" y="2594"/>
                    </a:lnTo>
                    <a:lnTo>
                      <a:pt x="3522" y="2594"/>
                    </a:lnTo>
                    <a:lnTo>
                      <a:pt x="3524" y="2592"/>
                    </a:lnTo>
                    <a:lnTo>
                      <a:pt x="3526" y="2592"/>
                    </a:lnTo>
                    <a:lnTo>
                      <a:pt x="3530" y="2594"/>
                    </a:lnTo>
                    <a:lnTo>
                      <a:pt x="3530" y="2594"/>
                    </a:lnTo>
                    <a:lnTo>
                      <a:pt x="3536" y="2632"/>
                    </a:lnTo>
                    <a:lnTo>
                      <a:pt x="3538" y="2674"/>
                    </a:lnTo>
                    <a:lnTo>
                      <a:pt x="3542" y="2756"/>
                    </a:lnTo>
                    <a:lnTo>
                      <a:pt x="3542" y="2756"/>
                    </a:lnTo>
                    <a:lnTo>
                      <a:pt x="3540" y="2756"/>
                    </a:lnTo>
                    <a:lnTo>
                      <a:pt x="3538" y="2754"/>
                    </a:lnTo>
                    <a:lnTo>
                      <a:pt x="3538" y="2750"/>
                    </a:lnTo>
                    <a:lnTo>
                      <a:pt x="3534" y="2750"/>
                    </a:lnTo>
                    <a:lnTo>
                      <a:pt x="3534" y="2750"/>
                    </a:lnTo>
                    <a:lnTo>
                      <a:pt x="3542" y="2802"/>
                    </a:lnTo>
                    <a:lnTo>
                      <a:pt x="3548" y="2830"/>
                    </a:lnTo>
                    <a:lnTo>
                      <a:pt x="3556" y="2852"/>
                    </a:lnTo>
                    <a:lnTo>
                      <a:pt x="3556" y="2852"/>
                    </a:lnTo>
                    <a:lnTo>
                      <a:pt x="3548" y="2864"/>
                    </a:lnTo>
                    <a:lnTo>
                      <a:pt x="3544" y="2874"/>
                    </a:lnTo>
                    <a:lnTo>
                      <a:pt x="3542" y="2886"/>
                    </a:lnTo>
                    <a:lnTo>
                      <a:pt x="3542" y="2898"/>
                    </a:lnTo>
                    <a:lnTo>
                      <a:pt x="3544" y="2924"/>
                    </a:lnTo>
                    <a:lnTo>
                      <a:pt x="3544" y="2936"/>
                    </a:lnTo>
                    <a:lnTo>
                      <a:pt x="3542" y="2948"/>
                    </a:lnTo>
                    <a:lnTo>
                      <a:pt x="3542" y="2948"/>
                    </a:lnTo>
                    <a:lnTo>
                      <a:pt x="3540" y="2960"/>
                    </a:lnTo>
                    <a:lnTo>
                      <a:pt x="3534" y="2968"/>
                    </a:lnTo>
                    <a:lnTo>
                      <a:pt x="3530" y="2978"/>
                    </a:lnTo>
                    <a:lnTo>
                      <a:pt x="3528" y="2988"/>
                    </a:lnTo>
                    <a:lnTo>
                      <a:pt x="3528" y="2988"/>
                    </a:lnTo>
                    <a:lnTo>
                      <a:pt x="3528" y="2996"/>
                    </a:lnTo>
                    <a:lnTo>
                      <a:pt x="3530" y="3006"/>
                    </a:lnTo>
                    <a:lnTo>
                      <a:pt x="3530" y="3016"/>
                    </a:lnTo>
                    <a:lnTo>
                      <a:pt x="3532" y="3026"/>
                    </a:lnTo>
                    <a:lnTo>
                      <a:pt x="3532" y="3026"/>
                    </a:lnTo>
                    <a:lnTo>
                      <a:pt x="3528" y="3036"/>
                    </a:lnTo>
                    <a:lnTo>
                      <a:pt x="3522" y="3042"/>
                    </a:lnTo>
                    <a:lnTo>
                      <a:pt x="3516" y="3050"/>
                    </a:lnTo>
                    <a:lnTo>
                      <a:pt x="3510" y="3058"/>
                    </a:lnTo>
                    <a:lnTo>
                      <a:pt x="3510" y="3058"/>
                    </a:lnTo>
                    <a:lnTo>
                      <a:pt x="3504" y="3068"/>
                    </a:lnTo>
                    <a:lnTo>
                      <a:pt x="3502" y="3082"/>
                    </a:lnTo>
                    <a:lnTo>
                      <a:pt x="3498" y="3094"/>
                    </a:lnTo>
                    <a:lnTo>
                      <a:pt x="3492" y="3106"/>
                    </a:lnTo>
                    <a:lnTo>
                      <a:pt x="3492" y="3106"/>
                    </a:lnTo>
                    <a:lnTo>
                      <a:pt x="3486" y="3120"/>
                    </a:lnTo>
                    <a:lnTo>
                      <a:pt x="3482" y="3132"/>
                    </a:lnTo>
                    <a:lnTo>
                      <a:pt x="3478" y="3146"/>
                    </a:lnTo>
                    <a:lnTo>
                      <a:pt x="3480" y="3164"/>
                    </a:lnTo>
                    <a:lnTo>
                      <a:pt x="3480" y="3164"/>
                    </a:lnTo>
                    <a:lnTo>
                      <a:pt x="3482" y="3172"/>
                    </a:lnTo>
                    <a:lnTo>
                      <a:pt x="3484" y="3180"/>
                    </a:lnTo>
                    <a:lnTo>
                      <a:pt x="3484" y="3180"/>
                    </a:lnTo>
                    <a:lnTo>
                      <a:pt x="3482" y="3188"/>
                    </a:lnTo>
                    <a:lnTo>
                      <a:pt x="3478" y="3200"/>
                    </a:lnTo>
                    <a:lnTo>
                      <a:pt x="3466" y="3224"/>
                    </a:lnTo>
                    <a:lnTo>
                      <a:pt x="3454" y="3248"/>
                    </a:lnTo>
                    <a:lnTo>
                      <a:pt x="3448" y="3260"/>
                    </a:lnTo>
                    <a:lnTo>
                      <a:pt x="3444" y="3272"/>
                    </a:lnTo>
                    <a:lnTo>
                      <a:pt x="3444" y="3272"/>
                    </a:lnTo>
                    <a:lnTo>
                      <a:pt x="3442" y="3274"/>
                    </a:lnTo>
                    <a:lnTo>
                      <a:pt x="3438" y="3278"/>
                    </a:lnTo>
                    <a:lnTo>
                      <a:pt x="3432" y="3284"/>
                    </a:lnTo>
                    <a:lnTo>
                      <a:pt x="3432" y="3284"/>
                    </a:lnTo>
                    <a:lnTo>
                      <a:pt x="3422" y="3302"/>
                    </a:lnTo>
                    <a:lnTo>
                      <a:pt x="3416" y="3322"/>
                    </a:lnTo>
                    <a:lnTo>
                      <a:pt x="3408" y="3358"/>
                    </a:lnTo>
                    <a:lnTo>
                      <a:pt x="3408" y="3358"/>
                    </a:lnTo>
                    <a:lnTo>
                      <a:pt x="3402" y="3360"/>
                    </a:lnTo>
                    <a:lnTo>
                      <a:pt x="3396" y="3366"/>
                    </a:lnTo>
                    <a:lnTo>
                      <a:pt x="3390" y="3370"/>
                    </a:lnTo>
                    <a:lnTo>
                      <a:pt x="3386" y="3374"/>
                    </a:lnTo>
                    <a:lnTo>
                      <a:pt x="3386" y="3374"/>
                    </a:lnTo>
                    <a:lnTo>
                      <a:pt x="3382" y="3386"/>
                    </a:lnTo>
                    <a:lnTo>
                      <a:pt x="3378" y="3394"/>
                    </a:lnTo>
                    <a:lnTo>
                      <a:pt x="3370" y="3412"/>
                    </a:lnTo>
                    <a:lnTo>
                      <a:pt x="3358" y="3426"/>
                    </a:lnTo>
                    <a:lnTo>
                      <a:pt x="3346" y="3440"/>
                    </a:lnTo>
                    <a:lnTo>
                      <a:pt x="3334" y="3454"/>
                    </a:lnTo>
                    <a:lnTo>
                      <a:pt x="3324" y="3470"/>
                    </a:lnTo>
                    <a:lnTo>
                      <a:pt x="3316" y="3488"/>
                    </a:lnTo>
                    <a:lnTo>
                      <a:pt x="3314" y="3498"/>
                    </a:lnTo>
                    <a:lnTo>
                      <a:pt x="3312" y="3510"/>
                    </a:lnTo>
                    <a:lnTo>
                      <a:pt x="3312" y="3510"/>
                    </a:lnTo>
                    <a:lnTo>
                      <a:pt x="3308" y="3508"/>
                    </a:lnTo>
                    <a:lnTo>
                      <a:pt x="3306" y="3510"/>
                    </a:lnTo>
                    <a:lnTo>
                      <a:pt x="3304" y="3516"/>
                    </a:lnTo>
                    <a:lnTo>
                      <a:pt x="3304" y="3516"/>
                    </a:lnTo>
                    <a:lnTo>
                      <a:pt x="3300" y="3514"/>
                    </a:lnTo>
                    <a:lnTo>
                      <a:pt x="3298" y="3512"/>
                    </a:lnTo>
                    <a:lnTo>
                      <a:pt x="3298" y="3512"/>
                    </a:lnTo>
                    <a:lnTo>
                      <a:pt x="3292" y="3520"/>
                    </a:lnTo>
                    <a:lnTo>
                      <a:pt x="3286" y="3530"/>
                    </a:lnTo>
                    <a:lnTo>
                      <a:pt x="3282" y="3534"/>
                    </a:lnTo>
                    <a:lnTo>
                      <a:pt x="3276" y="3536"/>
                    </a:lnTo>
                    <a:lnTo>
                      <a:pt x="3270" y="3538"/>
                    </a:lnTo>
                    <a:lnTo>
                      <a:pt x="3264" y="3536"/>
                    </a:lnTo>
                    <a:lnTo>
                      <a:pt x="3264" y="3536"/>
                    </a:lnTo>
                    <a:lnTo>
                      <a:pt x="3256" y="3526"/>
                    </a:lnTo>
                    <a:lnTo>
                      <a:pt x="3252" y="3512"/>
                    </a:lnTo>
                    <a:lnTo>
                      <a:pt x="3250" y="3496"/>
                    </a:lnTo>
                    <a:lnTo>
                      <a:pt x="3250" y="3476"/>
                    </a:lnTo>
                    <a:lnTo>
                      <a:pt x="3250" y="3476"/>
                    </a:lnTo>
                    <a:lnTo>
                      <a:pt x="3246" y="3468"/>
                    </a:lnTo>
                    <a:lnTo>
                      <a:pt x="3242" y="3458"/>
                    </a:lnTo>
                    <a:lnTo>
                      <a:pt x="3238" y="3434"/>
                    </a:lnTo>
                    <a:lnTo>
                      <a:pt x="3234" y="3412"/>
                    </a:lnTo>
                    <a:lnTo>
                      <a:pt x="3228" y="3390"/>
                    </a:lnTo>
                    <a:lnTo>
                      <a:pt x="3228" y="3390"/>
                    </a:lnTo>
                    <a:lnTo>
                      <a:pt x="3224" y="3390"/>
                    </a:lnTo>
                    <a:lnTo>
                      <a:pt x="3222" y="3392"/>
                    </a:lnTo>
                    <a:lnTo>
                      <a:pt x="3220" y="3392"/>
                    </a:lnTo>
                    <a:lnTo>
                      <a:pt x="3220" y="3390"/>
                    </a:lnTo>
                    <a:lnTo>
                      <a:pt x="3220" y="3390"/>
                    </a:lnTo>
                    <a:lnTo>
                      <a:pt x="3220" y="3388"/>
                    </a:lnTo>
                    <a:lnTo>
                      <a:pt x="3222" y="3386"/>
                    </a:lnTo>
                    <a:lnTo>
                      <a:pt x="3224" y="3384"/>
                    </a:lnTo>
                    <a:lnTo>
                      <a:pt x="3226" y="3382"/>
                    </a:lnTo>
                    <a:lnTo>
                      <a:pt x="3226" y="3382"/>
                    </a:lnTo>
                    <a:lnTo>
                      <a:pt x="3222" y="3354"/>
                    </a:lnTo>
                    <a:lnTo>
                      <a:pt x="3218" y="3324"/>
                    </a:lnTo>
                    <a:lnTo>
                      <a:pt x="3212" y="3296"/>
                    </a:lnTo>
                    <a:lnTo>
                      <a:pt x="3208" y="3284"/>
                    </a:lnTo>
                    <a:lnTo>
                      <a:pt x="3202" y="3274"/>
                    </a:lnTo>
                    <a:lnTo>
                      <a:pt x="3202" y="3274"/>
                    </a:lnTo>
                    <a:lnTo>
                      <a:pt x="3202" y="3270"/>
                    </a:lnTo>
                    <a:lnTo>
                      <a:pt x="3200" y="3270"/>
                    </a:lnTo>
                    <a:lnTo>
                      <a:pt x="3196" y="3272"/>
                    </a:lnTo>
                    <a:lnTo>
                      <a:pt x="3196" y="3272"/>
                    </a:lnTo>
                    <a:lnTo>
                      <a:pt x="3194" y="3266"/>
                    </a:lnTo>
                    <a:lnTo>
                      <a:pt x="3194" y="3262"/>
                    </a:lnTo>
                    <a:lnTo>
                      <a:pt x="3192" y="3258"/>
                    </a:lnTo>
                    <a:lnTo>
                      <a:pt x="3194" y="3252"/>
                    </a:lnTo>
                    <a:lnTo>
                      <a:pt x="3194" y="3252"/>
                    </a:lnTo>
                    <a:lnTo>
                      <a:pt x="3180" y="3238"/>
                    </a:lnTo>
                    <a:lnTo>
                      <a:pt x="3166" y="3222"/>
                    </a:lnTo>
                    <a:lnTo>
                      <a:pt x="3142" y="3188"/>
                    </a:lnTo>
                    <a:lnTo>
                      <a:pt x="3142" y="3188"/>
                    </a:lnTo>
                    <a:lnTo>
                      <a:pt x="3140" y="3178"/>
                    </a:lnTo>
                    <a:lnTo>
                      <a:pt x="3138" y="3170"/>
                    </a:lnTo>
                    <a:lnTo>
                      <a:pt x="3130" y="3154"/>
                    </a:lnTo>
                    <a:lnTo>
                      <a:pt x="3122" y="3140"/>
                    </a:lnTo>
                    <a:lnTo>
                      <a:pt x="3114" y="3126"/>
                    </a:lnTo>
                    <a:lnTo>
                      <a:pt x="3114" y="3126"/>
                    </a:lnTo>
                    <a:lnTo>
                      <a:pt x="3104" y="3114"/>
                    </a:lnTo>
                    <a:lnTo>
                      <a:pt x="3094" y="3106"/>
                    </a:lnTo>
                    <a:lnTo>
                      <a:pt x="3082" y="3098"/>
                    </a:lnTo>
                    <a:lnTo>
                      <a:pt x="3074" y="3096"/>
                    </a:lnTo>
                    <a:lnTo>
                      <a:pt x="3064" y="3094"/>
                    </a:lnTo>
                    <a:lnTo>
                      <a:pt x="3064" y="3094"/>
                    </a:lnTo>
                    <a:lnTo>
                      <a:pt x="3064" y="3090"/>
                    </a:lnTo>
                    <a:lnTo>
                      <a:pt x="3062" y="3088"/>
                    </a:lnTo>
                    <a:lnTo>
                      <a:pt x="3060" y="3084"/>
                    </a:lnTo>
                    <a:lnTo>
                      <a:pt x="3058" y="3080"/>
                    </a:lnTo>
                    <a:lnTo>
                      <a:pt x="3058" y="3080"/>
                    </a:lnTo>
                    <a:lnTo>
                      <a:pt x="3052" y="3074"/>
                    </a:lnTo>
                    <a:lnTo>
                      <a:pt x="3046" y="3068"/>
                    </a:lnTo>
                    <a:lnTo>
                      <a:pt x="3042" y="3060"/>
                    </a:lnTo>
                    <a:lnTo>
                      <a:pt x="3040" y="3054"/>
                    </a:lnTo>
                    <a:lnTo>
                      <a:pt x="3036" y="3036"/>
                    </a:lnTo>
                    <a:lnTo>
                      <a:pt x="3028" y="3016"/>
                    </a:lnTo>
                    <a:lnTo>
                      <a:pt x="3028" y="3016"/>
                    </a:lnTo>
                    <a:lnTo>
                      <a:pt x="3022" y="3010"/>
                    </a:lnTo>
                    <a:lnTo>
                      <a:pt x="3022" y="3010"/>
                    </a:lnTo>
                    <a:lnTo>
                      <a:pt x="3022" y="3000"/>
                    </a:lnTo>
                    <a:lnTo>
                      <a:pt x="3022" y="2988"/>
                    </a:lnTo>
                    <a:lnTo>
                      <a:pt x="3020" y="2976"/>
                    </a:lnTo>
                    <a:lnTo>
                      <a:pt x="3018" y="2966"/>
                    </a:lnTo>
                    <a:lnTo>
                      <a:pt x="3018" y="2966"/>
                    </a:lnTo>
                    <a:lnTo>
                      <a:pt x="3014" y="2956"/>
                    </a:lnTo>
                    <a:lnTo>
                      <a:pt x="3008" y="2946"/>
                    </a:lnTo>
                    <a:lnTo>
                      <a:pt x="2996" y="2928"/>
                    </a:lnTo>
                    <a:lnTo>
                      <a:pt x="2984" y="2910"/>
                    </a:lnTo>
                    <a:lnTo>
                      <a:pt x="2980" y="2902"/>
                    </a:lnTo>
                    <a:lnTo>
                      <a:pt x="2976" y="2892"/>
                    </a:lnTo>
                    <a:lnTo>
                      <a:pt x="2976" y="2892"/>
                    </a:lnTo>
                    <a:lnTo>
                      <a:pt x="2972" y="2890"/>
                    </a:lnTo>
                    <a:lnTo>
                      <a:pt x="2968" y="2888"/>
                    </a:lnTo>
                    <a:lnTo>
                      <a:pt x="2958" y="2880"/>
                    </a:lnTo>
                    <a:lnTo>
                      <a:pt x="2948" y="2874"/>
                    </a:lnTo>
                    <a:lnTo>
                      <a:pt x="2944" y="2874"/>
                    </a:lnTo>
                    <a:lnTo>
                      <a:pt x="2938" y="2874"/>
                    </a:lnTo>
                    <a:lnTo>
                      <a:pt x="2938" y="2874"/>
                    </a:lnTo>
                    <a:lnTo>
                      <a:pt x="2924" y="2858"/>
                    </a:lnTo>
                    <a:lnTo>
                      <a:pt x="2908" y="2842"/>
                    </a:lnTo>
                    <a:lnTo>
                      <a:pt x="2908" y="2842"/>
                    </a:lnTo>
                    <a:lnTo>
                      <a:pt x="2910" y="2836"/>
                    </a:lnTo>
                    <a:lnTo>
                      <a:pt x="2910" y="2830"/>
                    </a:lnTo>
                    <a:lnTo>
                      <a:pt x="2910" y="2830"/>
                    </a:lnTo>
                    <a:lnTo>
                      <a:pt x="2896" y="2806"/>
                    </a:lnTo>
                    <a:lnTo>
                      <a:pt x="2880" y="2786"/>
                    </a:lnTo>
                    <a:lnTo>
                      <a:pt x="2846" y="2744"/>
                    </a:lnTo>
                    <a:lnTo>
                      <a:pt x="2810" y="2702"/>
                    </a:lnTo>
                    <a:lnTo>
                      <a:pt x="2794" y="2682"/>
                    </a:lnTo>
                    <a:lnTo>
                      <a:pt x="2778" y="2658"/>
                    </a:lnTo>
                    <a:lnTo>
                      <a:pt x="2778" y="2658"/>
                    </a:lnTo>
                    <a:lnTo>
                      <a:pt x="2768" y="2662"/>
                    </a:lnTo>
                    <a:lnTo>
                      <a:pt x="2762" y="2664"/>
                    </a:lnTo>
                    <a:lnTo>
                      <a:pt x="2756" y="2664"/>
                    </a:lnTo>
                    <a:lnTo>
                      <a:pt x="2756" y="2664"/>
                    </a:lnTo>
                    <a:lnTo>
                      <a:pt x="2756" y="2650"/>
                    </a:lnTo>
                    <a:lnTo>
                      <a:pt x="2754" y="2638"/>
                    </a:lnTo>
                    <a:lnTo>
                      <a:pt x="2750" y="2612"/>
                    </a:lnTo>
                    <a:lnTo>
                      <a:pt x="2744" y="2590"/>
                    </a:lnTo>
                    <a:lnTo>
                      <a:pt x="2740" y="2568"/>
                    </a:lnTo>
                    <a:lnTo>
                      <a:pt x="2740" y="2568"/>
                    </a:lnTo>
                    <a:lnTo>
                      <a:pt x="2740" y="2584"/>
                    </a:lnTo>
                    <a:lnTo>
                      <a:pt x="2740" y="2598"/>
                    </a:lnTo>
                    <a:lnTo>
                      <a:pt x="2742" y="2626"/>
                    </a:lnTo>
                    <a:lnTo>
                      <a:pt x="2748" y="2654"/>
                    </a:lnTo>
                    <a:lnTo>
                      <a:pt x="2752" y="2684"/>
                    </a:lnTo>
                    <a:lnTo>
                      <a:pt x="2752" y="2684"/>
                    </a:lnTo>
                    <a:lnTo>
                      <a:pt x="2750" y="2684"/>
                    </a:lnTo>
                    <a:lnTo>
                      <a:pt x="2748" y="2686"/>
                    </a:lnTo>
                    <a:lnTo>
                      <a:pt x="2746" y="2688"/>
                    </a:lnTo>
                    <a:lnTo>
                      <a:pt x="2744" y="2690"/>
                    </a:lnTo>
                    <a:lnTo>
                      <a:pt x="2744" y="2690"/>
                    </a:lnTo>
                    <a:lnTo>
                      <a:pt x="2736" y="2686"/>
                    </a:lnTo>
                    <a:lnTo>
                      <a:pt x="2730" y="2682"/>
                    </a:lnTo>
                    <a:lnTo>
                      <a:pt x="2720" y="2674"/>
                    </a:lnTo>
                    <a:lnTo>
                      <a:pt x="2710" y="2664"/>
                    </a:lnTo>
                    <a:lnTo>
                      <a:pt x="2704" y="2660"/>
                    </a:lnTo>
                    <a:lnTo>
                      <a:pt x="2696" y="2656"/>
                    </a:lnTo>
                    <a:lnTo>
                      <a:pt x="2696" y="2656"/>
                    </a:lnTo>
                    <a:lnTo>
                      <a:pt x="2692" y="2644"/>
                    </a:lnTo>
                    <a:lnTo>
                      <a:pt x="2686" y="2632"/>
                    </a:lnTo>
                    <a:lnTo>
                      <a:pt x="2680" y="2622"/>
                    </a:lnTo>
                    <a:lnTo>
                      <a:pt x="2672" y="2612"/>
                    </a:lnTo>
                    <a:lnTo>
                      <a:pt x="2656" y="2594"/>
                    </a:lnTo>
                    <a:lnTo>
                      <a:pt x="2648" y="2586"/>
                    </a:lnTo>
                    <a:lnTo>
                      <a:pt x="2642" y="2574"/>
                    </a:lnTo>
                    <a:lnTo>
                      <a:pt x="2642" y="2574"/>
                    </a:lnTo>
                    <a:lnTo>
                      <a:pt x="2648" y="2592"/>
                    </a:lnTo>
                    <a:lnTo>
                      <a:pt x="2656" y="2610"/>
                    </a:lnTo>
                    <a:lnTo>
                      <a:pt x="2664" y="2626"/>
                    </a:lnTo>
                    <a:lnTo>
                      <a:pt x="2674" y="2642"/>
                    </a:lnTo>
                    <a:lnTo>
                      <a:pt x="2686" y="2656"/>
                    </a:lnTo>
                    <a:lnTo>
                      <a:pt x="2698" y="2670"/>
                    </a:lnTo>
                    <a:lnTo>
                      <a:pt x="2724" y="2696"/>
                    </a:lnTo>
                    <a:lnTo>
                      <a:pt x="2724" y="2696"/>
                    </a:lnTo>
                    <a:lnTo>
                      <a:pt x="2726" y="2704"/>
                    </a:lnTo>
                    <a:lnTo>
                      <a:pt x="2728" y="2714"/>
                    </a:lnTo>
                    <a:lnTo>
                      <a:pt x="2728" y="2714"/>
                    </a:lnTo>
                    <a:lnTo>
                      <a:pt x="2738" y="2724"/>
                    </a:lnTo>
                    <a:lnTo>
                      <a:pt x="2746" y="2734"/>
                    </a:lnTo>
                    <a:lnTo>
                      <a:pt x="2754" y="2748"/>
                    </a:lnTo>
                    <a:lnTo>
                      <a:pt x="2758" y="2762"/>
                    </a:lnTo>
                    <a:lnTo>
                      <a:pt x="2758" y="2762"/>
                    </a:lnTo>
                    <a:lnTo>
                      <a:pt x="2784" y="2798"/>
                    </a:lnTo>
                    <a:lnTo>
                      <a:pt x="2810" y="2834"/>
                    </a:lnTo>
                    <a:lnTo>
                      <a:pt x="2834" y="2872"/>
                    </a:lnTo>
                    <a:lnTo>
                      <a:pt x="2860" y="2910"/>
                    </a:lnTo>
                    <a:lnTo>
                      <a:pt x="2860" y="2910"/>
                    </a:lnTo>
                    <a:lnTo>
                      <a:pt x="2868" y="2914"/>
                    </a:lnTo>
                    <a:lnTo>
                      <a:pt x="2872" y="2916"/>
                    </a:lnTo>
                    <a:lnTo>
                      <a:pt x="2876" y="2918"/>
                    </a:lnTo>
                    <a:lnTo>
                      <a:pt x="2876" y="2918"/>
                    </a:lnTo>
                    <a:lnTo>
                      <a:pt x="2874" y="2922"/>
                    </a:lnTo>
                    <a:lnTo>
                      <a:pt x="2872" y="2924"/>
                    </a:lnTo>
                    <a:lnTo>
                      <a:pt x="2868" y="2924"/>
                    </a:lnTo>
                    <a:lnTo>
                      <a:pt x="2864" y="2926"/>
                    </a:lnTo>
                    <a:lnTo>
                      <a:pt x="2864" y="2926"/>
                    </a:lnTo>
                    <a:lnTo>
                      <a:pt x="2872" y="2940"/>
                    </a:lnTo>
                    <a:lnTo>
                      <a:pt x="2876" y="2956"/>
                    </a:lnTo>
                    <a:lnTo>
                      <a:pt x="2880" y="2972"/>
                    </a:lnTo>
                    <a:lnTo>
                      <a:pt x="2888" y="2986"/>
                    </a:lnTo>
                    <a:lnTo>
                      <a:pt x="2888" y="2986"/>
                    </a:lnTo>
                    <a:lnTo>
                      <a:pt x="2898" y="2994"/>
                    </a:lnTo>
                    <a:lnTo>
                      <a:pt x="2910" y="3000"/>
                    </a:lnTo>
                    <a:lnTo>
                      <a:pt x="2920" y="3008"/>
                    </a:lnTo>
                    <a:lnTo>
                      <a:pt x="2924" y="3014"/>
                    </a:lnTo>
                    <a:lnTo>
                      <a:pt x="2926" y="3020"/>
                    </a:lnTo>
                    <a:lnTo>
                      <a:pt x="2926" y="3020"/>
                    </a:lnTo>
                    <a:lnTo>
                      <a:pt x="2932" y="3020"/>
                    </a:lnTo>
                    <a:lnTo>
                      <a:pt x="2936" y="3022"/>
                    </a:lnTo>
                    <a:lnTo>
                      <a:pt x="2940" y="3024"/>
                    </a:lnTo>
                    <a:lnTo>
                      <a:pt x="2946" y="3026"/>
                    </a:lnTo>
                    <a:lnTo>
                      <a:pt x="2946" y="3026"/>
                    </a:lnTo>
                    <a:lnTo>
                      <a:pt x="2946" y="3036"/>
                    </a:lnTo>
                    <a:lnTo>
                      <a:pt x="2950" y="3046"/>
                    </a:lnTo>
                    <a:lnTo>
                      <a:pt x="2952" y="3056"/>
                    </a:lnTo>
                    <a:lnTo>
                      <a:pt x="2958" y="3064"/>
                    </a:lnTo>
                    <a:lnTo>
                      <a:pt x="2968" y="3078"/>
                    </a:lnTo>
                    <a:lnTo>
                      <a:pt x="2976" y="3094"/>
                    </a:lnTo>
                    <a:lnTo>
                      <a:pt x="2976" y="3094"/>
                    </a:lnTo>
                    <a:lnTo>
                      <a:pt x="2974" y="3096"/>
                    </a:lnTo>
                    <a:lnTo>
                      <a:pt x="2972" y="3094"/>
                    </a:lnTo>
                    <a:lnTo>
                      <a:pt x="2972" y="3090"/>
                    </a:lnTo>
                    <a:lnTo>
                      <a:pt x="2972" y="3086"/>
                    </a:lnTo>
                    <a:lnTo>
                      <a:pt x="2972" y="3086"/>
                    </a:lnTo>
                    <a:lnTo>
                      <a:pt x="2970" y="3086"/>
                    </a:lnTo>
                    <a:lnTo>
                      <a:pt x="2970" y="3086"/>
                    </a:lnTo>
                    <a:lnTo>
                      <a:pt x="2978" y="3124"/>
                    </a:lnTo>
                    <a:lnTo>
                      <a:pt x="2986" y="3164"/>
                    </a:lnTo>
                    <a:lnTo>
                      <a:pt x="2998" y="3202"/>
                    </a:lnTo>
                    <a:lnTo>
                      <a:pt x="3010" y="3238"/>
                    </a:lnTo>
                    <a:lnTo>
                      <a:pt x="3010" y="3238"/>
                    </a:lnTo>
                    <a:lnTo>
                      <a:pt x="3020" y="3240"/>
                    </a:lnTo>
                    <a:lnTo>
                      <a:pt x="3028" y="3246"/>
                    </a:lnTo>
                    <a:lnTo>
                      <a:pt x="3036" y="3254"/>
                    </a:lnTo>
                    <a:lnTo>
                      <a:pt x="3040" y="3264"/>
                    </a:lnTo>
                    <a:lnTo>
                      <a:pt x="3040" y="3264"/>
                    </a:lnTo>
                    <a:lnTo>
                      <a:pt x="3044" y="3262"/>
                    </a:lnTo>
                    <a:lnTo>
                      <a:pt x="3046" y="3262"/>
                    </a:lnTo>
                    <a:lnTo>
                      <a:pt x="3050" y="3264"/>
                    </a:lnTo>
                    <a:lnTo>
                      <a:pt x="3054" y="3268"/>
                    </a:lnTo>
                    <a:lnTo>
                      <a:pt x="3056" y="3268"/>
                    </a:lnTo>
                    <a:lnTo>
                      <a:pt x="3058" y="3268"/>
                    </a:lnTo>
                    <a:lnTo>
                      <a:pt x="3058" y="3268"/>
                    </a:lnTo>
                    <a:lnTo>
                      <a:pt x="3068" y="3288"/>
                    </a:lnTo>
                    <a:lnTo>
                      <a:pt x="3076" y="3310"/>
                    </a:lnTo>
                    <a:lnTo>
                      <a:pt x="3092" y="3356"/>
                    </a:lnTo>
                    <a:lnTo>
                      <a:pt x="3106" y="3404"/>
                    </a:lnTo>
                    <a:lnTo>
                      <a:pt x="3114" y="3426"/>
                    </a:lnTo>
                    <a:lnTo>
                      <a:pt x="3124" y="3446"/>
                    </a:lnTo>
                    <a:lnTo>
                      <a:pt x="3124" y="3446"/>
                    </a:lnTo>
                    <a:lnTo>
                      <a:pt x="3126" y="3442"/>
                    </a:lnTo>
                    <a:lnTo>
                      <a:pt x="3126" y="3440"/>
                    </a:lnTo>
                    <a:lnTo>
                      <a:pt x="3124" y="3432"/>
                    </a:lnTo>
                    <a:lnTo>
                      <a:pt x="3122" y="3426"/>
                    </a:lnTo>
                    <a:lnTo>
                      <a:pt x="3122" y="3422"/>
                    </a:lnTo>
                    <a:lnTo>
                      <a:pt x="3124" y="3418"/>
                    </a:lnTo>
                    <a:lnTo>
                      <a:pt x="3124" y="3418"/>
                    </a:lnTo>
                    <a:lnTo>
                      <a:pt x="3128" y="3424"/>
                    </a:lnTo>
                    <a:lnTo>
                      <a:pt x="3132" y="3430"/>
                    </a:lnTo>
                    <a:lnTo>
                      <a:pt x="3138" y="3446"/>
                    </a:lnTo>
                    <a:lnTo>
                      <a:pt x="3138" y="3446"/>
                    </a:lnTo>
                    <a:lnTo>
                      <a:pt x="3142" y="3442"/>
                    </a:lnTo>
                    <a:lnTo>
                      <a:pt x="3148" y="3442"/>
                    </a:lnTo>
                    <a:lnTo>
                      <a:pt x="3156" y="3442"/>
                    </a:lnTo>
                    <a:lnTo>
                      <a:pt x="3156" y="3442"/>
                    </a:lnTo>
                    <a:lnTo>
                      <a:pt x="3158" y="3444"/>
                    </a:lnTo>
                    <a:lnTo>
                      <a:pt x="3160" y="3448"/>
                    </a:lnTo>
                    <a:lnTo>
                      <a:pt x="3160" y="3454"/>
                    </a:lnTo>
                    <a:lnTo>
                      <a:pt x="3160" y="3454"/>
                    </a:lnTo>
                    <a:lnTo>
                      <a:pt x="3168" y="3454"/>
                    </a:lnTo>
                    <a:lnTo>
                      <a:pt x="3178" y="3456"/>
                    </a:lnTo>
                    <a:lnTo>
                      <a:pt x="3178" y="3456"/>
                    </a:lnTo>
                    <a:lnTo>
                      <a:pt x="3182" y="3464"/>
                    </a:lnTo>
                    <a:lnTo>
                      <a:pt x="3186" y="3472"/>
                    </a:lnTo>
                    <a:lnTo>
                      <a:pt x="3198" y="3484"/>
                    </a:lnTo>
                    <a:lnTo>
                      <a:pt x="3210" y="3494"/>
                    </a:lnTo>
                    <a:lnTo>
                      <a:pt x="3222" y="3508"/>
                    </a:lnTo>
                    <a:lnTo>
                      <a:pt x="3222" y="3508"/>
                    </a:lnTo>
                    <a:lnTo>
                      <a:pt x="3222" y="3518"/>
                    </a:lnTo>
                    <a:lnTo>
                      <a:pt x="3222" y="3518"/>
                    </a:lnTo>
                    <a:lnTo>
                      <a:pt x="3234" y="3528"/>
                    </a:lnTo>
                    <a:lnTo>
                      <a:pt x="3238" y="3536"/>
                    </a:lnTo>
                    <a:lnTo>
                      <a:pt x="3240" y="3544"/>
                    </a:lnTo>
                    <a:lnTo>
                      <a:pt x="3240" y="3544"/>
                    </a:lnTo>
                    <a:lnTo>
                      <a:pt x="3242" y="3544"/>
                    </a:lnTo>
                    <a:lnTo>
                      <a:pt x="3244" y="3542"/>
                    </a:lnTo>
                    <a:lnTo>
                      <a:pt x="3246" y="3542"/>
                    </a:lnTo>
                    <a:lnTo>
                      <a:pt x="3248" y="3542"/>
                    </a:lnTo>
                    <a:lnTo>
                      <a:pt x="3248" y="3542"/>
                    </a:lnTo>
                    <a:lnTo>
                      <a:pt x="3256" y="3552"/>
                    </a:lnTo>
                    <a:lnTo>
                      <a:pt x="3258" y="3564"/>
                    </a:lnTo>
                    <a:lnTo>
                      <a:pt x="3258" y="3576"/>
                    </a:lnTo>
                    <a:lnTo>
                      <a:pt x="3256" y="3586"/>
                    </a:lnTo>
                    <a:lnTo>
                      <a:pt x="3248" y="3610"/>
                    </a:lnTo>
                    <a:lnTo>
                      <a:pt x="3240" y="3630"/>
                    </a:lnTo>
                    <a:lnTo>
                      <a:pt x="3240" y="3630"/>
                    </a:lnTo>
                    <a:lnTo>
                      <a:pt x="3242" y="3630"/>
                    </a:lnTo>
                    <a:lnTo>
                      <a:pt x="3246" y="3626"/>
                    </a:lnTo>
                    <a:lnTo>
                      <a:pt x="3252" y="3618"/>
                    </a:lnTo>
                    <a:lnTo>
                      <a:pt x="3252" y="3618"/>
                    </a:lnTo>
                    <a:lnTo>
                      <a:pt x="3258" y="3624"/>
                    </a:lnTo>
                    <a:lnTo>
                      <a:pt x="3262" y="3632"/>
                    </a:lnTo>
                    <a:lnTo>
                      <a:pt x="3272" y="3648"/>
                    </a:lnTo>
                    <a:lnTo>
                      <a:pt x="3282" y="3664"/>
                    </a:lnTo>
                    <a:lnTo>
                      <a:pt x="3286" y="3672"/>
                    </a:lnTo>
                    <a:lnTo>
                      <a:pt x="3292" y="3678"/>
                    </a:lnTo>
                    <a:lnTo>
                      <a:pt x="3292" y="3678"/>
                    </a:lnTo>
                    <a:lnTo>
                      <a:pt x="3302" y="3672"/>
                    </a:lnTo>
                    <a:lnTo>
                      <a:pt x="3310" y="3666"/>
                    </a:lnTo>
                    <a:lnTo>
                      <a:pt x="3322" y="3646"/>
                    </a:lnTo>
                    <a:lnTo>
                      <a:pt x="3326" y="3638"/>
                    </a:lnTo>
                    <a:lnTo>
                      <a:pt x="3334" y="3630"/>
                    </a:lnTo>
                    <a:lnTo>
                      <a:pt x="3342" y="3624"/>
                    </a:lnTo>
                    <a:lnTo>
                      <a:pt x="3352" y="3618"/>
                    </a:lnTo>
                    <a:lnTo>
                      <a:pt x="3352" y="3618"/>
                    </a:lnTo>
                    <a:lnTo>
                      <a:pt x="3360" y="3614"/>
                    </a:lnTo>
                    <a:lnTo>
                      <a:pt x="3366" y="3606"/>
                    </a:lnTo>
                    <a:lnTo>
                      <a:pt x="3378" y="3590"/>
                    </a:lnTo>
                    <a:lnTo>
                      <a:pt x="3388" y="3574"/>
                    </a:lnTo>
                    <a:lnTo>
                      <a:pt x="3394" y="3566"/>
                    </a:lnTo>
                    <a:lnTo>
                      <a:pt x="3402" y="3562"/>
                    </a:lnTo>
                    <a:lnTo>
                      <a:pt x="3402" y="3562"/>
                    </a:lnTo>
                    <a:lnTo>
                      <a:pt x="3402" y="3558"/>
                    </a:lnTo>
                    <a:lnTo>
                      <a:pt x="3404" y="3554"/>
                    </a:lnTo>
                    <a:lnTo>
                      <a:pt x="3406" y="3552"/>
                    </a:lnTo>
                    <a:lnTo>
                      <a:pt x="3406" y="3548"/>
                    </a:lnTo>
                    <a:lnTo>
                      <a:pt x="3406" y="3548"/>
                    </a:lnTo>
                    <a:lnTo>
                      <a:pt x="3418" y="3540"/>
                    </a:lnTo>
                    <a:lnTo>
                      <a:pt x="3428" y="3530"/>
                    </a:lnTo>
                    <a:lnTo>
                      <a:pt x="3438" y="3520"/>
                    </a:lnTo>
                    <a:lnTo>
                      <a:pt x="3446" y="3508"/>
                    </a:lnTo>
                    <a:lnTo>
                      <a:pt x="3452" y="3494"/>
                    </a:lnTo>
                    <a:lnTo>
                      <a:pt x="3460" y="3482"/>
                    </a:lnTo>
                    <a:lnTo>
                      <a:pt x="3470" y="3452"/>
                    </a:lnTo>
                    <a:lnTo>
                      <a:pt x="3470" y="3452"/>
                    </a:lnTo>
                    <a:lnTo>
                      <a:pt x="3474" y="3454"/>
                    </a:lnTo>
                    <a:lnTo>
                      <a:pt x="3476" y="3452"/>
                    </a:lnTo>
                    <a:lnTo>
                      <a:pt x="3480" y="3452"/>
                    </a:lnTo>
                    <a:lnTo>
                      <a:pt x="3484" y="3454"/>
                    </a:lnTo>
                    <a:lnTo>
                      <a:pt x="3484" y="3454"/>
                    </a:lnTo>
                    <a:lnTo>
                      <a:pt x="3480" y="3500"/>
                    </a:lnTo>
                    <a:lnTo>
                      <a:pt x="3482" y="3522"/>
                    </a:lnTo>
                    <a:lnTo>
                      <a:pt x="3484" y="3532"/>
                    </a:lnTo>
                    <a:lnTo>
                      <a:pt x="3486" y="3540"/>
                    </a:lnTo>
                    <a:lnTo>
                      <a:pt x="3486" y="3540"/>
                    </a:lnTo>
                    <a:lnTo>
                      <a:pt x="3482" y="3548"/>
                    </a:lnTo>
                    <a:lnTo>
                      <a:pt x="3478" y="3556"/>
                    </a:lnTo>
                    <a:lnTo>
                      <a:pt x="3478" y="3556"/>
                    </a:lnTo>
                    <a:lnTo>
                      <a:pt x="3472" y="3604"/>
                    </a:lnTo>
                    <a:lnTo>
                      <a:pt x="3466" y="3648"/>
                    </a:lnTo>
                    <a:lnTo>
                      <a:pt x="3458" y="3692"/>
                    </a:lnTo>
                    <a:lnTo>
                      <a:pt x="3448" y="3736"/>
                    </a:lnTo>
                    <a:lnTo>
                      <a:pt x="3426" y="3818"/>
                    </a:lnTo>
                    <a:lnTo>
                      <a:pt x="3402" y="3900"/>
                    </a:lnTo>
                    <a:lnTo>
                      <a:pt x="3402" y="3900"/>
                    </a:lnTo>
                    <a:lnTo>
                      <a:pt x="3386" y="3952"/>
                    </a:lnTo>
                    <a:lnTo>
                      <a:pt x="3368" y="4004"/>
                    </a:lnTo>
                    <a:lnTo>
                      <a:pt x="3350" y="4054"/>
                    </a:lnTo>
                    <a:lnTo>
                      <a:pt x="3328" y="4100"/>
                    </a:lnTo>
                    <a:lnTo>
                      <a:pt x="3328" y="4100"/>
                    </a:lnTo>
                    <a:lnTo>
                      <a:pt x="3304" y="4146"/>
                    </a:lnTo>
                    <a:lnTo>
                      <a:pt x="3280" y="4190"/>
                    </a:lnTo>
                    <a:lnTo>
                      <a:pt x="3228" y="4278"/>
                    </a:lnTo>
                    <a:lnTo>
                      <a:pt x="3228" y="4278"/>
                    </a:lnTo>
                    <a:lnTo>
                      <a:pt x="3112" y="4472"/>
                    </a:lnTo>
                    <a:lnTo>
                      <a:pt x="3112" y="4472"/>
                    </a:lnTo>
                    <a:lnTo>
                      <a:pt x="3110" y="4478"/>
                    </a:lnTo>
                    <a:lnTo>
                      <a:pt x="3108" y="4484"/>
                    </a:lnTo>
                    <a:lnTo>
                      <a:pt x="3100" y="4492"/>
                    </a:lnTo>
                    <a:lnTo>
                      <a:pt x="3100" y="4492"/>
                    </a:lnTo>
                    <a:lnTo>
                      <a:pt x="3098" y="4500"/>
                    </a:lnTo>
                    <a:lnTo>
                      <a:pt x="3096" y="4506"/>
                    </a:lnTo>
                    <a:lnTo>
                      <a:pt x="3088" y="4518"/>
                    </a:lnTo>
                    <a:lnTo>
                      <a:pt x="3070" y="4534"/>
                    </a:lnTo>
                    <a:lnTo>
                      <a:pt x="3070" y="4534"/>
                    </a:lnTo>
                    <a:lnTo>
                      <a:pt x="3072" y="4536"/>
                    </a:lnTo>
                    <a:lnTo>
                      <a:pt x="3074" y="4536"/>
                    </a:lnTo>
                    <a:lnTo>
                      <a:pt x="3076" y="4530"/>
                    </a:lnTo>
                    <a:lnTo>
                      <a:pt x="3076" y="4530"/>
                    </a:lnTo>
                    <a:lnTo>
                      <a:pt x="3060" y="4554"/>
                    </a:lnTo>
                    <a:lnTo>
                      <a:pt x="3048" y="4568"/>
                    </a:lnTo>
                    <a:lnTo>
                      <a:pt x="3036" y="4578"/>
                    </a:lnTo>
                    <a:lnTo>
                      <a:pt x="3036" y="4578"/>
                    </a:lnTo>
                    <a:lnTo>
                      <a:pt x="3030" y="4596"/>
                    </a:lnTo>
                    <a:lnTo>
                      <a:pt x="3022" y="4612"/>
                    </a:lnTo>
                    <a:lnTo>
                      <a:pt x="3014" y="4628"/>
                    </a:lnTo>
                    <a:lnTo>
                      <a:pt x="3004" y="4640"/>
                    </a:lnTo>
                    <a:lnTo>
                      <a:pt x="3004" y="4640"/>
                    </a:lnTo>
                    <a:lnTo>
                      <a:pt x="2996" y="4660"/>
                    </a:lnTo>
                    <a:lnTo>
                      <a:pt x="2986" y="4680"/>
                    </a:lnTo>
                    <a:lnTo>
                      <a:pt x="2974" y="4698"/>
                    </a:lnTo>
                    <a:lnTo>
                      <a:pt x="2960" y="4714"/>
                    </a:lnTo>
                    <a:lnTo>
                      <a:pt x="2960" y="4714"/>
                    </a:lnTo>
                    <a:lnTo>
                      <a:pt x="2956" y="4728"/>
                    </a:lnTo>
                    <a:lnTo>
                      <a:pt x="2948" y="4740"/>
                    </a:lnTo>
                    <a:lnTo>
                      <a:pt x="2934" y="4766"/>
                    </a:lnTo>
                    <a:lnTo>
                      <a:pt x="2926" y="4778"/>
                    </a:lnTo>
                    <a:lnTo>
                      <a:pt x="2920" y="4792"/>
                    </a:lnTo>
                    <a:lnTo>
                      <a:pt x="2918" y="4808"/>
                    </a:lnTo>
                    <a:lnTo>
                      <a:pt x="2918" y="4826"/>
                    </a:lnTo>
                    <a:lnTo>
                      <a:pt x="2918" y="4826"/>
                    </a:lnTo>
                    <a:lnTo>
                      <a:pt x="2920" y="4828"/>
                    </a:lnTo>
                    <a:lnTo>
                      <a:pt x="2922" y="4830"/>
                    </a:lnTo>
                    <a:lnTo>
                      <a:pt x="2924" y="4832"/>
                    </a:lnTo>
                    <a:lnTo>
                      <a:pt x="2924" y="4834"/>
                    </a:lnTo>
                    <a:lnTo>
                      <a:pt x="2924" y="4834"/>
                    </a:lnTo>
                    <a:lnTo>
                      <a:pt x="2910" y="4860"/>
                    </a:lnTo>
                    <a:lnTo>
                      <a:pt x="2896" y="4886"/>
                    </a:lnTo>
                    <a:lnTo>
                      <a:pt x="2884" y="4914"/>
                    </a:lnTo>
                    <a:lnTo>
                      <a:pt x="2870" y="4942"/>
                    </a:lnTo>
                    <a:lnTo>
                      <a:pt x="2870" y="4942"/>
                    </a:lnTo>
                    <a:lnTo>
                      <a:pt x="2870" y="4948"/>
                    </a:lnTo>
                    <a:lnTo>
                      <a:pt x="2872" y="4950"/>
                    </a:lnTo>
                    <a:lnTo>
                      <a:pt x="2874" y="4952"/>
                    </a:lnTo>
                    <a:lnTo>
                      <a:pt x="2874" y="4952"/>
                    </a:lnTo>
                    <a:lnTo>
                      <a:pt x="2870" y="4960"/>
                    </a:lnTo>
                    <a:lnTo>
                      <a:pt x="2866" y="4970"/>
                    </a:lnTo>
                    <a:lnTo>
                      <a:pt x="2864" y="4980"/>
                    </a:lnTo>
                    <a:lnTo>
                      <a:pt x="2860" y="4990"/>
                    </a:lnTo>
                    <a:lnTo>
                      <a:pt x="2860" y="4990"/>
                    </a:lnTo>
                    <a:lnTo>
                      <a:pt x="2862" y="4996"/>
                    </a:lnTo>
                    <a:lnTo>
                      <a:pt x="2864" y="4996"/>
                    </a:lnTo>
                    <a:lnTo>
                      <a:pt x="2868" y="4998"/>
                    </a:lnTo>
                    <a:lnTo>
                      <a:pt x="2868" y="4998"/>
                    </a:lnTo>
                    <a:lnTo>
                      <a:pt x="2866" y="5008"/>
                    </a:lnTo>
                    <a:lnTo>
                      <a:pt x="2864" y="5016"/>
                    </a:lnTo>
                    <a:lnTo>
                      <a:pt x="2854" y="5032"/>
                    </a:lnTo>
                    <a:lnTo>
                      <a:pt x="2842" y="5048"/>
                    </a:lnTo>
                    <a:lnTo>
                      <a:pt x="2832" y="5064"/>
                    </a:lnTo>
                    <a:lnTo>
                      <a:pt x="2832" y="5064"/>
                    </a:lnTo>
                    <a:lnTo>
                      <a:pt x="2816" y="5098"/>
                    </a:lnTo>
                    <a:lnTo>
                      <a:pt x="2798" y="5130"/>
                    </a:lnTo>
                    <a:lnTo>
                      <a:pt x="2778" y="5162"/>
                    </a:lnTo>
                    <a:lnTo>
                      <a:pt x="2758" y="5194"/>
                    </a:lnTo>
                    <a:lnTo>
                      <a:pt x="2758" y="5194"/>
                    </a:lnTo>
                    <a:lnTo>
                      <a:pt x="2758" y="5196"/>
                    </a:lnTo>
                    <a:lnTo>
                      <a:pt x="2758" y="5198"/>
                    </a:lnTo>
                    <a:lnTo>
                      <a:pt x="2754" y="5206"/>
                    </a:lnTo>
                    <a:lnTo>
                      <a:pt x="2736" y="5228"/>
                    </a:lnTo>
                    <a:lnTo>
                      <a:pt x="2712" y="5252"/>
                    </a:lnTo>
                    <a:lnTo>
                      <a:pt x="2694" y="5270"/>
                    </a:lnTo>
                    <a:lnTo>
                      <a:pt x="2694" y="5270"/>
                    </a:lnTo>
                    <a:lnTo>
                      <a:pt x="2678" y="5288"/>
                    </a:lnTo>
                    <a:lnTo>
                      <a:pt x="2664" y="5304"/>
                    </a:lnTo>
                    <a:lnTo>
                      <a:pt x="2664" y="5304"/>
                    </a:lnTo>
                    <a:lnTo>
                      <a:pt x="2650" y="5316"/>
                    </a:lnTo>
                    <a:lnTo>
                      <a:pt x="2634" y="5328"/>
                    </a:lnTo>
                    <a:lnTo>
                      <a:pt x="2602" y="5350"/>
                    </a:lnTo>
                    <a:lnTo>
                      <a:pt x="2570" y="5372"/>
                    </a:lnTo>
                    <a:lnTo>
                      <a:pt x="2538" y="5394"/>
                    </a:lnTo>
                    <a:lnTo>
                      <a:pt x="2538" y="5394"/>
                    </a:lnTo>
                    <a:lnTo>
                      <a:pt x="2502" y="5426"/>
                    </a:lnTo>
                    <a:lnTo>
                      <a:pt x="2468" y="5456"/>
                    </a:lnTo>
                    <a:lnTo>
                      <a:pt x="2468" y="5456"/>
                    </a:lnTo>
                    <a:lnTo>
                      <a:pt x="2456" y="5462"/>
                    </a:lnTo>
                    <a:lnTo>
                      <a:pt x="2448" y="5468"/>
                    </a:lnTo>
                    <a:lnTo>
                      <a:pt x="2430" y="5482"/>
                    </a:lnTo>
                    <a:lnTo>
                      <a:pt x="2412" y="5496"/>
                    </a:lnTo>
                    <a:lnTo>
                      <a:pt x="2394" y="5510"/>
                    </a:lnTo>
                    <a:lnTo>
                      <a:pt x="2394" y="5510"/>
                    </a:lnTo>
                    <a:lnTo>
                      <a:pt x="2392" y="5510"/>
                    </a:lnTo>
                    <a:lnTo>
                      <a:pt x="2390" y="5506"/>
                    </a:lnTo>
                    <a:lnTo>
                      <a:pt x="2390" y="5506"/>
                    </a:lnTo>
                    <a:lnTo>
                      <a:pt x="2388" y="5510"/>
                    </a:lnTo>
                    <a:lnTo>
                      <a:pt x="2386" y="5516"/>
                    </a:lnTo>
                    <a:lnTo>
                      <a:pt x="2378" y="5522"/>
                    </a:lnTo>
                    <a:lnTo>
                      <a:pt x="2368" y="5530"/>
                    </a:lnTo>
                    <a:lnTo>
                      <a:pt x="2362" y="5538"/>
                    </a:lnTo>
                    <a:lnTo>
                      <a:pt x="2362" y="5538"/>
                    </a:lnTo>
                    <a:lnTo>
                      <a:pt x="2362" y="5544"/>
                    </a:lnTo>
                    <a:lnTo>
                      <a:pt x="2362" y="5550"/>
                    </a:lnTo>
                    <a:lnTo>
                      <a:pt x="2362" y="5550"/>
                    </a:lnTo>
                    <a:lnTo>
                      <a:pt x="2358" y="5554"/>
                    </a:lnTo>
                    <a:lnTo>
                      <a:pt x="2354" y="5558"/>
                    </a:lnTo>
                    <a:lnTo>
                      <a:pt x="2350" y="5560"/>
                    </a:lnTo>
                    <a:lnTo>
                      <a:pt x="2346" y="5564"/>
                    </a:lnTo>
                    <a:lnTo>
                      <a:pt x="2346" y="5564"/>
                    </a:lnTo>
                    <a:lnTo>
                      <a:pt x="2328" y="5592"/>
                    </a:lnTo>
                    <a:lnTo>
                      <a:pt x="2328" y="5592"/>
                    </a:lnTo>
                    <a:lnTo>
                      <a:pt x="2314" y="5610"/>
                    </a:lnTo>
                    <a:lnTo>
                      <a:pt x="2298" y="5624"/>
                    </a:lnTo>
                    <a:lnTo>
                      <a:pt x="2268" y="5652"/>
                    </a:lnTo>
                    <a:lnTo>
                      <a:pt x="2268" y="5652"/>
                    </a:lnTo>
                    <a:lnTo>
                      <a:pt x="2248" y="5668"/>
                    </a:lnTo>
                    <a:lnTo>
                      <a:pt x="2228" y="5682"/>
                    </a:lnTo>
                    <a:lnTo>
                      <a:pt x="2208" y="5694"/>
                    </a:lnTo>
                    <a:lnTo>
                      <a:pt x="2184" y="5706"/>
                    </a:lnTo>
                    <a:lnTo>
                      <a:pt x="2140" y="5730"/>
                    </a:lnTo>
                    <a:lnTo>
                      <a:pt x="2116" y="5744"/>
                    </a:lnTo>
                    <a:lnTo>
                      <a:pt x="2094" y="5760"/>
                    </a:lnTo>
                    <a:lnTo>
                      <a:pt x="2094" y="5760"/>
                    </a:lnTo>
                    <a:lnTo>
                      <a:pt x="2096" y="5760"/>
                    </a:lnTo>
                    <a:lnTo>
                      <a:pt x="2096" y="5760"/>
                    </a:lnTo>
                    <a:lnTo>
                      <a:pt x="2098" y="5758"/>
                    </a:lnTo>
                    <a:lnTo>
                      <a:pt x="2098" y="5758"/>
                    </a:lnTo>
                    <a:lnTo>
                      <a:pt x="2076" y="5778"/>
                    </a:lnTo>
                    <a:lnTo>
                      <a:pt x="2052" y="5796"/>
                    </a:lnTo>
                    <a:lnTo>
                      <a:pt x="2024" y="5816"/>
                    </a:lnTo>
                    <a:lnTo>
                      <a:pt x="1996" y="5832"/>
                    </a:lnTo>
                    <a:lnTo>
                      <a:pt x="1934" y="5868"/>
                    </a:lnTo>
                    <a:lnTo>
                      <a:pt x="1870" y="5902"/>
                    </a:lnTo>
                    <a:lnTo>
                      <a:pt x="1870" y="5902"/>
                    </a:lnTo>
                    <a:lnTo>
                      <a:pt x="1812" y="5932"/>
                    </a:lnTo>
                    <a:lnTo>
                      <a:pt x="1750" y="5962"/>
                    </a:lnTo>
                    <a:lnTo>
                      <a:pt x="1690" y="5988"/>
                    </a:lnTo>
                    <a:lnTo>
                      <a:pt x="1658" y="6000"/>
                    </a:lnTo>
                    <a:lnTo>
                      <a:pt x="1628" y="6010"/>
                    </a:lnTo>
                    <a:lnTo>
                      <a:pt x="1628" y="6010"/>
                    </a:lnTo>
                    <a:lnTo>
                      <a:pt x="1602" y="6014"/>
                    </a:lnTo>
                    <a:lnTo>
                      <a:pt x="1590" y="6018"/>
                    </a:lnTo>
                    <a:lnTo>
                      <a:pt x="1580" y="6024"/>
                    </a:lnTo>
                    <a:lnTo>
                      <a:pt x="1580" y="6024"/>
                    </a:lnTo>
                    <a:lnTo>
                      <a:pt x="1528" y="6034"/>
                    </a:lnTo>
                    <a:lnTo>
                      <a:pt x="1478" y="6046"/>
                    </a:lnTo>
                    <a:lnTo>
                      <a:pt x="1380" y="6070"/>
                    </a:lnTo>
                    <a:lnTo>
                      <a:pt x="1380" y="6070"/>
                    </a:lnTo>
                    <a:lnTo>
                      <a:pt x="1374" y="6070"/>
                    </a:lnTo>
                    <a:lnTo>
                      <a:pt x="1374" y="6070"/>
                    </a:lnTo>
                    <a:close/>
                    <a:moveTo>
                      <a:pt x="1074" y="1772"/>
                    </a:moveTo>
                    <a:lnTo>
                      <a:pt x="1074" y="1772"/>
                    </a:lnTo>
                    <a:lnTo>
                      <a:pt x="1076" y="1786"/>
                    </a:lnTo>
                    <a:lnTo>
                      <a:pt x="1078" y="1788"/>
                    </a:lnTo>
                    <a:lnTo>
                      <a:pt x="1078" y="1788"/>
                    </a:lnTo>
                    <a:lnTo>
                      <a:pt x="1078" y="1782"/>
                    </a:lnTo>
                    <a:lnTo>
                      <a:pt x="1076" y="1778"/>
                    </a:lnTo>
                    <a:lnTo>
                      <a:pt x="1074" y="1772"/>
                    </a:lnTo>
                    <a:lnTo>
                      <a:pt x="1074" y="1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87" name="Freeform 175"/>
              <p:cNvSpPr>
                <a:spLocks/>
              </p:cNvSpPr>
              <p:nvPr userDrawn="1"/>
            </p:nvSpPr>
            <p:spPr bwMode="auto">
              <a:xfrm>
                <a:off x="4066" y="471"/>
                <a:ext cx="13" cy="21"/>
              </a:xfrm>
              <a:custGeom>
                <a:avLst/>
                <a:gdLst>
                  <a:gd name="T0" fmla="*/ 36 w 48"/>
                  <a:gd name="T1" fmla="*/ 28 h 80"/>
                  <a:gd name="T2" fmla="*/ 42 w 48"/>
                  <a:gd name="T3" fmla="*/ 36 h 80"/>
                  <a:gd name="T4" fmla="*/ 48 w 48"/>
                  <a:gd name="T5" fmla="*/ 40 h 80"/>
                  <a:gd name="T6" fmla="*/ 46 w 48"/>
                  <a:gd name="T7" fmla="*/ 44 h 80"/>
                  <a:gd name="T8" fmla="*/ 40 w 48"/>
                  <a:gd name="T9" fmla="*/ 46 h 80"/>
                  <a:gd name="T10" fmla="*/ 48 w 48"/>
                  <a:gd name="T11" fmla="*/ 80 h 80"/>
                  <a:gd name="T12" fmla="*/ 36 w 48"/>
                  <a:gd name="T13" fmla="*/ 76 h 80"/>
                  <a:gd name="T14" fmla="*/ 20 w 48"/>
                  <a:gd name="T15" fmla="*/ 72 h 80"/>
                  <a:gd name="T16" fmla="*/ 20 w 48"/>
                  <a:gd name="T17" fmla="*/ 70 h 80"/>
                  <a:gd name="T18" fmla="*/ 18 w 48"/>
                  <a:gd name="T19" fmla="*/ 66 h 80"/>
                  <a:gd name="T20" fmla="*/ 18 w 48"/>
                  <a:gd name="T21" fmla="*/ 62 h 80"/>
                  <a:gd name="T22" fmla="*/ 26 w 48"/>
                  <a:gd name="T23" fmla="*/ 64 h 80"/>
                  <a:gd name="T24" fmla="*/ 30 w 48"/>
                  <a:gd name="T25" fmla="*/ 66 h 80"/>
                  <a:gd name="T26" fmla="*/ 36 w 48"/>
                  <a:gd name="T27" fmla="*/ 64 h 80"/>
                  <a:gd name="T28" fmla="*/ 38 w 48"/>
                  <a:gd name="T29" fmla="*/ 58 h 80"/>
                  <a:gd name="T30" fmla="*/ 32 w 48"/>
                  <a:gd name="T31" fmla="*/ 52 h 80"/>
                  <a:gd name="T32" fmla="*/ 32 w 48"/>
                  <a:gd name="T33" fmla="*/ 48 h 80"/>
                  <a:gd name="T34" fmla="*/ 20 w 48"/>
                  <a:gd name="T35" fmla="*/ 46 h 80"/>
                  <a:gd name="T36" fmla="*/ 12 w 48"/>
                  <a:gd name="T37" fmla="*/ 40 h 80"/>
                  <a:gd name="T38" fmla="*/ 4 w 48"/>
                  <a:gd name="T39" fmla="*/ 26 h 80"/>
                  <a:gd name="T40" fmla="*/ 0 w 48"/>
                  <a:gd name="T41" fmla="*/ 22 h 80"/>
                  <a:gd name="T42" fmla="*/ 10 w 48"/>
                  <a:gd name="T43" fmla="*/ 16 h 80"/>
                  <a:gd name="T44" fmla="*/ 12 w 48"/>
                  <a:gd name="T45" fmla="*/ 12 h 80"/>
                  <a:gd name="T46" fmla="*/ 8 w 48"/>
                  <a:gd name="T47" fmla="*/ 10 h 80"/>
                  <a:gd name="T48" fmla="*/ 14 w 48"/>
                  <a:gd name="T49" fmla="*/ 10 h 80"/>
                  <a:gd name="T50" fmla="*/ 20 w 48"/>
                  <a:gd name="T51" fmla="*/ 18 h 80"/>
                  <a:gd name="T52" fmla="*/ 24 w 48"/>
                  <a:gd name="T53" fmla="*/ 22 h 80"/>
                  <a:gd name="T54" fmla="*/ 24 w 48"/>
                  <a:gd name="T55" fmla="*/ 18 h 80"/>
                  <a:gd name="T56" fmla="*/ 22 w 48"/>
                  <a:gd name="T57" fmla="*/ 6 h 80"/>
                  <a:gd name="T58" fmla="*/ 24 w 48"/>
                  <a:gd name="T59" fmla="*/ 0 h 80"/>
                  <a:gd name="T60" fmla="*/ 30 w 48"/>
                  <a:gd name="T61" fmla="*/ 0 h 80"/>
                  <a:gd name="T62" fmla="*/ 38 w 48"/>
                  <a:gd name="T63" fmla="*/ 6 h 80"/>
                  <a:gd name="T64" fmla="*/ 42 w 48"/>
                  <a:gd name="T65" fmla="*/ 16 h 80"/>
                  <a:gd name="T66" fmla="*/ 40 w 48"/>
                  <a:gd name="T67" fmla="*/ 26 h 80"/>
                  <a:gd name="T68" fmla="*/ 36 w 48"/>
                  <a:gd name="T69" fmla="*/ 2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" h="80">
                    <a:moveTo>
                      <a:pt x="36" y="28"/>
                    </a:moveTo>
                    <a:lnTo>
                      <a:pt x="36" y="28"/>
                    </a:lnTo>
                    <a:lnTo>
                      <a:pt x="38" y="32"/>
                    </a:lnTo>
                    <a:lnTo>
                      <a:pt x="42" y="36"/>
                    </a:lnTo>
                    <a:lnTo>
                      <a:pt x="48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6" y="44"/>
                    </a:lnTo>
                    <a:lnTo>
                      <a:pt x="40" y="46"/>
                    </a:lnTo>
                    <a:lnTo>
                      <a:pt x="40" y="46"/>
                    </a:lnTo>
                    <a:lnTo>
                      <a:pt x="48" y="80"/>
                    </a:lnTo>
                    <a:lnTo>
                      <a:pt x="48" y="80"/>
                    </a:lnTo>
                    <a:lnTo>
                      <a:pt x="44" y="76"/>
                    </a:lnTo>
                    <a:lnTo>
                      <a:pt x="36" y="76"/>
                    </a:lnTo>
                    <a:lnTo>
                      <a:pt x="28" y="74"/>
                    </a:lnTo>
                    <a:lnTo>
                      <a:pt x="20" y="72"/>
                    </a:lnTo>
                    <a:lnTo>
                      <a:pt x="20" y="72"/>
                    </a:lnTo>
                    <a:lnTo>
                      <a:pt x="20" y="70"/>
                    </a:lnTo>
                    <a:lnTo>
                      <a:pt x="18" y="68"/>
                    </a:lnTo>
                    <a:lnTo>
                      <a:pt x="18" y="66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22" y="62"/>
                    </a:lnTo>
                    <a:lnTo>
                      <a:pt x="26" y="64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4" y="66"/>
                    </a:lnTo>
                    <a:lnTo>
                      <a:pt x="36" y="64"/>
                    </a:lnTo>
                    <a:lnTo>
                      <a:pt x="38" y="58"/>
                    </a:lnTo>
                    <a:lnTo>
                      <a:pt x="38" y="58"/>
                    </a:lnTo>
                    <a:lnTo>
                      <a:pt x="32" y="56"/>
                    </a:lnTo>
                    <a:lnTo>
                      <a:pt x="32" y="52"/>
                    </a:lnTo>
                    <a:lnTo>
                      <a:pt x="32" y="48"/>
                    </a:lnTo>
                    <a:lnTo>
                      <a:pt x="32" y="48"/>
                    </a:lnTo>
                    <a:lnTo>
                      <a:pt x="24" y="48"/>
                    </a:lnTo>
                    <a:lnTo>
                      <a:pt x="20" y="46"/>
                    </a:lnTo>
                    <a:lnTo>
                      <a:pt x="16" y="44"/>
                    </a:lnTo>
                    <a:lnTo>
                      <a:pt x="12" y="40"/>
                    </a:lnTo>
                    <a:lnTo>
                      <a:pt x="8" y="30"/>
                    </a:lnTo>
                    <a:lnTo>
                      <a:pt x="4" y="2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6" y="20"/>
                    </a:lnTo>
                    <a:lnTo>
                      <a:pt x="10" y="16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14" y="10"/>
                    </a:lnTo>
                    <a:lnTo>
                      <a:pt x="18" y="12"/>
                    </a:lnTo>
                    <a:lnTo>
                      <a:pt x="20" y="18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24" y="20"/>
                    </a:lnTo>
                    <a:lnTo>
                      <a:pt x="24" y="18"/>
                    </a:lnTo>
                    <a:lnTo>
                      <a:pt x="22" y="12"/>
                    </a:lnTo>
                    <a:lnTo>
                      <a:pt x="22" y="6"/>
                    </a:lnTo>
                    <a:lnTo>
                      <a:pt x="22" y="2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4" y="2"/>
                    </a:lnTo>
                    <a:lnTo>
                      <a:pt x="38" y="6"/>
                    </a:lnTo>
                    <a:lnTo>
                      <a:pt x="42" y="10"/>
                    </a:lnTo>
                    <a:lnTo>
                      <a:pt x="42" y="16"/>
                    </a:lnTo>
                    <a:lnTo>
                      <a:pt x="42" y="22"/>
                    </a:lnTo>
                    <a:lnTo>
                      <a:pt x="40" y="26"/>
                    </a:lnTo>
                    <a:lnTo>
                      <a:pt x="36" y="28"/>
                    </a:lnTo>
                    <a:lnTo>
                      <a:pt x="36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88" name="Freeform 176"/>
              <p:cNvSpPr>
                <a:spLocks/>
              </p:cNvSpPr>
              <p:nvPr userDrawn="1"/>
            </p:nvSpPr>
            <p:spPr bwMode="auto">
              <a:xfrm>
                <a:off x="3753" y="176"/>
                <a:ext cx="6" cy="1"/>
              </a:xfrm>
              <a:custGeom>
                <a:avLst/>
                <a:gdLst>
                  <a:gd name="T0" fmla="*/ 8 w 20"/>
                  <a:gd name="T1" fmla="*/ 0 h 6"/>
                  <a:gd name="T2" fmla="*/ 8 w 20"/>
                  <a:gd name="T3" fmla="*/ 0 h 6"/>
                  <a:gd name="T4" fmla="*/ 10 w 20"/>
                  <a:gd name="T5" fmla="*/ 2 h 6"/>
                  <a:gd name="T6" fmla="*/ 14 w 20"/>
                  <a:gd name="T7" fmla="*/ 2 h 6"/>
                  <a:gd name="T8" fmla="*/ 18 w 20"/>
                  <a:gd name="T9" fmla="*/ 0 h 6"/>
                  <a:gd name="T10" fmla="*/ 20 w 20"/>
                  <a:gd name="T11" fmla="*/ 2 h 6"/>
                  <a:gd name="T12" fmla="*/ 20 w 20"/>
                  <a:gd name="T13" fmla="*/ 2 h 6"/>
                  <a:gd name="T14" fmla="*/ 16 w 20"/>
                  <a:gd name="T15" fmla="*/ 4 h 6"/>
                  <a:gd name="T16" fmla="*/ 12 w 20"/>
                  <a:gd name="T17" fmla="*/ 4 h 6"/>
                  <a:gd name="T18" fmla="*/ 2 w 20"/>
                  <a:gd name="T19" fmla="*/ 6 h 6"/>
                  <a:gd name="T20" fmla="*/ 2 w 20"/>
                  <a:gd name="T21" fmla="*/ 6 h 6"/>
                  <a:gd name="T22" fmla="*/ 0 w 20"/>
                  <a:gd name="T23" fmla="*/ 4 h 6"/>
                  <a:gd name="T24" fmla="*/ 4 w 20"/>
                  <a:gd name="T25" fmla="*/ 4 h 6"/>
                  <a:gd name="T26" fmla="*/ 6 w 20"/>
                  <a:gd name="T27" fmla="*/ 4 h 6"/>
                  <a:gd name="T28" fmla="*/ 8 w 20"/>
                  <a:gd name="T29" fmla="*/ 2 h 6"/>
                  <a:gd name="T30" fmla="*/ 8 w 20"/>
                  <a:gd name="T31" fmla="*/ 0 h 6"/>
                  <a:gd name="T32" fmla="*/ 8 w 20"/>
                  <a:gd name="T3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6">
                    <a:moveTo>
                      <a:pt x="8" y="0"/>
                    </a:moveTo>
                    <a:lnTo>
                      <a:pt x="8" y="0"/>
                    </a:lnTo>
                    <a:lnTo>
                      <a:pt x="10" y="2"/>
                    </a:lnTo>
                    <a:lnTo>
                      <a:pt x="14" y="2"/>
                    </a:lnTo>
                    <a:lnTo>
                      <a:pt x="18" y="0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4"/>
                    </a:lnTo>
                    <a:lnTo>
                      <a:pt x="12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89" name="Freeform 177"/>
              <p:cNvSpPr>
                <a:spLocks noEditPoints="1"/>
              </p:cNvSpPr>
              <p:nvPr userDrawn="1"/>
            </p:nvSpPr>
            <p:spPr bwMode="auto">
              <a:xfrm>
                <a:off x="3153" y="177"/>
                <a:ext cx="676" cy="490"/>
              </a:xfrm>
              <a:custGeom>
                <a:avLst/>
                <a:gdLst>
                  <a:gd name="T0" fmla="*/ 1574 w 2554"/>
                  <a:gd name="T1" fmla="*/ 200 h 1868"/>
                  <a:gd name="T2" fmla="*/ 1652 w 2554"/>
                  <a:gd name="T3" fmla="*/ 176 h 1868"/>
                  <a:gd name="T4" fmla="*/ 1838 w 2554"/>
                  <a:gd name="T5" fmla="*/ 122 h 1868"/>
                  <a:gd name="T6" fmla="*/ 2002 w 2554"/>
                  <a:gd name="T7" fmla="*/ 62 h 1868"/>
                  <a:gd name="T8" fmla="*/ 2210 w 2554"/>
                  <a:gd name="T9" fmla="*/ 18 h 1868"/>
                  <a:gd name="T10" fmla="*/ 2252 w 2554"/>
                  <a:gd name="T11" fmla="*/ 40 h 1868"/>
                  <a:gd name="T12" fmla="*/ 2394 w 2554"/>
                  <a:gd name="T13" fmla="*/ 82 h 1868"/>
                  <a:gd name="T14" fmla="*/ 2306 w 2554"/>
                  <a:gd name="T15" fmla="*/ 134 h 1868"/>
                  <a:gd name="T16" fmla="*/ 2260 w 2554"/>
                  <a:gd name="T17" fmla="*/ 186 h 1868"/>
                  <a:gd name="T18" fmla="*/ 2242 w 2554"/>
                  <a:gd name="T19" fmla="*/ 218 h 1868"/>
                  <a:gd name="T20" fmla="*/ 2120 w 2554"/>
                  <a:gd name="T21" fmla="*/ 284 h 1868"/>
                  <a:gd name="T22" fmla="*/ 2200 w 2554"/>
                  <a:gd name="T23" fmla="*/ 288 h 1868"/>
                  <a:gd name="T24" fmla="*/ 2144 w 2554"/>
                  <a:gd name="T25" fmla="*/ 348 h 1868"/>
                  <a:gd name="T26" fmla="*/ 2390 w 2554"/>
                  <a:gd name="T27" fmla="*/ 304 h 1868"/>
                  <a:gd name="T28" fmla="*/ 2296 w 2554"/>
                  <a:gd name="T29" fmla="*/ 340 h 1868"/>
                  <a:gd name="T30" fmla="*/ 2230 w 2554"/>
                  <a:gd name="T31" fmla="*/ 376 h 1868"/>
                  <a:gd name="T32" fmla="*/ 2348 w 2554"/>
                  <a:gd name="T33" fmla="*/ 370 h 1868"/>
                  <a:gd name="T34" fmla="*/ 2158 w 2554"/>
                  <a:gd name="T35" fmla="*/ 426 h 1868"/>
                  <a:gd name="T36" fmla="*/ 2074 w 2554"/>
                  <a:gd name="T37" fmla="*/ 418 h 1868"/>
                  <a:gd name="T38" fmla="*/ 1962 w 2554"/>
                  <a:gd name="T39" fmla="*/ 436 h 1868"/>
                  <a:gd name="T40" fmla="*/ 1800 w 2554"/>
                  <a:gd name="T41" fmla="*/ 446 h 1868"/>
                  <a:gd name="T42" fmla="*/ 1494 w 2554"/>
                  <a:gd name="T43" fmla="*/ 608 h 1868"/>
                  <a:gd name="T44" fmla="*/ 1298 w 2554"/>
                  <a:gd name="T45" fmla="*/ 786 h 1868"/>
                  <a:gd name="T46" fmla="*/ 1314 w 2554"/>
                  <a:gd name="T47" fmla="*/ 808 h 1868"/>
                  <a:gd name="T48" fmla="*/ 1830 w 2554"/>
                  <a:gd name="T49" fmla="*/ 606 h 1868"/>
                  <a:gd name="T50" fmla="*/ 1992 w 2554"/>
                  <a:gd name="T51" fmla="*/ 596 h 1868"/>
                  <a:gd name="T52" fmla="*/ 1906 w 2554"/>
                  <a:gd name="T53" fmla="*/ 662 h 1868"/>
                  <a:gd name="T54" fmla="*/ 1864 w 2554"/>
                  <a:gd name="T55" fmla="*/ 730 h 1868"/>
                  <a:gd name="T56" fmla="*/ 1946 w 2554"/>
                  <a:gd name="T57" fmla="*/ 742 h 1868"/>
                  <a:gd name="T58" fmla="*/ 1874 w 2554"/>
                  <a:gd name="T59" fmla="*/ 808 h 1868"/>
                  <a:gd name="T60" fmla="*/ 1800 w 2554"/>
                  <a:gd name="T61" fmla="*/ 882 h 1868"/>
                  <a:gd name="T62" fmla="*/ 1792 w 2554"/>
                  <a:gd name="T63" fmla="*/ 920 h 1868"/>
                  <a:gd name="T64" fmla="*/ 1748 w 2554"/>
                  <a:gd name="T65" fmla="*/ 986 h 1868"/>
                  <a:gd name="T66" fmla="*/ 1724 w 2554"/>
                  <a:gd name="T67" fmla="*/ 1042 h 1868"/>
                  <a:gd name="T68" fmla="*/ 1560 w 2554"/>
                  <a:gd name="T69" fmla="*/ 1074 h 1868"/>
                  <a:gd name="T70" fmla="*/ 1354 w 2554"/>
                  <a:gd name="T71" fmla="*/ 1026 h 1868"/>
                  <a:gd name="T72" fmla="*/ 1360 w 2554"/>
                  <a:gd name="T73" fmla="*/ 1090 h 1868"/>
                  <a:gd name="T74" fmla="*/ 1246 w 2554"/>
                  <a:gd name="T75" fmla="*/ 1146 h 1868"/>
                  <a:gd name="T76" fmla="*/ 1240 w 2554"/>
                  <a:gd name="T77" fmla="*/ 1258 h 1868"/>
                  <a:gd name="T78" fmla="*/ 1236 w 2554"/>
                  <a:gd name="T79" fmla="*/ 1276 h 1868"/>
                  <a:gd name="T80" fmla="*/ 1066 w 2554"/>
                  <a:gd name="T81" fmla="*/ 1294 h 1868"/>
                  <a:gd name="T82" fmla="*/ 1166 w 2554"/>
                  <a:gd name="T83" fmla="*/ 1230 h 1868"/>
                  <a:gd name="T84" fmla="*/ 1196 w 2554"/>
                  <a:gd name="T85" fmla="*/ 1206 h 1868"/>
                  <a:gd name="T86" fmla="*/ 1084 w 2554"/>
                  <a:gd name="T87" fmla="*/ 1218 h 1868"/>
                  <a:gd name="T88" fmla="*/ 1034 w 2554"/>
                  <a:gd name="T89" fmla="*/ 1208 h 1868"/>
                  <a:gd name="T90" fmla="*/ 940 w 2554"/>
                  <a:gd name="T91" fmla="*/ 1226 h 1868"/>
                  <a:gd name="T92" fmla="*/ 858 w 2554"/>
                  <a:gd name="T93" fmla="*/ 1298 h 1868"/>
                  <a:gd name="T94" fmla="*/ 780 w 2554"/>
                  <a:gd name="T95" fmla="*/ 1268 h 1868"/>
                  <a:gd name="T96" fmla="*/ 656 w 2554"/>
                  <a:gd name="T97" fmla="*/ 1316 h 1868"/>
                  <a:gd name="T98" fmla="*/ 592 w 2554"/>
                  <a:gd name="T99" fmla="*/ 1346 h 1868"/>
                  <a:gd name="T100" fmla="*/ 610 w 2554"/>
                  <a:gd name="T101" fmla="*/ 1314 h 1868"/>
                  <a:gd name="T102" fmla="*/ 534 w 2554"/>
                  <a:gd name="T103" fmla="*/ 1386 h 1868"/>
                  <a:gd name="T104" fmla="*/ 472 w 2554"/>
                  <a:gd name="T105" fmla="*/ 1446 h 1868"/>
                  <a:gd name="T106" fmla="*/ 434 w 2554"/>
                  <a:gd name="T107" fmla="*/ 1472 h 1868"/>
                  <a:gd name="T108" fmla="*/ 306 w 2554"/>
                  <a:gd name="T109" fmla="*/ 1504 h 1868"/>
                  <a:gd name="T110" fmla="*/ 118 w 2554"/>
                  <a:gd name="T111" fmla="*/ 1698 h 1868"/>
                  <a:gd name="T112" fmla="*/ 80 w 2554"/>
                  <a:gd name="T113" fmla="*/ 1694 h 1868"/>
                  <a:gd name="T114" fmla="*/ 168 w 2554"/>
                  <a:gd name="T115" fmla="*/ 1472 h 1868"/>
                  <a:gd name="T116" fmla="*/ 128 w 2554"/>
                  <a:gd name="T117" fmla="*/ 1480 h 1868"/>
                  <a:gd name="T118" fmla="*/ 148 w 2554"/>
                  <a:gd name="T119" fmla="*/ 1404 h 1868"/>
                  <a:gd name="T120" fmla="*/ 1022 w 2554"/>
                  <a:gd name="T121" fmla="*/ 472 h 1868"/>
                  <a:gd name="T122" fmla="*/ 2094 w 2554"/>
                  <a:gd name="T123" fmla="*/ 292 h 1868"/>
                  <a:gd name="T124" fmla="*/ 2162 w 2554"/>
                  <a:gd name="T125" fmla="*/ 338 h 1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554" h="1868">
                    <a:moveTo>
                      <a:pt x="1368" y="276"/>
                    </a:moveTo>
                    <a:lnTo>
                      <a:pt x="1368" y="276"/>
                    </a:lnTo>
                    <a:lnTo>
                      <a:pt x="1378" y="274"/>
                    </a:lnTo>
                    <a:lnTo>
                      <a:pt x="1388" y="270"/>
                    </a:lnTo>
                    <a:lnTo>
                      <a:pt x="1412" y="260"/>
                    </a:lnTo>
                    <a:lnTo>
                      <a:pt x="1412" y="260"/>
                    </a:lnTo>
                    <a:lnTo>
                      <a:pt x="1418" y="260"/>
                    </a:lnTo>
                    <a:lnTo>
                      <a:pt x="1426" y="258"/>
                    </a:lnTo>
                    <a:lnTo>
                      <a:pt x="1442" y="250"/>
                    </a:lnTo>
                    <a:lnTo>
                      <a:pt x="1458" y="242"/>
                    </a:lnTo>
                    <a:lnTo>
                      <a:pt x="1468" y="240"/>
                    </a:lnTo>
                    <a:lnTo>
                      <a:pt x="1480" y="238"/>
                    </a:lnTo>
                    <a:lnTo>
                      <a:pt x="1480" y="238"/>
                    </a:lnTo>
                    <a:lnTo>
                      <a:pt x="1480" y="234"/>
                    </a:lnTo>
                    <a:lnTo>
                      <a:pt x="1482" y="232"/>
                    </a:lnTo>
                    <a:lnTo>
                      <a:pt x="1492" y="228"/>
                    </a:lnTo>
                    <a:lnTo>
                      <a:pt x="1514" y="220"/>
                    </a:lnTo>
                    <a:lnTo>
                      <a:pt x="1514" y="220"/>
                    </a:lnTo>
                    <a:lnTo>
                      <a:pt x="1512" y="224"/>
                    </a:lnTo>
                    <a:lnTo>
                      <a:pt x="1512" y="224"/>
                    </a:lnTo>
                    <a:lnTo>
                      <a:pt x="1522" y="224"/>
                    </a:lnTo>
                    <a:lnTo>
                      <a:pt x="1530" y="220"/>
                    </a:lnTo>
                    <a:lnTo>
                      <a:pt x="1548" y="214"/>
                    </a:lnTo>
                    <a:lnTo>
                      <a:pt x="1566" y="206"/>
                    </a:lnTo>
                    <a:lnTo>
                      <a:pt x="1572" y="204"/>
                    </a:lnTo>
                    <a:lnTo>
                      <a:pt x="1578" y="204"/>
                    </a:lnTo>
                    <a:lnTo>
                      <a:pt x="1578" y="204"/>
                    </a:lnTo>
                    <a:lnTo>
                      <a:pt x="1576" y="200"/>
                    </a:lnTo>
                    <a:lnTo>
                      <a:pt x="1574" y="200"/>
                    </a:lnTo>
                    <a:lnTo>
                      <a:pt x="1572" y="202"/>
                    </a:lnTo>
                    <a:lnTo>
                      <a:pt x="1566" y="202"/>
                    </a:lnTo>
                    <a:lnTo>
                      <a:pt x="1566" y="202"/>
                    </a:lnTo>
                    <a:lnTo>
                      <a:pt x="1578" y="196"/>
                    </a:lnTo>
                    <a:lnTo>
                      <a:pt x="1592" y="190"/>
                    </a:lnTo>
                    <a:lnTo>
                      <a:pt x="1608" y="188"/>
                    </a:lnTo>
                    <a:lnTo>
                      <a:pt x="1618" y="188"/>
                    </a:lnTo>
                    <a:lnTo>
                      <a:pt x="1630" y="190"/>
                    </a:lnTo>
                    <a:lnTo>
                      <a:pt x="1630" y="190"/>
                    </a:lnTo>
                    <a:lnTo>
                      <a:pt x="1628" y="188"/>
                    </a:lnTo>
                    <a:lnTo>
                      <a:pt x="1622" y="186"/>
                    </a:lnTo>
                    <a:lnTo>
                      <a:pt x="1622" y="186"/>
                    </a:lnTo>
                    <a:lnTo>
                      <a:pt x="1626" y="182"/>
                    </a:lnTo>
                    <a:lnTo>
                      <a:pt x="1632" y="182"/>
                    </a:lnTo>
                    <a:lnTo>
                      <a:pt x="1636" y="184"/>
                    </a:lnTo>
                    <a:lnTo>
                      <a:pt x="1644" y="184"/>
                    </a:lnTo>
                    <a:lnTo>
                      <a:pt x="1644" y="184"/>
                    </a:lnTo>
                    <a:lnTo>
                      <a:pt x="1642" y="182"/>
                    </a:lnTo>
                    <a:lnTo>
                      <a:pt x="1644" y="180"/>
                    </a:lnTo>
                    <a:lnTo>
                      <a:pt x="1644" y="180"/>
                    </a:lnTo>
                    <a:lnTo>
                      <a:pt x="1642" y="178"/>
                    </a:lnTo>
                    <a:lnTo>
                      <a:pt x="1640" y="180"/>
                    </a:lnTo>
                    <a:lnTo>
                      <a:pt x="1638" y="182"/>
                    </a:lnTo>
                    <a:lnTo>
                      <a:pt x="1636" y="182"/>
                    </a:lnTo>
                    <a:lnTo>
                      <a:pt x="1636" y="182"/>
                    </a:lnTo>
                    <a:lnTo>
                      <a:pt x="1638" y="180"/>
                    </a:lnTo>
                    <a:lnTo>
                      <a:pt x="1640" y="178"/>
                    </a:lnTo>
                    <a:lnTo>
                      <a:pt x="1646" y="176"/>
                    </a:lnTo>
                    <a:lnTo>
                      <a:pt x="1652" y="176"/>
                    </a:lnTo>
                    <a:lnTo>
                      <a:pt x="1656" y="174"/>
                    </a:lnTo>
                    <a:lnTo>
                      <a:pt x="1656" y="174"/>
                    </a:lnTo>
                    <a:lnTo>
                      <a:pt x="1654" y="174"/>
                    </a:lnTo>
                    <a:lnTo>
                      <a:pt x="1652" y="172"/>
                    </a:lnTo>
                    <a:lnTo>
                      <a:pt x="1652" y="172"/>
                    </a:lnTo>
                    <a:lnTo>
                      <a:pt x="1654" y="170"/>
                    </a:lnTo>
                    <a:lnTo>
                      <a:pt x="1658" y="172"/>
                    </a:lnTo>
                    <a:lnTo>
                      <a:pt x="1660" y="174"/>
                    </a:lnTo>
                    <a:lnTo>
                      <a:pt x="1664" y="172"/>
                    </a:lnTo>
                    <a:lnTo>
                      <a:pt x="1664" y="172"/>
                    </a:lnTo>
                    <a:lnTo>
                      <a:pt x="1664" y="172"/>
                    </a:lnTo>
                    <a:lnTo>
                      <a:pt x="1660" y="170"/>
                    </a:lnTo>
                    <a:lnTo>
                      <a:pt x="1660" y="170"/>
                    </a:lnTo>
                    <a:lnTo>
                      <a:pt x="1700" y="160"/>
                    </a:lnTo>
                    <a:lnTo>
                      <a:pt x="1740" y="152"/>
                    </a:lnTo>
                    <a:lnTo>
                      <a:pt x="1740" y="152"/>
                    </a:lnTo>
                    <a:lnTo>
                      <a:pt x="1738" y="156"/>
                    </a:lnTo>
                    <a:lnTo>
                      <a:pt x="1736" y="158"/>
                    </a:lnTo>
                    <a:lnTo>
                      <a:pt x="1732" y="158"/>
                    </a:lnTo>
                    <a:lnTo>
                      <a:pt x="1732" y="158"/>
                    </a:lnTo>
                    <a:lnTo>
                      <a:pt x="1782" y="140"/>
                    </a:lnTo>
                    <a:lnTo>
                      <a:pt x="1810" y="132"/>
                    </a:lnTo>
                    <a:lnTo>
                      <a:pt x="1824" y="130"/>
                    </a:lnTo>
                    <a:lnTo>
                      <a:pt x="1838" y="128"/>
                    </a:lnTo>
                    <a:lnTo>
                      <a:pt x="1838" y="128"/>
                    </a:lnTo>
                    <a:lnTo>
                      <a:pt x="1838" y="128"/>
                    </a:lnTo>
                    <a:lnTo>
                      <a:pt x="1838" y="126"/>
                    </a:lnTo>
                    <a:lnTo>
                      <a:pt x="1838" y="122"/>
                    </a:lnTo>
                    <a:lnTo>
                      <a:pt x="1838" y="122"/>
                    </a:lnTo>
                    <a:lnTo>
                      <a:pt x="1902" y="100"/>
                    </a:lnTo>
                    <a:lnTo>
                      <a:pt x="1934" y="90"/>
                    </a:lnTo>
                    <a:lnTo>
                      <a:pt x="1968" y="80"/>
                    </a:lnTo>
                    <a:lnTo>
                      <a:pt x="1968" y="80"/>
                    </a:lnTo>
                    <a:lnTo>
                      <a:pt x="1960" y="78"/>
                    </a:lnTo>
                    <a:lnTo>
                      <a:pt x="1952" y="80"/>
                    </a:lnTo>
                    <a:lnTo>
                      <a:pt x="1946" y="80"/>
                    </a:lnTo>
                    <a:lnTo>
                      <a:pt x="1942" y="78"/>
                    </a:lnTo>
                    <a:lnTo>
                      <a:pt x="1940" y="76"/>
                    </a:lnTo>
                    <a:lnTo>
                      <a:pt x="1940" y="76"/>
                    </a:lnTo>
                    <a:lnTo>
                      <a:pt x="1946" y="72"/>
                    </a:lnTo>
                    <a:lnTo>
                      <a:pt x="1950" y="66"/>
                    </a:lnTo>
                    <a:lnTo>
                      <a:pt x="1956" y="60"/>
                    </a:lnTo>
                    <a:lnTo>
                      <a:pt x="1960" y="58"/>
                    </a:lnTo>
                    <a:lnTo>
                      <a:pt x="1964" y="58"/>
                    </a:lnTo>
                    <a:lnTo>
                      <a:pt x="1964" y="58"/>
                    </a:lnTo>
                    <a:lnTo>
                      <a:pt x="1970" y="58"/>
                    </a:lnTo>
                    <a:lnTo>
                      <a:pt x="1978" y="60"/>
                    </a:lnTo>
                    <a:lnTo>
                      <a:pt x="1986" y="64"/>
                    </a:lnTo>
                    <a:lnTo>
                      <a:pt x="1994" y="64"/>
                    </a:lnTo>
                    <a:lnTo>
                      <a:pt x="1994" y="64"/>
                    </a:lnTo>
                    <a:lnTo>
                      <a:pt x="1994" y="66"/>
                    </a:lnTo>
                    <a:lnTo>
                      <a:pt x="1992" y="68"/>
                    </a:lnTo>
                    <a:lnTo>
                      <a:pt x="1990" y="68"/>
                    </a:lnTo>
                    <a:lnTo>
                      <a:pt x="1990" y="72"/>
                    </a:lnTo>
                    <a:lnTo>
                      <a:pt x="1990" y="72"/>
                    </a:lnTo>
                    <a:lnTo>
                      <a:pt x="2002" y="68"/>
                    </a:lnTo>
                    <a:lnTo>
                      <a:pt x="2002" y="68"/>
                    </a:lnTo>
                    <a:lnTo>
                      <a:pt x="2002" y="62"/>
                    </a:lnTo>
                    <a:lnTo>
                      <a:pt x="2002" y="60"/>
                    </a:lnTo>
                    <a:lnTo>
                      <a:pt x="2002" y="60"/>
                    </a:lnTo>
                    <a:lnTo>
                      <a:pt x="1998" y="58"/>
                    </a:lnTo>
                    <a:lnTo>
                      <a:pt x="1992" y="56"/>
                    </a:lnTo>
                    <a:lnTo>
                      <a:pt x="1992" y="56"/>
                    </a:lnTo>
                    <a:lnTo>
                      <a:pt x="1992" y="52"/>
                    </a:lnTo>
                    <a:lnTo>
                      <a:pt x="1994" y="52"/>
                    </a:lnTo>
                    <a:lnTo>
                      <a:pt x="1996" y="52"/>
                    </a:lnTo>
                    <a:lnTo>
                      <a:pt x="1996" y="48"/>
                    </a:lnTo>
                    <a:lnTo>
                      <a:pt x="1996" y="48"/>
                    </a:lnTo>
                    <a:lnTo>
                      <a:pt x="1994" y="46"/>
                    </a:lnTo>
                    <a:lnTo>
                      <a:pt x="1988" y="48"/>
                    </a:lnTo>
                    <a:lnTo>
                      <a:pt x="1984" y="50"/>
                    </a:lnTo>
                    <a:lnTo>
                      <a:pt x="1978" y="50"/>
                    </a:lnTo>
                    <a:lnTo>
                      <a:pt x="1978" y="50"/>
                    </a:lnTo>
                    <a:lnTo>
                      <a:pt x="1988" y="40"/>
                    </a:lnTo>
                    <a:lnTo>
                      <a:pt x="2004" y="32"/>
                    </a:lnTo>
                    <a:lnTo>
                      <a:pt x="2022" y="30"/>
                    </a:lnTo>
                    <a:lnTo>
                      <a:pt x="2030" y="30"/>
                    </a:lnTo>
                    <a:lnTo>
                      <a:pt x="2038" y="30"/>
                    </a:lnTo>
                    <a:lnTo>
                      <a:pt x="2038" y="30"/>
                    </a:lnTo>
                    <a:lnTo>
                      <a:pt x="2076" y="20"/>
                    </a:lnTo>
                    <a:lnTo>
                      <a:pt x="2118" y="10"/>
                    </a:lnTo>
                    <a:lnTo>
                      <a:pt x="2164" y="4"/>
                    </a:lnTo>
                    <a:lnTo>
                      <a:pt x="2210" y="0"/>
                    </a:lnTo>
                    <a:lnTo>
                      <a:pt x="2210" y="0"/>
                    </a:lnTo>
                    <a:lnTo>
                      <a:pt x="2212" y="4"/>
                    </a:lnTo>
                    <a:lnTo>
                      <a:pt x="2212" y="8"/>
                    </a:lnTo>
                    <a:lnTo>
                      <a:pt x="2210" y="18"/>
                    </a:lnTo>
                    <a:lnTo>
                      <a:pt x="2210" y="18"/>
                    </a:lnTo>
                    <a:lnTo>
                      <a:pt x="2204" y="16"/>
                    </a:lnTo>
                    <a:lnTo>
                      <a:pt x="2200" y="18"/>
                    </a:lnTo>
                    <a:lnTo>
                      <a:pt x="2194" y="22"/>
                    </a:lnTo>
                    <a:lnTo>
                      <a:pt x="2188" y="26"/>
                    </a:lnTo>
                    <a:lnTo>
                      <a:pt x="2186" y="28"/>
                    </a:lnTo>
                    <a:lnTo>
                      <a:pt x="2182" y="28"/>
                    </a:lnTo>
                    <a:lnTo>
                      <a:pt x="2182" y="28"/>
                    </a:lnTo>
                    <a:lnTo>
                      <a:pt x="2186" y="32"/>
                    </a:lnTo>
                    <a:lnTo>
                      <a:pt x="2194" y="34"/>
                    </a:lnTo>
                    <a:lnTo>
                      <a:pt x="2202" y="34"/>
                    </a:lnTo>
                    <a:lnTo>
                      <a:pt x="2210" y="36"/>
                    </a:lnTo>
                    <a:lnTo>
                      <a:pt x="2210" y="36"/>
                    </a:lnTo>
                    <a:lnTo>
                      <a:pt x="2224" y="28"/>
                    </a:lnTo>
                    <a:lnTo>
                      <a:pt x="2242" y="22"/>
                    </a:lnTo>
                    <a:lnTo>
                      <a:pt x="2262" y="18"/>
                    </a:lnTo>
                    <a:lnTo>
                      <a:pt x="2280" y="18"/>
                    </a:lnTo>
                    <a:lnTo>
                      <a:pt x="2280" y="18"/>
                    </a:lnTo>
                    <a:lnTo>
                      <a:pt x="2280" y="20"/>
                    </a:lnTo>
                    <a:lnTo>
                      <a:pt x="2280" y="22"/>
                    </a:lnTo>
                    <a:lnTo>
                      <a:pt x="2280" y="22"/>
                    </a:lnTo>
                    <a:lnTo>
                      <a:pt x="2304" y="18"/>
                    </a:lnTo>
                    <a:lnTo>
                      <a:pt x="2304" y="18"/>
                    </a:lnTo>
                    <a:lnTo>
                      <a:pt x="2298" y="28"/>
                    </a:lnTo>
                    <a:lnTo>
                      <a:pt x="2290" y="38"/>
                    </a:lnTo>
                    <a:lnTo>
                      <a:pt x="2290" y="38"/>
                    </a:lnTo>
                    <a:lnTo>
                      <a:pt x="2280" y="36"/>
                    </a:lnTo>
                    <a:lnTo>
                      <a:pt x="2272" y="36"/>
                    </a:lnTo>
                    <a:lnTo>
                      <a:pt x="2252" y="40"/>
                    </a:lnTo>
                    <a:lnTo>
                      <a:pt x="2252" y="40"/>
                    </a:lnTo>
                    <a:lnTo>
                      <a:pt x="2254" y="44"/>
                    </a:lnTo>
                    <a:lnTo>
                      <a:pt x="2258" y="44"/>
                    </a:lnTo>
                    <a:lnTo>
                      <a:pt x="2266" y="46"/>
                    </a:lnTo>
                    <a:lnTo>
                      <a:pt x="2274" y="46"/>
                    </a:lnTo>
                    <a:lnTo>
                      <a:pt x="2278" y="48"/>
                    </a:lnTo>
                    <a:lnTo>
                      <a:pt x="2280" y="50"/>
                    </a:lnTo>
                    <a:lnTo>
                      <a:pt x="2280" y="50"/>
                    </a:lnTo>
                    <a:lnTo>
                      <a:pt x="2288" y="48"/>
                    </a:lnTo>
                    <a:lnTo>
                      <a:pt x="2298" y="46"/>
                    </a:lnTo>
                    <a:lnTo>
                      <a:pt x="2322" y="44"/>
                    </a:lnTo>
                    <a:lnTo>
                      <a:pt x="2348" y="46"/>
                    </a:lnTo>
                    <a:lnTo>
                      <a:pt x="2372" y="50"/>
                    </a:lnTo>
                    <a:lnTo>
                      <a:pt x="2372" y="50"/>
                    </a:lnTo>
                    <a:lnTo>
                      <a:pt x="2370" y="52"/>
                    </a:lnTo>
                    <a:lnTo>
                      <a:pt x="2366" y="54"/>
                    </a:lnTo>
                    <a:lnTo>
                      <a:pt x="2364" y="56"/>
                    </a:lnTo>
                    <a:lnTo>
                      <a:pt x="2362" y="58"/>
                    </a:lnTo>
                    <a:lnTo>
                      <a:pt x="2362" y="58"/>
                    </a:lnTo>
                    <a:lnTo>
                      <a:pt x="2364" y="62"/>
                    </a:lnTo>
                    <a:lnTo>
                      <a:pt x="2368" y="64"/>
                    </a:lnTo>
                    <a:lnTo>
                      <a:pt x="2376" y="68"/>
                    </a:lnTo>
                    <a:lnTo>
                      <a:pt x="2386" y="70"/>
                    </a:lnTo>
                    <a:lnTo>
                      <a:pt x="2394" y="74"/>
                    </a:lnTo>
                    <a:lnTo>
                      <a:pt x="2394" y="74"/>
                    </a:lnTo>
                    <a:lnTo>
                      <a:pt x="2392" y="76"/>
                    </a:lnTo>
                    <a:lnTo>
                      <a:pt x="2388" y="76"/>
                    </a:lnTo>
                    <a:lnTo>
                      <a:pt x="2388" y="76"/>
                    </a:lnTo>
                    <a:lnTo>
                      <a:pt x="2394" y="82"/>
                    </a:lnTo>
                    <a:lnTo>
                      <a:pt x="2402" y="86"/>
                    </a:lnTo>
                    <a:lnTo>
                      <a:pt x="2402" y="86"/>
                    </a:lnTo>
                    <a:lnTo>
                      <a:pt x="2400" y="88"/>
                    </a:lnTo>
                    <a:lnTo>
                      <a:pt x="2396" y="88"/>
                    </a:lnTo>
                    <a:lnTo>
                      <a:pt x="2396" y="88"/>
                    </a:lnTo>
                    <a:lnTo>
                      <a:pt x="2398" y="90"/>
                    </a:lnTo>
                    <a:lnTo>
                      <a:pt x="2396" y="92"/>
                    </a:lnTo>
                    <a:lnTo>
                      <a:pt x="2396" y="92"/>
                    </a:lnTo>
                    <a:lnTo>
                      <a:pt x="2402" y="96"/>
                    </a:lnTo>
                    <a:lnTo>
                      <a:pt x="2408" y="98"/>
                    </a:lnTo>
                    <a:lnTo>
                      <a:pt x="2408" y="98"/>
                    </a:lnTo>
                    <a:lnTo>
                      <a:pt x="2404" y="100"/>
                    </a:lnTo>
                    <a:lnTo>
                      <a:pt x="2400" y="102"/>
                    </a:lnTo>
                    <a:lnTo>
                      <a:pt x="2390" y="102"/>
                    </a:lnTo>
                    <a:lnTo>
                      <a:pt x="2382" y="104"/>
                    </a:lnTo>
                    <a:lnTo>
                      <a:pt x="2376" y="106"/>
                    </a:lnTo>
                    <a:lnTo>
                      <a:pt x="2374" y="110"/>
                    </a:lnTo>
                    <a:lnTo>
                      <a:pt x="2374" y="110"/>
                    </a:lnTo>
                    <a:lnTo>
                      <a:pt x="2370" y="108"/>
                    </a:lnTo>
                    <a:lnTo>
                      <a:pt x="2364" y="108"/>
                    </a:lnTo>
                    <a:lnTo>
                      <a:pt x="2352" y="108"/>
                    </a:lnTo>
                    <a:lnTo>
                      <a:pt x="2352" y="108"/>
                    </a:lnTo>
                    <a:lnTo>
                      <a:pt x="2350" y="112"/>
                    </a:lnTo>
                    <a:lnTo>
                      <a:pt x="2344" y="116"/>
                    </a:lnTo>
                    <a:lnTo>
                      <a:pt x="2328" y="120"/>
                    </a:lnTo>
                    <a:lnTo>
                      <a:pt x="2320" y="122"/>
                    </a:lnTo>
                    <a:lnTo>
                      <a:pt x="2312" y="124"/>
                    </a:lnTo>
                    <a:lnTo>
                      <a:pt x="2308" y="128"/>
                    </a:lnTo>
                    <a:lnTo>
                      <a:pt x="2306" y="134"/>
                    </a:lnTo>
                    <a:lnTo>
                      <a:pt x="2306" y="134"/>
                    </a:lnTo>
                    <a:lnTo>
                      <a:pt x="2284" y="136"/>
                    </a:lnTo>
                    <a:lnTo>
                      <a:pt x="2276" y="140"/>
                    </a:lnTo>
                    <a:lnTo>
                      <a:pt x="2272" y="142"/>
                    </a:lnTo>
                    <a:lnTo>
                      <a:pt x="2270" y="146"/>
                    </a:lnTo>
                    <a:lnTo>
                      <a:pt x="2270" y="146"/>
                    </a:lnTo>
                    <a:lnTo>
                      <a:pt x="2254" y="146"/>
                    </a:lnTo>
                    <a:lnTo>
                      <a:pt x="2242" y="148"/>
                    </a:lnTo>
                    <a:lnTo>
                      <a:pt x="2218" y="156"/>
                    </a:lnTo>
                    <a:lnTo>
                      <a:pt x="2218" y="156"/>
                    </a:lnTo>
                    <a:lnTo>
                      <a:pt x="2228" y="156"/>
                    </a:lnTo>
                    <a:lnTo>
                      <a:pt x="2246" y="160"/>
                    </a:lnTo>
                    <a:lnTo>
                      <a:pt x="2256" y="164"/>
                    </a:lnTo>
                    <a:lnTo>
                      <a:pt x="2254" y="164"/>
                    </a:lnTo>
                    <a:lnTo>
                      <a:pt x="2244" y="166"/>
                    </a:lnTo>
                    <a:lnTo>
                      <a:pt x="2244" y="166"/>
                    </a:lnTo>
                    <a:lnTo>
                      <a:pt x="2252" y="170"/>
                    </a:lnTo>
                    <a:lnTo>
                      <a:pt x="2262" y="174"/>
                    </a:lnTo>
                    <a:lnTo>
                      <a:pt x="2272" y="176"/>
                    </a:lnTo>
                    <a:lnTo>
                      <a:pt x="2280" y="180"/>
                    </a:lnTo>
                    <a:lnTo>
                      <a:pt x="2280" y="180"/>
                    </a:lnTo>
                    <a:lnTo>
                      <a:pt x="2276" y="182"/>
                    </a:lnTo>
                    <a:lnTo>
                      <a:pt x="2270" y="182"/>
                    </a:lnTo>
                    <a:lnTo>
                      <a:pt x="2258" y="178"/>
                    </a:lnTo>
                    <a:lnTo>
                      <a:pt x="2258" y="178"/>
                    </a:lnTo>
                    <a:lnTo>
                      <a:pt x="2256" y="180"/>
                    </a:lnTo>
                    <a:lnTo>
                      <a:pt x="2258" y="182"/>
                    </a:lnTo>
                    <a:lnTo>
                      <a:pt x="2260" y="184"/>
                    </a:lnTo>
                    <a:lnTo>
                      <a:pt x="2260" y="186"/>
                    </a:lnTo>
                    <a:lnTo>
                      <a:pt x="2260" y="186"/>
                    </a:lnTo>
                    <a:lnTo>
                      <a:pt x="2266" y="186"/>
                    </a:lnTo>
                    <a:lnTo>
                      <a:pt x="2274" y="186"/>
                    </a:lnTo>
                    <a:lnTo>
                      <a:pt x="2282" y="188"/>
                    </a:lnTo>
                    <a:lnTo>
                      <a:pt x="2290" y="188"/>
                    </a:lnTo>
                    <a:lnTo>
                      <a:pt x="2290" y="188"/>
                    </a:lnTo>
                    <a:lnTo>
                      <a:pt x="2280" y="192"/>
                    </a:lnTo>
                    <a:lnTo>
                      <a:pt x="2264" y="192"/>
                    </a:lnTo>
                    <a:lnTo>
                      <a:pt x="2248" y="194"/>
                    </a:lnTo>
                    <a:lnTo>
                      <a:pt x="2232" y="196"/>
                    </a:lnTo>
                    <a:lnTo>
                      <a:pt x="2232" y="196"/>
                    </a:lnTo>
                    <a:lnTo>
                      <a:pt x="2238" y="198"/>
                    </a:lnTo>
                    <a:lnTo>
                      <a:pt x="2244" y="200"/>
                    </a:lnTo>
                    <a:lnTo>
                      <a:pt x="2252" y="198"/>
                    </a:lnTo>
                    <a:lnTo>
                      <a:pt x="2260" y="200"/>
                    </a:lnTo>
                    <a:lnTo>
                      <a:pt x="2260" y="200"/>
                    </a:lnTo>
                    <a:lnTo>
                      <a:pt x="2258" y="202"/>
                    </a:lnTo>
                    <a:lnTo>
                      <a:pt x="2256" y="202"/>
                    </a:lnTo>
                    <a:lnTo>
                      <a:pt x="2248" y="202"/>
                    </a:lnTo>
                    <a:lnTo>
                      <a:pt x="2238" y="204"/>
                    </a:lnTo>
                    <a:lnTo>
                      <a:pt x="2232" y="206"/>
                    </a:lnTo>
                    <a:lnTo>
                      <a:pt x="2232" y="206"/>
                    </a:lnTo>
                    <a:lnTo>
                      <a:pt x="2234" y="208"/>
                    </a:lnTo>
                    <a:lnTo>
                      <a:pt x="2240" y="208"/>
                    </a:lnTo>
                    <a:lnTo>
                      <a:pt x="2252" y="208"/>
                    </a:lnTo>
                    <a:lnTo>
                      <a:pt x="2252" y="208"/>
                    </a:lnTo>
                    <a:lnTo>
                      <a:pt x="2252" y="212"/>
                    </a:lnTo>
                    <a:lnTo>
                      <a:pt x="2250" y="214"/>
                    </a:lnTo>
                    <a:lnTo>
                      <a:pt x="2242" y="218"/>
                    </a:lnTo>
                    <a:lnTo>
                      <a:pt x="2234" y="218"/>
                    </a:lnTo>
                    <a:lnTo>
                      <a:pt x="2226" y="220"/>
                    </a:lnTo>
                    <a:lnTo>
                      <a:pt x="2226" y="220"/>
                    </a:lnTo>
                    <a:lnTo>
                      <a:pt x="2220" y="226"/>
                    </a:lnTo>
                    <a:lnTo>
                      <a:pt x="2214" y="228"/>
                    </a:lnTo>
                    <a:lnTo>
                      <a:pt x="2198" y="234"/>
                    </a:lnTo>
                    <a:lnTo>
                      <a:pt x="2198" y="234"/>
                    </a:lnTo>
                    <a:lnTo>
                      <a:pt x="2198" y="238"/>
                    </a:lnTo>
                    <a:lnTo>
                      <a:pt x="2200" y="238"/>
                    </a:lnTo>
                    <a:lnTo>
                      <a:pt x="2206" y="238"/>
                    </a:lnTo>
                    <a:lnTo>
                      <a:pt x="2206" y="238"/>
                    </a:lnTo>
                    <a:lnTo>
                      <a:pt x="2202" y="242"/>
                    </a:lnTo>
                    <a:lnTo>
                      <a:pt x="2198" y="246"/>
                    </a:lnTo>
                    <a:lnTo>
                      <a:pt x="2188" y="248"/>
                    </a:lnTo>
                    <a:lnTo>
                      <a:pt x="2176" y="250"/>
                    </a:lnTo>
                    <a:lnTo>
                      <a:pt x="2164" y="248"/>
                    </a:lnTo>
                    <a:lnTo>
                      <a:pt x="2154" y="248"/>
                    </a:lnTo>
                    <a:lnTo>
                      <a:pt x="2142" y="248"/>
                    </a:lnTo>
                    <a:lnTo>
                      <a:pt x="2134" y="250"/>
                    </a:lnTo>
                    <a:lnTo>
                      <a:pt x="2132" y="254"/>
                    </a:lnTo>
                    <a:lnTo>
                      <a:pt x="2130" y="258"/>
                    </a:lnTo>
                    <a:lnTo>
                      <a:pt x="2130" y="258"/>
                    </a:lnTo>
                    <a:lnTo>
                      <a:pt x="2132" y="262"/>
                    </a:lnTo>
                    <a:lnTo>
                      <a:pt x="2136" y="268"/>
                    </a:lnTo>
                    <a:lnTo>
                      <a:pt x="2142" y="270"/>
                    </a:lnTo>
                    <a:lnTo>
                      <a:pt x="2150" y="270"/>
                    </a:lnTo>
                    <a:lnTo>
                      <a:pt x="2150" y="270"/>
                    </a:lnTo>
                    <a:lnTo>
                      <a:pt x="2120" y="284"/>
                    </a:lnTo>
                    <a:lnTo>
                      <a:pt x="2120" y="284"/>
                    </a:lnTo>
                    <a:lnTo>
                      <a:pt x="2122" y="286"/>
                    </a:lnTo>
                    <a:lnTo>
                      <a:pt x="2124" y="286"/>
                    </a:lnTo>
                    <a:lnTo>
                      <a:pt x="2124" y="288"/>
                    </a:lnTo>
                    <a:lnTo>
                      <a:pt x="2124" y="288"/>
                    </a:lnTo>
                    <a:lnTo>
                      <a:pt x="2130" y="286"/>
                    </a:lnTo>
                    <a:lnTo>
                      <a:pt x="2136" y="284"/>
                    </a:lnTo>
                    <a:lnTo>
                      <a:pt x="2150" y="284"/>
                    </a:lnTo>
                    <a:lnTo>
                      <a:pt x="2180" y="286"/>
                    </a:lnTo>
                    <a:lnTo>
                      <a:pt x="2180" y="286"/>
                    </a:lnTo>
                    <a:lnTo>
                      <a:pt x="2178" y="284"/>
                    </a:lnTo>
                    <a:lnTo>
                      <a:pt x="2174" y="284"/>
                    </a:lnTo>
                    <a:lnTo>
                      <a:pt x="2174" y="284"/>
                    </a:lnTo>
                    <a:lnTo>
                      <a:pt x="2174" y="282"/>
                    </a:lnTo>
                    <a:lnTo>
                      <a:pt x="2178" y="282"/>
                    </a:lnTo>
                    <a:lnTo>
                      <a:pt x="2178" y="282"/>
                    </a:lnTo>
                    <a:lnTo>
                      <a:pt x="2176" y="280"/>
                    </a:lnTo>
                    <a:lnTo>
                      <a:pt x="2174" y="280"/>
                    </a:lnTo>
                    <a:lnTo>
                      <a:pt x="2170" y="282"/>
                    </a:lnTo>
                    <a:lnTo>
                      <a:pt x="2166" y="282"/>
                    </a:lnTo>
                    <a:lnTo>
                      <a:pt x="2164" y="280"/>
                    </a:lnTo>
                    <a:lnTo>
                      <a:pt x="2164" y="280"/>
                    </a:lnTo>
                    <a:lnTo>
                      <a:pt x="2170" y="278"/>
                    </a:lnTo>
                    <a:lnTo>
                      <a:pt x="2176" y="276"/>
                    </a:lnTo>
                    <a:lnTo>
                      <a:pt x="2190" y="276"/>
                    </a:lnTo>
                    <a:lnTo>
                      <a:pt x="2202" y="280"/>
                    </a:lnTo>
                    <a:lnTo>
                      <a:pt x="2208" y="282"/>
                    </a:lnTo>
                    <a:lnTo>
                      <a:pt x="2212" y="286"/>
                    </a:lnTo>
                    <a:lnTo>
                      <a:pt x="2212" y="286"/>
                    </a:lnTo>
                    <a:lnTo>
                      <a:pt x="2200" y="288"/>
                    </a:lnTo>
                    <a:lnTo>
                      <a:pt x="2188" y="290"/>
                    </a:lnTo>
                    <a:lnTo>
                      <a:pt x="2168" y="298"/>
                    </a:lnTo>
                    <a:lnTo>
                      <a:pt x="2168" y="298"/>
                    </a:lnTo>
                    <a:lnTo>
                      <a:pt x="2168" y="300"/>
                    </a:lnTo>
                    <a:lnTo>
                      <a:pt x="2172" y="302"/>
                    </a:lnTo>
                    <a:lnTo>
                      <a:pt x="2172" y="302"/>
                    </a:lnTo>
                    <a:lnTo>
                      <a:pt x="2160" y="308"/>
                    </a:lnTo>
                    <a:lnTo>
                      <a:pt x="2150" y="314"/>
                    </a:lnTo>
                    <a:lnTo>
                      <a:pt x="2150" y="314"/>
                    </a:lnTo>
                    <a:lnTo>
                      <a:pt x="2158" y="318"/>
                    </a:lnTo>
                    <a:lnTo>
                      <a:pt x="2166" y="320"/>
                    </a:lnTo>
                    <a:lnTo>
                      <a:pt x="2166" y="320"/>
                    </a:lnTo>
                    <a:lnTo>
                      <a:pt x="2166" y="324"/>
                    </a:lnTo>
                    <a:lnTo>
                      <a:pt x="2164" y="326"/>
                    </a:lnTo>
                    <a:lnTo>
                      <a:pt x="2162" y="326"/>
                    </a:lnTo>
                    <a:lnTo>
                      <a:pt x="2162" y="328"/>
                    </a:lnTo>
                    <a:lnTo>
                      <a:pt x="2162" y="328"/>
                    </a:lnTo>
                    <a:lnTo>
                      <a:pt x="2174" y="328"/>
                    </a:lnTo>
                    <a:lnTo>
                      <a:pt x="2188" y="326"/>
                    </a:lnTo>
                    <a:lnTo>
                      <a:pt x="2202" y="324"/>
                    </a:lnTo>
                    <a:lnTo>
                      <a:pt x="2208" y="324"/>
                    </a:lnTo>
                    <a:lnTo>
                      <a:pt x="2212" y="326"/>
                    </a:lnTo>
                    <a:lnTo>
                      <a:pt x="2212" y="326"/>
                    </a:lnTo>
                    <a:lnTo>
                      <a:pt x="2208" y="332"/>
                    </a:lnTo>
                    <a:lnTo>
                      <a:pt x="2202" y="336"/>
                    </a:lnTo>
                    <a:lnTo>
                      <a:pt x="2194" y="338"/>
                    </a:lnTo>
                    <a:lnTo>
                      <a:pt x="2184" y="340"/>
                    </a:lnTo>
                    <a:lnTo>
                      <a:pt x="2164" y="344"/>
                    </a:lnTo>
                    <a:lnTo>
                      <a:pt x="2144" y="348"/>
                    </a:lnTo>
                    <a:lnTo>
                      <a:pt x="2144" y="348"/>
                    </a:lnTo>
                    <a:lnTo>
                      <a:pt x="2150" y="350"/>
                    </a:lnTo>
                    <a:lnTo>
                      <a:pt x="2156" y="350"/>
                    </a:lnTo>
                    <a:lnTo>
                      <a:pt x="2168" y="348"/>
                    </a:lnTo>
                    <a:lnTo>
                      <a:pt x="2180" y="344"/>
                    </a:lnTo>
                    <a:lnTo>
                      <a:pt x="2192" y="342"/>
                    </a:lnTo>
                    <a:lnTo>
                      <a:pt x="2192" y="342"/>
                    </a:lnTo>
                    <a:lnTo>
                      <a:pt x="2198" y="344"/>
                    </a:lnTo>
                    <a:lnTo>
                      <a:pt x="2206" y="346"/>
                    </a:lnTo>
                    <a:lnTo>
                      <a:pt x="2220" y="344"/>
                    </a:lnTo>
                    <a:lnTo>
                      <a:pt x="2236" y="342"/>
                    </a:lnTo>
                    <a:lnTo>
                      <a:pt x="2250" y="342"/>
                    </a:lnTo>
                    <a:lnTo>
                      <a:pt x="2250" y="342"/>
                    </a:lnTo>
                    <a:lnTo>
                      <a:pt x="2248" y="340"/>
                    </a:lnTo>
                    <a:lnTo>
                      <a:pt x="2244" y="340"/>
                    </a:lnTo>
                    <a:lnTo>
                      <a:pt x="2236" y="340"/>
                    </a:lnTo>
                    <a:lnTo>
                      <a:pt x="2236" y="340"/>
                    </a:lnTo>
                    <a:lnTo>
                      <a:pt x="2248" y="336"/>
                    </a:lnTo>
                    <a:lnTo>
                      <a:pt x="2262" y="334"/>
                    </a:lnTo>
                    <a:lnTo>
                      <a:pt x="2276" y="332"/>
                    </a:lnTo>
                    <a:lnTo>
                      <a:pt x="2288" y="328"/>
                    </a:lnTo>
                    <a:lnTo>
                      <a:pt x="2288" y="328"/>
                    </a:lnTo>
                    <a:lnTo>
                      <a:pt x="2292" y="324"/>
                    </a:lnTo>
                    <a:lnTo>
                      <a:pt x="2294" y="318"/>
                    </a:lnTo>
                    <a:lnTo>
                      <a:pt x="2294" y="318"/>
                    </a:lnTo>
                    <a:lnTo>
                      <a:pt x="2318" y="312"/>
                    </a:lnTo>
                    <a:lnTo>
                      <a:pt x="2342" y="308"/>
                    </a:lnTo>
                    <a:lnTo>
                      <a:pt x="2390" y="304"/>
                    </a:lnTo>
                    <a:lnTo>
                      <a:pt x="2390" y="304"/>
                    </a:lnTo>
                    <a:lnTo>
                      <a:pt x="2410" y="300"/>
                    </a:lnTo>
                    <a:lnTo>
                      <a:pt x="2432" y="296"/>
                    </a:lnTo>
                    <a:lnTo>
                      <a:pt x="2472" y="288"/>
                    </a:lnTo>
                    <a:lnTo>
                      <a:pt x="2492" y="282"/>
                    </a:lnTo>
                    <a:lnTo>
                      <a:pt x="2512" y="280"/>
                    </a:lnTo>
                    <a:lnTo>
                      <a:pt x="2534" y="278"/>
                    </a:lnTo>
                    <a:lnTo>
                      <a:pt x="2554" y="278"/>
                    </a:lnTo>
                    <a:lnTo>
                      <a:pt x="2554" y="278"/>
                    </a:lnTo>
                    <a:lnTo>
                      <a:pt x="2548" y="282"/>
                    </a:lnTo>
                    <a:lnTo>
                      <a:pt x="2552" y="288"/>
                    </a:lnTo>
                    <a:lnTo>
                      <a:pt x="2552" y="288"/>
                    </a:lnTo>
                    <a:lnTo>
                      <a:pt x="2534" y="292"/>
                    </a:lnTo>
                    <a:lnTo>
                      <a:pt x="2514" y="294"/>
                    </a:lnTo>
                    <a:lnTo>
                      <a:pt x="2494" y="296"/>
                    </a:lnTo>
                    <a:lnTo>
                      <a:pt x="2474" y="300"/>
                    </a:lnTo>
                    <a:lnTo>
                      <a:pt x="2474" y="300"/>
                    </a:lnTo>
                    <a:lnTo>
                      <a:pt x="2476" y="296"/>
                    </a:lnTo>
                    <a:lnTo>
                      <a:pt x="2474" y="294"/>
                    </a:lnTo>
                    <a:lnTo>
                      <a:pt x="2474" y="294"/>
                    </a:lnTo>
                    <a:lnTo>
                      <a:pt x="2438" y="300"/>
                    </a:lnTo>
                    <a:lnTo>
                      <a:pt x="2402" y="310"/>
                    </a:lnTo>
                    <a:lnTo>
                      <a:pt x="2370" y="320"/>
                    </a:lnTo>
                    <a:lnTo>
                      <a:pt x="2336" y="334"/>
                    </a:lnTo>
                    <a:lnTo>
                      <a:pt x="2336" y="334"/>
                    </a:lnTo>
                    <a:lnTo>
                      <a:pt x="2328" y="332"/>
                    </a:lnTo>
                    <a:lnTo>
                      <a:pt x="2316" y="332"/>
                    </a:lnTo>
                    <a:lnTo>
                      <a:pt x="2306" y="336"/>
                    </a:lnTo>
                    <a:lnTo>
                      <a:pt x="2296" y="340"/>
                    </a:lnTo>
                    <a:lnTo>
                      <a:pt x="2296" y="340"/>
                    </a:lnTo>
                    <a:lnTo>
                      <a:pt x="2298" y="342"/>
                    </a:lnTo>
                    <a:lnTo>
                      <a:pt x="2300" y="342"/>
                    </a:lnTo>
                    <a:lnTo>
                      <a:pt x="2302" y="340"/>
                    </a:lnTo>
                    <a:lnTo>
                      <a:pt x="2306" y="340"/>
                    </a:lnTo>
                    <a:lnTo>
                      <a:pt x="2306" y="340"/>
                    </a:lnTo>
                    <a:lnTo>
                      <a:pt x="2302" y="344"/>
                    </a:lnTo>
                    <a:lnTo>
                      <a:pt x="2300" y="348"/>
                    </a:lnTo>
                    <a:lnTo>
                      <a:pt x="2300" y="348"/>
                    </a:lnTo>
                    <a:lnTo>
                      <a:pt x="2292" y="348"/>
                    </a:lnTo>
                    <a:lnTo>
                      <a:pt x="2284" y="348"/>
                    </a:lnTo>
                    <a:lnTo>
                      <a:pt x="2270" y="352"/>
                    </a:lnTo>
                    <a:lnTo>
                      <a:pt x="2252" y="358"/>
                    </a:lnTo>
                    <a:lnTo>
                      <a:pt x="2234" y="362"/>
                    </a:lnTo>
                    <a:lnTo>
                      <a:pt x="2234" y="362"/>
                    </a:lnTo>
                    <a:lnTo>
                      <a:pt x="2248" y="362"/>
                    </a:lnTo>
                    <a:lnTo>
                      <a:pt x="2262" y="360"/>
                    </a:lnTo>
                    <a:lnTo>
                      <a:pt x="2278" y="356"/>
                    </a:lnTo>
                    <a:lnTo>
                      <a:pt x="2294" y="356"/>
                    </a:lnTo>
                    <a:lnTo>
                      <a:pt x="2294" y="356"/>
                    </a:lnTo>
                    <a:lnTo>
                      <a:pt x="2282" y="362"/>
                    </a:lnTo>
                    <a:lnTo>
                      <a:pt x="2270" y="368"/>
                    </a:lnTo>
                    <a:lnTo>
                      <a:pt x="2256" y="372"/>
                    </a:lnTo>
                    <a:lnTo>
                      <a:pt x="2240" y="376"/>
                    </a:lnTo>
                    <a:lnTo>
                      <a:pt x="2240" y="376"/>
                    </a:lnTo>
                    <a:lnTo>
                      <a:pt x="2242" y="374"/>
                    </a:lnTo>
                    <a:lnTo>
                      <a:pt x="2244" y="374"/>
                    </a:lnTo>
                    <a:lnTo>
                      <a:pt x="2244" y="374"/>
                    </a:lnTo>
                    <a:lnTo>
                      <a:pt x="2236" y="374"/>
                    </a:lnTo>
                    <a:lnTo>
                      <a:pt x="2230" y="376"/>
                    </a:lnTo>
                    <a:lnTo>
                      <a:pt x="2214" y="382"/>
                    </a:lnTo>
                    <a:lnTo>
                      <a:pt x="2198" y="388"/>
                    </a:lnTo>
                    <a:lnTo>
                      <a:pt x="2184" y="394"/>
                    </a:lnTo>
                    <a:lnTo>
                      <a:pt x="2184" y="394"/>
                    </a:lnTo>
                    <a:lnTo>
                      <a:pt x="2192" y="396"/>
                    </a:lnTo>
                    <a:lnTo>
                      <a:pt x="2202" y="396"/>
                    </a:lnTo>
                    <a:lnTo>
                      <a:pt x="2216" y="392"/>
                    </a:lnTo>
                    <a:lnTo>
                      <a:pt x="2232" y="386"/>
                    </a:lnTo>
                    <a:lnTo>
                      <a:pt x="2248" y="380"/>
                    </a:lnTo>
                    <a:lnTo>
                      <a:pt x="2248" y="380"/>
                    </a:lnTo>
                    <a:lnTo>
                      <a:pt x="2250" y="382"/>
                    </a:lnTo>
                    <a:lnTo>
                      <a:pt x="2248" y="382"/>
                    </a:lnTo>
                    <a:lnTo>
                      <a:pt x="2246" y="384"/>
                    </a:lnTo>
                    <a:lnTo>
                      <a:pt x="2234" y="386"/>
                    </a:lnTo>
                    <a:lnTo>
                      <a:pt x="2234" y="386"/>
                    </a:lnTo>
                    <a:lnTo>
                      <a:pt x="2242" y="388"/>
                    </a:lnTo>
                    <a:lnTo>
                      <a:pt x="2250" y="386"/>
                    </a:lnTo>
                    <a:lnTo>
                      <a:pt x="2268" y="382"/>
                    </a:lnTo>
                    <a:lnTo>
                      <a:pt x="2288" y="378"/>
                    </a:lnTo>
                    <a:lnTo>
                      <a:pt x="2296" y="378"/>
                    </a:lnTo>
                    <a:lnTo>
                      <a:pt x="2304" y="378"/>
                    </a:lnTo>
                    <a:lnTo>
                      <a:pt x="2304" y="378"/>
                    </a:lnTo>
                    <a:lnTo>
                      <a:pt x="2314" y="372"/>
                    </a:lnTo>
                    <a:lnTo>
                      <a:pt x="2326" y="366"/>
                    </a:lnTo>
                    <a:lnTo>
                      <a:pt x="2340" y="364"/>
                    </a:lnTo>
                    <a:lnTo>
                      <a:pt x="2346" y="364"/>
                    </a:lnTo>
                    <a:lnTo>
                      <a:pt x="2352" y="366"/>
                    </a:lnTo>
                    <a:lnTo>
                      <a:pt x="2352" y="366"/>
                    </a:lnTo>
                    <a:lnTo>
                      <a:pt x="2348" y="370"/>
                    </a:lnTo>
                    <a:lnTo>
                      <a:pt x="2350" y="370"/>
                    </a:lnTo>
                    <a:lnTo>
                      <a:pt x="2352" y="372"/>
                    </a:lnTo>
                    <a:lnTo>
                      <a:pt x="2354" y="376"/>
                    </a:lnTo>
                    <a:lnTo>
                      <a:pt x="2354" y="376"/>
                    </a:lnTo>
                    <a:lnTo>
                      <a:pt x="2346" y="378"/>
                    </a:lnTo>
                    <a:lnTo>
                      <a:pt x="2340" y="380"/>
                    </a:lnTo>
                    <a:lnTo>
                      <a:pt x="2336" y="384"/>
                    </a:lnTo>
                    <a:lnTo>
                      <a:pt x="2332" y="390"/>
                    </a:lnTo>
                    <a:lnTo>
                      <a:pt x="2332" y="390"/>
                    </a:lnTo>
                    <a:lnTo>
                      <a:pt x="2320" y="394"/>
                    </a:lnTo>
                    <a:lnTo>
                      <a:pt x="2308" y="396"/>
                    </a:lnTo>
                    <a:lnTo>
                      <a:pt x="2284" y="398"/>
                    </a:lnTo>
                    <a:lnTo>
                      <a:pt x="2284" y="398"/>
                    </a:lnTo>
                    <a:lnTo>
                      <a:pt x="2280" y="398"/>
                    </a:lnTo>
                    <a:lnTo>
                      <a:pt x="2278" y="400"/>
                    </a:lnTo>
                    <a:lnTo>
                      <a:pt x="2272" y="406"/>
                    </a:lnTo>
                    <a:lnTo>
                      <a:pt x="2272" y="406"/>
                    </a:lnTo>
                    <a:lnTo>
                      <a:pt x="2248" y="416"/>
                    </a:lnTo>
                    <a:lnTo>
                      <a:pt x="2222" y="424"/>
                    </a:lnTo>
                    <a:lnTo>
                      <a:pt x="2194" y="430"/>
                    </a:lnTo>
                    <a:lnTo>
                      <a:pt x="2178" y="430"/>
                    </a:lnTo>
                    <a:lnTo>
                      <a:pt x="2160" y="430"/>
                    </a:lnTo>
                    <a:lnTo>
                      <a:pt x="2160" y="430"/>
                    </a:lnTo>
                    <a:lnTo>
                      <a:pt x="2162" y="428"/>
                    </a:lnTo>
                    <a:lnTo>
                      <a:pt x="2166" y="426"/>
                    </a:lnTo>
                    <a:lnTo>
                      <a:pt x="2170" y="424"/>
                    </a:lnTo>
                    <a:lnTo>
                      <a:pt x="2172" y="420"/>
                    </a:lnTo>
                    <a:lnTo>
                      <a:pt x="2172" y="420"/>
                    </a:lnTo>
                    <a:lnTo>
                      <a:pt x="2158" y="426"/>
                    </a:lnTo>
                    <a:lnTo>
                      <a:pt x="2152" y="430"/>
                    </a:lnTo>
                    <a:lnTo>
                      <a:pt x="2144" y="432"/>
                    </a:lnTo>
                    <a:lnTo>
                      <a:pt x="2144" y="432"/>
                    </a:lnTo>
                    <a:lnTo>
                      <a:pt x="2150" y="428"/>
                    </a:lnTo>
                    <a:lnTo>
                      <a:pt x="2150" y="428"/>
                    </a:lnTo>
                    <a:lnTo>
                      <a:pt x="2150" y="426"/>
                    </a:lnTo>
                    <a:lnTo>
                      <a:pt x="2146" y="426"/>
                    </a:lnTo>
                    <a:lnTo>
                      <a:pt x="2144" y="426"/>
                    </a:lnTo>
                    <a:lnTo>
                      <a:pt x="2142" y="428"/>
                    </a:lnTo>
                    <a:lnTo>
                      <a:pt x="2142" y="428"/>
                    </a:lnTo>
                    <a:lnTo>
                      <a:pt x="2140" y="428"/>
                    </a:lnTo>
                    <a:lnTo>
                      <a:pt x="2142" y="426"/>
                    </a:lnTo>
                    <a:lnTo>
                      <a:pt x="2144" y="424"/>
                    </a:lnTo>
                    <a:lnTo>
                      <a:pt x="2140" y="422"/>
                    </a:lnTo>
                    <a:lnTo>
                      <a:pt x="2140" y="422"/>
                    </a:lnTo>
                    <a:lnTo>
                      <a:pt x="2148" y="418"/>
                    </a:lnTo>
                    <a:lnTo>
                      <a:pt x="2156" y="416"/>
                    </a:lnTo>
                    <a:lnTo>
                      <a:pt x="2156" y="416"/>
                    </a:lnTo>
                    <a:lnTo>
                      <a:pt x="2154" y="414"/>
                    </a:lnTo>
                    <a:lnTo>
                      <a:pt x="2150" y="414"/>
                    </a:lnTo>
                    <a:lnTo>
                      <a:pt x="2148" y="414"/>
                    </a:lnTo>
                    <a:lnTo>
                      <a:pt x="2150" y="410"/>
                    </a:lnTo>
                    <a:lnTo>
                      <a:pt x="2150" y="410"/>
                    </a:lnTo>
                    <a:lnTo>
                      <a:pt x="2134" y="418"/>
                    </a:lnTo>
                    <a:lnTo>
                      <a:pt x="2114" y="422"/>
                    </a:lnTo>
                    <a:lnTo>
                      <a:pt x="2092" y="424"/>
                    </a:lnTo>
                    <a:lnTo>
                      <a:pt x="2070" y="424"/>
                    </a:lnTo>
                    <a:lnTo>
                      <a:pt x="2070" y="424"/>
                    </a:lnTo>
                    <a:lnTo>
                      <a:pt x="2074" y="418"/>
                    </a:lnTo>
                    <a:lnTo>
                      <a:pt x="2082" y="412"/>
                    </a:lnTo>
                    <a:lnTo>
                      <a:pt x="2094" y="404"/>
                    </a:lnTo>
                    <a:lnTo>
                      <a:pt x="2094" y="404"/>
                    </a:lnTo>
                    <a:lnTo>
                      <a:pt x="2094" y="402"/>
                    </a:lnTo>
                    <a:lnTo>
                      <a:pt x="2092" y="402"/>
                    </a:lnTo>
                    <a:lnTo>
                      <a:pt x="2088" y="400"/>
                    </a:lnTo>
                    <a:lnTo>
                      <a:pt x="2088" y="398"/>
                    </a:lnTo>
                    <a:lnTo>
                      <a:pt x="2088" y="398"/>
                    </a:lnTo>
                    <a:lnTo>
                      <a:pt x="2084" y="404"/>
                    </a:lnTo>
                    <a:lnTo>
                      <a:pt x="2076" y="408"/>
                    </a:lnTo>
                    <a:lnTo>
                      <a:pt x="2062" y="416"/>
                    </a:lnTo>
                    <a:lnTo>
                      <a:pt x="2062" y="416"/>
                    </a:lnTo>
                    <a:lnTo>
                      <a:pt x="2064" y="420"/>
                    </a:lnTo>
                    <a:lnTo>
                      <a:pt x="2066" y="424"/>
                    </a:lnTo>
                    <a:lnTo>
                      <a:pt x="2068" y="426"/>
                    </a:lnTo>
                    <a:lnTo>
                      <a:pt x="2070" y="430"/>
                    </a:lnTo>
                    <a:lnTo>
                      <a:pt x="2070" y="430"/>
                    </a:lnTo>
                    <a:lnTo>
                      <a:pt x="2022" y="438"/>
                    </a:lnTo>
                    <a:lnTo>
                      <a:pt x="1998" y="440"/>
                    </a:lnTo>
                    <a:lnTo>
                      <a:pt x="1988" y="440"/>
                    </a:lnTo>
                    <a:lnTo>
                      <a:pt x="1982" y="438"/>
                    </a:lnTo>
                    <a:lnTo>
                      <a:pt x="1982" y="438"/>
                    </a:lnTo>
                    <a:lnTo>
                      <a:pt x="1980" y="436"/>
                    </a:lnTo>
                    <a:lnTo>
                      <a:pt x="1982" y="432"/>
                    </a:lnTo>
                    <a:lnTo>
                      <a:pt x="1990" y="430"/>
                    </a:lnTo>
                    <a:lnTo>
                      <a:pt x="1990" y="430"/>
                    </a:lnTo>
                    <a:lnTo>
                      <a:pt x="1980" y="430"/>
                    </a:lnTo>
                    <a:lnTo>
                      <a:pt x="1972" y="432"/>
                    </a:lnTo>
                    <a:lnTo>
                      <a:pt x="1962" y="436"/>
                    </a:lnTo>
                    <a:lnTo>
                      <a:pt x="1948" y="436"/>
                    </a:lnTo>
                    <a:lnTo>
                      <a:pt x="1948" y="436"/>
                    </a:lnTo>
                    <a:lnTo>
                      <a:pt x="1946" y="432"/>
                    </a:lnTo>
                    <a:lnTo>
                      <a:pt x="1946" y="430"/>
                    </a:lnTo>
                    <a:lnTo>
                      <a:pt x="1946" y="426"/>
                    </a:lnTo>
                    <a:lnTo>
                      <a:pt x="1946" y="426"/>
                    </a:lnTo>
                    <a:lnTo>
                      <a:pt x="1942" y="428"/>
                    </a:lnTo>
                    <a:lnTo>
                      <a:pt x="1940" y="430"/>
                    </a:lnTo>
                    <a:lnTo>
                      <a:pt x="1938" y="436"/>
                    </a:lnTo>
                    <a:lnTo>
                      <a:pt x="1938" y="436"/>
                    </a:lnTo>
                    <a:lnTo>
                      <a:pt x="1924" y="440"/>
                    </a:lnTo>
                    <a:lnTo>
                      <a:pt x="1910" y="444"/>
                    </a:lnTo>
                    <a:lnTo>
                      <a:pt x="1904" y="444"/>
                    </a:lnTo>
                    <a:lnTo>
                      <a:pt x="1898" y="442"/>
                    </a:lnTo>
                    <a:lnTo>
                      <a:pt x="1894" y="440"/>
                    </a:lnTo>
                    <a:lnTo>
                      <a:pt x="1890" y="434"/>
                    </a:lnTo>
                    <a:lnTo>
                      <a:pt x="1890" y="434"/>
                    </a:lnTo>
                    <a:lnTo>
                      <a:pt x="1882" y="438"/>
                    </a:lnTo>
                    <a:lnTo>
                      <a:pt x="1878" y="442"/>
                    </a:lnTo>
                    <a:lnTo>
                      <a:pt x="1878" y="442"/>
                    </a:lnTo>
                    <a:lnTo>
                      <a:pt x="1876" y="440"/>
                    </a:lnTo>
                    <a:lnTo>
                      <a:pt x="1874" y="438"/>
                    </a:lnTo>
                    <a:lnTo>
                      <a:pt x="1866" y="440"/>
                    </a:lnTo>
                    <a:lnTo>
                      <a:pt x="1848" y="444"/>
                    </a:lnTo>
                    <a:lnTo>
                      <a:pt x="1848" y="444"/>
                    </a:lnTo>
                    <a:lnTo>
                      <a:pt x="1850" y="442"/>
                    </a:lnTo>
                    <a:lnTo>
                      <a:pt x="1852" y="442"/>
                    </a:lnTo>
                    <a:lnTo>
                      <a:pt x="1852" y="442"/>
                    </a:lnTo>
                    <a:lnTo>
                      <a:pt x="1800" y="446"/>
                    </a:lnTo>
                    <a:lnTo>
                      <a:pt x="1744" y="454"/>
                    </a:lnTo>
                    <a:lnTo>
                      <a:pt x="1686" y="466"/>
                    </a:lnTo>
                    <a:lnTo>
                      <a:pt x="1658" y="474"/>
                    </a:lnTo>
                    <a:lnTo>
                      <a:pt x="1630" y="484"/>
                    </a:lnTo>
                    <a:lnTo>
                      <a:pt x="1630" y="484"/>
                    </a:lnTo>
                    <a:lnTo>
                      <a:pt x="1628" y="488"/>
                    </a:lnTo>
                    <a:lnTo>
                      <a:pt x="1630" y="490"/>
                    </a:lnTo>
                    <a:lnTo>
                      <a:pt x="1632" y="492"/>
                    </a:lnTo>
                    <a:lnTo>
                      <a:pt x="1632" y="498"/>
                    </a:lnTo>
                    <a:lnTo>
                      <a:pt x="1632" y="498"/>
                    </a:lnTo>
                    <a:lnTo>
                      <a:pt x="1574" y="520"/>
                    </a:lnTo>
                    <a:lnTo>
                      <a:pt x="1518" y="542"/>
                    </a:lnTo>
                    <a:lnTo>
                      <a:pt x="1464" y="568"/>
                    </a:lnTo>
                    <a:lnTo>
                      <a:pt x="1412" y="596"/>
                    </a:lnTo>
                    <a:lnTo>
                      <a:pt x="1412" y="596"/>
                    </a:lnTo>
                    <a:lnTo>
                      <a:pt x="1440" y="582"/>
                    </a:lnTo>
                    <a:lnTo>
                      <a:pt x="1470" y="568"/>
                    </a:lnTo>
                    <a:lnTo>
                      <a:pt x="1530" y="538"/>
                    </a:lnTo>
                    <a:lnTo>
                      <a:pt x="1530" y="538"/>
                    </a:lnTo>
                    <a:lnTo>
                      <a:pt x="1542" y="542"/>
                    </a:lnTo>
                    <a:lnTo>
                      <a:pt x="1548" y="544"/>
                    </a:lnTo>
                    <a:lnTo>
                      <a:pt x="1554" y="548"/>
                    </a:lnTo>
                    <a:lnTo>
                      <a:pt x="1554" y="548"/>
                    </a:lnTo>
                    <a:lnTo>
                      <a:pt x="1548" y="558"/>
                    </a:lnTo>
                    <a:lnTo>
                      <a:pt x="1542" y="566"/>
                    </a:lnTo>
                    <a:lnTo>
                      <a:pt x="1528" y="584"/>
                    </a:lnTo>
                    <a:lnTo>
                      <a:pt x="1512" y="596"/>
                    </a:lnTo>
                    <a:lnTo>
                      <a:pt x="1494" y="608"/>
                    </a:lnTo>
                    <a:lnTo>
                      <a:pt x="1494" y="608"/>
                    </a:lnTo>
                    <a:lnTo>
                      <a:pt x="1494" y="616"/>
                    </a:lnTo>
                    <a:lnTo>
                      <a:pt x="1492" y="622"/>
                    </a:lnTo>
                    <a:lnTo>
                      <a:pt x="1490" y="626"/>
                    </a:lnTo>
                    <a:lnTo>
                      <a:pt x="1486" y="632"/>
                    </a:lnTo>
                    <a:lnTo>
                      <a:pt x="1476" y="642"/>
                    </a:lnTo>
                    <a:lnTo>
                      <a:pt x="1472" y="646"/>
                    </a:lnTo>
                    <a:lnTo>
                      <a:pt x="1470" y="652"/>
                    </a:lnTo>
                    <a:lnTo>
                      <a:pt x="1470" y="652"/>
                    </a:lnTo>
                    <a:lnTo>
                      <a:pt x="1476" y="656"/>
                    </a:lnTo>
                    <a:lnTo>
                      <a:pt x="1478" y="658"/>
                    </a:lnTo>
                    <a:lnTo>
                      <a:pt x="1480" y="666"/>
                    </a:lnTo>
                    <a:lnTo>
                      <a:pt x="1480" y="672"/>
                    </a:lnTo>
                    <a:lnTo>
                      <a:pt x="1482" y="676"/>
                    </a:lnTo>
                    <a:lnTo>
                      <a:pt x="1484" y="676"/>
                    </a:lnTo>
                    <a:lnTo>
                      <a:pt x="1484" y="676"/>
                    </a:lnTo>
                    <a:lnTo>
                      <a:pt x="1470" y="686"/>
                    </a:lnTo>
                    <a:lnTo>
                      <a:pt x="1454" y="692"/>
                    </a:lnTo>
                    <a:lnTo>
                      <a:pt x="1418" y="706"/>
                    </a:lnTo>
                    <a:lnTo>
                      <a:pt x="1418" y="706"/>
                    </a:lnTo>
                    <a:lnTo>
                      <a:pt x="1392" y="718"/>
                    </a:lnTo>
                    <a:lnTo>
                      <a:pt x="1366" y="732"/>
                    </a:lnTo>
                    <a:lnTo>
                      <a:pt x="1342" y="746"/>
                    </a:lnTo>
                    <a:lnTo>
                      <a:pt x="1320" y="764"/>
                    </a:lnTo>
                    <a:lnTo>
                      <a:pt x="1320" y="764"/>
                    </a:lnTo>
                    <a:lnTo>
                      <a:pt x="1316" y="762"/>
                    </a:lnTo>
                    <a:lnTo>
                      <a:pt x="1314" y="762"/>
                    </a:lnTo>
                    <a:lnTo>
                      <a:pt x="1314" y="762"/>
                    </a:lnTo>
                    <a:lnTo>
                      <a:pt x="1304" y="778"/>
                    </a:lnTo>
                    <a:lnTo>
                      <a:pt x="1298" y="786"/>
                    </a:lnTo>
                    <a:lnTo>
                      <a:pt x="1292" y="792"/>
                    </a:lnTo>
                    <a:lnTo>
                      <a:pt x="1284" y="798"/>
                    </a:lnTo>
                    <a:lnTo>
                      <a:pt x="1276" y="802"/>
                    </a:lnTo>
                    <a:lnTo>
                      <a:pt x="1266" y="804"/>
                    </a:lnTo>
                    <a:lnTo>
                      <a:pt x="1254" y="804"/>
                    </a:lnTo>
                    <a:lnTo>
                      <a:pt x="1254" y="804"/>
                    </a:lnTo>
                    <a:lnTo>
                      <a:pt x="1258" y="806"/>
                    </a:lnTo>
                    <a:lnTo>
                      <a:pt x="1262" y="806"/>
                    </a:lnTo>
                    <a:lnTo>
                      <a:pt x="1268" y="808"/>
                    </a:lnTo>
                    <a:lnTo>
                      <a:pt x="1272" y="808"/>
                    </a:lnTo>
                    <a:lnTo>
                      <a:pt x="1272" y="808"/>
                    </a:lnTo>
                    <a:lnTo>
                      <a:pt x="1270" y="812"/>
                    </a:lnTo>
                    <a:lnTo>
                      <a:pt x="1270" y="814"/>
                    </a:lnTo>
                    <a:lnTo>
                      <a:pt x="1268" y="818"/>
                    </a:lnTo>
                    <a:lnTo>
                      <a:pt x="1268" y="818"/>
                    </a:lnTo>
                    <a:lnTo>
                      <a:pt x="1284" y="812"/>
                    </a:lnTo>
                    <a:lnTo>
                      <a:pt x="1292" y="810"/>
                    </a:lnTo>
                    <a:lnTo>
                      <a:pt x="1302" y="810"/>
                    </a:lnTo>
                    <a:lnTo>
                      <a:pt x="1302" y="810"/>
                    </a:lnTo>
                    <a:lnTo>
                      <a:pt x="1298" y="814"/>
                    </a:lnTo>
                    <a:lnTo>
                      <a:pt x="1294" y="816"/>
                    </a:lnTo>
                    <a:lnTo>
                      <a:pt x="1294" y="818"/>
                    </a:lnTo>
                    <a:lnTo>
                      <a:pt x="1294" y="818"/>
                    </a:lnTo>
                    <a:lnTo>
                      <a:pt x="1298" y="820"/>
                    </a:lnTo>
                    <a:lnTo>
                      <a:pt x="1300" y="820"/>
                    </a:lnTo>
                    <a:lnTo>
                      <a:pt x="1304" y="816"/>
                    </a:lnTo>
                    <a:lnTo>
                      <a:pt x="1308" y="812"/>
                    </a:lnTo>
                    <a:lnTo>
                      <a:pt x="1314" y="808"/>
                    </a:lnTo>
                    <a:lnTo>
                      <a:pt x="1314" y="808"/>
                    </a:lnTo>
                    <a:lnTo>
                      <a:pt x="1326" y="808"/>
                    </a:lnTo>
                    <a:lnTo>
                      <a:pt x="1342" y="804"/>
                    </a:lnTo>
                    <a:lnTo>
                      <a:pt x="1356" y="798"/>
                    </a:lnTo>
                    <a:lnTo>
                      <a:pt x="1360" y="792"/>
                    </a:lnTo>
                    <a:lnTo>
                      <a:pt x="1366" y="788"/>
                    </a:lnTo>
                    <a:lnTo>
                      <a:pt x="1366" y="788"/>
                    </a:lnTo>
                    <a:lnTo>
                      <a:pt x="1426" y="756"/>
                    </a:lnTo>
                    <a:lnTo>
                      <a:pt x="1454" y="738"/>
                    </a:lnTo>
                    <a:lnTo>
                      <a:pt x="1482" y="720"/>
                    </a:lnTo>
                    <a:lnTo>
                      <a:pt x="1482" y="720"/>
                    </a:lnTo>
                    <a:lnTo>
                      <a:pt x="1514" y="722"/>
                    </a:lnTo>
                    <a:lnTo>
                      <a:pt x="1544" y="722"/>
                    </a:lnTo>
                    <a:lnTo>
                      <a:pt x="1576" y="718"/>
                    </a:lnTo>
                    <a:lnTo>
                      <a:pt x="1606" y="710"/>
                    </a:lnTo>
                    <a:lnTo>
                      <a:pt x="1634" y="702"/>
                    </a:lnTo>
                    <a:lnTo>
                      <a:pt x="1660" y="690"/>
                    </a:lnTo>
                    <a:lnTo>
                      <a:pt x="1684" y="676"/>
                    </a:lnTo>
                    <a:lnTo>
                      <a:pt x="1704" y="662"/>
                    </a:lnTo>
                    <a:lnTo>
                      <a:pt x="1704" y="662"/>
                    </a:lnTo>
                    <a:lnTo>
                      <a:pt x="1716" y="652"/>
                    </a:lnTo>
                    <a:lnTo>
                      <a:pt x="1726" y="640"/>
                    </a:lnTo>
                    <a:lnTo>
                      <a:pt x="1738" y="630"/>
                    </a:lnTo>
                    <a:lnTo>
                      <a:pt x="1744" y="626"/>
                    </a:lnTo>
                    <a:lnTo>
                      <a:pt x="1752" y="622"/>
                    </a:lnTo>
                    <a:lnTo>
                      <a:pt x="1752" y="622"/>
                    </a:lnTo>
                    <a:lnTo>
                      <a:pt x="1772" y="620"/>
                    </a:lnTo>
                    <a:lnTo>
                      <a:pt x="1792" y="616"/>
                    </a:lnTo>
                    <a:lnTo>
                      <a:pt x="1810" y="610"/>
                    </a:lnTo>
                    <a:lnTo>
                      <a:pt x="1830" y="606"/>
                    </a:lnTo>
                    <a:lnTo>
                      <a:pt x="1830" y="606"/>
                    </a:lnTo>
                    <a:lnTo>
                      <a:pt x="1832" y="604"/>
                    </a:lnTo>
                    <a:lnTo>
                      <a:pt x="1832" y="604"/>
                    </a:lnTo>
                    <a:lnTo>
                      <a:pt x="1832" y="602"/>
                    </a:lnTo>
                    <a:lnTo>
                      <a:pt x="1832" y="602"/>
                    </a:lnTo>
                    <a:lnTo>
                      <a:pt x="1842" y="598"/>
                    </a:lnTo>
                    <a:lnTo>
                      <a:pt x="1854" y="594"/>
                    </a:lnTo>
                    <a:lnTo>
                      <a:pt x="1866" y="588"/>
                    </a:lnTo>
                    <a:lnTo>
                      <a:pt x="1870" y="584"/>
                    </a:lnTo>
                    <a:lnTo>
                      <a:pt x="1874" y="578"/>
                    </a:lnTo>
                    <a:lnTo>
                      <a:pt x="1874" y="578"/>
                    </a:lnTo>
                    <a:lnTo>
                      <a:pt x="1890" y="576"/>
                    </a:lnTo>
                    <a:lnTo>
                      <a:pt x="1904" y="572"/>
                    </a:lnTo>
                    <a:lnTo>
                      <a:pt x="1928" y="560"/>
                    </a:lnTo>
                    <a:lnTo>
                      <a:pt x="1954" y="550"/>
                    </a:lnTo>
                    <a:lnTo>
                      <a:pt x="1968" y="546"/>
                    </a:lnTo>
                    <a:lnTo>
                      <a:pt x="1984" y="544"/>
                    </a:lnTo>
                    <a:lnTo>
                      <a:pt x="1984" y="544"/>
                    </a:lnTo>
                    <a:lnTo>
                      <a:pt x="1986" y="558"/>
                    </a:lnTo>
                    <a:lnTo>
                      <a:pt x="1988" y="568"/>
                    </a:lnTo>
                    <a:lnTo>
                      <a:pt x="1988" y="568"/>
                    </a:lnTo>
                    <a:lnTo>
                      <a:pt x="1994" y="572"/>
                    </a:lnTo>
                    <a:lnTo>
                      <a:pt x="1998" y="572"/>
                    </a:lnTo>
                    <a:lnTo>
                      <a:pt x="2012" y="570"/>
                    </a:lnTo>
                    <a:lnTo>
                      <a:pt x="2012" y="570"/>
                    </a:lnTo>
                    <a:lnTo>
                      <a:pt x="2010" y="576"/>
                    </a:lnTo>
                    <a:lnTo>
                      <a:pt x="2008" y="580"/>
                    </a:lnTo>
                    <a:lnTo>
                      <a:pt x="2000" y="588"/>
                    </a:lnTo>
                    <a:lnTo>
                      <a:pt x="1992" y="596"/>
                    </a:lnTo>
                    <a:lnTo>
                      <a:pt x="1988" y="602"/>
                    </a:lnTo>
                    <a:lnTo>
                      <a:pt x="1988" y="606"/>
                    </a:lnTo>
                    <a:lnTo>
                      <a:pt x="1988" y="606"/>
                    </a:lnTo>
                    <a:lnTo>
                      <a:pt x="1980" y="608"/>
                    </a:lnTo>
                    <a:lnTo>
                      <a:pt x="1976" y="610"/>
                    </a:lnTo>
                    <a:lnTo>
                      <a:pt x="1970" y="614"/>
                    </a:lnTo>
                    <a:lnTo>
                      <a:pt x="1962" y="616"/>
                    </a:lnTo>
                    <a:lnTo>
                      <a:pt x="1962" y="616"/>
                    </a:lnTo>
                    <a:lnTo>
                      <a:pt x="1964" y="624"/>
                    </a:lnTo>
                    <a:lnTo>
                      <a:pt x="1966" y="628"/>
                    </a:lnTo>
                    <a:lnTo>
                      <a:pt x="1972" y="630"/>
                    </a:lnTo>
                    <a:lnTo>
                      <a:pt x="1972" y="630"/>
                    </a:lnTo>
                    <a:lnTo>
                      <a:pt x="1966" y="634"/>
                    </a:lnTo>
                    <a:lnTo>
                      <a:pt x="1960" y="638"/>
                    </a:lnTo>
                    <a:lnTo>
                      <a:pt x="1960" y="638"/>
                    </a:lnTo>
                    <a:lnTo>
                      <a:pt x="1962" y="638"/>
                    </a:lnTo>
                    <a:lnTo>
                      <a:pt x="1966" y="638"/>
                    </a:lnTo>
                    <a:lnTo>
                      <a:pt x="1972" y="636"/>
                    </a:lnTo>
                    <a:lnTo>
                      <a:pt x="1976" y="636"/>
                    </a:lnTo>
                    <a:lnTo>
                      <a:pt x="1976" y="636"/>
                    </a:lnTo>
                    <a:lnTo>
                      <a:pt x="1960" y="644"/>
                    </a:lnTo>
                    <a:lnTo>
                      <a:pt x="1944" y="650"/>
                    </a:lnTo>
                    <a:lnTo>
                      <a:pt x="1912" y="664"/>
                    </a:lnTo>
                    <a:lnTo>
                      <a:pt x="1912" y="664"/>
                    </a:lnTo>
                    <a:lnTo>
                      <a:pt x="1914" y="662"/>
                    </a:lnTo>
                    <a:lnTo>
                      <a:pt x="1912" y="660"/>
                    </a:lnTo>
                    <a:lnTo>
                      <a:pt x="1906" y="658"/>
                    </a:lnTo>
                    <a:lnTo>
                      <a:pt x="1906" y="658"/>
                    </a:lnTo>
                    <a:lnTo>
                      <a:pt x="1906" y="662"/>
                    </a:lnTo>
                    <a:lnTo>
                      <a:pt x="1908" y="662"/>
                    </a:lnTo>
                    <a:lnTo>
                      <a:pt x="1910" y="664"/>
                    </a:lnTo>
                    <a:lnTo>
                      <a:pt x="1910" y="666"/>
                    </a:lnTo>
                    <a:lnTo>
                      <a:pt x="1910" y="666"/>
                    </a:lnTo>
                    <a:lnTo>
                      <a:pt x="1902" y="672"/>
                    </a:lnTo>
                    <a:lnTo>
                      <a:pt x="1894" y="676"/>
                    </a:lnTo>
                    <a:lnTo>
                      <a:pt x="1884" y="680"/>
                    </a:lnTo>
                    <a:lnTo>
                      <a:pt x="1876" y="684"/>
                    </a:lnTo>
                    <a:lnTo>
                      <a:pt x="1876" y="684"/>
                    </a:lnTo>
                    <a:lnTo>
                      <a:pt x="1878" y="686"/>
                    </a:lnTo>
                    <a:lnTo>
                      <a:pt x="1882" y="686"/>
                    </a:lnTo>
                    <a:lnTo>
                      <a:pt x="1882" y="686"/>
                    </a:lnTo>
                    <a:lnTo>
                      <a:pt x="1876" y="690"/>
                    </a:lnTo>
                    <a:lnTo>
                      <a:pt x="1870" y="692"/>
                    </a:lnTo>
                    <a:lnTo>
                      <a:pt x="1862" y="694"/>
                    </a:lnTo>
                    <a:lnTo>
                      <a:pt x="1854" y="698"/>
                    </a:lnTo>
                    <a:lnTo>
                      <a:pt x="1854" y="698"/>
                    </a:lnTo>
                    <a:lnTo>
                      <a:pt x="1866" y="702"/>
                    </a:lnTo>
                    <a:lnTo>
                      <a:pt x="1866" y="702"/>
                    </a:lnTo>
                    <a:lnTo>
                      <a:pt x="1864" y="708"/>
                    </a:lnTo>
                    <a:lnTo>
                      <a:pt x="1860" y="712"/>
                    </a:lnTo>
                    <a:lnTo>
                      <a:pt x="1850" y="716"/>
                    </a:lnTo>
                    <a:lnTo>
                      <a:pt x="1850" y="716"/>
                    </a:lnTo>
                    <a:lnTo>
                      <a:pt x="1852" y="720"/>
                    </a:lnTo>
                    <a:lnTo>
                      <a:pt x="1850" y="724"/>
                    </a:lnTo>
                    <a:lnTo>
                      <a:pt x="1840" y="732"/>
                    </a:lnTo>
                    <a:lnTo>
                      <a:pt x="1840" y="732"/>
                    </a:lnTo>
                    <a:lnTo>
                      <a:pt x="1850" y="732"/>
                    </a:lnTo>
                    <a:lnTo>
                      <a:pt x="1864" y="730"/>
                    </a:lnTo>
                    <a:lnTo>
                      <a:pt x="1878" y="728"/>
                    </a:lnTo>
                    <a:lnTo>
                      <a:pt x="1890" y="722"/>
                    </a:lnTo>
                    <a:lnTo>
                      <a:pt x="1890" y="722"/>
                    </a:lnTo>
                    <a:lnTo>
                      <a:pt x="1892" y="724"/>
                    </a:lnTo>
                    <a:lnTo>
                      <a:pt x="1890" y="728"/>
                    </a:lnTo>
                    <a:lnTo>
                      <a:pt x="1886" y="732"/>
                    </a:lnTo>
                    <a:lnTo>
                      <a:pt x="1886" y="732"/>
                    </a:lnTo>
                    <a:lnTo>
                      <a:pt x="1900" y="724"/>
                    </a:lnTo>
                    <a:lnTo>
                      <a:pt x="1908" y="724"/>
                    </a:lnTo>
                    <a:lnTo>
                      <a:pt x="1916" y="724"/>
                    </a:lnTo>
                    <a:lnTo>
                      <a:pt x="1916" y="724"/>
                    </a:lnTo>
                    <a:lnTo>
                      <a:pt x="1924" y="716"/>
                    </a:lnTo>
                    <a:lnTo>
                      <a:pt x="1934" y="712"/>
                    </a:lnTo>
                    <a:lnTo>
                      <a:pt x="1956" y="702"/>
                    </a:lnTo>
                    <a:lnTo>
                      <a:pt x="1982" y="694"/>
                    </a:lnTo>
                    <a:lnTo>
                      <a:pt x="2006" y="684"/>
                    </a:lnTo>
                    <a:lnTo>
                      <a:pt x="2006" y="684"/>
                    </a:lnTo>
                    <a:lnTo>
                      <a:pt x="2004" y="688"/>
                    </a:lnTo>
                    <a:lnTo>
                      <a:pt x="2002" y="692"/>
                    </a:lnTo>
                    <a:lnTo>
                      <a:pt x="1994" y="696"/>
                    </a:lnTo>
                    <a:lnTo>
                      <a:pt x="1988" y="698"/>
                    </a:lnTo>
                    <a:lnTo>
                      <a:pt x="1986" y="702"/>
                    </a:lnTo>
                    <a:lnTo>
                      <a:pt x="1986" y="704"/>
                    </a:lnTo>
                    <a:lnTo>
                      <a:pt x="1986" y="704"/>
                    </a:lnTo>
                    <a:lnTo>
                      <a:pt x="1968" y="712"/>
                    </a:lnTo>
                    <a:lnTo>
                      <a:pt x="1968" y="712"/>
                    </a:lnTo>
                    <a:lnTo>
                      <a:pt x="1964" y="720"/>
                    </a:lnTo>
                    <a:lnTo>
                      <a:pt x="1956" y="732"/>
                    </a:lnTo>
                    <a:lnTo>
                      <a:pt x="1946" y="742"/>
                    </a:lnTo>
                    <a:lnTo>
                      <a:pt x="1940" y="744"/>
                    </a:lnTo>
                    <a:lnTo>
                      <a:pt x="1936" y="746"/>
                    </a:lnTo>
                    <a:lnTo>
                      <a:pt x="1936" y="746"/>
                    </a:lnTo>
                    <a:lnTo>
                      <a:pt x="1938" y="748"/>
                    </a:lnTo>
                    <a:lnTo>
                      <a:pt x="1940" y="748"/>
                    </a:lnTo>
                    <a:lnTo>
                      <a:pt x="1940" y="750"/>
                    </a:lnTo>
                    <a:lnTo>
                      <a:pt x="1940" y="750"/>
                    </a:lnTo>
                    <a:lnTo>
                      <a:pt x="1926" y="756"/>
                    </a:lnTo>
                    <a:lnTo>
                      <a:pt x="1918" y="756"/>
                    </a:lnTo>
                    <a:lnTo>
                      <a:pt x="1910" y="756"/>
                    </a:lnTo>
                    <a:lnTo>
                      <a:pt x="1910" y="756"/>
                    </a:lnTo>
                    <a:lnTo>
                      <a:pt x="1918" y="760"/>
                    </a:lnTo>
                    <a:lnTo>
                      <a:pt x="1926" y="762"/>
                    </a:lnTo>
                    <a:lnTo>
                      <a:pt x="1926" y="762"/>
                    </a:lnTo>
                    <a:lnTo>
                      <a:pt x="1918" y="768"/>
                    </a:lnTo>
                    <a:lnTo>
                      <a:pt x="1914" y="770"/>
                    </a:lnTo>
                    <a:lnTo>
                      <a:pt x="1908" y="770"/>
                    </a:lnTo>
                    <a:lnTo>
                      <a:pt x="1908" y="770"/>
                    </a:lnTo>
                    <a:lnTo>
                      <a:pt x="1906" y="778"/>
                    </a:lnTo>
                    <a:lnTo>
                      <a:pt x="1902" y="786"/>
                    </a:lnTo>
                    <a:lnTo>
                      <a:pt x="1896" y="790"/>
                    </a:lnTo>
                    <a:lnTo>
                      <a:pt x="1892" y="796"/>
                    </a:lnTo>
                    <a:lnTo>
                      <a:pt x="1892" y="796"/>
                    </a:lnTo>
                    <a:lnTo>
                      <a:pt x="1882" y="796"/>
                    </a:lnTo>
                    <a:lnTo>
                      <a:pt x="1878" y="796"/>
                    </a:lnTo>
                    <a:lnTo>
                      <a:pt x="1874" y="794"/>
                    </a:lnTo>
                    <a:lnTo>
                      <a:pt x="1874" y="794"/>
                    </a:lnTo>
                    <a:lnTo>
                      <a:pt x="1874" y="802"/>
                    </a:lnTo>
                    <a:lnTo>
                      <a:pt x="1874" y="808"/>
                    </a:lnTo>
                    <a:lnTo>
                      <a:pt x="1872" y="812"/>
                    </a:lnTo>
                    <a:lnTo>
                      <a:pt x="1866" y="818"/>
                    </a:lnTo>
                    <a:lnTo>
                      <a:pt x="1856" y="826"/>
                    </a:lnTo>
                    <a:lnTo>
                      <a:pt x="1846" y="834"/>
                    </a:lnTo>
                    <a:lnTo>
                      <a:pt x="1846" y="834"/>
                    </a:lnTo>
                    <a:lnTo>
                      <a:pt x="1844" y="832"/>
                    </a:lnTo>
                    <a:lnTo>
                      <a:pt x="1840" y="830"/>
                    </a:lnTo>
                    <a:lnTo>
                      <a:pt x="1836" y="832"/>
                    </a:lnTo>
                    <a:lnTo>
                      <a:pt x="1830" y="836"/>
                    </a:lnTo>
                    <a:lnTo>
                      <a:pt x="1826" y="836"/>
                    </a:lnTo>
                    <a:lnTo>
                      <a:pt x="1824" y="836"/>
                    </a:lnTo>
                    <a:lnTo>
                      <a:pt x="1824" y="836"/>
                    </a:lnTo>
                    <a:lnTo>
                      <a:pt x="1822" y="840"/>
                    </a:lnTo>
                    <a:lnTo>
                      <a:pt x="1820" y="844"/>
                    </a:lnTo>
                    <a:lnTo>
                      <a:pt x="1816" y="844"/>
                    </a:lnTo>
                    <a:lnTo>
                      <a:pt x="1816" y="844"/>
                    </a:lnTo>
                    <a:lnTo>
                      <a:pt x="1818" y="848"/>
                    </a:lnTo>
                    <a:lnTo>
                      <a:pt x="1820" y="848"/>
                    </a:lnTo>
                    <a:lnTo>
                      <a:pt x="1820" y="850"/>
                    </a:lnTo>
                    <a:lnTo>
                      <a:pt x="1820" y="850"/>
                    </a:lnTo>
                    <a:lnTo>
                      <a:pt x="1814" y="854"/>
                    </a:lnTo>
                    <a:lnTo>
                      <a:pt x="1806" y="856"/>
                    </a:lnTo>
                    <a:lnTo>
                      <a:pt x="1806" y="856"/>
                    </a:lnTo>
                    <a:lnTo>
                      <a:pt x="1808" y="862"/>
                    </a:lnTo>
                    <a:lnTo>
                      <a:pt x="1810" y="866"/>
                    </a:lnTo>
                    <a:lnTo>
                      <a:pt x="1810" y="870"/>
                    </a:lnTo>
                    <a:lnTo>
                      <a:pt x="1812" y="874"/>
                    </a:lnTo>
                    <a:lnTo>
                      <a:pt x="1812" y="874"/>
                    </a:lnTo>
                    <a:lnTo>
                      <a:pt x="1800" y="882"/>
                    </a:lnTo>
                    <a:lnTo>
                      <a:pt x="1794" y="888"/>
                    </a:lnTo>
                    <a:lnTo>
                      <a:pt x="1786" y="890"/>
                    </a:lnTo>
                    <a:lnTo>
                      <a:pt x="1786" y="890"/>
                    </a:lnTo>
                    <a:lnTo>
                      <a:pt x="1786" y="892"/>
                    </a:lnTo>
                    <a:lnTo>
                      <a:pt x="1790" y="894"/>
                    </a:lnTo>
                    <a:lnTo>
                      <a:pt x="1792" y="894"/>
                    </a:lnTo>
                    <a:lnTo>
                      <a:pt x="1790" y="894"/>
                    </a:lnTo>
                    <a:lnTo>
                      <a:pt x="1790" y="894"/>
                    </a:lnTo>
                    <a:lnTo>
                      <a:pt x="1792" y="896"/>
                    </a:lnTo>
                    <a:lnTo>
                      <a:pt x="1794" y="894"/>
                    </a:lnTo>
                    <a:lnTo>
                      <a:pt x="1796" y="892"/>
                    </a:lnTo>
                    <a:lnTo>
                      <a:pt x="1800" y="894"/>
                    </a:lnTo>
                    <a:lnTo>
                      <a:pt x="1800" y="894"/>
                    </a:lnTo>
                    <a:lnTo>
                      <a:pt x="1798" y="898"/>
                    </a:lnTo>
                    <a:lnTo>
                      <a:pt x="1794" y="898"/>
                    </a:lnTo>
                    <a:lnTo>
                      <a:pt x="1792" y="898"/>
                    </a:lnTo>
                    <a:lnTo>
                      <a:pt x="1790" y="900"/>
                    </a:lnTo>
                    <a:lnTo>
                      <a:pt x="1790" y="900"/>
                    </a:lnTo>
                    <a:lnTo>
                      <a:pt x="1796" y="902"/>
                    </a:lnTo>
                    <a:lnTo>
                      <a:pt x="1790" y="904"/>
                    </a:lnTo>
                    <a:lnTo>
                      <a:pt x="1790" y="904"/>
                    </a:lnTo>
                    <a:lnTo>
                      <a:pt x="1792" y="906"/>
                    </a:lnTo>
                    <a:lnTo>
                      <a:pt x="1796" y="906"/>
                    </a:lnTo>
                    <a:lnTo>
                      <a:pt x="1800" y="904"/>
                    </a:lnTo>
                    <a:lnTo>
                      <a:pt x="1804" y="902"/>
                    </a:lnTo>
                    <a:lnTo>
                      <a:pt x="1804" y="902"/>
                    </a:lnTo>
                    <a:lnTo>
                      <a:pt x="1800" y="910"/>
                    </a:lnTo>
                    <a:lnTo>
                      <a:pt x="1796" y="916"/>
                    </a:lnTo>
                    <a:lnTo>
                      <a:pt x="1792" y="920"/>
                    </a:lnTo>
                    <a:lnTo>
                      <a:pt x="1792" y="924"/>
                    </a:lnTo>
                    <a:lnTo>
                      <a:pt x="1792" y="924"/>
                    </a:lnTo>
                    <a:lnTo>
                      <a:pt x="1792" y="926"/>
                    </a:lnTo>
                    <a:lnTo>
                      <a:pt x="1794" y="928"/>
                    </a:lnTo>
                    <a:lnTo>
                      <a:pt x="1800" y="926"/>
                    </a:lnTo>
                    <a:lnTo>
                      <a:pt x="1810" y="924"/>
                    </a:lnTo>
                    <a:lnTo>
                      <a:pt x="1810" y="924"/>
                    </a:lnTo>
                    <a:lnTo>
                      <a:pt x="1808" y="928"/>
                    </a:lnTo>
                    <a:lnTo>
                      <a:pt x="1806" y="930"/>
                    </a:lnTo>
                    <a:lnTo>
                      <a:pt x="1802" y="934"/>
                    </a:lnTo>
                    <a:lnTo>
                      <a:pt x="1802" y="940"/>
                    </a:lnTo>
                    <a:lnTo>
                      <a:pt x="1802" y="940"/>
                    </a:lnTo>
                    <a:lnTo>
                      <a:pt x="1800" y="944"/>
                    </a:lnTo>
                    <a:lnTo>
                      <a:pt x="1796" y="946"/>
                    </a:lnTo>
                    <a:lnTo>
                      <a:pt x="1786" y="946"/>
                    </a:lnTo>
                    <a:lnTo>
                      <a:pt x="1776" y="946"/>
                    </a:lnTo>
                    <a:lnTo>
                      <a:pt x="1766" y="946"/>
                    </a:lnTo>
                    <a:lnTo>
                      <a:pt x="1766" y="946"/>
                    </a:lnTo>
                    <a:lnTo>
                      <a:pt x="1772" y="950"/>
                    </a:lnTo>
                    <a:lnTo>
                      <a:pt x="1780" y="954"/>
                    </a:lnTo>
                    <a:lnTo>
                      <a:pt x="1780" y="954"/>
                    </a:lnTo>
                    <a:lnTo>
                      <a:pt x="1780" y="962"/>
                    </a:lnTo>
                    <a:lnTo>
                      <a:pt x="1776" y="966"/>
                    </a:lnTo>
                    <a:lnTo>
                      <a:pt x="1772" y="970"/>
                    </a:lnTo>
                    <a:lnTo>
                      <a:pt x="1766" y="974"/>
                    </a:lnTo>
                    <a:lnTo>
                      <a:pt x="1756" y="978"/>
                    </a:lnTo>
                    <a:lnTo>
                      <a:pt x="1750" y="980"/>
                    </a:lnTo>
                    <a:lnTo>
                      <a:pt x="1748" y="986"/>
                    </a:lnTo>
                    <a:lnTo>
                      <a:pt x="1748" y="986"/>
                    </a:lnTo>
                    <a:lnTo>
                      <a:pt x="1754" y="982"/>
                    </a:lnTo>
                    <a:lnTo>
                      <a:pt x="1760" y="980"/>
                    </a:lnTo>
                    <a:lnTo>
                      <a:pt x="1766" y="978"/>
                    </a:lnTo>
                    <a:lnTo>
                      <a:pt x="1774" y="980"/>
                    </a:lnTo>
                    <a:lnTo>
                      <a:pt x="1774" y="980"/>
                    </a:lnTo>
                    <a:lnTo>
                      <a:pt x="1772" y="984"/>
                    </a:lnTo>
                    <a:lnTo>
                      <a:pt x="1772" y="986"/>
                    </a:lnTo>
                    <a:lnTo>
                      <a:pt x="1776" y="990"/>
                    </a:lnTo>
                    <a:lnTo>
                      <a:pt x="1776" y="996"/>
                    </a:lnTo>
                    <a:lnTo>
                      <a:pt x="1776" y="996"/>
                    </a:lnTo>
                    <a:lnTo>
                      <a:pt x="1772" y="996"/>
                    </a:lnTo>
                    <a:lnTo>
                      <a:pt x="1774" y="994"/>
                    </a:lnTo>
                    <a:lnTo>
                      <a:pt x="1774" y="992"/>
                    </a:lnTo>
                    <a:lnTo>
                      <a:pt x="1772" y="990"/>
                    </a:lnTo>
                    <a:lnTo>
                      <a:pt x="1772" y="990"/>
                    </a:lnTo>
                    <a:lnTo>
                      <a:pt x="1770" y="998"/>
                    </a:lnTo>
                    <a:lnTo>
                      <a:pt x="1770" y="1004"/>
                    </a:lnTo>
                    <a:lnTo>
                      <a:pt x="1770" y="1004"/>
                    </a:lnTo>
                    <a:lnTo>
                      <a:pt x="1762" y="1008"/>
                    </a:lnTo>
                    <a:lnTo>
                      <a:pt x="1752" y="1016"/>
                    </a:lnTo>
                    <a:lnTo>
                      <a:pt x="1744" y="1020"/>
                    </a:lnTo>
                    <a:lnTo>
                      <a:pt x="1740" y="1022"/>
                    </a:lnTo>
                    <a:lnTo>
                      <a:pt x="1736" y="1022"/>
                    </a:lnTo>
                    <a:lnTo>
                      <a:pt x="1736" y="1022"/>
                    </a:lnTo>
                    <a:lnTo>
                      <a:pt x="1732" y="1028"/>
                    </a:lnTo>
                    <a:lnTo>
                      <a:pt x="1728" y="1032"/>
                    </a:lnTo>
                    <a:lnTo>
                      <a:pt x="1724" y="1036"/>
                    </a:lnTo>
                    <a:lnTo>
                      <a:pt x="1724" y="1042"/>
                    </a:lnTo>
                    <a:lnTo>
                      <a:pt x="1724" y="1042"/>
                    </a:lnTo>
                    <a:lnTo>
                      <a:pt x="1720" y="1042"/>
                    </a:lnTo>
                    <a:lnTo>
                      <a:pt x="1718" y="1040"/>
                    </a:lnTo>
                    <a:lnTo>
                      <a:pt x="1718" y="1040"/>
                    </a:lnTo>
                    <a:lnTo>
                      <a:pt x="1712" y="1048"/>
                    </a:lnTo>
                    <a:lnTo>
                      <a:pt x="1704" y="1054"/>
                    </a:lnTo>
                    <a:lnTo>
                      <a:pt x="1694" y="1058"/>
                    </a:lnTo>
                    <a:lnTo>
                      <a:pt x="1684" y="1060"/>
                    </a:lnTo>
                    <a:lnTo>
                      <a:pt x="1662" y="1064"/>
                    </a:lnTo>
                    <a:lnTo>
                      <a:pt x="1652" y="1066"/>
                    </a:lnTo>
                    <a:lnTo>
                      <a:pt x="1642" y="1070"/>
                    </a:lnTo>
                    <a:lnTo>
                      <a:pt x="1642" y="1070"/>
                    </a:lnTo>
                    <a:lnTo>
                      <a:pt x="1642" y="1066"/>
                    </a:lnTo>
                    <a:lnTo>
                      <a:pt x="1640" y="1064"/>
                    </a:lnTo>
                    <a:lnTo>
                      <a:pt x="1638" y="1062"/>
                    </a:lnTo>
                    <a:lnTo>
                      <a:pt x="1636" y="1060"/>
                    </a:lnTo>
                    <a:lnTo>
                      <a:pt x="1636" y="1060"/>
                    </a:lnTo>
                    <a:lnTo>
                      <a:pt x="1620" y="1062"/>
                    </a:lnTo>
                    <a:lnTo>
                      <a:pt x="1602" y="1062"/>
                    </a:lnTo>
                    <a:lnTo>
                      <a:pt x="1594" y="1062"/>
                    </a:lnTo>
                    <a:lnTo>
                      <a:pt x="1586" y="1064"/>
                    </a:lnTo>
                    <a:lnTo>
                      <a:pt x="1578" y="1068"/>
                    </a:lnTo>
                    <a:lnTo>
                      <a:pt x="1570" y="1076"/>
                    </a:lnTo>
                    <a:lnTo>
                      <a:pt x="1570" y="1076"/>
                    </a:lnTo>
                    <a:lnTo>
                      <a:pt x="1570" y="1074"/>
                    </a:lnTo>
                    <a:lnTo>
                      <a:pt x="1570" y="1074"/>
                    </a:lnTo>
                    <a:lnTo>
                      <a:pt x="1572" y="1072"/>
                    </a:lnTo>
                    <a:lnTo>
                      <a:pt x="1572" y="1072"/>
                    </a:lnTo>
                    <a:lnTo>
                      <a:pt x="1566" y="1072"/>
                    </a:lnTo>
                    <a:lnTo>
                      <a:pt x="1560" y="1074"/>
                    </a:lnTo>
                    <a:lnTo>
                      <a:pt x="1548" y="1078"/>
                    </a:lnTo>
                    <a:lnTo>
                      <a:pt x="1534" y="1084"/>
                    </a:lnTo>
                    <a:lnTo>
                      <a:pt x="1526" y="1084"/>
                    </a:lnTo>
                    <a:lnTo>
                      <a:pt x="1516" y="1084"/>
                    </a:lnTo>
                    <a:lnTo>
                      <a:pt x="1516" y="1084"/>
                    </a:lnTo>
                    <a:lnTo>
                      <a:pt x="1514" y="1082"/>
                    </a:lnTo>
                    <a:lnTo>
                      <a:pt x="1506" y="1078"/>
                    </a:lnTo>
                    <a:lnTo>
                      <a:pt x="1494" y="1072"/>
                    </a:lnTo>
                    <a:lnTo>
                      <a:pt x="1490" y="1072"/>
                    </a:lnTo>
                    <a:lnTo>
                      <a:pt x="1484" y="1074"/>
                    </a:lnTo>
                    <a:lnTo>
                      <a:pt x="1484" y="1074"/>
                    </a:lnTo>
                    <a:lnTo>
                      <a:pt x="1480" y="1064"/>
                    </a:lnTo>
                    <a:lnTo>
                      <a:pt x="1476" y="1054"/>
                    </a:lnTo>
                    <a:lnTo>
                      <a:pt x="1472" y="1052"/>
                    </a:lnTo>
                    <a:lnTo>
                      <a:pt x="1468" y="1050"/>
                    </a:lnTo>
                    <a:lnTo>
                      <a:pt x="1462" y="1050"/>
                    </a:lnTo>
                    <a:lnTo>
                      <a:pt x="1458" y="1050"/>
                    </a:lnTo>
                    <a:lnTo>
                      <a:pt x="1458" y="1050"/>
                    </a:lnTo>
                    <a:lnTo>
                      <a:pt x="1450" y="1040"/>
                    </a:lnTo>
                    <a:lnTo>
                      <a:pt x="1440" y="1032"/>
                    </a:lnTo>
                    <a:lnTo>
                      <a:pt x="1428" y="1026"/>
                    </a:lnTo>
                    <a:lnTo>
                      <a:pt x="1414" y="1022"/>
                    </a:lnTo>
                    <a:lnTo>
                      <a:pt x="1414" y="1022"/>
                    </a:lnTo>
                    <a:lnTo>
                      <a:pt x="1414" y="1016"/>
                    </a:lnTo>
                    <a:lnTo>
                      <a:pt x="1414" y="1016"/>
                    </a:lnTo>
                    <a:lnTo>
                      <a:pt x="1402" y="1014"/>
                    </a:lnTo>
                    <a:lnTo>
                      <a:pt x="1392" y="1014"/>
                    </a:lnTo>
                    <a:lnTo>
                      <a:pt x="1372" y="1018"/>
                    </a:lnTo>
                    <a:lnTo>
                      <a:pt x="1354" y="1026"/>
                    </a:lnTo>
                    <a:lnTo>
                      <a:pt x="1334" y="1034"/>
                    </a:lnTo>
                    <a:lnTo>
                      <a:pt x="1334" y="1034"/>
                    </a:lnTo>
                    <a:lnTo>
                      <a:pt x="1326" y="1030"/>
                    </a:lnTo>
                    <a:lnTo>
                      <a:pt x="1320" y="1026"/>
                    </a:lnTo>
                    <a:lnTo>
                      <a:pt x="1320" y="1026"/>
                    </a:lnTo>
                    <a:lnTo>
                      <a:pt x="1278" y="1036"/>
                    </a:lnTo>
                    <a:lnTo>
                      <a:pt x="1230" y="1050"/>
                    </a:lnTo>
                    <a:lnTo>
                      <a:pt x="1182" y="1064"/>
                    </a:lnTo>
                    <a:lnTo>
                      <a:pt x="1130" y="1080"/>
                    </a:lnTo>
                    <a:lnTo>
                      <a:pt x="1130" y="1080"/>
                    </a:lnTo>
                    <a:lnTo>
                      <a:pt x="1158" y="1076"/>
                    </a:lnTo>
                    <a:lnTo>
                      <a:pt x="1186" y="1070"/>
                    </a:lnTo>
                    <a:lnTo>
                      <a:pt x="1216" y="1062"/>
                    </a:lnTo>
                    <a:lnTo>
                      <a:pt x="1246" y="1056"/>
                    </a:lnTo>
                    <a:lnTo>
                      <a:pt x="1278" y="1050"/>
                    </a:lnTo>
                    <a:lnTo>
                      <a:pt x="1294" y="1050"/>
                    </a:lnTo>
                    <a:lnTo>
                      <a:pt x="1310" y="1050"/>
                    </a:lnTo>
                    <a:lnTo>
                      <a:pt x="1324" y="1052"/>
                    </a:lnTo>
                    <a:lnTo>
                      <a:pt x="1340" y="1054"/>
                    </a:lnTo>
                    <a:lnTo>
                      <a:pt x="1356" y="1060"/>
                    </a:lnTo>
                    <a:lnTo>
                      <a:pt x="1370" y="1068"/>
                    </a:lnTo>
                    <a:lnTo>
                      <a:pt x="1370" y="1068"/>
                    </a:lnTo>
                    <a:lnTo>
                      <a:pt x="1372" y="1076"/>
                    </a:lnTo>
                    <a:lnTo>
                      <a:pt x="1370" y="1084"/>
                    </a:lnTo>
                    <a:lnTo>
                      <a:pt x="1366" y="1090"/>
                    </a:lnTo>
                    <a:lnTo>
                      <a:pt x="1362" y="1094"/>
                    </a:lnTo>
                    <a:lnTo>
                      <a:pt x="1362" y="1094"/>
                    </a:lnTo>
                    <a:lnTo>
                      <a:pt x="1360" y="1094"/>
                    </a:lnTo>
                    <a:lnTo>
                      <a:pt x="1360" y="1090"/>
                    </a:lnTo>
                    <a:lnTo>
                      <a:pt x="1360" y="1090"/>
                    </a:lnTo>
                    <a:lnTo>
                      <a:pt x="1354" y="1098"/>
                    </a:lnTo>
                    <a:lnTo>
                      <a:pt x="1348" y="1102"/>
                    </a:lnTo>
                    <a:lnTo>
                      <a:pt x="1340" y="1106"/>
                    </a:lnTo>
                    <a:lnTo>
                      <a:pt x="1332" y="1108"/>
                    </a:lnTo>
                    <a:lnTo>
                      <a:pt x="1312" y="1110"/>
                    </a:lnTo>
                    <a:lnTo>
                      <a:pt x="1294" y="1112"/>
                    </a:lnTo>
                    <a:lnTo>
                      <a:pt x="1294" y="1112"/>
                    </a:lnTo>
                    <a:lnTo>
                      <a:pt x="1296" y="1108"/>
                    </a:lnTo>
                    <a:lnTo>
                      <a:pt x="1294" y="1104"/>
                    </a:lnTo>
                    <a:lnTo>
                      <a:pt x="1294" y="1100"/>
                    </a:lnTo>
                    <a:lnTo>
                      <a:pt x="1296" y="1096"/>
                    </a:lnTo>
                    <a:lnTo>
                      <a:pt x="1296" y="1096"/>
                    </a:lnTo>
                    <a:lnTo>
                      <a:pt x="1288" y="1098"/>
                    </a:lnTo>
                    <a:lnTo>
                      <a:pt x="1280" y="1096"/>
                    </a:lnTo>
                    <a:lnTo>
                      <a:pt x="1280" y="1096"/>
                    </a:lnTo>
                    <a:lnTo>
                      <a:pt x="1280" y="1108"/>
                    </a:lnTo>
                    <a:lnTo>
                      <a:pt x="1278" y="1114"/>
                    </a:lnTo>
                    <a:lnTo>
                      <a:pt x="1272" y="1120"/>
                    </a:lnTo>
                    <a:lnTo>
                      <a:pt x="1272" y="1120"/>
                    </a:lnTo>
                    <a:lnTo>
                      <a:pt x="1284" y="1120"/>
                    </a:lnTo>
                    <a:lnTo>
                      <a:pt x="1294" y="1124"/>
                    </a:lnTo>
                    <a:lnTo>
                      <a:pt x="1294" y="1124"/>
                    </a:lnTo>
                    <a:lnTo>
                      <a:pt x="1290" y="1128"/>
                    </a:lnTo>
                    <a:lnTo>
                      <a:pt x="1286" y="1134"/>
                    </a:lnTo>
                    <a:lnTo>
                      <a:pt x="1274" y="1140"/>
                    </a:lnTo>
                    <a:lnTo>
                      <a:pt x="1260" y="1144"/>
                    </a:lnTo>
                    <a:lnTo>
                      <a:pt x="1246" y="1146"/>
                    </a:lnTo>
                    <a:lnTo>
                      <a:pt x="1246" y="1146"/>
                    </a:lnTo>
                    <a:lnTo>
                      <a:pt x="1248" y="1150"/>
                    </a:lnTo>
                    <a:lnTo>
                      <a:pt x="1250" y="1152"/>
                    </a:lnTo>
                    <a:lnTo>
                      <a:pt x="1254" y="1152"/>
                    </a:lnTo>
                    <a:lnTo>
                      <a:pt x="1254" y="1152"/>
                    </a:lnTo>
                    <a:lnTo>
                      <a:pt x="1234" y="1172"/>
                    </a:lnTo>
                    <a:lnTo>
                      <a:pt x="1214" y="1192"/>
                    </a:lnTo>
                    <a:lnTo>
                      <a:pt x="1214" y="1192"/>
                    </a:lnTo>
                    <a:lnTo>
                      <a:pt x="1218" y="1198"/>
                    </a:lnTo>
                    <a:lnTo>
                      <a:pt x="1224" y="1202"/>
                    </a:lnTo>
                    <a:lnTo>
                      <a:pt x="1224" y="1202"/>
                    </a:lnTo>
                    <a:lnTo>
                      <a:pt x="1216" y="1212"/>
                    </a:lnTo>
                    <a:lnTo>
                      <a:pt x="1212" y="1218"/>
                    </a:lnTo>
                    <a:lnTo>
                      <a:pt x="1212" y="1226"/>
                    </a:lnTo>
                    <a:lnTo>
                      <a:pt x="1212" y="1226"/>
                    </a:lnTo>
                    <a:lnTo>
                      <a:pt x="1214" y="1228"/>
                    </a:lnTo>
                    <a:lnTo>
                      <a:pt x="1218" y="1232"/>
                    </a:lnTo>
                    <a:lnTo>
                      <a:pt x="1224" y="1234"/>
                    </a:lnTo>
                    <a:lnTo>
                      <a:pt x="1226" y="1236"/>
                    </a:lnTo>
                    <a:lnTo>
                      <a:pt x="1226" y="1236"/>
                    </a:lnTo>
                    <a:lnTo>
                      <a:pt x="1224" y="1240"/>
                    </a:lnTo>
                    <a:lnTo>
                      <a:pt x="1220" y="1240"/>
                    </a:lnTo>
                    <a:lnTo>
                      <a:pt x="1220" y="1240"/>
                    </a:lnTo>
                    <a:lnTo>
                      <a:pt x="1224" y="1244"/>
                    </a:lnTo>
                    <a:lnTo>
                      <a:pt x="1230" y="1246"/>
                    </a:lnTo>
                    <a:lnTo>
                      <a:pt x="1246" y="1244"/>
                    </a:lnTo>
                    <a:lnTo>
                      <a:pt x="1246" y="1244"/>
                    </a:lnTo>
                    <a:lnTo>
                      <a:pt x="1238" y="1256"/>
                    </a:lnTo>
                    <a:lnTo>
                      <a:pt x="1238" y="1256"/>
                    </a:lnTo>
                    <a:lnTo>
                      <a:pt x="1240" y="1258"/>
                    </a:lnTo>
                    <a:lnTo>
                      <a:pt x="1242" y="1258"/>
                    </a:lnTo>
                    <a:lnTo>
                      <a:pt x="1248" y="1258"/>
                    </a:lnTo>
                    <a:lnTo>
                      <a:pt x="1248" y="1258"/>
                    </a:lnTo>
                    <a:lnTo>
                      <a:pt x="1268" y="1242"/>
                    </a:lnTo>
                    <a:lnTo>
                      <a:pt x="1292" y="1230"/>
                    </a:lnTo>
                    <a:lnTo>
                      <a:pt x="1318" y="1220"/>
                    </a:lnTo>
                    <a:lnTo>
                      <a:pt x="1342" y="1214"/>
                    </a:lnTo>
                    <a:lnTo>
                      <a:pt x="1342" y="1214"/>
                    </a:lnTo>
                    <a:lnTo>
                      <a:pt x="1336" y="1218"/>
                    </a:lnTo>
                    <a:lnTo>
                      <a:pt x="1334" y="1226"/>
                    </a:lnTo>
                    <a:lnTo>
                      <a:pt x="1334" y="1226"/>
                    </a:lnTo>
                    <a:lnTo>
                      <a:pt x="1326" y="1230"/>
                    </a:lnTo>
                    <a:lnTo>
                      <a:pt x="1318" y="1234"/>
                    </a:lnTo>
                    <a:lnTo>
                      <a:pt x="1310" y="1238"/>
                    </a:lnTo>
                    <a:lnTo>
                      <a:pt x="1302" y="1242"/>
                    </a:lnTo>
                    <a:lnTo>
                      <a:pt x="1302" y="1242"/>
                    </a:lnTo>
                    <a:lnTo>
                      <a:pt x="1306" y="1248"/>
                    </a:lnTo>
                    <a:lnTo>
                      <a:pt x="1310" y="1256"/>
                    </a:lnTo>
                    <a:lnTo>
                      <a:pt x="1310" y="1256"/>
                    </a:lnTo>
                    <a:lnTo>
                      <a:pt x="1302" y="1264"/>
                    </a:lnTo>
                    <a:lnTo>
                      <a:pt x="1294" y="1270"/>
                    </a:lnTo>
                    <a:lnTo>
                      <a:pt x="1284" y="1272"/>
                    </a:lnTo>
                    <a:lnTo>
                      <a:pt x="1274" y="1272"/>
                    </a:lnTo>
                    <a:lnTo>
                      <a:pt x="1252" y="1270"/>
                    </a:lnTo>
                    <a:lnTo>
                      <a:pt x="1242" y="1268"/>
                    </a:lnTo>
                    <a:lnTo>
                      <a:pt x="1234" y="1270"/>
                    </a:lnTo>
                    <a:lnTo>
                      <a:pt x="1234" y="1270"/>
                    </a:lnTo>
                    <a:lnTo>
                      <a:pt x="1234" y="1274"/>
                    </a:lnTo>
                    <a:lnTo>
                      <a:pt x="1236" y="1276"/>
                    </a:lnTo>
                    <a:lnTo>
                      <a:pt x="1240" y="1278"/>
                    </a:lnTo>
                    <a:lnTo>
                      <a:pt x="1240" y="1278"/>
                    </a:lnTo>
                    <a:lnTo>
                      <a:pt x="1214" y="1280"/>
                    </a:lnTo>
                    <a:lnTo>
                      <a:pt x="1184" y="1282"/>
                    </a:lnTo>
                    <a:lnTo>
                      <a:pt x="1184" y="1282"/>
                    </a:lnTo>
                    <a:lnTo>
                      <a:pt x="1170" y="1280"/>
                    </a:lnTo>
                    <a:lnTo>
                      <a:pt x="1170" y="1280"/>
                    </a:lnTo>
                    <a:lnTo>
                      <a:pt x="1152" y="1278"/>
                    </a:lnTo>
                    <a:lnTo>
                      <a:pt x="1144" y="1278"/>
                    </a:lnTo>
                    <a:lnTo>
                      <a:pt x="1136" y="1282"/>
                    </a:lnTo>
                    <a:lnTo>
                      <a:pt x="1136" y="1282"/>
                    </a:lnTo>
                    <a:lnTo>
                      <a:pt x="1136" y="1276"/>
                    </a:lnTo>
                    <a:lnTo>
                      <a:pt x="1136" y="1274"/>
                    </a:lnTo>
                    <a:lnTo>
                      <a:pt x="1142" y="1268"/>
                    </a:lnTo>
                    <a:lnTo>
                      <a:pt x="1142" y="1268"/>
                    </a:lnTo>
                    <a:lnTo>
                      <a:pt x="1138" y="1268"/>
                    </a:lnTo>
                    <a:lnTo>
                      <a:pt x="1134" y="1270"/>
                    </a:lnTo>
                    <a:lnTo>
                      <a:pt x="1130" y="1270"/>
                    </a:lnTo>
                    <a:lnTo>
                      <a:pt x="1128" y="1268"/>
                    </a:lnTo>
                    <a:lnTo>
                      <a:pt x="1128" y="1268"/>
                    </a:lnTo>
                    <a:lnTo>
                      <a:pt x="1122" y="1270"/>
                    </a:lnTo>
                    <a:lnTo>
                      <a:pt x="1120" y="1274"/>
                    </a:lnTo>
                    <a:lnTo>
                      <a:pt x="1116" y="1278"/>
                    </a:lnTo>
                    <a:lnTo>
                      <a:pt x="1112" y="1280"/>
                    </a:lnTo>
                    <a:lnTo>
                      <a:pt x="1112" y="1280"/>
                    </a:lnTo>
                    <a:lnTo>
                      <a:pt x="1102" y="1280"/>
                    </a:lnTo>
                    <a:lnTo>
                      <a:pt x="1090" y="1284"/>
                    </a:lnTo>
                    <a:lnTo>
                      <a:pt x="1066" y="1294"/>
                    </a:lnTo>
                    <a:lnTo>
                      <a:pt x="1066" y="1294"/>
                    </a:lnTo>
                    <a:lnTo>
                      <a:pt x="1064" y="1294"/>
                    </a:lnTo>
                    <a:lnTo>
                      <a:pt x="1064" y="1292"/>
                    </a:lnTo>
                    <a:lnTo>
                      <a:pt x="1068" y="1290"/>
                    </a:lnTo>
                    <a:lnTo>
                      <a:pt x="1068" y="1290"/>
                    </a:lnTo>
                    <a:lnTo>
                      <a:pt x="1064" y="1290"/>
                    </a:lnTo>
                    <a:lnTo>
                      <a:pt x="1058" y="1292"/>
                    </a:lnTo>
                    <a:lnTo>
                      <a:pt x="1052" y="1294"/>
                    </a:lnTo>
                    <a:lnTo>
                      <a:pt x="1046" y="1296"/>
                    </a:lnTo>
                    <a:lnTo>
                      <a:pt x="1046" y="1296"/>
                    </a:lnTo>
                    <a:lnTo>
                      <a:pt x="1048" y="1292"/>
                    </a:lnTo>
                    <a:lnTo>
                      <a:pt x="1042" y="1292"/>
                    </a:lnTo>
                    <a:lnTo>
                      <a:pt x="1042" y="1292"/>
                    </a:lnTo>
                    <a:lnTo>
                      <a:pt x="1048" y="1284"/>
                    </a:lnTo>
                    <a:lnTo>
                      <a:pt x="1056" y="1276"/>
                    </a:lnTo>
                    <a:lnTo>
                      <a:pt x="1056" y="1276"/>
                    </a:lnTo>
                    <a:lnTo>
                      <a:pt x="1054" y="1276"/>
                    </a:lnTo>
                    <a:lnTo>
                      <a:pt x="1052" y="1276"/>
                    </a:lnTo>
                    <a:lnTo>
                      <a:pt x="1048" y="1278"/>
                    </a:lnTo>
                    <a:lnTo>
                      <a:pt x="1048" y="1278"/>
                    </a:lnTo>
                    <a:lnTo>
                      <a:pt x="1056" y="1270"/>
                    </a:lnTo>
                    <a:lnTo>
                      <a:pt x="1068" y="1258"/>
                    </a:lnTo>
                    <a:lnTo>
                      <a:pt x="1082" y="1246"/>
                    </a:lnTo>
                    <a:lnTo>
                      <a:pt x="1090" y="1242"/>
                    </a:lnTo>
                    <a:lnTo>
                      <a:pt x="1096" y="1238"/>
                    </a:lnTo>
                    <a:lnTo>
                      <a:pt x="1096" y="1238"/>
                    </a:lnTo>
                    <a:lnTo>
                      <a:pt x="1110" y="1240"/>
                    </a:lnTo>
                    <a:lnTo>
                      <a:pt x="1110" y="1240"/>
                    </a:lnTo>
                    <a:lnTo>
                      <a:pt x="1140" y="1236"/>
                    </a:lnTo>
                    <a:lnTo>
                      <a:pt x="1166" y="1230"/>
                    </a:lnTo>
                    <a:lnTo>
                      <a:pt x="1166" y="1230"/>
                    </a:lnTo>
                    <a:lnTo>
                      <a:pt x="1168" y="1234"/>
                    </a:lnTo>
                    <a:lnTo>
                      <a:pt x="1168" y="1234"/>
                    </a:lnTo>
                    <a:lnTo>
                      <a:pt x="1164" y="1238"/>
                    </a:lnTo>
                    <a:lnTo>
                      <a:pt x="1160" y="1240"/>
                    </a:lnTo>
                    <a:lnTo>
                      <a:pt x="1158" y="1244"/>
                    </a:lnTo>
                    <a:lnTo>
                      <a:pt x="1158" y="1244"/>
                    </a:lnTo>
                    <a:lnTo>
                      <a:pt x="1164" y="1242"/>
                    </a:lnTo>
                    <a:lnTo>
                      <a:pt x="1172" y="1242"/>
                    </a:lnTo>
                    <a:lnTo>
                      <a:pt x="1186" y="1244"/>
                    </a:lnTo>
                    <a:lnTo>
                      <a:pt x="1186" y="1244"/>
                    </a:lnTo>
                    <a:lnTo>
                      <a:pt x="1186" y="1240"/>
                    </a:lnTo>
                    <a:lnTo>
                      <a:pt x="1184" y="1238"/>
                    </a:lnTo>
                    <a:lnTo>
                      <a:pt x="1182" y="1238"/>
                    </a:lnTo>
                    <a:lnTo>
                      <a:pt x="1180" y="1240"/>
                    </a:lnTo>
                    <a:lnTo>
                      <a:pt x="1180" y="1240"/>
                    </a:lnTo>
                    <a:lnTo>
                      <a:pt x="1180" y="1236"/>
                    </a:lnTo>
                    <a:lnTo>
                      <a:pt x="1178" y="1234"/>
                    </a:lnTo>
                    <a:lnTo>
                      <a:pt x="1172" y="1228"/>
                    </a:lnTo>
                    <a:lnTo>
                      <a:pt x="1166" y="1226"/>
                    </a:lnTo>
                    <a:lnTo>
                      <a:pt x="1158" y="1226"/>
                    </a:lnTo>
                    <a:lnTo>
                      <a:pt x="1158" y="1226"/>
                    </a:lnTo>
                    <a:lnTo>
                      <a:pt x="1162" y="1224"/>
                    </a:lnTo>
                    <a:lnTo>
                      <a:pt x="1166" y="1222"/>
                    </a:lnTo>
                    <a:lnTo>
                      <a:pt x="1178" y="1218"/>
                    </a:lnTo>
                    <a:lnTo>
                      <a:pt x="1190" y="1214"/>
                    </a:lnTo>
                    <a:lnTo>
                      <a:pt x="1194" y="1210"/>
                    </a:lnTo>
                    <a:lnTo>
                      <a:pt x="1196" y="1206"/>
                    </a:lnTo>
                    <a:lnTo>
                      <a:pt x="1196" y="1206"/>
                    </a:lnTo>
                    <a:lnTo>
                      <a:pt x="1190" y="1210"/>
                    </a:lnTo>
                    <a:lnTo>
                      <a:pt x="1182" y="1212"/>
                    </a:lnTo>
                    <a:lnTo>
                      <a:pt x="1168" y="1214"/>
                    </a:lnTo>
                    <a:lnTo>
                      <a:pt x="1152" y="1216"/>
                    </a:lnTo>
                    <a:lnTo>
                      <a:pt x="1134" y="1218"/>
                    </a:lnTo>
                    <a:lnTo>
                      <a:pt x="1134" y="1218"/>
                    </a:lnTo>
                    <a:lnTo>
                      <a:pt x="1132" y="1214"/>
                    </a:lnTo>
                    <a:lnTo>
                      <a:pt x="1128" y="1212"/>
                    </a:lnTo>
                    <a:lnTo>
                      <a:pt x="1122" y="1212"/>
                    </a:lnTo>
                    <a:lnTo>
                      <a:pt x="1118" y="1216"/>
                    </a:lnTo>
                    <a:lnTo>
                      <a:pt x="1118" y="1216"/>
                    </a:lnTo>
                    <a:lnTo>
                      <a:pt x="1116" y="1214"/>
                    </a:lnTo>
                    <a:lnTo>
                      <a:pt x="1116" y="1212"/>
                    </a:lnTo>
                    <a:lnTo>
                      <a:pt x="1118" y="1210"/>
                    </a:lnTo>
                    <a:lnTo>
                      <a:pt x="1118" y="1210"/>
                    </a:lnTo>
                    <a:lnTo>
                      <a:pt x="1114" y="1210"/>
                    </a:lnTo>
                    <a:lnTo>
                      <a:pt x="1112" y="1210"/>
                    </a:lnTo>
                    <a:lnTo>
                      <a:pt x="1110" y="1212"/>
                    </a:lnTo>
                    <a:lnTo>
                      <a:pt x="1108" y="1212"/>
                    </a:lnTo>
                    <a:lnTo>
                      <a:pt x="1108" y="1212"/>
                    </a:lnTo>
                    <a:lnTo>
                      <a:pt x="1106" y="1210"/>
                    </a:lnTo>
                    <a:lnTo>
                      <a:pt x="1106" y="1208"/>
                    </a:lnTo>
                    <a:lnTo>
                      <a:pt x="1110" y="1204"/>
                    </a:lnTo>
                    <a:lnTo>
                      <a:pt x="1110" y="1204"/>
                    </a:lnTo>
                    <a:lnTo>
                      <a:pt x="1104" y="1206"/>
                    </a:lnTo>
                    <a:lnTo>
                      <a:pt x="1106" y="1204"/>
                    </a:lnTo>
                    <a:lnTo>
                      <a:pt x="1106" y="1204"/>
                    </a:lnTo>
                    <a:lnTo>
                      <a:pt x="1096" y="1210"/>
                    </a:lnTo>
                    <a:lnTo>
                      <a:pt x="1084" y="1218"/>
                    </a:lnTo>
                    <a:lnTo>
                      <a:pt x="1078" y="1220"/>
                    </a:lnTo>
                    <a:lnTo>
                      <a:pt x="1070" y="1220"/>
                    </a:lnTo>
                    <a:lnTo>
                      <a:pt x="1066" y="1220"/>
                    </a:lnTo>
                    <a:lnTo>
                      <a:pt x="1062" y="1216"/>
                    </a:lnTo>
                    <a:lnTo>
                      <a:pt x="1062" y="1216"/>
                    </a:lnTo>
                    <a:lnTo>
                      <a:pt x="1054" y="1218"/>
                    </a:lnTo>
                    <a:lnTo>
                      <a:pt x="1044" y="1222"/>
                    </a:lnTo>
                    <a:lnTo>
                      <a:pt x="1044" y="1222"/>
                    </a:lnTo>
                    <a:lnTo>
                      <a:pt x="1046" y="1218"/>
                    </a:lnTo>
                    <a:lnTo>
                      <a:pt x="1048" y="1216"/>
                    </a:lnTo>
                    <a:lnTo>
                      <a:pt x="1048" y="1216"/>
                    </a:lnTo>
                    <a:lnTo>
                      <a:pt x="1048" y="1214"/>
                    </a:lnTo>
                    <a:lnTo>
                      <a:pt x="1046" y="1214"/>
                    </a:lnTo>
                    <a:lnTo>
                      <a:pt x="1044" y="1218"/>
                    </a:lnTo>
                    <a:lnTo>
                      <a:pt x="1040" y="1220"/>
                    </a:lnTo>
                    <a:lnTo>
                      <a:pt x="1034" y="1222"/>
                    </a:lnTo>
                    <a:lnTo>
                      <a:pt x="1034" y="1222"/>
                    </a:lnTo>
                    <a:lnTo>
                      <a:pt x="1036" y="1216"/>
                    </a:lnTo>
                    <a:lnTo>
                      <a:pt x="1040" y="1214"/>
                    </a:lnTo>
                    <a:lnTo>
                      <a:pt x="1046" y="1212"/>
                    </a:lnTo>
                    <a:lnTo>
                      <a:pt x="1048" y="1208"/>
                    </a:lnTo>
                    <a:lnTo>
                      <a:pt x="1048" y="1208"/>
                    </a:lnTo>
                    <a:lnTo>
                      <a:pt x="1042" y="1208"/>
                    </a:lnTo>
                    <a:lnTo>
                      <a:pt x="1038" y="1212"/>
                    </a:lnTo>
                    <a:lnTo>
                      <a:pt x="1034" y="1216"/>
                    </a:lnTo>
                    <a:lnTo>
                      <a:pt x="1032" y="1216"/>
                    </a:lnTo>
                    <a:lnTo>
                      <a:pt x="1032" y="1216"/>
                    </a:lnTo>
                    <a:lnTo>
                      <a:pt x="1032" y="1210"/>
                    </a:lnTo>
                    <a:lnTo>
                      <a:pt x="1034" y="1208"/>
                    </a:lnTo>
                    <a:lnTo>
                      <a:pt x="1038" y="1206"/>
                    </a:lnTo>
                    <a:lnTo>
                      <a:pt x="1038" y="1202"/>
                    </a:lnTo>
                    <a:lnTo>
                      <a:pt x="1038" y="1202"/>
                    </a:lnTo>
                    <a:lnTo>
                      <a:pt x="1026" y="1208"/>
                    </a:lnTo>
                    <a:lnTo>
                      <a:pt x="1014" y="1214"/>
                    </a:lnTo>
                    <a:lnTo>
                      <a:pt x="1004" y="1220"/>
                    </a:lnTo>
                    <a:lnTo>
                      <a:pt x="1002" y="1218"/>
                    </a:lnTo>
                    <a:lnTo>
                      <a:pt x="1000" y="1216"/>
                    </a:lnTo>
                    <a:lnTo>
                      <a:pt x="1000" y="1216"/>
                    </a:lnTo>
                    <a:lnTo>
                      <a:pt x="996" y="1218"/>
                    </a:lnTo>
                    <a:lnTo>
                      <a:pt x="994" y="1218"/>
                    </a:lnTo>
                    <a:lnTo>
                      <a:pt x="990" y="1220"/>
                    </a:lnTo>
                    <a:lnTo>
                      <a:pt x="990" y="1220"/>
                    </a:lnTo>
                    <a:lnTo>
                      <a:pt x="990" y="1216"/>
                    </a:lnTo>
                    <a:lnTo>
                      <a:pt x="990" y="1216"/>
                    </a:lnTo>
                    <a:lnTo>
                      <a:pt x="994" y="1212"/>
                    </a:lnTo>
                    <a:lnTo>
                      <a:pt x="994" y="1212"/>
                    </a:lnTo>
                    <a:lnTo>
                      <a:pt x="990" y="1214"/>
                    </a:lnTo>
                    <a:lnTo>
                      <a:pt x="988" y="1216"/>
                    </a:lnTo>
                    <a:lnTo>
                      <a:pt x="984" y="1218"/>
                    </a:lnTo>
                    <a:lnTo>
                      <a:pt x="978" y="1218"/>
                    </a:lnTo>
                    <a:lnTo>
                      <a:pt x="978" y="1218"/>
                    </a:lnTo>
                    <a:lnTo>
                      <a:pt x="978" y="1216"/>
                    </a:lnTo>
                    <a:lnTo>
                      <a:pt x="978" y="1214"/>
                    </a:lnTo>
                    <a:lnTo>
                      <a:pt x="980" y="1214"/>
                    </a:lnTo>
                    <a:lnTo>
                      <a:pt x="982" y="1212"/>
                    </a:lnTo>
                    <a:lnTo>
                      <a:pt x="982" y="1212"/>
                    </a:lnTo>
                    <a:lnTo>
                      <a:pt x="960" y="1220"/>
                    </a:lnTo>
                    <a:lnTo>
                      <a:pt x="940" y="1226"/>
                    </a:lnTo>
                    <a:lnTo>
                      <a:pt x="930" y="1230"/>
                    </a:lnTo>
                    <a:lnTo>
                      <a:pt x="922" y="1236"/>
                    </a:lnTo>
                    <a:lnTo>
                      <a:pt x="914" y="1242"/>
                    </a:lnTo>
                    <a:lnTo>
                      <a:pt x="908" y="1248"/>
                    </a:lnTo>
                    <a:lnTo>
                      <a:pt x="908" y="1248"/>
                    </a:lnTo>
                    <a:lnTo>
                      <a:pt x="894" y="1252"/>
                    </a:lnTo>
                    <a:lnTo>
                      <a:pt x="884" y="1258"/>
                    </a:lnTo>
                    <a:lnTo>
                      <a:pt x="884" y="1258"/>
                    </a:lnTo>
                    <a:lnTo>
                      <a:pt x="882" y="1264"/>
                    </a:lnTo>
                    <a:lnTo>
                      <a:pt x="880" y="1268"/>
                    </a:lnTo>
                    <a:lnTo>
                      <a:pt x="874" y="1276"/>
                    </a:lnTo>
                    <a:lnTo>
                      <a:pt x="866" y="1282"/>
                    </a:lnTo>
                    <a:lnTo>
                      <a:pt x="864" y="1286"/>
                    </a:lnTo>
                    <a:lnTo>
                      <a:pt x="862" y="1292"/>
                    </a:lnTo>
                    <a:lnTo>
                      <a:pt x="862" y="1292"/>
                    </a:lnTo>
                    <a:lnTo>
                      <a:pt x="868" y="1294"/>
                    </a:lnTo>
                    <a:lnTo>
                      <a:pt x="872" y="1294"/>
                    </a:lnTo>
                    <a:lnTo>
                      <a:pt x="878" y="1290"/>
                    </a:lnTo>
                    <a:lnTo>
                      <a:pt x="880" y="1286"/>
                    </a:lnTo>
                    <a:lnTo>
                      <a:pt x="880" y="1286"/>
                    </a:lnTo>
                    <a:lnTo>
                      <a:pt x="880" y="1290"/>
                    </a:lnTo>
                    <a:lnTo>
                      <a:pt x="880" y="1292"/>
                    </a:lnTo>
                    <a:lnTo>
                      <a:pt x="876" y="1296"/>
                    </a:lnTo>
                    <a:lnTo>
                      <a:pt x="870" y="1298"/>
                    </a:lnTo>
                    <a:lnTo>
                      <a:pt x="868" y="1300"/>
                    </a:lnTo>
                    <a:lnTo>
                      <a:pt x="866" y="1304"/>
                    </a:lnTo>
                    <a:lnTo>
                      <a:pt x="866" y="1304"/>
                    </a:lnTo>
                    <a:lnTo>
                      <a:pt x="862" y="1302"/>
                    </a:lnTo>
                    <a:lnTo>
                      <a:pt x="858" y="1298"/>
                    </a:lnTo>
                    <a:lnTo>
                      <a:pt x="854" y="1296"/>
                    </a:lnTo>
                    <a:lnTo>
                      <a:pt x="848" y="1296"/>
                    </a:lnTo>
                    <a:lnTo>
                      <a:pt x="848" y="1296"/>
                    </a:lnTo>
                    <a:lnTo>
                      <a:pt x="850" y="1294"/>
                    </a:lnTo>
                    <a:lnTo>
                      <a:pt x="850" y="1292"/>
                    </a:lnTo>
                    <a:lnTo>
                      <a:pt x="856" y="1290"/>
                    </a:lnTo>
                    <a:lnTo>
                      <a:pt x="856" y="1290"/>
                    </a:lnTo>
                    <a:lnTo>
                      <a:pt x="852" y="1288"/>
                    </a:lnTo>
                    <a:lnTo>
                      <a:pt x="846" y="1290"/>
                    </a:lnTo>
                    <a:lnTo>
                      <a:pt x="834" y="1290"/>
                    </a:lnTo>
                    <a:lnTo>
                      <a:pt x="834" y="1290"/>
                    </a:lnTo>
                    <a:lnTo>
                      <a:pt x="838" y="1284"/>
                    </a:lnTo>
                    <a:lnTo>
                      <a:pt x="842" y="1282"/>
                    </a:lnTo>
                    <a:lnTo>
                      <a:pt x="846" y="1280"/>
                    </a:lnTo>
                    <a:lnTo>
                      <a:pt x="846" y="1280"/>
                    </a:lnTo>
                    <a:lnTo>
                      <a:pt x="844" y="1278"/>
                    </a:lnTo>
                    <a:lnTo>
                      <a:pt x="844" y="1278"/>
                    </a:lnTo>
                    <a:lnTo>
                      <a:pt x="842" y="1274"/>
                    </a:lnTo>
                    <a:lnTo>
                      <a:pt x="842" y="1274"/>
                    </a:lnTo>
                    <a:lnTo>
                      <a:pt x="836" y="1280"/>
                    </a:lnTo>
                    <a:lnTo>
                      <a:pt x="830" y="1286"/>
                    </a:lnTo>
                    <a:lnTo>
                      <a:pt x="822" y="1288"/>
                    </a:lnTo>
                    <a:lnTo>
                      <a:pt x="812" y="1286"/>
                    </a:lnTo>
                    <a:lnTo>
                      <a:pt x="812" y="1286"/>
                    </a:lnTo>
                    <a:lnTo>
                      <a:pt x="810" y="1282"/>
                    </a:lnTo>
                    <a:lnTo>
                      <a:pt x="808" y="1278"/>
                    </a:lnTo>
                    <a:lnTo>
                      <a:pt x="802" y="1274"/>
                    </a:lnTo>
                    <a:lnTo>
                      <a:pt x="796" y="1272"/>
                    </a:lnTo>
                    <a:lnTo>
                      <a:pt x="780" y="1268"/>
                    </a:lnTo>
                    <a:lnTo>
                      <a:pt x="766" y="1268"/>
                    </a:lnTo>
                    <a:lnTo>
                      <a:pt x="766" y="1268"/>
                    </a:lnTo>
                    <a:lnTo>
                      <a:pt x="772" y="1276"/>
                    </a:lnTo>
                    <a:lnTo>
                      <a:pt x="778" y="1284"/>
                    </a:lnTo>
                    <a:lnTo>
                      <a:pt x="786" y="1290"/>
                    </a:lnTo>
                    <a:lnTo>
                      <a:pt x="794" y="1292"/>
                    </a:lnTo>
                    <a:lnTo>
                      <a:pt x="794" y="1292"/>
                    </a:lnTo>
                    <a:lnTo>
                      <a:pt x="780" y="1292"/>
                    </a:lnTo>
                    <a:lnTo>
                      <a:pt x="764" y="1290"/>
                    </a:lnTo>
                    <a:lnTo>
                      <a:pt x="752" y="1286"/>
                    </a:lnTo>
                    <a:lnTo>
                      <a:pt x="742" y="1278"/>
                    </a:lnTo>
                    <a:lnTo>
                      <a:pt x="742" y="1278"/>
                    </a:lnTo>
                    <a:lnTo>
                      <a:pt x="742" y="1276"/>
                    </a:lnTo>
                    <a:lnTo>
                      <a:pt x="744" y="1276"/>
                    </a:lnTo>
                    <a:lnTo>
                      <a:pt x="746" y="1274"/>
                    </a:lnTo>
                    <a:lnTo>
                      <a:pt x="746" y="1274"/>
                    </a:lnTo>
                    <a:lnTo>
                      <a:pt x="746" y="1274"/>
                    </a:lnTo>
                    <a:lnTo>
                      <a:pt x="740" y="1274"/>
                    </a:lnTo>
                    <a:lnTo>
                      <a:pt x="734" y="1278"/>
                    </a:lnTo>
                    <a:lnTo>
                      <a:pt x="730" y="1282"/>
                    </a:lnTo>
                    <a:lnTo>
                      <a:pt x="732" y="1288"/>
                    </a:lnTo>
                    <a:lnTo>
                      <a:pt x="732" y="1288"/>
                    </a:lnTo>
                    <a:lnTo>
                      <a:pt x="710" y="1302"/>
                    </a:lnTo>
                    <a:lnTo>
                      <a:pt x="690" y="1312"/>
                    </a:lnTo>
                    <a:lnTo>
                      <a:pt x="646" y="1332"/>
                    </a:lnTo>
                    <a:lnTo>
                      <a:pt x="646" y="1332"/>
                    </a:lnTo>
                    <a:lnTo>
                      <a:pt x="648" y="1326"/>
                    </a:lnTo>
                    <a:lnTo>
                      <a:pt x="652" y="1322"/>
                    </a:lnTo>
                    <a:lnTo>
                      <a:pt x="656" y="1316"/>
                    </a:lnTo>
                    <a:lnTo>
                      <a:pt x="656" y="1308"/>
                    </a:lnTo>
                    <a:lnTo>
                      <a:pt x="656" y="1308"/>
                    </a:lnTo>
                    <a:lnTo>
                      <a:pt x="652" y="1310"/>
                    </a:lnTo>
                    <a:lnTo>
                      <a:pt x="648" y="1312"/>
                    </a:lnTo>
                    <a:lnTo>
                      <a:pt x="642" y="1322"/>
                    </a:lnTo>
                    <a:lnTo>
                      <a:pt x="634" y="1332"/>
                    </a:lnTo>
                    <a:lnTo>
                      <a:pt x="630" y="1336"/>
                    </a:lnTo>
                    <a:lnTo>
                      <a:pt x="624" y="1338"/>
                    </a:lnTo>
                    <a:lnTo>
                      <a:pt x="624" y="1338"/>
                    </a:lnTo>
                    <a:lnTo>
                      <a:pt x="620" y="1346"/>
                    </a:lnTo>
                    <a:lnTo>
                      <a:pt x="612" y="1352"/>
                    </a:lnTo>
                    <a:lnTo>
                      <a:pt x="604" y="1358"/>
                    </a:lnTo>
                    <a:lnTo>
                      <a:pt x="596" y="1362"/>
                    </a:lnTo>
                    <a:lnTo>
                      <a:pt x="580" y="1368"/>
                    </a:lnTo>
                    <a:lnTo>
                      <a:pt x="572" y="1372"/>
                    </a:lnTo>
                    <a:lnTo>
                      <a:pt x="566" y="1378"/>
                    </a:lnTo>
                    <a:lnTo>
                      <a:pt x="566" y="1378"/>
                    </a:lnTo>
                    <a:lnTo>
                      <a:pt x="560" y="1378"/>
                    </a:lnTo>
                    <a:lnTo>
                      <a:pt x="552" y="1382"/>
                    </a:lnTo>
                    <a:lnTo>
                      <a:pt x="542" y="1390"/>
                    </a:lnTo>
                    <a:lnTo>
                      <a:pt x="542" y="1390"/>
                    </a:lnTo>
                    <a:lnTo>
                      <a:pt x="548" y="1382"/>
                    </a:lnTo>
                    <a:lnTo>
                      <a:pt x="556" y="1374"/>
                    </a:lnTo>
                    <a:lnTo>
                      <a:pt x="568" y="1366"/>
                    </a:lnTo>
                    <a:lnTo>
                      <a:pt x="582" y="1362"/>
                    </a:lnTo>
                    <a:lnTo>
                      <a:pt x="582" y="1362"/>
                    </a:lnTo>
                    <a:lnTo>
                      <a:pt x="584" y="1354"/>
                    </a:lnTo>
                    <a:lnTo>
                      <a:pt x="588" y="1350"/>
                    </a:lnTo>
                    <a:lnTo>
                      <a:pt x="592" y="1346"/>
                    </a:lnTo>
                    <a:lnTo>
                      <a:pt x="598" y="1342"/>
                    </a:lnTo>
                    <a:lnTo>
                      <a:pt x="598" y="1342"/>
                    </a:lnTo>
                    <a:lnTo>
                      <a:pt x="596" y="1336"/>
                    </a:lnTo>
                    <a:lnTo>
                      <a:pt x="596" y="1332"/>
                    </a:lnTo>
                    <a:lnTo>
                      <a:pt x="598" y="1328"/>
                    </a:lnTo>
                    <a:lnTo>
                      <a:pt x="600" y="1326"/>
                    </a:lnTo>
                    <a:lnTo>
                      <a:pt x="606" y="1322"/>
                    </a:lnTo>
                    <a:lnTo>
                      <a:pt x="614" y="1320"/>
                    </a:lnTo>
                    <a:lnTo>
                      <a:pt x="614" y="1320"/>
                    </a:lnTo>
                    <a:lnTo>
                      <a:pt x="614" y="1316"/>
                    </a:lnTo>
                    <a:lnTo>
                      <a:pt x="614" y="1312"/>
                    </a:lnTo>
                    <a:lnTo>
                      <a:pt x="618" y="1312"/>
                    </a:lnTo>
                    <a:lnTo>
                      <a:pt x="624" y="1312"/>
                    </a:lnTo>
                    <a:lnTo>
                      <a:pt x="624" y="1312"/>
                    </a:lnTo>
                    <a:lnTo>
                      <a:pt x="626" y="1310"/>
                    </a:lnTo>
                    <a:lnTo>
                      <a:pt x="624" y="1306"/>
                    </a:lnTo>
                    <a:lnTo>
                      <a:pt x="624" y="1304"/>
                    </a:lnTo>
                    <a:lnTo>
                      <a:pt x="626" y="1302"/>
                    </a:lnTo>
                    <a:lnTo>
                      <a:pt x="626" y="1302"/>
                    </a:lnTo>
                    <a:lnTo>
                      <a:pt x="634" y="1300"/>
                    </a:lnTo>
                    <a:lnTo>
                      <a:pt x="642" y="1296"/>
                    </a:lnTo>
                    <a:lnTo>
                      <a:pt x="658" y="1286"/>
                    </a:lnTo>
                    <a:lnTo>
                      <a:pt x="658" y="1286"/>
                    </a:lnTo>
                    <a:lnTo>
                      <a:pt x="654" y="1286"/>
                    </a:lnTo>
                    <a:lnTo>
                      <a:pt x="648" y="1288"/>
                    </a:lnTo>
                    <a:lnTo>
                      <a:pt x="642" y="1290"/>
                    </a:lnTo>
                    <a:lnTo>
                      <a:pt x="638" y="1288"/>
                    </a:lnTo>
                    <a:lnTo>
                      <a:pt x="638" y="1288"/>
                    </a:lnTo>
                    <a:lnTo>
                      <a:pt x="610" y="1314"/>
                    </a:lnTo>
                    <a:lnTo>
                      <a:pt x="596" y="1326"/>
                    </a:lnTo>
                    <a:lnTo>
                      <a:pt x="584" y="1340"/>
                    </a:lnTo>
                    <a:lnTo>
                      <a:pt x="584" y="1340"/>
                    </a:lnTo>
                    <a:lnTo>
                      <a:pt x="582" y="1334"/>
                    </a:lnTo>
                    <a:lnTo>
                      <a:pt x="584" y="1326"/>
                    </a:lnTo>
                    <a:lnTo>
                      <a:pt x="588" y="1320"/>
                    </a:lnTo>
                    <a:lnTo>
                      <a:pt x="592" y="1316"/>
                    </a:lnTo>
                    <a:lnTo>
                      <a:pt x="592" y="1316"/>
                    </a:lnTo>
                    <a:lnTo>
                      <a:pt x="588" y="1316"/>
                    </a:lnTo>
                    <a:lnTo>
                      <a:pt x="584" y="1320"/>
                    </a:lnTo>
                    <a:lnTo>
                      <a:pt x="580" y="1328"/>
                    </a:lnTo>
                    <a:lnTo>
                      <a:pt x="576" y="1340"/>
                    </a:lnTo>
                    <a:lnTo>
                      <a:pt x="576" y="1350"/>
                    </a:lnTo>
                    <a:lnTo>
                      <a:pt x="576" y="1350"/>
                    </a:lnTo>
                    <a:lnTo>
                      <a:pt x="570" y="1352"/>
                    </a:lnTo>
                    <a:lnTo>
                      <a:pt x="566" y="1354"/>
                    </a:lnTo>
                    <a:lnTo>
                      <a:pt x="558" y="1362"/>
                    </a:lnTo>
                    <a:lnTo>
                      <a:pt x="552" y="1368"/>
                    </a:lnTo>
                    <a:lnTo>
                      <a:pt x="544" y="1374"/>
                    </a:lnTo>
                    <a:lnTo>
                      <a:pt x="544" y="1374"/>
                    </a:lnTo>
                    <a:lnTo>
                      <a:pt x="544" y="1372"/>
                    </a:lnTo>
                    <a:lnTo>
                      <a:pt x="546" y="1370"/>
                    </a:lnTo>
                    <a:lnTo>
                      <a:pt x="548" y="1370"/>
                    </a:lnTo>
                    <a:lnTo>
                      <a:pt x="550" y="1368"/>
                    </a:lnTo>
                    <a:lnTo>
                      <a:pt x="550" y="1368"/>
                    </a:lnTo>
                    <a:lnTo>
                      <a:pt x="540" y="1374"/>
                    </a:lnTo>
                    <a:lnTo>
                      <a:pt x="536" y="1380"/>
                    </a:lnTo>
                    <a:lnTo>
                      <a:pt x="534" y="1386"/>
                    </a:lnTo>
                    <a:lnTo>
                      <a:pt x="534" y="1386"/>
                    </a:lnTo>
                    <a:lnTo>
                      <a:pt x="526" y="1386"/>
                    </a:lnTo>
                    <a:lnTo>
                      <a:pt x="520" y="1388"/>
                    </a:lnTo>
                    <a:lnTo>
                      <a:pt x="520" y="1388"/>
                    </a:lnTo>
                    <a:lnTo>
                      <a:pt x="522" y="1390"/>
                    </a:lnTo>
                    <a:lnTo>
                      <a:pt x="524" y="1392"/>
                    </a:lnTo>
                    <a:lnTo>
                      <a:pt x="526" y="1394"/>
                    </a:lnTo>
                    <a:lnTo>
                      <a:pt x="528" y="1396"/>
                    </a:lnTo>
                    <a:lnTo>
                      <a:pt x="528" y="1396"/>
                    </a:lnTo>
                    <a:lnTo>
                      <a:pt x="522" y="1406"/>
                    </a:lnTo>
                    <a:lnTo>
                      <a:pt x="516" y="1416"/>
                    </a:lnTo>
                    <a:lnTo>
                      <a:pt x="500" y="1430"/>
                    </a:lnTo>
                    <a:lnTo>
                      <a:pt x="500" y="1430"/>
                    </a:lnTo>
                    <a:lnTo>
                      <a:pt x="502" y="1426"/>
                    </a:lnTo>
                    <a:lnTo>
                      <a:pt x="508" y="1418"/>
                    </a:lnTo>
                    <a:lnTo>
                      <a:pt x="508" y="1418"/>
                    </a:lnTo>
                    <a:lnTo>
                      <a:pt x="506" y="1420"/>
                    </a:lnTo>
                    <a:lnTo>
                      <a:pt x="502" y="1422"/>
                    </a:lnTo>
                    <a:lnTo>
                      <a:pt x="496" y="1432"/>
                    </a:lnTo>
                    <a:lnTo>
                      <a:pt x="496" y="1432"/>
                    </a:lnTo>
                    <a:lnTo>
                      <a:pt x="494" y="1430"/>
                    </a:lnTo>
                    <a:lnTo>
                      <a:pt x="492" y="1428"/>
                    </a:lnTo>
                    <a:lnTo>
                      <a:pt x="488" y="1428"/>
                    </a:lnTo>
                    <a:lnTo>
                      <a:pt x="484" y="1430"/>
                    </a:lnTo>
                    <a:lnTo>
                      <a:pt x="482" y="1428"/>
                    </a:lnTo>
                    <a:lnTo>
                      <a:pt x="480" y="1426"/>
                    </a:lnTo>
                    <a:lnTo>
                      <a:pt x="480" y="1426"/>
                    </a:lnTo>
                    <a:lnTo>
                      <a:pt x="480" y="1438"/>
                    </a:lnTo>
                    <a:lnTo>
                      <a:pt x="478" y="1442"/>
                    </a:lnTo>
                    <a:lnTo>
                      <a:pt x="472" y="1446"/>
                    </a:lnTo>
                    <a:lnTo>
                      <a:pt x="472" y="1446"/>
                    </a:lnTo>
                    <a:lnTo>
                      <a:pt x="474" y="1448"/>
                    </a:lnTo>
                    <a:lnTo>
                      <a:pt x="476" y="1446"/>
                    </a:lnTo>
                    <a:lnTo>
                      <a:pt x="478" y="1446"/>
                    </a:lnTo>
                    <a:lnTo>
                      <a:pt x="482" y="1446"/>
                    </a:lnTo>
                    <a:lnTo>
                      <a:pt x="482" y="1446"/>
                    </a:lnTo>
                    <a:lnTo>
                      <a:pt x="476" y="1454"/>
                    </a:lnTo>
                    <a:lnTo>
                      <a:pt x="470" y="1458"/>
                    </a:lnTo>
                    <a:lnTo>
                      <a:pt x="454" y="1464"/>
                    </a:lnTo>
                    <a:lnTo>
                      <a:pt x="454" y="1464"/>
                    </a:lnTo>
                    <a:lnTo>
                      <a:pt x="452" y="1460"/>
                    </a:lnTo>
                    <a:lnTo>
                      <a:pt x="450" y="1458"/>
                    </a:lnTo>
                    <a:lnTo>
                      <a:pt x="448" y="1456"/>
                    </a:lnTo>
                    <a:lnTo>
                      <a:pt x="450" y="1454"/>
                    </a:lnTo>
                    <a:lnTo>
                      <a:pt x="450" y="1454"/>
                    </a:lnTo>
                    <a:lnTo>
                      <a:pt x="444" y="1460"/>
                    </a:lnTo>
                    <a:lnTo>
                      <a:pt x="438" y="1464"/>
                    </a:lnTo>
                    <a:lnTo>
                      <a:pt x="432" y="1466"/>
                    </a:lnTo>
                    <a:lnTo>
                      <a:pt x="430" y="1466"/>
                    </a:lnTo>
                    <a:lnTo>
                      <a:pt x="428" y="1464"/>
                    </a:lnTo>
                    <a:lnTo>
                      <a:pt x="428" y="1464"/>
                    </a:lnTo>
                    <a:lnTo>
                      <a:pt x="426" y="1464"/>
                    </a:lnTo>
                    <a:lnTo>
                      <a:pt x="424" y="1466"/>
                    </a:lnTo>
                    <a:lnTo>
                      <a:pt x="424" y="1466"/>
                    </a:lnTo>
                    <a:lnTo>
                      <a:pt x="424" y="1470"/>
                    </a:lnTo>
                    <a:lnTo>
                      <a:pt x="428" y="1472"/>
                    </a:lnTo>
                    <a:lnTo>
                      <a:pt x="432" y="1472"/>
                    </a:lnTo>
                    <a:lnTo>
                      <a:pt x="434" y="1472"/>
                    </a:lnTo>
                    <a:lnTo>
                      <a:pt x="434" y="1472"/>
                    </a:lnTo>
                    <a:lnTo>
                      <a:pt x="432" y="1476"/>
                    </a:lnTo>
                    <a:lnTo>
                      <a:pt x="430" y="1478"/>
                    </a:lnTo>
                    <a:lnTo>
                      <a:pt x="428" y="1480"/>
                    </a:lnTo>
                    <a:lnTo>
                      <a:pt x="430" y="1482"/>
                    </a:lnTo>
                    <a:lnTo>
                      <a:pt x="430" y="1482"/>
                    </a:lnTo>
                    <a:lnTo>
                      <a:pt x="424" y="1486"/>
                    </a:lnTo>
                    <a:lnTo>
                      <a:pt x="414" y="1488"/>
                    </a:lnTo>
                    <a:lnTo>
                      <a:pt x="414" y="1488"/>
                    </a:lnTo>
                    <a:lnTo>
                      <a:pt x="416" y="1486"/>
                    </a:lnTo>
                    <a:lnTo>
                      <a:pt x="418" y="1484"/>
                    </a:lnTo>
                    <a:lnTo>
                      <a:pt x="418" y="1480"/>
                    </a:lnTo>
                    <a:lnTo>
                      <a:pt x="418" y="1480"/>
                    </a:lnTo>
                    <a:lnTo>
                      <a:pt x="412" y="1476"/>
                    </a:lnTo>
                    <a:lnTo>
                      <a:pt x="406" y="1476"/>
                    </a:lnTo>
                    <a:lnTo>
                      <a:pt x="398" y="1476"/>
                    </a:lnTo>
                    <a:lnTo>
                      <a:pt x="390" y="1478"/>
                    </a:lnTo>
                    <a:lnTo>
                      <a:pt x="376" y="1486"/>
                    </a:lnTo>
                    <a:lnTo>
                      <a:pt x="364" y="1494"/>
                    </a:lnTo>
                    <a:lnTo>
                      <a:pt x="364" y="1494"/>
                    </a:lnTo>
                    <a:lnTo>
                      <a:pt x="362" y="1492"/>
                    </a:lnTo>
                    <a:lnTo>
                      <a:pt x="362" y="1488"/>
                    </a:lnTo>
                    <a:lnTo>
                      <a:pt x="360" y="1482"/>
                    </a:lnTo>
                    <a:lnTo>
                      <a:pt x="360" y="1482"/>
                    </a:lnTo>
                    <a:lnTo>
                      <a:pt x="350" y="1484"/>
                    </a:lnTo>
                    <a:lnTo>
                      <a:pt x="338" y="1490"/>
                    </a:lnTo>
                    <a:lnTo>
                      <a:pt x="314" y="1506"/>
                    </a:lnTo>
                    <a:lnTo>
                      <a:pt x="314" y="1506"/>
                    </a:lnTo>
                    <a:lnTo>
                      <a:pt x="310" y="1504"/>
                    </a:lnTo>
                    <a:lnTo>
                      <a:pt x="306" y="1504"/>
                    </a:lnTo>
                    <a:lnTo>
                      <a:pt x="296" y="1508"/>
                    </a:lnTo>
                    <a:lnTo>
                      <a:pt x="286" y="1512"/>
                    </a:lnTo>
                    <a:lnTo>
                      <a:pt x="282" y="1510"/>
                    </a:lnTo>
                    <a:lnTo>
                      <a:pt x="280" y="1508"/>
                    </a:lnTo>
                    <a:lnTo>
                      <a:pt x="280" y="1508"/>
                    </a:lnTo>
                    <a:lnTo>
                      <a:pt x="278" y="1508"/>
                    </a:lnTo>
                    <a:lnTo>
                      <a:pt x="276" y="1512"/>
                    </a:lnTo>
                    <a:lnTo>
                      <a:pt x="272" y="1516"/>
                    </a:lnTo>
                    <a:lnTo>
                      <a:pt x="272" y="1516"/>
                    </a:lnTo>
                    <a:lnTo>
                      <a:pt x="260" y="1520"/>
                    </a:lnTo>
                    <a:lnTo>
                      <a:pt x="248" y="1526"/>
                    </a:lnTo>
                    <a:lnTo>
                      <a:pt x="238" y="1532"/>
                    </a:lnTo>
                    <a:lnTo>
                      <a:pt x="228" y="1540"/>
                    </a:lnTo>
                    <a:lnTo>
                      <a:pt x="228" y="1540"/>
                    </a:lnTo>
                    <a:lnTo>
                      <a:pt x="212" y="1556"/>
                    </a:lnTo>
                    <a:lnTo>
                      <a:pt x="196" y="1574"/>
                    </a:lnTo>
                    <a:lnTo>
                      <a:pt x="182" y="1594"/>
                    </a:lnTo>
                    <a:lnTo>
                      <a:pt x="168" y="1616"/>
                    </a:lnTo>
                    <a:lnTo>
                      <a:pt x="142" y="1658"/>
                    </a:lnTo>
                    <a:lnTo>
                      <a:pt x="130" y="1678"/>
                    </a:lnTo>
                    <a:lnTo>
                      <a:pt x="118" y="1696"/>
                    </a:lnTo>
                    <a:lnTo>
                      <a:pt x="118" y="1696"/>
                    </a:lnTo>
                    <a:lnTo>
                      <a:pt x="118" y="1696"/>
                    </a:lnTo>
                    <a:lnTo>
                      <a:pt x="120" y="1696"/>
                    </a:lnTo>
                    <a:lnTo>
                      <a:pt x="120" y="1696"/>
                    </a:lnTo>
                    <a:lnTo>
                      <a:pt x="120" y="1696"/>
                    </a:lnTo>
                    <a:lnTo>
                      <a:pt x="120" y="1698"/>
                    </a:lnTo>
                    <a:lnTo>
                      <a:pt x="118" y="1700"/>
                    </a:lnTo>
                    <a:lnTo>
                      <a:pt x="118" y="1698"/>
                    </a:lnTo>
                    <a:lnTo>
                      <a:pt x="118" y="1698"/>
                    </a:lnTo>
                    <a:lnTo>
                      <a:pt x="94" y="1738"/>
                    </a:lnTo>
                    <a:lnTo>
                      <a:pt x="70" y="1780"/>
                    </a:lnTo>
                    <a:lnTo>
                      <a:pt x="58" y="1800"/>
                    </a:lnTo>
                    <a:lnTo>
                      <a:pt x="46" y="1820"/>
                    </a:lnTo>
                    <a:lnTo>
                      <a:pt x="32" y="1838"/>
                    </a:lnTo>
                    <a:lnTo>
                      <a:pt x="16" y="1854"/>
                    </a:lnTo>
                    <a:lnTo>
                      <a:pt x="16" y="1854"/>
                    </a:lnTo>
                    <a:lnTo>
                      <a:pt x="16" y="1860"/>
                    </a:lnTo>
                    <a:lnTo>
                      <a:pt x="14" y="1860"/>
                    </a:lnTo>
                    <a:lnTo>
                      <a:pt x="12" y="1862"/>
                    </a:lnTo>
                    <a:lnTo>
                      <a:pt x="12" y="1868"/>
                    </a:lnTo>
                    <a:lnTo>
                      <a:pt x="12" y="1868"/>
                    </a:lnTo>
                    <a:lnTo>
                      <a:pt x="8" y="1864"/>
                    </a:lnTo>
                    <a:lnTo>
                      <a:pt x="6" y="1864"/>
                    </a:lnTo>
                    <a:lnTo>
                      <a:pt x="4" y="1866"/>
                    </a:lnTo>
                    <a:lnTo>
                      <a:pt x="4" y="1866"/>
                    </a:lnTo>
                    <a:lnTo>
                      <a:pt x="2" y="1864"/>
                    </a:lnTo>
                    <a:lnTo>
                      <a:pt x="0" y="1860"/>
                    </a:lnTo>
                    <a:lnTo>
                      <a:pt x="2" y="1850"/>
                    </a:lnTo>
                    <a:lnTo>
                      <a:pt x="2" y="1850"/>
                    </a:lnTo>
                    <a:lnTo>
                      <a:pt x="4" y="1852"/>
                    </a:lnTo>
                    <a:lnTo>
                      <a:pt x="4" y="1854"/>
                    </a:lnTo>
                    <a:lnTo>
                      <a:pt x="4" y="1854"/>
                    </a:lnTo>
                    <a:lnTo>
                      <a:pt x="20" y="1814"/>
                    </a:lnTo>
                    <a:lnTo>
                      <a:pt x="36" y="1776"/>
                    </a:lnTo>
                    <a:lnTo>
                      <a:pt x="72" y="1700"/>
                    </a:lnTo>
                    <a:lnTo>
                      <a:pt x="72" y="1700"/>
                    </a:lnTo>
                    <a:lnTo>
                      <a:pt x="80" y="1694"/>
                    </a:lnTo>
                    <a:lnTo>
                      <a:pt x="86" y="1688"/>
                    </a:lnTo>
                    <a:lnTo>
                      <a:pt x="86" y="1688"/>
                    </a:lnTo>
                    <a:lnTo>
                      <a:pt x="84" y="1686"/>
                    </a:lnTo>
                    <a:lnTo>
                      <a:pt x="82" y="1688"/>
                    </a:lnTo>
                    <a:lnTo>
                      <a:pt x="78" y="1692"/>
                    </a:lnTo>
                    <a:lnTo>
                      <a:pt x="78" y="1692"/>
                    </a:lnTo>
                    <a:lnTo>
                      <a:pt x="102" y="1660"/>
                    </a:lnTo>
                    <a:lnTo>
                      <a:pt x="124" y="1624"/>
                    </a:lnTo>
                    <a:lnTo>
                      <a:pt x="136" y="1606"/>
                    </a:lnTo>
                    <a:lnTo>
                      <a:pt x="146" y="1586"/>
                    </a:lnTo>
                    <a:lnTo>
                      <a:pt x="154" y="1566"/>
                    </a:lnTo>
                    <a:lnTo>
                      <a:pt x="162" y="1544"/>
                    </a:lnTo>
                    <a:lnTo>
                      <a:pt x="162" y="1544"/>
                    </a:lnTo>
                    <a:lnTo>
                      <a:pt x="154" y="1546"/>
                    </a:lnTo>
                    <a:lnTo>
                      <a:pt x="148" y="1548"/>
                    </a:lnTo>
                    <a:lnTo>
                      <a:pt x="148" y="1548"/>
                    </a:lnTo>
                    <a:lnTo>
                      <a:pt x="146" y="1546"/>
                    </a:lnTo>
                    <a:lnTo>
                      <a:pt x="146" y="1544"/>
                    </a:lnTo>
                    <a:lnTo>
                      <a:pt x="146" y="1542"/>
                    </a:lnTo>
                    <a:lnTo>
                      <a:pt x="142" y="1542"/>
                    </a:lnTo>
                    <a:lnTo>
                      <a:pt x="142" y="1542"/>
                    </a:lnTo>
                    <a:lnTo>
                      <a:pt x="158" y="1516"/>
                    </a:lnTo>
                    <a:lnTo>
                      <a:pt x="164" y="1502"/>
                    </a:lnTo>
                    <a:lnTo>
                      <a:pt x="168" y="1484"/>
                    </a:lnTo>
                    <a:lnTo>
                      <a:pt x="168" y="1484"/>
                    </a:lnTo>
                    <a:lnTo>
                      <a:pt x="172" y="1484"/>
                    </a:lnTo>
                    <a:lnTo>
                      <a:pt x="172" y="1484"/>
                    </a:lnTo>
                    <a:lnTo>
                      <a:pt x="170" y="1480"/>
                    </a:lnTo>
                    <a:lnTo>
                      <a:pt x="168" y="1472"/>
                    </a:lnTo>
                    <a:lnTo>
                      <a:pt x="166" y="1466"/>
                    </a:lnTo>
                    <a:lnTo>
                      <a:pt x="164" y="1466"/>
                    </a:lnTo>
                    <a:lnTo>
                      <a:pt x="164" y="1466"/>
                    </a:lnTo>
                    <a:lnTo>
                      <a:pt x="162" y="1462"/>
                    </a:lnTo>
                    <a:lnTo>
                      <a:pt x="164" y="1458"/>
                    </a:lnTo>
                    <a:lnTo>
                      <a:pt x="168" y="1452"/>
                    </a:lnTo>
                    <a:lnTo>
                      <a:pt x="178" y="1440"/>
                    </a:lnTo>
                    <a:lnTo>
                      <a:pt x="178" y="1440"/>
                    </a:lnTo>
                    <a:lnTo>
                      <a:pt x="178" y="1440"/>
                    </a:lnTo>
                    <a:lnTo>
                      <a:pt x="176" y="1440"/>
                    </a:lnTo>
                    <a:lnTo>
                      <a:pt x="172" y="1444"/>
                    </a:lnTo>
                    <a:lnTo>
                      <a:pt x="168" y="1452"/>
                    </a:lnTo>
                    <a:lnTo>
                      <a:pt x="168" y="1452"/>
                    </a:lnTo>
                    <a:lnTo>
                      <a:pt x="166" y="1444"/>
                    </a:lnTo>
                    <a:lnTo>
                      <a:pt x="168" y="1430"/>
                    </a:lnTo>
                    <a:lnTo>
                      <a:pt x="168" y="1430"/>
                    </a:lnTo>
                    <a:lnTo>
                      <a:pt x="164" y="1430"/>
                    </a:lnTo>
                    <a:lnTo>
                      <a:pt x="160" y="1432"/>
                    </a:lnTo>
                    <a:lnTo>
                      <a:pt x="156" y="1436"/>
                    </a:lnTo>
                    <a:lnTo>
                      <a:pt x="152" y="1440"/>
                    </a:lnTo>
                    <a:lnTo>
                      <a:pt x="152" y="1440"/>
                    </a:lnTo>
                    <a:lnTo>
                      <a:pt x="156" y="1438"/>
                    </a:lnTo>
                    <a:lnTo>
                      <a:pt x="158" y="1438"/>
                    </a:lnTo>
                    <a:lnTo>
                      <a:pt x="156" y="1442"/>
                    </a:lnTo>
                    <a:lnTo>
                      <a:pt x="150" y="1448"/>
                    </a:lnTo>
                    <a:lnTo>
                      <a:pt x="140" y="1454"/>
                    </a:lnTo>
                    <a:lnTo>
                      <a:pt x="140" y="1454"/>
                    </a:lnTo>
                    <a:lnTo>
                      <a:pt x="132" y="1470"/>
                    </a:lnTo>
                    <a:lnTo>
                      <a:pt x="128" y="1480"/>
                    </a:lnTo>
                    <a:lnTo>
                      <a:pt x="122" y="1488"/>
                    </a:lnTo>
                    <a:lnTo>
                      <a:pt x="122" y="1488"/>
                    </a:lnTo>
                    <a:lnTo>
                      <a:pt x="122" y="1486"/>
                    </a:lnTo>
                    <a:lnTo>
                      <a:pt x="122" y="1482"/>
                    </a:lnTo>
                    <a:lnTo>
                      <a:pt x="126" y="1474"/>
                    </a:lnTo>
                    <a:lnTo>
                      <a:pt x="136" y="1456"/>
                    </a:lnTo>
                    <a:lnTo>
                      <a:pt x="136" y="1456"/>
                    </a:lnTo>
                    <a:lnTo>
                      <a:pt x="136" y="1454"/>
                    </a:lnTo>
                    <a:lnTo>
                      <a:pt x="134" y="1456"/>
                    </a:lnTo>
                    <a:lnTo>
                      <a:pt x="132" y="1458"/>
                    </a:lnTo>
                    <a:lnTo>
                      <a:pt x="126" y="1466"/>
                    </a:lnTo>
                    <a:lnTo>
                      <a:pt x="126" y="1466"/>
                    </a:lnTo>
                    <a:lnTo>
                      <a:pt x="126" y="1466"/>
                    </a:lnTo>
                    <a:lnTo>
                      <a:pt x="126" y="1462"/>
                    </a:lnTo>
                    <a:lnTo>
                      <a:pt x="130" y="1456"/>
                    </a:lnTo>
                    <a:lnTo>
                      <a:pt x="130" y="1456"/>
                    </a:lnTo>
                    <a:lnTo>
                      <a:pt x="130" y="1454"/>
                    </a:lnTo>
                    <a:lnTo>
                      <a:pt x="128" y="1456"/>
                    </a:lnTo>
                    <a:lnTo>
                      <a:pt x="128" y="1456"/>
                    </a:lnTo>
                    <a:lnTo>
                      <a:pt x="134" y="1438"/>
                    </a:lnTo>
                    <a:lnTo>
                      <a:pt x="140" y="1424"/>
                    </a:lnTo>
                    <a:lnTo>
                      <a:pt x="156" y="1400"/>
                    </a:lnTo>
                    <a:lnTo>
                      <a:pt x="156" y="1400"/>
                    </a:lnTo>
                    <a:lnTo>
                      <a:pt x="154" y="1398"/>
                    </a:lnTo>
                    <a:lnTo>
                      <a:pt x="152" y="1402"/>
                    </a:lnTo>
                    <a:lnTo>
                      <a:pt x="150" y="1406"/>
                    </a:lnTo>
                    <a:lnTo>
                      <a:pt x="150" y="1410"/>
                    </a:lnTo>
                    <a:lnTo>
                      <a:pt x="150" y="1410"/>
                    </a:lnTo>
                    <a:lnTo>
                      <a:pt x="148" y="1404"/>
                    </a:lnTo>
                    <a:lnTo>
                      <a:pt x="150" y="1398"/>
                    </a:lnTo>
                    <a:lnTo>
                      <a:pt x="154" y="1388"/>
                    </a:lnTo>
                    <a:lnTo>
                      <a:pt x="160" y="1378"/>
                    </a:lnTo>
                    <a:lnTo>
                      <a:pt x="162" y="1370"/>
                    </a:lnTo>
                    <a:lnTo>
                      <a:pt x="162" y="1364"/>
                    </a:lnTo>
                    <a:lnTo>
                      <a:pt x="162" y="1364"/>
                    </a:lnTo>
                    <a:lnTo>
                      <a:pt x="146" y="1372"/>
                    </a:lnTo>
                    <a:lnTo>
                      <a:pt x="138" y="1376"/>
                    </a:lnTo>
                    <a:lnTo>
                      <a:pt x="132" y="1382"/>
                    </a:lnTo>
                    <a:lnTo>
                      <a:pt x="132" y="1382"/>
                    </a:lnTo>
                    <a:lnTo>
                      <a:pt x="178" y="1310"/>
                    </a:lnTo>
                    <a:lnTo>
                      <a:pt x="226" y="1238"/>
                    </a:lnTo>
                    <a:lnTo>
                      <a:pt x="276" y="1170"/>
                    </a:lnTo>
                    <a:lnTo>
                      <a:pt x="330" y="1104"/>
                    </a:lnTo>
                    <a:lnTo>
                      <a:pt x="384" y="1038"/>
                    </a:lnTo>
                    <a:lnTo>
                      <a:pt x="440" y="974"/>
                    </a:lnTo>
                    <a:lnTo>
                      <a:pt x="498" y="912"/>
                    </a:lnTo>
                    <a:lnTo>
                      <a:pt x="558" y="850"/>
                    </a:lnTo>
                    <a:lnTo>
                      <a:pt x="558" y="850"/>
                    </a:lnTo>
                    <a:lnTo>
                      <a:pt x="622" y="788"/>
                    </a:lnTo>
                    <a:lnTo>
                      <a:pt x="686" y="728"/>
                    </a:lnTo>
                    <a:lnTo>
                      <a:pt x="686" y="728"/>
                    </a:lnTo>
                    <a:lnTo>
                      <a:pt x="716" y="700"/>
                    </a:lnTo>
                    <a:lnTo>
                      <a:pt x="748" y="674"/>
                    </a:lnTo>
                    <a:lnTo>
                      <a:pt x="814" y="622"/>
                    </a:lnTo>
                    <a:lnTo>
                      <a:pt x="882" y="572"/>
                    </a:lnTo>
                    <a:lnTo>
                      <a:pt x="950" y="522"/>
                    </a:lnTo>
                    <a:lnTo>
                      <a:pt x="950" y="522"/>
                    </a:lnTo>
                    <a:lnTo>
                      <a:pt x="1022" y="472"/>
                    </a:lnTo>
                    <a:lnTo>
                      <a:pt x="1092" y="426"/>
                    </a:lnTo>
                    <a:lnTo>
                      <a:pt x="1164" y="382"/>
                    </a:lnTo>
                    <a:lnTo>
                      <a:pt x="1238" y="342"/>
                    </a:lnTo>
                    <a:lnTo>
                      <a:pt x="1238" y="342"/>
                    </a:lnTo>
                    <a:lnTo>
                      <a:pt x="1304" y="308"/>
                    </a:lnTo>
                    <a:lnTo>
                      <a:pt x="1336" y="290"/>
                    </a:lnTo>
                    <a:lnTo>
                      <a:pt x="1370" y="272"/>
                    </a:lnTo>
                    <a:lnTo>
                      <a:pt x="1370" y="272"/>
                    </a:lnTo>
                    <a:lnTo>
                      <a:pt x="1374" y="274"/>
                    </a:lnTo>
                    <a:lnTo>
                      <a:pt x="1374" y="274"/>
                    </a:lnTo>
                    <a:lnTo>
                      <a:pt x="1368" y="276"/>
                    </a:lnTo>
                    <a:lnTo>
                      <a:pt x="1368" y="276"/>
                    </a:lnTo>
                    <a:close/>
                    <a:moveTo>
                      <a:pt x="1670" y="170"/>
                    </a:moveTo>
                    <a:lnTo>
                      <a:pt x="1670" y="170"/>
                    </a:lnTo>
                    <a:lnTo>
                      <a:pt x="1672" y="176"/>
                    </a:lnTo>
                    <a:lnTo>
                      <a:pt x="1674" y="178"/>
                    </a:lnTo>
                    <a:lnTo>
                      <a:pt x="1684" y="176"/>
                    </a:lnTo>
                    <a:lnTo>
                      <a:pt x="1684" y="176"/>
                    </a:lnTo>
                    <a:lnTo>
                      <a:pt x="1684" y="174"/>
                    </a:lnTo>
                    <a:lnTo>
                      <a:pt x="1680" y="172"/>
                    </a:lnTo>
                    <a:lnTo>
                      <a:pt x="1678" y="172"/>
                    </a:lnTo>
                    <a:lnTo>
                      <a:pt x="1678" y="170"/>
                    </a:lnTo>
                    <a:lnTo>
                      <a:pt x="1678" y="170"/>
                    </a:lnTo>
                    <a:lnTo>
                      <a:pt x="1674" y="170"/>
                    </a:lnTo>
                    <a:lnTo>
                      <a:pt x="1670" y="170"/>
                    </a:lnTo>
                    <a:lnTo>
                      <a:pt x="1670" y="170"/>
                    </a:lnTo>
                    <a:close/>
                    <a:moveTo>
                      <a:pt x="2088" y="292"/>
                    </a:moveTo>
                    <a:lnTo>
                      <a:pt x="2088" y="292"/>
                    </a:lnTo>
                    <a:lnTo>
                      <a:pt x="2094" y="292"/>
                    </a:lnTo>
                    <a:lnTo>
                      <a:pt x="2100" y="292"/>
                    </a:lnTo>
                    <a:lnTo>
                      <a:pt x="2108" y="292"/>
                    </a:lnTo>
                    <a:lnTo>
                      <a:pt x="2114" y="288"/>
                    </a:lnTo>
                    <a:lnTo>
                      <a:pt x="2114" y="288"/>
                    </a:lnTo>
                    <a:lnTo>
                      <a:pt x="2096" y="288"/>
                    </a:lnTo>
                    <a:lnTo>
                      <a:pt x="2090" y="290"/>
                    </a:lnTo>
                    <a:lnTo>
                      <a:pt x="2088" y="290"/>
                    </a:lnTo>
                    <a:lnTo>
                      <a:pt x="2088" y="292"/>
                    </a:lnTo>
                    <a:lnTo>
                      <a:pt x="2088" y="292"/>
                    </a:lnTo>
                    <a:close/>
                    <a:moveTo>
                      <a:pt x="1254" y="342"/>
                    </a:moveTo>
                    <a:lnTo>
                      <a:pt x="1254" y="342"/>
                    </a:lnTo>
                    <a:lnTo>
                      <a:pt x="1266" y="332"/>
                    </a:lnTo>
                    <a:lnTo>
                      <a:pt x="1266" y="332"/>
                    </a:lnTo>
                    <a:lnTo>
                      <a:pt x="1250" y="340"/>
                    </a:lnTo>
                    <a:lnTo>
                      <a:pt x="1242" y="344"/>
                    </a:lnTo>
                    <a:lnTo>
                      <a:pt x="1242" y="346"/>
                    </a:lnTo>
                    <a:lnTo>
                      <a:pt x="1244" y="346"/>
                    </a:lnTo>
                    <a:lnTo>
                      <a:pt x="1254" y="342"/>
                    </a:lnTo>
                    <a:lnTo>
                      <a:pt x="1254" y="342"/>
                    </a:lnTo>
                    <a:close/>
                    <a:moveTo>
                      <a:pt x="2162" y="338"/>
                    </a:moveTo>
                    <a:lnTo>
                      <a:pt x="2162" y="338"/>
                    </a:lnTo>
                    <a:lnTo>
                      <a:pt x="2172" y="336"/>
                    </a:lnTo>
                    <a:lnTo>
                      <a:pt x="2176" y="334"/>
                    </a:lnTo>
                    <a:lnTo>
                      <a:pt x="2180" y="330"/>
                    </a:lnTo>
                    <a:lnTo>
                      <a:pt x="2180" y="330"/>
                    </a:lnTo>
                    <a:lnTo>
                      <a:pt x="2168" y="332"/>
                    </a:lnTo>
                    <a:lnTo>
                      <a:pt x="2164" y="334"/>
                    </a:lnTo>
                    <a:lnTo>
                      <a:pt x="2162" y="338"/>
                    </a:lnTo>
                    <a:lnTo>
                      <a:pt x="2162" y="338"/>
                    </a:lnTo>
                    <a:close/>
                    <a:moveTo>
                      <a:pt x="1208" y="362"/>
                    </a:moveTo>
                    <a:lnTo>
                      <a:pt x="1208" y="362"/>
                    </a:lnTo>
                    <a:lnTo>
                      <a:pt x="1210" y="362"/>
                    </a:lnTo>
                    <a:lnTo>
                      <a:pt x="1214" y="360"/>
                    </a:lnTo>
                    <a:lnTo>
                      <a:pt x="1216" y="360"/>
                    </a:lnTo>
                    <a:lnTo>
                      <a:pt x="1218" y="356"/>
                    </a:lnTo>
                    <a:lnTo>
                      <a:pt x="1218" y="356"/>
                    </a:lnTo>
                    <a:lnTo>
                      <a:pt x="1210" y="358"/>
                    </a:lnTo>
                    <a:lnTo>
                      <a:pt x="1208" y="362"/>
                    </a:lnTo>
                    <a:lnTo>
                      <a:pt x="1208" y="362"/>
                    </a:lnTo>
                    <a:lnTo>
                      <a:pt x="1208" y="362"/>
                    </a:lnTo>
                    <a:close/>
                    <a:moveTo>
                      <a:pt x="1390" y="608"/>
                    </a:moveTo>
                    <a:lnTo>
                      <a:pt x="1390" y="608"/>
                    </a:lnTo>
                    <a:lnTo>
                      <a:pt x="1402" y="602"/>
                    </a:lnTo>
                    <a:lnTo>
                      <a:pt x="1408" y="600"/>
                    </a:lnTo>
                    <a:lnTo>
                      <a:pt x="1408" y="600"/>
                    </a:lnTo>
                    <a:lnTo>
                      <a:pt x="1400" y="602"/>
                    </a:lnTo>
                    <a:lnTo>
                      <a:pt x="1394" y="606"/>
                    </a:lnTo>
                    <a:lnTo>
                      <a:pt x="1388" y="608"/>
                    </a:lnTo>
                    <a:lnTo>
                      <a:pt x="1388" y="610"/>
                    </a:lnTo>
                    <a:lnTo>
                      <a:pt x="1390" y="608"/>
                    </a:lnTo>
                    <a:lnTo>
                      <a:pt x="1390" y="60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90" name="Freeform 178"/>
              <p:cNvSpPr>
                <a:spLocks/>
              </p:cNvSpPr>
              <p:nvPr userDrawn="1"/>
            </p:nvSpPr>
            <p:spPr bwMode="auto">
              <a:xfrm>
                <a:off x="3665" y="189"/>
                <a:ext cx="10" cy="3"/>
              </a:xfrm>
              <a:custGeom>
                <a:avLst/>
                <a:gdLst>
                  <a:gd name="T0" fmla="*/ 36 w 36"/>
                  <a:gd name="T1" fmla="*/ 0 h 14"/>
                  <a:gd name="T2" fmla="*/ 36 w 36"/>
                  <a:gd name="T3" fmla="*/ 0 h 14"/>
                  <a:gd name="T4" fmla="*/ 28 w 36"/>
                  <a:gd name="T5" fmla="*/ 6 h 14"/>
                  <a:gd name="T6" fmla="*/ 20 w 36"/>
                  <a:gd name="T7" fmla="*/ 10 h 14"/>
                  <a:gd name="T8" fmla="*/ 10 w 36"/>
                  <a:gd name="T9" fmla="*/ 12 h 14"/>
                  <a:gd name="T10" fmla="*/ 0 w 36"/>
                  <a:gd name="T11" fmla="*/ 14 h 14"/>
                  <a:gd name="T12" fmla="*/ 0 w 36"/>
                  <a:gd name="T13" fmla="*/ 14 h 14"/>
                  <a:gd name="T14" fmla="*/ 0 w 36"/>
                  <a:gd name="T15" fmla="*/ 12 h 14"/>
                  <a:gd name="T16" fmla="*/ 4 w 36"/>
                  <a:gd name="T17" fmla="*/ 8 h 14"/>
                  <a:gd name="T18" fmla="*/ 14 w 36"/>
                  <a:gd name="T19" fmla="*/ 4 h 14"/>
                  <a:gd name="T20" fmla="*/ 36 w 36"/>
                  <a:gd name="T21" fmla="*/ 0 h 14"/>
                  <a:gd name="T22" fmla="*/ 36 w 36"/>
                  <a:gd name="T2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4">
                    <a:moveTo>
                      <a:pt x="36" y="0"/>
                    </a:moveTo>
                    <a:lnTo>
                      <a:pt x="36" y="0"/>
                    </a:lnTo>
                    <a:lnTo>
                      <a:pt x="28" y="6"/>
                    </a:lnTo>
                    <a:lnTo>
                      <a:pt x="20" y="10"/>
                    </a:lnTo>
                    <a:lnTo>
                      <a:pt x="10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4" y="8"/>
                    </a:lnTo>
                    <a:lnTo>
                      <a:pt x="14" y="4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91" name="Freeform 179"/>
              <p:cNvSpPr>
                <a:spLocks/>
              </p:cNvSpPr>
              <p:nvPr userDrawn="1"/>
            </p:nvSpPr>
            <p:spPr bwMode="auto">
              <a:xfrm>
                <a:off x="4039" y="213"/>
                <a:ext cx="9" cy="4"/>
              </a:xfrm>
              <a:custGeom>
                <a:avLst/>
                <a:gdLst>
                  <a:gd name="T0" fmla="*/ 32 w 34"/>
                  <a:gd name="T1" fmla="*/ 0 h 14"/>
                  <a:gd name="T2" fmla="*/ 32 w 34"/>
                  <a:gd name="T3" fmla="*/ 0 h 14"/>
                  <a:gd name="T4" fmla="*/ 32 w 34"/>
                  <a:gd name="T5" fmla="*/ 2 h 14"/>
                  <a:gd name="T6" fmla="*/ 32 w 34"/>
                  <a:gd name="T7" fmla="*/ 4 h 14"/>
                  <a:gd name="T8" fmla="*/ 34 w 34"/>
                  <a:gd name="T9" fmla="*/ 6 h 14"/>
                  <a:gd name="T10" fmla="*/ 34 w 34"/>
                  <a:gd name="T11" fmla="*/ 8 h 14"/>
                  <a:gd name="T12" fmla="*/ 34 w 34"/>
                  <a:gd name="T13" fmla="*/ 8 h 14"/>
                  <a:gd name="T14" fmla="*/ 0 w 34"/>
                  <a:gd name="T15" fmla="*/ 14 h 14"/>
                  <a:gd name="T16" fmla="*/ 0 w 34"/>
                  <a:gd name="T17" fmla="*/ 14 h 14"/>
                  <a:gd name="T18" fmla="*/ 8 w 34"/>
                  <a:gd name="T19" fmla="*/ 10 h 14"/>
                  <a:gd name="T20" fmla="*/ 14 w 34"/>
                  <a:gd name="T21" fmla="*/ 6 h 14"/>
                  <a:gd name="T22" fmla="*/ 20 w 34"/>
                  <a:gd name="T23" fmla="*/ 2 h 14"/>
                  <a:gd name="T24" fmla="*/ 32 w 34"/>
                  <a:gd name="T25" fmla="*/ 0 h 14"/>
                  <a:gd name="T26" fmla="*/ 32 w 34"/>
                  <a:gd name="T2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" h="14">
                    <a:moveTo>
                      <a:pt x="32" y="0"/>
                    </a:moveTo>
                    <a:lnTo>
                      <a:pt x="32" y="0"/>
                    </a:lnTo>
                    <a:lnTo>
                      <a:pt x="32" y="2"/>
                    </a:lnTo>
                    <a:lnTo>
                      <a:pt x="32" y="4"/>
                    </a:lnTo>
                    <a:lnTo>
                      <a:pt x="34" y="6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8" y="10"/>
                    </a:lnTo>
                    <a:lnTo>
                      <a:pt x="14" y="6"/>
                    </a:lnTo>
                    <a:lnTo>
                      <a:pt x="20" y="2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92" name="Freeform 180"/>
              <p:cNvSpPr>
                <a:spLocks noEditPoints="1"/>
              </p:cNvSpPr>
              <p:nvPr userDrawn="1"/>
            </p:nvSpPr>
            <p:spPr bwMode="auto">
              <a:xfrm>
                <a:off x="3750" y="227"/>
                <a:ext cx="189" cy="169"/>
              </a:xfrm>
              <a:custGeom>
                <a:avLst/>
                <a:gdLst>
                  <a:gd name="T0" fmla="*/ 702 w 714"/>
                  <a:gd name="T1" fmla="*/ 30 h 644"/>
                  <a:gd name="T2" fmla="*/ 702 w 714"/>
                  <a:gd name="T3" fmla="*/ 68 h 644"/>
                  <a:gd name="T4" fmla="*/ 688 w 714"/>
                  <a:gd name="T5" fmla="*/ 118 h 644"/>
                  <a:gd name="T6" fmla="*/ 686 w 714"/>
                  <a:gd name="T7" fmla="*/ 132 h 644"/>
                  <a:gd name="T8" fmla="*/ 678 w 714"/>
                  <a:gd name="T9" fmla="*/ 180 h 644"/>
                  <a:gd name="T10" fmla="*/ 670 w 714"/>
                  <a:gd name="T11" fmla="*/ 198 h 644"/>
                  <a:gd name="T12" fmla="*/ 644 w 714"/>
                  <a:gd name="T13" fmla="*/ 236 h 644"/>
                  <a:gd name="T14" fmla="*/ 636 w 714"/>
                  <a:gd name="T15" fmla="*/ 232 h 644"/>
                  <a:gd name="T16" fmla="*/ 624 w 714"/>
                  <a:gd name="T17" fmla="*/ 288 h 644"/>
                  <a:gd name="T18" fmla="*/ 608 w 714"/>
                  <a:gd name="T19" fmla="*/ 322 h 644"/>
                  <a:gd name="T20" fmla="*/ 590 w 714"/>
                  <a:gd name="T21" fmla="*/ 294 h 644"/>
                  <a:gd name="T22" fmla="*/ 560 w 714"/>
                  <a:gd name="T23" fmla="*/ 324 h 644"/>
                  <a:gd name="T24" fmla="*/ 580 w 714"/>
                  <a:gd name="T25" fmla="*/ 318 h 644"/>
                  <a:gd name="T26" fmla="*/ 588 w 714"/>
                  <a:gd name="T27" fmla="*/ 346 h 644"/>
                  <a:gd name="T28" fmla="*/ 498 w 714"/>
                  <a:gd name="T29" fmla="*/ 380 h 644"/>
                  <a:gd name="T30" fmla="*/ 466 w 714"/>
                  <a:gd name="T31" fmla="*/ 384 h 644"/>
                  <a:gd name="T32" fmla="*/ 328 w 714"/>
                  <a:gd name="T33" fmla="*/ 458 h 644"/>
                  <a:gd name="T34" fmla="*/ 330 w 714"/>
                  <a:gd name="T35" fmla="*/ 452 h 644"/>
                  <a:gd name="T36" fmla="*/ 278 w 714"/>
                  <a:gd name="T37" fmla="*/ 462 h 644"/>
                  <a:gd name="T38" fmla="*/ 260 w 714"/>
                  <a:gd name="T39" fmla="*/ 488 h 644"/>
                  <a:gd name="T40" fmla="*/ 224 w 714"/>
                  <a:gd name="T41" fmla="*/ 516 h 644"/>
                  <a:gd name="T42" fmla="*/ 176 w 714"/>
                  <a:gd name="T43" fmla="*/ 544 h 644"/>
                  <a:gd name="T44" fmla="*/ 134 w 714"/>
                  <a:gd name="T45" fmla="*/ 576 h 644"/>
                  <a:gd name="T46" fmla="*/ 90 w 714"/>
                  <a:gd name="T47" fmla="*/ 606 h 644"/>
                  <a:gd name="T48" fmla="*/ 32 w 714"/>
                  <a:gd name="T49" fmla="*/ 644 h 644"/>
                  <a:gd name="T50" fmla="*/ 26 w 714"/>
                  <a:gd name="T51" fmla="*/ 630 h 644"/>
                  <a:gd name="T52" fmla="*/ 40 w 714"/>
                  <a:gd name="T53" fmla="*/ 614 h 644"/>
                  <a:gd name="T54" fmla="*/ 30 w 714"/>
                  <a:gd name="T55" fmla="*/ 592 h 644"/>
                  <a:gd name="T56" fmla="*/ 30 w 714"/>
                  <a:gd name="T57" fmla="*/ 588 h 644"/>
                  <a:gd name="T58" fmla="*/ 20 w 714"/>
                  <a:gd name="T59" fmla="*/ 578 h 644"/>
                  <a:gd name="T60" fmla="*/ 32 w 714"/>
                  <a:gd name="T61" fmla="*/ 548 h 644"/>
                  <a:gd name="T62" fmla="*/ 40 w 714"/>
                  <a:gd name="T63" fmla="*/ 524 h 644"/>
                  <a:gd name="T64" fmla="*/ 64 w 714"/>
                  <a:gd name="T65" fmla="*/ 488 h 644"/>
                  <a:gd name="T66" fmla="*/ 112 w 714"/>
                  <a:gd name="T67" fmla="*/ 450 h 644"/>
                  <a:gd name="T68" fmla="*/ 140 w 714"/>
                  <a:gd name="T69" fmla="*/ 438 h 644"/>
                  <a:gd name="T70" fmla="*/ 116 w 714"/>
                  <a:gd name="T71" fmla="*/ 434 h 644"/>
                  <a:gd name="T72" fmla="*/ 164 w 714"/>
                  <a:gd name="T73" fmla="*/ 380 h 644"/>
                  <a:gd name="T74" fmla="*/ 196 w 714"/>
                  <a:gd name="T75" fmla="*/ 360 h 644"/>
                  <a:gd name="T76" fmla="*/ 232 w 714"/>
                  <a:gd name="T77" fmla="*/ 334 h 644"/>
                  <a:gd name="T78" fmla="*/ 276 w 714"/>
                  <a:gd name="T79" fmla="*/ 320 h 644"/>
                  <a:gd name="T80" fmla="*/ 314 w 714"/>
                  <a:gd name="T81" fmla="*/ 308 h 644"/>
                  <a:gd name="T82" fmla="*/ 340 w 714"/>
                  <a:gd name="T83" fmla="*/ 252 h 644"/>
                  <a:gd name="T84" fmla="*/ 370 w 714"/>
                  <a:gd name="T85" fmla="*/ 248 h 644"/>
                  <a:gd name="T86" fmla="*/ 374 w 714"/>
                  <a:gd name="T87" fmla="*/ 234 h 644"/>
                  <a:gd name="T88" fmla="*/ 402 w 714"/>
                  <a:gd name="T89" fmla="*/ 210 h 644"/>
                  <a:gd name="T90" fmla="*/ 474 w 714"/>
                  <a:gd name="T91" fmla="*/ 106 h 644"/>
                  <a:gd name="T92" fmla="*/ 534 w 714"/>
                  <a:gd name="T93" fmla="*/ 84 h 644"/>
                  <a:gd name="T94" fmla="*/ 622 w 714"/>
                  <a:gd name="T95" fmla="*/ 40 h 644"/>
                  <a:gd name="T96" fmla="*/ 576 w 714"/>
                  <a:gd name="T97" fmla="*/ 50 h 644"/>
                  <a:gd name="T98" fmla="*/ 436 w 714"/>
                  <a:gd name="T99" fmla="*/ 90 h 644"/>
                  <a:gd name="T100" fmla="*/ 422 w 714"/>
                  <a:gd name="T101" fmla="*/ 72 h 644"/>
                  <a:gd name="T102" fmla="*/ 414 w 714"/>
                  <a:gd name="T103" fmla="*/ 90 h 644"/>
                  <a:gd name="T104" fmla="*/ 350 w 714"/>
                  <a:gd name="T105" fmla="*/ 108 h 644"/>
                  <a:gd name="T106" fmla="*/ 342 w 714"/>
                  <a:gd name="T107" fmla="*/ 82 h 644"/>
                  <a:gd name="T108" fmla="*/ 434 w 714"/>
                  <a:gd name="T109" fmla="*/ 60 h 644"/>
                  <a:gd name="T110" fmla="*/ 492 w 714"/>
                  <a:gd name="T111" fmla="*/ 60 h 644"/>
                  <a:gd name="T112" fmla="*/ 554 w 714"/>
                  <a:gd name="T113" fmla="*/ 32 h 644"/>
                  <a:gd name="T114" fmla="*/ 698 w 714"/>
                  <a:gd name="T115" fmla="*/ 2 h 644"/>
                  <a:gd name="T116" fmla="*/ 664 w 714"/>
                  <a:gd name="T117" fmla="*/ 26 h 644"/>
                  <a:gd name="T118" fmla="*/ 610 w 714"/>
                  <a:gd name="T119" fmla="*/ 28 h 644"/>
                  <a:gd name="T120" fmla="*/ 552 w 714"/>
                  <a:gd name="T121" fmla="*/ 44 h 644"/>
                  <a:gd name="T122" fmla="*/ 584 w 714"/>
                  <a:gd name="T123" fmla="*/ 278 h 644"/>
                  <a:gd name="T124" fmla="*/ 236 w 714"/>
                  <a:gd name="T125" fmla="*/ 494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4" h="644">
                    <a:moveTo>
                      <a:pt x="706" y="0"/>
                    </a:moveTo>
                    <a:lnTo>
                      <a:pt x="706" y="0"/>
                    </a:lnTo>
                    <a:lnTo>
                      <a:pt x="708" y="2"/>
                    </a:lnTo>
                    <a:lnTo>
                      <a:pt x="706" y="6"/>
                    </a:lnTo>
                    <a:lnTo>
                      <a:pt x="706" y="12"/>
                    </a:lnTo>
                    <a:lnTo>
                      <a:pt x="706" y="18"/>
                    </a:lnTo>
                    <a:lnTo>
                      <a:pt x="706" y="18"/>
                    </a:lnTo>
                    <a:lnTo>
                      <a:pt x="702" y="20"/>
                    </a:lnTo>
                    <a:lnTo>
                      <a:pt x="696" y="24"/>
                    </a:lnTo>
                    <a:lnTo>
                      <a:pt x="696" y="24"/>
                    </a:lnTo>
                    <a:lnTo>
                      <a:pt x="702" y="24"/>
                    </a:lnTo>
                    <a:lnTo>
                      <a:pt x="704" y="26"/>
                    </a:lnTo>
                    <a:lnTo>
                      <a:pt x="702" y="30"/>
                    </a:lnTo>
                    <a:lnTo>
                      <a:pt x="702" y="30"/>
                    </a:lnTo>
                    <a:lnTo>
                      <a:pt x="706" y="32"/>
                    </a:lnTo>
                    <a:lnTo>
                      <a:pt x="708" y="30"/>
                    </a:lnTo>
                    <a:lnTo>
                      <a:pt x="708" y="28"/>
                    </a:lnTo>
                    <a:lnTo>
                      <a:pt x="708" y="26"/>
                    </a:lnTo>
                    <a:lnTo>
                      <a:pt x="708" y="26"/>
                    </a:lnTo>
                    <a:lnTo>
                      <a:pt x="712" y="28"/>
                    </a:lnTo>
                    <a:lnTo>
                      <a:pt x="714" y="30"/>
                    </a:lnTo>
                    <a:lnTo>
                      <a:pt x="714" y="38"/>
                    </a:lnTo>
                    <a:lnTo>
                      <a:pt x="710" y="46"/>
                    </a:lnTo>
                    <a:lnTo>
                      <a:pt x="704" y="50"/>
                    </a:lnTo>
                    <a:lnTo>
                      <a:pt x="704" y="50"/>
                    </a:lnTo>
                    <a:lnTo>
                      <a:pt x="706" y="54"/>
                    </a:lnTo>
                    <a:lnTo>
                      <a:pt x="706" y="58"/>
                    </a:lnTo>
                    <a:lnTo>
                      <a:pt x="702" y="68"/>
                    </a:lnTo>
                    <a:lnTo>
                      <a:pt x="698" y="78"/>
                    </a:lnTo>
                    <a:lnTo>
                      <a:pt x="698" y="82"/>
                    </a:lnTo>
                    <a:lnTo>
                      <a:pt x="698" y="86"/>
                    </a:lnTo>
                    <a:lnTo>
                      <a:pt x="698" y="86"/>
                    </a:lnTo>
                    <a:lnTo>
                      <a:pt x="696" y="88"/>
                    </a:lnTo>
                    <a:lnTo>
                      <a:pt x="692" y="94"/>
                    </a:lnTo>
                    <a:lnTo>
                      <a:pt x="688" y="106"/>
                    </a:lnTo>
                    <a:lnTo>
                      <a:pt x="688" y="106"/>
                    </a:lnTo>
                    <a:lnTo>
                      <a:pt x="692" y="110"/>
                    </a:lnTo>
                    <a:lnTo>
                      <a:pt x="694" y="114"/>
                    </a:lnTo>
                    <a:lnTo>
                      <a:pt x="694" y="120"/>
                    </a:lnTo>
                    <a:lnTo>
                      <a:pt x="694" y="120"/>
                    </a:lnTo>
                    <a:lnTo>
                      <a:pt x="690" y="118"/>
                    </a:lnTo>
                    <a:lnTo>
                      <a:pt x="688" y="118"/>
                    </a:lnTo>
                    <a:lnTo>
                      <a:pt x="688" y="118"/>
                    </a:lnTo>
                    <a:lnTo>
                      <a:pt x="686" y="122"/>
                    </a:lnTo>
                    <a:lnTo>
                      <a:pt x="688" y="126"/>
                    </a:lnTo>
                    <a:lnTo>
                      <a:pt x="690" y="126"/>
                    </a:lnTo>
                    <a:lnTo>
                      <a:pt x="694" y="124"/>
                    </a:lnTo>
                    <a:lnTo>
                      <a:pt x="694" y="124"/>
                    </a:lnTo>
                    <a:lnTo>
                      <a:pt x="694" y="128"/>
                    </a:lnTo>
                    <a:lnTo>
                      <a:pt x="694" y="132"/>
                    </a:lnTo>
                    <a:lnTo>
                      <a:pt x="692" y="136"/>
                    </a:lnTo>
                    <a:lnTo>
                      <a:pt x="694" y="140"/>
                    </a:lnTo>
                    <a:lnTo>
                      <a:pt x="694" y="140"/>
                    </a:lnTo>
                    <a:lnTo>
                      <a:pt x="688" y="138"/>
                    </a:lnTo>
                    <a:lnTo>
                      <a:pt x="686" y="132"/>
                    </a:lnTo>
                    <a:lnTo>
                      <a:pt x="686" y="132"/>
                    </a:lnTo>
                    <a:lnTo>
                      <a:pt x="680" y="138"/>
                    </a:lnTo>
                    <a:lnTo>
                      <a:pt x="678" y="138"/>
                    </a:lnTo>
                    <a:lnTo>
                      <a:pt x="674" y="136"/>
                    </a:lnTo>
                    <a:lnTo>
                      <a:pt x="674" y="136"/>
                    </a:lnTo>
                    <a:lnTo>
                      <a:pt x="676" y="144"/>
                    </a:lnTo>
                    <a:lnTo>
                      <a:pt x="674" y="150"/>
                    </a:lnTo>
                    <a:lnTo>
                      <a:pt x="674" y="150"/>
                    </a:lnTo>
                    <a:lnTo>
                      <a:pt x="676" y="152"/>
                    </a:lnTo>
                    <a:lnTo>
                      <a:pt x="682" y="154"/>
                    </a:lnTo>
                    <a:lnTo>
                      <a:pt x="682" y="154"/>
                    </a:lnTo>
                    <a:lnTo>
                      <a:pt x="680" y="166"/>
                    </a:lnTo>
                    <a:lnTo>
                      <a:pt x="680" y="174"/>
                    </a:lnTo>
                    <a:lnTo>
                      <a:pt x="678" y="180"/>
                    </a:lnTo>
                    <a:lnTo>
                      <a:pt x="678" y="180"/>
                    </a:lnTo>
                    <a:lnTo>
                      <a:pt x="674" y="180"/>
                    </a:lnTo>
                    <a:lnTo>
                      <a:pt x="674" y="178"/>
                    </a:lnTo>
                    <a:lnTo>
                      <a:pt x="672" y="176"/>
                    </a:lnTo>
                    <a:lnTo>
                      <a:pt x="670" y="174"/>
                    </a:lnTo>
                    <a:lnTo>
                      <a:pt x="670" y="174"/>
                    </a:lnTo>
                    <a:lnTo>
                      <a:pt x="670" y="178"/>
                    </a:lnTo>
                    <a:lnTo>
                      <a:pt x="670" y="182"/>
                    </a:lnTo>
                    <a:lnTo>
                      <a:pt x="674" y="192"/>
                    </a:lnTo>
                    <a:lnTo>
                      <a:pt x="674" y="192"/>
                    </a:lnTo>
                    <a:lnTo>
                      <a:pt x="672" y="194"/>
                    </a:lnTo>
                    <a:lnTo>
                      <a:pt x="668" y="194"/>
                    </a:lnTo>
                    <a:lnTo>
                      <a:pt x="668" y="194"/>
                    </a:lnTo>
                    <a:lnTo>
                      <a:pt x="670" y="196"/>
                    </a:lnTo>
                    <a:lnTo>
                      <a:pt x="670" y="198"/>
                    </a:lnTo>
                    <a:lnTo>
                      <a:pt x="672" y="196"/>
                    </a:lnTo>
                    <a:lnTo>
                      <a:pt x="674" y="198"/>
                    </a:lnTo>
                    <a:lnTo>
                      <a:pt x="674" y="198"/>
                    </a:lnTo>
                    <a:lnTo>
                      <a:pt x="672" y="204"/>
                    </a:lnTo>
                    <a:lnTo>
                      <a:pt x="668" y="206"/>
                    </a:lnTo>
                    <a:lnTo>
                      <a:pt x="656" y="212"/>
                    </a:lnTo>
                    <a:lnTo>
                      <a:pt x="656" y="212"/>
                    </a:lnTo>
                    <a:lnTo>
                      <a:pt x="660" y="220"/>
                    </a:lnTo>
                    <a:lnTo>
                      <a:pt x="658" y="230"/>
                    </a:lnTo>
                    <a:lnTo>
                      <a:pt x="658" y="230"/>
                    </a:lnTo>
                    <a:lnTo>
                      <a:pt x="648" y="232"/>
                    </a:lnTo>
                    <a:lnTo>
                      <a:pt x="646" y="234"/>
                    </a:lnTo>
                    <a:lnTo>
                      <a:pt x="644" y="236"/>
                    </a:lnTo>
                    <a:lnTo>
                      <a:pt x="644" y="236"/>
                    </a:lnTo>
                    <a:lnTo>
                      <a:pt x="640" y="234"/>
                    </a:lnTo>
                    <a:lnTo>
                      <a:pt x="638" y="230"/>
                    </a:lnTo>
                    <a:lnTo>
                      <a:pt x="636" y="226"/>
                    </a:lnTo>
                    <a:lnTo>
                      <a:pt x="636" y="220"/>
                    </a:lnTo>
                    <a:lnTo>
                      <a:pt x="636" y="220"/>
                    </a:lnTo>
                    <a:lnTo>
                      <a:pt x="634" y="220"/>
                    </a:lnTo>
                    <a:lnTo>
                      <a:pt x="632" y="222"/>
                    </a:lnTo>
                    <a:lnTo>
                      <a:pt x="630" y="222"/>
                    </a:lnTo>
                    <a:lnTo>
                      <a:pt x="628" y="220"/>
                    </a:lnTo>
                    <a:lnTo>
                      <a:pt x="628" y="220"/>
                    </a:lnTo>
                    <a:lnTo>
                      <a:pt x="628" y="226"/>
                    </a:lnTo>
                    <a:lnTo>
                      <a:pt x="630" y="228"/>
                    </a:lnTo>
                    <a:lnTo>
                      <a:pt x="636" y="232"/>
                    </a:lnTo>
                    <a:lnTo>
                      <a:pt x="636" y="232"/>
                    </a:lnTo>
                    <a:lnTo>
                      <a:pt x="634" y="236"/>
                    </a:lnTo>
                    <a:lnTo>
                      <a:pt x="630" y="234"/>
                    </a:lnTo>
                    <a:lnTo>
                      <a:pt x="628" y="230"/>
                    </a:lnTo>
                    <a:lnTo>
                      <a:pt x="624" y="228"/>
                    </a:lnTo>
                    <a:lnTo>
                      <a:pt x="624" y="228"/>
                    </a:lnTo>
                    <a:lnTo>
                      <a:pt x="618" y="236"/>
                    </a:lnTo>
                    <a:lnTo>
                      <a:pt x="616" y="244"/>
                    </a:lnTo>
                    <a:lnTo>
                      <a:pt x="616" y="254"/>
                    </a:lnTo>
                    <a:lnTo>
                      <a:pt x="620" y="262"/>
                    </a:lnTo>
                    <a:lnTo>
                      <a:pt x="624" y="278"/>
                    </a:lnTo>
                    <a:lnTo>
                      <a:pt x="624" y="286"/>
                    </a:lnTo>
                    <a:lnTo>
                      <a:pt x="620" y="294"/>
                    </a:lnTo>
                    <a:lnTo>
                      <a:pt x="620" y="294"/>
                    </a:lnTo>
                    <a:lnTo>
                      <a:pt x="624" y="288"/>
                    </a:lnTo>
                    <a:lnTo>
                      <a:pt x="624" y="288"/>
                    </a:lnTo>
                    <a:lnTo>
                      <a:pt x="624" y="292"/>
                    </a:lnTo>
                    <a:lnTo>
                      <a:pt x="624" y="298"/>
                    </a:lnTo>
                    <a:lnTo>
                      <a:pt x="622" y="306"/>
                    </a:lnTo>
                    <a:lnTo>
                      <a:pt x="618" y="316"/>
                    </a:lnTo>
                    <a:lnTo>
                      <a:pt x="616" y="322"/>
                    </a:lnTo>
                    <a:lnTo>
                      <a:pt x="616" y="322"/>
                    </a:lnTo>
                    <a:lnTo>
                      <a:pt x="614" y="322"/>
                    </a:lnTo>
                    <a:lnTo>
                      <a:pt x="612" y="322"/>
                    </a:lnTo>
                    <a:lnTo>
                      <a:pt x="610" y="316"/>
                    </a:lnTo>
                    <a:lnTo>
                      <a:pt x="610" y="316"/>
                    </a:lnTo>
                    <a:lnTo>
                      <a:pt x="608" y="316"/>
                    </a:lnTo>
                    <a:lnTo>
                      <a:pt x="608" y="318"/>
                    </a:lnTo>
                    <a:lnTo>
                      <a:pt x="608" y="322"/>
                    </a:lnTo>
                    <a:lnTo>
                      <a:pt x="606" y="322"/>
                    </a:lnTo>
                    <a:lnTo>
                      <a:pt x="606" y="322"/>
                    </a:lnTo>
                    <a:lnTo>
                      <a:pt x="602" y="320"/>
                    </a:lnTo>
                    <a:lnTo>
                      <a:pt x="598" y="318"/>
                    </a:lnTo>
                    <a:lnTo>
                      <a:pt x="598" y="318"/>
                    </a:lnTo>
                    <a:lnTo>
                      <a:pt x="596" y="312"/>
                    </a:lnTo>
                    <a:lnTo>
                      <a:pt x="598" y="306"/>
                    </a:lnTo>
                    <a:lnTo>
                      <a:pt x="600" y="300"/>
                    </a:lnTo>
                    <a:lnTo>
                      <a:pt x="598" y="292"/>
                    </a:lnTo>
                    <a:lnTo>
                      <a:pt x="598" y="292"/>
                    </a:lnTo>
                    <a:lnTo>
                      <a:pt x="596" y="292"/>
                    </a:lnTo>
                    <a:lnTo>
                      <a:pt x="596" y="290"/>
                    </a:lnTo>
                    <a:lnTo>
                      <a:pt x="596" y="290"/>
                    </a:lnTo>
                    <a:lnTo>
                      <a:pt x="590" y="294"/>
                    </a:lnTo>
                    <a:lnTo>
                      <a:pt x="586" y="296"/>
                    </a:lnTo>
                    <a:lnTo>
                      <a:pt x="586" y="296"/>
                    </a:lnTo>
                    <a:lnTo>
                      <a:pt x="588" y="302"/>
                    </a:lnTo>
                    <a:lnTo>
                      <a:pt x="586" y="306"/>
                    </a:lnTo>
                    <a:lnTo>
                      <a:pt x="586" y="310"/>
                    </a:lnTo>
                    <a:lnTo>
                      <a:pt x="582" y="312"/>
                    </a:lnTo>
                    <a:lnTo>
                      <a:pt x="574" y="314"/>
                    </a:lnTo>
                    <a:lnTo>
                      <a:pt x="564" y="316"/>
                    </a:lnTo>
                    <a:lnTo>
                      <a:pt x="564" y="316"/>
                    </a:lnTo>
                    <a:lnTo>
                      <a:pt x="566" y="316"/>
                    </a:lnTo>
                    <a:lnTo>
                      <a:pt x="568" y="316"/>
                    </a:lnTo>
                    <a:lnTo>
                      <a:pt x="572" y="316"/>
                    </a:lnTo>
                    <a:lnTo>
                      <a:pt x="572" y="316"/>
                    </a:lnTo>
                    <a:lnTo>
                      <a:pt x="560" y="324"/>
                    </a:lnTo>
                    <a:lnTo>
                      <a:pt x="554" y="326"/>
                    </a:lnTo>
                    <a:lnTo>
                      <a:pt x="548" y="324"/>
                    </a:lnTo>
                    <a:lnTo>
                      <a:pt x="548" y="324"/>
                    </a:lnTo>
                    <a:lnTo>
                      <a:pt x="548" y="328"/>
                    </a:lnTo>
                    <a:lnTo>
                      <a:pt x="550" y="330"/>
                    </a:lnTo>
                    <a:lnTo>
                      <a:pt x="554" y="330"/>
                    </a:lnTo>
                    <a:lnTo>
                      <a:pt x="554" y="330"/>
                    </a:lnTo>
                    <a:lnTo>
                      <a:pt x="556" y="326"/>
                    </a:lnTo>
                    <a:lnTo>
                      <a:pt x="560" y="324"/>
                    </a:lnTo>
                    <a:lnTo>
                      <a:pt x="566" y="324"/>
                    </a:lnTo>
                    <a:lnTo>
                      <a:pt x="574" y="324"/>
                    </a:lnTo>
                    <a:lnTo>
                      <a:pt x="578" y="322"/>
                    </a:lnTo>
                    <a:lnTo>
                      <a:pt x="580" y="318"/>
                    </a:lnTo>
                    <a:lnTo>
                      <a:pt x="580" y="318"/>
                    </a:lnTo>
                    <a:lnTo>
                      <a:pt x="588" y="328"/>
                    </a:lnTo>
                    <a:lnTo>
                      <a:pt x="596" y="332"/>
                    </a:lnTo>
                    <a:lnTo>
                      <a:pt x="602" y="332"/>
                    </a:lnTo>
                    <a:lnTo>
                      <a:pt x="606" y="332"/>
                    </a:lnTo>
                    <a:lnTo>
                      <a:pt x="606" y="332"/>
                    </a:lnTo>
                    <a:lnTo>
                      <a:pt x="604" y="336"/>
                    </a:lnTo>
                    <a:lnTo>
                      <a:pt x="602" y="338"/>
                    </a:lnTo>
                    <a:lnTo>
                      <a:pt x="594" y="340"/>
                    </a:lnTo>
                    <a:lnTo>
                      <a:pt x="594" y="340"/>
                    </a:lnTo>
                    <a:lnTo>
                      <a:pt x="594" y="342"/>
                    </a:lnTo>
                    <a:lnTo>
                      <a:pt x="596" y="346"/>
                    </a:lnTo>
                    <a:lnTo>
                      <a:pt x="596" y="346"/>
                    </a:lnTo>
                    <a:lnTo>
                      <a:pt x="592" y="344"/>
                    </a:lnTo>
                    <a:lnTo>
                      <a:pt x="588" y="346"/>
                    </a:lnTo>
                    <a:lnTo>
                      <a:pt x="584" y="352"/>
                    </a:lnTo>
                    <a:lnTo>
                      <a:pt x="584" y="352"/>
                    </a:lnTo>
                    <a:lnTo>
                      <a:pt x="582" y="350"/>
                    </a:lnTo>
                    <a:lnTo>
                      <a:pt x="582" y="348"/>
                    </a:lnTo>
                    <a:lnTo>
                      <a:pt x="580" y="348"/>
                    </a:lnTo>
                    <a:lnTo>
                      <a:pt x="580" y="348"/>
                    </a:lnTo>
                    <a:lnTo>
                      <a:pt x="572" y="356"/>
                    </a:lnTo>
                    <a:lnTo>
                      <a:pt x="562" y="362"/>
                    </a:lnTo>
                    <a:lnTo>
                      <a:pt x="552" y="370"/>
                    </a:lnTo>
                    <a:lnTo>
                      <a:pt x="540" y="374"/>
                    </a:lnTo>
                    <a:lnTo>
                      <a:pt x="530" y="378"/>
                    </a:lnTo>
                    <a:lnTo>
                      <a:pt x="518" y="380"/>
                    </a:lnTo>
                    <a:lnTo>
                      <a:pt x="508" y="382"/>
                    </a:lnTo>
                    <a:lnTo>
                      <a:pt x="498" y="380"/>
                    </a:lnTo>
                    <a:lnTo>
                      <a:pt x="498" y="380"/>
                    </a:lnTo>
                    <a:lnTo>
                      <a:pt x="492" y="384"/>
                    </a:lnTo>
                    <a:lnTo>
                      <a:pt x="490" y="386"/>
                    </a:lnTo>
                    <a:lnTo>
                      <a:pt x="490" y="390"/>
                    </a:lnTo>
                    <a:lnTo>
                      <a:pt x="490" y="390"/>
                    </a:lnTo>
                    <a:lnTo>
                      <a:pt x="482" y="388"/>
                    </a:lnTo>
                    <a:lnTo>
                      <a:pt x="474" y="388"/>
                    </a:lnTo>
                    <a:lnTo>
                      <a:pt x="474" y="388"/>
                    </a:lnTo>
                    <a:lnTo>
                      <a:pt x="472" y="386"/>
                    </a:lnTo>
                    <a:lnTo>
                      <a:pt x="472" y="384"/>
                    </a:lnTo>
                    <a:lnTo>
                      <a:pt x="474" y="378"/>
                    </a:lnTo>
                    <a:lnTo>
                      <a:pt x="474" y="378"/>
                    </a:lnTo>
                    <a:lnTo>
                      <a:pt x="470" y="380"/>
                    </a:lnTo>
                    <a:lnTo>
                      <a:pt x="466" y="384"/>
                    </a:lnTo>
                    <a:lnTo>
                      <a:pt x="462" y="392"/>
                    </a:lnTo>
                    <a:lnTo>
                      <a:pt x="462" y="392"/>
                    </a:lnTo>
                    <a:lnTo>
                      <a:pt x="448" y="398"/>
                    </a:lnTo>
                    <a:lnTo>
                      <a:pt x="436" y="406"/>
                    </a:lnTo>
                    <a:lnTo>
                      <a:pt x="412" y="422"/>
                    </a:lnTo>
                    <a:lnTo>
                      <a:pt x="390" y="438"/>
                    </a:lnTo>
                    <a:lnTo>
                      <a:pt x="380" y="444"/>
                    </a:lnTo>
                    <a:lnTo>
                      <a:pt x="366" y="448"/>
                    </a:lnTo>
                    <a:lnTo>
                      <a:pt x="366" y="448"/>
                    </a:lnTo>
                    <a:lnTo>
                      <a:pt x="360" y="446"/>
                    </a:lnTo>
                    <a:lnTo>
                      <a:pt x="354" y="446"/>
                    </a:lnTo>
                    <a:lnTo>
                      <a:pt x="346" y="450"/>
                    </a:lnTo>
                    <a:lnTo>
                      <a:pt x="338" y="454"/>
                    </a:lnTo>
                    <a:lnTo>
                      <a:pt x="328" y="458"/>
                    </a:lnTo>
                    <a:lnTo>
                      <a:pt x="328" y="458"/>
                    </a:lnTo>
                    <a:lnTo>
                      <a:pt x="334" y="450"/>
                    </a:lnTo>
                    <a:lnTo>
                      <a:pt x="340" y="444"/>
                    </a:lnTo>
                    <a:lnTo>
                      <a:pt x="358" y="434"/>
                    </a:lnTo>
                    <a:lnTo>
                      <a:pt x="358" y="434"/>
                    </a:lnTo>
                    <a:lnTo>
                      <a:pt x="356" y="430"/>
                    </a:lnTo>
                    <a:lnTo>
                      <a:pt x="354" y="428"/>
                    </a:lnTo>
                    <a:lnTo>
                      <a:pt x="354" y="428"/>
                    </a:lnTo>
                    <a:lnTo>
                      <a:pt x="352" y="432"/>
                    </a:lnTo>
                    <a:lnTo>
                      <a:pt x="348" y="434"/>
                    </a:lnTo>
                    <a:lnTo>
                      <a:pt x="342" y="440"/>
                    </a:lnTo>
                    <a:lnTo>
                      <a:pt x="334" y="444"/>
                    </a:lnTo>
                    <a:lnTo>
                      <a:pt x="332" y="448"/>
                    </a:lnTo>
                    <a:lnTo>
                      <a:pt x="330" y="452"/>
                    </a:lnTo>
                    <a:lnTo>
                      <a:pt x="330" y="452"/>
                    </a:lnTo>
                    <a:lnTo>
                      <a:pt x="316" y="452"/>
                    </a:lnTo>
                    <a:lnTo>
                      <a:pt x="310" y="452"/>
                    </a:lnTo>
                    <a:lnTo>
                      <a:pt x="310" y="450"/>
                    </a:lnTo>
                    <a:lnTo>
                      <a:pt x="310" y="448"/>
                    </a:lnTo>
                    <a:lnTo>
                      <a:pt x="310" y="448"/>
                    </a:lnTo>
                    <a:lnTo>
                      <a:pt x="302" y="452"/>
                    </a:lnTo>
                    <a:lnTo>
                      <a:pt x="294" y="458"/>
                    </a:lnTo>
                    <a:lnTo>
                      <a:pt x="288" y="464"/>
                    </a:lnTo>
                    <a:lnTo>
                      <a:pt x="280" y="468"/>
                    </a:lnTo>
                    <a:lnTo>
                      <a:pt x="280" y="468"/>
                    </a:lnTo>
                    <a:lnTo>
                      <a:pt x="278" y="466"/>
                    </a:lnTo>
                    <a:lnTo>
                      <a:pt x="278" y="462"/>
                    </a:lnTo>
                    <a:lnTo>
                      <a:pt x="278" y="462"/>
                    </a:lnTo>
                    <a:lnTo>
                      <a:pt x="272" y="466"/>
                    </a:lnTo>
                    <a:lnTo>
                      <a:pt x="268" y="466"/>
                    </a:lnTo>
                    <a:lnTo>
                      <a:pt x="264" y="468"/>
                    </a:lnTo>
                    <a:lnTo>
                      <a:pt x="264" y="468"/>
                    </a:lnTo>
                    <a:lnTo>
                      <a:pt x="270" y="470"/>
                    </a:lnTo>
                    <a:lnTo>
                      <a:pt x="270" y="472"/>
                    </a:lnTo>
                    <a:lnTo>
                      <a:pt x="268" y="476"/>
                    </a:lnTo>
                    <a:lnTo>
                      <a:pt x="268" y="476"/>
                    </a:lnTo>
                    <a:lnTo>
                      <a:pt x="266" y="474"/>
                    </a:lnTo>
                    <a:lnTo>
                      <a:pt x="266" y="476"/>
                    </a:lnTo>
                    <a:lnTo>
                      <a:pt x="266" y="482"/>
                    </a:lnTo>
                    <a:lnTo>
                      <a:pt x="264" y="488"/>
                    </a:lnTo>
                    <a:lnTo>
                      <a:pt x="264" y="488"/>
                    </a:lnTo>
                    <a:lnTo>
                      <a:pt x="260" y="488"/>
                    </a:lnTo>
                    <a:lnTo>
                      <a:pt x="256" y="488"/>
                    </a:lnTo>
                    <a:lnTo>
                      <a:pt x="252" y="490"/>
                    </a:lnTo>
                    <a:lnTo>
                      <a:pt x="248" y="490"/>
                    </a:lnTo>
                    <a:lnTo>
                      <a:pt x="248" y="490"/>
                    </a:lnTo>
                    <a:lnTo>
                      <a:pt x="248" y="494"/>
                    </a:lnTo>
                    <a:lnTo>
                      <a:pt x="246" y="496"/>
                    </a:lnTo>
                    <a:lnTo>
                      <a:pt x="242" y="502"/>
                    </a:lnTo>
                    <a:lnTo>
                      <a:pt x="236" y="506"/>
                    </a:lnTo>
                    <a:lnTo>
                      <a:pt x="234" y="510"/>
                    </a:lnTo>
                    <a:lnTo>
                      <a:pt x="234" y="512"/>
                    </a:lnTo>
                    <a:lnTo>
                      <a:pt x="234" y="512"/>
                    </a:lnTo>
                    <a:lnTo>
                      <a:pt x="228" y="512"/>
                    </a:lnTo>
                    <a:lnTo>
                      <a:pt x="226" y="514"/>
                    </a:lnTo>
                    <a:lnTo>
                      <a:pt x="224" y="516"/>
                    </a:lnTo>
                    <a:lnTo>
                      <a:pt x="222" y="520"/>
                    </a:lnTo>
                    <a:lnTo>
                      <a:pt x="222" y="520"/>
                    </a:lnTo>
                    <a:lnTo>
                      <a:pt x="220" y="518"/>
                    </a:lnTo>
                    <a:lnTo>
                      <a:pt x="218" y="518"/>
                    </a:lnTo>
                    <a:lnTo>
                      <a:pt x="216" y="516"/>
                    </a:lnTo>
                    <a:lnTo>
                      <a:pt x="216" y="516"/>
                    </a:lnTo>
                    <a:lnTo>
                      <a:pt x="214" y="520"/>
                    </a:lnTo>
                    <a:lnTo>
                      <a:pt x="212" y="522"/>
                    </a:lnTo>
                    <a:lnTo>
                      <a:pt x="210" y="522"/>
                    </a:lnTo>
                    <a:lnTo>
                      <a:pt x="210" y="528"/>
                    </a:lnTo>
                    <a:lnTo>
                      <a:pt x="210" y="528"/>
                    </a:lnTo>
                    <a:lnTo>
                      <a:pt x="200" y="530"/>
                    </a:lnTo>
                    <a:lnTo>
                      <a:pt x="192" y="534"/>
                    </a:lnTo>
                    <a:lnTo>
                      <a:pt x="176" y="544"/>
                    </a:lnTo>
                    <a:lnTo>
                      <a:pt x="176" y="544"/>
                    </a:lnTo>
                    <a:lnTo>
                      <a:pt x="168" y="542"/>
                    </a:lnTo>
                    <a:lnTo>
                      <a:pt x="160" y="540"/>
                    </a:lnTo>
                    <a:lnTo>
                      <a:pt x="160" y="540"/>
                    </a:lnTo>
                    <a:lnTo>
                      <a:pt x="162" y="546"/>
                    </a:lnTo>
                    <a:lnTo>
                      <a:pt x="160" y="550"/>
                    </a:lnTo>
                    <a:lnTo>
                      <a:pt x="158" y="556"/>
                    </a:lnTo>
                    <a:lnTo>
                      <a:pt x="154" y="560"/>
                    </a:lnTo>
                    <a:lnTo>
                      <a:pt x="146" y="568"/>
                    </a:lnTo>
                    <a:lnTo>
                      <a:pt x="142" y="572"/>
                    </a:lnTo>
                    <a:lnTo>
                      <a:pt x="140" y="576"/>
                    </a:lnTo>
                    <a:lnTo>
                      <a:pt x="140" y="576"/>
                    </a:lnTo>
                    <a:lnTo>
                      <a:pt x="136" y="576"/>
                    </a:lnTo>
                    <a:lnTo>
                      <a:pt x="134" y="576"/>
                    </a:lnTo>
                    <a:lnTo>
                      <a:pt x="128" y="574"/>
                    </a:lnTo>
                    <a:lnTo>
                      <a:pt x="128" y="574"/>
                    </a:lnTo>
                    <a:lnTo>
                      <a:pt x="128" y="578"/>
                    </a:lnTo>
                    <a:lnTo>
                      <a:pt x="130" y="580"/>
                    </a:lnTo>
                    <a:lnTo>
                      <a:pt x="132" y="580"/>
                    </a:lnTo>
                    <a:lnTo>
                      <a:pt x="134" y="580"/>
                    </a:lnTo>
                    <a:lnTo>
                      <a:pt x="134" y="580"/>
                    </a:lnTo>
                    <a:lnTo>
                      <a:pt x="114" y="592"/>
                    </a:lnTo>
                    <a:lnTo>
                      <a:pt x="106" y="598"/>
                    </a:lnTo>
                    <a:lnTo>
                      <a:pt x="98" y="608"/>
                    </a:lnTo>
                    <a:lnTo>
                      <a:pt x="98" y="608"/>
                    </a:lnTo>
                    <a:lnTo>
                      <a:pt x="94" y="608"/>
                    </a:lnTo>
                    <a:lnTo>
                      <a:pt x="90" y="606"/>
                    </a:lnTo>
                    <a:lnTo>
                      <a:pt x="90" y="606"/>
                    </a:lnTo>
                    <a:lnTo>
                      <a:pt x="88" y="608"/>
                    </a:lnTo>
                    <a:lnTo>
                      <a:pt x="88" y="610"/>
                    </a:lnTo>
                    <a:lnTo>
                      <a:pt x="88" y="616"/>
                    </a:lnTo>
                    <a:lnTo>
                      <a:pt x="88" y="616"/>
                    </a:lnTo>
                    <a:lnTo>
                      <a:pt x="84" y="616"/>
                    </a:lnTo>
                    <a:lnTo>
                      <a:pt x="80" y="618"/>
                    </a:lnTo>
                    <a:lnTo>
                      <a:pt x="70" y="624"/>
                    </a:lnTo>
                    <a:lnTo>
                      <a:pt x="64" y="632"/>
                    </a:lnTo>
                    <a:lnTo>
                      <a:pt x="58" y="640"/>
                    </a:lnTo>
                    <a:lnTo>
                      <a:pt x="58" y="640"/>
                    </a:lnTo>
                    <a:lnTo>
                      <a:pt x="52" y="638"/>
                    </a:lnTo>
                    <a:lnTo>
                      <a:pt x="46" y="640"/>
                    </a:lnTo>
                    <a:lnTo>
                      <a:pt x="40" y="642"/>
                    </a:lnTo>
                    <a:lnTo>
                      <a:pt x="32" y="644"/>
                    </a:lnTo>
                    <a:lnTo>
                      <a:pt x="32" y="644"/>
                    </a:lnTo>
                    <a:lnTo>
                      <a:pt x="32" y="640"/>
                    </a:lnTo>
                    <a:lnTo>
                      <a:pt x="28" y="640"/>
                    </a:lnTo>
                    <a:lnTo>
                      <a:pt x="28" y="640"/>
                    </a:lnTo>
                    <a:lnTo>
                      <a:pt x="30" y="636"/>
                    </a:lnTo>
                    <a:lnTo>
                      <a:pt x="32" y="634"/>
                    </a:lnTo>
                    <a:lnTo>
                      <a:pt x="32" y="634"/>
                    </a:lnTo>
                    <a:lnTo>
                      <a:pt x="32" y="634"/>
                    </a:lnTo>
                    <a:lnTo>
                      <a:pt x="32" y="632"/>
                    </a:lnTo>
                    <a:lnTo>
                      <a:pt x="30" y="632"/>
                    </a:lnTo>
                    <a:lnTo>
                      <a:pt x="28" y="634"/>
                    </a:lnTo>
                    <a:lnTo>
                      <a:pt x="24" y="634"/>
                    </a:lnTo>
                    <a:lnTo>
                      <a:pt x="24" y="634"/>
                    </a:lnTo>
                    <a:lnTo>
                      <a:pt x="26" y="630"/>
                    </a:lnTo>
                    <a:lnTo>
                      <a:pt x="26" y="628"/>
                    </a:lnTo>
                    <a:lnTo>
                      <a:pt x="24" y="624"/>
                    </a:lnTo>
                    <a:lnTo>
                      <a:pt x="22" y="620"/>
                    </a:lnTo>
                    <a:lnTo>
                      <a:pt x="22" y="620"/>
                    </a:lnTo>
                    <a:lnTo>
                      <a:pt x="32" y="616"/>
                    </a:lnTo>
                    <a:lnTo>
                      <a:pt x="34" y="616"/>
                    </a:lnTo>
                    <a:lnTo>
                      <a:pt x="32" y="620"/>
                    </a:lnTo>
                    <a:lnTo>
                      <a:pt x="32" y="620"/>
                    </a:lnTo>
                    <a:lnTo>
                      <a:pt x="38" y="618"/>
                    </a:lnTo>
                    <a:lnTo>
                      <a:pt x="40" y="616"/>
                    </a:lnTo>
                    <a:lnTo>
                      <a:pt x="42" y="614"/>
                    </a:lnTo>
                    <a:lnTo>
                      <a:pt x="42" y="614"/>
                    </a:lnTo>
                    <a:lnTo>
                      <a:pt x="42" y="614"/>
                    </a:lnTo>
                    <a:lnTo>
                      <a:pt x="40" y="614"/>
                    </a:lnTo>
                    <a:lnTo>
                      <a:pt x="38" y="616"/>
                    </a:lnTo>
                    <a:lnTo>
                      <a:pt x="38" y="616"/>
                    </a:lnTo>
                    <a:lnTo>
                      <a:pt x="38" y="610"/>
                    </a:lnTo>
                    <a:lnTo>
                      <a:pt x="34" y="604"/>
                    </a:lnTo>
                    <a:lnTo>
                      <a:pt x="34" y="604"/>
                    </a:lnTo>
                    <a:lnTo>
                      <a:pt x="38" y="600"/>
                    </a:lnTo>
                    <a:lnTo>
                      <a:pt x="42" y="596"/>
                    </a:lnTo>
                    <a:lnTo>
                      <a:pt x="42" y="596"/>
                    </a:lnTo>
                    <a:lnTo>
                      <a:pt x="40" y="594"/>
                    </a:lnTo>
                    <a:lnTo>
                      <a:pt x="36" y="596"/>
                    </a:lnTo>
                    <a:lnTo>
                      <a:pt x="28" y="600"/>
                    </a:lnTo>
                    <a:lnTo>
                      <a:pt x="28" y="600"/>
                    </a:lnTo>
                    <a:lnTo>
                      <a:pt x="28" y="596"/>
                    </a:lnTo>
                    <a:lnTo>
                      <a:pt x="30" y="592"/>
                    </a:lnTo>
                    <a:lnTo>
                      <a:pt x="34" y="590"/>
                    </a:lnTo>
                    <a:lnTo>
                      <a:pt x="38" y="590"/>
                    </a:lnTo>
                    <a:lnTo>
                      <a:pt x="38" y="590"/>
                    </a:lnTo>
                    <a:lnTo>
                      <a:pt x="38" y="592"/>
                    </a:lnTo>
                    <a:lnTo>
                      <a:pt x="36" y="592"/>
                    </a:lnTo>
                    <a:lnTo>
                      <a:pt x="34" y="594"/>
                    </a:lnTo>
                    <a:lnTo>
                      <a:pt x="32" y="596"/>
                    </a:lnTo>
                    <a:lnTo>
                      <a:pt x="32" y="596"/>
                    </a:lnTo>
                    <a:lnTo>
                      <a:pt x="44" y="590"/>
                    </a:lnTo>
                    <a:lnTo>
                      <a:pt x="44" y="590"/>
                    </a:lnTo>
                    <a:lnTo>
                      <a:pt x="42" y="588"/>
                    </a:lnTo>
                    <a:lnTo>
                      <a:pt x="40" y="586"/>
                    </a:lnTo>
                    <a:lnTo>
                      <a:pt x="36" y="586"/>
                    </a:lnTo>
                    <a:lnTo>
                      <a:pt x="30" y="588"/>
                    </a:lnTo>
                    <a:lnTo>
                      <a:pt x="24" y="590"/>
                    </a:lnTo>
                    <a:lnTo>
                      <a:pt x="24" y="590"/>
                    </a:lnTo>
                    <a:lnTo>
                      <a:pt x="24" y="586"/>
                    </a:lnTo>
                    <a:lnTo>
                      <a:pt x="22" y="586"/>
                    </a:lnTo>
                    <a:lnTo>
                      <a:pt x="16" y="586"/>
                    </a:lnTo>
                    <a:lnTo>
                      <a:pt x="6" y="590"/>
                    </a:lnTo>
                    <a:lnTo>
                      <a:pt x="2" y="590"/>
                    </a:lnTo>
                    <a:lnTo>
                      <a:pt x="0" y="588"/>
                    </a:lnTo>
                    <a:lnTo>
                      <a:pt x="0" y="588"/>
                    </a:lnTo>
                    <a:lnTo>
                      <a:pt x="4" y="584"/>
                    </a:lnTo>
                    <a:lnTo>
                      <a:pt x="8" y="582"/>
                    </a:lnTo>
                    <a:lnTo>
                      <a:pt x="14" y="580"/>
                    </a:lnTo>
                    <a:lnTo>
                      <a:pt x="20" y="578"/>
                    </a:lnTo>
                    <a:lnTo>
                      <a:pt x="20" y="578"/>
                    </a:lnTo>
                    <a:lnTo>
                      <a:pt x="16" y="572"/>
                    </a:lnTo>
                    <a:lnTo>
                      <a:pt x="16" y="570"/>
                    </a:lnTo>
                    <a:lnTo>
                      <a:pt x="14" y="568"/>
                    </a:lnTo>
                    <a:lnTo>
                      <a:pt x="14" y="568"/>
                    </a:lnTo>
                    <a:lnTo>
                      <a:pt x="16" y="566"/>
                    </a:lnTo>
                    <a:lnTo>
                      <a:pt x="18" y="566"/>
                    </a:lnTo>
                    <a:lnTo>
                      <a:pt x="22" y="562"/>
                    </a:lnTo>
                    <a:lnTo>
                      <a:pt x="22" y="562"/>
                    </a:lnTo>
                    <a:lnTo>
                      <a:pt x="22" y="560"/>
                    </a:lnTo>
                    <a:lnTo>
                      <a:pt x="18" y="558"/>
                    </a:lnTo>
                    <a:lnTo>
                      <a:pt x="18" y="558"/>
                    </a:lnTo>
                    <a:lnTo>
                      <a:pt x="20" y="554"/>
                    </a:lnTo>
                    <a:lnTo>
                      <a:pt x="24" y="552"/>
                    </a:lnTo>
                    <a:lnTo>
                      <a:pt x="32" y="548"/>
                    </a:lnTo>
                    <a:lnTo>
                      <a:pt x="32" y="548"/>
                    </a:lnTo>
                    <a:lnTo>
                      <a:pt x="30" y="544"/>
                    </a:lnTo>
                    <a:lnTo>
                      <a:pt x="30" y="540"/>
                    </a:lnTo>
                    <a:lnTo>
                      <a:pt x="32" y="538"/>
                    </a:lnTo>
                    <a:lnTo>
                      <a:pt x="36" y="536"/>
                    </a:lnTo>
                    <a:lnTo>
                      <a:pt x="36" y="536"/>
                    </a:lnTo>
                    <a:lnTo>
                      <a:pt x="36" y="534"/>
                    </a:lnTo>
                    <a:lnTo>
                      <a:pt x="32" y="534"/>
                    </a:lnTo>
                    <a:lnTo>
                      <a:pt x="32" y="534"/>
                    </a:lnTo>
                    <a:lnTo>
                      <a:pt x="36" y="530"/>
                    </a:lnTo>
                    <a:lnTo>
                      <a:pt x="38" y="528"/>
                    </a:lnTo>
                    <a:lnTo>
                      <a:pt x="42" y="528"/>
                    </a:lnTo>
                    <a:lnTo>
                      <a:pt x="42" y="528"/>
                    </a:lnTo>
                    <a:lnTo>
                      <a:pt x="40" y="524"/>
                    </a:lnTo>
                    <a:lnTo>
                      <a:pt x="42" y="522"/>
                    </a:lnTo>
                    <a:lnTo>
                      <a:pt x="46" y="514"/>
                    </a:lnTo>
                    <a:lnTo>
                      <a:pt x="52" y="508"/>
                    </a:lnTo>
                    <a:lnTo>
                      <a:pt x="56" y="508"/>
                    </a:lnTo>
                    <a:lnTo>
                      <a:pt x="60" y="508"/>
                    </a:lnTo>
                    <a:lnTo>
                      <a:pt x="60" y="508"/>
                    </a:lnTo>
                    <a:lnTo>
                      <a:pt x="60" y="502"/>
                    </a:lnTo>
                    <a:lnTo>
                      <a:pt x="62" y="496"/>
                    </a:lnTo>
                    <a:lnTo>
                      <a:pt x="66" y="492"/>
                    </a:lnTo>
                    <a:lnTo>
                      <a:pt x="74" y="492"/>
                    </a:lnTo>
                    <a:lnTo>
                      <a:pt x="74" y="492"/>
                    </a:lnTo>
                    <a:lnTo>
                      <a:pt x="70" y="488"/>
                    </a:lnTo>
                    <a:lnTo>
                      <a:pt x="64" y="488"/>
                    </a:lnTo>
                    <a:lnTo>
                      <a:pt x="64" y="488"/>
                    </a:lnTo>
                    <a:lnTo>
                      <a:pt x="66" y="486"/>
                    </a:lnTo>
                    <a:lnTo>
                      <a:pt x="68" y="484"/>
                    </a:lnTo>
                    <a:lnTo>
                      <a:pt x="74" y="480"/>
                    </a:lnTo>
                    <a:lnTo>
                      <a:pt x="74" y="480"/>
                    </a:lnTo>
                    <a:lnTo>
                      <a:pt x="74" y="478"/>
                    </a:lnTo>
                    <a:lnTo>
                      <a:pt x="74" y="474"/>
                    </a:lnTo>
                    <a:lnTo>
                      <a:pt x="82" y="468"/>
                    </a:lnTo>
                    <a:lnTo>
                      <a:pt x="92" y="460"/>
                    </a:lnTo>
                    <a:lnTo>
                      <a:pt x="96" y="456"/>
                    </a:lnTo>
                    <a:lnTo>
                      <a:pt x="98" y="452"/>
                    </a:lnTo>
                    <a:lnTo>
                      <a:pt x="98" y="452"/>
                    </a:lnTo>
                    <a:lnTo>
                      <a:pt x="102" y="454"/>
                    </a:lnTo>
                    <a:lnTo>
                      <a:pt x="104" y="454"/>
                    </a:lnTo>
                    <a:lnTo>
                      <a:pt x="112" y="450"/>
                    </a:lnTo>
                    <a:lnTo>
                      <a:pt x="118" y="448"/>
                    </a:lnTo>
                    <a:lnTo>
                      <a:pt x="122" y="450"/>
                    </a:lnTo>
                    <a:lnTo>
                      <a:pt x="122" y="452"/>
                    </a:lnTo>
                    <a:lnTo>
                      <a:pt x="122" y="452"/>
                    </a:lnTo>
                    <a:lnTo>
                      <a:pt x="126" y="450"/>
                    </a:lnTo>
                    <a:lnTo>
                      <a:pt x="126" y="448"/>
                    </a:lnTo>
                    <a:lnTo>
                      <a:pt x="126" y="442"/>
                    </a:lnTo>
                    <a:lnTo>
                      <a:pt x="126" y="442"/>
                    </a:lnTo>
                    <a:lnTo>
                      <a:pt x="132" y="442"/>
                    </a:lnTo>
                    <a:lnTo>
                      <a:pt x="134" y="442"/>
                    </a:lnTo>
                    <a:lnTo>
                      <a:pt x="138" y="442"/>
                    </a:lnTo>
                    <a:lnTo>
                      <a:pt x="140" y="442"/>
                    </a:lnTo>
                    <a:lnTo>
                      <a:pt x="140" y="442"/>
                    </a:lnTo>
                    <a:lnTo>
                      <a:pt x="140" y="438"/>
                    </a:lnTo>
                    <a:lnTo>
                      <a:pt x="138" y="436"/>
                    </a:lnTo>
                    <a:lnTo>
                      <a:pt x="138" y="436"/>
                    </a:lnTo>
                    <a:lnTo>
                      <a:pt x="132" y="438"/>
                    </a:lnTo>
                    <a:lnTo>
                      <a:pt x="130" y="440"/>
                    </a:lnTo>
                    <a:lnTo>
                      <a:pt x="124" y="440"/>
                    </a:lnTo>
                    <a:lnTo>
                      <a:pt x="124" y="440"/>
                    </a:lnTo>
                    <a:lnTo>
                      <a:pt x="126" y="438"/>
                    </a:lnTo>
                    <a:lnTo>
                      <a:pt x="124" y="438"/>
                    </a:lnTo>
                    <a:lnTo>
                      <a:pt x="116" y="442"/>
                    </a:lnTo>
                    <a:lnTo>
                      <a:pt x="104" y="448"/>
                    </a:lnTo>
                    <a:lnTo>
                      <a:pt x="94" y="452"/>
                    </a:lnTo>
                    <a:lnTo>
                      <a:pt x="94" y="452"/>
                    </a:lnTo>
                    <a:lnTo>
                      <a:pt x="104" y="442"/>
                    </a:lnTo>
                    <a:lnTo>
                      <a:pt x="116" y="434"/>
                    </a:lnTo>
                    <a:lnTo>
                      <a:pt x="138" y="416"/>
                    </a:lnTo>
                    <a:lnTo>
                      <a:pt x="138" y="416"/>
                    </a:lnTo>
                    <a:lnTo>
                      <a:pt x="136" y="416"/>
                    </a:lnTo>
                    <a:lnTo>
                      <a:pt x="136" y="414"/>
                    </a:lnTo>
                    <a:lnTo>
                      <a:pt x="136" y="412"/>
                    </a:lnTo>
                    <a:lnTo>
                      <a:pt x="140" y="410"/>
                    </a:lnTo>
                    <a:lnTo>
                      <a:pt x="144" y="412"/>
                    </a:lnTo>
                    <a:lnTo>
                      <a:pt x="144" y="412"/>
                    </a:lnTo>
                    <a:lnTo>
                      <a:pt x="142" y="408"/>
                    </a:lnTo>
                    <a:lnTo>
                      <a:pt x="142" y="406"/>
                    </a:lnTo>
                    <a:lnTo>
                      <a:pt x="144" y="404"/>
                    </a:lnTo>
                    <a:lnTo>
                      <a:pt x="140" y="404"/>
                    </a:lnTo>
                    <a:lnTo>
                      <a:pt x="140" y="404"/>
                    </a:lnTo>
                    <a:lnTo>
                      <a:pt x="164" y="380"/>
                    </a:lnTo>
                    <a:lnTo>
                      <a:pt x="176" y="372"/>
                    </a:lnTo>
                    <a:lnTo>
                      <a:pt x="184" y="368"/>
                    </a:lnTo>
                    <a:lnTo>
                      <a:pt x="192" y="364"/>
                    </a:lnTo>
                    <a:lnTo>
                      <a:pt x="192" y="364"/>
                    </a:lnTo>
                    <a:lnTo>
                      <a:pt x="194" y="366"/>
                    </a:lnTo>
                    <a:lnTo>
                      <a:pt x="192" y="366"/>
                    </a:lnTo>
                    <a:lnTo>
                      <a:pt x="190" y="368"/>
                    </a:lnTo>
                    <a:lnTo>
                      <a:pt x="190" y="368"/>
                    </a:lnTo>
                    <a:lnTo>
                      <a:pt x="192" y="370"/>
                    </a:lnTo>
                    <a:lnTo>
                      <a:pt x="194" y="370"/>
                    </a:lnTo>
                    <a:lnTo>
                      <a:pt x="198" y="366"/>
                    </a:lnTo>
                    <a:lnTo>
                      <a:pt x="198" y="366"/>
                    </a:lnTo>
                    <a:lnTo>
                      <a:pt x="198" y="362"/>
                    </a:lnTo>
                    <a:lnTo>
                      <a:pt x="196" y="360"/>
                    </a:lnTo>
                    <a:lnTo>
                      <a:pt x="194" y="358"/>
                    </a:lnTo>
                    <a:lnTo>
                      <a:pt x="196" y="354"/>
                    </a:lnTo>
                    <a:lnTo>
                      <a:pt x="196" y="354"/>
                    </a:lnTo>
                    <a:lnTo>
                      <a:pt x="202" y="352"/>
                    </a:lnTo>
                    <a:lnTo>
                      <a:pt x="208" y="348"/>
                    </a:lnTo>
                    <a:lnTo>
                      <a:pt x="214" y="344"/>
                    </a:lnTo>
                    <a:lnTo>
                      <a:pt x="218" y="344"/>
                    </a:lnTo>
                    <a:lnTo>
                      <a:pt x="222" y="344"/>
                    </a:lnTo>
                    <a:lnTo>
                      <a:pt x="222" y="344"/>
                    </a:lnTo>
                    <a:lnTo>
                      <a:pt x="220" y="342"/>
                    </a:lnTo>
                    <a:lnTo>
                      <a:pt x="216" y="342"/>
                    </a:lnTo>
                    <a:lnTo>
                      <a:pt x="216" y="342"/>
                    </a:lnTo>
                    <a:lnTo>
                      <a:pt x="224" y="338"/>
                    </a:lnTo>
                    <a:lnTo>
                      <a:pt x="232" y="334"/>
                    </a:lnTo>
                    <a:lnTo>
                      <a:pt x="240" y="330"/>
                    </a:lnTo>
                    <a:lnTo>
                      <a:pt x="244" y="328"/>
                    </a:lnTo>
                    <a:lnTo>
                      <a:pt x="246" y="324"/>
                    </a:lnTo>
                    <a:lnTo>
                      <a:pt x="246" y="324"/>
                    </a:lnTo>
                    <a:lnTo>
                      <a:pt x="248" y="326"/>
                    </a:lnTo>
                    <a:lnTo>
                      <a:pt x="250" y="330"/>
                    </a:lnTo>
                    <a:lnTo>
                      <a:pt x="250" y="330"/>
                    </a:lnTo>
                    <a:lnTo>
                      <a:pt x="252" y="326"/>
                    </a:lnTo>
                    <a:lnTo>
                      <a:pt x="254" y="324"/>
                    </a:lnTo>
                    <a:lnTo>
                      <a:pt x="252" y="322"/>
                    </a:lnTo>
                    <a:lnTo>
                      <a:pt x="252" y="322"/>
                    </a:lnTo>
                    <a:lnTo>
                      <a:pt x="270" y="316"/>
                    </a:lnTo>
                    <a:lnTo>
                      <a:pt x="270" y="316"/>
                    </a:lnTo>
                    <a:lnTo>
                      <a:pt x="276" y="320"/>
                    </a:lnTo>
                    <a:lnTo>
                      <a:pt x="280" y="320"/>
                    </a:lnTo>
                    <a:lnTo>
                      <a:pt x="284" y="320"/>
                    </a:lnTo>
                    <a:lnTo>
                      <a:pt x="288" y="318"/>
                    </a:lnTo>
                    <a:lnTo>
                      <a:pt x="296" y="312"/>
                    </a:lnTo>
                    <a:lnTo>
                      <a:pt x="302" y="308"/>
                    </a:lnTo>
                    <a:lnTo>
                      <a:pt x="308" y="308"/>
                    </a:lnTo>
                    <a:lnTo>
                      <a:pt x="308" y="308"/>
                    </a:lnTo>
                    <a:lnTo>
                      <a:pt x="306" y="310"/>
                    </a:lnTo>
                    <a:lnTo>
                      <a:pt x="306" y="312"/>
                    </a:lnTo>
                    <a:lnTo>
                      <a:pt x="306" y="312"/>
                    </a:lnTo>
                    <a:lnTo>
                      <a:pt x="308" y="312"/>
                    </a:lnTo>
                    <a:lnTo>
                      <a:pt x="310" y="310"/>
                    </a:lnTo>
                    <a:lnTo>
                      <a:pt x="312" y="308"/>
                    </a:lnTo>
                    <a:lnTo>
                      <a:pt x="314" y="308"/>
                    </a:lnTo>
                    <a:lnTo>
                      <a:pt x="314" y="308"/>
                    </a:lnTo>
                    <a:lnTo>
                      <a:pt x="312" y="304"/>
                    </a:lnTo>
                    <a:lnTo>
                      <a:pt x="308" y="304"/>
                    </a:lnTo>
                    <a:lnTo>
                      <a:pt x="308" y="304"/>
                    </a:lnTo>
                    <a:lnTo>
                      <a:pt x="318" y="296"/>
                    </a:lnTo>
                    <a:lnTo>
                      <a:pt x="328" y="286"/>
                    </a:lnTo>
                    <a:lnTo>
                      <a:pt x="330" y="282"/>
                    </a:lnTo>
                    <a:lnTo>
                      <a:pt x="332" y="276"/>
                    </a:lnTo>
                    <a:lnTo>
                      <a:pt x="330" y="270"/>
                    </a:lnTo>
                    <a:lnTo>
                      <a:pt x="328" y="266"/>
                    </a:lnTo>
                    <a:lnTo>
                      <a:pt x="328" y="266"/>
                    </a:lnTo>
                    <a:lnTo>
                      <a:pt x="330" y="260"/>
                    </a:lnTo>
                    <a:lnTo>
                      <a:pt x="334" y="254"/>
                    </a:lnTo>
                    <a:lnTo>
                      <a:pt x="340" y="252"/>
                    </a:lnTo>
                    <a:lnTo>
                      <a:pt x="348" y="252"/>
                    </a:lnTo>
                    <a:lnTo>
                      <a:pt x="348" y="252"/>
                    </a:lnTo>
                    <a:lnTo>
                      <a:pt x="350" y="258"/>
                    </a:lnTo>
                    <a:lnTo>
                      <a:pt x="350" y="262"/>
                    </a:lnTo>
                    <a:lnTo>
                      <a:pt x="350" y="268"/>
                    </a:lnTo>
                    <a:lnTo>
                      <a:pt x="354" y="272"/>
                    </a:lnTo>
                    <a:lnTo>
                      <a:pt x="354" y="272"/>
                    </a:lnTo>
                    <a:lnTo>
                      <a:pt x="358" y="264"/>
                    </a:lnTo>
                    <a:lnTo>
                      <a:pt x="362" y="260"/>
                    </a:lnTo>
                    <a:lnTo>
                      <a:pt x="366" y="262"/>
                    </a:lnTo>
                    <a:lnTo>
                      <a:pt x="366" y="262"/>
                    </a:lnTo>
                    <a:lnTo>
                      <a:pt x="368" y="252"/>
                    </a:lnTo>
                    <a:lnTo>
                      <a:pt x="368" y="250"/>
                    </a:lnTo>
                    <a:lnTo>
                      <a:pt x="370" y="248"/>
                    </a:lnTo>
                    <a:lnTo>
                      <a:pt x="370" y="248"/>
                    </a:lnTo>
                    <a:lnTo>
                      <a:pt x="366" y="246"/>
                    </a:lnTo>
                    <a:lnTo>
                      <a:pt x="364" y="246"/>
                    </a:lnTo>
                    <a:lnTo>
                      <a:pt x="356" y="248"/>
                    </a:lnTo>
                    <a:lnTo>
                      <a:pt x="356" y="248"/>
                    </a:lnTo>
                    <a:lnTo>
                      <a:pt x="360" y="244"/>
                    </a:lnTo>
                    <a:lnTo>
                      <a:pt x="368" y="242"/>
                    </a:lnTo>
                    <a:lnTo>
                      <a:pt x="376" y="240"/>
                    </a:lnTo>
                    <a:lnTo>
                      <a:pt x="384" y="236"/>
                    </a:lnTo>
                    <a:lnTo>
                      <a:pt x="384" y="236"/>
                    </a:lnTo>
                    <a:lnTo>
                      <a:pt x="378" y="234"/>
                    </a:lnTo>
                    <a:lnTo>
                      <a:pt x="384" y="228"/>
                    </a:lnTo>
                    <a:lnTo>
                      <a:pt x="384" y="228"/>
                    </a:lnTo>
                    <a:lnTo>
                      <a:pt x="374" y="234"/>
                    </a:lnTo>
                    <a:lnTo>
                      <a:pt x="362" y="238"/>
                    </a:lnTo>
                    <a:lnTo>
                      <a:pt x="362" y="238"/>
                    </a:lnTo>
                    <a:lnTo>
                      <a:pt x="358" y="234"/>
                    </a:lnTo>
                    <a:lnTo>
                      <a:pt x="358" y="234"/>
                    </a:lnTo>
                    <a:lnTo>
                      <a:pt x="360" y="230"/>
                    </a:lnTo>
                    <a:lnTo>
                      <a:pt x="366" y="226"/>
                    </a:lnTo>
                    <a:lnTo>
                      <a:pt x="378" y="220"/>
                    </a:lnTo>
                    <a:lnTo>
                      <a:pt x="388" y="216"/>
                    </a:lnTo>
                    <a:lnTo>
                      <a:pt x="392" y="212"/>
                    </a:lnTo>
                    <a:lnTo>
                      <a:pt x="394" y="208"/>
                    </a:lnTo>
                    <a:lnTo>
                      <a:pt x="394" y="208"/>
                    </a:lnTo>
                    <a:lnTo>
                      <a:pt x="398" y="208"/>
                    </a:lnTo>
                    <a:lnTo>
                      <a:pt x="402" y="210"/>
                    </a:lnTo>
                    <a:lnTo>
                      <a:pt x="402" y="210"/>
                    </a:lnTo>
                    <a:lnTo>
                      <a:pt x="426" y="188"/>
                    </a:lnTo>
                    <a:lnTo>
                      <a:pt x="452" y="168"/>
                    </a:lnTo>
                    <a:lnTo>
                      <a:pt x="478" y="144"/>
                    </a:lnTo>
                    <a:lnTo>
                      <a:pt x="490" y="132"/>
                    </a:lnTo>
                    <a:lnTo>
                      <a:pt x="502" y="120"/>
                    </a:lnTo>
                    <a:lnTo>
                      <a:pt x="502" y="120"/>
                    </a:lnTo>
                    <a:lnTo>
                      <a:pt x="492" y="114"/>
                    </a:lnTo>
                    <a:lnTo>
                      <a:pt x="484" y="112"/>
                    </a:lnTo>
                    <a:lnTo>
                      <a:pt x="478" y="112"/>
                    </a:lnTo>
                    <a:lnTo>
                      <a:pt x="474" y="116"/>
                    </a:lnTo>
                    <a:lnTo>
                      <a:pt x="474" y="116"/>
                    </a:lnTo>
                    <a:lnTo>
                      <a:pt x="472" y="112"/>
                    </a:lnTo>
                    <a:lnTo>
                      <a:pt x="472" y="108"/>
                    </a:lnTo>
                    <a:lnTo>
                      <a:pt x="474" y="106"/>
                    </a:lnTo>
                    <a:lnTo>
                      <a:pt x="478" y="104"/>
                    </a:lnTo>
                    <a:lnTo>
                      <a:pt x="484" y="100"/>
                    </a:lnTo>
                    <a:lnTo>
                      <a:pt x="488" y="100"/>
                    </a:lnTo>
                    <a:lnTo>
                      <a:pt x="492" y="102"/>
                    </a:lnTo>
                    <a:lnTo>
                      <a:pt x="492" y="102"/>
                    </a:lnTo>
                    <a:lnTo>
                      <a:pt x="494" y="96"/>
                    </a:lnTo>
                    <a:lnTo>
                      <a:pt x="498" y="92"/>
                    </a:lnTo>
                    <a:lnTo>
                      <a:pt x="502" y="90"/>
                    </a:lnTo>
                    <a:lnTo>
                      <a:pt x="510" y="88"/>
                    </a:lnTo>
                    <a:lnTo>
                      <a:pt x="524" y="88"/>
                    </a:lnTo>
                    <a:lnTo>
                      <a:pt x="530" y="88"/>
                    </a:lnTo>
                    <a:lnTo>
                      <a:pt x="538" y="84"/>
                    </a:lnTo>
                    <a:lnTo>
                      <a:pt x="538" y="84"/>
                    </a:lnTo>
                    <a:lnTo>
                      <a:pt x="534" y="84"/>
                    </a:lnTo>
                    <a:lnTo>
                      <a:pt x="530" y="86"/>
                    </a:lnTo>
                    <a:lnTo>
                      <a:pt x="526" y="86"/>
                    </a:lnTo>
                    <a:lnTo>
                      <a:pt x="522" y="84"/>
                    </a:lnTo>
                    <a:lnTo>
                      <a:pt x="522" y="84"/>
                    </a:lnTo>
                    <a:lnTo>
                      <a:pt x="526" y="80"/>
                    </a:lnTo>
                    <a:lnTo>
                      <a:pt x="530" y="74"/>
                    </a:lnTo>
                    <a:lnTo>
                      <a:pt x="542" y="68"/>
                    </a:lnTo>
                    <a:lnTo>
                      <a:pt x="558" y="64"/>
                    </a:lnTo>
                    <a:lnTo>
                      <a:pt x="572" y="62"/>
                    </a:lnTo>
                    <a:lnTo>
                      <a:pt x="588" y="58"/>
                    </a:lnTo>
                    <a:lnTo>
                      <a:pt x="602" y="56"/>
                    </a:lnTo>
                    <a:lnTo>
                      <a:pt x="614" y="50"/>
                    </a:lnTo>
                    <a:lnTo>
                      <a:pt x="618" y="46"/>
                    </a:lnTo>
                    <a:lnTo>
                      <a:pt x="622" y="40"/>
                    </a:lnTo>
                    <a:lnTo>
                      <a:pt x="622" y="40"/>
                    </a:lnTo>
                    <a:lnTo>
                      <a:pt x="628" y="40"/>
                    </a:lnTo>
                    <a:lnTo>
                      <a:pt x="634" y="36"/>
                    </a:lnTo>
                    <a:lnTo>
                      <a:pt x="640" y="34"/>
                    </a:lnTo>
                    <a:lnTo>
                      <a:pt x="646" y="32"/>
                    </a:lnTo>
                    <a:lnTo>
                      <a:pt x="646" y="32"/>
                    </a:lnTo>
                    <a:lnTo>
                      <a:pt x="638" y="34"/>
                    </a:lnTo>
                    <a:lnTo>
                      <a:pt x="628" y="36"/>
                    </a:lnTo>
                    <a:lnTo>
                      <a:pt x="612" y="42"/>
                    </a:lnTo>
                    <a:lnTo>
                      <a:pt x="594" y="48"/>
                    </a:lnTo>
                    <a:lnTo>
                      <a:pt x="586" y="50"/>
                    </a:lnTo>
                    <a:lnTo>
                      <a:pt x="576" y="48"/>
                    </a:lnTo>
                    <a:lnTo>
                      <a:pt x="576" y="48"/>
                    </a:lnTo>
                    <a:lnTo>
                      <a:pt x="576" y="50"/>
                    </a:lnTo>
                    <a:lnTo>
                      <a:pt x="576" y="50"/>
                    </a:lnTo>
                    <a:lnTo>
                      <a:pt x="572" y="54"/>
                    </a:lnTo>
                    <a:lnTo>
                      <a:pt x="568" y="56"/>
                    </a:lnTo>
                    <a:lnTo>
                      <a:pt x="568" y="54"/>
                    </a:lnTo>
                    <a:lnTo>
                      <a:pt x="568" y="52"/>
                    </a:lnTo>
                    <a:lnTo>
                      <a:pt x="568" y="52"/>
                    </a:lnTo>
                    <a:lnTo>
                      <a:pt x="558" y="58"/>
                    </a:lnTo>
                    <a:lnTo>
                      <a:pt x="546" y="62"/>
                    </a:lnTo>
                    <a:lnTo>
                      <a:pt x="522" y="68"/>
                    </a:lnTo>
                    <a:lnTo>
                      <a:pt x="500" y="74"/>
                    </a:lnTo>
                    <a:lnTo>
                      <a:pt x="478" y="80"/>
                    </a:lnTo>
                    <a:lnTo>
                      <a:pt x="478" y="80"/>
                    </a:lnTo>
                    <a:lnTo>
                      <a:pt x="456" y="88"/>
                    </a:lnTo>
                    <a:lnTo>
                      <a:pt x="436" y="90"/>
                    </a:lnTo>
                    <a:lnTo>
                      <a:pt x="436" y="90"/>
                    </a:lnTo>
                    <a:lnTo>
                      <a:pt x="436" y="88"/>
                    </a:lnTo>
                    <a:lnTo>
                      <a:pt x="438" y="86"/>
                    </a:lnTo>
                    <a:lnTo>
                      <a:pt x="446" y="86"/>
                    </a:lnTo>
                    <a:lnTo>
                      <a:pt x="446" y="86"/>
                    </a:lnTo>
                    <a:lnTo>
                      <a:pt x="442" y="84"/>
                    </a:lnTo>
                    <a:lnTo>
                      <a:pt x="438" y="82"/>
                    </a:lnTo>
                    <a:lnTo>
                      <a:pt x="426" y="80"/>
                    </a:lnTo>
                    <a:lnTo>
                      <a:pt x="426" y="80"/>
                    </a:lnTo>
                    <a:lnTo>
                      <a:pt x="428" y="80"/>
                    </a:lnTo>
                    <a:lnTo>
                      <a:pt x="428" y="78"/>
                    </a:lnTo>
                    <a:lnTo>
                      <a:pt x="424" y="76"/>
                    </a:lnTo>
                    <a:lnTo>
                      <a:pt x="422" y="72"/>
                    </a:lnTo>
                    <a:lnTo>
                      <a:pt x="422" y="72"/>
                    </a:lnTo>
                    <a:lnTo>
                      <a:pt x="424" y="70"/>
                    </a:lnTo>
                    <a:lnTo>
                      <a:pt x="424" y="70"/>
                    </a:lnTo>
                    <a:lnTo>
                      <a:pt x="412" y="72"/>
                    </a:lnTo>
                    <a:lnTo>
                      <a:pt x="404" y="74"/>
                    </a:lnTo>
                    <a:lnTo>
                      <a:pt x="394" y="76"/>
                    </a:lnTo>
                    <a:lnTo>
                      <a:pt x="384" y="82"/>
                    </a:lnTo>
                    <a:lnTo>
                      <a:pt x="384" y="82"/>
                    </a:lnTo>
                    <a:lnTo>
                      <a:pt x="386" y="84"/>
                    </a:lnTo>
                    <a:lnTo>
                      <a:pt x="386" y="86"/>
                    </a:lnTo>
                    <a:lnTo>
                      <a:pt x="382" y="88"/>
                    </a:lnTo>
                    <a:lnTo>
                      <a:pt x="382" y="88"/>
                    </a:lnTo>
                    <a:lnTo>
                      <a:pt x="396" y="88"/>
                    </a:lnTo>
                    <a:lnTo>
                      <a:pt x="406" y="90"/>
                    </a:lnTo>
                    <a:lnTo>
                      <a:pt x="414" y="90"/>
                    </a:lnTo>
                    <a:lnTo>
                      <a:pt x="414" y="90"/>
                    </a:lnTo>
                    <a:lnTo>
                      <a:pt x="412" y="96"/>
                    </a:lnTo>
                    <a:lnTo>
                      <a:pt x="408" y="100"/>
                    </a:lnTo>
                    <a:lnTo>
                      <a:pt x="398" y="104"/>
                    </a:lnTo>
                    <a:lnTo>
                      <a:pt x="386" y="106"/>
                    </a:lnTo>
                    <a:lnTo>
                      <a:pt x="382" y="108"/>
                    </a:lnTo>
                    <a:lnTo>
                      <a:pt x="380" y="112"/>
                    </a:lnTo>
                    <a:lnTo>
                      <a:pt x="380" y="112"/>
                    </a:lnTo>
                    <a:lnTo>
                      <a:pt x="372" y="112"/>
                    </a:lnTo>
                    <a:lnTo>
                      <a:pt x="364" y="112"/>
                    </a:lnTo>
                    <a:lnTo>
                      <a:pt x="350" y="114"/>
                    </a:lnTo>
                    <a:lnTo>
                      <a:pt x="350" y="114"/>
                    </a:lnTo>
                    <a:lnTo>
                      <a:pt x="348" y="110"/>
                    </a:lnTo>
                    <a:lnTo>
                      <a:pt x="350" y="108"/>
                    </a:lnTo>
                    <a:lnTo>
                      <a:pt x="354" y="108"/>
                    </a:lnTo>
                    <a:lnTo>
                      <a:pt x="354" y="108"/>
                    </a:lnTo>
                    <a:lnTo>
                      <a:pt x="348" y="108"/>
                    </a:lnTo>
                    <a:lnTo>
                      <a:pt x="342" y="106"/>
                    </a:lnTo>
                    <a:lnTo>
                      <a:pt x="336" y="100"/>
                    </a:lnTo>
                    <a:lnTo>
                      <a:pt x="330" y="96"/>
                    </a:lnTo>
                    <a:lnTo>
                      <a:pt x="328" y="94"/>
                    </a:lnTo>
                    <a:lnTo>
                      <a:pt x="324" y="94"/>
                    </a:lnTo>
                    <a:lnTo>
                      <a:pt x="324" y="94"/>
                    </a:lnTo>
                    <a:lnTo>
                      <a:pt x="326" y="90"/>
                    </a:lnTo>
                    <a:lnTo>
                      <a:pt x="326" y="90"/>
                    </a:lnTo>
                    <a:lnTo>
                      <a:pt x="324" y="88"/>
                    </a:lnTo>
                    <a:lnTo>
                      <a:pt x="324" y="88"/>
                    </a:lnTo>
                    <a:lnTo>
                      <a:pt x="342" y="82"/>
                    </a:lnTo>
                    <a:lnTo>
                      <a:pt x="364" y="78"/>
                    </a:lnTo>
                    <a:lnTo>
                      <a:pt x="384" y="74"/>
                    </a:lnTo>
                    <a:lnTo>
                      <a:pt x="404" y="68"/>
                    </a:lnTo>
                    <a:lnTo>
                      <a:pt x="404" y="68"/>
                    </a:lnTo>
                    <a:lnTo>
                      <a:pt x="404" y="66"/>
                    </a:lnTo>
                    <a:lnTo>
                      <a:pt x="404" y="66"/>
                    </a:lnTo>
                    <a:lnTo>
                      <a:pt x="404" y="62"/>
                    </a:lnTo>
                    <a:lnTo>
                      <a:pt x="404" y="62"/>
                    </a:lnTo>
                    <a:lnTo>
                      <a:pt x="420" y="56"/>
                    </a:lnTo>
                    <a:lnTo>
                      <a:pt x="430" y="54"/>
                    </a:lnTo>
                    <a:lnTo>
                      <a:pt x="440" y="54"/>
                    </a:lnTo>
                    <a:lnTo>
                      <a:pt x="440" y="54"/>
                    </a:lnTo>
                    <a:lnTo>
                      <a:pt x="438" y="58"/>
                    </a:lnTo>
                    <a:lnTo>
                      <a:pt x="434" y="60"/>
                    </a:lnTo>
                    <a:lnTo>
                      <a:pt x="430" y="62"/>
                    </a:lnTo>
                    <a:lnTo>
                      <a:pt x="424" y="62"/>
                    </a:lnTo>
                    <a:lnTo>
                      <a:pt x="424" y="62"/>
                    </a:lnTo>
                    <a:lnTo>
                      <a:pt x="432" y="64"/>
                    </a:lnTo>
                    <a:lnTo>
                      <a:pt x="440" y="66"/>
                    </a:lnTo>
                    <a:lnTo>
                      <a:pt x="460" y="66"/>
                    </a:lnTo>
                    <a:lnTo>
                      <a:pt x="480" y="60"/>
                    </a:lnTo>
                    <a:lnTo>
                      <a:pt x="496" y="56"/>
                    </a:lnTo>
                    <a:lnTo>
                      <a:pt x="496" y="56"/>
                    </a:lnTo>
                    <a:lnTo>
                      <a:pt x="498" y="56"/>
                    </a:lnTo>
                    <a:lnTo>
                      <a:pt x="496" y="58"/>
                    </a:lnTo>
                    <a:lnTo>
                      <a:pt x="494" y="60"/>
                    </a:lnTo>
                    <a:lnTo>
                      <a:pt x="492" y="60"/>
                    </a:lnTo>
                    <a:lnTo>
                      <a:pt x="492" y="60"/>
                    </a:lnTo>
                    <a:lnTo>
                      <a:pt x="496" y="62"/>
                    </a:lnTo>
                    <a:lnTo>
                      <a:pt x="502" y="60"/>
                    </a:lnTo>
                    <a:lnTo>
                      <a:pt x="510" y="54"/>
                    </a:lnTo>
                    <a:lnTo>
                      <a:pt x="510" y="54"/>
                    </a:lnTo>
                    <a:lnTo>
                      <a:pt x="506" y="52"/>
                    </a:lnTo>
                    <a:lnTo>
                      <a:pt x="502" y="50"/>
                    </a:lnTo>
                    <a:lnTo>
                      <a:pt x="502" y="50"/>
                    </a:lnTo>
                    <a:lnTo>
                      <a:pt x="510" y="44"/>
                    </a:lnTo>
                    <a:lnTo>
                      <a:pt x="522" y="40"/>
                    </a:lnTo>
                    <a:lnTo>
                      <a:pt x="534" y="38"/>
                    </a:lnTo>
                    <a:lnTo>
                      <a:pt x="546" y="38"/>
                    </a:lnTo>
                    <a:lnTo>
                      <a:pt x="546" y="38"/>
                    </a:lnTo>
                    <a:lnTo>
                      <a:pt x="548" y="34"/>
                    </a:lnTo>
                    <a:lnTo>
                      <a:pt x="554" y="32"/>
                    </a:lnTo>
                    <a:lnTo>
                      <a:pt x="568" y="28"/>
                    </a:lnTo>
                    <a:lnTo>
                      <a:pt x="568" y="28"/>
                    </a:lnTo>
                    <a:lnTo>
                      <a:pt x="566" y="26"/>
                    </a:lnTo>
                    <a:lnTo>
                      <a:pt x="566" y="26"/>
                    </a:lnTo>
                    <a:lnTo>
                      <a:pt x="570" y="26"/>
                    </a:lnTo>
                    <a:lnTo>
                      <a:pt x="576" y="28"/>
                    </a:lnTo>
                    <a:lnTo>
                      <a:pt x="576" y="28"/>
                    </a:lnTo>
                    <a:lnTo>
                      <a:pt x="574" y="26"/>
                    </a:lnTo>
                    <a:lnTo>
                      <a:pt x="570" y="26"/>
                    </a:lnTo>
                    <a:lnTo>
                      <a:pt x="570" y="26"/>
                    </a:lnTo>
                    <a:lnTo>
                      <a:pt x="600" y="22"/>
                    </a:lnTo>
                    <a:lnTo>
                      <a:pt x="632" y="16"/>
                    </a:lnTo>
                    <a:lnTo>
                      <a:pt x="666" y="10"/>
                    </a:lnTo>
                    <a:lnTo>
                      <a:pt x="698" y="2"/>
                    </a:lnTo>
                    <a:lnTo>
                      <a:pt x="698" y="2"/>
                    </a:lnTo>
                    <a:lnTo>
                      <a:pt x="686" y="12"/>
                    </a:lnTo>
                    <a:lnTo>
                      <a:pt x="678" y="16"/>
                    </a:lnTo>
                    <a:lnTo>
                      <a:pt x="670" y="20"/>
                    </a:lnTo>
                    <a:lnTo>
                      <a:pt x="670" y="20"/>
                    </a:lnTo>
                    <a:lnTo>
                      <a:pt x="680" y="18"/>
                    </a:lnTo>
                    <a:lnTo>
                      <a:pt x="690" y="14"/>
                    </a:lnTo>
                    <a:lnTo>
                      <a:pt x="700" y="8"/>
                    </a:lnTo>
                    <a:lnTo>
                      <a:pt x="706" y="0"/>
                    </a:lnTo>
                    <a:lnTo>
                      <a:pt x="706" y="0"/>
                    </a:lnTo>
                    <a:close/>
                    <a:moveTo>
                      <a:pt x="648" y="30"/>
                    </a:moveTo>
                    <a:lnTo>
                      <a:pt x="648" y="30"/>
                    </a:lnTo>
                    <a:lnTo>
                      <a:pt x="660" y="28"/>
                    </a:lnTo>
                    <a:lnTo>
                      <a:pt x="664" y="26"/>
                    </a:lnTo>
                    <a:lnTo>
                      <a:pt x="668" y="22"/>
                    </a:lnTo>
                    <a:lnTo>
                      <a:pt x="668" y="22"/>
                    </a:lnTo>
                    <a:lnTo>
                      <a:pt x="658" y="26"/>
                    </a:lnTo>
                    <a:lnTo>
                      <a:pt x="648" y="30"/>
                    </a:lnTo>
                    <a:lnTo>
                      <a:pt x="648" y="30"/>
                    </a:lnTo>
                    <a:close/>
                    <a:moveTo>
                      <a:pt x="600" y="32"/>
                    </a:moveTo>
                    <a:lnTo>
                      <a:pt x="600" y="32"/>
                    </a:lnTo>
                    <a:lnTo>
                      <a:pt x="604" y="32"/>
                    </a:lnTo>
                    <a:lnTo>
                      <a:pt x="608" y="32"/>
                    </a:lnTo>
                    <a:lnTo>
                      <a:pt x="610" y="32"/>
                    </a:lnTo>
                    <a:lnTo>
                      <a:pt x="612" y="30"/>
                    </a:lnTo>
                    <a:lnTo>
                      <a:pt x="612" y="30"/>
                    </a:lnTo>
                    <a:lnTo>
                      <a:pt x="610" y="30"/>
                    </a:lnTo>
                    <a:lnTo>
                      <a:pt x="610" y="28"/>
                    </a:lnTo>
                    <a:lnTo>
                      <a:pt x="614" y="24"/>
                    </a:lnTo>
                    <a:lnTo>
                      <a:pt x="614" y="24"/>
                    </a:lnTo>
                    <a:lnTo>
                      <a:pt x="610" y="24"/>
                    </a:lnTo>
                    <a:lnTo>
                      <a:pt x="606" y="26"/>
                    </a:lnTo>
                    <a:lnTo>
                      <a:pt x="602" y="28"/>
                    </a:lnTo>
                    <a:lnTo>
                      <a:pt x="600" y="32"/>
                    </a:lnTo>
                    <a:lnTo>
                      <a:pt x="600" y="32"/>
                    </a:lnTo>
                    <a:close/>
                    <a:moveTo>
                      <a:pt x="544" y="46"/>
                    </a:moveTo>
                    <a:lnTo>
                      <a:pt x="544" y="46"/>
                    </a:lnTo>
                    <a:lnTo>
                      <a:pt x="546" y="48"/>
                    </a:lnTo>
                    <a:lnTo>
                      <a:pt x="548" y="48"/>
                    </a:lnTo>
                    <a:lnTo>
                      <a:pt x="552" y="46"/>
                    </a:lnTo>
                    <a:lnTo>
                      <a:pt x="554" y="44"/>
                    </a:lnTo>
                    <a:lnTo>
                      <a:pt x="552" y="44"/>
                    </a:lnTo>
                    <a:lnTo>
                      <a:pt x="544" y="46"/>
                    </a:lnTo>
                    <a:lnTo>
                      <a:pt x="544" y="46"/>
                    </a:lnTo>
                    <a:close/>
                    <a:moveTo>
                      <a:pt x="580" y="280"/>
                    </a:moveTo>
                    <a:lnTo>
                      <a:pt x="580" y="280"/>
                    </a:lnTo>
                    <a:lnTo>
                      <a:pt x="584" y="284"/>
                    </a:lnTo>
                    <a:lnTo>
                      <a:pt x="588" y="284"/>
                    </a:lnTo>
                    <a:lnTo>
                      <a:pt x="592" y="286"/>
                    </a:lnTo>
                    <a:lnTo>
                      <a:pt x="596" y="288"/>
                    </a:lnTo>
                    <a:lnTo>
                      <a:pt x="596" y="288"/>
                    </a:lnTo>
                    <a:lnTo>
                      <a:pt x="594" y="284"/>
                    </a:lnTo>
                    <a:lnTo>
                      <a:pt x="592" y="282"/>
                    </a:lnTo>
                    <a:lnTo>
                      <a:pt x="588" y="280"/>
                    </a:lnTo>
                    <a:lnTo>
                      <a:pt x="584" y="278"/>
                    </a:lnTo>
                    <a:lnTo>
                      <a:pt x="584" y="278"/>
                    </a:lnTo>
                    <a:lnTo>
                      <a:pt x="582" y="268"/>
                    </a:lnTo>
                    <a:lnTo>
                      <a:pt x="580" y="280"/>
                    </a:lnTo>
                    <a:lnTo>
                      <a:pt x="580" y="280"/>
                    </a:lnTo>
                    <a:close/>
                    <a:moveTo>
                      <a:pt x="236" y="494"/>
                    </a:moveTo>
                    <a:lnTo>
                      <a:pt x="236" y="494"/>
                    </a:lnTo>
                    <a:lnTo>
                      <a:pt x="238" y="494"/>
                    </a:lnTo>
                    <a:lnTo>
                      <a:pt x="240" y="494"/>
                    </a:lnTo>
                    <a:lnTo>
                      <a:pt x="242" y="498"/>
                    </a:lnTo>
                    <a:lnTo>
                      <a:pt x="242" y="498"/>
                    </a:lnTo>
                    <a:lnTo>
                      <a:pt x="244" y="492"/>
                    </a:lnTo>
                    <a:lnTo>
                      <a:pt x="242" y="490"/>
                    </a:lnTo>
                    <a:lnTo>
                      <a:pt x="238" y="490"/>
                    </a:lnTo>
                    <a:lnTo>
                      <a:pt x="236" y="494"/>
                    </a:lnTo>
                    <a:lnTo>
                      <a:pt x="236" y="49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93" name="Freeform 181"/>
              <p:cNvSpPr>
                <a:spLocks/>
              </p:cNvSpPr>
              <p:nvPr userDrawn="1"/>
            </p:nvSpPr>
            <p:spPr bwMode="auto">
              <a:xfrm>
                <a:off x="3964" y="231"/>
                <a:ext cx="43" cy="5"/>
              </a:xfrm>
              <a:custGeom>
                <a:avLst/>
                <a:gdLst>
                  <a:gd name="T0" fmla="*/ 90 w 162"/>
                  <a:gd name="T1" fmla="*/ 10 h 20"/>
                  <a:gd name="T2" fmla="*/ 90 w 162"/>
                  <a:gd name="T3" fmla="*/ 10 h 20"/>
                  <a:gd name="T4" fmla="*/ 98 w 162"/>
                  <a:gd name="T5" fmla="*/ 8 h 20"/>
                  <a:gd name="T6" fmla="*/ 102 w 162"/>
                  <a:gd name="T7" fmla="*/ 6 h 20"/>
                  <a:gd name="T8" fmla="*/ 102 w 162"/>
                  <a:gd name="T9" fmla="*/ 6 h 20"/>
                  <a:gd name="T10" fmla="*/ 118 w 162"/>
                  <a:gd name="T11" fmla="*/ 6 h 20"/>
                  <a:gd name="T12" fmla="*/ 132 w 162"/>
                  <a:gd name="T13" fmla="*/ 8 h 20"/>
                  <a:gd name="T14" fmla="*/ 146 w 162"/>
                  <a:gd name="T15" fmla="*/ 12 h 20"/>
                  <a:gd name="T16" fmla="*/ 158 w 162"/>
                  <a:gd name="T17" fmla="*/ 16 h 20"/>
                  <a:gd name="T18" fmla="*/ 158 w 162"/>
                  <a:gd name="T19" fmla="*/ 16 h 20"/>
                  <a:gd name="T20" fmla="*/ 162 w 162"/>
                  <a:gd name="T21" fmla="*/ 18 h 20"/>
                  <a:gd name="T22" fmla="*/ 160 w 162"/>
                  <a:gd name="T23" fmla="*/ 18 h 20"/>
                  <a:gd name="T24" fmla="*/ 158 w 162"/>
                  <a:gd name="T25" fmla="*/ 20 h 20"/>
                  <a:gd name="T26" fmla="*/ 156 w 162"/>
                  <a:gd name="T27" fmla="*/ 18 h 20"/>
                  <a:gd name="T28" fmla="*/ 156 w 162"/>
                  <a:gd name="T29" fmla="*/ 16 h 20"/>
                  <a:gd name="T30" fmla="*/ 156 w 162"/>
                  <a:gd name="T31" fmla="*/ 16 h 20"/>
                  <a:gd name="T32" fmla="*/ 136 w 162"/>
                  <a:gd name="T33" fmla="*/ 14 h 20"/>
                  <a:gd name="T34" fmla="*/ 118 w 162"/>
                  <a:gd name="T35" fmla="*/ 12 h 20"/>
                  <a:gd name="T36" fmla="*/ 118 w 162"/>
                  <a:gd name="T37" fmla="*/ 12 h 20"/>
                  <a:gd name="T38" fmla="*/ 116 w 162"/>
                  <a:gd name="T39" fmla="*/ 12 h 20"/>
                  <a:gd name="T40" fmla="*/ 116 w 162"/>
                  <a:gd name="T41" fmla="*/ 14 h 20"/>
                  <a:gd name="T42" fmla="*/ 116 w 162"/>
                  <a:gd name="T43" fmla="*/ 14 h 20"/>
                  <a:gd name="T44" fmla="*/ 116 w 162"/>
                  <a:gd name="T45" fmla="*/ 14 h 20"/>
                  <a:gd name="T46" fmla="*/ 116 w 162"/>
                  <a:gd name="T47" fmla="*/ 14 h 20"/>
                  <a:gd name="T48" fmla="*/ 100 w 162"/>
                  <a:gd name="T49" fmla="*/ 14 h 20"/>
                  <a:gd name="T50" fmla="*/ 86 w 162"/>
                  <a:gd name="T51" fmla="*/ 14 h 20"/>
                  <a:gd name="T52" fmla="*/ 58 w 162"/>
                  <a:gd name="T53" fmla="*/ 10 h 20"/>
                  <a:gd name="T54" fmla="*/ 28 w 162"/>
                  <a:gd name="T55" fmla="*/ 4 h 20"/>
                  <a:gd name="T56" fmla="*/ 0 w 162"/>
                  <a:gd name="T57" fmla="*/ 2 h 20"/>
                  <a:gd name="T58" fmla="*/ 0 w 162"/>
                  <a:gd name="T59" fmla="*/ 2 h 20"/>
                  <a:gd name="T60" fmla="*/ 12 w 162"/>
                  <a:gd name="T61" fmla="*/ 0 h 20"/>
                  <a:gd name="T62" fmla="*/ 22 w 162"/>
                  <a:gd name="T63" fmla="*/ 0 h 20"/>
                  <a:gd name="T64" fmla="*/ 46 w 162"/>
                  <a:gd name="T65" fmla="*/ 2 h 20"/>
                  <a:gd name="T66" fmla="*/ 72 w 162"/>
                  <a:gd name="T67" fmla="*/ 6 h 20"/>
                  <a:gd name="T68" fmla="*/ 84 w 162"/>
                  <a:gd name="T69" fmla="*/ 6 h 20"/>
                  <a:gd name="T70" fmla="*/ 96 w 162"/>
                  <a:gd name="T71" fmla="*/ 6 h 20"/>
                  <a:gd name="T72" fmla="*/ 96 w 162"/>
                  <a:gd name="T73" fmla="*/ 6 h 20"/>
                  <a:gd name="T74" fmla="*/ 98 w 162"/>
                  <a:gd name="T75" fmla="*/ 6 h 20"/>
                  <a:gd name="T76" fmla="*/ 98 w 162"/>
                  <a:gd name="T77" fmla="*/ 6 h 20"/>
                  <a:gd name="T78" fmla="*/ 94 w 162"/>
                  <a:gd name="T79" fmla="*/ 8 h 20"/>
                  <a:gd name="T80" fmla="*/ 90 w 162"/>
                  <a:gd name="T81" fmla="*/ 8 h 20"/>
                  <a:gd name="T82" fmla="*/ 88 w 162"/>
                  <a:gd name="T83" fmla="*/ 8 h 20"/>
                  <a:gd name="T84" fmla="*/ 90 w 162"/>
                  <a:gd name="T85" fmla="*/ 10 h 20"/>
                  <a:gd name="T86" fmla="*/ 90 w 162"/>
                  <a:gd name="T87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2" h="20">
                    <a:moveTo>
                      <a:pt x="90" y="10"/>
                    </a:moveTo>
                    <a:lnTo>
                      <a:pt x="90" y="10"/>
                    </a:lnTo>
                    <a:lnTo>
                      <a:pt x="98" y="8"/>
                    </a:lnTo>
                    <a:lnTo>
                      <a:pt x="102" y="6"/>
                    </a:lnTo>
                    <a:lnTo>
                      <a:pt x="102" y="6"/>
                    </a:lnTo>
                    <a:lnTo>
                      <a:pt x="118" y="6"/>
                    </a:lnTo>
                    <a:lnTo>
                      <a:pt x="132" y="8"/>
                    </a:lnTo>
                    <a:lnTo>
                      <a:pt x="146" y="12"/>
                    </a:lnTo>
                    <a:lnTo>
                      <a:pt x="158" y="16"/>
                    </a:lnTo>
                    <a:lnTo>
                      <a:pt x="158" y="16"/>
                    </a:lnTo>
                    <a:lnTo>
                      <a:pt x="162" y="18"/>
                    </a:lnTo>
                    <a:lnTo>
                      <a:pt x="160" y="18"/>
                    </a:lnTo>
                    <a:lnTo>
                      <a:pt x="158" y="20"/>
                    </a:lnTo>
                    <a:lnTo>
                      <a:pt x="156" y="18"/>
                    </a:lnTo>
                    <a:lnTo>
                      <a:pt x="156" y="16"/>
                    </a:lnTo>
                    <a:lnTo>
                      <a:pt x="156" y="16"/>
                    </a:lnTo>
                    <a:lnTo>
                      <a:pt x="136" y="14"/>
                    </a:lnTo>
                    <a:lnTo>
                      <a:pt x="118" y="12"/>
                    </a:lnTo>
                    <a:lnTo>
                      <a:pt x="118" y="12"/>
                    </a:lnTo>
                    <a:lnTo>
                      <a:pt x="116" y="12"/>
                    </a:lnTo>
                    <a:lnTo>
                      <a:pt x="116" y="14"/>
                    </a:lnTo>
                    <a:lnTo>
                      <a:pt x="116" y="14"/>
                    </a:lnTo>
                    <a:lnTo>
                      <a:pt x="116" y="14"/>
                    </a:lnTo>
                    <a:lnTo>
                      <a:pt x="116" y="14"/>
                    </a:lnTo>
                    <a:lnTo>
                      <a:pt x="100" y="14"/>
                    </a:lnTo>
                    <a:lnTo>
                      <a:pt x="86" y="14"/>
                    </a:lnTo>
                    <a:lnTo>
                      <a:pt x="58" y="10"/>
                    </a:lnTo>
                    <a:lnTo>
                      <a:pt x="28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2" y="0"/>
                    </a:lnTo>
                    <a:lnTo>
                      <a:pt x="22" y="0"/>
                    </a:lnTo>
                    <a:lnTo>
                      <a:pt x="46" y="2"/>
                    </a:lnTo>
                    <a:lnTo>
                      <a:pt x="72" y="6"/>
                    </a:lnTo>
                    <a:lnTo>
                      <a:pt x="84" y="6"/>
                    </a:lnTo>
                    <a:lnTo>
                      <a:pt x="96" y="6"/>
                    </a:lnTo>
                    <a:lnTo>
                      <a:pt x="96" y="6"/>
                    </a:lnTo>
                    <a:lnTo>
                      <a:pt x="98" y="6"/>
                    </a:lnTo>
                    <a:lnTo>
                      <a:pt x="98" y="6"/>
                    </a:lnTo>
                    <a:lnTo>
                      <a:pt x="94" y="8"/>
                    </a:lnTo>
                    <a:lnTo>
                      <a:pt x="90" y="8"/>
                    </a:lnTo>
                    <a:lnTo>
                      <a:pt x="88" y="8"/>
                    </a:lnTo>
                    <a:lnTo>
                      <a:pt x="90" y="10"/>
                    </a:lnTo>
                    <a:lnTo>
                      <a:pt x="90" y="1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94" name="Freeform 182"/>
              <p:cNvSpPr>
                <a:spLocks/>
              </p:cNvSpPr>
              <p:nvPr userDrawn="1"/>
            </p:nvSpPr>
            <p:spPr bwMode="auto">
              <a:xfrm>
                <a:off x="3922" y="233"/>
                <a:ext cx="5" cy="2"/>
              </a:xfrm>
              <a:custGeom>
                <a:avLst/>
                <a:gdLst>
                  <a:gd name="T0" fmla="*/ 20 w 20"/>
                  <a:gd name="T1" fmla="*/ 0 h 8"/>
                  <a:gd name="T2" fmla="*/ 20 w 20"/>
                  <a:gd name="T3" fmla="*/ 0 h 8"/>
                  <a:gd name="T4" fmla="*/ 16 w 20"/>
                  <a:gd name="T5" fmla="*/ 4 h 8"/>
                  <a:gd name="T6" fmla="*/ 12 w 20"/>
                  <a:gd name="T7" fmla="*/ 6 h 8"/>
                  <a:gd name="T8" fmla="*/ 0 w 20"/>
                  <a:gd name="T9" fmla="*/ 8 h 8"/>
                  <a:gd name="T10" fmla="*/ 0 w 20"/>
                  <a:gd name="T11" fmla="*/ 8 h 8"/>
                  <a:gd name="T12" fmla="*/ 10 w 20"/>
                  <a:gd name="T13" fmla="*/ 4 h 8"/>
                  <a:gd name="T14" fmla="*/ 20 w 20"/>
                  <a:gd name="T15" fmla="*/ 0 h 8"/>
                  <a:gd name="T16" fmla="*/ 20 w 20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8">
                    <a:moveTo>
                      <a:pt x="20" y="0"/>
                    </a:moveTo>
                    <a:lnTo>
                      <a:pt x="20" y="0"/>
                    </a:lnTo>
                    <a:lnTo>
                      <a:pt x="16" y="4"/>
                    </a:lnTo>
                    <a:lnTo>
                      <a:pt x="1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0" y="4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95" name="Freeform 183"/>
              <p:cNvSpPr>
                <a:spLocks/>
              </p:cNvSpPr>
              <p:nvPr userDrawn="1"/>
            </p:nvSpPr>
            <p:spPr bwMode="auto">
              <a:xfrm>
                <a:off x="3871" y="234"/>
                <a:ext cx="22" cy="3"/>
              </a:xfrm>
              <a:custGeom>
                <a:avLst/>
                <a:gdLst>
                  <a:gd name="T0" fmla="*/ 0 w 80"/>
                  <a:gd name="T1" fmla="*/ 14 h 14"/>
                  <a:gd name="T2" fmla="*/ 0 w 80"/>
                  <a:gd name="T3" fmla="*/ 14 h 14"/>
                  <a:gd name="T4" fmla="*/ 2 w 80"/>
                  <a:gd name="T5" fmla="*/ 12 h 14"/>
                  <a:gd name="T6" fmla="*/ 6 w 80"/>
                  <a:gd name="T7" fmla="*/ 12 h 14"/>
                  <a:gd name="T8" fmla="*/ 12 w 80"/>
                  <a:gd name="T9" fmla="*/ 10 h 14"/>
                  <a:gd name="T10" fmla="*/ 12 w 80"/>
                  <a:gd name="T11" fmla="*/ 10 h 14"/>
                  <a:gd name="T12" fmla="*/ 12 w 80"/>
                  <a:gd name="T13" fmla="*/ 12 h 14"/>
                  <a:gd name="T14" fmla="*/ 10 w 80"/>
                  <a:gd name="T15" fmla="*/ 14 h 14"/>
                  <a:gd name="T16" fmla="*/ 10 w 80"/>
                  <a:gd name="T17" fmla="*/ 14 h 14"/>
                  <a:gd name="T18" fmla="*/ 30 w 80"/>
                  <a:gd name="T19" fmla="*/ 10 h 14"/>
                  <a:gd name="T20" fmla="*/ 30 w 80"/>
                  <a:gd name="T21" fmla="*/ 10 h 14"/>
                  <a:gd name="T22" fmla="*/ 30 w 80"/>
                  <a:gd name="T23" fmla="*/ 8 h 14"/>
                  <a:gd name="T24" fmla="*/ 28 w 80"/>
                  <a:gd name="T25" fmla="*/ 6 h 14"/>
                  <a:gd name="T26" fmla="*/ 28 w 80"/>
                  <a:gd name="T27" fmla="*/ 6 h 14"/>
                  <a:gd name="T28" fmla="*/ 52 w 80"/>
                  <a:gd name="T29" fmla="*/ 2 h 14"/>
                  <a:gd name="T30" fmla="*/ 64 w 80"/>
                  <a:gd name="T31" fmla="*/ 0 h 14"/>
                  <a:gd name="T32" fmla="*/ 80 w 80"/>
                  <a:gd name="T33" fmla="*/ 0 h 14"/>
                  <a:gd name="T34" fmla="*/ 80 w 80"/>
                  <a:gd name="T35" fmla="*/ 0 h 14"/>
                  <a:gd name="T36" fmla="*/ 62 w 80"/>
                  <a:gd name="T37" fmla="*/ 6 h 14"/>
                  <a:gd name="T38" fmla="*/ 42 w 80"/>
                  <a:gd name="T39" fmla="*/ 12 h 14"/>
                  <a:gd name="T40" fmla="*/ 22 w 80"/>
                  <a:gd name="T41" fmla="*/ 14 h 14"/>
                  <a:gd name="T42" fmla="*/ 0 w 80"/>
                  <a:gd name="T43" fmla="*/ 14 h 14"/>
                  <a:gd name="T44" fmla="*/ 0 w 80"/>
                  <a:gd name="T4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" h="14">
                    <a:moveTo>
                      <a:pt x="0" y="14"/>
                    </a:moveTo>
                    <a:lnTo>
                      <a:pt x="0" y="14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2" y="12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0" y="8"/>
                    </a:lnTo>
                    <a:lnTo>
                      <a:pt x="28" y="6"/>
                    </a:lnTo>
                    <a:lnTo>
                      <a:pt x="28" y="6"/>
                    </a:lnTo>
                    <a:lnTo>
                      <a:pt x="52" y="2"/>
                    </a:lnTo>
                    <a:lnTo>
                      <a:pt x="64" y="0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2" y="6"/>
                    </a:lnTo>
                    <a:lnTo>
                      <a:pt x="42" y="12"/>
                    </a:lnTo>
                    <a:lnTo>
                      <a:pt x="22" y="14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96" name="Freeform 184"/>
              <p:cNvSpPr>
                <a:spLocks/>
              </p:cNvSpPr>
              <p:nvPr userDrawn="1"/>
            </p:nvSpPr>
            <p:spPr bwMode="auto">
              <a:xfrm>
                <a:off x="3960" y="236"/>
                <a:ext cx="6" cy="4"/>
              </a:xfrm>
              <a:custGeom>
                <a:avLst/>
                <a:gdLst>
                  <a:gd name="T0" fmla="*/ 0 w 22"/>
                  <a:gd name="T1" fmla="*/ 0 h 12"/>
                  <a:gd name="T2" fmla="*/ 0 w 22"/>
                  <a:gd name="T3" fmla="*/ 0 h 12"/>
                  <a:gd name="T4" fmla="*/ 12 w 22"/>
                  <a:gd name="T5" fmla="*/ 4 h 12"/>
                  <a:gd name="T6" fmla="*/ 22 w 22"/>
                  <a:gd name="T7" fmla="*/ 12 h 12"/>
                  <a:gd name="T8" fmla="*/ 22 w 22"/>
                  <a:gd name="T9" fmla="*/ 12 h 12"/>
                  <a:gd name="T10" fmla="*/ 14 w 22"/>
                  <a:gd name="T11" fmla="*/ 10 h 12"/>
                  <a:gd name="T12" fmla="*/ 6 w 22"/>
                  <a:gd name="T13" fmla="*/ 6 h 12"/>
                  <a:gd name="T14" fmla="*/ 2 w 22"/>
                  <a:gd name="T15" fmla="*/ 4 h 12"/>
                  <a:gd name="T16" fmla="*/ 0 w 22"/>
                  <a:gd name="T17" fmla="*/ 0 h 12"/>
                  <a:gd name="T18" fmla="*/ 0 w 22"/>
                  <a:gd name="T1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2">
                    <a:moveTo>
                      <a:pt x="0" y="0"/>
                    </a:moveTo>
                    <a:lnTo>
                      <a:pt x="0" y="0"/>
                    </a:lnTo>
                    <a:lnTo>
                      <a:pt x="12" y="4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14" y="10"/>
                    </a:lnTo>
                    <a:lnTo>
                      <a:pt x="6" y="6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97" name="Freeform 185"/>
              <p:cNvSpPr>
                <a:spLocks/>
              </p:cNvSpPr>
              <p:nvPr userDrawn="1"/>
            </p:nvSpPr>
            <p:spPr bwMode="auto">
              <a:xfrm>
                <a:off x="3959" y="234"/>
                <a:ext cx="11" cy="6"/>
              </a:xfrm>
              <a:custGeom>
                <a:avLst/>
                <a:gdLst>
                  <a:gd name="T0" fmla="*/ 36 w 42"/>
                  <a:gd name="T1" fmla="*/ 18 h 20"/>
                  <a:gd name="T2" fmla="*/ 36 w 42"/>
                  <a:gd name="T3" fmla="*/ 18 h 20"/>
                  <a:gd name="T4" fmla="*/ 34 w 42"/>
                  <a:gd name="T5" fmla="*/ 16 h 20"/>
                  <a:gd name="T6" fmla="*/ 34 w 42"/>
                  <a:gd name="T7" fmla="*/ 16 h 20"/>
                  <a:gd name="T8" fmla="*/ 32 w 42"/>
                  <a:gd name="T9" fmla="*/ 18 h 20"/>
                  <a:gd name="T10" fmla="*/ 32 w 42"/>
                  <a:gd name="T11" fmla="*/ 18 h 20"/>
                  <a:gd name="T12" fmla="*/ 30 w 42"/>
                  <a:gd name="T13" fmla="*/ 14 h 20"/>
                  <a:gd name="T14" fmla="*/ 28 w 42"/>
                  <a:gd name="T15" fmla="*/ 12 h 20"/>
                  <a:gd name="T16" fmla="*/ 20 w 42"/>
                  <a:gd name="T17" fmla="*/ 8 h 20"/>
                  <a:gd name="T18" fmla="*/ 0 w 42"/>
                  <a:gd name="T19" fmla="*/ 4 h 20"/>
                  <a:gd name="T20" fmla="*/ 0 w 42"/>
                  <a:gd name="T21" fmla="*/ 4 h 20"/>
                  <a:gd name="T22" fmla="*/ 6 w 42"/>
                  <a:gd name="T23" fmla="*/ 2 h 20"/>
                  <a:gd name="T24" fmla="*/ 10 w 42"/>
                  <a:gd name="T25" fmla="*/ 0 h 20"/>
                  <a:gd name="T26" fmla="*/ 16 w 42"/>
                  <a:gd name="T27" fmla="*/ 2 h 20"/>
                  <a:gd name="T28" fmla="*/ 22 w 42"/>
                  <a:gd name="T29" fmla="*/ 4 h 20"/>
                  <a:gd name="T30" fmla="*/ 32 w 42"/>
                  <a:gd name="T31" fmla="*/ 10 h 20"/>
                  <a:gd name="T32" fmla="*/ 42 w 42"/>
                  <a:gd name="T33" fmla="*/ 16 h 20"/>
                  <a:gd name="T34" fmla="*/ 42 w 42"/>
                  <a:gd name="T35" fmla="*/ 16 h 20"/>
                  <a:gd name="T36" fmla="*/ 40 w 42"/>
                  <a:gd name="T37" fmla="*/ 18 h 20"/>
                  <a:gd name="T38" fmla="*/ 38 w 42"/>
                  <a:gd name="T39" fmla="*/ 18 h 20"/>
                  <a:gd name="T40" fmla="*/ 36 w 42"/>
                  <a:gd name="T41" fmla="*/ 18 h 20"/>
                  <a:gd name="T42" fmla="*/ 36 w 42"/>
                  <a:gd name="T43" fmla="*/ 20 h 20"/>
                  <a:gd name="T44" fmla="*/ 36 w 42"/>
                  <a:gd name="T45" fmla="*/ 20 h 20"/>
                  <a:gd name="T46" fmla="*/ 34 w 42"/>
                  <a:gd name="T47" fmla="*/ 20 h 20"/>
                  <a:gd name="T48" fmla="*/ 36 w 42"/>
                  <a:gd name="T49" fmla="*/ 18 h 20"/>
                  <a:gd name="T50" fmla="*/ 36 w 42"/>
                  <a:gd name="T51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" h="20">
                    <a:moveTo>
                      <a:pt x="36" y="18"/>
                    </a:moveTo>
                    <a:lnTo>
                      <a:pt x="36" y="18"/>
                    </a:lnTo>
                    <a:lnTo>
                      <a:pt x="34" y="16"/>
                    </a:lnTo>
                    <a:lnTo>
                      <a:pt x="34" y="16"/>
                    </a:lnTo>
                    <a:lnTo>
                      <a:pt x="32" y="18"/>
                    </a:lnTo>
                    <a:lnTo>
                      <a:pt x="32" y="18"/>
                    </a:lnTo>
                    <a:lnTo>
                      <a:pt x="30" y="14"/>
                    </a:lnTo>
                    <a:lnTo>
                      <a:pt x="28" y="12"/>
                    </a:lnTo>
                    <a:lnTo>
                      <a:pt x="20" y="8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6" y="2"/>
                    </a:lnTo>
                    <a:lnTo>
                      <a:pt x="22" y="4"/>
                    </a:lnTo>
                    <a:lnTo>
                      <a:pt x="32" y="10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40" y="18"/>
                    </a:lnTo>
                    <a:lnTo>
                      <a:pt x="38" y="18"/>
                    </a:lnTo>
                    <a:lnTo>
                      <a:pt x="36" y="18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4" y="20"/>
                    </a:lnTo>
                    <a:lnTo>
                      <a:pt x="36" y="18"/>
                    </a:lnTo>
                    <a:lnTo>
                      <a:pt x="36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98" name="Freeform 186"/>
              <p:cNvSpPr>
                <a:spLocks/>
              </p:cNvSpPr>
              <p:nvPr userDrawn="1"/>
            </p:nvSpPr>
            <p:spPr bwMode="auto">
              <a:xfrm>
                <a:off x="3835" y="238"/>
                <a:ext cx="25" cy="7"/>
              </a:xfrm>
              <a:custGeom>
                <a:avLst/>
                <a:gdLst>
                  <a:gd name="T0" fmla="*/ 70 w 94"/>
                  <a:gd name="T1" fmla="*/ 10 h 28"/>
                  <a:gd name="T2" fmla="*/ 70 w 94"/>
                  <a:gd name="T3" fmla="*/ 10 h 28"/>
                  <a:gd name="T4" fmla="*/ 76 w 94"/>
                  <a:gd name="T5" fmla="*/ 10 h 28"/>
                  <a:gd name="T6" fmla="*/ 80 w 94"/>
                  <a:gd name="T7" fmla="*/ 8 h 28"/>
                  <a:gd name="T8" fmla="*/ 86 w 94"/>
                  <a:gd name="T9" fmla="*/ 6 h 28"/>
                  <a:gd name="T10" fmla="*/ 94 w 94"/>
                  <a:gd name="T11" fmla="*/ 6 h 28"/>
                  <a:gd name="T12" fmla="*/ 94 w 94"/>
                  <a:gd name="T13" fmla="*/ 6 h 28"/>
                  <a:gd name="T14" fmla="*/ 94 w 94"/>
                  <a:gd name="T15" fmla="*/ 8 h 28"/>
                  <a:gd name="T16" fmla="*/ 90 w 94"/>
                  <a:gd name="T17" fmla="*/ 8 h 28"/>
                  <a:gd name="T18" fmla="*/ 90 w 94"/>
                  <a:gd name="T19" fmla="*/ 8 h 28"/>
                  <a:gd name="T20" fmla="*/ 86 w 94"/>
                  <a:gd name="T21" fmla="*/ 12 h 28"/>
                  <a:gd name="T22" fmla="*/ 80 w 94"/>
                  <a:gd name="T23" fmla="*/ 16 h 28"/>
                  <a:gd name="T24" fmla="*/ 64 w 94"/>
                  <a:gd name="T25" fmla="*/ 20 h 28"/>
                  <a:gd name="T26" fmla="*/ 28 w 94"/>
                  <a:gd name="T27" fmla="*/ 24 h 28"/>
                  <a:gd name="T28" fmla="*/ 28 w 94"/>
                  <a:gd name="T29" fmla="*/ 24 h 28"/>
                  <a:gd name="T30" fmla="*/ 12 w 94"/>
                  <a:gd name="T31" fmla="*/ 28 h 28"/>
                  <a:gd name="T32" fmla="*/ 4 w 94"/>
                  <a:gd name="T33" fmla="*/ 26 h 28"/>
                  <a:gd name="T34" fmla="*/ 2 w 94"/>
                  <a:gd name="T35" fmla="*/ 26 h 28"/>
                  <a:gd name="T36" fmla="*/ 0 w 94"/>
                  <a:gd name="T37" fmla="*/ 22 h 28"/>
                  <a:gd name="T38" fmla="*/ 0 w 94"/>
                  <a:gd name="T39" fmla="*/ 22 h 28"/>
                  <a:gd name="T40" fmla="*/ 16 w 94"/>
                  <a:gd name="T41" fmla="*/ 18 h 28"/>
                  <a:gd name="T42" fmla="*/ 26 w 94"/>
                  <a:gd name="T43" fmla="*/ 18 h 28"/>
                  <a:gd name="T44" fmla="*/ 36 w 94"/>
                  <a:gd name="T45" fmla="*/ 18 h 28"/>
                  <a:gd name="T46" fmla="*/ 36 w 94"/>
                  <a:gd name="T47" fmla="*/ 18 h 28"/>
                  <a:gd name="T48" fmla="*/ 30 w 94"/>
                  <a:gd name="T49" fmla="*/ 14 h 28"/>
                  <a:gd name="T50" fmla="*/ 24 w 94"/>
                  <a:gd name="T51" fmla="*/ 14 h 28"/>
                  <a:gd name="T52" fmla="*/ 24 w 94"/>
                  <a:gd name="T53" fmla="*/ 14 h 28"/>
                  <a:gd name="T54" fmla="*/ 34 w 94"/>
                  <a:gd name="T55" fmla="*/ 10 h 28"/>
                  <a:gd name="T56" fmla="*/ 42 w 94"/>
                  <a:gd name="T57" fmla="*/ 10 h 28"/>
                  <a:gd name="T58" fmla="*/ 50 w 94"/>
                  <a:gd name="T59" fmla="*/ 10 h 28"/>
                  <a:gd name="T60" fmla="*/ 60 w 94"/>
                  <a:gd name="T61" fmla="*/ 10 h 28"/>
                  <a:gd name="T62" fmla="*/ 60 w 94"/>
                  <a:gd name="T63" fmla="*/ 10 h 28"/>
                  <a:gd name="T64" fmla="*/ 60 w 94"/>
                  <a:gd name="T65" fmla="*/ 8 h 28"/>
                  <a:gd name="T66" fmla="*/ 58 w 94"/>
                  <a:gd name="T67" fmla="*/ 8 h 28"/>
                  <a:gd name="T68" fmla="*/ 54 w 94"/>
                  <a:gd name="T69" fmla="*/ 8 h 28"/>
                  <a:gd name="T70" fmla="*/ 50 w 94"/>
                  <a:gd name="T71" fmla="*/ 8 h 28"/>
                  <a:gd name="T72" fmla="*/ 50 w 94"/>
                  <a:gd name="T73" fmla="*/ 6 h 28"/>
                  <a:gd name="T74" fmla="*/ 50 w 94"/>
                  <a:gd name="T75" fmla="*/ 4 h 28"/>
                  <a:gd name="T76" fmla="*/ 50 w 94"/>
                  <a:gd name="T77" fmla="*/ 4 h 28"/>
                  <a:gd name="T78" fmla="*/ 58 w 94"/>
                  <a:gd name="T79" fmla="*/ 6 h 28"/>
                  <a:gd name="T80" fmla="*/ 66 w 94"/>
                  <a:gd name="T81" fmla="*/ 4 h 28"/>
                  <a:gd name="T82" fmla="*/ 82 w 94"/>
                  <a:gd name="T83" fmla="*/ 0 h 28"/>
                  <a:gd name="T84" fmla="*/ 82 w 94"/>
                  <a:gd name="T85" fmla="*/ 0 h 28"/>
                  <a:gd name="T86" fmla="*/ 78 w 94"/>
                  <a:gd name="T87" fmla="*/ 4 h 28"/>
                  <a:gd name="T88" fmla="*/ 76 w 94"/>
                  <a:gd name="T89" fmla="*/ 6 h 28"/>
                  <a:gd name="T90" fmla="*/ 66 w 94"/>
                  <a:gd name="T91" fmla="*/ 6 h 28"/>
                  <a:gd name="T92" fmla="*/ 66 w 94"/>
                  <a:gd name="T93" fmla="*/ 6 h 28"/>
                  <a:gd name="T94" fmla="*/ 68 w 94"/>
                  <a:gd name="T95" fmla="*/ 8 h 28"/>
                  <a:gd name="T96" fmla="*/ 72 w 94"/>
                  <a:gd name="T97" fmla="*/ 8 h 28"/>
                  <a:gd name="T98" fmla="*/ 74 w 94"/>
                  <a:gd name="T99" fmla="*/ 10 h 28"/>
                  <a:gd name="T100" fmla="*/ 70 w 94"/>
                  <a:gd name="T101" fmla="*/ 10 h 28"/>
                  <a:gd name="T102" fmla="*/ 70 w 94"/>
                  <a:gd name="T10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4" h="28">
                    <a:moveTo>
                      <a:pt x="70" y="10"/>
                    </a:moveTo>
                    <a:lnTo>
                      <a:pt x="70" y="10"/>
                    </a:lnTo>
                    <a:lnTo>
                      <a:pt x="76" y="10"/>
                    </a:lnTo>
                    <a:lnTo>
                      <a:pt x="80" y="8"/>
                    </a:lnTo>
                    <a:lnTo>
                      <a:pt x="86" y="6"/>
                    </a:lnTo>
                    <a:lnTo>
                      <a:pt x="94" y="6"/>
                    </a:lnTo>
                    <a:lnTo>
                      <a:pt x="94" y="6"/>
                    </a:lnTo>
                    <a:lnTo>
                      <a:pt x="94" y="8"/>
                    </a:lnTo>
                    <a:lnTo>
                      <a:pt x="90" y="8"/>
                    </a:lnTo>
                    <a:lnTo>
                      <a:pt x="90" y="8"/>
                    </a:lnTo>
                    <a:lnTo>
                      <a:pt x="86" y="12"/>
                    </a:lnTo>
                    <a:lnTo>
                      <a:pt x="80" y="16"/>
                    </a:lnTo>
                    <a:lnTo>
                      <a:pt x="64" y="20"/>
                    </a:lnTo>
                    <a:lnTo>
                      <a:pt x="28" y="24"/>
                    </a:lnTo>
                    <a:lnTo>
                      <a:pt x="28" y="24"/>
                    </a:lnTo>
                    <a:lnTo>
                      <a:pt x="12" y="28"/>
                    </a:lnTo>
                    <a:lnTo>
                      <a:pt x="4" y="26"/>
                    </a:lnTo>
                    <a:lnTo>
                      <a:pt x="2" y="2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16" y="18"/>
                    </a:lnTo>
                    <a:lnTo>
                      <a:pt x="26" y="18"/>
                    </a:lnTo>
                    <a:lnTo>
                      <a:pt x="36" y="18"/>
                    </a:lnTo>
                    <a:lnTo>
                      <a:pt x="36" y="18"/>
                    </a:lnTo>
                    <a:lnTo>
                      <a:pt x="30" y="14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34" y="10"/>
                    </a:lnTo>
                    <a:lnTo>
                      <a:pt x="42" y="10"/>
                    </a:lnTo>
                    <a:lnTo>
                      <a:pt x="50" y="10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60" y="8"/>
                    </a:lnTo>
                    <a:lnTo>
                      <a:pt x="58" y="8"/>
                    </a:lnTo>
                    <a:lnTo>
                      <a:pt x="54" y="8"/>
                    </a:lnTo>
                    <a:lnTo>
                      <a:pt x="50" y="8"/>
                    </a:lnTo>
                    <a:lnTo>
                      <a:pt x="50" y="6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58" y="6"/>
                    </a:lnTo>
                    <a:lnTo>
                      <a:pt x="66" y="4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78" y="4"/>
                    </a:lnTo>
                    <a:lnTo>
                      <a:pt x="76" y="6"/>
                    </a:lnTo>
                    <a:lnTo>
                      <a:pt x="66" y="6"/>
                    </a:lnTo>
                    <a:lnTo>
                      <a:pt x="66" y="6"/>
                    </a:lnTo>
                    <a:lnTo>
                      <a:pt x="68" y="8"/>
                    </a:lnTo>
                    <a:lnTo>
                      <a:pt x="72" y="8"/>
                    </a:lnTo>
                    <a:lnTo>
                      <a:pt x="74" y="10"/>
                    </a:lnTo>
                    <a:lnTo>
                      <a:pt x="70" y="10"/>
                    </a:lnTo>
                    <a:lnTo>
                      <a:pt x="70" y="1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99" name="Freeform 187"/>
              <p:cNvSpPr>
                <a:spLocks/>
              </p:cNvSpPr>
              <p:nvPr userDrawn="1"/>
            </p:nvSpPr>
            <p:spPr bwMode="auto">
              <a:xfrm>
                <a:off x="3953" y="241"/>
                <a:ext cx="23" cy="23"/>
              </a:xfrm>
              <a:custGeom>
                <a:avLst/>
                <a:gdLst>
                  <a:gd name="T0" fmla="*/ 2 w 86"/>
                  <a:gd name="T1" fmla="*/ 2 h 90"/>
                  <a:gd name="T2" fmla="*/ 4 w 86"/>
                  <a:gd name="T3" fmla="*/ 2 h 90"/>
                  <a:gd name="T4" fmla="*/ 8 w 86"/>
                  <a:gd name="T5" fmla="*/ 0 h 90"/>
                  <a:gd name="T6" fmla="*/ 24 w 86"/>
                  <a:gd name="T7" fmla="*/ 8 h 90"/>
                  <a:gd name="T8" fmla="*/ 38 w 86"/>
                  <a:gd name="T9" fmla="*/ 20 h 90"/>
                  <a:gd name="T10" fmla="*/ 40 w 86"/>
                  <a:gd name="T11" fmla="*/ 24 h 90"/>
                  <a:gd name="T12" fmla="*/ 22 w 86"/>
                  <a:gd name="T13" fmla="*/ 20 h 90"/>
                  <a:gd name="T14" fmla="*/ 22 w 86"/>
                  <a:gd name="T15" fmla="*/ 14 h 90"/>
                  <a:gd name="T16" fmla="*/ 18 w 86"/>
                  <a:gd name="T17" fmla="*/ 14 h 90"/>
                  <a:gd name="T18" fmla="*/ 16 w 86"/>
                  <a:gd name="T19" fmla="*/ 16 h 90"/>
                  <a:gd name="T20" fmla="*/ 26 w 86"/>
                  <a:gd name="T21" fmla="*/ 24 h 90"/>
                  <a:gd name="T22" fmla="*/ 50 w 86"/>
                  <a:gd name="T23" fmla="*/ 40 h 90"/>
                  <a:gd name="T24" fmla="*/ 58 w 86"/>
                  <a:gd name="T25" fmla="*/ 50 h 90"/>
                  <a:gd name="T26" fmla="*/ 66 w 86"/>
                  <a:gd name="T27" fmla="*/ 50 h 90"/>
                  <a:gd name="T28" fmla="*/ 82 w 86"/>
                  <a:gd name="T29" fmla="*/ 64 h 90"/>
                  <a:gd name="T30" fmla="*/ 86 w 86"/>
                  <a:gd name="T31" fmla="*/ 72 h 90"/>
                  <a:gd name="T32" fmla="*/ 66 w 86"/>
                  <a:gd name="T33" fmla="*/ 58 h 90"/>
                  <a:gd name="T34" fmla="*/ 46 w 86"/>
                  <a:gd name="T35" fmla="*/ 40 h 90"/>
                  <a:gd name="T36" fmla="*/ 80 w 86"/>
                  <a:gd name="T37" fmla="*/ 90 h 90"/>
                  <a:gd name="T38" fmla="*/ 72 w 86"/>
                  <a:gd name="T39" fmla="*/ 88 h 90"/>
                  <a:gd name="T40" fmla="*/ 56 w 86"/>
                  <a:gd name="T41" fmla="*/ 76 h 90"/>
                  <a:gd name="T42" fmla="*/ 48 w 86"/>
                  <a:gd name="T43" fmla="*/ 72 h 90"/>
                  <a:gd name="T44" fmla="*/ 50 w 86"/>
                  <a:gd name="T45" fmla="*/ 62 h 90"/>
                  <a:gd name="T46" fmla="*/ 48 w 86"/>
                  <a:gd name="T47" fmla="*/ 60 h 90"/>
                  <a:gd name="T48" fmla="*/ 44 w 86"/>
                  <a:gd name="T49" fmla="*/ 62 h 90"/>
                  <a:gd name="T50" fmla="*/ 40 w 86"/>
                  <a:gd name="T51" fmla="*/ 62 h 90"/>
                  <a:gd name="T52" fmla="*/ 38 w 86"/>
                  <a:gd name="T53" fmla="*/ 50 h 90"/>
                  <a:gd name="T54" fmla="*/ 36 w 86"/>
                  <a:gd name="T55" fmla="*/ 44 h 90"/>
                  <a:gd name="T56" fmla="*/ 32 w 86"/>
                  <a:gd name="T57" fmla="*/ 44 h 90"/>
                  <a:gd name="T58" fmla="*/ 32 w 86"/>
                  <a:gd name="T59" fmla="*/ 48 h 90"/>
                  <a:gd name="T60" fmla="*/ 34 w 86"/>
                  <a:gd name="T61" fmla="*/ 54 h 90"/>
                  <a:gd name="T62" fmla="*/ 16 w 86"/>
                  <a:gd name="T63" fmla="*/ 36 h 90"/>
                  <a:gd name="T64" fmla="*/ 0 w 86"/>
                  <a:gd name="T65" fmla="*/ 18 h 90"/>
                  <a:gd name="T66" fmla="*/ 2 w 86"/>
                  <a:gd name="T67" fmla="*/ 14 h 90"/>
                  <a:gd name="T68" fmla="*/ 10 w 86"/>
                  <a:gd name="T69" fmla="*/ 18 h 90"/>
                  <a:gd name="T70" fmla="*/ 8 w 86"/>
                  <a:gd name="T71" fmla="*/ 8 h 90"/>
                  <a:gd name="T72" fmla="*/ 2 w 86"/>
                  <a:gd name="T73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6" h="90">
                    <a:moveTo>
                      <a:pt x="2" y="2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24" y="8"/>
                    </a:lnTo>
                    <a:lnTo>
                      <a:pt x="34" y="14"/>
                    </a:lnTo>
                    <a:lnTo>
                      <a:pt x="38" y="20"/>
                    </a:lnTo>
                    <a:lnTo>
                      <a:pt x="40" y="24"/>
                    </a:lnTo>
                    <a:lnTo>
                      <a:pt x="40" y="24"/>
                    </a:lnTo>
                    <a:lnTo>
                      <a:pt x="30" y="24"/>
                    </a:lnTo>
                    <a:lnTo>
                      <a:pt x="22" y="20"/>
                    </a:lnTo>
                    <a:lnTo>
                      <a:pt x="22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18" y="14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20" y="20"/>
                    </a:lnTo>
                    <a:lnTo>
                      <a:pt x="26" y="24"/>
                    </a:lnTo>
                    <a:lnTo>
                      <a:pt x="38" y="32"/>
                    </a:lnTo>
                    <a:lnTo>
                      <a:pt x="50" y="40"/>
                    </a:lnTo>
                    <a:lnTo>
                      <a:pt x="54" y="44"/>
                    </a:lnTo>
                    <a:lnTo>
                      <a:pt x="58" y="50"/>
                    </a:lnTo>
                    <a:lnTo>
                      <a:pt x="58" y="50"/>
                    </a:lnTo>
                    <a:lnTo>
                      <a:pt x="66" y="50"/>
                    </a:lnTo>
                    <a:lnTo>
                      <a:pt x="76" y="56"/>
                    </a:lnTo>
                    <a:lnTo>
                      <a:pt x="82" y="64"/>
                    </a:lnTo>
                    <a:lnTo>
                      <a:pt x="86" y="72"/>
                    </a:lnTo>
                    <a:lnTo>
                      <a:pt x="86" y="72"/>
                    </a:lnTo>
                    <a:lnTo>
                      <a:pt x="76" y="66"/>
                    </a:lnTo>
                    <a:lnTo>
                      <a:pt x="66" y="58"/>
                    </a:lnTo>
                    <a:lnTo>
                      <a:pt x="46" y="40"/>
                    </a:lnTo>
                    <a:lnTo>
                      <a:pt x="46" y="40"/>
                    </a:lnTo>
                    <a:lnTo>
                      <a:pt x="62" y="64"/>
                    </a:lnTo>
                    <a:lnTo>
                      <a:pt x="80" y="90"/>
                    </a:lnTo>
                    <a:lnTo>
                      <a:pt x="80" y="90"/>
                    </a:lnTo>
                    <a:lnTo>
                      <a:pt x="72" y="88"/>
                    </a:lnTo>
                    <a:lnTo>
                      <a:pt x="64" y="82"/>
                    </a:lnTo>
                    <a:lnTo>
                      <a:pt x="56" y="76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48" y="60"/>
                    </a:lnTo>
                    <a:lnTo>
                      <a:pt x="46" y="62"/>
                    </a:lnTo>
                    <a:lnTo>
                      <a:pt x="44" y="62"/>
                    </a:lnTo>
                    <a:lnTo>
                      <a:pt x="40" y="62"/>
                    </a:lnTo>
                    <a:lnTo>
                      <a:pt x="40" y="62"/>
                    </a:lnTo>
                    <a:lnTo>
                      <a:pt x="38" y="58"/>
                    </a:lnTo>
                    <a:lnTo>
                      <a:pt x="38" y="50"/>
                    </a:lnTo>
                    <a:lnTo>
                      <a:pt x="38" y="46"/>
                    </a:lnTo>
                    <a:lnTo>
                      <a:pt x="36" y="44"/>
                    </a:lnTo>
                    <a:lnTo>
                      <a:pt x="32" y="44"/>
                    </a:lnTo>
                    <a:lnTo>
                      <a:pt x="32" y="44"/>
                    </a:lnTo>
                    <a:lnTo>
                      <a:pt x="32" y="46"/>
                    </a:lnTo>
                    <a:lnTo>
                      <a:pt x="32" y="48"/>
                    </a:lnTo>
                    <a:lnTo>
                      <a:pt x="34" y="50"/>
                    </a:lnTo>
                    <a:lnTo>
                      <a:pt x="34" y="54"/>
                    </a:lnTo>
                    <a:lnTo>
                      <a:pt x="34" y="54"/>
                    </a:lnTo>
                    <a:lnTo>
                      <a:pt x="16" y="36"/>
                    </a:lnTo>
                    <a:lnTo>
                      <a:pt x="8" y="2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4"/>
                    </a:lnTo>
                    <a:lnTo>
                      <a:pt x="4" y="14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8" y="8"/>
                    </a:lnTo>
                    <a:lnTo>
                      <a:pt x="6" y="6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00" name="Freeform 188"/>
              <p:cNvSpPr>
                <a:spLocks/>
              </p:cNvSpPr>
              <p:nvPr userDrawn="1"/>
            </p:nvSpPr>
            <p:spPr bwMode="auto">
              <a:xfrm>
                <a:off x="3705" y="253"/>
                <a:ext cx="7" cy="1"/>
              </a:xfrm>
              <a:custGeom>
                <a:avLst/>
                <a:gdLst>
                  <a:gd name="T0" fmla="*/ 26 w 26"/>
                  <a:gd name="T1" fmla="*/ 0 h 4"/>
                  <a:gd name="T2" fmla="*/ 26 w 26"/>
                  <a:gd name="T3" fmla="*/ 0 h 4"/>
                  <a:gd name="T4" fmla="*/ 20 w 26"/>
                  <a:gd name="T5" fmla="*/ 4 h 4"/>
                  <a:gd name="T6" fmla="*/ 12 w 26"/>
                  <a:gd name="T7" fmla="*/ 4 h 4"/>
                  <a:gd name="T8" fmla="*/ 6 w 26"/>
                  <a:gd name="T9" fmla="*/ 4 h 4"/>
                  <a:gd name="T10" fmla="*/ 0 w 26"/>
                  <a:gd name="T11" fmla="*/ 4 h 4"/>
                  <a:gd name="T12" fmla="*/ 0 w 26"/>
                  <a:gd name="T13" fmla="*/ 4 h 4"/>
                  <a:gd name="T14" fmla="*/ 0 w 26"/>
                  <a:gd name="T15" fmla="*/ 2 h 4"/>
                  <a:gd name="T16" fmla="*/ 2 w 26"/>
                  <a:gd name="T17" fmla="*/ 2 h 4"/>
                  <a:gd name="T18" fmla="*/ 8 w 26"/>
                  <a:gd name="T19" fmla="*/ 0 h 4"/>
                  <a:gd name="T20" fmla="*/ 26 w 26"/>
                  <a:gd name="T21" fmla="*/ 0 h 4"/>
                  <a:gd name="T22" fmla="*/ 26 w 26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" h="4">
                    <a:moveTo>
                      <a:pt x="26" y="0"/>
                    </a:moveTo>
                    <a:lnTo>
                      <a:pt x="26" y="0"/>
                    </a:lnTo>
                    <a:lnTo>
                      <a:pt x="20" y="4"/>
                    </a:lnTo>
                    <a:lnTo>
                      <a:pt x="12" y="4"/>
                    </a:lnTo>
                    <a:lnTo>
                      <a:pt x="6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8" y="0"/>
                    </a:lnTo>
                    <a:lnTo>
                      <a:pt x="26" y="0"/>
                    </a:lnTo>
                    <a:lnTo>
                      <a:pt x="2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01" name="Freeform 189"/>
              <p:cNvSpPr>
                <a:spLocks noEditPoints="1"/>
              </p:cNvSpPr>
              <p:nvPr userDrawn="1"/>
            </p:nvSpPr>
            <p:spPr bwMode="auto">
              <a:xfrm>
                <a:off x="3697" y="256"/>
                <a:ext cx="139" cy="88"/>
              </a:xfrm>
              <a:custGeom>
                <a:avLst/>
                <a:gdLst>
                  <a:gd name="T0" fmla="*/ 510 w 524"/>
                  <a:gd name="T1" fmla="*/ 36 h 336"/>
                  <a:gd name="T2" fmla="*/ 476 w 524"/>
                  <a:gd name="T3" fmla="*/ 32 h 336"/>
                  <a:gd name="T4" fmla="*/ 444 w 524"/>
                  <a:gd name="T5" fmla="*/ 40 h 336"/>
                  <a:gd name="T6" fmla="*/ 476 w 524"/>
                  <a:gd name="T7" fmla="*/ 40 h 336"/>
                  <a:gd name="T8" fmla="*/ 458 w 524"/>
                  <a:gd name="T9" fmla="*/ 62 h 336"/>
                  <a:gd name="T10" fmla="*/ 450 w 524"/>
                  <a:gd name="T11" fmla="*/ 84 h 336"/>
                  <a:gd name="T12" fmla="*/ 438 w 524"/>
                  <a:gd name="T13" fmla="*/ 90 h 336"/>
                  <a:gd name="T14" fmla="*/ 430 w 524"/>
                  <a:gd name="T15" fmla="*/ 98 h 336"/>
                  <a:gd name="T16" fmla="*/ 408 w 524"/>
                  <a:gd name="T17" fmla="*/ 116 h 336"/>
                  <a:gd name="T18" fmla="*/ 412 w 524"/>
                  <a:gd name="T19" fmla="*/ 122 h 336"/>
                  <a:gd name="T20" fmla="*/ 384 w 524"/>
                  <a:gd name="T21" fmla="*/ 140 h 336"/>
                  <a:gd name="T22" fmla="*/ 344 w 524"/>
                  <a:gd name="T23" fmla="*/ 146 h 336"/>
                  <a:gd name="T24" fmla="*/ 324 w 524"/>
                  <a:gd name="T25" fmla="*/ 166 h 336"/>
                  <a:gd name="T26" fmla="*/ 332 w 524"/>
                  <a:gd name="T27" fmla="*/ 178 h 336"/>
                  <a:gd name="T28" fmla="*/ 308 w 524"/>
                  <a:gd name="T29" fmla="*/ 204 h 336"/>
                  <a:gd name="T30" fmla="*/ 298 w 524"/>
                  <a:gd name="T31" fmla="*/ 212 h 336"/>
                  <a:gd name="T32" fmla="*/ 304 w 524"/>
                  <a:gd name="T33" fmla="*/ 226 h 336"/>
                  <a:gd name="T34" fmla="*/ 276 w 524"/>
                  <a:gd name="T35" fmla="*/ 236 h 336"/>
                  <a:gd name="T36" fmla="*/ 258 w 524"/>
                  <a:gd name="T37" fmla="*/ 242 h 336"/>
                  <a:gd name="T38" fmla="*/ 208 w 524"/>
                  <a:gd name="T39" fmla="*/ 260 h 336"/>
                  <a:gd name="T40" fmla="*/ 196 w 524"/>
                  <a:gd name="T41" fmla="*/ 252 h 336"/>
                  <a:gd name="T42" fmla="*/ 208 w 524"/>
                  <a:gd name="T43" fmla="*/ 240 h 336"/>
                  <a:gd name="T44" fmla="*/ 240 w 524"/>
                  <a:gd name="T45" fmla="*/ 208 h 336"/>
                  <a:gd name="T46" fmla="*/ 232 w 524"/>
                  <a:gd name="T47" fmla="*/ 204 h 336"/>
                  <a:gd name="T48" fmla="*/ 200 w 524"/>
                  <a:gd name="T49" fmla="*/ 220 h 336"/>
                  <a:gd name="T50" fmla="*/ 192 w 524"/>
                  <a:gd name="T51" fmla="*/ 226 h 336"/>
                  <a:gd name="T52" fmla="*/ 164 w 524"/>
                  <a:gd name="T53" fmla="*/ 258 h 336"/>
                  <a:gd name="T54" fmla="*/ 142 w 524"/>
                  <a:gd name="T55" fmla="*/ 274 h 336"/>
                  <a:gd name="T56" fmla="*/ 96 w 524"/>
                  <a:gd name="T57" fmla="*/ 304 h 336"/>
                  <a:gd name="T58" fmla="*/ 60 w 524"/>
                  <a:gd name="T59" fmla="*/ 318 h 336"/>
                  <a:gd name="T60" fmla="*/ 68 w 524"/>
                  <a:gd name="T61" fmla="*/ 290 h 336"/>
                  <a:gd name="T62" fmla="*/ 74 w 524"/>
                  <a:gd name="T63" fmla="*/ 276 h 336"/>
                  <a:gd name="T64" fmla="*/ 52 w 524"/>
                  <a:gd name="T65" fmla="*/ 292 h 336"/>
                  <a:gd name="T66" fmla="*/ 2 w 524"/>
                  <a:gd name="T67" fmla="*/ 336 h 336"/>
                  <a:gd name="T68" fmla="*/ 14 w 524"/>
                  <a:gd name="T69" fmla="*/ 292 h 336"/>
                  <a:gd name="T70" fmla="*/ 10 w 524"/>
                  <a:gd name="T71" fmla="*/ 276 h 336"/>
                  <a:gd name="T72" fmla="*/ 14 w 524"/>
                  <a:gd name="T73" fmla="*/ 268 h 336"/>
                  <a:gd name="T74" fmla="*/ 54 w 524"/>
                  <a:gd name="T75" fmla="*/ 236 h 336"/>
                  <a:gd name="T76" fmla="*/ 68 w 524"/>
                  <a:gd name="T77" fmla="*/ 218 h 336"/>
                  <a:gd name="T78" fmla="*/ 58 w 524"/>
                  <a:gd name="T79" fmla="*/ 220 h 336"/>
                  <a:gd name="T80" fmla="*/ 28 w 524"/>
                  <a:gd name="T81" fmla="*/ 210 h 336"/>
                  <a:gd name="T82" fmla="*/ 94 w 524"/>
                  <a:gd name="T83" fmla="*/ 186 h 336"/>
                  <a:gd name="T84" fmla="*/ 126 w 524"/>
                  <a:gd name="T85" fmla="*/ 200 h 336"/>
                  <a:gd name="T86" fmla="*/ 200 w 524"/>
                  <a:gd name="T87" fmla="*/ 178 h 336"/>
                  <a:gd name="T88" fmla="*/ 300 w 524"/>
                  <a:gd name="T89" fmla="*/ 118 h 336"/>
                  <a:gd name="T90" fmla="*/ 310 w 524"/>
                  <a:gd name="T91" fmla="*/ 112 h 336"/>
                  <a:gd name="T92" fmla="*/ 340 w 524"/>
                  <a:gd name="T93" fmla="*/ 90 h 336"/>
                  <a:gd name="T94" fmla="*/ 344 w 524"/>
                  <a:gd name="T95" fmla="*/ 82 h 336"/>
                  <a:gd name="T96" fmla="*/ 318 w 524"/>
                  <a:gd name="T97" fmla="*/ 76 h 336"/>
                  <a:gd name="T98" fmla="*/ 316 w 524"/>
                  <a:gd name="T99" fmla="*/ 70 h 336"/>
                  <a:gd name="T100" fmla="*/ 300 w 524"/>
                  <a:gd name="T101" fmla="*/ 60 h 336"/>
                  <a:gd name="T102" fmla="*/ 306 w 524"/>
                  <a:gd name="T103" fmla="*/ 46 h 336"/>
                  <a:gd name="T104" fmla="*/ 338 w 524"/>
                  <a:gd name="T105" fmla="*/ 36 h 336"/>
                  <a:gd name="T106" fmla="*/ 352 w 524"/>
                  <a:gd name="T107" fmla="*/ 28 h 336"/>
                  <a:gd name="T108" fmla="*/ 506 w 524"/>
                  <a:gd name="T109" fmla="*/ 2 h 336"/>
                  <a:gd name="T110" fmla="*/ 508 w 524"/>
                  <a:gd name="T111" fmla="*/ 12 h 336"/>
                  <a:gd name="T112" fmla="*/ 400 w 524"/>
                  <a:gd name="T113" fmla="*/ 32 h 336"/>
                  <a:gd name="T114" fmla="*/ 470 w 524"/>
                  <a:gd name="T115" fmla="*/ 16 h 336"/>
                  <a:gd name="T116" fmla="*/ 378 w 524"/>
                  <a:gd name="T117" fmla="*/ 4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24" h="336">
                    <a:moveTo>
                      <a:pt x="518" y="14"/>
                    </a:moveTo>
                    <a:lnTo>
                      <a:pt x="518" y="14"/>
                    </a:lnTo>
                    <a:lnTo>
                      <a:pt x="520" y="18"/>
                    </a:lnTo>
                    <a:lnTo>
                      <a:pt x="520" y="20"/>
                    </a:lnTo>
                    <a:lnTo>
                      <a:pt x="520" y="22"/>
                    </a:lnTo>
                    <a:lnTo>
                      <a:pt x="524" y="22"/>
                    </a:lnTo>
                    <a:lnTo>
                      <a:pt x="524" y="22"/>
                    </a:lnTo>
                    <a:lnTo>
                      <a:pt x="518" y="30"/>
                    </a:lnTo>
                    <a:lnTo>
                      <a:pt x="510" y="36"/>
                    </a:lnTo>
                    <a:lnTo>
                      <a:pt x="500" y="40"/>
                    </a:lnTo>
                    <a:lnTo>
                      <a:pt x="488" y="42"/>
                    </a:lnTo>
                    <a:lnTo>
                      <a:pt x="488" y="42"/>
                    </a:lnTo>
                    <a:lnTo>
                      <a:pt x="488" y="38"/>
                    </a:lnTo>
                    <a:lnTo>
                      <a:pt x="486" y="36"/>
                    </a:lnTo>
                    <a:lnTo>
                      <a:pt x="480" y="34"/>
                    </a:lnTo>
                    <a:lnTo>
                      <a:pt x="474" y="34"/>
                    </a:lnTo>
                    <a:lnTo>
                      <a:pt x="474" y="34"/>
                    </a:lnTo>
                    <a:lnTo>
                      <a:pt x="476" y="32"/>
                    </a:lnTo>
                    <a:lnTo>
                      <a:pt x="480" y="30"/>
                    </a:lnTo>
                    <a:lnTo>
                      <a:pt x="480" y="30"/>
                    </a:lnTo>
                    <a:lnTo>
                      <a:pt x="470" y="30"/>
                    </a:lnTo>
                    <a:lnTo>
                      <a:pt x="460" y="34"/>
                    </a:lnTo>
                    <a:lnTo>
                      <a:pt x="448" y="38"/>
                    </a:lnTo>
                    <a:lnTo>
                      <a:pt x="436" y="40"/>
                    </a:lnTo>
                    <a:lnTo>
                      <a:pt x="436" y="40"/>
                    </a:lnTo>
                    <a:lnTo>
                      <a:pt x="440" y="42"/>
                    </a:lnTo>
                    <a:lnTo>
                      <a:pt x="444" y="40"/>
                    </a:lnTo>
                    <a:lnTo>
                      <a:pt x="448" y="40"/>
                    </a:lnTo>
                    <a:lnTo>
                      <a:pt x="454" y="40"/>
                    </a:lnTo>
                    <a:lnTo>
                      <a:pt x="454" y="40"/>
                    </a:lnTo>
                    <a:lnTo>
                      <a:pt x="456" y="44"/>
                    </a:lnTo>
                    <a:lnTo>
                      <a:pt x="456" y="46"/>
                    </a:lnTo>
                    <a:lnTo>
                      <a:pt x="456" y="48"/>
                    </a:lnTo>
                    <a:lnTo>
                      <a:pt x="456" y="48"/>
                    </a:lnTo>
                    <a:lnTo>
                      <a:pt x="468" y="42"/>
                    </a:lnTo>
                    <a:lnTo>
                      <a:pt x="476" y="40"/>
                    </a:lnTo>
                    <a:lnTo>
                      <a:pt x="486" y="40"/>
                    </a:lnTo>
                    <a:lnTo>
                      <a:pt x="486" y="40"/>
                    </a:lnTo>
                    <a:lnTo>
                      <a:pt x="484" y="42"/>
                    </a:lnTo>
                    <a:lnTo>
                      <a:pt x="482" y="44"/>
                    </a:lnTo>
                    <a:lnTo>
                      <a:pt x="480" y="46"/>
                    </a:lnTo>
                    <a:lnTo>
                      <a:pt x="484" y="48"/>
                    </a:lnTo>
                    <a:lnTo>
                      <a:pt x="484" y="48"/>
                    </a:lnTo>
                    <a:lnTo>
                      <a:pt x="472" y="56"/>
                    </a:lnTo>
                    <a:lnTo>
                      <a:pt x="458" y="62"/>
                    </a:lnTo>
                    <a:lnTo>
                      <a:pt x="434" y="76"/>
                    </a:lnTo>
                    <a:lnTo>
                      <a:pt x="434" y="76"/>
                    </a:lnTo>
                    <a:lnTo>
                      <a:pt x="438" y="78"/>
                    </a:lnTo>
                    <a:lnTo>
                      <a:pt x="442" y="78"/>
                    </a:lnTo>
                    <a:lnTo>
                      <a:pt x="448" y="76"/>
                    </a:lnTo>
                    <a:lnTo>
                      <a:pt x="456" y="74"/>
                    </a:lnTo>
                    <a:lnTo>
                      <a:pt x="456" y="74"/>
                    </a:lnTo>
                    <a:lnTo>
                      <a:pt x="452" y="80"/>
                    </a:lnTo>
                    <a:lnTo>
                      <a:pt x="450" y="84"/>
                    </a:lnTo>
                    <a:lnTo>
                      <a:pt x="444" y="86"/>
                    </a:lnTo>
                    <a:lnTo>
                      <a:pt x="440" y="86"/>
                    </a:lnTo>
                    <a:lnTo>
                      <a:pt x="428" y="88"/>
                    </a:lnTo>
                    <a:lnTo>
                      <a:pt x="416" y="90"/>
                    </a:lnTo>
                    <a:lnTo>
                      <a:pt x="416" y="90"/>
                    </a:lnTo>
                    <a:lnTo>
                      <a:pt x="422" y="92"/>
                    </a:lnTo>
                    <a:lnTo>
                      <a:pt x="426" y="92"/>
                    </a:lnTo>
                    <a:lnTo>
                      <a:pt x="432" y="90"/>
                    </a:lnTo>
                    <a:lnTo>
                      <a:pt x="438" y="90"/>
                    </a:lnTo>
                    <a:lnTo>
                      <a:pt x="438" y="90"/>
                    </a:lnTo>
                    <a:lnTo>
                      <a:pt x="436" y="92"/>
                    </a:lnTo>
                    <a:lnTo>
                      <a:pt x="432" y="94"/>
                    </a:lnTo>
                    <a:lnTo>
                      <a:pt x="420" y="96"/>
                    </a:lnTo>
                    <a:lnTo>
                      <a:pt x="420" y="96"/>
                    </a:lnTo>
                    <a:lnTo>
                      <a:pt x="422" y="98"/>
                    </a:lnTo>
                    <a:lnTo>
                      <a:pt x="424" y="98"/>
                    </a:lnTo>
                    <a:lnTo>
                      <a:pt x="430" y="98"/>
                    </a:lnTo>
                    <a:lnTo>
                      <a:pt x="430" y="98"/>
                    </a:lnTo>
                    <a:lnTo>
                      <a:pt x="432" y="102"/>
                    </a:lnTo>
                    <a:lnTo>
                      <a:pt x="432" y="104"/>
                    </a:lnTo>
                    <a:lnTo>
                      <a:pt x="430" y="108"/>
                    </a:lnTo>
                    <a:lnTo>
                      <a:pt x="426" y="110"/>
                    </a:lnTo>
                    <a:lnTo>
                      <a:pt x="418" y="112"/>
                    </a:lnTo>
                    <a:lnTo>
                      <a:pt x="412" y="110"/>
                    </a:lnTo>
                    <a:lnTo>
                      <a:pt x="412" y="110"/>
                    </a:lnTo>
                    <a:lnTo>
                      <a:pt x="410" y="112"/>
                    </a:lnTo>
                    <a:lnTo>
                      <a:pt x="408" y="116"/>
                    </a:lnTo>
                    <a:lnTo>
                      <a:pt x="406" y="116"/>
                    </a:lnTo>
                    <a:lnTo>
                      <a:pt x="402" y="116"/>
                    </a:lnTo>
                    <a:lnTo>
                      <a:pt x="402" y="116"/>
                    </a:lnTo>
                    <a:lnTo>
                      <a:pt x="406" y="118"/>
                    </a:lnTo>
                    <a:lnTo>
                      <a:pt x="410" y="118"/>
                    </a:lnTo>
                    <a:lnTo>
                      <a:pt x="414" y="116"/>
                    </a:lnTo>
                    <a:lnTo>
                      <a:pt x="418" y="114"/>
                    </a:lnTo>
                    <a:lnTo>
                      <a:pt x="418" y="114"/>
                    </a:lnTo>
                    <a:lnTo>
                      <a:pt x="412" y="122"/>
                    </a:lnTo>
                    <a:lnTo>
                      <a:pt x="404" y="128"/>
                    </a:lnTo>
                    <a:lnTo>
                      <a:pt x="394" y="130"/>
                    </a:lnTo>
                    <a:lnTo>
                      <a:pt x="380" y="128"/>
                    </a:lnTo>
                    <a:lnTo>
                      <a:pt x="380" y="128"/>
                    </a:lnTo>
                    <a:lnTo>
                      <a:pt x="382" y="132"/>
                    </a:lnTo>
                    <a:lnTo>
                      <a:pt x="386" y="134"/>
                    </a:lnTo>
                    <a:lnTo>
                      <a:pt x="386" y="134"/>
                    </a:lnTo>
                    <a:lnTo>
                      <a:pt x="386" y="138"/>
                    </a:lnTo>
                    <a:lnTo>
                      <a:pt x="384" y="140"/>
                    </a:lnTo>
                    <a:lnTo>
                      <a:pt x="376" y="144"/>
                    </a:lnTo>
                    <a:lnTo>
                      <a:pt x="370" y="142"/>
                    </a:lnTo>
                    <a:lnTo>
                      <a:pt x="368" y="140"/>
                    </a:lnTo>
                    <a:lnTo>
                      <a:pt x="368" y="138"/>
                    </a:lnTo>
                    <a:lnTo>
                      <a:pt x="368" y="138"/>
                    </a:lnTo>
                    <a:lnTo>
                      <a:pt x="356" y="144"/>
                    </a:lnTo>
                    <a:lnTo>
                      <a:pt x="350" y="146"/>
                    </a:lnTo>
                    <a:lnTo>
                      <a:pt x="344" y="146"/>
                    </a:lnTo>
                    <a:lnTo>
                      <a:pt x="344" y="146"/>
                    </a:lnTo>
                    <a:lnTo>
                      <a:pt x="340" y="150"/>
                    </a:lnTo>
                    <a:lnTo>
                      <a:pt x="338" y="154"/>
                    </a:lnTo>
                    <a:lnTo>
                      <a:pt x="338" y="158"/>
                    </a:lnTo>
                    <a:lnTo>
                      <a:pt x="340" y="162"/>
                    </a:lnTo>
                    <a:lnTo>
                      <a:pt x="340" y="162"/>
                    </a:lnTo>
                    <a:lnTo>
                      <a:pt x="334" y="162"/>
                    </a:lnTo>
                    <a:lnTo>
                      <a:pt x="332" y="162"/>
                    </a:lnTo>
                    <a:lnTo>
                      <a:pt x="330" y="164"/>
                    </a:lnTo>
                    <a:lnTo>
                      <a:pt x="324" y="166"/>
                    </a:lnTo>
                    <a:lnTo>
                      <a:pt x="324" y="166"/>
                    </a:lnTo>
                    <a:lnTo>
                      <a:pt x="326" y="170"/>
                    </a:lnTo>
                    <a:lnTo>
                      <a:pt x="328" y="172"/>
                    </a:lnTo>
                    <a:lnTo>
                      <a:pt x="328" y="174"/>
                    </a:lnTo>
                    <a:lnTo>
                      <a:pt x="324" y="172"/>
                    </a:lnTo>
                    <a:lnTo>
                      <a:pt x="324" y="172"/>
                    </a:lnTo>
                    <a:lnTo>
                      <a:pt x="324" y="176"/>
                    </a:lnTo>
                    <a:lnTo>
                      <a:pt x="326" y="178"/>
                    </a:lnTo>
                    <a:lnTo>
                      <a:pt x="332" y="178"/>
                    </a:lnTo>
                    <a:lnTo>
                      <a:pt x="332" y="178"/>
                    </a:lnTo>
                    <a:lnTo>
                      <a:pt x="328" y="182"/>
                    </a:lnTo>
                    <a:lnTo>
                      <a:pt x="322" y="182"/>
                    </a:lnTo>
                    <a:lnTo>
                      <a:pt x="322" y="182"/>
                    </a:lnTo>
                    <a:lnTo>
                      <a:pt x="324" y="186"/>
                    </a:lnTo>
                    <a:lnTo>
                      <a:pt x="322" y="188"/>
                    </a:lnTo>
                    <a:lnTo>
                      <a:pt x="318" y="194"/>
                    </a:lnTo>
                    <a:lnTo>
                      <a:pt x="312" y="198"/>
                    </a:lnTo>
                    <a:lnTo>
                      <a:pt x="308" y="204"/>
                    </a:lnTo>
                    <a:lnTo>
                      <a:pt x="308" y="204"/>
                    </a:lnTo>
                    <a:lnTo>
                      <a:pt x="308" y="204"/>
                    </a:lnTo>
                    <a:lnTo>
                      <a:pt x="310" y="204"/>
                    </a:lnTo>
                    <a:lnTo>
                      <a:pt x="312" y="204"/>
                    </a:lnTo>
                    <a:lnTo>
                      <a:pt x="314" y="206"/>
                    </a:lnTo>
                    <a:lnTo>
                      <a:pt x="314" y="206"/>
                    </a:lnTo>
                    <a:lnTo>
                      <a:pt x="306" y="208"/>
                    </a:lnTo>
                    <a:lnTo>
                      <a:pt x="302" y="210"/>
                    </a:lnTo>
                    <a:lnTo>
                      <a:pt x="298" y="212"/>
                    </a:lnTo>
                    <a:lnTo>
                      <a:pt x="292" y="212"/>
                    </a:lnTo>
                    <a:lnTo>
                      <a:pt x="292" y="212"/>
                    </a:lnTo>
                    <a:lnTo>
                      <a:pt x="302" y="214"/>
                    </a:lnTo>
                    <a:lnTo>
                      <a:pt x="306" y="214"/>
                    </a:lnTo>
                    <a:lnTo>
                      <a:pt x="312" y="212"/>
                    </a:lnTo>
                    <a:lnTo>
                      <a:pt x="312" y="212"/>
                    </a:lnTo>
                    <a:lnTo>
                      <a:pt x="312" y="216"/>
                    </a:lnTo>
                    <a:lnTo>
                      <a:pt x="310" y="218"/>
                    </a:lnTo>
                    <a:lnTo>
                      <a:pt x="304" y="226"/>
                    </a:lnTo>
                    <a:lnTo>
                      <a:pt x="298" y="230"/>
                    </a:lnTo>
                    <a:lnTo>
                      <a:pt x="296" y="228"/>
                    </a:lnTo>
                    <a:lnTo>
                      <a:pt x="296" y="226"/>
                    </a:lnTo>
                    <a:lnTo>
                      <a:pt x="296" y="226"/>
                    </a:lnTo>
                    <a:lnTo>
                      <a:pt x="288" y="232"/>
                    </a:lnTo>
                    <a:lnTo>
                      <a:pt x="284" y="234"/>
                    </a:lnTo>
                    <a:lnTo>
                      <a:pt x="278" y="236"/>
                    </a:lnTo>
                    <a:lnTo>
                      <a:pt x="278" y="236"/>
                    </a:lnTo>
                    <a:lnTo>
                      <a:pt x="276" y="236"/>
                    </a:lnTo>
                    <a:lnTo>
                      <a:pt x="278" y="234"/>
                    </a:lnTo>
                    <a:lnTo>
                      <a:pt x="280" y="232"/>
                    </a:lnTo>
                    <a:lnTo>
                      <a:pt x="278" y="228"/>
                    </a:lnTo>
                    <a:lnTo>
                      <a:pt x="278" y="228"/>
                    </a:lnTo>
                    <a:lnTo>
                      <a:pt x="270" y="234"/>
                    </a:lnTo>
                    <a:lnTo>
                      <a:pt x="268" y="238"/>
                    </a:lnTo>
                    <a:lnTo>
                      <a:pt x="266" y="244"/>
                    </a:lnTo>
                    <a:lnTo>
                      <a:pt x="266" y="244"/>
                    </a:lnTo>
                    <a:lnTo>
                      <a:pt x="258" y="242"/>
                    </a:lnTo>
                    <a:lnTo>
                      <a:pt x="252" y="244"/>
                    </a:lnTo>
                    <a:lnTo>
                      <a:pt x="238" y="252"/>
                    </a:lnTo>
                    <a:lnTo>
                      <a:pt x="238" y="252"/>
                    </a:lnTo>
                    <a:lnTo>
                      <a:pt x="236" y="248"/>
                    </a:lnTo>
                    <a:lnTo>
                      <a:pt x="236" y="246"/>
                    </a:lnTo>
                    <a:lnTo>
                      <a:pt x="236" y="244"/>
                    </a:lnTo>
                    <a:lnTo>
                      <a:pt x="236" y="244"/>
                    </a:lnTo>
                    <a:lnTo>
                      <a:pt x="218" y="254"/>
                    </a:lnTo>
                    <a:lnTo>
                      <a:pt x="208" y="260"/>
                    </a:lnTo>
                    <a:lnTo>
                      <a:pt x="196" y="264"/>
                    </a:lnTo>
                    <a:lnTo>
                      <a:pt x="196" y="264"/>
                    </a:lnTo>
                    <a:lnTo>
                      <a:pt x="194" y="264"/>
                    </a:lnTo>
                    <a:lnTo>
                      <a:pt x="194" y="262"/>
                    </a:lnTo>
                    <a:lnTo>
                      <a:pt x="196" y="256"/>
                    </a:lnTo>
                    <a:lnTo>
                      <a:pt x="198" y="254"/>
                    </a:lnTo>
                    <a:lnTo>
                      <a:pt x="192" y="254"/>
                    </a:lnTo>
                    <a:lnTo>
                      <a:pt x="192" y="254"/>
                    </a:lnTo>
                    <a:lnTo>
                      <a:pt x="196" y="252"/>
                    </a:lnTo>
                    <a:lnTo>
                      <a:pt x="200" y="248"/>
                    </a:lnTo>
                    <a:lnTo>
                      <a:pt x="204" y="248"/>
                    </a:lnTo>
                    <a:lnTo>
                      <a:pt x="212" y="248"/>
                    </a:lnTo>
                    <a:lnTo>
                      <a:pt x="212" y="248"/>
                    </a:lnTo>
                    <a:lnTo>
                      <a:pt x="210" y="246"/>
                    </a:lnTo>
                    <a:lnTo>
                      <a:pt x="208" y="246"/>
                    </a:lnTo>
                    <a:lnTo>
                      <a:pt x="202" y="246"/>
                    </a:lnTo>
                    <a:lnTo>
                      <a:pt x="202" y="246"/>
                    </a:lnTo>
                    <a:lnTo>
                      <a:pt x="208" y="240"/>
                    </a:lnTo>
                    <a:lnTo>
                      <a:pt x="212" y="236"/>
                    </a:lnTo>
                    <a:lnTo>
                      <a:pt x="218" y="232"/>
                    </a:lnTo>
                    <a:lnTo>
                      <a:pt x="226" y="230"/>
                    </a:lnTo>
                    <a:lnTo>
                      <a:pt x="226" y="230"/>
                    </a:lnTo>
                    <a:lnTo>
                      <a:pt x="226" y="224"/>
                    </a:lnTo>
                    <a:lnTo>
                      <a:pt x="230" y="218"/>
                    </a:lnTo>
                    <a:lnTo>
                      <a:pt x="242" y="208"/>
                    </a:lnTo>
                    <a:lnTo>
                      <a:pt x="242" y="208"/>
                    </a:lnTo>
                    <a:lnTo>
                      <a:pt x="240" y="208"/>
                    </a:lnTo>
                    <a:lnTo>
                      <a:pt x="238" y="208"/>
                    </a:lnTo>
                    <a:lnTo>
                      <a:pt x="234" y="208"/>
                    </a:lnTo>
                    <a:lnTo>
                      <a:pt x="230" y="212"/>
                    </a:lnTo>
                    <a:lnTo>
                      <a:pt x="224" y="212"/>
                    </a:lnTo>
                    <a:lnTo>
                      <a:pt x="224" y="212"/>
                    </a:lnTo>
                    <a:lnTo>
                      <a:pt x="226" y="210"/>
                    </a:lnTo>
                    <a:lnTo>
                      <a:pt x="228" y="208"/>
                    </a:lnTo>
                    <a:lnTo>
                      <a:pt x="232" y="206"/>
                    </a:lnTo>
                    <a:lnTo>
                      <a:pt x="232" y="204"/>
                    </a:lnTo>
                    <a:lnTo>
                      <a:pt x="232" y="204"/>
                    </a:lnTo>
                    <a:lnTo>
                      <a:pt x="226" y="208"/>
                    </a:lnTo>
                    <a:lnTo>
                      <a:pt x="220" y="212"/>
                    </a:lnTo>
                    <a:lnTo>
                      <a:pt x="214" y="218"/>
                    </a:lnTo>
                    <a:lnTo>
                      <a:pt x="208" y="222"/>
                    </a:lnTo>
                    <a:lnTo>
                      <a:pt x="208" y="222"/>
                    </a:lnTo>
                    <a:lnTo>
                      <a:pt x="206" y="220"/>
                    </a:lnTo>
                    <a:lnTo>
                      <a:pt x="202" y="220"/>
                    </a:lnTo>
                    <a:lnTo>
                      <a:pt x="200" y="220"/>
                    </a:lnTo>
                    <a:lnTo>
                      <a:pt x="200" y="216"/>
                    </a:lnTo>
                    <a:lnTo>
                      <a:pt x="200" y="216"/>
                    </a:lnTo>
                    <a:lnTo>
                      <a:pt x="196" y="218"/>
                    </a:lnTo>
                    <a:lnTo>
                      <a:pt x="194" y="220"/>
                    </a:lnTo>
                    <a:lnTo>
                      <a:pt x="190" y="224"/>
                    </a:lnTo>
                    <a:lnTo>
                      <a:pt x="186" y="224"/>
                    </a:lnTo>
                    <a:lnTo>
                      <a:pt x="186" y="224"/>
                    </a:lnTo>
                    <a:lnTo>
                      <a:pt x="188" y="226"/>
                    </a:lnTo>
                    <a:lnTo>
                      <a:pt x="192" y="226"/>
                    </a:lnTo>
                    <a:lnTo>
                      <a:pt x="192" y="226"/>
                    </a:lnTo>
                    <a:lnTo>
                      <a:pt x="184" y="232"/>
                    </a:lnTo>
                    <a:lnTo>
                      <a:pt x="176" y="238"/>
                    </a:lnTo>
                    <a:lnTo>
                      <a:pt x="168" y="244"/>
                    </a:lnTo>
                    <a:lnTo>
                      <a:pt x="164" y="254"/>
                    </a:lnTo>
                    <a:lnTo>
                      <a:pt x="164" y="254"/>
                    </a:lnTo>
                    <a:lnTo>
                      <a:pt x="166" y="254"/>
                    </a:lnTo>
                    <a:lnTo>
                      <a:pt x="166" y="256"/>
                    </a:lnTo>
                    <a:lnTo>
                      <a:pt x="164" y="258"/>
                    </a:lnTo>
                    <a:lnTo>
                      <a:pt x="156" y="262"/>
                    </a:lnTo>
                    <a:lnTo>
                      <a:pt x="150" y="264"/>
                    </a:lnTo>
                    <a:lnTo>
                      <a:pt x="150" y="264"/>
                    </a:lnTo>
                    <a:lnTo>
                      <a:pt x="152" y="266"/>
                    </a:lnTo>
                    <a:lnTo>
                      <a:pt x="156" y="266"/>
                    </a:lnTo>
                    <a:lnTo>
                      <a:pt x="156" y="266"/>
                    </a:lnTo>
                    <a:lnTo>
                      <a:pt x="154" y="270"/>
                    </a:lnTo>
                    <a:lnTo>
                      <a:pt x="150" y="272"/>
                    </a:lnTo>
                    <a:lnTo>
                      <a:pt x="142" y="274"/>
                    </a:lnTo>
                    <a:lnTo>
                      <a:pt x="134" y="278"/>
                    </a:lnTo>
                    <a:lnTo>
                      <a:pt x="132" y="280"/>
                    </a:lnTo>
                    <a:lnTo>
                      <a:pt x="132" y="284"/>
                    </a:lnTo>
                    <a:lnTo>
                      <a:pt x="132" y="284"/>
                    </a:lnTo>
                    <a:lnTo>
                      <a:pt x="124" y="288"/>
                    </a:lnTo>
                    <a:lnTo>
                      <a:pt x="116" y="296"/>
                    </a:lnTo>
                    <a:lnTo>
                      <a:pt x="106" y="302"/>
                    </a:lnTo>
                    <a:lnTo>
                      <a:pt x="96" y="304"/>
                    </a:lnTo>
                    <a:lnTo>
                      <a:pt x="96" y="304"/>
                    </a:lnTo>
                    <a:lnTo>
                      <a:pt x="98" y="304"/>
                    </a:lnTo>
                    <a:lnTo>
                      <a:pt x="98" y="302"/>
                    </a:lnTo>
                    <a:lnTo>
                      <a:pt x="98" y="302"/>
                    </a:lnTo>
                    <a:lnTo>
                      <a:pt x="86" y="308"/>
                    </a:lnTo>
                    <a:lnTo>
                      <a:pt x="76" y="312"/>
                    </a:lnTo>
                    <a:lnTo>
                      <a:pt x="66" y="316"/>
                    </a:lnTo>
                    <a:lnTo>
                      <a:pt x="56" y="322"/>
                    </a:lnTo>
                    <a:lnTo>
                      <a:pt x="56" y="322"/>
                    </a:lnTo>
                    <a:lnTo>
                      <a:pt x="60" y="318"/>
                    </a:lnTo>
                    <a:lnTo>
                      <a:pt x="62" y="312"/>
                    </a:lnTo>
                    <a:lnTo>
                      <a:pt x="68" y="300"/>
                    </a:lnTo>
                    <a:lnTo>
                      <a:pt x="68" y="300"/>
                    </a:lnTo>
                    <a:lnTo>
                      <a:pt x="66" y="298"/>
                    </a:lnTo>
                    <a:lnTo>
                      <a:pt x="64" y="298"/>
                    </a:lnTo>
                    <a:lnTo>
                      <a:pt x="62" y="302"/>
                    </a:lnTo>
                    <a:lnTo>
                      <a:pt x="60" y="302"/>
                    </a:lnTo>
                    <a:lnTo>
                      <a:pt x="60" y="302"/>
                    </a:lnTo>
                    <a:lnTo>
                      <a:pt x="68" y="290"/>
                    </a:lnTo>
                    <a:lnTo>
                      <a:pt x="72" y="286"/>
                    </a:lnTo>
                    <a:lnTo>
                      <a:pt x="78" y="282"/>
                    </a:lnTo>
                    <a:lnTo>
                      <a:pt x="78" y="282"/>
                    </a:lnTo>
                    <a:lnTo>
                      <a:pt x="76" y="280"/>
                    </a:lnTo>
                    <a:lnTo>
                      <a:pt x="74" y="282"/>
                    </a:lnTo>
                    <a:lnTo>
                      <a:pt x="72" y="284"/>
                    </a:lnTo>
                    <a:lnTo>
                      <a:pt x="70" y="284"/>
                    </a:lnTo>
                    <a:lnTo>
                      <a:pt x="70" y="284"/>
                    </a:lnTo>
                    <a:lnTo>
                      <a:pt x="74" y="276"/>
                    </a:lnTo>
                    <a:lnTo>
                      <a:pt x="78" y="270"/>
                    </a:lnTo>
                    <a:lnTo>
                      <a:pt x="78" y="270"/>
                    </a:lnTo>
                    <a:lnTo>
                      <a:pt x="76" y="270"/>
                    </a:lnTo>
                    <a:lnTo>
                      <a:pt x="74" y="272"/>
                    </a:lnTo>
                    <a:lnTo>
                      <a:pt x="64" y="278"/>
                    </a:lnTo>
                    <a:lnTo>
                      <a:pt x="56" y="284"/>
                    </a:lnTo>
                    <a:lnTo>
                      <a:pt x="50" y="290"/>
                    </a:lnTo>
                    <a:lnTo>
                      <a:pt x="50" y="290"/>
                    </a:lnTo>
                    <a:lnTo>
                      <a:pt x="52" y="292"/>
                    </a:lnTo>
                    <a:lnTo>
                      <a:pt x="50" y="296"/>
                    </a:lnTo>
                    <a:lnTo>
                      <a:pt x="46" y="296"/>
                    </a:lnTo>
                    <a:lnTo>
                      <a:pt x="46" y="296"/>
                    </a:lnTo>
                    <a:lnTo>
                      <a:pt x="40" y="308"/>
                    </a:lnTo>
                    <a:lnTo>
                      <a:pt x="32" y="320"/>
                    </a:lnTo>
                    <a:lnTo>
                      <a:pt x="26" y="326"/>
                    </a:lnTo>
                    <a:lnTo>
                      <a:pt x="18" y="330"/>
                    </a:lnTo>
                    <a:lnTo>
                      <a:pt x="10" y="334"/>
                    </a:lnTo>
                    <a:lnTo>
                      <a:pt x="2" y="336"/>
                    </a:lnTo>
                    <a:lnTo>
                      <a:pt x="2" y="336"/>
                    </a:lnTo>
                    <a:lnTo>
                      <a:pt x="4" y="330"/>
                    </a:lnTo>
                    <a:lnTo>
                      <a:pt x="2" y="324"/>
                    </a:lnTo>
                    <a:lnTo>
                      <a:pt x="0" y="312"/>
                    </a:lnTo>
                    <a:lnTo>
                      <a:pt x="0" y="306"/>
                    </a:lnTo>
                    <a:lnTo>
                      <a:pt x="2" y="300"/>
                    </a:lnTo>
                    <a:lnTo>
                      <a:pt x="6" y="296"/>
                    </a:lnTo>
                    <a:lnTo>
                      <a:pt x="14" y="292"/>
                    </a:lnTo>
                    <a:lnTo>
                      <a:pt x="14" y="292"/>
                    </a:lnTo>
                    <a:lnTo>
                      <a:pt x="10" y="288"/>
                    </a:lnTo>
                    <a:lnTo>
                      <a:pt x="6" y="286"/>
                    </a:lnTo>
                    <a:lnTo>
                      <a:pt x="6" y="286"/>
                    </a:lnTo>
                    <a:lnTo>
                      <a:pt x="8" y="284"/>
                    </a:lnTo>
                    <a:lnTo>
                      <a:pt x="10" y="282"/>
                    </a:lnTo>
                    <a:lnTo>
                      <a:pt x="10" y="280"/>
                    </a:lnTo>
                    <a:lnTo>
                      <a:pt x="8" y="278"/>
                    </a:lnTo>
                    <a:lnTo>
                      <a:pt x="8" y="278"/>
                    </a:lnTo>
                    <a:lnTo>
                      <a:pt x="10" y="276"/>
                    </a:lnTo>
                    <a:lnTo>
                      <a:pt x="12" y="274"/>
                    </a:lnTo>
                    <a:lnTo>
                      <a:pt x="18" y="272"/>
                    </a:lnTo>
                    <a:lnTo>
                      <a:pt x="18" y="272"/>
                    </a:lnTo>
                    <a:lnTo>
                      <a:pt x="16" y="270"/>
                    </a:lnTo>
                    <a:lnTo>
                      <a:pt x="16" y="272"/>
                    </a:lnTo>
                    <a:lnTo>
                      <a:pt x="12" y="272"/>
                    </a:lnTo>
                    <a:lnTo>
                      <a:pt x="10" y="272"/>
                    </a:lnTo>
                    <a:lnTo>
                      <a:pt x="10" y="272"/>
                    </a:lnTo>
                    <a:lnTo>
                      <a:pt x="14" y="268"/>
                    </a:lnTo>
                    <a:lnTo>
                      <a:pt x="16" y="264"/>
                    </a:lnTo>
                    <a:lnTo>
                      <a:pt x="26" y="262"/>
                    </a:lnTo>
                    <a:lnTo>
                      <a:pt x="34" y="258"/>
                    </a:lnTo>
                    <a:lnTo>
                      <a:pt x="44" y="254"/>
                    </a:lnTo>
                    <a:lnTo>
                      <a:pt x="44" y="254"/>
                    </a:lnTo>
                    <a:lnTo>
                      <a:pt x="44" y="248"/>
                    </a:lnTo>
                    <a:lnTo>
                      <a:pt x="46" y="244"/>
                    </a:lnTo>
                    <a:lnTo>
                      <a:pt x="50" y="240"/>
                    </a:lnTo>
                    <a:lnTo>
                      <a:pt x="54" y="236"/>
                    </a:lnTo>
                    <a:lnTo>
                      <a:pt x="66" y="228"/>
                    </a:lnTo>
                    <a:lnTo>
                      <a:pt x="78" y="222"/>
                    </a:lnTo>
                    <a:lnTo>
                      <a:pt x="78" y="222"/>
                    </a:lnTo>
                    <a:lnTo>
                      <a:pt x="76" y="220"/>
                    </a:lnTo>
                    <a:lnTo>
                      <a:pt x="72" y="220"/>
                    </a:lnTo>
                    <a:lnTo>
                      <a:pt x="70" y="222"/>
                    </a:lnTo>
                    <a:lnTo>
                      <a:pt x="68" y="222"/>
                    </a:lnTo>
                    <a:lnTo>
                      <a:pt x="68" y="222"/>
                    </a:lnTo>
                    <a:lnTo>
                      <a:pt x="68" y="218"/>
                    </a:lnTo>
                    <a:lnTo>
                      <a:pt x="70" y="218"/>
                    </a:lnTo>
                    <a:lnTo>
                      <a:pt x="74" y="218"/>
                    </a:lnTo>
                    <a:lnTo>
                      <a:pt x="74" y="218"/>
                    </a:lnTo>
                    <a:lnTo>
                      <a:pt x="76" y="216"/>
                    </a:lnTo>
                    <a:lnTo>
                      <a:pt x="76" y="216"/>
                    </a:lnTo>
                    <a:lnTo>
                      <a:pt x="72" y="216"/>
                    </a:lnTo>
                    <a:lnTo>
                      <a:pt x="66" y="216"/>
                    </a:lnTo>
                    <a:lnTo>
                      <a:pt x="62" y="218"/>
                    </a:lnTo>
                    <a:lnTo>
                      <a:pt x="58" y="220"/>
                    </a:lnTo>
                    <a:lnTo>
                      <a:pt x="58" y="220"/>
                    </a:lnTo>
                    <a:lnTo>
                      <a:pt x="54" y="218"/>
                    </a:lnTo>
                    <a:lnTo>
                      <a:pt x="54" y="216"/>
                    </a:lnTo>
                    <a:lnTo>
                      <a:pt x="58" y="208"/>
                    </a:lnTo>
                    <a:lnTo>
                      <a:pt x="58" y="208"/>
                    </a:lnTo>
                    <a:lnTo>
                      <a:pt x="50" y="212"/>
                    </a:lnTo>
                    <a:lnTo>
                      <a:pt x="44" y="212"/>
                    </a:lnTo>
                    <a:lnTo>
                      <a:pt x="28" y="210"/>
                    </a:lnTo>
                    <a:lnTo>
                      <a:pt x="28" y="210"/>
                    </a:lnTo>
                    <a:lnTo>
                      <a:pt x="28" y="202"/>
                    </a:lnTo>
                    <a:lnTo>
                      <a:pt x="34" y="196"/>
                    </a:lnTo>
                    <a:lnTo>
                      <a:pt x="42" y="192"/>
                    </a:lnTo>
                    <a:lnTo>
                      <a:pt x="52" y="190"/>
                    </a:lnTo>
                    <a:lnTo>
                      <a:pt x="74" y="186"/>
                    </a:lnTo>
                    <a:lnTo>
                      <a:pt x="84" y="182"/>
                    </a:lnTo>
                    <a:lnTo>
                      <a:pt x="94" y="180"/>
                    </a:lnTo>
                    <a:lnTo>
                      <a:pt x="94" y="180"/>
                    </a:lnTo>
                    <a:lnTo>
                      <a:pt x="94" y="186"/>
                    </a:lnTo>
                    <a:lnTo>
                      <a:pt x="96" y="190"/>
                    </a:lnTo>
                    <a:lnTo>
                      <a:pt x="102" y="192"/>
                    </a:lnTo>
                    <a:lnTo>
                      <a:pt x="102" y="192"/>
                    </a:lnTo>
                    <a:lnTo>
                      <a:pt x="100" y="194"/>
                    </a:lnTo>
                    <a:lnTo>
                      <a:pt x="100" y="196"/>
                    </a:lnTo>
                    <a:lnTo>
                      <a:pt x="100" y="196"/>
                    </a:lnTo>
                    <a:lnTo>
                      <a:pt x="106" y="198"/>
                    </a:lnTo>
                    <a:lnTo>
                      <a:pt x="114" y="198"/>
                    </a:lnTo>
                    <a:lnTo>
                      <a:pt x="126" y="200"/>
                    </a:lnTo>
                    <a:lnTo>
                      <a:pt x="126" y="200"/>
                    </a:lnTo>
                    <a:lnTo>
                      <a:pt x="134" y="196"/>
                    </a:lnTo>
                    <a:lnTo>
                      <a:pt x="142" y="192"/>
                    </a:lnTo>
                    <a:lnTo>
                      <a:pt x="158" y="182"/>
                    </a:lnTo>
                    <a:lnTo>
                      <a:pt x="168" y="178"/>
                    </a:lnTo>
                    <a:lnTo>
                      <a:pt x="178" y="174"/>
                    </a:lnTo>
                    <a:lnTo>
                      <a:pt x="188" y="174"/>
                    </a:lnTo>
                    <a:lnTo>
                      <a:pt x="200" y="178"/>
                    </a:lnTo>
                    <a:lnTo>
                      <a:pt x="200" y="178"/>
                    </a:lnTo>
                    <a:lnTo>
                      <a:pt x="214" y="172"/>
                    </a:lnTo>
                    <a:lnTo>
                      <a:pt x="236" y="162"/>
                    </a:lnTo>
                    <a:lnTo>
                      <a:pt x="262" y="150"/>
                    </a:lnTo>
                    <a:lnTo>
                      <a:pt x="272" y="144"/>
                    </a:lnTo>
                    <a:lnTo>
                      <a:pt x="278" y="138"/>
                    </a:lnTo>
                    <a:lnTo>
                      <a:pt x="278" y="138"/>
                    </a:lnTo>
                    <a:lnTo>
                      <a:pt x="288" y="128"/>
                    </a:lnTo>
                    <a:lnTo>
                      <a:pt x="300" y="118"/>
                    </a:lnTo>
                    <a:lnTo>
                      <a:pt x="300" y="118"/>
                    </a:lnTo>
                    <a:lnTo>
                      <a:pt x="296" y="118"/>
                    </a:lnTo>
                    <a:lnTo>
                      <a:pt x="290" y="118"/>
                    </a:lnTo>
                    <a:lnTo>
                      <a:pt x="284" y="120"/>
                    </a:lnTo>
                    <a:lnTo>
                      <a:pt x="278" y="118"/>
                    </a:lnTo>
                    <a:lnTo>
                      <a:pt x="278" y="118"/>
                    </a:lnTo>
                    <a:lnTo>
                      <a:pt x="284" y="114"/>
                    </a:lnTo>
                    <a:lnTo>
                      <a:pt x="292" y="112"/>
                    </a:lnTo>
                    <a:lnTo>
                      <a:pt x="300" y="112"/>
                    </a:lnTo>
                    <a:lnTo>
                      <a:pt x="310" y="112"/>
                    </a:lnTo>
                    <a:lnTo>
                      <a:pt x="310" y="112"/>
                    </a:lnTo>
                    <a:lnTo>
                      <a:pt x="314" y="112"/>
                    </a:lnTo>
                    <a:lnTo>
                      <a:pt x="316" y="110"/>
                    </a:lnTo>
                    <a:lnTo>
                      <a:pt x="320" y="104"/>
                    </a:lnTo>
                    <a:lnTo>
                      <a:pt x="326" y="98"/>
                    </a:lnTo>
                    <a:lnTo>
                      <a:pt x="328" y="96"/>
                    </a:lnTo>
                    <a:lnTo>
                      <a:pt x="332" y="96"/>
                    </a:lnTo>
                    <a:lnTo>
                      <a:pt x="332" y="96"/>
                    </a:lnTo>
                    <a:lnTo>
                      <a:pt x="340" y="90"/>
                    </a:lnTo>
                    <a:lnTo>
                      <a:pt x="346" y="86"/>
                    </a:lnTo>
                    <a:lnTo>
                      <a:pt x="352" y="82"/>
                    </a:lnTo>
                    <a:lnTo>
                      <a:pt x="358" y="76"/>
                    </a:lnTo>
                    <a:lnTo>
                      <a:pt x="358" y="76"/>
                    </a:lnTo>
                    <a:lnTo>
                      <a:pt x="356" y="74"/>
                    </a:lnTo>
                    <a:lnTo>
                      <a:pt x="352" y="74"/>
                    </a:lnTo>
                    <a:lnTo>
                      <a:pt x="352" y="74"/>
                    </a:lnTo>
                    <a:lnTo>
                      <a:pt x="348" y="78"/>
                    </a:lnTo>
                    <a:lnTo>
                      <a:pt x="344" y="82"/>
                    </a:lnTo>
                    <a:lnTo>
                      <a:pt x="336" y="84"/>
                    </a:lnTo>
                    <a:lnTo>
                      <a:pt x="326" y="86"/>
                    </a:lnTo>
                    <a:lnTo>
                      <a:pt x="326" y="86"/>
                    </a:lnTo>
                    <a:lnTo>
                      <a:pt x="326" y="82"/>
                    </a:lnTo>
                    <a:lnTo>
                      <a:pt x="326" y="78"/>
                    </a:lnTo>
                    <a:lnTo>
                      <a:pt x="326" y="74"/>
                    </a:lnTo>
                    <a:lnTo>
                      <a:pt x="324" y="70"/>
                    </a:lnTo>
                    <a:lnTo>
                      <a:pt x="324" y="70"/>
                    </a:lnTo>
                    <a:lnTo>
                      <a:pt x="318" y="76"/>
                    </a:lnTo>
                    <a:lnTo>
                      <a:pt x="314" y="80"/>
                    </a:lnTo>
                    <a:lnTo>
                      <a:pt x="310" y="80"/>
                    </a:lnTo>
                    <a:lnTo>
                      <a:pt x="310" y="80"/>
                    </a:lnTo>
                    <a:lnTo>
                      <a:pt x="312" y="76"/>
                    </a:lnTo>
                    <a:lnTo>
                      <a:pt x="314" y="74"/>
                    </a:lnTo>
                    <a:lnTo>
                      <a:pt x="318" y="72"/>
                    </a:lnTo>
                    <a:lnTo>
                      <a:pt x="320" y="68"/>
                    </a:lnTo>
                    <a:lnTo>
                      <a:pt x="320" y="68"/>
                    </a:lnTo>
                    <a:lnTo>
                      <a:pt x="316" y="70"/>
                    </a:lnTo>
                    <a:lnTo>
                      <a:pt x="314" y="72"/>
                    </a:lnTo>
                    <a:lnTo>
                      <a:pt x="310" y="74"/>
                    </a:lnTo>
                    <a:lnTo>
                      <a:pt x="304" y="74"/>
                    </a:lnTo>
                    <a:lnTo>
                      <a:pt x="304" y="74"/>
                    </a:lnTo>
                    <a:lnTo>
                      <a:pt x="306" y="72"/>
                    </a:lnTo>
                    <a:lnTo>
                      <a:pt x="306" y="70"/>
                    </a:lnTo>
                    <a:lnTo>
                      <a:pt x="306" y="66"/>
                    </a:lnTo>
                    <a:lnTo>
                      <a:pt x="302" y="60"/>
                    </a:lnTo>
                    <a:lnTo>
                      <a:pt x="300" y="60"/>
                    </a:lnTo>
                    <a:lnTo>
                      <a:pt x="298" y="60"/>
                    </a:lnTo>
                    <a:lnTo>
                      <a:pt x="298" y="60"/>
                    </a:lnTo>
                    <a:lnTo>
                      <a:pt x="300" y="54"/>
                    </a:lnTo>
                    <a:lnTo>
                      <a:pt x="304" y="52"/>
                    </a:lnTo>
                    <a:lnTo>
                      <a:pt x="318" y="50"/>
                    </a:lnTo>
                    <a:lnTo>
                      <a:pt x="318" y="50"/>
                    </a:lnTo>
                    <a:lnTo>
                      <a:pt x="314" y="46"/>
                    </a:lnTo>
                    <a:lnTo>
                      <a:pt x="310" y="46"/>
                    </a:lnTo>
                    <a:lnTo>
                      <a:pt x="306" y="46"/>
                    </a:lnTo>
                    <a:lnTo>
                      <a:pt x="300" y="46"/>
                    </a:lnTo>
                    <a:lnTo>
                      <a:pt x="300" y="46"/>
                    </a:lnTo>
                    <a:lnTo>
                      <a:pt x="318" y="36"/>
                    </a:lnTo>
                    <a:lnTo>
                      <a:pt x="340" y="28"/>
                    </a:lnTo>
                    <a:lnTo>
                      <a:pt x="340" y="28"/>
                    </a:lnTo>
                    <a:lnTo>
                      <a:pt x="342" y="30"/>
                    </a:lnTo>
                    <a:lnTo>
                      <a:pt x="340" y="32"/>
                    </a:lnTo>
                    <a:lnTo>
                      <a:pt x="338" y="36"/>
                    </a:lnTo>
                    <a:lnTo>
                      <a:pt x="338" y="36"/>
                    </a:lnTo>
                    <a:lnTo>
                      <a:pt x="340" y="36"/>
                    </a:lnTo>
                    <a:lnTo>
                      <a:pt x="342" y="38"/>
                    </a:lnTo>
                    <a:lnTo>
                      <a:pt x="342" y="38"/>
                    </a:lnTo>
                    <a:lnTo>
                      <a:pt x="346" y="38"/>
                    </a:lnTo>
                    <a:lnTo>
                      <a:pt x="348" y="36"/>
                    </a:lnTo>
                    <a:lnTo>
                      <a:pt x="350" y="34"/>
                    </a:lnTo>
                    <a:lnTo>
                      <a:pt x="354" y="32"/>
                    </a:lnTo>
                    <a:lnTo>
                      <a:pt x="354" y="32"/>
                    </a:lnTo>
                    <a:lnTo>
                      <a:pt x="352" y="28"/>
                    </a:lnTo>
                    <a:lnTo>
                      <a:pt x="352" y="22"/>
                    </a:lnTo>
                    <a:lnTo>
                      <a:pt x="352" y="22"/>
                    </a:lnTo>
                    <a:lnTo>
                      <a:pt x="388" y="14"/>
                    </a:lnTo>
                    <a:lnTo>
                      <a:pt x="428" y="6"/>
                    </a:lnTo>
                    <a:lnTo>
                      <a:pt x="448" y="2"/>
                    </a:lnTo>
                    <a:lnTo>
                      <a:pt x="466" y="0"/>
                    </a:lnTo>
                    <a:lnTo>
                      <a:pt x="486" y="0"/>
                    </a:lnTo>
                    <a:lnTo>
                      <a:pt x="506" y="2"/>
                    </a:lnTo>
                    <a:lnTo>
                      <a:pt x="506" y="2"/>
                    </a:lnTo>
                    <a:lnTo>
                      <a:pt x="500" y="6"/>
                    </a:lnTo>
                    <a:lnTo>
                      <a:pt x="494" y="8"/>
                    </a:lnTo>
                    <a:lnTo>
                      <a:pt x="478" y="10"/>
                    </a:lnTo>
                    <a:lnTo>
                      <a:pt x="478" y="10"/>
                    </a:lnTo>
                    <a:lnTo>
                      <a:pt x="482" y="12"/>
                    </a:lnTo>
                    <a:lnTo>
                      <a:pt x="486" y="12"/>
                    </a:lnTo>
                    <a:lnTo>
                      <a:pt x="496" y="12"/>
                    </a:lnTo>
                    <a:lnTo>
                      <a:pt x="504" y="10"/>
                    </a:lnTo>
                    <a:lnTo>
                      <a:pt x="508" y="12"/>
                    </a:lnTo>
                    <a:lnTo>
                      <a:pt x="512" y="14"/>
                    </a:lnTo>
                    <a:lnTo>
                      <a:pt x="512" y="14"/>
                    </a:lnTo>
                    <a:lnTo>
                      <a:pt x="510" y="16"/>
                    </a:lnTo>
                    <a:lnTo>
                      <a:pt x="510" y="16"/>
                    </a:lnTo>
                    <a:lnTo>
                      <a:pt x="518" y="14"/>
                    </a:lnTo>
                    <a:lnTo>
                      <a:pt x="518" y="14"/>
                    </a:lnTo>
                    <a:close/>
                    <a:moveTo>
                      <a:pt x="378" y="40"/>
                    </a:moveTo>
                    <a:lnTo>
                      <a:pt x="378" y="40"/>
                    </a:lnTo>
                    <a:lnTo>
                      <a:pt x="400" y="32"/>
                    </a:lnTo>
                    <a:lnTo>
                      <a:pt x="420" y="24"/>
                    </a:lnTo>
                    <a:lnTo>
                      <a:pt x="464" y="14"/>
                    </a:lnTo>
                    <a:lnTo>
                      <a:pt x="464" y="14"/>
                    </a:lnTo>
                    <a:lnTo>
                      <a:pt x="466" y="14"/>
                    </a:lnTo>
                    <a:lnTo>
                      <a:pt x="466" y="16"/>
                    </a:lnTo>
                    <a:lnTo>
                      <a:pt x="468" y="18"/>
                    </a:lnTo>
                    <a:lnTo>
                      <a:pt x="468" y="18"/>
                    </a:lnTo>
                    <a:lnTo>
                      <a:pt x="468" y="18"/>
                    </a:lnTo>
                    <a:lnTo>
                      <a:pt x="470" y="16"/>
                    </a:lnTo>
                    <a:lnTo>
                      <a:pt x="472" y="14"/>
                    </a:lnTo>
                    <a:lnTo>
                      <a:pt x="474" y="10"/>
                    </a:lnTo>
                    <a:lnTo>
                      <a:pt x="472" y="10"/>
                    </a:lnTo>
                    <a:lnTo>
                      <a:pt x="472" y="10"/>
                    </a:lnTo>
                    <a:lnTo>
                      <a:pt x="446" y="14"/>
                    </a:lnTo>
                    <a:lnTo>
                      <a:pt x="422" y="20"/>
                    </a:lnTo>
                    <a:lnTo>
                      <a:pt x="398" y="28"/>
                    </a:lnTo>
                    <a:lnTo>
                      <a:pt x="388" y="34"/>
                    </a:lnTo>
                    <a:lnTo>
                      <a:pt x="378" y="40"/>
                    </a:lnTo>
                    <a:lnTo>
                      <a:pt x="378" y="4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02" name="Freeform 190"/>
              <p:cNvSpPr>
                <a:spLocks/>
              </p:cNvSpPr>
              <p:nvPr userDrawn="1"/>
            </p:nvSpPr>
            <p:spPr bwMode="auto">
              <a:xfrm>
                <a:off x="3739" y="258"/>
                <a:ext cx="21" cy="7"/>
              </a:xfrm>
              <a:custGeom>
                <a:avLst/>
                <a:gdLst>
                  <a:gd name="T0" fmla="*/ 18 w 78"/>
                  <a:gd name="T1" fmla="*/ 2 h 24"/>
                  <a:gd name="T2" fmla="*/ 18 w 78"/>
                  <a:gd name="T3" fmla="*/ 2 h 24"/>
                  <a:gd name="T4" fmla="*/ 32 w 78"/>
                  <a:gd name="T5" fmla="*/ 2 h 24"/>
                  <a:gd name="T6" fmla="*/ 46 w 78"/>
                  <a:gd name="T7" fmla="*/ 2 h 24"/>
                  <a:gd name="T8" fmla="*/ 78 w 78"/>
                  <a:gd name="T9" fmla="*/ 0 h 24"/>
                  <a:gd name="T10" fmla="*/ 78 w 78"/>
                  <a:gd name="T11" fmla="*/ 0 h 24"/>
                  <a:gd name="T12" fmla="*/ 60 w 78"/>
                  <a:gd name="T13" fmla="*/ 10 h 24"/>
                  <a:gd name="T14" fmla="*/ 40 w 78"/>
                  <a:gd name="T15" fmla="*/ 18 h 24"/>
                  <a:gd name="T16" fmla="*/ 20 w 78"/>
                  <a:gd name="T17" fmla="*/ 24 h 24"/>
                  <a:gd name="T18" fmla="*/ 10 w 78"/>
                  <a:gd name="T19" fmla="*/ 24 h 24"/>
                  <a:gd name="T20" fmla="*/ 0 w 78"/>
                  <a:gd name="T21" fmla="*/ 24 h 24"/>
                  <a:gd name="T22" fmla="*/ 0 w 78"/>
                  <a:gd name="T23" fmla="*/ 24 h 24"/>
                  <a:gd name="T24" fmla="*/ 0 w 78"/>
                  <a:gd name="T25" fmla="*/ 20 h 24"/>
                  <a:gd name="T26" fmla="*/ 2 w 78"/>
                  <a:gd name="T27" fmla="*/ 16 h 24"/>
                  <a:gd name="T28" fmla="*/ 8 w 78"/>
                  <a:gd name="T29" fmla="*/ 10 h 24"/>
                  <a:gd name="T30" fmla="*/ 16 w 78"/>
                  <a:gd name="T31" fmla="*/ 6 h 24"/>
                  <a:gd name="T32" fmla="*/ 18 w 78"/>
                  <a:gd name="T33" fmla="*/ 4 h 24"/>
                  <a:gd name="T34" fmla="*/ 18 w 78"/>
                  <a:gd name="T35" fmla="*/ 2 h 24"/>
                  <a:gd name="T36" fmla="*/ 18 w 78"/>
                  <a:gd name="T37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24">
                    <a:moveTo>
                      <a:pt x="18" y="2"/>
                    </a:moveTo>
                    <a:lnTo>
                      <a:pt x="18" y="2"/>
                    </a:lnTo>
                    <a:lnTo>
                      <a:pt x="32" y="2"/>
                    </a:lnTo>
                    <a:lnTo>
                      <a:pt x="46" y="2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0" y="24"/>
                    </a:lnTo>
                    <a:lnTo>
                      <a:pt x="10" y="2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0"/>
                    </a:lnTo>
                    <a:lnTo>
                      <a:pt x="2" y="16"/>
                    </a:lnTo>
                    <a:lnTo>
                      <a:pt x="8" y="10"/>
                    </a:lnTo>
                    <a:lnTo>
                      <a:pt x="16" y="6"/>
                    </a:lnTo>
                    <a:lnTo>
                      <a:pt x="18" y="4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03" name="Freeform 191"/>
              <p:cNvSpPr>
                <a:spLocks/>
              </p:cNvSpPr>
              <p:nvPr userDrawn="1"/>
            </p:nvSpPr>
            <p:spPr bwMode="auto">
              <a:xfrm>
                <a:off x="3797" y="258"/>
                <a:ext cx="26" cy="8"/>
              </a:xfrm>
              <a:custGeom>
                <a:avLst/>
                <a:gdLst>
                  <a:gd name="T0" fmla="*/ 94 w 96"/>
                  <a:gd name="T1" fmla="*/ 0 h 30"/>
                  <a:gd name="T2" fmla="*/ 94 w 96"/>
                  <a:gd name="T3" fmla="*/ 0 h 30"/>
                  <a:gd name="T4" fmla="*/ 96 w 96"/>
                  <a:gd name="T5" fmla="*/ 0 h 30"/>
                  <a:gd name="T6" fmla="*/ 94 w 96"/>
                  <a:gd name="T7" fmla="*/ 4 h 30"/>
                  <a:gd name="T8" fmla="*/ 92 w 96"/>
                  <a:gd name="T9" fmla="*/ 6 h 30"/>
                  <a:gd name="T10" fmla="*/ 90 w 96"/>
                  <a:gd name="T11" fmla="*/ 8 h 30"/>
                  <a:gd name="T12" fmla="*/ 90 w 96"/>
                  <a:gd name="T13" fmla="*/ 8 h 30"/>
                  <a:gd name="T14" fmla="*/ 90 w 96"/>
                  <a:gd name="T15" fmla="*/ 8 h 30"/>
                  <a:gd name="T16" fmla="*/ 88 w 96"/>
                  <a:gd name="T17" fmla="*/ 6 h 30"/>
                  <a:gd name="T18" fmla="*/ 88 w 96"/>
                  <a:gd name="T19" fmla="*/ 4 h 30"/>
                  <a:gd name="T20" fmla="*/ 86 w 96"/>
                  <a:gd name="T21" fmla="*/ 4 h 30"/>
                  <a:gd name="T22" fmla="*/ 86 w 96"/>
                  <a:gd name="T23" fmla="*/ 4 h 30"/>
                  <a:gd name="T24" fmla="*/ 42 w 96"/>
                  <a:gd name="T25" fmla="*/ 14 h 30"/>
                  <a:gd name="T26" fmla="*/ 22 w 96"/>
                  <a:gd name="T27" fmla="*/ 22 h 30"/>
                  <a:gd name="T28" fmla="*/ 0 w 96"/>
                  <a:gd name="T29" fmla="*/ 30 h 30"/>
                  <a:gd name="T30" fmla="*/ 0 w 96"/>
                  <a:gd name="T31" fmla="*/ 30 h 30"/>
                  <a:gd name="T32" fmla="*/ 10 w 96"/>
                  <a:gd name="T33" fmla="*/ 24 h 30"/>
                  <a:gd name="T34" fmla="*/ 20 w 96"/>
                  <a:gd name="T35" fmla="*/ 18 h 30"/>
                  <a:gd name="T36" fmla="*/ 44 w 96"/>
                  <a:gd name="T37" fmla="*/ 10 h 30"/>
                  <a:gd name="T38" fmla="*/ 68 w 96"/>
                  <a:gd name="T39" fmla="*/ 4 h 30"/>
                  <a:gd name="T40" fmla="*/ 94 w 96"/>
                  <a:gd name="T41" fmla="*/ 0 h 30"/>
                  <a:gd name="T42" fmla="*/ 94 w 96"/>
                  <a:gd name="T4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6" h="30">
                    <a:moveTo>
                      <a:pt x="94" y="0"/>
                    </a:moveTo>
                    <a:lnTo>
                      <a:pt x="94" y="0"/>
                    </a:lnTo>
                    <a:lnTo>
                      <a:pt x="96" y="0"/>
                    </a:lnTo>
                    <a:lnTo>
                      <a:pt x="94" y="4"/>
                    </a:lnTo>
                    <a:lnTo>
                      <a:pt x="92" y="6"/>
                    </a:lnTo>
                    <a:lnTo>
                      <a:pt x="90" y="8"/>
                    </a:lnTo>
                    <a:lnTo>
                      <a:pt x="90" y="8"/>
                    </a:lnTo>
                    <a:lnTo>
                      <a:pt x="90" y="8"/>
                    </a:lnTo>
                    <a:lnTo>
                      <a:pt x="88" y="6"/>
                    </a:lnTo>
                    <a:lnTo>
                      <a:pt x="88" y="4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42" y="14"/>
                    </a:lnTo>
                    <a:lnTo>
                      <a:pt x="22" y="22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10" y="24"/>
                    </a:lnTo>
                    <a:lnTo>
                      <a:pt x="20" y="18"/>
                    </a:lnTo>
                    <a:lnTo>
                      <a:pt x="44" y="10"/>
                    </a:lnTo>
                    <a:lnTo>
                      <a:pt x="68" y="4"/>
                    </a:lnTo>
                    <a:lnTo>
                      <a:pt x="94" y="0"/>
                    </a:lnTo>
                    <a:lnTo>
                      <a:pt x="9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04" name="Freeform 192"/>
              <p:cNvSpPr>
                <a:spLocks/>
              </p:cNvSpPr>
              <p:nvPr userDrawn="1"/>
            </p:nvSpPr>
            <p:spPr bwMode="auto">
              <a:xfrm>
                <a:off x="3482" y="264"/>
                <a:ext cx="6" cy="4"/>
              </a:xfrm>
              <a:custGeom>
                <a:avLst/>
                <a:gdLst>
                  <a:gd name="T0" fmla="*/ 24 w 24"/>
                  <a:gd name="T1" fmla="*/ 0 h 14"/>
                  <a:gd name="T2" fmla="*/ 24 w 24"/>
                  <a:gd name="T3" fmla="*/ 0 h 14"/>
                  <a:gd name="T4" fmla="*/ 12 w 24"/>
                  <a:gd name="T5" fmla="*/ 10 h 14"/>
                  <a:gd name="T6" fmla="*/ 12 w 24"/>
                  <a:gd name="T7" fmla="*/ 10 h 14"/>
                  <a:gd name="T8" fmla="*/ 2 w 24"/>
                  <a:gd name="T9" fmla="*/ 14 h 14"/>
                  <a:gd name="T10" fmla="*/ 0 w 24"/>
                  <a:gd name="T11" fmla="*/ 14 h 14"/>
                  <a:gd name="T12" fmla="*/ 0 w 24"/>
                  <a:gd name="T13" fmla="*/ 12 h 14"/>
                  <a:gd name="T14" fmla="*/ 8 w 24"/>
                  <a:gd name="T15" fmla="*/ 8 h 14"/>
                  <a:gd name="T16" fmla="*/ 24 w 24"/>
                  <a:gd name="T17" fmla="*/ 0 h 14"/>
                  <a:gd name="T18" fmla="*/ 24 w 24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14">
                    <a:moveTo>
                      <a:pt x="24" y="0"/>
                    </a:moveTo>
                    <a:lnTo>
                      <a:pt x="24" y="0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8" y="8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05" name="Freeform 193"/>
              <p:cNvSpPr>
                <a:spLocks/>
              </p:cNvSpPr>
              <p:nvPr userDrawn="1"/>
            </p:nvSpPr>
            <p:spPr bwMode="auto">
              <a:xfrm>
                <a:off x="3473" y="271"/>
                <a:ext cx="2" cy="1"/>
              </a:xfrm>
              <a:custGeom>
                <a:avLst/>
                <a:gdLst>
                  <a:gd name="T0" fmla="*/ 10 w 10"/>
                  <a:gd name="T1" fmla="*/ 0 h 6"/>
                  <a:gd name="T2" fmla="*/ 10 w 10"/>
                  <a:gd name="T3" fmla="*/ 0 h 6"/>
                  <a:gd name="T4" fmla="*/ 8 w 10"/>
                  <a:gd name="T5" fmla="*/ 4 h 6"/>
                  <a:gd name="T6" fmla="*/ 6 w 10"/>
                  <a:gd name="T7" fmla="*/ 4 h 6"/>
                  <a:gd name="T8" fmla="*/ 2 w 10"/>
                  <a:gd name="T9" fmla="*/ 6 h 6"/>
                  <a:gd name="T10" fmla="*/ 0 w 10"/>
                  <a:gd name="T11" fmla="*/ 6 h 6"/>
                  <a:gd name="T12" fmla="*/ 0 w 10"/>
                  <a:gd name="T13" fmla="*/ 6 h 6"/>
                  <a:gd name="T14" fmla="*/ 0 w 10"/>
                  <a:gd name="T15" fmla="*/ 6 h 6"/>
                  <a:gd name="T16" fmla="*/ 2 w 10"/>
                  <a:gd name="T17" fmla="*/ 2 h 6"/>
                  <a:gd name="T18" fmla="*/ 10 w 10"/>
                  <a:gd name="T19" fmla="*/ 0 h 6"/>
                  <a:gd name="T20" fmla="*/ 10 w 10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6">
                    <a:moveTo>
                      <a:pt x="10" y="0"/>
                    </a:moveTo>
                    <a:lnTo>
                      <a:pt x="10" y="0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06" name="Freeform 194"/>
              <p:cNvSpPr>
                <a:spLocks/>
              </p:cNvSpPr>
              <p:nvPr userDrawn="1"/>
            </p:nvSpPr>
            <p:spPr bwMode="auto">
              <a:xfrm>
                <a:off x="3930" y="273"/>
                <a:ext cx="2" cy="3"/>
              </a:xfrm>
              <a:custGeom>
                <a:avLst/>
                <a:gdLst>
                  <a:gd name="T0" fmla="*/ 6 w 8"/>
                  <a:gd name="T1" fmla="*/ 0 h 12"/>
                  <a:gd name="T2" fmla="*/ 6 w 8"/>
                  <a:gd name="T3" fmla="*/ 0 h 12"/>
                  <a:gd name="T4" fmla="*/ 6 w 8"/>
                  <a:gd name="T5" fmla="*/ 0 h 12"/>
                  <a:gd name="T6" fmla="*/ 6 w 8"/>
                  <a:gd name="T7" fmla="*/ 2 h 12"/>
                  <a:gd name="T8" fmla="*/ 6 w 8"/>
                  <a:gd name="T9" fmla="*/ 6 h 12"/>
                  <a:gd name="T10" fmla="*/ 6 w 8"/>
                  <a:gd name="T11" fmla="*/ 8 h 12"/>
                  <a:gd name="T12" fmla="*/ 8 w 8"/>
                  <a:gd name="T13" fmla="*/ 6 h 12"/>
                  <a:gd name="T14" fmla="*/ 8 w 8"/>
                  <a:gd name="T15" fmla="*/ 6 h 12"/>
                  <a:gd name="T16" fmla="*/ 8 w 8"/>
                  <a:gd name="T17" fmla="*/ 10 h 12"/>
                  <a:gd name="T18" fmla="*/ 6 w 8"/>
                  <a:gd name="T19" fmla="*/ 12 h 12"/>
                  <a:gd name="T20" fmla="*/ 0 w 8"/>
                  <a:gd name="T21" fmla="*/ 12 h 12"/>
                  <a:gd name="T22" fmla="*/ 0 w 8"/>
                  <a:gd name="T23" fmla="*/ 12 h 12"/>
                  <a:gd name="T24" fmla="*/ 0 w 8"/>
                  <a:gd name="T25" fmla="*/ 8 h 12"/>
                  <a:gd name="T26" fmla="*/ 0 w 8"/>
                  <a:gd name="T27" fmla="*/ 6 h 12"/>
                  <a:gd name="T28" fmla="*/ 2 w 8"/>
                  <a:gd name="T29" fmla="*/ 0 h 12"/>
                  <a:gd name="T30" fmla="*/ 2 w 8"/>
                  <a:gd name="T31" fmla="*/ 0 h 12"/>
                  <a:gd name="T32" fmla="*/ 4 w 8"/>
                  <a:gd name="T33" fmla="*/ 2 h 12"/>
                  <a:gd name="T34" fmla="*/ 6 w 8"/>
                  <a:gd name="T35" fmla="*/ 0 h 12"/>
                  <a:gd name="T36" fmla="*/ 6 w 8"/>
                  <a:gd name="T3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12">
                    <a:moveTo>
                      <a:pt x="6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10"/>
                    </a:lnTo>
                    <a:lnTo>
                      <a:pt x="6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07" name="Freeform 195"/>
              <p:cNvSpPr>
                <a:spLocks/>
              </p:cNvSpPr>
              <p:nvPr userDrawn="1"/>
            </p:nvSpPr>
            <p:spPr bwMode="auto">
              <a:xfrm>
                <a:off x="3777" y="277"/>
                <a:ext cx="4" cy="2"/>
              </a:xfrm>
              <a:custGeom>
                <a:avLst/>
                <a:gdLst>
                  <a:gd name="T0" fmla="*/ 16 w 16"/>
                  <a:gd name="T1" fmla="*/ 2 h 6"/>
                  <a:gd name="T2" fmla="*/ 16 w 16"/>
                  <a:gd name="T3" fmla="*/ 2 h 6"/>
                  <a:gd name="T4" fmla="*/ 16 w 16"/>
                  <a:gd name="T5" fmla="*/ 6 h 6"/>
                  <a:gd name="T6" fmla="*/ 12 w 16"/>
                  <a:gd name="T7" fmla="*/ 6 h 6"/>
                  <a:gd name="T8" fmla="*/ 6 w 16"/>
                  <a:gd name="T9" fmla="*/ 6 h 6"/>
                  <a:gd name="T10" fmla="*/ 4 w 16"/>
                  <a:gd name="T11" fmla="*/ 4 h 6"/>
                  <a:gd name="T12" fmla="*/ 4 w 16"/>
                  <a:gd name="T13" fmla="*/ 4 h 6"/>
                  <a:gd name="T14" fmla="*/ 2 w 16"/>
                  <a:gd name="T15" fmla="*/ 4 h 6"/>
                  <a:gd name="T16" fmla="*/ 2 w 16"/>
                  <a:gd name="T17" fmla="*/ 6 h 6"/>
                  <a:gd name="T18" fmla="*/ 2 w 16"/>
                  <a:gd name="T19" fmla="*/ 6 h 6"/>
                  <a:gd name="T20" fmla="*/ 0 w 16"/>
                  <a:gd name="T21" fmla="*/ 4 h 6"/>
                  <a:gd name="T22" fmla="*/ 4 w 16"/>
                  <a:gd name="T23" fmla="*/ 2 h 6"/>
                  <a:gd name="T24" fmla="*/ 8 w 16"/>
                  <a:gd name="T25" fmla="*/ 0 h 6"/>
                  <a:gd name="T26" fmla="*/ 14 w 16"/>
                  <a:gd name="T27" fmla="*/ 0 h 6"/>
                  <a:gd name="T28" fmla="*/ 14 w 16"/>
                  <a:gd name="T29" fmla="*/ 0 h 6"/>
                  <a:gd name="T30" fmla="*/ 12 w 16"/>
                  <a:gd name="T31" fmla="*/ 4 h 6"/>
                  <a:gd name="T32" fmla="*/ 16 w 16"/>
                  <a:gd name="T33" fmla="*/ 2 h 6"/>
                  <a:gd name="T34" fmla="*/ 16 w 16"/>
                  <a:gd name="T3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6">
                    <a:moveTo>
                      <a:pt x="16" y="2"/>
                    </a:moveTo>
                    <a:lnTo>
                      <a:pt x="16" y="2"/>
                    </a:lnTo>
                    <a:lnTo>
                      <a:pt x="16" y="6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4"/>
                    </a:lnTo>
                    <a:lnTo>
                      <a:pt x="16" y="2"/>
                    </a:lnTo>
                    <a:lnTo>
                      <a:pt x="16" y="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08" name="Freeform 196"/>
              <p:cNvSpPr>
                <a:spLocks/>
              </p:cNvSpPr>
              <p:nvPr userDrawn="1"/>
            </p:nvSpPr>
            <p:spPr bwMode="auto">
              <a:xfrm>
                <a:off x="3769" y="281"/>
                <a:ext cx="9" cy="2"/>
              </a:xfrm>
              <a:custGeom>
                <a:avLst/>
                <a:gdLst>
                  <a:gd name="T0" fmla="*/ 36 w 36"/>
                  <a:gd name="T1" fmla="*/ 0 h 8"/>
                  <a:gd name="T2" fmla="*/ 36 w 36"/>
                  <a:gd name="T3" fmla="*/ 0 h 8"/>
                  <a:gd name="T4" fmla="*/ 28 w 36"/>
                  <a:gd name="T5" fmla="*/ 4 h 8"/>
                  <a:gd name="T6" fmla="*/ 22 w 36"/>
                  <a:gd name="T7" fmla="*/ 6 h 8"/>
                  <a:gd name="T8" fmla="*/ 0 w 36"/>
                  <a:gd name="T9" fmla="*/ 8 h 8"/>
                  <a:gd name="T10" fmla="*/ 0 w 36"/>
                  <a:gd name="T11" fmla="*/ 8 h 8"/>
                  <a:gd name="T12" fmla="*/ 8 w 36"/>
                  <a:gd name="T13" fmla="*/ 4 h 8"/>
                  <a:gd name="T14" fmla="*/ 18 w 36"/>
                  <a:gd name="T15" fmla="*/ 2 h 8"/>
                  <a:gd name="T16" fmla="*/ 36 w 36"/>
                  <a:gd name="T17" fmla="*/ 0 h 8"/>
                  <a:gd name="T18" fmla="*/ 36 w 36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8">
                    <a:moveTo>
                      <a:pt x="36" y="0"/>
                    </a:moveTo>
                    <a:lnTo>
                      <a:pt x="36" y="0"/>
                    </a:lnTo>
                    <a:lnTo>
                      <a:pt x="28" y="4"/>
                    </a:lnTo>
                    <a:lnTo>
                      <a:pt x="2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4"/>
                    </a:lnTo>
                    <a:lnTo>
                      <a:pt x="18" y="2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09" name="Freeform 197"/>
              <p:cNvSpPr>
                <a:spLocks/>
              </p:cNvSpPr>
              <p:nvPr userDrawn="1"/>
            </p:nvSpPr>
            <p:spPr bwMode="auto">
              <a:xfrm>
                <a:off x="4011" y="250"/>
                <a:ext cx="75" cy="41"/>
              </a:xfrm>
              <a:custGeom>
                <a:avLst/>
                <a:gdLst>
                  <a:gd name="T0" fmla="*/ 0 w 286"/>
                  <a:gd name="T1" fmla="*/ 0 h 158"/>
                  <a:gd name="T2" fmla="*/ 16 w 286"/>
                  <a:gd name="T3" fmla="*/ 2 h 158"/>
                  <a:gd name="T4" fmla="*/ 46 w 286"/>
                  <a:gd name="T5" fmla="*/ 18 h 158"/>
                  <a:gd name="T6" fmla="*/ 58 w 286"/>
                  <a:gd name="T7" fmla="*/ 30 h 158"/>
                  <a:gd name="T8" fmla="*/ 74 w 286"/>
                  <a:gd name="T9" fmla="*/ 40 h 158"/>
                  <a:gd name="T10" fmla="*/ 90 w 286"/>
                  <a:gd name="T11" fmla="*/ 48 h 158"/>
                  <a:gd name="T12" fmla="*/ 100 w 286"/>
                  <a:gd name="T13" fmla="*/ 60 h 158"/>
                  <a:gd name="T14" fmla="*/ 98 w 286"/>
                  <a:gd name="T15" fmla="*/ 60 h 158"/>
                  <a:gd name="T16" fmla="*/ 128 w 286"/>
                  <a:gd name="T17" fmla="*/ 74 h 158"/>
                  <a:gd name="T18" fmla="*/ 146 w 286"/>
                  <a:gd name="T19" fmla="*/ 88 h 158"/>
                  <a:gd name="T20" fmla="*/ 148 w 286"/>
                  <a:gd name="T21" fmla="*/ 92 h 158"/>
                  <a:gd name="T22" fmla="*/ 158 w 286"/>
                  <a:gd name="T23" fmla="*/ 92 h 158"/>
                  <a:gd name="T24" fmla="*/ 172 w 286"/>
                  <a:gd name="T25" fmla="*/ 102 h 158"/>
                  <a:gd name="T26" fmla="*/ 218 w 286"/>
                  <a:gd name="T27" fmla="*/ 126 h 158"/>
                  <a:gd name="T28" fmla="*/ 286 w 286"/>
                  <a:gd name="T29" fmla="*/ 150 h 158"/>
                  <a:gd name="T30" fmla="*/ 282 w 286"/>
                  <a:gd name="T31" fmla="*/ 154 h 158"/>
                  <a:gd name="T32" fmla="*/ 272 w 286"/>
                  <a:gd name="T33" fmla="*/ 158 h 158"/>
                  <a:gd name="T34" fmla="*/ 250 w 286"/>
                  <a:gd name="T35" fmla="*/ 154 h 158"/>
                  <a:gd name="T36" fmla="*/ 238 w 286"/>
                  <a:gd name="T37" fmla="*/ 146 h 158"/>
                  <a:gd name="T38" fmla="*/ 238 w 286"/>
                  <a:gd name="T39" fmla="*/ 148 h 158"/>
                  <a:gd name="T40" fmla="*/ 240 w 286"/>
                  <a:gd name="T41" fmla="*/ 150 h 158"/>
                  <a:gd name="T42" fmla="*/ 230 w 286"/>
                  <a:gd name="T43" fmla="*/ 150 h 158"/>
                  <a:gd name="T44" fmla="*/ 222 w 286"/>
                  <a:gd name="T45" fmla="*/ 144 h 158"/>
                  <a:gd name="T46" fmla="*/ 224 w 286"/>
                  <a:gd name="T47" fmla="*/ 142 h 158"/>
                  <a:gd name="T48" fmla="*/ 218 w 286"/>
                  <a:gd name="T49" fmla="*/ 144 h 158"/>
                  <a:gd name="T50" fmla="*/ 212 w 286"/>
                  <a:gd name="T51" fmla="*/ 144 h 158"/>
                  <a:gd name="T52" fmla="*/ 188 w 286"/>
                  <a:gd name="T53" fmla="*/ 132 h 158"/>
                  <a:gd name="T54" fmla="*/ 186 w 286"/>
                  <a:gd name="T55" fmla="*/ 128 h 158"/>
                  <a:gd name="T56" fmla="*/ 188 w 286"/>
                  <a:gd name="T57" fmla="*/ 126 h 158"/>
                  <a:gd name="T58" fmla="*/ 168 w 286"/>
                  <a:gd name="T59" fmla="*/ 116 h 158"/>
                  <a:gd name="T60" fmla="*/ 136 w 286"/>
                  <a:gd name="T61" fmla="*/ 94 h 158"/>
                  <a:gd name="T62" fmla="*/ 120 w 286"/>
                  <a:gd name="T63" fmla="*/ 86 h 158"/>
                  <a:gd name="T64" fmla="*/ 96 w 286"/>
                  <a:gd name="T65" fmla="*/ 70 h 158"/>
                  <a:gd name="T66" fmla="*/ 46 w 286"/>
                  <a:gd name="T67" fmla="*/ 40 h 158"/>
                  <a:gd name="T68" fmla="*/ 22 w 286"/>
                  <a:gd name="T69" fmla="*/ 22 h 158"/>
                  <a:gd name="T70" fmla="*/ 24 w 286"/>
                  <a:gd name="T71" fmla="*/ 14 h 158"/>
                  <a:gd name="T72" fmla="*/ 18 w 286"/>
                  <a:gd name="T73" fmla="*/ 10 h 158"/>
                  <a:gd name="T74" fmla="*/ 0 w 286"/>
                  <a:gd name="T75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86" h="158">
                    <a:moveTo>
                      <a:pt x="0" y="0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16" y="2"/>
                    </a:lnTo>
                    <a:lnTo>
                      <a:pt x="32" y="8"/>
                    </a:lnTo>
                    <a:lnTo>
                      <a:pt x="46" y="18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66" y="36"/>
                    </a:lnTo>
                    <a:lnTo>
                      <a:pt x="74" y="40"/>
                    </a:lnTo>
                    <a:lnTo>
                      <a:pt x="90" y="48"/>
                    </a:lnTo>
                    <a:lnTo>
                      <a:pt x="90" y="48"/>
                    </a:lnTo>
                    <a:lnTo>
                      <a:pt x="98" y="56"/>
                    </a:lnTo>
                    <a:lnTo>
                      <a:pt x="100" y="60"/>
                    </a:lnTo>
                    <a:lnTo>
                      <a:pt x="100" y="60"/>
                    </a:lnTo>
                    <a:lnTo>
                      <a:pt x="98" y="60"/>
                    </a:lnTo>
                    <a:lnTo>
                      <a:pt x="98" y="60"/>
                    </a:lnTo>
                    <a:lnTo>
                      <a:pt x="128" y="74"/>
                    </a:lnTo>
                    <a:lnTo>
                      <a:pt x="140" y="82"/>
                    </a:lnTo>
                    <a:lnTo>
                      <a:pt x="146" y="88"/>
                    </a:lnTo>
                    <a:lnTo>
                      <a:pt x="148" y="92"/>
                    </a:lnTo>
                    <a:lnTo>
                      <a:pt x="148" y="92"/>
                    </a:lnTo>
                    <a:lnTo>
                      <a:pt x="154" y="92"/>
                    </a:lnTo>
                    <a:lnTo>
                      <a:pt x="158" y="92"/>
                    </a:lnTo>
                    <a:lnTo>
                      <a:pt x="158" y="92"/>
                    </a:lnTo>
                    <a:lnTo>
                      <a:pt x="172" y="102"/>
                    </a:lnTo>
                    <a:lnTo>
                      <a:pt x="186" y="112"/>
                    </a:lnTo>
                    <a:lnTo>
                      <a:pt x="218" y="126"/>
                    </a:lnTo>
                    <a:lnTo>
                      <a:pt x="252" y="140"/>
                    </a:lnTo>
                    <a:lnTo>
                      <a:pt x="286" y="150"/>
                    </a:lnTo>
                    <a:lnTo>
                      <a:pt x="286" y="150"/>
                    </a:lnTo>
                    <a:lnTo>
                      <a:pt x="282" y="154"/>
                    </a:lnTo>
                    <a:lnTo>
                      <a:pt x="278" y="156"/>
                    </a:lnTo>
                    <a:lnTo>
                      <a:pt x="272" y="158"/>
                    </a:lnTo>
                    <a:lnTo>
                      <a:pt x="264" y="158"/>
                    </a:lnTo>
                    <a:lnTo>
                      <a:pt x="250" y="154"/>
                    </a:lnTo>
                    <a:lnTo>
                      <a:pt x="238" y="146"/>
                    </a:lnTo>
                    <a:lnTo>
                      <a:pt x="238" y="146"/>
                    </a:lnTo>
                    <a:lnTo>
                      <a:pt x="238" y="148"/>
                    </a:lnTo>
                    <a:lnTo>
                      <a:pt x="238" y="148"/>
                    </a:lnTo>
                    <a:lnTo>
                      <a:pt x="240" y="150"/>
                    </a:lnTo>
                    <a:lnTo>
                      <a:pt x="240" y="150"/>
                    </a:lnTo>
                    <a:lnTo>
                      <a:pt x="236" y="150"/>
                    </a:lnTo>
                    <a:lnTo>
                      <a:pt x="230" y="150"/>
                    </a:lnTo>
                    <a:lnTo>
                      <a:pt x="224" y="146"/>
                    </a:lnTo>
                    <a:lnTo>
                      <a:pt x="222" y="144"/>
                    </a:lnTo>
                    <a:lnTo>
                      <a:pt x="224" y="142"/>
                    </a:lnTo>
                    <a:lnTo>
                      <a:pt x="224" y="142"/>
                    </a:lnTo>
                    <a:lnTo>
                      <a:pt x="220" y="142"/>
                    </a:lnTo>
                    <a:lnTo>
                      <a:pt x="218" y="144"/>
                    </a:lnTo>
                    <a:lnTo>
                      <a:pt x="212" y="144"/>
                    </a:lnTo>
                    <a:lnTo>
                      <a:pt x="212" y="144"/>
                    </a:lnTo>
                    <a:lnTo>
                      <a:pt x="200" y="138"/>
                    </a:lnTo>
                    <a:lnTo>
                      <a:pt x="188" y="132"/>
                    </a:lnTo>
                    <a:lnTo>
                      <a:pt x="188" y="132"/>
                    </a:lnTo>
                    <a:lnTo>
                      <a:pt x="186" y="128"/>
                    </a:lnTo>
                    <a:lnTo>
                      <a:pt x="188" y="126"/>
                    </a:lnTo>
                    <a:lnTo>
                      <a:pt x="188" y="126"/>
                    </a:lnTo>
                    <a:lnTo>
                      <a:pt x="178" y="122"/>
                    </a:lnTo>
                    <a:lnTo>
                      <a:pt x="168" y="116"/>
                    </a:lnTo>
                    <a:lnTo>
                      <a:pt x="152" y="104"/>
                    </a:lnTo>
                    <a:lnTo>
                      <a:pt x="136" y="94"/>
                    </a:lnTo>
                    <a:lnTo>
                      <a:pt x="128" y="90"/>
                    </a:lnTo>
                    <a:lnTo>
                      <a:pt x="120" y="86"/>
                    </a:lnTo>
                    <a:lnTo>
                      <a:pt x="120" y="86"/>
                    </a:lnTo>
                    <a:lnTo>
                      <a:pt x="96" y="70"/>
                    </a:lnTo>
                    <a:lnTo>
                      <a:pt x="72" y="54"/>
                    </a:lnTo>
                    <a:lnTo>
                      <a:pt x="46" y="40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4" y="14"/>
                    </a:lnTo>
                    <a:lnTo>
                      <a:pt x="22" y="12"/>
                    </a:lnTo>
                    <a:lnTo>
                      <a:pt x="18" y="10"/>
                    </a:lnTo>
                    <a:lnTo>
                      <a:pt x="8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0" name="Freeform 198"/>
              <p:cNvSpPr>
                <a:spLocks/>
              </p:cNvSpPr>
              <p:nvPr userDrawn="1"/>
            </p:nvSpPr>
            <p:spPr bwMode="auto">
              <a:xfrm>
                <a:off x="3750" y="289"/>
                <a:ext cx="18" cy="6"/>
              </a:xfrm>
              <a:custGeom>
                <a:avLst/>
                <a:gdLst>
                  <a:gd name="T0" fmla="*/ 68 w 68"/>
                  <a:gd name="T1" fmla="*/ 10 h 24"/>
                  <a:gd name="T2" fmla="*/ 68 w 68"/>
                  <a:gd name="T3" fmla="*/ 10 h 24"/>
                  <a:gd name="T4" fmla="*/ 66 w 68"/>
                  <a:gd name="T5" fmla="*/ 14 h 24"/>
                  <a:gd name="T6" fmla="*/ 62 w 68"/>
                  <a:gd name="T7" fmla="*/ 20 h 24"/>
                  <a:gd name="T8" fmla="*/ 56 w 68"/>
                  <a:gd name="T9" fmla="*/ 24 h 24"/>
                  <a:gd name="T10" fmla="*/ 52 w 68"/>
                  <a:gd name="T11" fmla="*/ 24 h 24"/>
                  <a:gd name="T12" fmla="*/ 48 w 68"/>
                  <a:gd name="T13" fmla="*/ 22 h 24"/>
                  <a:gd name="T14" fmla="*/ 48 w 68"/>
                  <a:gd name="T15" fmla="*/ 22 h 24"/>
                  <a:gd name="T16" fmla="*/ 48 w 68"/>
                  <a:gd name="T17" fmla="*/ 18 h 24"/>
                  <a:gd name="T18" fmla="*/ 50 w 68"/>
                  <a:gd name="T19" fmla="*/ 16 h 24"/>
                  <a:gd name="T20" fmla="*/ 54 w 68"/>
                  <a:gd name="T21" fmla="*/ 14 h 24"/>
                  <a:gd name="T22" fmla="*/ 56 w 68"/>
                  <a:gd name="T23" fmla="*/ 12 h 24"/>
                  <a:gd name="T24" fmla="*/ 56 w 68"/>
                  <a:gd name="T25" fmla="*/ 12 h 24"/>
                  <a:gd name="T26" fmla="*/ 42 w 68"/>
                  <a:gd name="T27" fmla="*/ 16 h 24"/>
                  <a:gd name="T28" fmla="*/ 28 w 68"/>
                  <a:gd name="T29" fmla="*/ 22 h 24"/>
                  <a:gd name="T30" fmla="*/ 20 w 68"/>
                  <a:gd name="T31" fmla="*/ 24 h 24"/>
                  <a:gd name="T32" fmla="*/ 14 w 68"/>
                  <a:gd name="T33" fmla="*/ 24 h 24"/>
                  <a:gd name="T34" fmla="*/ 6 w 68"/>
                  <a:gd name="T35" fmla="*/ 24 h 24"/>
                  <a:gd name="T36" fmla="*/ 0 w 68"/>
                  <a:gd name="T37" fmla="*/ 20 h 24"/>
                  <a:gd name="T38" fmla="*/ 0 w 68"/>
                  <a:gd name="T39" fmla="*/ 20 h 24"/>
                  <a:gd name="T40" fmla="*/ 6 w 68"/>
                  <a:gd name="T41" fmla="*/ 14 h 24"/>
                  <a:gd name="T42" fmla="*/ 14 w 68"/>
                  <a:gd name="T43" fmla="*/ 10 h 24"/>
                  <a:gd name="T44" fmla="*/ 32 w 68"/>
                  <a:gd name="T45" fmla="*/ 4 h 24"/>
                  <a:gd name="T46" fmla="*/ 52 w 68"/>
                  <a:gd name="T47" fmla="*/ 2 h 24"/>
                  <a:gd name="T48" fmla="*/ 68 w 68"/>
                  <a:gd name="T49" fmla="*/ 0 h 24"/>
                  <a:gd name="T50" fmla="*/ 68 w 68"/>
                  <a:gd name="T51" fmla="*/ 0 h 24"/>
                  <a:gd name="T52" fmla="*/ 68 w 68"/>
                  <a:gd name="T53" fmla="*/ 2 h 24"/>
                  <a:gd name="T54" fmla="*/ 66 w 68"/>
                  <a:gd name="T55" fmla="*/ 6 h 24"/>
                  <a:gd name="T56" fmla="*/ 62 w 68"/>
                  <a:gd name="T57" fmla="*/ 10 h 24"/>
                  <a:gd name="T58" fmla="*/ 58 w 68"/>
                  <a:gd name="T59" fmla="*/ 10 h 24"/>
                  <a:gd name="T60" fmla="*/ 58 w 68"/>
                  <a:gd name="T61" fmla="*/ 10 h 24"/>
                  <a:gd name="T62" fmla="*/ 58 w 68"/>
                  <a:gd name="T63" fmla="*/ 12 h 24"/>
                  <a:gd name="T64" fmla="*/ 62 w 68"/>
                  <a:gd name="T65" fmla="*/ 12 h 24"/>
                  <a:gd name="T66" fmla="*/ 66 w 68"/>
                  <a:gd name="T67" fmla="*/ 12 h 24"/>
                  <a:gd name="T68" fmla="*/ 68 w 68"/>
                  <a:gd name="T69" fmla="*/ 10 h 24"/>
                  <a:gd name="T70" fmla="*/ 68 w 68"/>
                  <a:gd name="T71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" h="24">
                    <a:moveTo>
                      <a:pt x="68" y="10"/>
                    </a:moveTo>
                    <a:lnTo>
                      <a:pt x="68" y="10"/>
                    </a:lnTo>
                    <a:lnTo>
                      <a:pt x="66" y="14"/>
                    </a:lnTo>
                    <a:lnTo>
                      <a:pt x="62" y="20"/>
                    </a:lnTo>
                    <a:lnTo>
                      <a:pt x="56" y="24"/>
                    </a:lnTo>
                    <a:lnTo>
                      <a:pt x="52" y="24"/>
                    </a:lnTo>
                    <a:lnTo>
                      <a:pt x="48" y="22"/>
                    </a:lnTo>
                    <a:lnTo>
                      <a:pt x="48" y="22"/>
                    </a:lnTo>
                    <a:lnTo>
                      <a:pt x="48" y="18"/>
                    </a:lnTo>
                    <a:lnTo>
                      <a:pt x="50" y="16"/>
                    </a:lnTo>
                    <a:lnTo>
                      <a:pt x="54" y="14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16"/>
                    </a:lnTo>
                    <a:lnTo>
                      <a:pt x="28" y="22"/>
                    </a:lnTo>
                    <a:lnTo>
                      <a:pt x="20" y="24"/>
                    </a:lnTo>
                    <a:lnTo>
                      <a:pt x="14" y="24"/>
                    </a:lnTo>
                    <a:lnTo>
                      <a:pt x="6" y="2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6" y="14"/>
                    </a:lnTo>
                    <a:lnTo>
                      <a:pt x="14" y="10"/>
                    </a:lnTo>
                    <a:lnTo>
                      <a:pt x="32" y="4"/>
                    </a:lnTo>
                    <a:lnTo>
                      <a:pt x="52" y="2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2"/>
                    </a:lnTo>
                    <a:lnTo>
                      <a:pt x="66" y="6"/>
                    </a:lnTo>
                    <a:lnTo>
                      <a:pt x="62" y="10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8" y="12"/>
                    </a:lnTo>
                    <a:lnTo>
                      <a:pt x="62" y="12"/>
                    </a:lnTo>
                    <a:lnTo>
                      <a:pt x="66" y="12"/>
                    </a:lnTo>
                    <a:lnTo>
                      <a:pt x="68" y="10"/>
                    </a:lnTo>
                    <a:lnTo>
                      <a:pt x="68" y="1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1" name="Freeform 199"/>
              <p:cNvSpPr>
                <a:spLocks/>
              </p:cNvSpPr>
              <p:nvPr userDrawn="1"/>
            </p:nvSpPr>
            <p:spPr bwMode="auto">
              <a:xfrm>
                <a:off x="3669" y="289"/>
                <a:ext cx="47" cy="20"/>
              </a:xfrm>
              <a:custGeom>
                <a:avLst/>
                <a:gdLst>
                  <a:gd name="T0" fmla="*/ 142 w 180"/>
                  <a:gd name="T1" fmla="*/ 12 h 76"/>
                  <a:gd name="T2" fmla="*/ 148 w 180"/>
                  <a:gd name="T3" fmla="*/ 14 h 76"/>
                  <a:gd name="T4" fmla="*/ 134 w 180"/>
                  <a:gd name="T5" fmla="*/ 28 h 76"/>
                  <a:gd name="T6" fmla="*/ 112 w 180"/>
                  <a:gd name="T7" fmla="*/ 48 h 76"/>
                  <a:gd name="T8" fmla="*/ 94 w 180"/>
                  <a:gd name="T9" fmla="*/ 56 h 76"/>
                  <a:gd name="T10" fmla="*/ 82 w 180"/>
                  <a:gd name="T11" fmla="*/ 56 h 76"/>
                  <a:gd name="T12" fmla="*/ 90 w 180"/>
                  <a:gd name="T13" fmla="*/ 62 h 76"/>
                  <a:gd name="T14" fmla="*/ 90 w 180"/>
                  <a:gd name="T15" fmla="*/ 62 h 76"/>
                  <a:gd name="T16" fmla="*/ 92 w 180"/>
                  <a:gd name="T17" fmla="*/ 66 h 76"/>
                  <a:gd name="T18" fmla="*/ 82 w 180"/>
                  <a:gd name="T19" fmla="*/ 72 h 76"/>
                  <a:gd name="T20" fmla="*/ 80 w 180"/>
                  <a:gd name="T21" fmla="*/ 76 h 76"/>
                  <a:gd name="T22" fmla="*/ 66 w 180"/>
                  <a:gd name="T23" fmla="*/ 74 h 76"/>
                  <a:gd name="T24" fmla="*/ 52 w 180"/>
                  <a:gd name="T25" fmla="*/ 76 h 76"/>
                  <a:gd name="T26" fmla="*/ 58 w 180"/>
                  <a:gd name="T27" fmla="*/ 68 h 76"/>
                  <a:gd name="T28" fmla="*/ 58 w 180"/>
                  <a:gd name="T29" fmla="*/ 62 h 76"/>
                  <a:gd name="T30" fmla="*/ 56 w 180"/>
                  <a:gd name="T31" fmla="*/ 62 h 76"/>
                  <a:gd name="T32" fmla="*/ 64 w 180"/>
                  <a:gd name="T33" fmla="*/ 58 h 76"/>
                  <a:gd name="T34" fmla="*/ 74 w 180"/>
                  <a:gd name="T35" fmla="*/ 56 h 76"/>
                  <a:gd name="T36" fmla="*/ 70 w 180"/>
                  <a:gd name="T37" fmla="*/ 52 h 76"/>
                  <a:gd name="T38" fmla="*/ 74 w 180"/>
                  <a:gd name="T39" fmla="*/ 46 h 76"/>
                  <a:gd name="T40" fmla="*/ 38 w 180"/>
                  <a:gd name="T41" fmla="*/ 52 h 76"/>
                  <a:gd name="T42" fmla="*/ 0 w 180"/>
                  <a:gd name="T43" fmla="*/ 54 h 76"/>
                  <a:gd name="T44" fmla="*/ 6 w 180"/>
                  <a:gd name="T45" fmla="*/ 48 h 76"/>
                  <a:gd name="T46" fmla="*/ 34 w 180"/>
                  <a:gd name="T47" fmla="*/ 40 h 76"/>
                  <a:gd name="T48" fmla="*/ 34 w 180"/>
                  <a:gd name="T49" fmla="*/ 38 h 76"/>
                  <a:gd name="T50" fmla="*/ 28 w 180"/>
                  <a:gd name="T51" fmla="*/ 36 h 76"/>
                  <a:gd name="T52" fmla="*/ 28 w 180"/>
                  <a:gd name="T53" fmla="*/ 32 h 76"/>
                  <a:gd name="T54" fmla="*/ 24 w 180"/>
                  <a:gd name="T55" fmla="*/ 32 h 76"/>
                  <a:gd name="T56" fmla="*/ 20 w 180"/>
                  <a:gd name="T57" fmla="*/ 34 h 76"/>
                  <a:gd name="T58" fmla="*/ 18 w 180"/>
                  <a:gd name="T59" fmla="*/ 34 h 76"/>
                  <a:gd name="T60" fmla="*/ 24 w 180"/>
                  <a:gd name="T61" fmla="*/ 30 h 76"/>
                  <a:gd name="T62" fmla="*/ 48 w 180"/>
                  <a:gd name="T63" fmla="*/ 28 h 76"/>
                  <a:gd name="T64" fmla="*/ 56 w 180"/>
                  <a:gd name="T65" fmla="*/ 30 h 76"/>
                  <a:gd name="T66" fmla="*/ 116 w 180"/>
                  <a:gd name="T67" fmla="*/ 10 h 76"/>
                  <a:gd name="T68" fmla="*/ 180 w 180"/>
                  <a:gd name="T69" fmla="*/ 0 h 76"/>
                  <a:gd name="T70" fmla="*/ 174 w 180"/>
                  <a:gd name="T71" fmla="*/ 4 h 76"/>
                  <a:gd name="T72" fmla="*/ 156 w 180"/>
                  <a:gd name="T73" fmla="*/ 12 h 76"/>
                  <a:gd name="T74" fmla="*/ 156 w 180"/>
                  <a:gd name="T75" fmla="*/ 10 h 76"/>
                  <a:gd name="T76" fmla="*/ 148 w 180"/>
                  <a:gd name="T77" fmla="*/ 10 h 76"/>
                  <a:gd name="T78" fmla="*/ 142 w 180"/>
                  <a:gd name="T79" fmla="*/ 1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0" h="76">
                    <a:moveTo>
                      <a:pt x="142" y="12"/>
                    </a:moveTo>
                    <a:lnTo>
                      <a:pt x="142" y="12"/>
                    </a:lnTo>
                    <a:lnTo>
                      <a:pt x="144" y="14"/>
                    </a:lnTo>
                    <a:lnTo>
                      <a:pt x="148" y="14"/>
                    </a:lnTo>
                    <a:lnTo>
                      <a:pt x="148" y="14"/>
                    </a:lnTo>
                    <a:lnTo>
                      <a:pt x="134" y="28"/>
                    </a:lnTo>
                    <a:lnTo>
                      <a:pt x="120" y="42"/>
                    </a:lnTo>
                    <a:lnTo>
                      <a:pt x="112" y="48"/>
                    </a:lnTo>
                    <a:lnTo>
                      <a:pt x="104" y="52"/>
                    </a:lnTo>
                    <a:lnTo>
                      <a:pt x="94" y="56"/>
                    </a:lnTo>
                    <a:lnTo>
                      <a:pt x="82" y="56"/>
                    </a:lnTo>
                    <a:lnTo>
                      <a:pt x="82" y="56"/>
                    </a:lnTo>
                    <a:lnTo>
                      <a:pt x="86" y="62"/>
                    </a:lnTo>
                    <a:lnTo>
                      <a:pt x="90" y="62"/>
                    </a:lnTo>
                    <a:lnTo>
                      <a:pt x="90" y="62"/>
                    </a:lnTo>
                    <a:lnTo>
                      <a:pt x="90" y="62"/>
                    </a:lnTo>
                    <a:lnTo>
                      <a:pt x="92" y="64"/>
                    </a:lnTo>
                    <a:lnTo>
                      <a:pt x="92" y="66"/>
                    </a:lnTo>
                    <a:lnTo>
                      <a:pt x="88" y="68"/>
                    </a:lnTo>
                    <a:lnTo>
                      <a:pt x="82" y="72"/>
                    </a:lnTo>
                    <a:lnTo>
                      <a:pt x="80" y="76"/>
                    </a:lnTo>
                    <a:lnTo>
                      <a:pt x="80" y="76"/>
                    </a:lnTo>
                    <a:lnTo>
                      <a:pt x="72" y="74"/>
                    </a:lnTo>
                    <a:lnTo>
                      <a:pt x="66" y="74"/>
                    </a:lnTo>
                    <a:lnTo>
                      <a:pt x="60" y="76"/>
                    </a:lnTo>
                    <a:lnTo>
                      <a:pt x="52" y="76"/>
                    </a:lnTo>
                    <a:lnTo>
                      <a:pt x="52" y="76"/>
                    </a:lnTo>
                    <a:lnTo>
                      <a:pt x="58" y="68"/>
                    </a:lnTo>
                    <a:lnTo>
                      <a:pt x="60" y="64"/>
                    </a:lnTo>
                    <a:lnTo>
                      <a:pt x="58" y="62"/>
                    </a:lnTo>
                    <a:lnTo>
                      <a:pt x="56" y="62"/>
                    </a:lnTo>
                    <a:lnTo>
                      <a:pt x="56" y="62"/>
                    </a:lnTo>
                    <a:lnTo>
                      <a:pt x="60" y="58"/>
                    </a:lnTo>
                    <a:lnTo>
                      <a:pt x="64" y="58"/>
                    </a:lnTo>
                    <a:lnTo>
                      <a:pt x="70" y="58"/>
                    </a:lnTo>
                    <a:lnTo>
                      <a:pt x="74" y="56"/>
                    </a:lnTo>
                    <a:lnTo>
                      <a:pt x="74" y="56"/>
                    </a:lnTo>
                    <a:lnTo>
                      <a:pt x="70" y="52"/>
                    </a:lnTo>
                    <a:lnTo>
                      <a:pt x="74" y="46"/>
                    </a:lnTo>
                    <a:lnTo>
                      <a:pt x="74" y="46"/>
                    </a:lnTo>
                    <a:lnTo>
                      <a:pt x="56" y="50"/>
                    </a:lnTo>
                    <a:lnTo>
                      <a:pt x="38" y="5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4" y="50"/>
                    </a:lnTo>
                    <a:lnTo>
                      <a:pt x="6" y="48"/>
                    </a:lnTo>
                    <a:lnTo>
                      <a:pt x="14" y="46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4" y="38"/>
                    </a:lnTo>
                    <a:lnTo>
                      <a:pt x="32" y="38"/>
                    </a:lnTo>
                    <a:lnTo>
                      <a:pt x="28" y="36"/>
                    </a:lnTo>
                    <a:lnTo>
                      <a:pt x="26" y="36"/>
                    </a:lnTo>
                    <a:lnTo>
                      <a:pt x="28" y="32"/>
                    </a:lnTo>
                    <a:lnTo>
                      <a:pt x="28" y="32"/>
                    </a:lnTo>
                    <a:lnTo>
                      <a:pt x="24" y="32"/>
                    </a:lnTo>
                    <a:lnTo>
                      <a:pt x="22" y="34"/>
                    </a:lnTo>
                    <a:lnTo>
                      <a:pt x="20" y="34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0" y="32"/>
                    </a:lnTo>
                    <a:lnTo>
                      <a:pt x="24" y="30"/>
                    </a:lnTo>
                    <a:lnTo>
                      <a:pt x="36" y="28"/>
                    </a:lnTo>
                    <a:lnTo>
                      <a:pt x="48" y="28"/>
                    </a:lnTo>
                    <a:lnTo>
                      <a:pt x="56" y="30"/>
                    </a:lnTo>
                    <a:lnTo>
                      <a:pt x="56" y="30"/>
                    </a:lnTo>
                    <a:lnTo>
                      <a:pt x="84" y="18"/>
                    </a:lnTo>
                    <a:lnTo>
                      <a:pt x="116" y="10"/>
                    </a:lnTo>
                    <a:lnTo>
                      <a:pt x="148" y="4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174" y="4"/>
                    </a:lnTo>
                    <a:lnTo>
                      <a:pt x="168" y="6"/>
                    </a:lnTo>
                    <a:lnTo>
                      <a:pt x="156" y="12"/>
                    </a:lnTo>
                    <a:lnTo>
                      <a:pt x="156" y="12"/>
                    </a:lnTo>
                    <a:lnTo>
                      <a:pt x="156" y="10"/>
                    </a:lnTo>
                    <a:lnTo>
                      <a:pt x="154" y="8"/>
                    </a:lnTo>
                    <a:lnTo>
                      <a:pt x="148" y="10"/>
                    </a:lnTo>
                    <a:lnTo>
                      <a:pt x="142" y="12"/>
                    </a:lnTo>
                    <a:lnTo>
                      <a:pt x="142" y="1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2" name="Freeform 200"/>
              <p:cNvSpPr>
                <a:spLocks/>
              </p:cNvSpPr>
              <p:nvPr userDrawn="1"/>
            </p:nvSpPr>
            <p:spPr bwMode="auto">
              <a:xfrm>
                <a:off x="3904" y="297"/>
                <a:ext cx="4" cy="6"/>
              </a:xfrm>
              <a:custGeom>
                <a:avLst/>
                <a:gdLst>
                  <a:gd name="T0" fmla="*/ 4 w 16"/>
                  <a:gd name="T1" fmla="*/ 10 h 20"/>
                  <a:gd name="T2" fmla="*/ 4 w 16"/>
                  <a:gd name="T3" fmla="*/ 10 h 20"/>
                  <a:gd name="T4" fmla="*/ 8 w 16"/>
                  <a:gd name="T5" fmla="*/ 12 h 20"/>
                  <a:gd name="T6" fmla="*/ 12 w 16"/>
                  <a:gd name="T7" fmla="*/ 14 h 20"/>
                  <a:gd name="T8" fmla="*/ 14 w 16"/>
                  <a:gd name="T9" fmla="*/ 16 h 20"/>
                  <a:gd name="T10" fmla="*/ 16 w 16"/>
                  <a:gd name="T11" fmla="*/ 20 h 20"/>
                  <a:gd name="T12" fmla="*/ 16 w 16"/>
                  <a:gd name="T13" fmla="*/ 20 h 20"/>
                  <a:gd name="T14" fmla="*/ 12 w 16"/>
                  <a:gd name="T15" fmla="*/ 18 h 20"/>
                  <a:gd name="T16" fmla="*/ 8 w 16"/>
                  <a:gd name="T17" fmla="*/ 16 h 20"/>
                  <a:gd name="T18" fmla="*/ 4 w 16"/>
                  <a:gd name="T19" fmla="*/ 16 h 20"/>
                  <a:gd name="T20" fmla="*/ 0 w 16"/>
                  <a:gd name="T21" fmla="*/ 12 h 20"/>
                  <a:gd name="T22" fmla="*/ 0 w 16"/>
                  <a:gd name="T23" fmla="*/ 12 h 20"/>
                  <a:gd name="T24" fmla="*/ 2 w 16"/>
                  <a:gd name="T25" fmla="*/ 0 h 20"/>
                  <a:gd name="T26" fmla="*/ 4 w 16"/>
                  <a:gd name="T27" fmla="*/ 10 h 20"/>
                  <a:gd name="T28" fmla="*/ 4 w 16"/>
                  <a:gd name="T2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20">
                    <a:moveTo>
                      <a:pt x="4" y="10"/>
                    </a:moveTo>
                    <a:lnTo>
                      <a:pt x="4" y="10"/>
                    </a:lnTo>
                    <a:lnTo>
                      <a:pt x="8" y="12"/>
                    </a:lnTo>
                    <a:lnTo>
                      <a:pt x="12" y="14"/>
                    </a:lnTo>
                    <a:lnTo>
                      <a:pt x="14" y="16"/>
                    </a:lnTo>
                    <a:lnTo>
                      <a:pt x="16" y="20"/>
                    </a:lnTo>
                    <a:lnTo>
                      <a:pt x="16" y="20"/>
                    </a:lnTo>
                    <a:lnTo>
                      <a:pt x="12" y="18"/>
                    </a:lnTo>
                    <a:lnTo>
                      <a:pt x="8" y="16"/>
                    </a:lnTo>
                    <a:lnTo>
                      <a:pt x="4" y="1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0"/>
                    </a:lnTo>
                    <a:lnTo>
                      <a:pt x="4" y="10"/>
                    </a:lnTo>
                    <a:lnTo>
                      <a:pt x="4" y="1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3" name="Freeform 201"/>
              <p:cNvSpPr>
                <a:spLocks/>
              </p:cNvSpPr>
              <p:nvPr userDrawn="1"/>
            </p:nvSpPr>
            <p:spPr bwMode="auto">
              <a:xfrm>
                <a:off x="3657" y="316"/>
                <a:ext cx="13" cy="6"/>
              </a:xfrm>
              <a:custGeom>
                <a:avLst/>
                <a:gdLst>
                  <a:gd name="T0" fmla="*/ 50 w 50"/>
                  <a:gd name="T1" fmla="*/ 0 h 22"/>
                  <a:gd name="T2" fmla="*/ 50 w 50"/>
                  <a:gd name="T3" fmla="*/ 0 h 22"/>
                  <a:gd name="T4" fmla="*/ 48 w 50"/>
                  <a:gd name="T5" fmla="*/ 6 h 22"/>
                  <a:gd name="T6" fmla="*/ 42 w 50"/>
                  <a:gd name="T7" fmla="*/ 10 h 22"/>
                  <a:gd name="T8" fmla="*/ 28 w 50"/>
                  <a:gd name="T9" fmla="*/ 14 h 22"/>
                  <a:gd name="T10" fmla="*/ 14 w 50"/>
                  <a:gd name="T11" fmla="*/ 16 h 22"/>
                  <a:gd name="T12" fmla="*/ 0 w 50"/>
                  <a:gd name="T13" fmla="*/ 22 h 22"/>
                  <a:gd name="T14" fmla="*/ 0 w 50"/>
                  <a:gd name="T15" fmla="*/ 22 h 22"/>
                  <a:gd name="T16" fmla="*/ 2 w 50"/>
                  <a:gd name="T17" fmla="*/ 16 h 22"/>
                  <a:gd name="T18" fmla="*/ 6 w 50"/>
                  <a:gd name="T19" fmla="*/ 12 h 22"/>
                  <a:gd name="T20" fmla="*/ 20 w 50"/>
                  <a:gd name="T21" fmla="*/ 6 h 22"/>
                  <a:gd name="T22" fmla="*/ 36 w 50"/>
                  <a:gd name="T23" fmla="*/ 2 h 22"/>
                  <a:gd name="T24" fmla="*/ 50 w 50"/>
                  <a:gd name="T25" fmla="*/ 0 h 22"/>
                  <a:gd name="T26" fmla="*/ 50 w 50"/>
                  <a:gd name="T2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" h="22">
                    <a:moveTo>
                      <a:pt x="50" y="0"/>
                    </a:moveTo>
                    <a:lnTo>
                      <a:pt x="50" y="0"/>
                    </a:lnTo>
                    <a:lnTo>
                      <a:pt x="48" y="6"/>
                    </a:lnTo>
                    <a:lnTo>
                      <a:pt x="42" y="10"/>
                    </a:lnTo>
                    <a:lnTo>
                      <a:pt x="28" y="14"/>
                    </a:lnTo>
                    <a:lnTo>
                      <a:pt x="14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16"/>
                    </a:lnTo>
                    <a:lnTo>
                      <a:pt x="6" y="12"/>
                    </a:lnTo>
                    <a:lnTo>
                      <a:pt x="20" y="6"/>
                    </a:lnTo>
                    <a:lnTo>
                      <a:pt x="36" y="2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4" name="Freeform 202"/>
              <p:cNvSpPr>
                <a:spLocks/>
              </p:cNvSpPr>
              <p:nvPr userDrawn="1"/>
            </p:nvSpPr>
            <p:spPr bwMode="auto">
              <a:xfrm>
                <a:off x="3520" y="335"/>
                <a:ext cx="5" cy="2"/>
              </a:xfrm>
              <a:custGeom>
                <a:avLst/>
                <a:gdLst>
                  <a:gd name="T0" fmla="*/ 20 w 20"/>
                  <a:gd name="T1" fmla="*/ 0 h 10"/>
                  <a:gd name="T2" fmla="*/ 20 w 20"/>
                  <a:gd name="T3" fmla="*/ 0 h 10"/>
                  <a:gd name="T4" fmla="*/ 14 w 20"/>
                  <a:gd name="T5" fmla="*/ 2 h 10"/>
                  <a:gd name="T6" fmla="*/ 2 w 20"/>
                  <a:gd name="T7" fmla="*/ 8 h 10"/>
                  <a:gd name="T8" fmla="*/ 2 w 20"/>
                  <a:gd name="T9" fmla="*/ 8 h 10"/>
                  <a:gd name="T10" fmla="*/ 0 w 20"/>
                  <a:gd name="T11" fmla="*/ 10 h 10"/>
                  <a:gd name="T12" fmla="*/ 0 w 20"/>
                  <a:gd name="T13" fmla="*/ 8 h 10"/>
                  <a:gd name="T14" fmla="*/ 6 w 20"/>
                  <a:gd name="T15" fmla="*/ 6 h 10"/>
                  <a:gd name="T16" fmla="*/ 12 w 20"/>
                  <a:gd name="T17" fmla="*/ 2 h 10"/>
                  <a:gd name="T18" fmla="*/ 20 w 20"/>
                  <a:gd name="T19" fmla="*/ 0 h 10"/>
                  <a:gd name="T20" fmla="*/ 20 w 20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10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5" name="Freeform 203"/>
              <p:cNvSpPr>
                <a:spLocks/>
              </p:cNvSpPr>
              <p:nvPr userDrawn="1"/>
            </p:nvSpPr>
            <p:spPr bwMode="auto">
              <a:xfrm>
                <a:off x="3695" y="347"/>
                <a:ext cx="5" cy="3"/>
              </a:xfrm>
              <a:custGeom>
                <a:avLst/>
                <a:gdLst>
                  <a:gd name="T0" fmla="*/ 8 w 20"/>
                  <a:gd name="T1" fmla="*/ 0 h 14"/>
                  <a:gd name="T2" fmla="*/ 8 w 20"/>
                  <a:gd name="T3" fmla="*/ 0 h 14"/>
                  <a:gd name="T4" fmla="*/ 12 w 20"/>
                  <a:gd name="T5" fmla="*/ 0 h 14"/>
                  <a:gd name="T6" fmla="*/ 14 w 20"/>
                  <a:gd name="T7" fmla="*/ 0 h 14"/>
                  <a:gd name="T8" fmla="*/ 20 w 20"/>
                  <a:gd name="T9" fmla="*/ 4 h 14"/>
                  <a:gd name="T10" fmla="*/ 20 w 20"/>
                  <a:gd name="T11" fmla="*/ 4 h 14"/>
                  <a:gd name="T12" fmla="*/ 16 w 20"/>
                  <a:gd name="T13" fmla="*/ 8 h 14"/>
                  <a:gd name="T14" fmla="*/ 12 w 20"/>
                  <a:gd name="T15" fmla="*/ 10 h 14"/>
                  <a:gd name="T16" fmla="*/ 6 w 20"/>
                  <a:gd name="T17" fmla="*/ 12 h 14"/>
                  <a:gd name="T18" fmla="*/ 0 w 20"/>
                  <a:gd name="T19" fmla="*/ 14 h 14"/>
                  <a:gd name="T20" fmla="*/ 0 w 20"/>
                  <a:gd name="T21" fmla="*/ 14 h 14"/>
                  <a:gd name="T22" fmla="*/ 0 w 20"/>
                  <a:gd name="T23" fmla="*/ 12 h 14"/>
                  <a:gd name="T24" fmla="*/ 4 w 20"/>
                  <a:gd name="T25" fmla="*/ 8 h 14"/>
                  <a:gd name="T26" fmla="*/ 6 w 20"/>
                  <a:gd name="T27" fmla="*/ 4 h 14"/>
                  <a:gd name="T28" fmla="*/ 8 w 20"/>
                  <a:gd name="T29" fmla="*/ 0 h 14"/>
                  <a:gd name="T30" fmla="*/ 8 w 20"/>
                  <a:gd name="T3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14">
                    <a:moveTo>
                      <a:pt x="8" y="0"/>
                    </a:moveTo>
                    <a:lnTo>
                      <a:pt x="8" y="0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8"/>
                    </a:lnTo>
                    <a:lnTo>
                      <a:pt x="12" y="10"/>
                    </a:lnTo>
                    <a:lnTo>
                      <a:pt x="6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4" y="8"/>
                    </a:lnTo>
                    <a:lnTo>
                      <a:pt x="6" y="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6" name="Freeform 204"/>
              <p:cNvSpPr>
                <a:spLocks/>
              </p:cNvSpPr>
              <p:nvPr userDrawn="1"/>
            </p:nvSpPr>
            <p:spPr bwMode="auto">
              <a:xfrm>
                <a:off x="3564" y="354"/>
                <a:ext cx="13" cy="5"/>
              </a:xfrm>
              <a:custGeom>
                <a:avLst/>
                <a:gdLst>
                  <a:gd name="T0" fmla="*/ 48 w 50"/>
                  <a:gd name="T1" fmla="*/ 2 h 18"/>
                  <a:gd name="T2" fmla="*/ 48 w 50"/>
                  <a:gd name="T3" fmla="*/ 2 h 18"/>
                  <a:gd name="T4" fmla="*/ 42 w 50"/>
                  <a:gd name="T5" fmla="*/ 2 h 18"/>
                  <a:gd name="T6" fmla="*/ 34 w 50"/>
                  <a:gd name="T7" fmla="*/ 4 h 18"/>
                  <a:gd name="T8" fmla="*/ 26 w 50"/>
                  <a:gd name="T9" fmla="*/ 4 h 18"/>
                  <a:gd name="T10" fmla="*/ 22 w 50"/>
                  <a:gd name="T11" fmla="*/ 4 h 18"/>
                  <a:gd name="T12" fmla="*/ 18 w 50"/>
                  <a:gd name="T13" fmla="*/ 2 h 18"/>
                  <a:gd name="T14" fmla="*/ 18 w 50"/>
                  <a:gd name="T15" fmla="*/ 2 h 18"/>
                  <a:gd name="T16" fmla="*/ 26 w 50"/>
                  <a:gd name="T17" fmla="*/ 0 h 18"/>
                  <a:gd name="T18" fmla="*/ 34 w 50"/>
                  <a:gd name="T19" fmla="*/ 0 h 18"/>
                  <a:gd name="T20" fmla="*/ 50 w 50"/>
                  <a:gd name="T21" fmla="*/ 0 h 18"/>
                  <a:gd name="T22" fmla="*/ 50 w 50"/>
                  <a:gd name="T23" fmla="*/ 0 h 18"/>
                  <a:gd name="T24" fmla="*/ 42 w 50"/>
                  <a:gd name="T25" fmla="*/ 8 h 18"/>
                  <a:gd name="T26" fmla="*/ 38 w 50"/>
                  <a:gd name="T27" fmla="*/ 10 h 18"/>
                  <a:gd name="T28" fmla="*/ 32 w 50"/>
                  <a:gd name="T29" fmla="*/ 12 h 18"/>
                  <a:gd name="T30" fmla="*/ 32 w 50"/>
                  <a:gd name="T31" fmla="*/ 12 h 18"/>
                  <a:gd name="T32" fmla="*/ 36 w 50"/>
                  <a:gd name="T33" fmla="*/ 14 h 18"/>
                  <a:gd name="T34" fmla="*/ 38 w 50"/>
                  <a:gd name="T35" fmla="*/ 12 h 18"/>
                  <a:gd name="T36" fmla="*/ 42 w 50"/>
                  <a:gd name="T37" fmla="*/ 10 h 18"/>
                  <a:gd name="T38" fmla="*/ 48 w 50"/>
                  <a:gd name="T39" fmla="*/ 10 h 18"/>
                  <a:gd name="T40" fmla="*/ 48 w 50"/>
                  <a:gd name="T41" fmla="*/ 10 h 18"/>
                  <a:gd name="T42" fmla="*/ 42 w 50"/>
                  <a:gd name="T43" fmla="*/ 14 h 18"/>
                  <a:gd name="T44" fmla="*/ 34 w 50"/>
                  <a:gd name="T45" fmla="*/ 16 h 18"/>
                  <a:gd name="T46" fmla="*/ 28 w 50"/>
                  <a:gd name="T47" fmla="*/ 16 h 18"/>
                  <a:gd name="T48" fmla="*/ 20 w 50"/>
                  <a:gd name="T49" fmla="*/ 16 h 18"/>
                  <a:gd name="T50" fmla="*/ 20 w 50"/>
                  <a:gd name="T51" fmla="*/ 16 h 18"/>
                  <a:gd name="T52" fmla="*/ 22 w 50"/>
                  <a:gd name="T53" fmla="*/ 14 h 18"/>
                  <a:gd name="T54" fmla="*/ 24 w 50"/>
                  <a:gd name="T55" fmla="*/ 14 h 18"/>
                  <a:gd name="T56" fmla="*/ 24 w 50"/>
                  <a:gd name="T57" fmla="*/ 14 h 18"/>
                  <a:gd name="T58" fmla="*/ 20 w 50"/>
                  <a:gd name="T59" fmla="*/ 12 h 18"/>
                  <a:gd name="T60" fmla="*/ 14 w 50"/>
                  <a:gd name="T61" fmla="*/ 14 h 18"/>
                  <a:gd name="T62" fmla="*/ 8 w 50"/>
                  <a:gd name="T63" fmla="*/ 16 h 18"/>
                  <a:gd name="T64" fmla="*/ 2 w 50"/>
                  <a:gd name="T65" fmla="*/ 18 h 18"/>
                  <a:gd name="T66" fmla="*/ 2 w 50"/>
                  <a:gd name="T67" fmla="*/ 18 h 18"/>
                  <a:gd name="T68" fmla="*/ 4 w 50"/>
                  <a:gd name="T69" fmla="*/ 14 h 18"/>
                  <a:gd name="T70" fmla="*/ 8 w 50"/>
                  <a:gd name="T71" fmla="*/ 12 h 18"/>
                  <a:gd name="T72" fmla="*/ 18 w 50"/>
                  <a:gd name="T73" fmla="*/ 12 h 18"/>
                  <a:gd name="T74" fmla="*/ 18 w 50"/>
                  <a:gd name="T75" fmla="*/ 12 h 18"/>
                  <a:gd name="T76" fmla="*/ 0 w 50"/>
                  <a:gd name="T77" fmla="*/ 12 h 18"/>
                  <a:gd name="T78" fmla="*/ 8 w 50"/>
                  <a:gd name="T79" fmla="*/ 10 h 18"/>
                  <a:gd name="T80" fmla="*/ 30 w 50"/>
                  <a:gd name="T81" fmla="*/ 6 h 18"/>
                  <a:gd name="T82" fmla="*/ 48 w 50"/>
                  <a:gd name="T83" fmla="*/ 2 h 18"/>
                  <a:gd name="T84" fmla="*/ 48 w 50"/>
                  <a:gd name="T8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18">
                    <a:moveTo>
                      <a:pt x="48" y="2"/>
                    </a:moveTo>
                    <a:lnTo>
                      <a:pt x="48" y="2"/>
                    </a:lnTo>
                    <a:lnTo>
                      <a:pt x="42" y="2"/>
                    </a:lnTo>
                    <a:lnTo>
                      <a:pt x="34" y="4"/>
                    </a:lnTo>
                    <a:lnTo>
                      <a:pt x="26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26" y="0"/>
                    </a:lnTo>
                    <a:lnTo>
                      <a:pt x="34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2" y="8"/>
                    </a:lnTo>
                    <a:lnTo>
                      <a:pt x="38" y="10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6" y="14"/>
                    </a:lnTo>
                    <a:lnTo>
                      <a:pt x="38" y="12"/>
                    </a:lnTo>
                    <a:lnTo>
                      <a:pt x="42" y="10"/>
                    </a:lnTo>
                    <a:lnTo>
                      <a:pt x="48" y="10"/>
                    </a:lnTo>
                    <a:lnTo>
                      <a:pt x="48" y="10"/>
                    </a:lnTo>
                    <a:lnTo>
                      <a:pt x="42" y="14"/>
                    </a:lnTo>
                    <a:lnTo>
                      <a:pt x="34" y="16"/>
                    </a:lnTo>
                    <a:lnTo>
                      <a:pt x="28" y="1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2" y="14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0" y="12"/>
                    </a:lnTo>
                    <a:lnTo>
                      <a:pt x="14" y="14"/>
                    </a:lnTo>
                    <a:lnTo>
                      <a:pt x="8" y="16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4" y="14"/>
                    </a:lnTo>
                    <a:lnTo>
                      <a:pt x="8" y="12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0" y="12"/>
                    </a:lnTo>
                    <a:lnTo>
                      <a:pt x="8" y="10"/>
                    </a:lnTo>
                    <a:lnTo>
                      <a:pt x="30" y="6"/>
                    </a:lnTo>
                    <a:lnTo>
                      <a:pt x="48" y="2"/>
                    </a:lnTo>
                    <a:lnTo>
                      <a:pt x="48" y="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7" name="Freeform 205"/>
              <p:cNvSpPr>
                <a:spLocks/>
              </p:cNvSpPr>
              <p:nvPr userDrawn="1"/>
            </p:nvSpPr>
            <p:spPr bwMode="auto">
              <a:xfrm>
                <a:off x="3884" y="348"/>
                <a:ext cx="42" cy="33"/>
              </a:xfrm>
              <a:custGeom>
                <a:avLst/>
                <a:gdLst>
                  <a:gd name="T0" fmla="*/ 52 w 158"/>
                  <a:gd name="T1" fmla="*/ 40 h 126"/>
                  <a:gd name="T2" fmla="*/ 60 w 158"/>
                  <a:gd name="T3" fmla="*/ 40 h 126"/>
                  <a:gd name="T4" fmla="*/ 66 w 158"/>
                  <a:gd name="T5" fmla="*/ 30 h 126"/>
                  <a:gd name="T6" fmla="*/ 70 w 158"/>
                  <a:gd name="T7" fmla="*/ 20 h 126"/>
                  <a:gd name="T8" fmla="*/ 74 w 158"/>
                  <a:gd name="T9" fmla="*/ 22 h 126"/>
                  <a:gd name="T10" fmla="*/ 78 w 158"/>
                  <a:gd name="T11" fmla="*/ 32 h 126"/>
                  <a:gd name="T12" fmla="*/ 80 w 158"/>
                  <a:gd name="T13" fmla="*/ 26 h 126"/>
                  <a:gd name="T14" fmla="*/ 86 w 158"/>
                  <a:gd name="T15" fmla="*/ 20 h 126"/>
                  <a:gd name="T16" fmla="*/ 92 w 158"/>
                  <a:gd name="T17" fmla="*/ 18 h 126"/>
                  <a:gd name="T18" fmla="*/ 94 w 158"/>
                  <a:gd name="T19" fmla="*/ 26 h 126"/>
                  <a:gd name="T20" fmla="*/ 96 w 158"/>
                  <a:gd name="T21" fmla="*/ 22 h 126"/>
                  <a:gd name="T22" fmla="*/ 104 w 158"/>
                  <a:gd name="T23" fmla="*/ 18 h 126"/>
                  <a:gd name="T24" fmla="*/ 106 w 158"/>
                  <a:gd name="T25" fmla="*/ 22 h 126"/>
                  <a:gd name="T26" fmla="*/ 106 w 158"/>
                  <a:gd name="T27" fmla="*/ 28 h 126"/>
                  <a:gd name="T28" fmla="*/ 118 w 158"/>
                  <a:gd name="T29" fmla="*/ 18 h 126"/>
                  <a:gd name="T30" fmla="*/ 126 w 158"/>
                  <a:gd name="T31" fmla="*/ 18 h 126"/>
                  <a:gd name="T32" fmla="*/ 128 w 158"/>
                  <a:gd name="T33" fmla="*/ 6 h 126"/>
                  <a:gd name="T34" fmla="*/ 134 w 158"/>
                  <a:gd name="T35" fmla="*/ 6 h 126"/>
                  <a:gd name="T36" fmla="*/ 138 w 158"/>
                  <a:gd name="T37" fmla="*/ 22 h 126"/>
                  <a:gd name="T38" fmla="*/ 148 w 158"/>
                  <a:gd name="T39" fmla="*/ 16 h 126"/>
                  <a:gd name="T40" fmla="*/ 146 w 158"/>
                  <a:gd name="T41" fmla="*/ 32 h 126"/>
                  <a:gd name="T42" fmla="*/ 148 w 158"/>
                  <a:gd name="T43" fmla="*/ 40 h 126"/>
                  <a:gd name="T44" fmla="*/ 158 w 158"/>
                  <a:gd name="T45" fmla="*/ 48 h 126"/>
                  <a:gd name="T46" fmla="*/ 156 w 158"/>
                  <a:gd name="T47" fmla="*/ 58 h 126"/>
                  <a:gd name="T48" fmla="*/ 158 w 158"/>
                  <a:gd name="T49" fmla="*/ 64 h 126"/>
                  <a:gd name="T50" fmla="*/ 150 w 158"/>
                  <a:gd name="T51" fmla="*/ 80 h 126"/>
                  <a:gd name="T52" fmla="*/ 144 w 158"/>
                  <a:gd name="T53" fmla="*/ 82 h 126"/>
                  <a:gd name="T54" fmla="*/ 140 w 158"/>
                  <a:gd name="T55" fmla="*/ 86 h 126"/>
                  <a:gd name="T56" fmla="*/ 132 w 158"/>
                  <a:gd name="T57" fmla="*/ 96 h 126"/>
                  <a:gd name="T58" fmla="*/ 106 w 158"/>
                  <a:gd name="T59" fmla="*/ 106 h 126"/>
                  <a:gd name="T60" fmla="*/ 94 w 158"/>
                  <a:gd name="T61" fmla="*/ 112 h 126"/>
                  <a:gd name="T62" fmla="*/ 72 w 158"/>
                  <a:gd name="T63" fmla="*/ 126 h 126"/>
                  <a:gd name="T64" fmla="*/ 54 w 158"/>
                  <a:gd name="T65" fmla="*/ 126 h 126"/>
                  <a:gd name="T66" fmla="*/ 36 w 158"/>
                  <a:gd name="T67" fmla="*/ 116 h 126"/>
                  <a:gd name="T68" fmla="*/ 26 w 158"/>
                  <a:gd name="T69" fmla="*/ 100 h 126"/>
                  <a:gd name="T70" fmla="*/ 8 w 158"/>
                  <a:gd name="T71" fmla="*/ 102 h 126"/>
                  <a:gd name="T72" fmla="*/ 2 w 158"/>
                  <a:gd name="T73" fmla="*/ 100 h 126"/>
                  <a:gd name="T74" fmla="*/ 4 w 158"/>
                  <a:gd name="T75" fmla="*/ 92 h 126"/>
                  <a:gd name="T76" fmla="*/ 10 w 158"/>
                  <a:gd name="T77" fmla="*/ 96 h 126"/>
                  <a:gd name="T78" fmla="*/ 22 w 158"/>
                  <a:gd name="T79" fmla="*/ 88 h 126"/>
                  <a:gd name="T80" fmla="*/ 26 w 158"/>
                  <a:gd name="T81" fmla="*/ 76 h 126"/>
                  <a:gd name="T82" fmla="*/ 24 w 158"/>
                  <a:gd name="T83" fmla="*/ 76 h 126"/>
                  <a:gd name="T84" fmla="*/ 18 w 158"/>
                  <a:gd name="T85" fmla="*/ 68 h 126"/>
                  <a:gd name="T86" fmla="*/ 10 w 158"/>
                  <a:gd name="T87" fmla="*/ 62 h 126"/>
                  <a:gd name="T88" fmla="*/ 0 w 158"/>
                  <a:gd name="T89" fmla="*/ 64 h 126"/>
                  <a:gd name="T90" fmla="*/ 12 w 158"/>
                  <a:gd name="T91" fmla="*/ 56 h 126"/>
                  <a:gd name="T92" fmla="*/ 28 w 158"/>
                  <a:gd name="T93" fmla="*/ 50 h 126"/>
                  <a:gd name="T94" fmla="*/ 40 w 158"/>
                  <a:gd name="T95" fmla="*/ 42 h 126"/>
                  <a:gd name="T96" fmla="*/ 30 w 158"/>
                  <a:gd name="T97" fmla="*/ 36 h 126"/>
                  <a:gd name="T98" fmla="*/ 8 w 158"/>
                  <a:gd name="T99" fmla="*/ 36 h 126"/>
                  <a:gd name="T100" fmla="*/ 6 w 158"/>
                  <a:gd name="T101" fmla="*/ 30 h 126"/>
                  <a:gd name="T102" fmla="*/ 14 w 158"/>
                  <a:gd name="T103" fmla="*/ 22 h 126"/>
                  <a:gd name="T104" fmla="*/ 18 w 158"/>
                  <a:gd name="T105" fmla="*/ 28 h 126"/>
                  <a:gd name="T106" fmla="*/ 24 w 158"/>
                  <a:gd name="T107" fmla="*/ 12 h 126"/>
                  <a:gd name="T108" fmla="*/ 32 w 158"/>
                  <a:gd name="T109" fmla="*/ 10 h 126"/>
                  <a:gd name="T110" fmla="*/ 34 w 158"/>
                  <a:gd name="T111" fmla="*/ 18 h 126"/>
                  <a:gd name="T112" fmla="*/ 40 w 158"/>
                  <a:gd name="T113" fmla="*/ 20 h 126"/>
                  <a:gd name="T114" fmla="*/ 40 w 158"/>
                  <a:gd name="T115" fmla="*/ 10 h 126"/>
                  <a:gd name="T116" fmla="*/ 36 w 158"/>
                  <a:gd name="T117" fmla="*/ 4 h 126"/>
                  <a:gd name="T118" fmla="*/ 38 w 158"/>
                  <a:gd name="T119" fmla="*/ 0 h 126"/>
                  <a:gd name="T120" fmla="*/ 44 w 158"/>
                  <a:gd name="T121" fmla="*/ 2 h 126"/>
                  <a:gd name="T122" fmla="*/ 50 w 158"/>
                  <a:gd name="T123" fmla="*/ 6 h 126"/>
                  <a:gd name="T124" fmla="*/ 50 w 158"/>
                  <a:gd name="T125" fmla="*/ 3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58" h="126">
                    <a:moveTo>
                      <a:pt x="46" y="48"/>
                    </a:moveTo>
                    <a:lnTo>
                      <a:pt x="46" y="48"/>
                    </a:lnTo>
                    <a:lnTo>
                      <a:pt x="52" y="40"/>
                    </a:lnTo>
                    <a:lnTo>
                      <a:pt x="56" y="34"/>
                    </a:lnTo>
                    <a:lnTo>
                      <a:pt x="56" y="34"/>
                    </a:lnTo>
                    <a:lnTo>
                      <a:pt x="60" y="40"/>
                    </a:lnTo>
                    <a:lnTo>
                      <a:pt x="60" y="40"/>
                    </a:lnTo>
                    <a:lnTo>
                      <a:pt x="64" y="36"/>
                    </a:lnTo>
                    <a:lnTo>
                      <a:pt x="66" y="30"/>
                    </a:lnTo>
                    <a:lnTo>
                      <a:pt x="68" y="18"/>
                    </a:lnTo>
                    <a:lnTo>
                      <a:pt x="68" y="18"/>
                    </a:lnTo>
                    <a:lnTo>
                      <a:pt x="70" y="20"/>
                    </a:lnTo>
                    <a:lnTo>
                      <a:pt x="72" y="18"/>
                    </a:lnTo>
                    <a:lnTo>
                      <a:pt x="72" y="18"/>
                    </a:lnTo>
                    <a:lnTo>
                      <a:pt x="74" y="22"/>
                    </a:lnTo>
                    <a:lnTo>
                      <a:pt x="74" y="26"/>
                    </a:lnTo>
                    <a:lnTo>
                      <a:pt x="74" y="30"/>
                    </a:lnTo>
                    <a:lnTo>
                      <a:pt x="78" y="32"/>
                    </a:lnTo>
                    <a:lnTo>
                      <a:pt x="78" y="32"/>
                    </a:lnTo>
                    <a:lnTo>
                      <a:pt x="80" y="30"/>
                    </a:lnTo>
                    <a:lnTo>
                      <a:pt x="80" y="26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86" y="20"/>
                    </a:lnTo>
                    <a:lnTo>
                      <a:pt x="90" y="16"/>
                    </a:lnTo>
                    <a:lnTo>
                      <a:pt x="90" y="16"/>
                    </a:lnTo>
                    <a:lnTo>
                      <a:pt x="92" y="18"/>
                    </a:lnTo>
                    <a:lnTo>
                      <a:pt x="94" y="18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4" y="26"/>
                    </a:lnTo>
                    <a:lnTo>
                      <a:pt x="96" y="24"/>
                    </a:lnTo>
                    <a:lnTo>
                      <a:pt x="96" y="22"/>
                    </a:lnTo>
                    <a:lnTo>
                      <a:pt x="96" y="18"/>
                    </a:lnTo>
                    <a:lnTo>
                      <a:pt x="96" y="1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104" y="20"/>
                    </a:lnTo>
                    <a:lnTo>
                      <a:pt x="106" y="22"/>
                    </a:lnTo>
                    <a:lnTo>
                      <a:pt x="106" y="24"/>
                    </a:lnTo>
                    <a:lnTo>
                      <a:pt x="106" y="28"/>
                    </a:lnTo>
                    <a:lnTo>
                      <a:pt x="106" y="28"/>
                    </a:lnTo>
                    <a:lnTo>
                      <a:pt x="110" y="24"/>
                    </a:lnTo>
                    <a:lnTo>
                      <a:pt x="114" y="20"/>
                    </a:lnTo>
                    <a:lnTo>
                      <a:pt x="118" y="18"/>
                    </a:lnTo>
                    <a:lnTo>
                      <a:pt x="124" y="20"/>
                    </a:lnTo>
                    <a:lnTo>
                      <a:pt x="124" y="20"/>
                    </a:lnTo>
                    <a:lnTo>
                      <a:pt x="126" y="18"/>
                    </a:lnTo>
                    <a:lnTo>
                      <a:pt x="126" y="14"/>
                    </a:lnTo>
                    <a:lnTo>
                      <a:pt x="126" y="10"/>
                    </a:lnTo>
                    <a:lnTo>
                      <a:pt x="128" y="6"/>
                    </a:lnTo>
                    <a:lnTo>
                      <a:pt x="128" y="6"/>
                    </a:lnTo>
                    <a:lnTo>
                      <a:pt x="134" y="6"/>
                    </a:lnTo>
                    <a:lnTo>
                      <a:pt x="134" y="6"/>
                    </a:lnTo>
                    <a:lnTo>
                      <a:pt x="136" y="14"/>
                    </a:lnTo>
                    <a:lnTo>
                      <a:pt x="138" y="22"/>
                    </a:lnTo>
                    <a:lnTo>
                      <a:pt x="138" y="22"/>
                    </a:lnTo>
                    <a:lnTo>
                      <a:pt x="142" y="18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4" y="22"/>
                    </a:lnTo>
                    <a:lnTo>
                      <a:pt x="144" y="26"/>
                    </a:lnTo>
                    <a:lnTo>
                      <a:pt x="146" y="32"/>
                    </a:lnTo>
                    <a:lnTo>
                      <a:pt x="144" y="38"/>
                    </a:lnTo>
                    <a:lnTo>
                      <a:pt x="144" y="38"/>
                    </a:lnTo>
                    <a:lnTo>
                      <a:pt x="148" y="40"/>
                    </a:lnTo>
                    <a:lnTo>
                      <a:pt x="152" y="42"/>
                    </a:lnTo>
                    <a:lnTo>
                      <a:pt x="154" y="46"/>
                    </a:lnTo>
                    <a:lnTo>
                      <a:pt x="158" y="48"/>
                    </a:lnTo>
                    <a:lnTo>
                      <a:pt x="158" y="48"/>
                    </a:lnTo>
                    <a:lnTo>
                      <a:pt x="158" y="54"/>
                    </a:lnTo>
                    <a:lnTo>
                      <a:pt x="156" y="58"/>
                    </a:lnTo>
                    <a:lnTo>
                      <a:pt x="156" y="62"/>
                    </a:lnTo>
                    <a:lnTo>
                      <a:pt x="158" y="64"/>
                    </a:lnTo>
                    <a:lnTo>
                      <a:pt x="158" y="64"/>
                    </a:lnTo>
                    <a:lnTo>
                      <a:pt x="154" y="72"/>
                    </a:lnTo>
                    <a:lnTo>
                      <a:pt x="150" y="80"/>
                    </a:lnTo>
                    <a:lnTo>
                      <a:pt x="150" y="80"/>
                    </a:lnTo>
                    <a:lnTo>
                      <a:pt x="148" y="80"/>
                    </a:lnTo>
                    <a:lnTo>
                      <a:pt x="146" y="80"/>
                    </a:lnTo>
                    <a:lnTo>
                      <a:pt x="144" y="82"/>
                    </a:lnTo>
                    <a:lnTo>
                      <a:pt x="140" y="82"/>
                    </a:lnTo>
                    <a:lnTo>
                      <a:pt x="140" y="82"/>
                    </a:lnTo>
                    <a:lnTo>
                      <a:pt x="140" y="86"/>
                    </a:lnTo>
                    <a:lnTo>
                      <a:pt x="138" y="90"/>
                    </a:lnTo>
                    <a:lnTo>
                      <a:pt x="132" y="96"/>
                    </a:lnTo>
                    <a:lnTo>
                      <a:pt x="132" y="96"/>
                    </a:lnTo>
                    <a:lnTo>
                      <a:pt x="120" y="98"/>
                    </a:lnTo>
                    <a:lnTo>
                      <a:pt x="112" y="102"/>
                    </a:lnTo>
                    <a:lnTo>
                      <a:pt x="106" y="106"/>
                    </a:lnTo>
                    <a:lnTo>
                      <a:pt x="100" y="112"/>
                    </a:lnTo>
                    <a:lnTo>
                      <a:pt x="100" y="112"/>
                    </a:lnTo>
                    <a:lnTo>
                      <a:pt x="94" y="112"/>
                    </a:lnTo>
                    <a:lnTo>
                      <a:pt x="84" y="114"/>
                    </a:lnTo>
                    <a:lnTo>
                      <a:pt x="78" y="118"/>
                    </a:lnTo>
                    <a:lnTo>
                      <a:pt x="72" y="126"/>
                    </a:lnTo>
                    <a:lnTo>
                      <a:pt x="72" y="126"/>
                    </a:lnTo>
                    <a:lnTo>
                      <a:pt x="62" y="126"/>
                    </a:lnTo>
                    <a:lnTo>
                      <a:pt x="54" y="126"/>
                    </a:lnTo>
                    <a:lnTo>
                      <a:pt x="48" y="124"/>
                    </a:lnTo>
                    <a:lnTo>
                      <a:pt x="42" y="120"/>
                    </a:lnTo>
                    <a:lnTo>
                      <a:pt x="36" y="116"/>
                    </a:lnTo>
                    <a:lnTo>
                      <a:pt x="32" y="112"/>
                    </a:lnTo>
                    <a:lnTo>
                      <a:pt x="26" y="100"/>
                    </a:lnTo>
                    <a:lnTo>
                      <a:pt x="26" y="100"/>
                    </a:lnTo>
                    <a:lnTo>
                      <a:pt x="20" y="104"/>
                    </a:lnTo>
                    <a:lnTo>
                      <a:pt x="14" y="104"/>
                    </a:lnTo>
                    <a:lnTo>
                      <a:pt x="8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2" y="100"/>
                    </a:lnTo>
                    <a:lnTo>
                      <a:pt x="2" y="96"/>
                    </a:lnTo>
                    <a:lnTo>
                      <a:pt x="4" y="94"/>
                    </a:lnTo>
                    <a:lnTo>
                      <a:pt x="4" y="92"/>
                    </a:lnTo>
                    <a:lnTo>
                      <a:pt x="4" y="92"/>
                    </a:lnTo>
                    <a:lnTo>
                      <a:pt x="10" y="96"/>
                    </a:lnTo>
                    <a:lnTo>
                      <a:pt x="10" y="96"/>
                    </a:lnTo>
                    <a:lnTo>
                      <a:pt x="16" y="92"/>
                    </a:lnTo>
                    <a:lnTo>
                      <a:pt x="22" y="88"/>
                    </a:lnTo>
                    <a:lnTo>
                      <a:pt x="22" y="88"/>
                    </a:lnTo>
                    <a:lnTo>
                      <a:pt x="24" y="80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24" y="76"/>
                    </a:lnTo>
                    <a:lnTo>
                      <a:pt x="20" y="74"/>
                    </a:lnTo>
                    <a:lnTo>
                      <a:pt x="16" y="70"/>
                    </a:lnTo>
                    <a:lnTo>
                      <a:pt x="18" y="68"/>
                    </a:lnTo>
                    <a:lnTo>
                      <a:pt x="20" y="66"/>
                    </a:lnTo>
                    <a:lnTo>
                      <a:pt x="20" y="66"/>
                    </a:lnTo>
                    <a:lnTo>
                      <a:pt x="10" y="62"/>
                    </a:lnTo>
                    <a:lnTo>
                      <a:pt x="4" y="62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2" y="60"/>
                    </a:lnTo>
                    <a:lnTo>
                      <a:pt x="4" y="58"/>
                    </a:lnTo>
                    <a:lnTo>
                      <a:pt x="12" y="56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28" y="50"/>
                    </a:lnTo>
                    <a:lnTo>
                      <a:pt x="30" y="46"/>
                    </a:lnTo>
                    <a:lnTo>
                      <a:pt x="34" y="44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36" y="38"/>
                    </a:lnTo>
                    <a:lnTo>
                      <a:pt x="30" y="36"/>
                    </a:lnTo>
                    <a:lnTo>
                      <a:pt x="22" y="36"/>
                    </a:lnTo>
                    <a:lnTo>
                      <a:pt x="14" y="36"/>
                    </a:lnTo>
                    <a:lnTo>
                      <a:pt x="8" y="36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6" y="30"/>
                    </a:lnTo>
                    <a:lnTo>
                      <a:pt x="10" y="28"/>
                    </a:lnTo>
                    <a:lnTo>
                      <a:pt x="12" y="28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8" y="24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20" y="18"/>
                    </a:lnTo>
                    <a:lnTo>
                      <a:pt x="24" y="12"/>
                    </a:lnTo>
                    <a:lnTo>
                      <a:pt x="28" y="12"/>
                    </a:lnTo>
                    <a:lnTo>
                      <a:pt x="32" y="10"/>
                    </a:lnTo>
                    <a:lnTo>
                      <a:pt x="32" y="10"/>
                    </a:lnTo>
                    <a:lnTo>
                      <a:pt x="34" y="14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8" y="16"/>
                    </a:lnTo>
                    <a:lnTo>
                      <a:pt x="40" y="18"/>
                    </a:lnTo>
                    <a:lnTo>
                      <a:pt x="40" y="20"/>
                    </a:lnTo>
                    <a:lnTo>
                      <a:pt x="40" y="20"/>
                    </a:lnTo>
                    <a:lnTo>
                      <a:pt x="38" y="14"/>
                    </a:lnTo>
                    <a:lnTo>
                      <a:pt x="40" y="10"/>
                    </a:lnTo>
                    <a:lnTo>
                      <a:pt x="38" y="6"/>
                    </a:lnTo>
                    <a:lnTo>
                      <a:pt x="36" y="4"/>
                    </a:lnTo>
                    <a:lnTo>
                      <a:pt x="36" y="4"/>
                    </a:lnTo>
                    <a:lnTo>
                      <a:pt x="36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4" y="2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50" y="6"/>
                    </a:lnTo>
                    <a:lnTo>
                      <a:pt x="52" y="12"/>
                    </a:lnTo>
                    <a:lnTo>
                      <a:pt x="52" y="24"/>
                    </a:lnTo>
                    <a:lnTo>
                      <a:pt x="50" y="36"/>
                    </a:lnTo>
                    <a:lnTo>
                      <a:pt x="46" y="48"/>
                    </a:lnTo>
                    <a:lnTo>
                      <a:pt x="46" y="4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8" name="Freeform 206"/>
              <p:cNvSpPr>
                <a:spLocks/>
              </p:cNvSpPr>
              <p:nvPr userDrawn="1"/>
            </p:nvSpPr>
            <p:spPr bwMode="auto">
              <a:xfrm>
                <a:off x="3978" y="418"/>
                <a:ext cx="3" cy="8"/>
              </a:xfrm>
              <a:custGeom>
                <a:avLst/>
                <a:gdLst>
                  <a:gd name="T0" fmla="*/ 2 w 12"/>
                  <a:gd name="T1" fmla="*/ 6 h 32"/>
                  <a:gd name="T2" fmla="*/ 2 w 12"/>
                  <a:gd name="T3" fmla="*/ 6 h 32"/>
                  <a:gd name="T4" fmla="*/ 4 w 12"/>
                  <a:gd name="T5" fmla="*/ 2 h 32"/>
                  <a:gd name="T6" fmla="*/ 4 w 12"/>
                  <a:gd name="T7" fmla="*/ 0 h 32"/>
                  <a:gd name="T8" fmla="*/ 8 w 12"/>
                  <a:gd name="T9" fmla="*/ 0 h 32"/>
                  <a:gd name="T10" fmla="*/ 8 w 12"/>
                  <a:gd name="T11" fmla="*/ 0 h 32"/>
                  <a:gd name="T12" fmla="*/ 10 w 12"/>
                  <a:gd name="T13" fmla="*/ 6 h 32"/>
                  <a:gd name="T14" fmla="*/ 12 w 12"/>
                  <a:gd name="T15" fmla="*/ 12 h 32"/>
                  <a:gd name="T16" fmla="*/ 12 w 12"/>
                  <a:gd name="T17" fmla="*/ 20 h 32"/>
                  <a:gd name="T18" fmla="*/ 10 w 12"/>
                  <a:gd name="T19" fmla="*/ 30 h 32"/>
                  <a:gd name="T20" fmla="*/ 10 w 12"/>
                  <a:gd name="T21" fmla="*/ 30 h 32"/>
                  <a:gd name="T22" fmla="*/ 10 w 12"/>
                  <a:gd name="T23" fmla="*/ 32 h 32"/>
                  <a:gd name="T24" fmla="*/ 8 w 12"/>
                  <a:gd name="T25" fmla="*/ 28 h 32"/>
                  <a:gd name="T26" fmla="*/ 8 w 12"/>
                  <a:gd name="T27" fmla="*/ 22 h 32"/>
                  <a:gd name="T28" fmla="*/ 10 w 12"/>
                  <a:gd name="T29" fmla="*/ 20 h 32"/>
                  <a:gd name="T30" fmla="*/ 10 w 12"/>
                  <a:gd name="T31" fmla="*/ 20 h 32"/>
                  <a:gd name="T32" fmla="*/ 8 w 12"/>
                  <a:gd name="T33" fmla="*/ 18 h 32"/>
                  <a:gd name="T34" fmla="*/ 6 w 12"/>
                  <a:gd name="T35" fmla="*/ 16 h 32"/>
                  <a:gd name="T36" fmla="*/ 0 w 12"/>
                  <a:gd name="T37" fmla="*/ 18 h 32"/>
                  <a:gd name="T38" fmla="*/ 0 w 12"/>
                  <a:gd name="T39" fmla="*/ 18 h 32"/>
                  <a:gd name="T40" fmla="*/ 0 w 12"/>
                  <a:gd name="T41" fmla="*/ 14 h 32"/>
                  <a:gd name="T42" fmla="*/ 2 w 12"/>
                  <a:gd name="T43" fmla="*/ 12 h 32"/>
                  <a:gd name="T44" fmla="*/ 8 w 12"/>
                  <a:gd name="T45" fmla="*/ 14 h 32"/>
                  <a:gd name="T46" fmla="*/ 8 w 12"/>
                  <a:gd name="T47" fmla="*/ 14 h 32"/>
                  <a:gd name="T48" fmla="*/ 6 w 12"/>
                  <a:gd name="T49" fmla="*/ 8 h 32"/>
                  <a:gd name="T50" fmla="*/ 4 w 12"/>
                  <a:gd name="T51" fmla="*/ 6 h 32"/>
                  <a:gd name="T52" fmla="*/ 2 w 12"/>
                  <a:gd name="T53" fmla="*/ 6 h 32"/>
                  <a:gd name="T54" fmla="*/ 2 w 12"/>
                  <a:gd name="T55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" h="32">
                    <a:moveTo>
                      <a:pt x="2" y="6"/>
                    </a:moveTo>
                    <a:lnTo>
                      <a:pt x="2" y="6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6"/>
                    </a:lnTo>
                    <a:lnTo>
                      <a:pt x="12" y="12"/>
                    </a:lnTo>
                    <a:lnTo>
                      <a:pt x="12" y="20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10" y="32"/>
                    </a:lnTo>
                    <a:lnTo>
                      <a:pt x="8" y="28"/>
                    </a:lnTo>
                    <a:lnTo>
                      <a:pt x="8" y="22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8" y="18"/>
                    </a:lnTo>
                    <a:lnTo>
                      <a:pt x="6" y="1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2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9" name="Freeform 207"/>
              <p:cNvSpPr>
                <a:spLocks/>
              </p:cNvSpPr>
              <p:nvPr userDrawn="1"/>
            </p:nvSpPr>
            <p:spPr bwMode="auto">
              <a:xfrm>
                <a:off x="3950" y="442"/>
                <a:ext cx="61" cy="118"/>
              </a:xfrm>
              <a:custGeom>
                <a:avLst/>
                <a:gdLst>
                  <a:gd name="T0" fmla="*/ 64 w 230"/>
                  <a:gd name="T1" fmla="*/ 46 h 450"/>
                  <a:gd name="T2" fmla="*/ 112 w 230"/>
                  <a:gd name="T3" fmla="*/ 48 h 450"/>
                  <a:gd name="T4" fmla="*/ 90 w 230"/>
                  <a:gd name="T5" fmla="*/ 104 h 450"/>
                  <a:gd name="T6" fmla="*/ 98 w 230"/>
                  <a:gd name="T7" fmla="*/ 120 h 450"/>
                  <a:gd name="T8" fmla="*/ 80 w 230"/>
                  <a:gd name="T9" fmla="*/ 126 h 450"/>
                  <a:gd name="T10" fmla="*/ 90 w 230"/>
                  <a:gd name="T11" fmla="*/ 126 h 450"/>
                  <a:gd name="T12" fmla="*/ 142 w 230"/>
                  <a:gd name="T13" fmla="*/ 204 h 450"/>
                  <a:gd name="T14" fmla="*/ 174 w 230"/>
                  <a:gd name="T15" fmla="*/ 248 h 450"/>
                  <a:gd name="T16" fmla="*/ 172 w 230"/>
                  <a:gd name="T17" fmla="*/ 252 h 450"/>
                  <a:gd name="T18" fmla="*/ 180 w 230"/>
                  <a:gd name="T19" fmla="*/ 290 h 450"/>
                  <a:gd name="T20" fmla="*/ 214 w 230"/>
                  <a:gd name="T21" fmla="*/ 292 h 450"/>
                  <a:gd name="T22" fmla="*/ 220 w 230"/>
                  <a:gd name="T23" fmla="*/ 344 h 450"/>
                  <a:gd name="T24" fmla="*/ 210 w 230"/>
                  <a:gd name="T25" fmla="*/ 360 h 450"/>
                  <a:gd name="T26" fmla="*/ 208 w 230"/>
                  <a:gd name="T27" fmla="*/ 374 h 450"/>
                  <a:gd name="T28" fmla="*/ 228 w 230"/>
                  <a:gd name="T29" fmla="*/ 390 h 450"/>
                  <a:gd name="T30" fmla="*/ 180 w 230"/>
                  <a:gd name="T31" fmla="*/ 404 h 450"/>
                  <a:gd name="T32" fmla="*/ 154 w 230"/>
                  <a:gd name="T33" fmla="*/ 404 h 450"/>
                  <a:gd name="T34" fmla="*/ 148 w 230"/>
                  <a:gd name="T35" fmla="*/ 418 h 450"/>
                  <a:gd name="T36" fmla="*/ 126 w 230"/>
                  <a:gd name="T37" fmla="*/ 408 h 450"/>
                  <a:gd name="T38" fmla="*/ 112 w 230"/>
                  <a:gd name="T39" fmla="*/ 416 h 450"/>
                  <a:gd name="T40" fmla="*/ 94 w 230"/>
                  <a:gd name="T41" fmla="*/ 408 h 450"/>
                  <a:gd name="T42" fmla="*/ 74 w 230"/>
                  <a:gd name="T43" fmla="*/ 430 h 450"/>
                  <a:gd name="T44" fmla="*/ 40 w 230"/>
                  <a:gd name="T45" fmla="*/ 430 h 450"/>
                  <a:gd name="T46" fmla="*/ 16 w 230"/>
                  <a:gd name="T47" fmla="*/ 446 h 450"/>
                  <a:gd name="T48" fmla="*/ 2 w 230"/>
                  <a:gd name="T49" fmla="*/ 444 h 450"/>
                  <a:gd name="T50" fmla="*/ 26 w 230"/>
                  <a:gd name="T51" fmla="*/ 422 h 450"/>
                  <a:gd name="T52" fmla="*/ 50 w 230"/>
                  <a:gd name="T53" fmla="*/ 392 h 450"/>
                  <a:gd name="T54" fmla="*/ 90 w 230"/>
                  <a:gd name="T55" fmla="*/ 378 h 450"/>
                  <a:gd name="T56" fmla="*/ 90 w 230"/>
                  <a:gd name="T57" fmla="*/ 362 h 450"/>
                  <a:gd name="T58" fmla="*/ 64 w 230"/>
                  <a:gd name="T59" fmla="*/ 358 h 450"/>
                  <a:gd name="T60" fmla="*/ 46 w 230"/>
                  <a:gd name="T61" fmla="*/ 352 h 450"/>
                  <a:gd name="T62" fmla="*/ 26 w 230"/>
                  <a:gd name="T63" fmla="*/ 352 h 450"/>
                  <a:gd name="T64" fmla="*/ 46 w 230"/>
                  <a:gd name="T65" fmla="*/ 330 h 450"/>
                  <a:gd name="T66" fmla="*/ 60 w 230"/>
                  <a:gd name="T67" fmla="*/ 298 h 450"/>
                  <a:gd name="T68" fmla="*/ 38 w 230"/>
                  <a:gd name="T69" fmla="*/ 294 h 450"/>
                  <a:gd name="T70" fmla="*/ 46 w 230"/>
                  <a:gd name="T71" fmla="*/ 268 h 450"/>
                  <a:gd name="T72" fmla="*/ 56 w 230"/>
                  <a:gd name="T73" fmla="*/ 266 h 450"/>
                  <a:gd name="T74" fmla="*/ 86 w 230"/>
                  <a:gd name="T75" fmla="*/ 270 h 450"/>
                  <a:gd name="T76" fmla="*/ 90 w 230"/>
                  <a:gd name="T77" fmla="*/ 250 h 450"/>
                  <a:gd name="T78" fmla="*/ 94 w 230"/>
                  <a:gd name="T79" fmla="*/ 224 h 450"/>
                  <a:gd name="T80" fmla="*/ 76 w 230"/>
                  <a:gd name="T81" fmla="*/ 206 h 450"/>
                  <a:gd name="T82" fmla="*/ 82 w 230"/>
                  <a:gd name="T83" fmla="*/ 182 h 450"/>
                  <a:gd name="T84" fmla="*/ 60 w 230"/>
                  <a:gd name="T85" fmla="*/ 190 h 450"/>
                  <a:gd name="T86" fmla="*/ 50 w 230"/>
                  <a:gd name="T87" fmla="*/ 196 h 450"/>
                  <a:gd name="T88" fmla="*/ 34 w 230"/>
                  <a:gd name="T89" fmla="*/ 186 h 450"/>
                  <a:gd name="T90" fmla="*/ 46 w 230"/>
                  <a:gd name="T91" fmla="*/ 150 h 450"/>
                  <a:gd name="T92" fmla="*/ 32 w 230"/>
                  <a:gd name="T93" fmla="*/ 132 h 450"/>
                  <a:gd name="T94" fmla="*/ 22 w 230"/>
                  <a:gd name="T95" fmla="*/ 160 h 450"/>
                  <a:gd name="T96" fmla="*/ 28 w 230"/>
                  <a:gd name="T97" fmla="*/ 96 h 450"/>
                  <a:gd name="T98" fmla="*/ 14 w 230"/>
                  <a:gd name="T99" fmla="*/ 104 h 450"/>
                  <a:gd name="T100" fmla="*/ 10 w 230"/>
                  <a:gd name="T101" fmla="*/ 88 h 450"/>
                  <a:gd name="T102" fmla="*/ 26 w 230"/>
                  <a:gd name="T103" fmla="*/ 72 h 450"/>
                  <a:gd name="T104" fmla="*/ 14 w 230"/>
                  <a:gd name="T105" fmla="*/ 66 h 450"/>
                  <a:gd name="T106" fmla="*/ 6 w 230"/>
                  <a:gd name="T107" fmla="*/ 56 h 450"/>
                  <a:gd name="T108" fmla="*/ 2 w 230"/>
                  <a:gd name="T109" fmla="*/ 46 h 450"/>
                  <a:gd name="T110" fmla="*/ 12 w 230"/>
                  <a:gd name="T111" fmla="*/ 44 h 450"/>
                  <a:gd name="T112" fmla="*/ 18 w 230"/>
                  <a:gd name="T113" fmla="*/ 66 h 450"/>
                  <a:gd name="T114" fmla="*/ 26 w 230"/>
                  <a:gd name="T115" fmla="*/ 32 h 450"/>
                  <a:gd name="T116" fmla="*/ 34 w 230"/>
                  <a:gd name="T117" fmla="*/ 18 h 450"/>
                  <a:gd name="T118" fmla="*/ 84 w 230"/>
                  <a:gd name="T119" fmla="*/ 0 h 450"/>
                  <a:gd name="T120" fmla="*/ 64 w 230"/>
                  <a:gd name="T121" fmla="*/ 3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0" h="450">
                    <a:moveTo>
                      <a:pt x="56" y="34"/>
                    </a:moveTo>
                    <a:lnTo>
                      <a:pt x="56" y="34"/>
                    </a:lnTo>
                    <a:lnTo>
                      <a:pt x="60" y="38"/>
                    </a:lnTo>
                    <a:lnTo>
                      <a:pt x="68" y="38"/>
                    </a:lnTo>
                    <a:lnTo>
                      <a:pt x="68" y="38"/>
                    </a:lnTo>
                    <a:lnTo>
                      <a:pt x="66" y="42"/>
                    </a:lnTo>
                    <a:lnTo>
                      <a:pt x="64" y="46"/>
                    </a:lnTo>
                    <a:lnTo>
                      <a:pt x="64" y="48"/>
                    </a:lnTo>
                    <a:lnTo>
                      <a:pt x="64" y="48"/>
                    </a:lnTo>
                    <a:lnTo>
                      <a:pt x="76" y="46"/>
                    </a:lnTo>
                    <a:lnTo>
                      <a:pt x="92" y="44"/>
                    </a:lnTo>
                    <a:lnTo>
                      <a:pt x="98" y="44"/>
                    </a:lnTo>
                    <a:lnTo>
                      <a:pt x="106" y="44"/>
                    </a:lnTo>
                    <a:lnTo>
                      <a:pt x="112" y="48"/>
                    </a:lnTo>
                    <a:lnTo>
                      <a:pt x="116" y="52"/>
                    </a:lnTo>
                    <a:lnTo>
                      <a:pt x="116" y="52"/>
                    </a:lnTo>
                    <a:lnTo>
                      <a:pt x="108" y="78"/>
                    </a:lnTo>
                    <a:lnTo>
                      <a:pt x="104" y="92"/>
                    </a:lnTo>
                    <a:lnTo>
                      <a:pt x="98" y="104"/>
                    </a:lnTo>
                    <a:lnTo>
                      <a:pt x="98" y="104"/>
                    </a:lnTo>
                    <a:lnTo>
                      <a:pt x="90" y="104"/>
                    </a:lnTo>
                    <a:lnTo>
                      <a:pt x="88" y="104"/>
                    </a:lnTo>
                    <a:lnTo>
                      <a:pt x="86" y="108"/>
                    </a:lnTo>
                    <a:lnTo>
                      <a:pt x="86" y="108"/>
                    </a:lnTo>
                    <a:lnTo>
                      <a:pt x="94" y="110"/>
                    </a:lnTo>
                    <a:lnTo>
                      <a:pt x="98" y="114"/>
                    </a:lnTo>
                    <a:lnTo>
                      <a:pt x="98" y="120"/>
                    </a:lnTo>
                    <a:lnTo>
                      <a:pt x="98" y="120"/>
                    </a:lnTo>
                    <a:lnTo>
                      <a:pt x="94" y="118"/>
                    </a:lnTo>
                    <a:lnTo>
                      <a:pt x="92" y="118"/>
                    </a:lnTo>
                    <a:lnTo>
                      <a:pt x="88" y="120"/>
                    </a:lnTo>
                    <a:lnTo>
                      <a:pt x="84" y="124"/>
                    </a:lnTo>
                    <a:lnTo>
                      <a:pt x="82" y="126"/>
                    </a:lnTo>
                    <a:lnTo>
                      <a:pt x="80" y="126"/>
                    </a:lnTo>
                    <a:lnTo>
                      <a:pt x="80" y="126"/>
                    </a:lnTo>
                    <a:lnTo>
                      <a:pt x="82" y="132"/>
                    </a:lnTo>
                    <a:lnTo>
                      <a:pt x="86" y="132"/>
                    </a:lnTo>
                    <a:lnTo>
                      <a:pt x="88" y="132"/>
                    </a:lnTo>
                    <a:lnTo>
                      <a:pt x="88" y="132"/>
                    </a:lnTo>
                    <a:lnTo>
                      <a:pt x="90" y="130"/>
                    </a:lnTo>
                    <a:lnTo>
                      <a:pt x="90" y="126"/>
                    </a:lnTo>
                    <a:lnTo>
                      <a:pt x="90" y="126"/>
                    </a:lnTo>
                    <a:lnTo>
                      <a:pt x="104" y="130"/>
                    </a:lnTo>
                    <a:lnTo>
                      <a:pt x="112" y="138"/>
                    </a:lnTo>
                    <a:lnTo>
                      <a:pt x="120" y="146"/>
                    </a:lnTo>
                    <a:lnTo>
                      <a:pt x="124" y="158"/>
                    </a:lnTo>
                    <a:lnTo>
                      <a:pt x="132" y="182"/>
                    </a:lnTo>
                    <a:lnTo>
                      <a:pt x="138" y="192"/>
                    </a:lnTo>
                    <a:lnTo>
                      <a:pt x="142" y="204"/>
                    </a:lnTo>
                    <a:lnTo>
                      <a:pt x="142" y="204"/>
                    </a:lnTo>
                    <a:lnTo>
                      <a:pt x="152" y="206"/>
                    </a:lnTo>
                    <a:lnTo>
                      <a:pt x="158" y="212"/>
                    </a:lnTo>
                    <a:lnTo>
                      <a:pt x="162" y="218"/>
                    </a:lnTo>
                    <a:lnTo>
                      <a:pt x="166" y="226"/>
                    </a:lnTo>
                    <a:lnTo>
                      <a:pt x="172" y="240"/>
                    </a:lnTo>
                    <a:lnTo>
                      <a:pt x="174" y="248"/>
                    </a:lnTo>
                    <a:lnTo>
                      <a:pt x="180" y="256"/>
                    </a:lnTo>
                    <a:lnTo>
                      <a:pt x="180" y="256"/>
                    </a:lnTo>
                    <a:lnTo>
                      <a:pt x="178" y="254"/>
                    </a:lnTo>
                    <a:lnTo>
                      <a:pt x="176" y="252"/>
                    </a:lnTo>
                    <a:lnTo>
                      <a:pt x="174" y="252"/>
                    </a:lnTo>
                    <a:lnTo>
                      <a:pt x="172" y="252"/>
                    </a:lnTo>
                    <a:lnTo>
                      <a:pt x="172" y="252"/>
                    </a:lnTo>
                    <a:lnTo>
                      <a:pt x="178" y="260"/>
                    </a:lnTo>
                    <a:lnTo>
                      <a:pt x="184" y="270"/>
                    </a:lnTo>
                    <a:lnTo>
                      <a:pt x="184" y="274"/>
                    </a:lnTo>
                    <a:lnTo>
                      <a:pt x="184" y="280"/>
                    </a:lnTo>
                    <a:lnTo>
                      <a:pt x="182" y="286"/>
                    </a:lnTo>
                    <a:lnTo>
                      <a:pt x="180" y="290"/>
                    </a:lnTo>
                    <a:lnTo>
                      <a:pt x="180" y="290"/>
                    </a:lnTo>
                    <a:lnTo>
                      <a:pt x="180" y="292"/>
                    </a:lnTo>
                    <a:lnTo>
                      <a:pt x="182" y="294"/>
                    </a:lnTo>
                    <a:lnTo>
                      <a:pt x="186" y="298"/>
                    </a:lnTo>
                    <a:lnTo>
                      <a:pt x="186" y="298"/>
                    </a:lnTo>
                    <a:lnTo>
                      <a:pt x="194" y="288"/>
                    </a:lnTo>
                    <a:lnTo>
                      <a:pt x="194" y="288"/>
                    </a:lnTo>
                    <a:lnTo>
                      <a:pt x="214" y="292"/>
                    </a:lnTo>
                    <a:lnTo>
                      <a:pt x="222" y="294"/>
                    </a:lnTo>
                    <a:lnTo>
                      <a:pt x="228" y="300"/>
                    </a:lnTo>
                    <a:lnTo>
                      <a:pt x="228" y="300"/>
                    </a:lnTo>
                    <a:lnTo>
                      <a:pt x="228" y="308"/>
                    </a:lnTo>
                    <a:lnTo>
                      <a:pt x="230" y="316"/>
                    </a:lnTo>
                    <a:lnTo>
                      <a:pt x="226" y="332"/>
                    </a:lnTo>
                    <a:lnTo>
                      <a:pt x="220" y="344"/>
                    </a:lnTo>
                    <a:lnTo>
                      <a:pt x="216" y="354"/>
                    </a:lnTo>
                    <a:lnTo>
                      <a:pt x="216" y="354"/>
                    </a:lnTo>
                    <a:lnTo>
                      <a:pt x="212" y="352"/>
                    </a:lnTo>
                    <a:lnTo>
                      <a:pt x="208" y="352"/>
                    </a:lnTo>
                    <a:lnTo>
                      <a:pt x="208" y="352"/>
                    </a:lnTo>
                    <a:lnTo>
                      <a:pt x="210" y="356"/>
                    </a:lnTo>
                    <a:lnTo>
                      <a:pt x="210" y="360"/>
                    </a:lnTo>
                    <a:lnTo>
                      <a:pt x="208" y="364"/>
                    </a:lnTo>
                    <a:lnTo>
                      <a:pt x="202" y="364"/>
                    </a:lnTo>
                    <a:lnTo>
                      <a:pt x="202" y="364"/>
                    </a:lnTo>
                    <a:lnTo>
                      <a:pt x="204" y="368"/>
                    </a:lnTo>
                    <a:lnTo>
                      <a:pt x="206" y="370"/>
                    </a:lnTo>
                    <a:lnTo>
                      <a:pt x="208" y="372"/>
                    </a:lnTo>
                    <a:lnTo>
                      <a:pt x="208" y="374"/>
                    </a:lnTo>
                    <a:lnTo>
                      <a:pt x="208" y="374"/>
                    </a:lnTo>
                    <a:lnTo>
                      <a:pt x="228" y="374"/>
                    </a:lnTo>
                    <a:lnTo>
                      <a:pt x="228" y="374"/>
                    </a:lnTo>
                    <a:lnTo>
                      <a:pt x="226" y="378"/>
                    </a:lnTo>
                    <a:lnTo>
                      <a:pt x="226" y="382"/>
                    </a:lnTo>
                    <a:lnTo>
                      <a:pt x="228" y="390"/>
                    </a:lnTo>
                    <a:lnTo>
                      <a:pt x="228" y="390"/>
                    </a:lnTo>
                    <a:lnTo>
                      <a:pt x="220" y="392"/>
                    </a:lnTo>
                    <a:lnTo>
                      <a:pt x="214" y="394"/>
                    </a:lnTo>
                    <a:lnTo>
                      <a:pt x="204" y="404"/>
                    </a:lnTo>
                    <a:lnTo>
                      <a:pt x="198" y="406"/>
                    </a:lnTo>
                    <a:lnTo>
                      <a:pt x="192" y="408"/>
                    </a:lnTo>
                    <a:lnTo>
                      <a:pt x="186" y="408"/>
                    </a:lnTo>
                    <a:lnTo>
                      <a:pt x="180" y="404"/>
                    </a:lnTo>
                    <a:lnTo>
                      <a:pt x="180" y="404"/>
                    </a:lnTo>
                    <a:lnTo>
                      <a:pt x="174" y="406"/>
                    </a:lnTo>
                    <a:lnTo>
                      <a:pt x="166" y="410"/>
                    </a:lnTo>
                    <a:lnTo>
                      <a:pt x="158" y="408"/>
                    </a:lnTo>
                    <a:lnTo>
                      <a:pt x="156" y="406"/>
                    </a:lnTo>
                    <a:lnTo>
                      <a:pt x="154" y="404"/>
                    </a:lnTo>
                    <a:lnTo>
                      <a:pt x="154" y="404"/>
                    </a:lnTo>
                    <a:lnTo>
                      <a:pt x="152" y="404"/>
                    </a:lnTo>
                    <a:lnTo>
                      <a:pt x="152" y="408"/>
                    </a:lnTo>
                    <a:lnTo>
                      <a:pt x="152" y="410"/>
                    </a:lnTo>
                    <a:lnTo>
                      <a:pt x="150" y="408"/>
                    </a:lnTo>
                    <a:lnTo>
                      <a:pt x="150" y="408"/>
                    </a:lnTo>
                    <a:lnTo>
                      <a:pt x="150" y="412"/>
                    </a:lnTo>
                    <a:lnTo>
                      <a:pt x="148" y="418"/>
                    </a:lnTo>
                    <a:lnTo>
                      <a:pt x="148" y="418"/>
                    </a:lnTo>
                    <a:lnTo>
                      <a:pt x="144" y="418"/>
                    </a:lnTo>
                    <a:lnTo>
                      <a:pt x="140" y="416"/>
                    </a:lnTo>
                    <a:lnTo>
                      <a:pt x="138" y="412"/>
                    </a:lnTo>
                    <a:lnTo>
                      <a:pt x="138" y="408"/>
                    </a:lnTo>
                    <a:lnTo>
                      <a:pt x="138" y="408"/>
                    </a:lnTo>
                    <a:lnTo>
                      <a:pt x="126" y="408"/>
                    </a:lnTo>
                    <a:lnTo>
                      <a:pt x="126" y="408"/>
                    </a:lnTo>
                    <a:lnTo>
                      <a:pt x="124" y="410"/>
                    </a:lnTo>
                    <a:lnTo>
                      <a:pt x="124" y="412"/>
                    </a:lnTo>
                    <a:lnTo>
                      <a:pt x="124" y="416"/>
                    </a:lnTo>
                    <a:lnTo>
                      <a:pt x="124" y="416"/>
                    </a:lnTo>
                    <a:lnTo>
                      <a:pt x="118" y="416"/>
                    </a:lnTo>
                    <a:lnTo>
                      <a:pt x="112" y="416"/>
                    </a:lnTo>
                    <a:lnTo>
                      <a:pt x="110" y="416"/>
                    </a:lnTo>
                    <a:lnTo>
                      <a:pt x="108" y="416"/>
                    </a:lnTo>
                    <a:lnTo>
                      <a:pt x="108" y="422"/>
                    </a:lnTo>
                    <a:lnTo>
                      <a:pt x="108" y="422"/>
                    </a:lnTo>
                    <a:lnTo>
                      <a:pt x="102" y="416"/>
                    </a:lnTo>
                    <a:lnTo>
                      <a:pt x="94" y="408"/>
                    </a:lnTo>
                    <a:lnTo>
                      <a:pt x="94" y="408"/>
                    </a:lnTo>
                    <a:lnTo>
                      <a:pt x="88" y="410"/>
                    </a:lnTo>
                    <a:lnTo>
                      <a:pt x="84" y="414"/>
                    </a:lnTo>
                    <a:lnTo>
                      <a:pt x="80" y="416"/>
                    </a:lnTo>
                    <a:lnTo>
                      <a:pt x="76" y="414"/>
                    </a:lnTo>
                    <a:lnTo>
                      <a:pt x="76" y="414"/>
                    </a:lnTo>
                    <a:lnTo>
                      <a:pt x="74" y="422"/>
                    </a:lnTo>
                    <a:lnTo>
                      <a:pt x="74" y="430"/>
                    </a:lnTo>
                    <a:lnTo>
                      <a:pt x="70" y="434"/>
                    </a:lnTo>
                    <a:lnTo>
                      <a:pt x="64" y="438"/>
                    </a:lnTo>
                    <a:lnTo>
                      <a:pt x="64" y="438"/>
                    </a:lnTo>
                    <a:lnTo>
                      <a:pt x="60" y="432"/>
                    </a:lnTo>
                    <a:lnTo>
                      <a:pt x="54" y="430"/>
                    </a:lnTo>
                    <a:lnTo>
                      <a:pt x="48" y="430"/>
                    </a:lnTo>
                    <a:lnTo>
                      <a:pt x="40" y="430"/>
                    </a:lnTo>
                    <a:lnTo>
                      <a:pt x="34" y="434"/>
                    </a:lnTo>
                    <a:lnTo>
                      <a:pt x="28" y="438"/>
                    </a:lnTo>
                    <a:lnTo>
                      <a:pt x="24" y="444"/>
                    </a:lnTo>
                    <a:lnTo>
                      <a:pt x="22" y="450"/>
                    </a:lnTo>
                    <a:lnTo>
                      <a:pt x="22" y="450"/>
                    </a:lnTo>
                    <a:lnTo>
                      <a:pt x="18" y="448"/>
                    </a:lnTo>
                    <a:lnTo>
                      <a:pt x="16" y="446"/>
                    </a:lnTo>
                    <a:lnTo>
                      <a:pt x="14" y="440"/>
                    </a:lnTo>
                    <a:lnTo>
                      <a:pt x="14" y="440"/>
                    </a:lnTo>
                    <a:lnTo>
                      <a:pt x="10" y="440"/>
                    </a:lnTo>
                    <a:lnTo>
                      <a:pt x="8" y="442"/>
                    </a:lnTo>
                    <a:lnTo>
                      <a:pt x="6" y="444"/>
                    </a:lnTo>
                    <a:lnTo>
                      <a:pt x="2" y="444"/>
                    </a:lnTo>
                    <a:lnTo>
                      <a:pt x="2" y="444"/>
                    </a:lnTo>
                    <a:lnTo>
                      <a:pt x="2" y="440"/>
                    </a:lnTo>
                    <a:lnTo>
                      <a:pt x="4" y="438"/>
                    </a:lnTo>
                    <a:lnTo>
                      <a:pt x="6" y="434"/>
                    </a:lnTo>
                    <a:lnTo>
                      <a:pt x="6" y="434"/>
                    </a:lnTo>
                    <a:lnTo>
                      <a:pt x="14" y="432"/>
                    </a:lnTo>
                    <a:lnTo>
                      <a:pt x="18" y="430"/>
                    </a:lnTo>
                    <a:lnTo>
                      <a:pt x="26" y="422"/>
                    </a:lnTo>
                    <a:lnTo>
                      <a:pt x="34" y="414"/>
                    </a:lnTo>
                    <a:lnTo>
                      <a:pt x="38" y="410"/>
                    </a:lnTo>
                    <a:lnTo>
                      <a:pt x="42" y="408"/>
                    </a:lnTo>
                    <a:lnTo>
                      <a:pt x="42" y="408"/>
                    </a:lnTo>
                    <a:lnTo>
                      <a:pt x="42" y="392"/>
                    </a:lnTo>
                    <a:lnTo>
                      <a:pt x="42" y="392"/>
                    </a:lnTo>
                    <a:lnTo>
                      <a:pt x="50" y="392"/>
                    </a:lnTo>
                    <a:lnTo>
                      <a:pt x="52" y="390"/>
                    </a:lnTo>
                    <a:lnTo>
                      <a:pt x="54" y="388"/>
                    </a:lnTo>
                    <a:lnTo>
                      <a:pt x="52" y="382"/>
                    </a:lnTo>
                    <a:lnTo>
                      <a:pt x="52" y="382"/>
                    </a:lnTo>
                    <a:lnTo>
                      <a:pt x="88" y="382"/>
                    </a:lnTo>
                    <a:lnTo>
                      <a:pt x="88" y="382"/>
                    </a:lnTo>
                    <a:lnTo>
                      <a:pt x="90" y="378"/>
                    </a:lnTo>
                    <a:lnTo>
                      <a:pt x="94" y="372"/>
                    </a:lnTo>
                    <a:lnTo>
                      <a:pt x="98" y="364"/>
                    </a:lnTo>
                    <a:lnTo>
                      <a:pt x="98" y="364"/>
                    </a:lnTo>
                    <a:lnTo>
                      <a:pt x="98" y="364"/>
                    </a:lnTo>
                    <a:lnTo>
                      <a:pt x="96" y="364"/>
                    </a:lnTo>
                    <a:lnTo>
                      <a:pt x="90" y="362"/>
                    </a:lnTo>
                    <a:lnTo>
                      <a:pt x="90" y="362"/>
                    </a:lnTo>
                    <a:lnTo>
                      <a:pt x="88" y="364"/>
                    </a:lnTo>
                    <a:lnTo>
                      <a:pt x="88" y="368"/>
                    </a:lnTo>
                    <a:lnTo>
                      <a:pt x="84" y="372"/>
                    </a:lnTo>
                    <a:lnTo>
                      <a:pt x="84" y="372"/>
                    </a:lnTo>
                    <a:lnTo>
                      <a:pt x="76" y="372"/>
                    </a:lnTo>
                    <a:lnTo>
                      <a:pt x="70" y="368"/>
                    </a:lnTo>
                    <a:lnTo>
                      <a:pt x="64" y="358"/>
                    </a:lnTo>
                    <a:lnTo>
                      <a:pt x="64" y="358"/>
                    </a:lnTo>
                    <a:lnTo>
                      <a:pt x="60" y="360"/>
                    </a:lnTo>
                    <a:lnTo>
                      <a:pt x="52" y="360"/>
                    </a:lnTo>
                    <a:lnTo>
                      <a:pt x="52" y="360"/>
                    </a:lnTo>
                    <a:lnTo>
                      <a:pt x="50" y="356"/>
                    </a:lnTo>
                    <a:lnTo>
                      <a:pt x="46" y="352"/>
                    </a:lnTo>
                    <a:lnTo>
                      <a:pt x="46" y="352"/>
                    </a:lnTo>
                    <a:lnTo>
                      <a:pt x="38" y="354"/>
                    </a:lnTo>
                    <a:lnTo>
                      <a:pt x="36" y="356"/>
                    </a:lnTo>
                    <a:lnTo>
                      <a:pt x="34" y="360"/>
                    </a:lnTo>
                    <a:lnTo>
                      <a:pt x="34" y="360"/>
                    </a:lnTo>
                    <a:lnTo>
                      <a:pt x="30" y="360"/>
                    </a:lnTo>
                    <a:lnTo>
                      <a:pt x="28" y="358"/>
                    </a:lnTo>
                    <a:lnTo>
                      <a:pt x="26" y="352"/>
                    </a:lnTo>
                    <a:lnTo>
                      <a:pt x="26" y="346"/>
                    </a:lnTo>
                    <a:lnTo>
                      <a:pt x="26" y="346"/>
                    </a:lnTo>
                    <a:lnTo>
                      <a:pt x="24" y="346"/>
                    </a:lnTo>
                    <a:lnTo>
                      <a:pt x="24" y="346"/>
                    </a:lnTo>
                    <a:lnTo>
                      <a:pt x="26" y="342"/>
                    </a:lnTo>
                    <a:lnTo>
                      <a:pt x="32" y="338"/>
                    </a:lnTo>
                    <a:lnTo>
                      <a:pt x="46" y="330"/>
                    </a:lnTo>
                    <a:lnTo>
                      <a:pt x="52" y="324"/>
                    </a:lnTo>
                    <a:lnTo>
                      <a:pt x="58" y="320"/>
                    </a:lnTo>
                    <a:lnTo>
                      <a:pt x="60" y="314"/>
                    </a:lnTo>
                    <a:lnTo>
                      <a:pt x="58" y="308"/>
                    </a:lnTo>
                    <a:lnTo>
                      <a:pt x="58" y="308"/>
                    </a:lnTo>
                    <a:lnTo>
                      <a:pt x="60" y="302"/>
                    </a:lnTo>
                    <a:lnTo>
                      <a:pt x="60" y="298"/>
                    </a:lnTo>
                    <a:lnTo>
                      <a:pt x="60" y="294"/>
                    </a:lnTo>
                    <a:lnTo>
                      <a:pt x="58" y="288"/>
                    </a:lnTo>
                    <a:lnTo>
                      <a:pt x="58" y="288"/>
                    </a:lnTo>
                    <a:lnTo>
                      <a:pt x="52" y="288"/>
                    </a:lnTo>
                    <a:lnTo>
                      <a:pt x="48" y="292"/>
                    </a:lnTo>
                    <a:lnTo>
                      <a:pt x="46" y="294"/>
                    </a:lnTo>
                    <a:lnTo>
                      <a:pt x="38" y="294"/>
                    </a:lnTo>
                    <a:lnTo>
                      <a:pt x="38" y="294"/>
                    </a:lnTo>
                    <a:lnTo>
                      <a:pt x="44" y="288"/>
                    </a:lnTo>
                    <a:lnTo>
                      <a:pt x="52" y="284"/>
                    </a:lnTo>
                    <a:lnTo>
                      <a:pt x="52" y="284"/>
                    </a:lnTo>
                    <a:lnTo>
                      <a:pt x="52" y="278"/>
                    </a:lnTo>
                    <a:lnTo>
                      <a:pt x="48" y="274"/>
                    </a:lnTo>
                    <a:lnTo>
                      <a:pt x="46" y="268"/>
                    </a:lnTo>
                    <a:lnTo>
                      <a:pt x="44" y="264"/>
                    </a:lnTo>
                    <a:lnTo>
                      <a:pt x="44" y="264"/>
                    </a:lnTo>
                    <a:lnTo>
                      <a:pt x="48" y="264"/>
                    </a:lnTo>
                    <a:lnTo>
                      <a:pt x="50" y="262"/>
                    </a:lnTo>
                    <a:lnTo>
                      <a:pt x="50" y="262"/>
                    </a:lnTo>
                    <a:lnTo>
                      <a:pt x="54" y="264"/>
                    </a:lnTo>
                    <a:lnTo>
                      <a:pt x="56" y="266"/>
                    </a:lnTo>
                    <a:lnTo>
                      <a:pt x="60" y="274"/>
                    </a:lnTo>
                    <a:lnTo>
                      <a:pt x="60" y="274"/>
                    </a:lnTo>
                    <a:lnTo>
                      <a:pt x="62" y="272"/>
                    </a:lnTo>
                    <a:lnTo>
                      <a:pt x="64" y="270"/>
                    </a:lnTo>
                    <a:lnTo>
                      <a:pt x="74" y="268"/>
                    </a:lnTo>
                    <a:lnTo>
                      <a:pt x="82" y="268"/>
                    </a:lnTo>
                    <a:lnTo>
                      <a:pt x="86" y="270"/>
                    </a:lnTo>
                    <a:lnTo>
                      <a:pt x="86" y="270"/>
                    </a:lnTo>
                    <a:lnTo>
                      <a:pt x="86" y="264"/>
                    </a:lnTo>
                    <a:lnTo>
                      <a:pt x="86" y="264"/>
                    </a:lnTo>
                    <a:lnTo>
                      <a:pt x="90" y="264"/>
                    </a:lnTo>
                    <a:lnTo>
                      <a:pt x="90" y="264"/>
                    </a:lnTo>
                    <a:lnTo>
                      <a:pt x="90" y="256"/>
                    </a:lnTo>
                    <a:lnTo>
                      <a:pt x="90" y="250"/>
                    </a:lnTo>
                    <a:lnTo>
                      <a:pt x="92" y="244"/>
                    </a:lnTo>
                    <a:lnTo>
                      <a:pt x="88" y="236"/>
                    </a:lnTo>
                    <a:lnTo>
                      <a:pt x="88" y="236"/>
                    </a:lnTo>
                    <a:lnTo>
                      <a:pt x="94" y="236"/>
                    </a:lnTo>
                    <a:lnTo>
                      <a:pt x="94" y="236"/>
                    </a:lnTo>
                    <a:lnTo>
                      <a:pt x="94" y="230"/>
                    </a:lnTo>
                    <a:lnTo>
                      <a:pt x="94" y="224"/>
                    </a:lnTo>
                    <a:lnTo>
                      <a:pt x="94" y="224"/>
                    </a:lnTo>
                    <a:lnTo>
                      <a:pt x="90" y="224"/>
                    </a:lnTo>
                    <a:lnTo>
                      <a:pt x="88" y="224"/>
                    </a:lnTo>
                    <a:lnTo>
                      <a:pt x="86" y="226"/>
                    </a:lnTo>
                    <a:lnTo>
                      <a:pt x="86" y="226"/>
                    </a:lnTo>
                    <a:lnTo>
                      <a:pt x="80" y="218"/>
                    </a:lnTo>
                    <a:lnTo>
                      <a:pt x="76" y="206"/>
                    </a:lnTo>
                    <a:lnTo>
                      <a:pt x="74" y="200"/>
                    </a:lnTo>
                    <a:lnTo>
                      <a:pt x="76" y="194"/>
                    </a:lnTo>
                    <a:lnTo>
                      <a:pt x="78" y="190"/>
                    </a:lnTo>
                    <a:lnTo>
                      <a:pt x="84" y="186"/>
                    </a:lnTo>
                    <a:lnTo>
                      <a:pt x="84" y="186"/>
                    </a:lnTo>
                    <a:lnTo>
                      <a:pt x="84" y="184"/>
                    </a:lnTo>
                    <a:lnTo>
                      <a:pt x="82" y="182"/>
                    </a:lnTo>
                    <a:lnTo>
                      <a:pt x="80" y="180"/>
                    </a:lnTo>
                    <a:lnTo>
                      <a:pt x="80" y="178"/>
                    </a:lnTo>
                    <a:lnTo>
                      <a:pt x="80" y="178"/>
                    </a:lnTo>
                    <a:lnTo>
                      <a:pt x="74" y="184"/>
                    </a:lnTo>
                    <a:lnTo>
                      <a:pt x="68" y="190"/>
                    </a:lnTo>
                    <a:lnTo>
                      <a:pt x="62" y="192"/>
                    </a:lnTo>
                    <a:lnTo>
                      <a:pt x="60" y="190"/>
                    </a:lnTo>
                    <a:lnTo>
                      <a:pt x="58" y="188"/>
                    </a:lnTo>
                    <a:lnTo>
                      <a:pt x="58" y="188"/>
                    </a:lnTo>
                    <a:lnTo>
                      <a:pt x="56" y="190"/>
                    </a:lnTo>
                    <a:lnTo>
                      <a:pt x="56" y="192"/>
                    </a:lnTo>
                    <a:lnTo>
                      <a:pt x="54" y="196"/>
                    </a:lnTo>
                    <a:lnTo>
                      <a:pt x="50" y="196"/>
                    </a:lnTo>
                    <a:lnTo>
                      <a:pt x="50" y="196"/>
                    </a:lnTo>
                    <a:lnTo>
                      <a:pt x="48" y="192"/>
                    </a:lnTo>
                    <a:lnTo>
                      <a:pt x="44" y="188"/>
                    </a:lnTo>
                    <a:lnTo>
                      <a:pt x="40" y="186"/>
                    </a:lnTo>
                    <a:lnTo>
                      <a:pt x="38" y="188"/>
                    </a:lnTo>
                    <a:lnTo>
                      <a:pt x="36" y="190"/>
                    </a:lnTo>
                    <a:lnTo>
                      <a:pt x="36" y="190"/>
                    </a:lnTo>
                    <a:lnTo>
                      <a:pt x="34" y="186"/>
                    </a:lnTo>
                    <a:lnTo>
                      <a:pt x="34" y="180"/>
                    </a:lnTo>
                    <a:lnTo>
                      <a:pt x="36" y="176"/>
                    </a:lnTo>
                    <a:lnTo>
                      <a:pt x="38" y="170"/>
                    </a:lnTo>
                    <a:lnTo>
                      <a:pt x="44" y="162"/>
                    </a:lnTo>
                    <a:lnTo>
                      <a:pt x="48" y="152"/>
                    </a:lnTo>
                    <a:lnTo>
                      <a:pt x="48" y="152"/>
                    </a:lnTo>
                    <a:lnTo>
                      <a:pt x="46" y="150"/>
                    </a:lnTo>
                    <a:lnTo>
                      <a:pt x="44" y="148"/>
                    </a:lnTo>
                    <a:lnTo>
                      <a:pt x="42" y="140"/>
                    </a:lnTo>
                    <a:lnTo>
                      <a:pt x="38" y="132"/>
                    </a:lnTo>
                    <a:lnTo>
                      <a:pt x="36" y="132"/>
                    </a:lnTo>
                    <a:lnTo>
                      <a:pt x="34" y="132"/>
                    </a:lnTo>
                    <a:lnTo>
                      <a:pt x="34" y="132"/>
                    </a:lnTo>
                    <a:lnTo>
                      <a:pt x="32" y="132"/>
                    </a:lnTo>
                    <a:lnTo>
                      <a:pt x="32" y="130"/>
                    </a:lnTo>
                    <a:lnTo>
                      <a:pt x="32" y="124"/>
                    </a:lnTo>
                    <a:lnTo>
                      <a:pt x="32" y="124"/>
                    </a:lnTo>
                    <a:lnTo>
                      <a:pt x="28" y="136"/>
                    </a:lnTo>
                    <a:lnTo>
                      <a:pt x="28" y="146"/>
                    </a:lnTo>
                    <a:lnTo>
                      <a:pt x="24" y="156"/>
                    </a:lnTo>
                    <a:lnTo>
                      <a:pt x="22" y="160"/>
                    </a:lnTo>
                    <a:lnTo>
                      <a:pt x="18" y="164"/>
                    </a:lnTo>
                    <a:lnTo>
                      <a:pt x="18" y="164"/>
                    </a:lnTo>
                    <a:lnTo>
                      <a:pt x="24" y="126"/>
                    </a:lnTo>
                    <a:lnTo>
                      <a:pt x="26" y="110"/>
                    </a:lnTo>
                    <a:lnTo>
                      <a:pt x="32" y="94"/>
                    </a:lnTo>
                    <a:lnTo>
                      <a:pt x="32" y="94"/>
                    </a:lnTo>
                    <a:lnTo>
                      <a:pt x="28" y="96"/>
                    </a:lnTo>
                    <a:lnTo>
                      <a:pt x="26" y="98"/>
                    </a:lnTo>
                    <a:lnTo>
                      <a:pt x="24" y="106"/>
                    </a:lnTo>
                    <a:lnTo>
                      <a:pt x="18" y="110"/>
                    </a:lnTo>
                    <a:lnTo>
                      <a:pt x="16" y="112"/>
                    </a:lnTo>
                    <a:lnTo>
                      <a:pt x="10" y="112"/>
                    </a:lnTo>
                    <a:lnTo>
                      <a:pt x="10" y="112"/>
                    </a:lnTo>
                    <a:lnTo>
                      <a:pt x="14" y="104"/>
                    </a:lnTo>
                    <a:lnTo>
                      <a:pt x="12" y="102"/>
                    </a:lnTo>
                    <a:lnTo>
                      <a:pt x="8" y="102"/>
                    </a:lnTo>
                    <a:lnTo>
                      <a:pt x="8" y="102"/>
                    </a:lnTo>
                    <a:lnTo>
                      <a:pt x="8" y="98"/>
                    </a:lnTo>
                    <a:lnTo>
                      <a:pt x="10" y="94"/>
                    </a:lnTo>
                    <a:lnTo>
                      <a:pt x="12" y="92"/>
                    </a:lnTo>
                    <a:lnTo>
                      <a:pt x="10" y="88"/>
                    </a:lnTo>
                    <a:lnTo>
                      <a:pt x="10" y="88"/>
                    </a:lnTo>
                    <a:lnTo>
                      <a:pt x="16" y="88"/>
                    </a:lnTo>
                    <a:lnTo>
                      <a:pt x="20" y="86"/>
                    </a:lnTo>
                    <a:lnTo>
                      <a:pt x="20" y="86"/>
                    </a:lnTo>
                    <a:lnTo>
                      <a:pt x="20" y="76"/>
                    </a:lnTo>
                    <a:lnTo>
                      <a:pt x="22" y="72"/>
                    </a:lnTo>
                    <a:lnTo>
                      <a:pt x="26" y="72"/>
                    </a:lnTo>
                    <a:lnTo>
                      <a:pt x="26" y="72"/>
                    </a:lnTo>
                    <a:lnTo>
                      <a:pt x="24" y="70"/>
                    </a:lnTo>
                    <a:lnTo>
                      <a:pt x="22" y="70"/>
                    </a:lnTo>
                    <a:lnTo>
                      <a:pt x="18" y="74"/>
                    </a:lnTo>
                    <a:lnTo>
                      <a:pt x="18" y="74"/>
                    </a:lnTo>
                    <a:lnTo>
                      <a:pt x="16" y="70"/>
                    </a:lnTo>
                    <a:lnTo>
                      <a:pt x="14" y="66"/>
                    </a:lnTo>
                    <a:lnTo>
                      <a:pt x="14" y="66"/>
                    </a:lnTo>
                    <a:lnTo>
                      <a:pt x="12" y="66"/>
                    </a:lnTo>
                    <a:lnTo>
                      <a:pt x="12" y="70"/>
                    </a:lnTo>
                    <a:lnTo>
                      <a:pt x="12" y="70"/>
                    </a:lnTo>
                    <a:lnTo>
                      <a:pt x="10" y="68"/>
                    </a:lnTo>
                    <a:lnTo>
                      <a:pt x="8" y="64"/>
                    </a:lnTo>
                    <a:lnTo>
                      <a:pt x="6" y="56"/>
                    </a:lnTo>
                    <a:lnTo>
                      <a:pt x="6" y="56"/>
                    </a:lnTo>
                    <a:lnTo>
                      <a:pt x="4" y="58"/>
                    </a:lnTo>
                    <a:lnTo>
                      <a:pt x="2" y="6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2" y="46"/>
                    </a:lnTo>
                    <a:lnTo>
                      <a:pt x="2" y="46"/>
                    </a:lnTo>
                    <a:lnTo>
                      <a:pt x="6" y="50"/>
                    </a:lnTo>
                    <a:lnTo>
                      <a:pt x="8" y="50"/>
                    </a:lnTo>
                    <a:lnTo>
                      <a:pt x="10" y="46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2" y="44"/>
                    </a:lnTo>
                    <a:lnTo>
                      <a:pt x="16" y="48"/>
                    </a:lnTo>
                    <a:lnTo>
                      <a:pt x="14" y="54"/>
                    </a:lnTo>
                    <a:lnTo>
                      <a:pt x="12" y="58"/>
                    </a:lnTo>
                    <a:lnTo>
                      <a:pt x="12" y="58"/>
                    </a:lnTo>
                    <a:lnTo>
                      <a:pt x="14" y="60"/>
                    </a:lnTo>
                    <a:lnTo>
                      <a:pt x="16" y="62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20" y="62"/>
                    </a:lnTo>
                    <a:lnTo>
                      <a:pt x="22" y="60"/>
                    </a:lnTo>
                    <a:lnTo>
                      <a:pt x="22" y="52"/>
                    </a:lnTo>
                    <a:lnTo>
                      <a:pt x="22" y="42"/>
                    </a:lnTo>
                    <a:lnTo>
                      <a:pt x="24" y="38"/>
                    </a:lnTo>
                    <a:lnTo>
                      <a:pt x="26" y="32"/>
                    </a:lnTo>
                    <a:lnTo>
                      <a:pt x="26" y="32"/>
                    </a:lnTo>
                    <a:lnTo>
                      <a:pt x="32" y="32"/>
                    </a:lnTo>
                    <a:lnTo>
                      <a:pt x="36" y="34"/>
                    </a:lnTo>
                    <a:lnTo>
                      <a:pt x="36" y="34"/>
                    </a:lnTo>
                    <a:lnTo>
                      <a:pt x="34" y="30"/>
                    </a:lnTo>
                    <a:lnTo>
                      <a:pt x="32" y="26"/>
                    </a:lnTo>
                    <a:lnTo>
                      <a:pt x="34" y="18"/>
                    </a:lnTo>
                    <a:lnTo>
                      <a:pt x="38" y="1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54" y="2"/>
                    </a:lnTo>
                    <a:lnTo>
                      <a:pt x="62" y="2"/>
                    </a:lnTo>
                    <a:lnTo>
                      <a:pt x="72" y="0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84" y="6"/>
                    </a:lnTo>
                    <a:lnTo>
                      <a:pt x="82" y="12"/>
                    </a:lnTo>
                    <a:lnTo>
                      <a:pt x="76" y="20"/>
                    </a:lnTo>
                    <a:lnTo>
                      <a:pt x="68" y="28"/>
                    </a:lnTo>
                    <a:lnTo>
                      <a:pt x="66" y="32"/>
                    </a:lnTo>
                    <a:lnTo>
                      <a:pt x="64" y="34"/>
                    </a:lnTo>
                    <a:lnTo>
                      <a:pt x="64" y="34"/>
                    </a:lnTo>
                    <a:lnTo>
                      <a:pt x="62" y="36"/>
                    </a:lnTo>
                    <a:lnTo>
                      <a:pt x="60" y="36"/>
                    </a:lnTo>
                    <a:lnTo>
                      <a:pt x="58" y="34"/>
                    </a:lnTo>
                    <a:lnTo>
                      <a:pt x="56" y="34"/>
                    </a:lnTo>
                    <a:lnTo>
                      <a:pt x="56" y="3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0" name="Freeform 208"/>
              <p:cNvSpPr>
                <a:spLocks/>
              </p:cNvSpPr>
              <p:nvPr userDrawn="1"/>
            </p:nvSpPr>
            <p:spPr bwMode="auto">
              <a:xfrm>
                <a:off x="3522" y="458"/>
                <a:ext cx="77" cy="65"/>
              </a:xfrm>
              <a:custGeom>
                <a:avLst/>
                <a:gdLst>
                  <a:gd name="T0" fmla="*/ 90 w 290"/>
                  <a:gd name="T1" fmla="*/ 82 h 248"/>
                  <a:gd name="T2" fmla="*/ 100 w 290"/>
                  <a:gd name="T3" fmla="*/ 90 h 248"/>
                  <a:gd name="T4" fmla="*/ 112 w 290"/>
                  <a:gd name="T5" fmla="*/ 74 h 248"/>
                  <a:gd name="T6" fmla="*/ 196 w 290"/>
                  <a:gd name="T7" fmla="*/ 32 h 248"/>
                  <a:gd name="T8" fmla="*/ 206 w 290"/>
                  <a:gd name="T9" fmla="*/ 22 h 248"/>
                  <a:gd name="T10" fmla="*/ 226 w 290"/>
                  <a:gd name="T11" fmla="*/ 14 h 248"/>
                  <a:gd name="T12" fmla="*/ 280 w 290"/>
                  <a:gd name="T13" fmla="*/ 4 h 248"/>
                  <a:gd name="T14" fmla="*/ 290 w 290"/>
                  <a:gd name="T15" fmla="*/ 8 h 248"/>
                  <a:gd name="T16" fmla="*/ 270 w 290"/>
                  <a:gd name="T17" fmla="*/ 12 h 248"/>
                  <a:gd name="T18" fmla="*/ 260 w 290"/>
                  <a:gd name="T19" fmla="*/ 16 h 248"/>
                  <a:gd name="T20" fmla="*/ 256 w 290"/>
                  <a:gd name="T21" fmla="*/ 26 h 248"/>
                  <a:gd name="T22" fmla="*/ 164 w 290"/>
                  <a:gd name="T23" fmla="*/ 70 h 248"/>
                  <a:gd name="T24" fmla="*/ 198 w 290"/>
                  <a:gd name="T25" fmla="*/ 64 h 248"/>
                  <a:gd name="T26" fmla="*/ 208 w 290"/>
                  <a:gd name="T27" fmla="*/ 70 h 248"/>
                  <a:gd name="T28" fmla="*/ 190 w 290"/>
                  <a:gd name="T29" fmla="*/ 76 h 248"/>
                  <a:gd name="T30" fmla="*/ 174 w 290"/>
                  <a:gd name="T31" fmla="*/ 90 h 248"/>
                  <a:gd name="T32" fmla="*/ 184 w 290"/>
                  <a:gd name="T33" fmla="*/ 96 h 248"/>
                  <a:gd name="T34" fmla="*/ 188 w 290"/>
                  <a:gd name="T35" fmla="*/ 102 h 248"/>
                  <a:gd name="T36" fmla="*/ 182 w 290"/>
                  <a:gd name="T37" fmla="*/ 98 h 248"/>
                  <a:gd name="T38" fmla="*/ 190 w 290"/>
                  <a:gd name="T39" fmla="*/ 110 h 248"/>
                  <a:gd name="T40" fmla="*/ 204 w 290"/>
                  <a:gd name="T41" fmla="*/ 98 h 248"/>
                  <a:gd name="T42" fmla="*/ 198 w 290"/>
                  <a:gd name="T43" fmla="*/ 112 h 248"/>
                  <a:gd name="T44" fmla="*/ 216 w 290"/>
                  <a:gd name="T45" fmla="*/ 122 h 248"/>
                  <a:gd name="T46" fmla="*/ 184 w 290"/>
                  <a:gd name="T47" fmla="*/ 146 h 248"/>
                  <a:gd name="T48" fmla="*/ 174 w 290"/>
                  <a:gd name="T49" fmla="*/ 158 h 248"/>
                  <a:gd name="T50" fmla="*/ 194 w 290"/>
                  <a:gd name="T51" fmla="*/ 160 h 248"/>
                  <a:gd name="T52" fmla="*/ 158 w 290"/>
                  <a:gd name="T53" fmla="*/ 176 h 248"/>
                  <a:gd name="T54" fmla="*/ 132 w 290"/>
                  <a:gd name="T55" fmla="*/ 194 h 248"/>
                  <a:gd name="T56" fmla="*/ 176 w 290"/>
                  <a:gd name="T57" fmla="*/ 180 h 248"/>
                  <a:gd name="T58" fmla="*/ 136 w 290"/>
                  <a:gd name="T59" fmla="*/ 208 h 248"/>
                  <a:gd name="T60" fmla="*/ 160 w 290"/>
                  <a:gd name="T61" fmla="*/ 198 h 248"/>
                  <a:gd name="T62" fmla="*/ 150 w 290"/>
                  <a:gd name="T63" fmla="*/ 216 h 248"/>
                  <a:gd name="T64" fmla="*/ 104 w 290"/>
                  <a:gd name="T65" fmla="*/ 246 h 248"/>
                  <a:gd name="T66" fmla="*/ 84 w 290"/>
                  <a:gd name="T67" fmla="*/ 244 h 248"/>
                  <a:gd name="T68" fmla="*/ 112 w 290"/>
                  <a:gd name="T69" fmla="*/ 222 h 248"/>
                  <a:gd name="T70" fmla="*/ 80 w 290"/>
                  <a:gd name="T71" fmla="*/ 228 h 248"/>
                  <a:gd name="T72" fmla="*/ 124 w 290"/>
                  <a:gd name="T73" fmla="*/ 198 h 248"/>
                  <a:gd name="T74" fmla="*/ 100 w 290"/>
                  <a:gd name="T75" fmla="*/ 200 h 248"/>
                  <a:gd name="T76" fmla="*/ 56 w 290"/>
                  <a:gd name="T77" fmla="*/ 212 h 248"/>
                  <a:gd name="T78" fmla="*/ 40 w 290"/>
                  <a:gd name="T79" fmla="*/ 206 h 248"/>
                  <a:gd name="T80" fmla="*/ 58 w 290"/>
                  <a:gd name="T81" fmla="*/ 196 h 248"/>
                  <a:gd name="T82" fmla="*/ 100 w 290"/>
                  <a:gd name="T83" fmla="*/ 180 h 248"/>
                  <a:gd name="T84" fmla="*/ 94 w 290"/>
                  <a:gd name="T85" fmla="*/ 172 h 248"/>
                  <a:gd name="T86" fmla="*/ 78 w 290"/>
                  <a:gd name="T87" fmla="*/ 180 h 248"/>
                  <a:gd name="T88" fmla="*/ 70 w 290"/>
                  <a:gd name="T89" fmla="*/ 176 h 248"/>
                  <a:gd name="T90" fmla="*/ 78 w 290"/>
                  <a:gd name="T91" fmla="*/ 174 h 248"/>
                  <a:gd name="T92" fmla="*/ 88 w 290"/>
                  <a:gd name="T93" fmla="*/ 164 h 248"/>
                  <a:gd name="T94" fmla="*/ 82 w 290"/>
                  <a:gd name="T95" fmla="*/ 160 h 248"/>
                  <a:gd name="T96" fmla="*/ 38 w 290"/>
                  <a:gd name="T97" fmla="*/ 150 h 248"/>
                  <a:gd name="T98" fmla="*/ 0 w 290"/>
                  <a:gd name="T99" fmla="*/ 138 h 248"/>
                  <a:gd name="T100" fmla="*/ 48 w 290"/>
                  <a:gd name="T101" fmla="*/ 108 h 248"/>
                  <a:gd name="T102" fmla="*/ 50 w 290"/>
                  <a:gd name="T103" fmla="*/ 98 h 248"/>
                  <a:gd name="T104" fmla="*/ 64 w 290"/>
                  <a:gd name="T105" fmla="*/ 94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90" h="248">
                    <a:moveTo>
                      <a:pt x="62" y="98"/>
                    </a:moveTo>
                    <a:lnTo>
                      <a:pt x="62" y="98"/>
                    </a:lnTo>
                    <a:lnTo>
                      <a:pt x="66" y="96"/>
                    </a:lnTo>
                    <a:lnTo>
                      <a:pt x="70" y="94"/>
                    </a:lnTo>
                    <a:lnTo>
                      <a:pt x="80" y="88"/>
                    </a:lnTo>
                    <a:lnTo>
                      <a:pt x="90" y="82"/>
                    </a:lnTo>
                    <a:lnTo>
                      <a:pt x="96" y="80"/>
                    </a:lnTo>
                    <a:lnTo>
                      <a:pt x="102" y="78"/>
                    </a:lnTo>
                    <a:lnTo>
                      <a:pt x="102" y="78"/>
                    </a:lnTo>
                    <a:lnTo>
                      <a:pt x="100" y="84"/>
                    </a:lnTo>
                    <a:lnTo>
                      <a:pt x="100" y="90"/>
                    </a:lnTo>
                    <a:lnTo>
                      <a:pt x="100" y="90"/>
                    </a:lnTo>
                    <a:lnTo>
                      <a:pt x="104" y="84"/>
                    </a:lnTo>
                    <a:lnTo>
                      <a:pt x="108" y="80"/>
                    </a:lnTo>
                    <a:lnTo>
                      <a:pt x="114" y="80"/>
                    </a:lnTo>
                    <a:lnTo>
                      <a:pt x="114" y="80"/>
                    </a:lnTo>
                    <a:lnTo>
                      <a:pt x="112" y="78"/>
                    </a:lnTo>
                    <a:lnTo>
                      <a:pt x="112" y="74"/>
                    </a:lnTo>
                    <a:lnTo>
                      <a:pt x="112" y="74"/>
                    </a:lnTo>
                    <a:lnTo>
                      <a:pt x="138" y="60"/>
                    </a:lnTo>
                    <a:lnTo>
                      <a:pt x="168" y="44"/>
                    </a:lnTo>
                    <a:lnTo>
                      <a:pt x="168" y="44"/>
                    </a:lnTo>
                    <a:lnTo>
                      <a:pt x="188" y="34"/>
                    </a:lnTo>
                    <a:lnTo>
                      <a:pt x="196" y="32"/>
                    </a:lnTo>
                    <a:lnTo>
                      <a:pt x="204" y="30"/>
                    </a:lnTo>
                    <a:lnTo>
                      <a:pt x="204" y="30"/>
                    </a:lnTo>
                    <a:lnTo>
                      <a:pt x="204" y="30"/>
                    </a:lnTo>
                    <a:lnTo>
                      <a:pt x="204" y="28"/>
                    </a:lnTo>
                    <a:lnTo>
                      <a:pt x="204" y="24"/>
                    </a:lnTo>
                    <a:lnTo>
                      <a:pt x="206" y="22"/>
                    </a:lnTo>
                    <a:lnTo>
                      <a:pt x="206" y="22"/>
                    </a:lnTo>
                    <a:lnTo>
                      <a:pt x="212" y="24"/>
                    </a:lnTo>
                    <a:lnTo>
                      <a:pt x="218" y="24"/>
                    </a:lnTo>
                    <a:lnTo>
                      <a:pt x="224" y="20"/>
                    </a:lnTo>
                    <a:lnTo>
                      <a:pt x="226" y="14"/>
                    </a:lnTo>
                    <a:lnTo>
                      <a:pt x="226" y="14"/>
                    </a:lnTo>
                    <a:lnTo>
                      <a:pt x="240" y="10"/>
                    </a:lnTo>
                    <a:lnTo>
                      <a:pt x="256" y="6"/>
                    </a:lnTo>
                    <a:lnTo>
                      <a:pt x="284" y="0"/>
                    </a:lnTo>
                    <a:lnTo>
                      <a:pt x="284" y="0"/>
                    </a:lnTo>
                    <a:lnTo>
                      <a:pt x="284" y="2"/>
                    </a:lnTo>
                    <a:lnTo>
                      <a:pt x="280" y="4"/>
                    </a:lnTo>
                    <a:lnTo>
                      <a:pt x="278" y="6"/>
                    </a:lnTo>
                    <a:lnTo>
                      <a:pt x="278" y="10"/>
                    </a:lnTo>
                    <a:lnTo>
                      <a:pt x="278" y="10"/>
                    </a:lnTo>
                    <a:lnTo>
                      <a:pt x="284" y="6"/>
                    </a:lnTo>
                    <a:lnTo>
                      <a:pt x="286" y="6"/>
                    </a:lnTo>
                    <a:lnTo>
                      <a:pt x="290" y="8"/>
                    </a:lnTo>
                    <a:lnTo>
                      <a:pt x="290" y="8"/>
                    </a:lnTo>
                    <a:lnTo>
                      <a:pt x="286" y="12"/>
                    </a:lnTo>
                    <a:lnTo>
                      <a:pt x="282" y="14"/>
                    </a:lnTo>
                    <a:lnTo>
                      <a:pt x="270" y="16"/>
                    </a:lnTo>
                    <a:lnTo>
                      <a:pt x="270" y="16"/>
                    </a:lnTo>
                    <a:lnTo>
                      <a:pt x="270" y="12"/>
                    </a:lnTo>
                    <a:lnTo>
                      <a:pt x="266" y="10"/>
                    </a:lnTo>
                    <a:lnTo>
                      <a:pt x="266" y="10"/>
                    </a:lnTo>
                    <a:lnTo>
                      <a:pt x="264" y="12"/>
                    </a:lnTo>
                    <a:lnTo>
                      <a:pt x="264" y="14"/>
                    </a:lnTo>
                    <a:lnTo>
                      <a:pt x="262" y="16"/>
                    </a:lnTo>
                    <a:lnTo>
                      <a:pt x="260" y="16"/>
                    </a:lnTo>
                    <a:lnTo>
                      <a:pt x="260" y="16"/>
                    </a:lnTo>
                    <a:lnTo>
                      <a:pt x="260" y="18"/>
                    </a:lnTo>
                    <a:lnTo>
                      <a:pt x="262" y="18"/>
                    </a:lnTo>
                    <a:lnTo>
                      <a:pt x="266" y="18"/>
                    </a:lnTo>
                    <a:lnTo>
                      <a:pt x="266" y="18"/>
                    </a:lnTo>
                    <a:lnTo>
                      <a:pt x="256" y="26"/>
                    </a:lnTo>
                    <a:lnTo>
                      <a:pt x="244" y="32"/>
                    </a:lnTo>
                    <a:lnTo>
                      <a:pt x="218" y="44"/>
                    </a:lnTo>
                    <a:lnTo>
                      <a:pt x="190" y="56"/>
                    </a:lnTo>
                    <a:lnTo>
                      <a:pt x="178" y="64"/>
                    </a:lnTo>
                    <a:lnTo>
                      <a:pt x="164" y="70"/>
                    </a:lnTo>
                    <a:lnTo>
                      <a:pt x="164" y="70"/>
                    </a:lnTo>
                    <a:lnTo>
                      <a:pt x="172" y="70"/>
                    </a:lnTo>
                    <a:lnTo>
                      <a:pt x="182" y="66"/>
                    </a:lnTo>
                    <a:lnTo>
                      <a:pt x="190" y="64"/>
                    </a:lnTo>
                    <a:lnTo>
                      <a:pt x="202" y="60"/>
                    </a:lnTo>
                    <a:lnTo>
                      <a:pt x="202" y="60"/>
                    </a:lnTo>
                    <a:lnTo>
                      <a:pt x="198" y="64"/>
                    </a:lnTo>
                    <a:lnTo>
                      <a:pt x="198" y="68"/>
                    </a:lnTo>
                    <a:lnTo>
                      <a:pt x="200" y="70"/>
                    </a:lnTo>
                    <a:lnTo>
                      <a:pt x="202" y="74"/>
                    </a:lnTo>
                    <a:lnTo>
                      <a:pt x="202" y="74"/>
                    </a:lnTo>
                    <a:lnTo>
                      <a:pt x="206" y="74"/>
                    </a:lnTo>
                    <a:lnTo>
                      <a:pt x="208" y="70"/>
                    </a:lnTo>
                    <a:lnTo>
                      <a:pt x="208" y="70"/>
                    </a:lnTo>
                    <a:lnTo>
                      <a:pt x="208" y="72"/>
                    </a:lnTo>
                    <a:lnTo>
                      <a:pt x="208" y="74"/>
                    </a:lnTo>
                    <a:lnTo>
                      <a:pt x="204" y="76"/>
                    </a:lnTo>
                    <a:lnTo>
                      <a:pt x="190" y="76"/>
                    </a:lnTo>
                    <a:lnTo>
                      <a:pt x="190" y="76"/>
                    </a:lnTo>
                    <a:lnTo>
                      <a:pt x="180" y="84"/>
                    </a:lnTo>
                    <a:lnTo>
                      <a:pt x="174" y="88"/>
                    </a:lnTo>
                    <a:lnTo>
                      <a:pt x="166" y="90"/>
                    </a:lnTo>
                    <a:lnTo>
                      <a:pt x="166" y="90"/>
                    </a:lnTo>
                    <a:lnTo>
                      <a:pt x="170" y="90"/>
                    </a:lnTo>
                    <a:lnTo>
                      <a:pt x="174" y="90"/>
                    </a:lnTo>
                    <a:lnTo>
                      <a:pt x="178" y="92"/>
                    </a:lnTo>
                    <a:lnTo>
                      <a:pt x="178" y="94"/>
                    </a:lnTo>
                    <a:lnTo>
                      <a:pt x="176" y="96"/>
                    </a:lnTo>
                    <a:lnTo>
                      <a:pt x="176" y="96"/>
                    </a:lnTo>
                    <a:lnTo>
                      <a:pt x="182" y="96"/>
                    </a:lnTo>
                    <a:lnTo>
                      <a:pt x="184" y="96"/>
                    </a:lnTo>
                    <a:lnTo>
                      <a:pt x="192" y="98"/>
                    </a:lnTo>
                    <a:lnTo>
                      <a:pt x="192" y="98"/>
                    </a:lnTo>
                    <a:lnTo>
                      <a:pt x="190" y="100"/>
                    </a:lnTo>
                    <a:lnTo>
                      <a:pt x="190" y="102"/>
                    </a:lnTo>
                    <a:lnTo>
                      <a:pt x="190" y="102"/>
                    </a:lnTo>
                    <a:lnTo>
                      <a:pt x="188" y="102"/>
                    </a:lnTo>
                    <a:lnTo>
                      <a:pt x="188" y="104"/>
                    </a:lnTo>
                    <a:lnTo>
                      <a:pt x="188" y="104"/>
                    </a:lnTo>
                    <a:lnTo>
                      <a:pt x="184" y="100"/>
                    </a:lnTo>
                    <a:lnTo>
                      <a:pt x="186" y="98"/>
                    </a:lnTo>
                    <a:lnTo>
                      <a:pt x="186" y="98"/>
                    </a:lnTo>
                    <a:lnTo>
                      <a:pt x="182" y="98"/>
                    </a:lnTo>
                    <a:lnTo>
                      <a:pt x="182" y="100"/>
                    </a:lnTo>
                    <a:lnTo>
                      <a:pt x="180" y="104"/>
                    </a:lnTo>
                    <a:lnTo>
                      <a:pt x="178" y="106"/>
                    </a:lnTo>
                    <a:lnTo>
                      <a:pt x="178" y="106"/>
                    </a:lnTo>
                    <a:lnTo>
                      <a:pt x="184" y="108"/>
                    </a:lnTo>
                    <a:lnTo>
                      <a:pt x="190" y="110"/>
                    </a:lnTo>
                    <a:lnTo>
                      <a:pt x="190" y="110"/>
                    </a:lnTo>
                    <a:lnTo>
                      <a:pt x="194" y="108"/>
                    </a:lnTo>
                    <a:lnTo>
                      <a:pt x="198" y="106"/>
                    </a:lnTo>
                    <a:lnTo>
                      <a:pt x="202" y="98"/>
                    </a:lnTo>
                    <a:lnTo>
                      <a:pt x="202" y="98"/>
                    </a:lnTo>
                    <a:lnTo>
                      <a:pt x="204" y="98"/>
                    </a:lnTo>
                    <a:lnTo>
                      <a:pt x="208" y="100"/>
                    </a:lnTo>
                    <a:lnTo>
                      <a:pt x="208" y="100"/>
                    </a:lnTo>
                    <a:lnTo>
                      <a:pt x="204" y="106"/>
                    </a:lnTo>
                    <a:lnTo>
                      <a:pt x="202" y="110"/>
                    </a:lnTo>
                    <a:lnTo>
                      <a:pt x="198" y="112"/>
                    </a:lnTo>
                    <a:lnTo>
                      <a:pt x="198" y="112"/>
                    </a:lnTo>
                    <a:lnTo>
                      <a:pt x="202" y="110"/>
                    </a:lnTo>
                    <a:lnTo>
                      <a:pt x="206" y="110"/>
                    </a:lnTo>
                    <a:lnTo>
                      <a:pt x="214" y="108"/>
                    </a:lnTo>
                    <a:lnTo>
                      <a:pt x="214" y="108"/>
                    </a:lnTo>
                    <a:lnTo>
                      <a:pt x="216" y="118"/>
                    </a:lnTo>
                    <a:lnTo>
                      <a:pt x="216" y="122"/>
                    </a:lnTo>
                    <a:lnTo>
                      <a:pt x="218" y="126"/>
                    </a:lnTo>
                    <a:lnTo>
                      <a:pt x="218" y="126"/>
                    </a:lnTo>
                    <a:lnTo>
                      <a:pt x="208" y="130"/>
                    </a:lnTo>
                    <a:lnTo>
                      <a:pt x="198" y="134"/>
                    </a:lnTo>
                    <a:lnTo>
                      <a:pt x="188" y="140"/>
                    </a:lnTo>
                    <a:lnTo>
                      <a:pt x="184" y="146"/>
                    </a:lnTo>
                    <a:lnTo>
                      <a:pt x="182" y="152"/>
                    </a:lnTo>
                    <a:lnTo>
                      <a:pt x="182" y="152"/>
                    </a:lnTo>
                    <a:lnTo>
                      <a:pt x="174" y="152"/>
                    </a:lnTo>
                    <a:lnTo>
                      <a:pt x="174" y="152"/>
                    </a:lnTo>
                    <a:lnTo>
                      <a:pt x="174" y="158"/>
                    </a:lnTo>
                    <a:lnTo>
                      <a:pt x="174" y="158"/>
                    </a:lnTo>
                    <a:lnTo>
                      <a:pt x="180" y="156"/>
                    </a:lnTo>
                    <a:lnTo>
                      <a:pt x="186" y="156"/>
                    </a:lnTo>
                    <a:lnTo>
                      <a:pt x="190" y="158"/>
                    </a:lnTo>
                    <a:lnTo>
                      <a:pt x="196" y="156"/>
                    </a:lnTo>
                    <a:lnTo>
                      <a:pt x="196" y="156"/>
                    </a:lnTo>
                    <a:lnTo>
                      <a:pt x="194" y="160"/>
                    </a:lnTo>
                    <a:lnTo>
                      <a:pt x="192" y="164"/>
                    </a:lnTo>
                    <a:lnTo>
                      <a:pt x="182" y="168"/>
                    </a:lnTo>
                    <a:lnTo>
                      <a:pt x="172" y="170"/>
                    </a:lnTo>
                    <a:lnTo>
                      <a:pt x="164" y="170"/>
                    </a:lnTo>
                    <a:lnTo>
                      <a:pt x="164" y="170"/>
                    </a:lnTo>
                    <a:lnTo>
                      <a:pt x="158" y="176"/>
                    </a:lnTo>
                    <a:lnTo>
                      <a:pt x="152" y="180"/>
                    </a:lnTo>
                    <a:lnTo>
                      <a:pt x="144" y="184"/>
                    </a:lnTo>
                    <a:lnTo>
                      <a:pt x="136" y="188"/>
                    </a:lnTo>
                    <a:lnTo>
                      <a:pt x="136" y="188"/>
                    </a:lnTo>
                    <a:lnTo>
                      <a:pt x="134" y="190"/>
                    </a:lnTo>
                    <a:lnTo>
                      <a:pt x="132" y="194"/>
                    </a:lnTo>
                    <a:lnTo>
                      <a:pt x="130" y="198"/>
                    </a:lnTo>
                    <a:lnTo>
                      <a:pt x="128" y="202"/>
                    </a:lnTo>
                    <a:lnTo>
                      <a:pt x="128" y="202"/>
                    </a:lnTo>
                    <a:lnTo>
                      <a:pt x="152" y="188"/>
                    </a:lnTo>
                    <a:lnTo>
                      <a:pt x="164" y="182"/>
                    </a:lnTo>
                    <a:lnTo>
                      <a:pt x="176" y="180"/>
                    </a:lnTo>
                    <a:lnTo>
                      <a:pt x="176" y="180"/>
                    </a:lnTo>
                    <a:lnTo>
                      <a:pt x="166" y="188"/>
                    </a:lnTo>
                    <a:lnTo>
                      <a:pt x="156" y="194"/>
                    </a:lnTo>
                    <a:lnTo>
                      <a:pt x="146" y="200"/>
                    </a:lnTo>
                    <a:lnTo>
                      <a:pt x="136" y="208"/>
                    </a:lnTo>
                    <a:lnTo>
                      <a:pt x="136" y="208"/>
                    </a:lnTo>
                    <a:lnTo>
                      <a:pt x="140" y="210"/>
                    </a:lnTo>
                    <a:lnTo>
                      <a:pt x="144" y="210"/>
                    </a:lnTo>
                    <a:lnTo>
                      <a:pt x="150" y="208"/>
                    </a:lnTo>
                    <a:lnTo>
                      <a:pt x="156" y="202"/>
                    </a:lnTo>
                    <a:lnTo>
                      <a:pt x="160" y="198"/>
                    </a:lnTo>
                    <a:lnTo>
                      <a:pt x="160" y="198"/>
                    </a:lnTo>
                    <a:lnTo>
                      <a:pt x="162" y="200"/>
                    </a:lnTo>
                    <a:lnTo>
                      <a:pt x="162" y="202"/>
                    </a:lnTo>
                    <a:lnTo>
                      <a:pt x="158" y="206"/>
                    </a:lnTo>
                    <a:lnTo>
                      <a:pt x="152" y="210"/>
                    </a:lnTo>
                    <a:lnTo>
                      <a:pt x="150" y="214"/>
                    </a:lnTo>
                    <a:lnTo>
                      <a:pt x="150" y="216"/>
                    </a:lnTo>
                    <a:lnTo>
                      <a:pt x="150" y="216"/>
                    </a:lnTo>
                    <a:lnTo>
                      <a:pt x="142" y="218"/>
                    </a:lnTo>
                    <a:lnTo>
                      <a:pt x="136" y="222"/>
                    </a:lnTo>
                    <a:lnTo>
                      <a:pt x="122" y="232"/>
                    </a:lnTo>
                    <a:lnTo>
                      <a:pt x="110" y="242"/>
                    </a:lnTo>
                    <a:lnTo>
                      <a:pt x="104" y="246"/>
                    </a:lnTo>
                    <a:lnTo>
                      <a:pt x="98" y="248"/>
                    </a:lnTo>
                    <a:lnTo>
                      <a:pt x="98" y="248"/>
                    </a:lnTo>
                    <a:lnTo>
                      <a:pt x="94" y="246"/>
                    </a:lnTo>
                    <a:lnTo>
                      <a:pt x="92" y="244"/>
                    </a:lnTo>
                    <a:lnTo>
                      <a:pt x="88" y="242"/>
                    </a:lnTo>
                    <a:lnTo>
                      <a:pt x="84" y="244"/>
                    </a:lnTo>
                    <a:lnTo>
                      <a:pt x="84" y="244"/>
                    </a:lnTo>
                    <a:lnTo>
                      <a:pt x="90" y="236"/>
                    </a:lnTo>
                    <a:lnTo>
                      <a:pt x="96" y="230"/>
                    </a:lnTo>
                    <a:lnTo>
                      <a:pt x="102" y="226"/>
                    </a:lnTo>
                    <a:lnTo>
                      <a:pt x="112" y="222"/>
                    </a:lnTo>
                    <a:lnTo>
                      <a:pt x="112" y="222"/>
                    </a:lnTo>
                    <a:lnTo>
                      <a:pt x="108" y="220"/>
                    </a:lnTo>
                    <a:lnTo>
                      <a:pt x="104" y="222"/>
                    </a:lnTo>
                    <a:lnTo>
                      <a:pt x="98" y="224"/>
                    </a:lnTo>
                    <a:lnTo>
                      <a:pt x="90" y="228"/>
                    </a:lnTo>
                    <a:lnTo>
                      <a:pt x="86" y="228"/>
                    </a:lnTo>
                    <a:lnTo>
                      <a:pt x="80" y="228"/>
                    </a:lnTo>
                    <a:lnTo>
                      <a:pt x="80" y="228"/>
                    </a:lnTo>
                    <a:lnTo>
                      <a:pt x="86" y="222"/>
                    </a:lnTo>
                    <a:lnTo>
                      <a:pt x="94" y="216"/>
                    </a:lnTo>
                    <a:lnTo>
                      <a:pt x="108" y="208"/>
                    </a:lnTo>
                    <a:lnTo>
                      <a:pt x="116" y="202"/>
                    </a:lnTo>
                    <a:lnTo>
                      <a:pt x="124" y="198"/>
                    </a:lnTo>
                    <a:lnTo>
                      <a:pt x="128" y="190"/>
                    </a:lnTo>
                    <a:lnTo>
                      <a:pt x="132" y="182"/>
                    </a:lnTo>
                    <a:lnTo>
                      <a:pt x="132" y="182"/>
                    </a:lnTo>
                    <a:lnTo>
                      <a:pt x="114" y="190"/>
                    </a:lnTo>
                    <a:lnTo>
                      <a:pt x="100" y="200"/>
                    </a:lnTo>
                    <a:lnTo>
                      <a:pt x="100" y="200"/>
                    </a:lnTo>
                    <a:lnTo>
                      <a:pt x="92" y="196"/>
                    </a:lnTo>
                    <a:lnTo>
                      <a:pt x="86" y="196"/>
                    </a:lnTo>
                    <a:lnTo>
                      <a:pt x="80" y="198"/>
                    </a:lnTo>
                    <a:lnTo>
                      <a:pt x="74" y="202"/>
                    </a:lnTo>
                    <a:lnTo>
                      <a:pt x="64" y="208"/>
                    </a:lnTo>
                    <a:lnTo>
                      <a:pt x="56" y="212"/>
                    </a:lnTo>
                    <a:lnTo>
                      <a:pt x="50" y="212"/>
                    </a:lnTo>
                    <a:lnTo>
                      <a:pt x="50" y="212"/>
                    </a:lnTo>
                    <a:lnTo>
                      <a:pt x="52" y="208"/>
                    </a:lnTo>
                    <a:lnTo>
                      <a:pt x="48" y="208"/>
                    </a:lnTo>
                    <a:lnTo>
                      <a:pt x="44" y="208"/>
                    </a:lnTo>
                    <a:lnTo>
                      <a:pt x="40" y="206"/>
                    </a:lnTo>
                    <a:lnTo>
                      <a:pt x="40" y="206"/>
                    </a:lnTo>
                    <a:lnTo>
                      <a:pt x="42" y="202"/>
                    </a:lnTo>
                    <a:lnTo>
                      <a:pt x="44" y="200"/>
                    </a:lnTo>
                    <a:lnTo>
                      <a:pt x="52" y="196"/>
                    </a:lnTo>
                    <a:lnTo>
                      <a:pt x="52" y="196"/>
                    </a:lnTo>
                    <a:lnTo>
                      <a:pt x="58" y="196"/>
                    </a:lnTo>
                    <a:lnTo>
                      <a:pt x="64" y="196"/>
                    </a:lnTo>
                    <a:lnTo>
                      <a:pt x="78" y="192"/>
                    </a:lnTo>
                    <a:lnTo>
                      <a:pt x="92" y="186"/>
                    </a:lnTo>
                    <a:lnTo>
                      <a:pt x="104" y="184"/>
                    </a:lnTo>
                    <a:lnTo>
                      <a:pt x="104" y="184"/>
                    </a:lnTo>
                    <a:lnTo>
                      <a:pt x="100" y="180"/>
                    </a:lnTo>
                    <a:lnTo>
                      <a:pt x="98" y="182"/>
                    </a:lnTo>
                    <a:lnTo>
                      <a:pt x="96" y="184"/>
                    </a:lnTo>
                    <a:lnTo>
                      <a:pt x="96" y="184"/>
                    </a:lnTo>
                    <a:lnTo>
                      <a:pt x="94" y="180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0" y="176"/>
                    </a:lnTo>
                    <a:lnTo>
                      <a:pt x="88" y="180"/>
                    </a:lnTo>
                    <a:lnTo>
                      <a:pt x="84" y="184"/>
                    </a:lnTo>
                    <a:lnTo>
                      <a:pt x="76" y="184"/>
                    </a:lnTo>
                    <a:lnTo>
                      <a:pt x="76" y="184"/>
                    </a:lnTo>
                    <a:lnTo>
                      <a:pt x="78" y="180"/>
                    </a:lnTo>
                    <a:lnTo>
                      <a:pt x="78" y="180"/>
                    </a:lnTo>
                    <a:lnTo>
                      <a:pt x="74" y="180"/>
                    </a:lnTo>
                    <a:lnTo>
                      <a:pt x="68" y="180"/>
                    </a:lnTo>
                    <a:lnTo>
                      <a:pt x="68" y="180"/>
                    </a:lnTo>
                    <a:lnTo>
                      <a:pt x="70" y="178"/>
                    </a:lnTo>
                    <a:lnTo>
                      <a:pt x="70" y="176"/>
                    </a:lnTo>
                    <a:lnTo>
                      <a:pt x="68" y="176"/>
                    </a:lnTo>
                    <a:lnTo>
                      <a:pt x="68" y="178"/>
                    </a:lnTo>
                    <a:lnTo>
                      <a:pt x="68" y="178"/>
                    </a:lnTo>
                    <a:lnTo>
                      <a:pt x="66" y="174"/>
                    </a:lnTo>
                    <a:lnTo>
                      <a:pt x="68" y="174"/>
                    </a:lnTo>
                    <a:lnTo>
                      <a:pt x="78" y="174"/>
                    </a:lnTo>
                    <a:lnTo>
                      <a:pt x="78" y="174"/>
                    </a:lnTo>
                    <a:lnTo>
                      <a:pt x="80" y="172"/>
                    </a:lnTo>
                    <a:lnTo>
                      <a:pt x="82" y="170"/>
                    </a:lnTo>
                    <a:lnTo>
                      <a:pt x="86" y="168"/>
                    </a:lnTo>
                    <a:lnTo>
                      <a:pt x="88" y="164"/>
                    </a:lnTo>
                    <a:lnTo>
                      <a:pt x="88" y="164"/>
                    </a:lnTo>
                    <a:lnTo>
                      <a:pt x="88" y="164"/>
                    </a:lnTo>
                    <a:lnTo>
                      <a:pt x="86" y="164"/>
                    </a:lnTo>
                    <a:lnTo>
                      <a:pt x="82" y="164"/>
                    </a:lnTo>
                    <a:lnTo>
                      <a:pt x="80" y="164"/>
                    </a:lnTo>
                    <a:lnTo>
                      <a:pt x="82" y="160"/>
                    </a:lnTo>
                    <a:lnTo>
                      <a:pt x="82" y="160"/>
                    </a:lnTo>
                    <a:lnTo>
                      <a:pt x="72" y="168"/>
                    </a:lnTo>
                    <a:lnTo>
                      <a:pt x="72" y="168"/>
                    </a:lnTo>
                    <a:lnTo>
                      <a:pt x="62" y="166"/>
                    </a:lnTo>
                    <a:lnTo>
                      <a:pt x="50" y="160"/>
                    </a:lnTo>
                    <a:lnTo>
                      <a:pt x="42" y="154"/>
                    </a:lnTo>
                    <a:lnTo>
                      <a:pt x="38" y="150"/>
                    </a:lnTo>
                    <a:lnTo>
                      <a:pt x="36" y="144"/>
                    </a:lnTo>
                    <a:lnTo>
                      <a:pt x="36" y="144"/>
                    </a:lnTo>
                    <a:lnTo>
                      <a:pt x="26" y="142"/>
                    </a:lnTo>
                    <a:lnTo>
                      <a:pt x="18" y="140"/>
                    </a:lnTo>
                    <a:lnTo>
                      <a:pt x="10" y="138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4" y="130"/>
                    </a:lnTo>
                    <a:lnTo>
                      <a:pt x="10" y="122"/>
                    </a:lnTo>
                    <a:lnTo>
                      <a:pt x="18" y="118"/>
                    </a:lnTo>
                    <a:lnTo>
                      <a:pt x="28" y="114"/>
                    </a:lnTo>
                    <a:lnTo>
                      <a:pt x="48" y="108"/>
                    </a:lnTo>
                    <a:lnTo>
                      <a:pt x="68" y="106"/>
                    </a:lnTo>
                    <a:lnTo>
                      <a:pt x="68" y="106"/>
                    </a:lnTo>
                    <a:lnTo>
                      <a:pt x="64" y="102"/>
                    </a:lnTo>
                    <a:lnTo>
                      <a:pt x="60" y="98"/>
                    </a:lnTo>
                    <a:lnTo>
                      <a:pt x="54" y="96"/>
                    </a:lnTo>
                    <a:lnTo>
                      <a:pt x="50" y="98"/>
                    </a:lnTo>
                    <a:lnTo>
                      <a:pt x="50" y="98"/>
                    </a:lnTo>
                    <a:lnTo>
                      <a:pt x="48" y="96"/>
                    </a:lnTo>
                    <a:lnTo>
                      <a:pt x="48" y="94"/>
                    </a:lnTo>
                    <a:lnTo>
                      <a:pt x="52" y="92"/>
                    </a:lnTo>
                    <a:lnTo>
                      <a:pt x="58" y="92"/>
                    </a:lnTo>
                    <a:lnTo>
                      <a:pt x="64" y="94"/>
                    </a:lnTo>
                    <a:lnTo>
                      <a:pt x="64" y="94"/>
                    </a:lnTo>
                    <a:lnTo>
                      <a:pt x="62" y="96"/>
                    </a:lnTo>
                    <a:lnTo>
                      <a:pt x="62" y="98"/>
                    </a:lnTo>
                    <a:lnTo>
                      <a:pt x="62" y="9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1" name="Freeform 209"/>
              <p:cNvSpPr>
                <a:spLocks/>
              </p:cNvSpPr>
              <p:nvPr userDrawn="1"/>
            </p:nvSpPr>
            <p:spPr bwMode="auto">
              <a:xfrm>
                <a:off x="3550" y="508"/>
                <a:ext cx="3" cy="3"/>
              </a:xfrm>
              <a:custGeom>
                <a:avLst/>
                <a:gdLst>
                  <a:gd name="T0" fmla="*/ 14 w 14"/>
                  <a:gd name="T1" fmla="*/ 0 h 10"/>
                  <a:gd name="T2" fmla="*/ 14 w 14"/>
                  <a:gd name="T3" fmla="*/ 0 h 10"/>
                  <a:gd name="T4" fmla="*/ 14 w 14"/>
                  <a:gd name="T5" fmla="*/ 2 h 10"/>
                  <a:gd name="T6" fmla="*/ 10 w 14"/>
                  <a:gd name="T7" fmla="*/ 4 h 10"/>
                  <a:gd name="T8" fmla="*/ 0 w 14"/>
                  <a:gd name="T9" fmla="*/ 10 h 10"/>
                  <a:gd name="T10" fmla="*/ 0 w 14"/>
                  <a:gd name="T11" fmla="*/ 10 h 10"/>
                  <a:gd name="T12" fmla="*/ 2 w 14"/>
                  <a:gd name="T13" fmla="*/ 6 h 10"/>
                  <a:gd name="T14" fmla="*/ 6 w 14"/>
                  <a:gd name="T15" fmla="*/ 4 h 10"/>
                  <a:gd name="T16" fmla="*/ 12 w 14"/>
                  <a:gd name="T17" fmla="*/ 2 h 10"/>
                  <a:gd name="T18" fmla="*/ 14 w 14"/>
                  <a:gd name="T19" fmla="*/ 0 h 10"/>
                  <a:gd name="T20" fmla="*/ 14 w 14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0">
                    <a:moveTo>
                      <a:pt x="14" y="0"/>
                    </a:moveTo>
                    <a:lnTo>
                      <a:pt x="14" y="0"/>
                    </a:lnTo>
                    <a:lnTo>
                      <a:pt x="14" y="2"/>
                    </a:lnTo>
                    <a:lnTo>
                      <a:pt x="1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6" y="4"/>
                    </a:lnTo>
                    <a:lnTo>
                      <a:pt x="12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2" name="Freeform 210"/>
              <p:cNvSpPr>
                <a:spLocks/>
              </p:cNvSpPr>
              <p:nvPr userDrawn="1"/>
            </p:nvSpPr>
            <p:spPr bwMode="auto">
              <a:xfrm>
                <a:off x="3950" y="474"/>
                <a:ext cx="6" cy="7"/>
              </a:xfrm>
              <a:custGeom>
                <a:avLst/>
                <a:gdLst>
                  <a:gd name="T0" fmla="*/ 22 w 22"/>
                  <a:gd name="T1" fmla="*/ 0 h 28"/>
                  <a:gd name="T2" fmla="*/ 22 w 22"/>
                  <a:gd name="T3" fmla="*/ 0 h 28"/>
                  <a:gd name="T4" fmla="*/ 16 w 22"/>
                  <a:gd name="T5" fmla="*/ 6 h 28"/>
                  <a:gd name="T6" fmla="*/ 14 w 22"/>
                  <a:gd name="T7" fmla="*/ 14 h 28"/>
                  <a:gd name="T8" fmla="*/ 8 w 22"/>
                  <a:gd name="T9" fmla="*/ 22 h 28"/>
                  <a:gd name="T10" fmla="*/ 2 w 22"/>
                  <a:gd name="T11" fmla="*/ 28 h 28"/>
                  <a:gd name="T12" fmla="*/ 2 w 22"/>
                  <a:gd name="T13" fmla="*/ 28 h 28"/>
                  <a:gd name="T14" fmla="*/ 4 w 22"/>
                  <a:gd name="T15" fmla="*/ 24 h 28"/>
                  <a:gd name="T16" fmla="*/ 2 w 22"/>
                  <a:gd name="T17" fmla="*/ 20 h 28"/>
                  <a:gd name="T18" fmla="*/ 2 w 22"/>
                  <a:gd name="T19" fmla="*/ 18 h 28"/>
                  <a:gd name="T20" fmla="*/ 0 w 22"/>
                  <a:gd name="T21" fmla="*/ 22 h 28"/>
                  <a:gd name="T22" fmla="*/ 0 w 22"/>
                  <a:gd name="T23" fmla="*/ 22 h 28"/>
                  <a:gd name="T24" fmla="*/ 0 w 22"/>
                  <a:gd name="T25" fmla="*/ 18 h 28"/>
                  <a:gd name="T26" fmla="*/ 2 w 22"/>
                  <a:gd name="T27" fmla="*/ 16 h 28"/>
                  <a:gd name="T28" fmla="*/ 6 w 22"/>
                  <a:gd name="T29" fmla="*/ 8 h 28"/>
                  <a:gd name="T30" fmla="*/ 22 w 22"/>
                  <a:gd name="T31" fmla="*/ 0 h 28"/>
                  <a:gd name="T32" fmla="*/ 22 w 22"/>
                  <a:gd name="T3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8">
                    <a:moveTo>
                      <a:pt x="22" y="0"/>
                    </a:moveTo>
                    <a:lnTo>
                      <a:pt x="22" y="0"/>
                    </a:lnTo>
                    <a:lnTo>
                      <a:pt x="16" y="6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4" y="24"/>
                    </a:lnTo>
                    <a:lnTo>
                      <a:pt x="2" y="20"/>
                    </a:lnTo>
                    <a:lnTo>
                      <a:pt x="2" y="18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6" y="8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3" name="Freeform 211"/>
              <p:cNvSpPr>
                <a:spLocks noEditPoints="1"/>
              </p:cNvSpPr>
              <p:nvPr userDrawn="1"/>
            </p:nvSpPr>
            <p:spPr bwMode="auto">
              <a:xfrm>
                <a:off x="3915" y="484"/>
                <a:ext cx="42" cy="53"/>
              </a:xfrm>
              <a:custGeom>
                <a:avLst/>
                <a:gdLst>
                  <a:gd name="T0" fmla="*/ 140 w 156"/>
                  <a:gd name="T1" fmla="*/ 16 h 202"/>
                  <a:gd name="T2" fmla="*/ 146 w 156"/>
                  <a:gd name="T3" fmla="*/ 36 h 202"/>
                  <a:gd name="T4" fmla="*/ 156 w 156"/>
                  <a:gd name="T5" fmla="*/ 46 h 202"/>
                  <a:gd name="T6" fmla="*/ 146 w 156"/>
                  <a:gd name="T7" fmla="*/ 58 h 202"/>
                  <a:gd name="T8" fmla="*/ 140 w 156"/>
                  <a:gd name="T9" fmla="*/ 70 h 202"/>
                  <a:gd name="T10" fmla="*/ 134 w 156"/>
                  <a:gd name="T11" fmla="*/ 66 h 202"/>
                  <a:gd name="T12" fmla="*/ 132 w 156"/>
                  <a:gd name="T13" fmla="*/ 92 h 202"/>
                  <a:gd name="T14" fmla="*/ 126 w 156"/>
                  <a:gd name="T15" fmla="*/ 150 h 202"/>
                  <a:gd name="T16" fmla="*/ 124 w 156"/>
                  <a:gd name="T17" fmla="*/ 164 h 202"/>
                  <a:gd name="T18" fmla="*/ 90 w 156"/>
                  <a:gd name="T19" fmla="*/ 172 h 202"/>
                  <a:gd name="T20" fmla="*/ 66 w 156"/>
                  <a:gd name="T21" fmla="*/ 184 h 202"/>
                  <a:gd name="T22" fmla="*/ 64 w 156"/>
                  <a:gd name="T23" fmla="*/ 180 h 202"/>
                  <a:gd name="T24" fmla="*/ 58 w 156"/>
                  <a:gd name="T25" fmla="*/ 188 h 202"/>
                  <a:gd name="T26" fmla="*/ 44 w 156"/>
                  <a:gd name="T27" fmla="*/ 196 h 202"/>
                  <a:gd name="T28" fmla="*/ 32 w 156"/>
                  <a:gd name="T29" fmla="*/ 202 h 202"/>
                  <a:gd name="T30" fmla="*/ 18 w 156"/>
                  <a:gd name="T31" fmla="*/ 200 h 202"/>
                  <a:gd name="T32" fmla="*/ 26 w 156"/>
                  <a:gd name="T33" fmla="*/ 188 h 202"/>
                  <a:gd name="T34" fmla="*/ 6 w 156"/>
                  <a:gd name="T35" fmla="*/ 194 h 202"/>
                  <a:gd name="T36" fmla="*/ 12 w 156"/>
                  <a:gd name="T37" fmla="*/ 186 h 202"/>
                  <a:gd name="T38" fmla="*/ 2 w 156"/>
                  <a:gd name="T39" fmla="*/ 184 h 202"/>
                  <a:gd name="T40" fmla="*/ 8 w 156"/>
                  <a:gd name="T41" fmla="*/ 168 h 202"/>
                  <a:gd name="T42" fmla="*/ 10 w 156"/>
                  <a:gd name="T43" fmla="*/ 164 h 202"/>
                  <a:gd name="T44" fmla="*/ 4 w 156"/>
                  <a:gd name="T45" fmla="*/ 158 h 202"/>
                  <a:gd name="T46" fmla="*/ 18 w 156"/>
                  <a:gd name="T47" fmla="*/ 158 h 202"/>
                  <a:gd name="T48" fmla="*/ 22 w 156"/>
                  <a:gd name="T49" fmla="*/ 154 h 202"/>
                  <a:gd name="T50" fmla="*/ 20 w 156"/>
                  <a:gd name="T51" fmla="*/ 146 h 202"/>
                  <a:gd name="T52" fmla="*/ 32 w 156"/>
                  <a:gd name="T53" fmla="*/ 142 h 202"/>
                  <a:gd name="T54" fmla="*/ 32 w 156"/>
                  <a:gd name="T55" fmla="*/ 138 h 202"/>
                  <a:gd name="T56" fmla="*/ 40 w 156"/>
                  <a:gd name="T57" fmla="*/ 120 h 202"/>
                  <a:gd name="T58" fmla="*/ 52 w 156"/>
                  <a:gd name="T59" fmla="*/ 112 h 202"/>
                  <a:gd name="T60" fmla="*/ 50 w 156"/>
                  <a:gd name="T61" fmla="*/ 104 h 202"/>
                  <a:gd name="T62" fmla="*/ 36 w 156"/>
                  <a:gd name="T63" fmla="*/ 106 h 202"/>
                  <a:gd name="T64" fmla="*/ 34 w 156"/>
                  <a:gd name="T65" fmla="*/ 100 h 202"/>
                  <a:gd name="T66" fmla="*/ 28 w 156"/>
                  <a:gd name="T67" fmla="*/ 104 h 202"/>
                  <a:gd name="T68" fmla="*/ 20 w 156"/>
                  <a:gd name="T69" fmla="*/ 98 h 202"/>
                  <a:gd name="T70" fmla="*/ 26 w 156"/>
                  <a:gd name="T71" fmla="*/ 86 h 202"/>
                  <a:gd name="T72" fmla="*/ 30 w 156"/>
                  <a:gd name="T73" fmla="*/ 82 h 202"/>
                  <a:gd name="T74" fmla="*/ 40 w 156"/>
                  <a:gd name="T75" fmla="*/ 68 h 202"/>
                  <a:gd name="T76" fmla="*/ 32 w 156"/>
                  <a:gd name="T77" fmla="*/ 74 h 202"/>
                  <a:gd name="T78" fmla="*/ 22 w 156"/>
                  <a:gd name="T79" fmla="*/ 62 h 202"/>
                  <a:gd name="T80" fmla="*/ 30 w 156"/>
                  <a:gd name="T81" fmla="*/ 64 h 202"/>
                  <a:gd name="T82" fmla="*/ 34 w 156"/>
                  <a:gd name="T83" fmla="*/ 50 h 202"/>
                  <a:gd name="T84" fmla="*/ 52 w 156"/>
                  <a:gd name="T85" fmla="*/ 58 h 202"/>
                  <a:gd name="T86" fmla="*/ 70 w 156"/>
                  <a:gd name="T87" fmla="*/ 54 h 202"/>
                  <a:gd name="T88" fmla="*/ 72 w 156"/>
                  <a:gd name="T89" fmla="*/ 46 h 202"/>
                  <a:gd name="T90" fmla="*/ 74 w 156"/>
                  <a:gd name="T91" fmla="*/ 36 h 202"/>
                  <a:gd name="T92" fmla="*/ 68 w 156"/>
                  <a:gd name="T93" fmla="*/ 30 h 202"/>
                  <a:gd name="T94" fmla="*/ 78 w 156"/>
                  <a:gd name="T95" fmla="*/ 22 h 202"/>
                  <a:gd name="T96" fmla="*/ 76 w 156"/>
                  <a:gd name="T97" fmla="*/ 14 h 202"/>
                  <a:gd name="T98" fmla="*/ 100 w 156"/>
                  <a:gd name="T99" fmla="*/ 8 h 202"/>
                  <a:gd name="T100" fmla="*/ 102 w 156"/>
                  <a:gd name="T101" fmla="*/ 2 h 202"/>
                  <a:gd name="T102" fmla="*/ 114 w 156"/>
                  <a:gd name="T103" fmla="*/ 4 h 202"/>
                  <a:gd name="T104" fmla="*/ 112 w 156"/>
                  <a:gd name="T105" fmla="*/ 16 h 202"/>
                  <a:gd name="T106" fmla="*/ 118 w 156"/>
                  <a:gd name="T107" fmla="*/ 8 h 202"/>
                  <a:gd name="T108" fmla="*/ 110 w 156"/>
                  <a:gd name="T109" fmla="*/ 14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6" h="202">
                    <a:moveTo>
                      <a:pt x="142" y="10"/>
                    </a:moveTo>
                    <a:lnTo>
                      <a:pt x="142" y="10"/>
                    </a:lnTo>
                    <a:lnTo>
                      <a:pt x="140" y="12"/>
                    </a:lnTo>
                    <a:lnTo>
                      <a:pt x="140" y="16"/>
                    </a:lnTo>
                    <a:lnTo>
                      <a:pt x="142" y="22"/>
                    </a:lnTo>
                    <a:lnTo>
                      <a:pt x="146" y="28"/>
                    </a:lnTo>
                    <a:lnTo>
                      <a:pt x="148" y="32"/>
                    </a:lnTo>
                    <a:lnTo>
                      <a:pt x="146" y="36"/>
                    </a:lnTo>
                    <a:lnTo>
                      <a:pt x="146" y="36"/>
                    </a:lnTo>
                    <a:lnTo>
                      <a:pt x="150" y="38"/>
                    </a:lnTo>
                    <a:lnTo>
                      <a:pt x="154" y="42"/>
                    </a:lnTo>
                    <a:lnTo>
                      <a:pt x="156" y="46"/>
                    </a:lnTo>
                    <a:lnTo>
                      <a:pt x="156" y="54"/>
                    </a:lnTo>
                    <a:lnTo>
                      <a:pt x="156" y="54"/>
                    </a:lnTo>
                    <a:lnTo>
                      <a:pt x="150" y="58"/>
                    </a:lnTo>
                    <a:lnTo>
                      <a:pt x="146" y="58"/>
                    </a:lnTo>
                    <a:lnTo>
                      <a:pt x="144" y="58"/>
                    </a:lnTo>
                    <a:lnTo>
                      <a:pt x="144" y="58"/>
                    </a:lnTo>
                    <a:lnTo>
                      <a:pt x="142" y="64"/>
                    </a:lnTo>
                    <a:lnTo>
                      <a:pt x="140" y="70"/>
                    </a:lnTo>
                    <a:lnTo>
                      <a:pt x="140" y="70"/>
                    </a:lnTo>
                    <a:lnTo>
                      <a:pt x="136" y="70"/>
                    </a:lnTo>
                    <a:lnTo>
                      <a:pt x="134" y="66"/>
                    </a:lnTo>
                    <a:lnTo>
                      <a:pt x="134" y="66"/>
                    </a:lnTo>
                    <a:lnTo>
                      <a:pt x="132" y="70"/>
                    </a:lnTo>
                    <a:lnTo>
                      <a:pt x="126" y="72"/>
                    </a:lnTo>
                    <a:lnTo>
                      <a:pt x="126" y="72"/>
                    </a:lnTo>
                    <a:lnTo>
                      <a:pt x="132" y="92"/>
                    </a:lnTo>
                    <a:lnTo>
                      <a:pt x="134" y="116"/>
                    </a:lnTo>
                    <a:lnTo>
                      <a:pt x="132" y="128"/>
                    </a:lnTo>
                    <a:lnTo>
                      <a:pt x="130" y="140"/>
                    </a:lnTo>
                    <a:lnTo>
                      <a:pt x="126" y="150"/>
                    </a:lnTo>
                    <a:lnTo>
                      <a:pt x="118" y="156"/>
                    </a:lnTo>
                    <a:lnTo>
                      <a:pt x="118" y="156"/>
                    </a:lnTo>
                    <a:lnTo>
                      <a:pt x="122" y="162"/>
                    </a:lnTo>
                    <a:lnTo>
                      <a:pt x="124" y="164"/>
                    </a:lnTo>
                    <a:lnTo>
                      <a:pt x="122" y="168"/>
                    </a:lnTo>
                    <a:lnTo>
                      <a:pt x="122" y="168"/>
                    </a:lnTo>
                    <a:lnTo>
                      <a:pt x="106" y="168"/>
                    </a:lnTo>
                    <a:lnTo>
                      <a:pt x="90" y="172"/>
                    </a:lnTo>
                    <a:lnTo>
                      <a:pt x="78" y="178"/>
                    </a:lnTo>
                    <a:lnTo>
                      <a:pt x="68" y="186"/>
                    </a:lnTo>
                    <a:lnTo>
                      <a:pt x="68" y="186"/>
                    </a:lnTo>
                    <a:lnTo>
                      <a:pt x="66" y="184"/>
                    </a:lnTo>
                    <a:lnTo>
                      <a:pt x="66" y="182"/>
                    </a:lnTo>
                    <a:lnTo>
                      <a:pt x="66" y="178"/>
                    </a:lnTo>
                    <a:lnTo>
                      <a:pt x="66" y="178"/>
                    </a:lnTo>
                    <a:lnTo>
                      <a:pt x="64" y="180"/>
                    </a:lnTo>
                    <a:lnTo>
                      <a:pt x="62" y="180"/>
                    </a:lnTo>
                    <a:lnTo>
                      <a:pt x="62" y="180"/>
                    </a:lnTo>
                    <a:lnTo>
                      <a:pt x="62" y="184"/>
                    </a:lnTo>
                    <a:lnTo>
                      <a:pt x="58" y="188"/>
                    </a:lnTo>
                    <a:lnTo>
                      <a:pt x="54" y="192"/>
                    </a:lnTo>
                    <a:lnTo>
                      <a:pt x="50" y="198"/>
                    </a:lnTo>
                    <a:lnTo>
                      <a:pt x="50" y="198"/>
                    </a:lnTo>
                    <a:lnTo>
                      <a:pt x="44" y="196"/>
                    </a:lnTo>
                    <a:lnTo>
                      <a:pt x="38" y="196"/>
                    </a:lnTo>
                    <a:lnTo>
                      <a:pt x="34" y="196"/>
                    </a:lnTo>
                    <a:lnTo>
                      <a:pt x="32" y="202"/>
                    </a:lnTo>
                    <a:lnTo>
                      <a:pt x="32" y="202"/>
                    </a:lnTo>
                    <a:lnTo>
                      <a:pt x="26" y="198"/>
                    </a:lnTo>
                    <a:lnTo>
                      <a:pt x="22" y="198"/>
                    </a:lnTo>
                    <a:lnTo>
                      <a:pt x="18" y="200"/>
                    </a:lnTo>
                    <a:lnTo>
                      <a:pt x="18" y="200"/>
                    </a:lnTo>
                    <a:lnTo>
                      <a:pt x="18" y="196"/>
                    </a:lnTo>
                    <a:lnTo>
                      <a:pt x="22" y="192"/>
                    </a:lnTo>
                    <a:lnTo>
                      <a:pt x="26" y="188"/>
                    </a:lnTo>
                    <a:lnTo>
                      <a:pt x="26" y="188"/>
                    </a:lnTo>
                    <a:lnTo>
                      <a:pt x="24" y="188"/>
                    </a:lnTo>
                    <a:lnTo>
                      <a:pt x="18" y="190"/>
                    </a:lnTo>
                    <a:lnTo>
                      <a:pt x="6" y="194"/>
                    </a:lnTo>
                    <a:lnTo>
                      <a:pt x="6" y="194"/>
                    </a:lnTo>
                    <a:lnTo>
                      <a:pt x="6" y="192"/>
                    </a:lnTo>
                    <a:lnTo>
                      <a:pt x="8" y="190"/>
                    </a:lnTo>
                    <a:lnTo>
                      <a:pt x="10" y="188"/>
                    </a:lnTo>
                    <a:lnTo>
                      <a:pt x="12" y="186"/>
                    </a:lnTo>
                    <a:lnTo>
                      <a:pt x="12" y="186"/>
                    </a:lnTo>
                    <a:lnTo>
                      <a:pt x="6" y="182"/>
                    </a:lnTo>
                    <a:lnTo>
                      <a:pt x="4" y="180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0" y="178"/>
                    </a:lnTo>
                    <a:lnTo>
                      <a:pt x="2" y="174"/>
                    </a:lnTo>
                    <a:lnTo>
                      <a:pt x="8" y="168"/>
                    </a:lnTo>
                    <a:lnTo>
                      <a:pt x="16" y="166"/>
                    </a:lnTo>
                    <a:lnTo>
                      <a:pt x="16" y="166"/>
                    </a:lnTo>
                    <a:lnTo>
                      <a:pt x="14" y="164"/>
                    </a:lnTo>
                    <a:lnTo>
                      <a:pt x="10" y="164"/>
                    </a:lnTo>
                    <a:lnTo>
                      <a:pt x="2" y="164"/>
                    </a:lnTo>
                    <a:lnTo>
                      <a:pt x="2" y="164"/>
                    </a:lnTo>
                    <a:lnTo>
                      <a:pt x="2" y="162"/>
                    </a:lnTo>
                    <a:lnTo>
                      <a:pt x="4" y="158"/>
                    </a:lnTo>
                    <a:lnTo>
                      <a:pt x="8" y="156"/>
                    </a:lnTo>
                    <a:lnTo>
                      <a:pt x="14" y="156"/>
                    </a:lnTo>
                    <a:lnTo>
                      <a:pt x="18" y="158"/>
                    </a:lnTo>
                    <a:lnTo>
                      <a:pt x="18" y="158"/>
                    </a:lnTo>
                    <a:lnTo>
                      <a:pt x="20" y="156"/>
                    </a:lnTo>
                    <a:lnTo>
                      <a:pt x="20" y="156"/>
                    </a:lnTo>
                    <a:lnTo>
                      <a:pt x="22" y="154"/>
                    </a:lnTo>
                    <a:lnTo>
                      <a:pt x="22" y="154"/>
                    </a:lnTo>
                    <a:lnTo>
                      <a:pt x="22" y="152"/>
                    </a:lnTo>
                    <a:lnTo>
                      <a:pt x="20" y="150"/>
                    </a:lnTo>
                    <a:lnTo>
                      <a:pt x="18" y="150"/>
                    </a:lnTo>
                    <a:lnTo>
                      <a:pt x="20" y="146"/>
                    </a:lnTo>
                    <a:lnTo>
                      <a:pt x="20" y="146"/>
                    </a:lnTo>
                    <a:lnTo>
                      <a:pt x="24" y="144"/>
                    </a:lnTo>
                    <a:lnTo>
                      <a:pt x="28" y="142"/>
                    </a:lnTo>
                    <a:lnTo>
                      <a:pt x="32" y="142"/>
                    </a:lnTo>
                    <a:lnTo>
                      <a:pt x="38" y="142"/>
                    </a:lnTo>
                    <a:lnTo>
                      <a:pt x="38" y="142"/>
                    </a:lnTo>
                    <a:lnTo>
                      <a:pt x="36" y="136"/>
                    </a:lnTo>
                    <a:lnTo>
                      <a:pt x="32" y="138"/>
                    </a:lnTo>
                    <a:lnTo>
                      <a:pt x="22" y="142"/>
                    </a:lnTo>
                    <a:lnTo>
                      <a:pt x="22" y="142"/>
                    </a:lnTo>
                    <a:lnTo>
                      <a:pt x="34" y="128"/>
                    </a:lnTo>
                    <a:lnTo>
                      <a:pt x="40" y="120"/>
                    </a:lnTo>
                    <a:lnTo>
                      <a:pt x="42" y="110"/>
                    </a:lnTo>
                    <a:lnTo>
                      <a:pt x="42" y="110"/>
                    </a:lnTo>
                    <a:lnTo>
                      <a:pt x="46" y="112"/>
                    </a:lnTo>
                    <a:lnTo>
                      <a:pt x="52" y="112"/>
                    </a:lnTo>
                    <a:lnTo>
                      <a:pt x="52" y="112"/>
                    </a:lnTo>
                    <a:lnTo>
                      <a:pt x="52" y="108"/>
                    </a:lnTo>
                    <a:lnTo>
                      <a:pt x="50" y="104"/>
                    </a:lnTo>
                    <a:lnTo>
                      <a:pt x="50" y="104"/>
                    </a:lnTo>
                    <a:lnTo>
                      <a:pt x="46" y="104"/>
                    </a:lnTo>
                    <a:lnTo>
                      <a:pt x="44" y="106"/>
                    </a:lnTo>
                    <a:lnTo>
                      <a:pt x="40" y="106"/>
                    </a:lnTo>
                    <a:lnTo>
                      <a:pt x="36" y="106"/>
                    </a:lnTo>
                    <a:lnTo>
                      <a:pt x="36" y="106"/>
                    </a:lnTo>
                    <a:lnTo>
                      <a:pt x="36" y="102"/>
                    </a:lnTo>
                    <a:lnTo>
                      <a:pt x="34" y="100"/>
                    </a:lnTo>
                    <a:lnTo>
                      <a:pt x="34" y="100"/>
                    </a:lnTo>
                    <a:lnTo>
                      <a:pt x="32" y="102"/>
                    </a:lnTo>
                    <a:lnTo>
                      <a:pt x="30" y="102"/>
                    </a:lnTo>
                    <a:lnTo>
                      <a:pt x="28" y="104"/>
                    </a:lnTo>
                    <a:lnTo>
                      <a:pt x="28" y="104"/>
                    </a:lnTo>
                    <a:lnTo>
                      <a:pt x="26" y="98"/>
                    </a:lnTo>
                    <a:lnTo>
                      <a:pt x="24" y="98"/>
                    </a:lnTo>
                    <a:lnTo>
                      <a:pt x="20" y="98"/>
                    </a:lnTo>
                    <a:lnTo>
                      <a:pt x="20" y="98"/>
                    </a:lnTo>
                    <a:lnTo>
                      <a:pt x="22" y="94"/>
                    </a:lnTo>
                    <a:lnTo>
                      <a:pt x="22" y="88"/>
                    </a:lnTo>
                    <a:lnTo>
                      <a:pt x="22" y="88"/>
                    </a:lnTo>
                    <a:lnTo>
                      <a:pt x="26" y="86"/>
                    </a:lnTo>
                    <a:lnTo>
                      <a:pt x="32" y="88"/>
                    </a:lnTo>
                    <a:lnTo>
                      <a:pt x="32" y="88"/>
                    </a:lnTo>
                    <a:lnTo>
                      <a:pt x="30" y="84"/>
                    </a:lnTo>
                    <a:lnTo>
                      <a:pt x="30" y="82"/>
                    </a:lnTo>
                    <a:lnTo>
                      <a:pt x="34" y="78"/>
                    </a:lnTo>
                    <a:lnTo>
                      <a:pt x="38" y="74"/>
                    </a:lnTo>
                    <a:lnTo>
                      <a:pt x="40" y="72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36" y="68"/>
                    </a:lnTo>
                    <a:lnTo>
                      <a:pt x="34" y="70"/>
                    </a:lnTo>
                    <a:lnTo>
                      <a:pt x="32" y="74"/>
                    </a:lnTo>
                    <a:lnTo>
                      <a:pt x="32" y="74"/>
                    </a:lnTo>
                    <a:lnTo>
                      <a:pt x="26" y="70"/>
                    </a:lnTo>
                    <a:lnTo>
                      <a:pt x="24" y="66"/>
                    </a:lnTo>
                    <a:lnTo>
                      <a:pt x="22" y="62"/>
                    </a:lnTo>
                    <a:lnTo>
                      <a:pt x="22" y="62"/>
                    </a:lnTo>
                    <a:lnTo>
                      <a:pt x="28" y="64"/>
                    </a:lnTo>
                    <a:lnTo>
                      <a:pt x="30" y="64"/>
                    </a:lnTo>
                    <a:lnTo>
                      <a:pt x="30" y="64"/>
                    </a:lnTo>
                    <a:lnTo>
                      <a:pt x="32" y="58"/>
                    </a:lnTo>
                    <a:lnTo>
                      <a:pt x="28" y="52"/>
                    </a:lnTo>
                    <a:lnTo>
                      <a:pt x="28" y="52"/>
                    </a:lnTo>
                    <a:lnTo>
                      <a:pt x="34" y="50"/>
                    </a:lnTo>
                    <a:lnTo>
                      <a:pt x="42" y="50"/>
                    </a:lnTo>
                    <a:lnTo>
                      <a:pt x="48" y="52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54" y="54"/>
                    </a:lnTo>
                    <a:lnTo>
                      <a:pt x="58" y="52"/>
                    </a:lnTo>
                    <a:lnTo>
                      <a:pt x="64" y="52"/>
                    </a:lnTo>
                    <a:lnTo>
                      <a:pt x="70" y="54"/>
                    </a:lnTo>
                    <a:lnTo>
                      <a:pt x="70" y="54"/>
                    </a:lnTo>
                    <a:lnTo>
                      <a:pt x="68" y="50"/>
                    </a:lnTo>
                    <a:lnTo>
                      <a:pt x="68" y="48"/>
                    </a:lnTo>
                    <a:lnTo>
                      <a:pt x="72" y="46"/>
                    </a:lnTo>
                    <a:lnTo>
                      <a:pt x="76" y="44"/>
                    </a:lnTo>
                    <a:lnTo>
                      <a:pt x="80" y="40"/>
                    </a:lnTo>
                    <a:lnTo>
                      <a:pt x="80" y="40"/>
                    </a:lnTo>
                    <a:lnTo>
                      <a:pt x="74" y="36"/>
                    </a:lnTo>
                    <a:lnTo>
                      <a:pt x="72" y="34"/>
                    </a:lnTo>
                    <a:lnTo>
                      <a:pt x="68" y="34"/>
                    </a:lnTo>
                    <a:lnTo>
                      <a:pt x="68" y="34"/>
                    </a:lnTo>
                    <a:lnTo>
                      <a:pt x="68" y="30"/>
                    </a:lnTo>
                    <a:lnTo>
                      <a:pt x="72" y="28"/>
                    </a:lnTo>
                    <a:lnTo>
                      <a:pt x="78" y="24"/>
                    </a:lnTo>
                    <a:lnTo>
                      <a:pt x="78" y="24"/>
                    </a:lnTo>
                    <a:lnTo>
                      <a:pt x="78" y="22"/>
                    </a:lnTo>
                    <a:lnTo>
                      <a:pt x="78" y="20"/>
                    </a:lnTo>
                    <a:lnTo>
                      <a:pt x="76" y="18"/>
                    </a:lnTo>
                    <a:lnTo>
                      <a:pt x="76" y="14"/>
                    </a:lnTo>
                    <a:lnTo>
                      <a:pt x="76" y="14"/>
                    </a:lnTo>
                    <a:lnTo>
                      <a:pt x="90" y="8"/>
                    </a:lnTo>
                    <a:lnTo>
                      <a:pt x="96" y="6"/>
                    </a:lnTo>
                    <a:lnTo>
                      <a:pt x="98" y="6"/>
                    </a:lnTo>
                    <a:lnTo>
                      <a:pt x="100" y="8"/>
                    </a:lnTo>
                    <a:lnTo>
                      <a:pt x="100" y="8"/>
                    </a:lnTo>
                    <a:lnTo>
                      <a:pt x="102" y="4"/>
                    </a:lnTo>
                    <a:lnTo>
                      <a:pt x="102" y="2"/>
                    </a:lnTo>
                    <a:lnTo>
                      <a:pt x="102" y="2"/>
                    </a:lnTo>
                    <a:lnTo>
                      <a:pt x="106" y="2"/>
                    </a:lnTo>
                    <a:lnTo>
                      <a:pt x="108" y="0"/>
                    </a:lnTo>
                    <a:lnTo>
                      <a:pt x="108" y="0"/>
                    </a:lnTo>
                    <a:lnTo>
                      <a:pt x="114" y="4"/>
                    </a:lnTo>
                    <a:lnTo>
                      <a:pt x="122" y="8"/>
                    </a:lnTo>
                    <a:lnTo>
                      <a:pt x="142" y="10"/>
                    </a:lnTo>
                    <a:lnTo>
                      <a:pt x="142" y="10"/>
                    </a:lnTo>
                    <a:close/>
                    <a:moveTo>
                      <a:pt x="112" y="16"/>
                    </a:moveTo>
                    <a:lnTo>
                      <a:pt x="112" y="16"/>
                    </a:lnTo>
                    <a:lnTo>
                      <a:pt x="114" y="16"/>
                    </a:lnTo>
                    <a:lnTo>
                      <a:pt x="116" y="14"/>
                    </a:lnTo>
                    <a:lnTo>
                      <a:pt x="118" y="8"/>
                    </a:lnTo>
                    <a:lnTo>
                      <a:pt x="118" y="8"/>
                    </a:lnTo>
                    <a:lnTo>
                      <a:pt x="114" y="8"/>
                    </a:lnTo>
                    <a:lnTo>
                      <a:pt x="110" y="10"/>
                    </a:lnTo>
                    <a:lnTo>
                      <a:pt x="110" y="14"/>
                    </a:lnTo>
                    <a:lnTo>
                      <a:pt x="112" y="16"/>
                    </a:lnTo>
                    <a:lnTo>
                      <a:pt x="112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4" name="Freeform 212"/>
              <p:cNvSpPr>
                <a:spLocks/>
              </p:cNvSpPr>
              <p:nvPr userDrawn="1"/>
            </p:nvSpPr>
            <p:spPr bwMode="auto">
              <a:xfrm>
                <a:off x="3961" y="498"/>
                <a:ext cx="3" cy="3"/>
              </a:xfrm>
              <a:custGeom>
                <a:avLst/>
                <a:gdLst>
                  <a:gd name="T0" fmla="*/ 12 w 12"/>
                  <a:gd name="T1" fmla="*/ 0 h 14"/>
                  <a:gd name="T2" fmla="*/ 12 w 12"/>
                  <a:gd name="T3" fmla="*/ 0 h 14"/>
                  <a:gd name="T4" fmla="*/ 12 w 12"/>
                  <a:gd name="T5" fmla="*/ 4 h 14"/>
                  <a:gd name="T6" fmla="*/ 10 w 12"/>
                  <a:gd name="T7" fmla="*/ 6 h 14"/>
                  <a:gd name="T8" fmla="*/ 10 w 12"/>
                  <a:gd name="T9" fmla="*/ 8 h 14"/>
                  <a:gd name="T10" fmla="*/ 8 w 12"/>
                  <a:gd name="T11" fmla="*/ 12 h 14"/>
                  <a:gd name="T12" fmla="*/ 8 w 12"/>
                  <a:gd name="T13" fmla="*/ 12 h 14"/>
                  <a:gd name="T14" fmla="*/ 4 w 12"/>
                  <a:gd name="T15" fmla="*/ 12 h 14"/>
                  <a:gd name="T16" fmla="*/ 2 w 12"/>
                  <a:gd name="T17" fmla="*/ 14 h 14"/>
                  <a:gd name="T18" fmla="*/ 0 w 12"/>
                  <a:gd name="T19" fmla="*/ 14 h 14"/>
                  <a:gd name="T20" fmla="*/ 0 w 12"/>
                  <a:gd name="T21" fmla="*/ 14 h 14"/>
                  <a:gd name="T22" fmla="*/ 2 w 12"/>
                  <a:gd name="T23" fmla="*/ 6 h 14"/>
                  <a:gd name="T24" fmla="*/ 6 w 12"/>
                  <a:gd name="T25" fmla="*/ 0 h 14"/>
                  <a:gd name="T26" fmla="*/ 8 w 12"/>
                  <a:gd name="T27" fmla="*/ 0 h 14"/>
                  <a:gd name="T28" fmla="*/ 12 w 12"/>
                  <a:gd name="T29" fmla="*/ 0 h 14"/>
                  <a:gd name="T30" fmla="*/ 12 w 12"/>
                  <a:gd name="T3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" h="14">
                    <a:moveTo>
                      <a:pt x="12" y="0"/>
                    </a:moveTo>
                    <a:lnTo>
                      <a:pt x="12" y="0"/>
                    </a:lnTo>
                    <a:lnTo>
                      <a:pt x="12" y="4"/>
                    </a:lnTo>
                    <a:lnTo>
                      <a:pt x="10" y="6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5" name="Freeform 213"/>
              <p:cNvSpPr>
                <a:spLocks/>
              </p:cNvSpPr>
              <p:nvPr userDrawn="1"/>
            </p:nvSpPr>
            <p:spPr bwMode="auto">
              <a:xfrm>
                <a:off x="3529" y="508"/>
                <a:ext cx="4" cy="3"/>
              </a:xfrm>
              <a:custGeom>
                <a:avLst/>
                <a:gdLst>
                  <a:gd name="T0" fmla="*/ 16 w 16"/>
                  <a:gd name="T1" fmla="*/ 0 h 14"/>
                  <a:gd name="T2" fmla="*/ 16 w 16"/>
                  <a:gd name="T3" fmla="*/ 0 h 14"/>
                  <a:gd name="T4" fmla="*/ 14 w 16"/>
                  <a:gd name="T5" fmla="*/ 4 h 14"/>
                  <a:gd name="T6" fmla="*/ 10 w 16"/>
                  <a:gd name="T7" fmla="*/ 6 h 14"/>
                  <a:gd name="T8" fmla="*/ 8 w 16"/>
                  <a:gd name="T9" fmla="*/ 8 h 14"/>
                  <a:gd name="T10" fmla="*/ 6 w 16"/>
                  <a:gd name="T11" fmla="*/ 14 h 14"/>
                  <a:gd name="T12" fmla="*/ 6 w 16"/>
                  <a:gd name="T13" fmla="*/ 14 h 14"/>
                  <a:gd name="T14" fmla="*/ 2 w 16"/>
                  <a:gd name="T15" fmla="*/ 14 h 14"/>
                  <a:gd name="T16" fmla="*/ 0 w 16"/>
                  <a:gd name="T17" fmla="*/ 14 h 14"/>
                  <a:gd name="T18" fmla="*/ 0 w 16"/>
                  <a:gd name="T19" fmla="*/ 14 h 14"/>
                  <a:gd name="T20" fmla="*/ 2 w 16"/>
                  <a:gd name="T21" fmla="*/ 12 h 14"/>
                  <a:gd name="T22" fmla="*/ 6 w 16"/>
                  <a:gd name="T23" fmla="*/ 6 h 14"/>
                  <a:gd name="T24" fmla="*/ 10 w 16"/>
                  <a:gd name="T25" fmla="*/ 2 h 14"/>
                  <a:gd name="T26" fmla="*/ 16 w 16"/>
                  <a:gd name="T27" fmla="*/ 0 h 14"/>
                  <a:gd name="T28" fmla="*/ 16 w 16"/>
                  <a:gd name="T2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4">
                    <a:moveTo>
                      <a:pt x="16" y="0"/>
                    </a:moveTo>
                    <a:lnTo>
                      <a:pt x="16" y="0"/>
                    </a:lnTo>
                    <a:lnTo>
                      <a:pt x="14" y="4"/>
                    </a:lnTo>
                    <a:lnTo>
                      <a:pt x="10" y="6"/>
                    </a:lnTo>
                    <a:lnTo>
                      <a:pt x="8" y="8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2"/>
                    </a:lnTo>
                    <a:lnTo>
                      <a:pt x="6" y="6"/>
                    </a:lnTo>
                    <a:lnTo>
                      <a:pt x="10" y="2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6" name="Freeform 214"/>
              <p:cNvSpPr>
                <a:spLocks/>
              </p:cNvSpPr>
              <p:nvPr userDrawn="1"/>
            </p:nvSpPr>
            <p:spPr bwMode="auto">
              <a:xfrm>
                <a:off x="3995" y="633"/>
                <a:ext cx="1" cy="4"/>
              </a:xfrm>
              <a:custGeom>
                <a:avLst/>
                <a:gdLst>
                  <a:gd name="T0" fmla="*/ 0 w 4"/>
                  <a:gd name="T1" fmla="*/ 0 h 16"/>
                  <a:gd name="T2" fmla="*/ 0 w 4"/>
                  <a:gd name="T3" fmla="*/ 0 h 16"/>
                  <a:gd name="T4" fmla="*/ 2 w 4"/>
                  <a:gd name="T5" fmla="*/ 6 h 16"/>
                  <a:gd name="T6" fmla="*/ 4 w 4"/>
                  <a:gd name="T7" fmla="*/ 10 h 16"/>
                  <a:gd name="T8" fmla="*/ 4 w 4"/>
                  <a:gd name="T9" fmla="*/ 16 h 16"/>
                  <a:gd name="T10" fmla="*/ 4 w 4"/>
                  <a:gd name="T11" fmla="*/ 16 h 16"/>
                  <a:gd name="T12" fmla="*/ 2 w 4"/>
                  <a:gd name="T13" fmla="*/ 14 h 16"/>
                  <a:gd name="T14" fmla="*/ 0 w 4"/>
                  <a:gd name="T15" fmla="*/ 0 h 16"/>
                  <a:gd name="T16" fmla="*/ 0 w 4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6">
                    <a:moveTo>
                      <a:pt x="0" y="0"/>
                    </a:moveTo>
                    <a:lnTo>
                      <a:pt x="0" y="0"/>
                    </a:lnTo>
                    <a:lnTo>
                      <a:pt x="2" y="6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2" y="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7" name="Freeform 215"/>
              <p:cNvSpPr>
                <a:spLocks/>
              </p:cNvSpPr>
              <p:nvPr userDrawn="1"/>
            </p:nvSpPr>
            <p:spPr bwMode="auto">
              <a:xfrm>
                <a:off x="4152" y="643"/>
                <a:ext cx="5" cy="4"/>
              </a:xfrm>
              <a:custGeom>
                <a:avLst/>
                <a:gdLst>
                  <a:gd name="T0" fmla="*/ 0 w 18"/>
                  <a:gd name="T1" fmla="*/ 0 h 14"/>
                  <a:gd name="T2" fmla="*/ 0 w 18"/>
                  <a:gd name="T3" fmla="*/ 0 h 14"/>
                  <a:gd name="T4" fmla="*/ 6 w 18"/>
                  <a:gd name="T5" fmla="*/ 2 h 14"/>
                  <a:gd name="T6" fmla="*/ 10 w 18"/>
                  <a:gd name="T7" fmla="*/ 6 h 14"/>
                  <a:gd name="T8" fmla="*/ 18 w 18"/>
                  <a:gd name="T9" fmla="*/ 14 h 14"/>
                  <a:gd name="T10" fmla="*/ 18 w 18"/>
                  <a:gd name="T11" fmla="*/ 14 h 14"/>
                  <a:gd name="T12" fmla="*/ 14 w 18"/>
                  <a:gd name="T13" fmla="*/ 14 h 14"/>
                  <a:gd name="T14" fmla="*/ 8 w 18"/>
                  <a:gd name="T15" fmla="*/ 10 h 14"/>
                  <a:gd name="T16" fmla="*/ 0 w 18"/>
                  <a:gd name="T17" fmla="*/ 0 h 14"/>
                  <a:gd name="T18" fmla="*/ 0 w 18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4">
                    <a:moveTo>
                      <a:pt x="0" y="0"/>
                    </a:moveTo>
                    <a:lnTo>
                      <a:pt x="0" y="0"/>
                    </a:lnTo>
                    <a:lnTo>
                      <a:pt x="6" y="2"/>
                    </a:lnTo>
                    <a:lnTo>
                      <a:pt x="10" y="6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14" y="14"/>
                    </a:lnTo>
                    <a:lnTo>
                      <a:pt x="8" y="1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8" name="Freeform 216"/>
              <p:cNvSpPr>
                <a:spLocks/>
              </p:cNvSpPr>
              <p:nvPr userDrawn="1"/>
            </p:nvSpPr>
            <p:spPr bwMode="auto">
              <a:xfrm>
                <a:off x="3168" y="667"/>
                <a:ext cx="6" cy="9"/>
              </a:xfrm>
              <a:custGeom>
                <a:avLst/>
                <a:gdLst>
                  <a:gd name="T0" fmla="*/ 22 w 24"/>
                  <a:gd name="T1" fmla="*/ 0 h 32"/>
                  <a:gd name="T2" fmla="*/ 22 w 24"/>
                  <a:gd name="T3" fmla="*/ 0 h 32"/>
                  <a:gd name="T4" fmla="*/ 24 w 24"/>
                  <a:gd name="T5" fmla="*/ 4 h 32"/>
                  <a:gd name="T6" fmla="*/ 22 w 24"/>
                  <a:gd name="T7" fmla="*/ 8 h 32"/>
                  <a:gd name="T8" fmla="*/ 18 w 24"/>
                  <a:gd name="T9" fmla="*/ 18 h 32"/>
                  <a:gd name="T10" fmla="*/ 18 w 24"/>
                  <a:gd name="T11" fmla="*/ 18 h 32"/>
                  <a:gd name="T12" fmla="*/ 16 w 24"/>
                  <a:gd name="T13" fmla="*/ 18 h 32"/>
                  <a:gd name="T14" fmla="*/ 14 w 24"/>
                  <a:gd name="T15" fmla="*/ 18 h 32"/>
                  <a:gd name="T16" fmla="*/ 10 w 24"/>
                  <a:gd name="T17" fmla="*/ 24 h 32"/>
                  <a:gd name="T18" fmla="*/ 6 w 24"/>
                  <a:gd name="T19" fmla="*/ 30 h 32"/>
                  <a:gd name="T20" fmla="*/ 4 w 24"/>
                  <a:gd name="T21" fmla="*/ 32 h 32"/>
                  <a:gd name="T22" fmla="*/ 0 w 24"/>
                  <a:gd name="T23" fmla="*/ 32 h 32"/>
                  <a:gd name="T24" fmla="*/ 0 w 24"/>
                  <a:gd name="T25" fmla="*/ 32 h 32"/>
                  <a:gd name="T26" fmla="*/ 2 w 24"/>
                  <a:gd name="T27" fmla="*/ 28 h 32"/>
                  <a:gd name="T28" fmla="*/ 4 w 24"/>
                  <a:gd name="T29" fmla="*/ 26 h 32"/>
                  <a:gd name="T30" fmla="*/ 2 w 24"/>
                  <a:gd name="T31" fmla="*/ 26 h 32"/>
                  <a:gd name="T32" fmla="*/ 2 w 24"/>
                  <a:gd name="T33" fmla="*/ 26 h 32"/>
                  <a:gd name="T34" fmla="*/ 8 w 24"/>
                  <a:gd name="T35" fmla="*/ 20 h 32"/>
                  <a:gd name="T36" fmla="*/ 14 w 24"/>
                  <a:gd name="T37" fmla="*/ 14 h 32"/>
                  <a:gd name="T38" fmla="*/ 22 w 24"/>
                  <a:gd name="T39" fmla="*/ 0 h 32"/>
                  <a:gd name="T40" fmla="*/ 22 w 24"/>
                  <a:gd name="T4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" h="32">
                    <a:moveTo>
                      <a:pt x="22" y="0"/>
                    </a:moveTo>
                    <a:lnTo>
                      <a:pt x="22" y="0"/>
                    </a:lnTo>
                    <a:lnTo>
                      <a:pt x="24" y="4"/>
                    </a:lnTo>
                    <a:lnTo>
                      <a:pt x="22" y="8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6" y="18"/>
                    </a:lnTo>
                    <a:lnTo>
                      <a:pt x="14" y="18"/>
                    </a:lnTo>
                    <a:lnTo>
                      <a:pt x="10" y="24"/>
                    </a:lnTo>
                    <a:lnTo>
                      <a:pt x="6" y="30"/>
                    </a:lnTo>
                    <a:lnTo>
                      <a:pt x="4" y="3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" y="28"/>
                    </a:lnTo>
                    <a:lnTo>
                      <a:pt x="4" y="26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8" y="20"/>
                    </a:lnTo>
                    <a:lnTo>
                      <a:pt x="14" y="14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9" name="Freeform 217"/>
              <p:cNvSpPr>
                <a:spLocks/>
              </p:cNvSpPr>
              <p:nvPr userDrawn="1"/>
            </p:nvSpPr>
            <p:spPr bwMode="auto">
              <a:xfrm>
                <a:off x="4109" y="668"/>
                <a:ext cx="4" cy="2"/>
              </a:xfrm>
              <a:custGeom>
                <a:avLst/>
                <a:gdLst>
                  <a:gd name="T0" fmla="*/ 8 w 14"/>
                  <a:gd name="T1" fmla="*/ 0 h 8"/>
                  <a:gd name="T2" fmla="*/ 8 w 14"/>
                  <a:gd name="T3" fmla="*/ 0 h 8"/>
                  <a:gd name="T4" fmla="*/ 10 w 14"/>
                  <a:gd name="T5" fmla="*/ 2 h 8"/>
                  <a:gd name="T6" fmla="*/ 10 w 14"/>
                  <a:gd name="T7" fmla="*/ 0 h 8"/>
                  <a:gd name="T8" fmla="*/ 10 w 14"/>
                  <a:gd name="T9" fmla="*/ 0 h 8"/>
                  <a:gd name="T10" fmla="*/ 12 w 14"/>
                  <a:gd name="T11" fmla="*/ 0 h 8"/>
                  <a:gd name="T12" fmla="*/ 12 w 14"/>
                  <a:gd name="T13" fmla="*/ 4 h 8"/>
                  <a:gd name="T14" fmla="*/ 12 w 14"/>
                  <a:gd name="T15" fmla="*/ 6 h 8"/>
                  <a:gd name="T16" fmla="*/ 14 w 14"/>
                  <a:gd name="T17" fmla="*/ 8 h 8"/>
                  <a:gd name="T18" fmla="*/ 14 w 14"/>
                  <a:gd name="T19" fmla="*/ 8 h 8"/>
                  <a:gd name="T20" fmla="*/ 12 w 14"/>
                  <a:gd name="T21" fmla="*/ 8 h 8"/>
                  <a:gd name="T22" fmla="*/ 8 w 14"/>
                  <a:gd name="T23" fmla="*/ 8 h 8"/>
                  <a:gd name="T24" fmla="*/ 4 w 14"/>
                  <a:gd name="T25" fmla="*/ 6 h 8"/>
                  <a:gd name="T26" fmla="*/ 0 w 14"/>
                  <a:gd name="T27" fmla="*/ 8 h 8"/>
                  <a:gd name="T28" fmla="*/ 0 w 14"/>
                  <a:gd name="T29" fmla="*/ 8 h 8"/>
                  <a:gd name="T30" fmla="*/ 2 w 14"/>
                  <a:gd name="T31" fmla="*/ 4 h 8"/>
                  <a:gd name="T32" fmla="*/ 6 w 14"/>
                  <a:gd name="T33" fmla="*/ 6 h 8"/>
                  <a:gd name="T34" fmla="*/ 6 w 14"/>
                  <a:gd name="T35" fmla="*/ 6 h 8"/>
                  <a:gd name="T36" fmla="*/ 6 w 14"/>
                  <a:gd name="T37" fmla="*/ 4 h 8"/>
                  <a:gd name="T38" fmla="*/ 8 w 14"/>
                  <a:gd name="T39" fmla="*/ 0 h 8"/>
                  <a:gd name="T40" fmla="*/ 8 w 14"/>
                  <a:gd name="T4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" h="8">
                    <a:moveTo>
                      <a:pt x="8" y="0"/>
                    </a:moveTo>
                    <a:lnTo>
                      <a:pt x="8" y="0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2" y="4"/>
                    </a:lnTo>
                    <a:lnTo>
                      <a:pt x="12" y="6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2" y="8"/>
                    </a:lnTo>
                    <a:lnTo>
                      <a:pt x="8" y="8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30" name="Freeform 218"/>
              <p:cNvSpPr>
                <a:spLocks/>
              </p:cNvSpPr>
              <p:nvPr userDrawn="1"/>
            </p:nvSpPr>
            <p:spPr bwMode="auto">
              <a:xfrm>
                <a:off x="3215" y="676"/>
                <a:ext cx="4" cy="7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0 h 28"/>
                  <a:gd name="T4" fmla="*/ 14 w 16"/>
                  <a:gd name="T5" fmla="*/ 6 h 28"/>
                  <a:gd name="T6" fmla="*/ 10 w 16"/>
                  <a:gd name="T7" fmla="*/ 14 h 28"/>
                  <a:gd name="T8" fmla="*/ 4 w 16"/>
                  <a:gd name="T9" fmla="*/ 20 h 28"/>
                  <a:gd name="T10" fmla="*/ 0 w 16"/>
                  <a:gd name="T11" fmla="*/ 28 h 28"/>
                  <a:gd name="T12" fmla="*/ 0 w 16"/>
                  <a:gd name="T13" fmla="*/ 28 h 28"/>
                  <a:gd name="T14" fmla="*/ 0 w 16"/>
                  <a:gd name="T15" fmla="*/ 24 h 28"/>
                  <a:gd name="T16" fmla="*/ 0 w 16"/>
                  <a:gd name="T17" fmla="*/ 20 h 28"/>
                  <a:gd name="T18" fmla="*/ 4 w 16"/>
                  <a:gd name="T19" fmla="*/ 12 h 28"/>
                  <a:gd name="T20" fmla="*/ 10 w 16"/>
                  <a:gd name="T21" fmla="*/ 6 h 28"/>
                  <a:gd name="T22" fmla="*/ 16 w 16"/>
                  <a:gd name="T23" fmla="*/ 0 h 28"/>
                  <a:gd name="T24" fmla="*/ 16 w 16"/>
                  <a:gd name="T2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0"/>
                    </a:lnTo>
                    <a:lnTo>
                      <a:pt x="14" y="6"/>
                    </a:lnTo>
                    <a:lnTo>
                      <a:pt x="10" y="14"/>
                    </a:lnTo>
                    <a:lnTo>
                      <a:pt x="4" y="20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0" y="20"/>
                    </a:lnTo>
                    <a:lnTo>
                      <a:pt x="4" y="12"/>
                    </a:lnTo>
                    <a:lnTo>
                      <a:pt x="10" y="6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31" name="Freeform 219"/>
              <p:cNvSpPr>
                <a:spLocks/>
              </p:cNvSpPr>
              <p:nvPr userDrawn="1"/>
            </p:nvSpPr>
            <p:spPr bwMode="auto">
              <a:xfrm>
                <a:off x="3120" y="681"/>
                <a:ext cx="17" cy="99"/>
              </a:xfrm>
              <a:custGeom>
                <a:avLst/>
                <a:gdLst>
                  <a:gd name="T0" fmla="*/ 56 w 66"/>
                  <a:gd name="T1" fmla="*/ 178 h 376"/>
                  <a:gd name="T2" fmla="*/ 58 w 66"/>
                  <a:gd name="T3" fmla="*/ 168 h 376"/>
                  <a:gd name="T4" fmla="*/ 56 w 66"/>
                  <a:gd name="T5" fmla="*/ 188 h 376"/>
                  <a:gd name="T6" fmla="*/ 52 w 66"/>
                  <a:gd name="T7" fmla="*/ 186 h 376"/>
                  <a:gd name="T8" fmla="*/ 50 w 66"/>
                  <a:gd name="T9" fmla="*/ 196 h 376"/>
                  <a:gd name="T10" fmla="*/ 50 w 66"/>
                  <a:gd name="T11" fmla="*/ 218 h 376"/>
                  <a:gd name="T12" fmla="*/ 50 w 66"/>
                  <a:gd name="T13" fmla="*/ 230 h 376"/>
                  <a:gd name="T14" fmla="*/ 48 w 66"/>
                  <a:gd name="T15" fmla="*/ 274 h 376"/>
                  <a:gd name="T16" fmla="*/ 54 w 66"/>
                  <a:gd name="T17" fmla="*/ 276 h 376"/>
                  <a:gd name="T18" fmla="*/ 48 w 66"/>
                  <a:gd name="T19" fmla="*/ 298 h 376"/>
                  <a:gd name="T20" fmla="*/ 48 w 66"/>
                  <a:gd name="T21" fmla="*/ 312 h 376"/>
                  <a:gd name="T22" fmla="*/ 48 w 66"/>
                  <a:gd name="T23" fmla="*/ 362 h 376"/>
                  <a:gd name="T24" fmla="*/ 40 w 66"/>
                  <a:gd name="T25" fmla="*/ 370 h 376"/>
                  <a:gd name="T26" fmla="*/ 22 w 66"/>
                  <a:gd name="T27" fmla="*/ 360 h 376"/>
                  <a:gd name="T28" fmla="*/ 20 w 66"/>
                  <a:gd name="T29" fmla="*/ 346 h 376"/>
                  <a:gd name="T30" fmla="*/ 0 w 66"/>
                  <a:gd name="T31" fmla="*/ 312 h 376"/>
                  <a:gd name="T32" fmla="*/ 4 w 66"/>
                  <a:gd name="T33" fmla="*/ 296 h 376"/>
                  <a:gd name="T34" fmla="*/ 18 w 66"/>
                  <a:gd name="T35" fmla="*/ 284 h 376"/>
                  <a:gd name="T36" fmla="*/ 24 w 66"/>
                  <a:gd name="T37" fmla="*/ 264 h 376"/>
                  <a:gd name="T38" fmla="*/ 20 w 66"/>
                  <a:gd name="T39" fmla="*/ 244 h 376"/>
                  <a:gd name="T40" fmla="*/ 30 w 66"/>
                  <a:gd name="T41" fmla="*/ 200 h 376"/>
                  <a:gd name="T42" fmla="*/ 34 w 66"/>
                  <a:gd name="T43" fmla="*/ 168 h 376"/>
                  <a:gd name="T44" fmla="*/ 32 w 66"/>
                  <a:gd name="T45" fmla="*/ 124 h 376"/>
                  <a:gd name="T46" fmla="*/ 38 w 66"/>
                  <a:gd name="T47" fmla="*/ 58 h 376"/>
                  <a:gd name="T48" fmla="*/ 40 w 66"/>
                  <a:gd name="T49" fmla="*/ 62 h 376"/>
                  <a:gd name="T50" fmla="*/ 44 w 66"/>
                  <a:gd name="T51" fmla="*/ 60 h 376"/>
                  <a:gd name="T52" fmla="*/ 46 w 66"/>
                  <a:gd name="T53" fmla="*/ 40 h 376"/>
                  <a:gd name="T54" fmla="*/ 36 w 66"/>
                  <a:gd name="T55" fmla="*/ 34 h 376"/>
                  <a:gd name="T56" fmla="*/ 30 w 66"/>
                  <a:gd name="T57" fmla="*/ 42 h 376"/>
                  <a:gd name="T58" fmla="*/ 26 w 66"/>
                  <a:gd name="T59" fmla="*/ 30 h 376"/>
                  <a:gd name="T60" fmla="*/ 20 w 66"/>
                  <a:gd name="T61" fmla="*/ 40 h 376"/>
                  <a:gd name="T62" fmla="*/ 16 w 66"/>
                  <a:gd name="T63" fmla="*/ 32 h 376"/>
                  <a:gd name="T64" fmla="*/ 20 w 66"/>
                  <a:gd name="T65" fmla="*/ 26 h 376"/>
                  <a:gd name="T66" fmla="*/ 32 w 66"/>
                  <a:gd name="T67" fmla="*/ 8 h 376"/>
                  <a:gd name="T68" fmla="*/ 46 w 66"/>
                  <a:gd name="T69" fmla="*/ 0 h 376"/>
                  <a:gd name="T70" fmla="*/ 54 w 66"/>
                  <a:gd name="T71" fmla="*/ 12 h 376"/>
                  <a:gd name="T72" fmla="*/ 60 w 66"/>
                  <a:gd name="T73" fmla="*/ 14 h 376"/>
                  <a:gd name="T74" fmla="*/ 60 w 66"/>
                  <a:gd name="T75" fmla="*/ 34 h 376"/>
                  <a:gd name="T76" fmla="*/ 62 w 66"/>
                  <a:gd name="T77" fmla="*/ 36 h 376"/>
                  <a:gd name="T78" fmla="*/ 66 w 66"/>
                  <a:gd name="T79" fmla="*/ 38 h 376"/>
                  <a:gd name="T80" fmla="*/ 60 w 66"/>
                  <a:gd name="T81" fmla="*/ 46 h 376"/>
                  <a:gd name="T82" fmla="*/ 64 w 66"/>
                  <a:gd name="T83" fmla="*/ 54 h 376"/>
                  <a:gd name="T84" fmla="*/ 58 w 66"/>
                  <a:gd name="T85" fmla="*/ 102 h 376"/>
                  <a:gd name="T86" fmla="*/ 54 w 66"/>
                  <a:gd name="T87" fmla="*/ 124 h 376"/>
                  <a:gd name="T88" fmla="*/ 58 w 66"/>
                  <a:gd name="T89" fmla="*/ 140 h 376"/>
                  <a:gd name="T90" fmla="*/ 56 w 66"/>
                  <a:gd name="T91" fmla="*/ 162 h 376"/>
                  <a:gd name="T92" fmla="*/ 54 w 66"/>
                  <a:gd name="T93" fmla="*/ 182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6" h="376">
                    <a:moveTo>
                      <a:pt x="54" y="182"/>
                    </a:moveTo>
                    <a:lnTo>
                      <a:pt x="54" y="182"/>
                    </a:lnTo>
                    <a:lnTo>
                      <a:pt x="56" y="178"/>
                    </a:lnTo>
                    <a:lnTo>
                      <a:pt x="56" y="174"/>
                    </a:lnTo>
                    <a:lnTo>
                      <a:pt x="56" y="168"/>
                    </a:lnTo>
                    <a:lnTo>
                      <a:pt x="58" y="168"/>
                    </a:lnTo>
                    <a:lnTo>
                      <a:pt x="60" y="168"/>
                    </a:lnTo>
                    <a:lnTo>
                      <a:pt x="60" y="168"/>
                    </a:lnTo>
                    <a:lnTo>
                      <a:pt x="56" y="188"/>
                    </a:lnTo>
                    <a:lnTo>
                      <a:pt x="56" y="188"/>
                    </a:lnTo>
                    <a:lnTo>
                      <a:pt x="54" y="186"/>
                    </a:lnTo>
                    <a:lnTo>
                      <a:pt x="52" y="186"/>
                    </a:lnTo>
                    <a:lnTo>
                      <a:pt x="52" y="186"/>
                    </a:lnTo>
                    <a:lnTo>
                      <a:pt x="50" y="190"/>
                    </a:lnTo>
                    <a:lnTo>
                      <a:pt x="50" y="196"/>
                    </a:lnTo>
                    <a:lnTo>
                      <a:pt x="52" y="204"/>
                    </a:lnTo>
                    <a:lnTo>
                      <a:pt x="52" y="214"/>
                    </a:lnTo>
                    <a:lnTo>
                      <a:pt x="50" y="218"/>
                    </a:lnTo>
                    <a:lnTo>
                      <a:pt x="48" y="220"/>
                    </a:lnTo>
                    <a:lnTo>
                      <a:pt x="48" y="220"/>
                    </a:lnTo>
                    <a:lnTo>
                      <a:pt x="50" y="230"/>
                    </a:lnTo>
                    <a:lnTo>
                      <a:pt x="50" y="244"/>
                    </a:lnTo>
                    <a:lnTo>
                      <a:pt x="48" y="274"/>
                    </a:lnTo>
                    <a:lnTo>
                      <a:pt x="48" y="274"/>
                    </a:lnTo>
                    <a:lnTo>
                      <a:pt x="50" y="276"/>
                    </a:lnTo>
                    <a:lnTo>
                      <a:pt x="54" y="276"/>
                    </a:lnTo>
                    <a:lnTo>
                      <a:pt x="54" y="276"/>
                    </a:lnTo>
                    <a:lnTo>
                      <a:pt x="52" y="284"/>
                    </a:lnTo>
                    <a:lnTo>
                      <a:pt x="50" y="290"/>
                    </a:lnTo>
                    <a:lnTo>
                      <a:pt x="48" y="298"/>
                    </a:lnTo>
                    <a:lnTo>
                      <a:pt x="44" y="304"/>
                    </a:lnTo>
                    <a:lnTo>
                      <a:pt x="44" y="304"/>
                    </a:lnTo>
                    <a:lnTo>
                      <a:pt x="48" y="312"/>
                    </a:lnTo>
                    <a:lnTo>
                      <a:pt x="50" y="322"/>
                    </a:lnTo>
                    <a:lnTo>
                      <a:pt x="50" y="342"/>
                    </a:lnTo>
                    <a:lnTo>
                      <a:pt x="48" y="362"/>
                    </a:lnTo>
                    <a:lnTo>
                      <a:pt x="44" y="376"/>
                    </a:lnTo>
                    <a:lnTo>
                      <a:pt x="44" y="376"/>
                    </a:lnTo>
                    <a:lnTo>
                      <a:pt x="40" y="370"/>
                    </a:lnTo>
                    <a:lnTo>
                      <a:pt x="36" y="366"/>
                    </a:lnTo>
                    <a:lnTo>
                      <a:pt x="30" y="362"/>
                    </a:lnTo>
                    <a:lnTo>
                      <a:pt x="22" y="360"/>
                    </a:lnTo>
                    <a:lnTo>
                      <a:pt x="22" y="360"/>
                    </a:lnTo>
                    <a:lnTo>
                      <a:pt x="22" y="354"/>
                    </a:lnTo>
                    <a:lnTo>
                      <a:pt x="20" y="346"/>
                    </a:lnTo>
                    <a:lnTo>
                      <a:pt x="14" y="332"/>
                    </a:lnTo>
                    <a:lnTo>
                      <a:pt x="6" y="320"/>
                    </a:lnTo>
                    <a:lnTo>
                      <a:pt x="0" y="312"/>
                    </a:lnTo>
                    <a:lnTo>
                      <a:pt x="0" y="312"/>
                    </a:lnTo>
                    <a:lnTo>
                      <a:pt x="0" y="302"/>
                    </a:lnTo>
                    <a:lnTo>
                      <a:pt x="4" y="296"/>
                    </a:lnTo>
                    <a:lnTo>
                      <a:pt x="8" y="292"/>
                    </a:lnTo>
                    <a:lnTo>
                      <a:pt x="14" y="288"/>
                    </a:lnTo>
                    <a:lnTo>
                      <a:pt x="18" y="284"/>
                    </a:lnTo>
                    <a:lnTo>
                      <a:pt x="22" y="280"/>
                    </a:lnTo>
                    <a:lnTo>
                      <a:pt x="24" y="274"/>
                    </a:lnTo>
                    <a:lnTo>
                      <a:pt x="24" y="264"/>
                    </a:lnTo>
                    <a:lnTo>
                      <a:pt x="24" y="264"/>
                    </a:lnTo>
                    <a:lnTo>
                      <a:pt x="20" y="254"/>
                    </a:lnTo>
                    <a:lnTo>
                      <a:pt x="20" y="244"/>
                    </a:lnTo>
                    <a:lnTo>
                      <a:pt x="20" y="232"/>
                    </a:lnTo>
                    <a:lnTo>
                      <a:pt x="22" y="222"/>
                    </a:lnTo>
                    <a:lnTo>
                      <a:pt x="30" y="200"/>
                    </a:lnTo>
                    <a:lnTo>
                      <a:pt x="38" y="180"/>
                    </a:lnTo>
                    <a:lnTo>
                      <a:pt x="38" y="180"/>
                    </a:lnTo>
                    <a:lnTo>
                      <a:pt x="34" y="168"/>
                    </a:lnTo>
                    <a:lnTo>
                      <a:pt x="32" y="154"/>
                    </a:lnTo>
                    <a:lnTo>
                      <a:pt x="32" y="140"/>
                    </a:lnTo>
                    <a:lnTo>
                      <a:pt x="32" y="124"/>
                    </a:lnTo>
                    <a:lnTo>
                      <a:pt x="36" y="92"/>
                    </a:lnTo>
                    <a:lnTo>
                      <a:pt x="38" y="58"/>
                    </a:lnTo>
                    <a:lnTo>
                      <a:pt x="38" y="58"/>
                    </a:lnTo>
                    <a:lnTo>
                      <a:pt x="40" y="58"/>
                    </a:lnTo>
                    <a:lnTo>
                      <a:pt x="40" y="60"/>
                    </a:lnTo>
                    <a:lnTo>
                      <a:pt x="40" y="62"/>
                    </a:lnTo>
                    <a:lnTo>
                      <a:pt x="42" y="64"/>
                    </a:lnTo>
                    <a:lnTo>
                      <a:pt x="42" y="64"/>
                    </a:lnTo>
                    <a:lnTo>
                      <a:pt x="44" y="60"/>
                    </a:lnTo>
                    <a:lnTo>
                      <a:pt x="46" y="58"/>
                    </a:lnTo>
                    <a:lnTo>
                      <a:pt x="46" y="50"/>
                    </a:lnTo>
                    <a:lnTo>
                      <a:pt x="46" y="40"/>
                    </a:lnTo>
                    <a:lnTo>
                      <a:pt x="46" y="30"/>
                    </a:lnTo>
                    <a:lnTo>
                      <a:pt x="46" y="30"/>
                    </a:lnTo>
                    <a:lnTo>
                      <a:pt x="36" y="34"/>
                    </a:lnTo>
                    <a:lnTo>
                      <a:pt x="32" y="38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28" y="40"/>
                    </a:lnTo>
                    <a:lnTo>
                      <a:pt x="28" y="38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22" y="38"/>
                    </a:lnTo>
                    <a:lnTo>
                      <a:pt x="20" y="40"/>
                    </a:lnTo>
                    <a:lnTo>
                      <a:pt x="16" y="40"/>
                    </a:lnTo>
                    <a:lnTo>
                      <a:pt x="16" y="40"/>
                    </a:lnTo>
                    <a:lnTo>
                      <a:pt x="16" y="32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26" y="14"/>
                    </a:lnTo>
                    <a:lnTo>
                      <a:pt x="32" y="8"/>
                    </a:lnTo>
                    <a:lnTo>
                      <a:pt x="36" y="4"/>
                    </a:lnTo>
                    <a:lnTo>
                      <a:pt x="42" y="0"/>
                    </a:lnTo>
                    <a:lnTo>
                      <a:pt x="46" y="0"/>
                    </a:lnTo>
                    <a:lnTo>
                      <a:pt x="52" y="4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8" y="14"/>
                    </a:lnTo>
                    <a:lnTo>
                      <a:pt x="60" y="16"/>
                    </a:lnTo>
                    <a:lnTo>
                      <a:pt x="60" y="14"/>
                    </a:lnTo>
                    <a:lnTo>
                      <a:pt x="60" y="14"/>
                    </a:lnTo>
                    <a:lnTo>
                      <a:pt x="62" y="24"/>
                    </a:lnTo>
                    <a:lnTo>
                      <a:pt x="60" y="34"/>
                    </a:lnTo>
                    <a:lnTo>
                      <a:pt x="60" y="34"/>
                    </a:lnTo>
                    <a:lnTo>
                      <a:pt x="62" y="36"/>
                    </a:lnTo>
                    <a:lnTo>
                      <a:pt x="62" y="36"/>
                    </a:lnTo>
                    <a:lnTo>
                      <a:pt x="66" y="34"/>
                    </a:lnTo>
                    <a:lnTo>
                      <a:pt x="66" y="34"/>
                    </a:lnTo>
                    <a:lnTo>
                      <a:pt x="66" y="38"/>
                    </a:lnTo>
                    <a:lnTo>
                      <a:pt x="64" y="40"/>
                    </a:lnTo>
                    <a:lnTo>
                      <a:pt x="62" y="44"/>
                    </a:lnTo>
                    <a:lnTo>
                      <a:pt x="60" y="46"/>
                    </a:lnTo>
                    <a:lnTo>
                      <a:pt x="60" y="46"/>
                    </a:lnTo>
                    <a:lnTo>
                      <a:pt x="62" y="48"/>
                    </a:lnTo>
                    <a:lnTo>
                      <a:pt x="64" y="54"/>
                    </a:lnTo>
                    <a:lnTo>
                      <a:pt x="64" y="70"/>
                    </a:lnTo>
                    <a:lnTo>
                      <a:pt x="62" y="88"/>
                    </a:lnTo>
                    <a:lnTo>
                      <a:pt x="58" y="102"/>
                    </a:lnTo>
                    <a:lnTo>
                      <a:pt x="58" y="102"/>
                    </a:lnTo>
                    <a:lnTo>
                      <a:pt x="56" y="114"/>
                    </a:lnTo>
                    <a:lnTo>
                      <a:pt x="54" y="124"/>
                    </a:lnTo>
                    <a:lnTo>
                      <a:pt x="54" y="124"/>
                    </a:lnTo>
                    <a:lnTo>
                      <a:pt x="56" y="132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8" y="152"/>
                    </a:lnTo>
                    <a:lnTo>
                      <a:pt x="56" y="162"/>
                    </a:lnTo>
                    <a:lnTo>
                      <a:pt x="54" y="172"/>
                    </a:lnTo>
                    <a:lnTo>
                      <a:pt x="54" y="182"/>
                    </a:lnTo>
                    <a:lnTo>
                      <a:pt x="54" y="18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32" name="Freeform 220"/>
              <p:cNvSpPr>
                <a:spLocks/>
              </p:cNvSpPr>
              <p:nvPr userDrawn="1"/>
            </p:nvSpPr>
            <p:spPr bwMode="auto">
              <a:xfrm>
                <a:off x="4222" y="707"/>
                <a:ext cx="6" cy="6"/>
              </a:xfrm>
              <a:custGeom>
                <a:avLst/>
                <a:gdLst>
                  <a:gd name="T0" fmla="*/ 0 w 24"/>
                  <a:gd name="T1" fmla="*/ 2 h 24"/>
                  <a:gd name="T2" fmla="*/ 0 w 24"/>
                  <a:gd name="T3" fmla="*/ 2 h 24"/>
                  <a:gd name="T4" fmla="*/ 4 w 24"/>
                  <a:gd name="T5" fmla="*/ 0 h 24"/>
                  <a:gd name="T6" fmla="*/ 8 w 24"/>
                  <a:gd name="T7" fmla="*/ 0 h 24"/>
                  <a:gd name="T8" fmla="*/ 12 w 24"/>
                  <a:gd name="T9" fmla="*/ 0 h 24"/>
                  <a:gd name="T10" fmla="*/ 12 w 24"/>
                  <a:gd name="T11" fmla="*/ 0 h 24"/>
                  <a:gd name="T12" fmla="*/ 12 w 24"/>
                  <a:gd name="T13" fmla="*/ 6 h 24"/>
                  <a:gd name="T14" fmla="*/ 14 w 24"/>
                  <a:gd name="T15" fmla="*/ 10 h 24"/>
                  <a:gd name="T16" fmla="*/ 16 w 24"/>
                  <a:gd name="T17" fmla="*/ 14 h 24"/>
                  <a:gd name="T18" fmla="*/ 16 w 24"/>
                  <a:gd name="T19" fmla="*/ 22 h 24"/>
                  <a:gd name="T20" fmla="*/ 16 w 24"/>
                  <a:gd name="T21" fmla="*/ 22 h 24"/>
                  <a:gd name="T22" fmla="*/ 22 w 24"/>
                  <a:gd name="T23" fmla="*/ 20 h 24"/>
                  <a:gd name="T24" fmla="*/ 24 w 24"/>
                  <a:gd name="T25" fmla="*/ 22 h 24"/>
                  <a:gd name="T26" fmla="*/ 24 w 24"/>
                  <a:gd name="T27" fmla="*/ 24 h 24"/>
                  <a:gd name="T28" fmla="*/ 24 w 24"/>
                  <a:gd name="T29" fmla="*/ 24 h 24"/>
                  <a:gd name="T30" fmla="*/ 10 w 24"/>
                  <a:gd name="T31" fmla="*/ 16 h 24"/>
                  <a:gd name="T32" fmla="*/ 4 w 24"/>
                  <a:gd name="T33" fmla="*/ 10 h 24"/>
                  <a:gd name="T34" fmla="*/ 0 w 24"/>
                  <a:gd name="T35" fmla="*/ 2 h 24"/>
                  <a:gd name="T36" fmla="*/ 0 w 24"/>
                  <a:gd name="T37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" h="24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6"/>
                    </a:lnTo>
                    <a:lnTo>
                      <a:pt x="14" y="10"/>
                    </a:lnTo>
                    <a:lnTo>
                      <a:pt x="16" y="14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22" y="20"/>
                    </a:lnTo>
                    <a:lnTo>
                      <a:pt x="24" y="22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10" y="16"/>
                    </a:lnTo>
                    <a:lnTo>
                      <a:pt x="4" y="1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33" name="Freeform 221"/>
              <p:cNvSpPr>
                <a:spLocks/>
              </p:cNvSpPr>
              <p:nvPr userDrawn="1"/>
            </p:nvSpPr>
            <p:spPr bwMode="auto">
              <a:xfrm>
                <a:off x="3150" y="738"/>
                <a:ext cx="1" cy="7"/>
              </a:xfrm>
              <a:custGeom>
                <a:avLst/>
                <a:gdLst>
                  <a:gd name="T0" fmla="*/ 2 w 4"/>
                  <a:gd name="T1" fmla="*/ 0 h 28"/>
                  <a:gd name="T2" fmla="*/ 2 w 4"/>
                  <a:gd name="T3" fmla="*/ 0 h 28"/>
                  <a:gd name="T4" fmla="*/ 4 w 4"/>
                  <a:gd name="T5" fmla="*/ 12 h 28"/>
                  <a:gd name="T6" fmla="*/ 4 w 4"/>
                  <a:gd name="T7" fmla="*/ 20 h 28"/>
                  <a:gd name="T8" fmla="*/ 2 w 4"/>
                  <a:gd name="T9" fmla="*/ 28 h 28"/>
                  <a:gd name="T10" fmla="*/ 2 w 4"/>
                  <a:gd name="T11" fmla="*/ 28 h 28"/>
                  <a:gd name="T12" fmla="*/ 0 w 4"/>
                  <a:gd name="T13" fmla="*/ 22 h 28"/>
                  <a:gd name="T14" fmla="*/ 0 w 4"/>
                  <a:gd name="T15" fmla="*/ 14 h 28"/>
                  <a:gd name="T16" fmla="*/ 2 w 4"/>
                  <a:gd name="T17" fmla="*/ 0 h 28"/>
                  <a:gd name="T18" fmla="*/ 2 w 4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8">
                    <a:moveTo>
                      <a:pt x="2" y="0"/>
                    </a:moveTo>
                    <a:lnTo>
                      <a:pt x="2" y="0"/>
                    </a:lnTo>
                    <a:lnTo>
                      <a:pt x="4" y="12"/>
                    </a:lnTo>
                    <a:lnTo>
                      <a:pt x="4" y="20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34" name="Freeform 222"/>
              <p:cNvSpPr>
                <a:spLocks/>
              </p:cNvSpPr>
              <p:nvPr userDrawn="1"/>
            </p:nvSpPr>
            <p:spPr bwMode="auto">
              <a:xfrm>
                <a:off x="4313" y="740"/>
                <a:ext cx="3" cy="4"/>
              </a:xfrm>
              <a:custGeom>
                <a:avLst/>
                <a:gdLst>
                  <a:gd name="T0" fmla="*/ 8 w 10"/>
                  <a:gd name="T1" fmla="*/ 0 h 18"/>
                  <a:gd name="T2" fmla="*/ 8 w 10"/>
                  <a:gd name="T3" fmla="*/ 0 h 18"/>
                  <a:gd name="T4" fmla="*/ 10 w 10"/>
                  <a:gd name="T5" fmla="*/ 4 h 18"/>
                  <a:gd name="T6" fmla="*/ 10 w 10"/>
                  <a:gd name="T7" fmla="*/ 4 h 18"/>
                  <a:gd name="T8" fmla="*/ 10 w 10"/>
                  <a:gd name="T9" fmla="*/ 4 h 18"/>
                  <a:gd name="T10" fmla="*/ 6 w 10"/>
                  <a:gd name="T11" fmla="*/ 12 h 18"/>
                  <a:gd name="T12" fmla="*/ 2 w 10"/>
                  <a:gd name="T13" fmla="*/ 16 h 18"/>
                  <a:gd name="T14" fmla="*/ 4 w 10"/>
                  <a:gd name="T15" fmla="*/ 18 h 18"/>
                  <a:gd name="T16" fmla="*/ 4 w 10"/>
                  <a:gd name="T17" fmla="*/ 18 h 18"/>
                  <a:gd name="T18" fmla="*/ 2 w 10"/>
                  <a:gd name="T19" fmla="*/ 18 h 18"/>
                  <a:gd name="T20" fmla="*/ 0 w 10"/>
                  <a:gd name="T21" fmla="*/ 18 h 18"/>
                  <a:gd name="T22" fmla="*/ 0 w 10"/>
                  <a:gd name="T23" fmla="*/ 10 h 18"/>
                  <a:gd name="T24" fmla="*/ 4 w 10"/>
                  <a:gd name="T25" fmla="*/ 4 h 18"/>
                  <a:gd name="T26" fmla="*/ 6 w 10"/>
                  <a:gd name="T27" fmla="*/ 2 h 18"/>
                  <a:gd name="T28" fmla="*/ 8 w 10"/>
                  <a:gd name="T29" fmla="*/ 0 h 18"/>
                  <a:gd name="T30" fmla="*/ 8 w 10"/>
                  <a:gd name="T3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" h="18">
                    <a:moveTo>
                      <a:pt x="8" y="0"/>
                    </a:moveTo>
                    <a:lnTo>
                      <a:pt x="8" y="0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6" y="12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2" y="18"/>
                    </a:lnTo>
                    <a:lnTo>
                      <a:pt x="0" y="18"/>
                    </a:lnTo>
                    <a:lnTo>
                      <a:pt x="0" y="10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35" name="Freeform 223"/>
              <p:cNvSpPr>
                <a:spLocks/>
              </p:cNvSpPr>
              <p:nvPr userDrawn="1"/>
            </p:nvSpPr>
            <p:spPr bwMode="auto">
              <a:xfrm>
                <a:off x="4374" y="743"/>
                <a:ext cx="17" cy="20"/>
              </a:xfrm>
              <a:custGeom>
                <a:avLst/>
                <a:gdLst>
                  <a:gd name="T0" fmla="*/ 56 w 64"/>
                  <a:gd name="T1" fmla="*/ 0 h 76"/>
                  <a:gd name="T2" fmla="*/ 56 w 64"/>
                  <a:gd name="T3" fmla="*/ 0 h 76"/>
                  <a:gd name="T4" fmla="*/ 56 w 64"/>
                  <a:gd name="T5" fmla="*/ 0 h 76"/>
                  <a:gd name="T6" fmla="*/ 56 w 64"/>
                  <a:gd name="T7" fmla="*/ 2 h 76"/>
                  <a:gd name="T8" fmla="*/ 54 w 64"/>
                  <a:gd name="T9" fmla="*/ 10 h 76"/>
                  <a:gd name="T10" fmla="*/ 52 w 64"/>
                  <a:gd name="T11" fmla="*/ 20 h 76"/>
                  <a:gd name="T12" fmla="*/ 50 w 64"/>
                  <a:gd name="T13" fmla="*/ 26 h 76"/>
                  <a:gd name="T14" fmla="*/ 50 w 64"/>
                  <a:gd name="T15" fmla="*/ 26 h 76"/>
                  <a:gd name="T16" fmla="*/ 52 w 64"/>
                  <a:gd name="T17" fmla="*/ 30 h 76"/>
                  <a:gd name="T18" fmla="*/ 56 w 64"/>
                  <a:gd name="T19" fmla="*/ 34 h 76"/>
                  <a:gd name="T20" fmla="*/ 60 w 64"/>
                  <a:gd name="T21" fmla="*/ 38 h 76"/>
                  <a:gd name="T22" fmla="*/ 64 w 64"/>
                  <a:gd name="T23" fmla="*/ 40 h 76"/>
                  <a:gd name="T24" fmla="*/ 64 w 64"/>
                  <a:gd name="T25" fmla="*/ 40 h 76"/>
                  <a:gd name="T26" fmla="*/ 60 w 64"/>
                  <a:gd name="T27" fmla="*/ 42 h 76"/>
                  <a:gd name="T28" fmla="*/ 58 w 64"/>
                  <a:gd name="T29" fmla="*/ 44 h 76"/>
                  <a:gd name="T30" fmla="*/ 56 w 64"/>
                  <a:gd name="T31" fmla="*/ 46 h 76"/>
                  <a:gd name="T32" fmla="*/ 50 w 64"/>
                  <a:gd name="T33" fmla="*/ 48 h 76"/>
                  <a:gd name="T34" fmla="*/ 50 w 64"/>
                  <a:gd name="T35" fmla="*/ 48 h 76"/>
                  <a:gd name="T36" fmla="*/ 50 w 64"/>
                  <a:gd name="T37" fmla="*/ 54 h 76"/>
                  <a:gd name="T38" fmla="*/ 50 w 64"/>
                  <a:gd name="T39" fmla="*/ 58 h 76"/>
                  <a:gd name="T40" fmla="*/ 46 w 64"/>
                  <a:gd name="T41" fmla="*/ 64 h 76"/>
                  <a:gd name="T42" fmla="*/ 40 w 64"/>
                  <a:gd name="T43" fmla="*/ 70 h 76"/>
                  <a:gd name="T44" fmla="*/ 36 w 64"/>
                  <a:gd name="T45" fmla="*/ 76 h 76"/>
                  <a:gd name="T46" fmla="*/ 36 w 64"/>
                  <a:gd name="T47" fmla="*/ 76 h 76"/>
                  <a:gd name="T48" fmla="*/ 30 w 64"/>
                  <a:gd name="T49" fmla="*/ 76 h 76"/>
                  <a:gd name="T50" fmla="*/ 26 w 64"/>
                  <a:gd name="T51" fmla="*/ 76 h 76"/>
                  <a:gd name="T52" fmla="*/ 14 w 64"/>
                  <a:gd name="T53" fmla="*/ 76 h 76"/>
                  <a:gd name="T54" fmla="*/ 14 w 64"/>
                  <a:gd name="T55" fmla="*/ 76 h 76"/>
                  <a:gd name="T56" fmla="*/ 12 w 64"/>
                  <a:gd name="T57" fmla="*/ 70 h 76"/>
                  <a:gd name="T58" fmla="*/ 8 w 64"/>
                  <a:gd name="T59" fmla="*/ 66 h 76"/>
                  <a:gd name="T60" fmla="*/ 2 w 64"/>
                  <a:gd name="T61" fmla="*/ 60 h 76"/>
                  <a:gd name="T62" fmla="*/ 0 w 64"/>
                  <a:gd name="T63" fmla="*/ 54 h 76"/>
                  <a:gd name="T64" fmla="*/ 0 w 64"/>
                  <a:gd name="T65" fmla="*/ 54 h 76"/>
                  <a:gd name="T66" fmla="*/ 4 w 64"/>
                  <a:gd name="T67" fmla="*/ 56 h 76"/>
                  <a:gd name="T68" fmla="*/ 8 w 64"/>
                  <a:gd name="T69" fmla="*/ 54 h 76"/>
                  <a:gd name="T70" fmla="*/ 8 w 64"/>
                  <a:gd name="T71" fmla="*/ 54 h 76"/>
                  <a:gd name="T72" fmla="*/ 6 w 64"/>
                  <a:gd name="T73" fmla="*/ 50 h 76"/>
                  <a:gd name="T74" fmla="*/ 6 w 64"/>
                  <a:gd name="T75" fmla="*/ 44 h 76"/>
                  <a:gd name="T76" fmla="*/ 6 w 64"/>
                  <a:gd name="T77" fmla="*/ 44 h 76"/>
                  <a:gd name="T78" fmla="*/ 12 w 64"/>
                  <a:gd name="T79" fmla="*/ 42 h 76"/>
                  <a:gd name="T80" fmla="*/ 18 w 64"/>
                  <a:gd name="T81" fmla="*/ 40 h 76"/>
                  <a:gd name="T82" fmla="*/ 18 w 64"/>
                  <a:gd name="T83" fmla="*/ 40 h 76"/>
                  <a:gd name="T84" fmla="*/ 16 w 64"/>
                  <a:gd name="T85" fmla="*/ 36 h 76"/>
                  <a:gd name="T86" fmla="*/ 14 w 64"/>
                  <a:gd name="T87" fmla="*/ 28 h 76"/>
                  <a:gd name="T88" fmla="*/ 14 w 64"/>
                  <a:gd name="T89" fmla="*/ 28 h 76"/>
                  <a:gd name="T90" fmla="*/ 28 w 64"/>
                  <a:gd name="T91" fmla="*/ 26 h 76"/>
                  <a:gd name="T92" fmla="*/ 40 w 64"/>
                  <a:gd name="T93" fmla="*/ 20 h 76"/>
                  <a:gd name="T94" fmla="*/ 48 w 64"/>
                  <a:gd name="T95" fmla="*/ 10 h 76"/>
                  <a:gd name="T96" fmla="*/ 56 w 64"/>
                  <a:gd name="T97" fmla="*/ 0 h 76"/>
                  <a:gd name="T98" fmla="*/ 56 w 64"/>
                  <a:gd name="T9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4" h="76">
                    <a:moveTo>
                      <a:pt x="56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56" y="2"/>
                    </a:lnTo>
                    <a:lnTo>
                      <a:pt x="54" y="10"/>
                    </a:lnTo>
                    <a:lnTo>
                      <a:pt x="52" y="20"/>
                    </a:lnTo>
                    <a:lnTo>
                      <a:pt x="50" y="26"/>
                    </a:lnTo>
                    <a:lnTo>
                      <a:pt x="50" y="26"/>
                    </a:lnTo>
                    <a:lnTo>
                      <a:pt x="52" y="30"/>
                    </a:lnTo>
                    <a:lnTo>
                      <a:pt x="56" y="34"/>
                    </a:lnTo>
                    <a:lnTo>
                      <a:pt x="60" y="38"/>
                    </a:lnTo>
                    <a:lnTo>
                      <a:pt x="64" y="40"/>
                    </a:lnTo>
                    <a:lnTo>
                      <a:pt x="64" y="40"/>
                    </a:lnTo>
                    <a:lnTo>
                      <a:pt x="60" y="42"/>
                    </a:lnTo>
                    <a:lnTo>
                      <a:pt x="58" y="44"/>
                    </a:lnTo>
                    <a:lnTo>
                      <a:pt x="56" y="46"/>
                    </a:lnTo>
                    <a:lnTo>
                      <a:pt x="50" y="48"/>
                    </a:lnTo>
                    <a:lnTo>
                      <a:pt x="50" y="48"/>
                    </a:lnTo>
                    <a:lnTo>
                      <a:pt x="50" y="54"/>
                    </a:lnTo>
                    <a:lnTo>
                      <a:pt x="50" y="58"/>
                    </a:lnTo>
                    <a:lnTo>
                      <a:pt x="46" y="64"/>
                    </a:lnTo>
                    <a:lnTo>
                      <a:pt x="40" y="70"/>
                    </a:lnTo>
                    <a:lnTo>
                      <a:pt x="36" y="76"/>
                    </a:lnTo>
                    <a:lnTo>
                      <a:pt x="36" y="76"/>
                    </a:lnTo>
                    <a:lnTo>
                      <a:pt x="30" y="76"/>
                    </a:lnTo>
                    <a:lnTo>
                      <a:pt x="26" y="76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12" y="70"/>
                    </a:lnTo>
                    <a:lnTo>
                      <a:pt x="8" y="66"/>
                    </a:lnTo>
                    <a:lnTo>
                      <a:pt x="2" y="6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4" y="56"/>
                    </a:lnTo>
                    <a:lnTo>
                      <a:pt x="8" y="54"/>
                    </a:lnTo>
                    <a:lnTo>
                      <a:pt x="8" y="54"/>
                    </a:lnTo>
                    <a:lnTo>
                      <a:pt x="6" y="50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12" y="42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16" y="3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8" y="26"/>
                    </a:lnTo>
                    <a:lnTo>
                      <a:pt x="40" y="20"/>
                    </a:lnTo>
                    <a:lnTo>
                      <a:pt x="48" y="10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36" name="Freeform 224"/>
              <p:cNvSpPr>
                <a:spLocks/>
              </p:cNvSpPr>
              <p:nvPr userDrawn="1"/>
            </p:nvSpPr>
            <p:spPr bwMode="auto">
              <a:xfrm>
                <a:off x="3147" y="745"/>
                <a:ext cx="3" cy="3"/>
              </a:xfrm>
              <a:custGeom>
                <a:avLst/>
                <a:gdLst>
                  <a:gd name="T0" fmla="*/ 12 w 12"/>
                  <a:gd name="T1" fmla="*/ 0 h 10"/>
                  <a:gd name="T2" fmla="*/ 12 w 12"/>
                  <a:gd name="T3" fmla="*/ 0 h 10"/>
                  <a:gd name="T4" fmla="*/ 10 w 12"/>
                  <a:gd name="T5" fmla="*/ 4 h 10"/>
                  <a:gd name="T6" fmla="*/ 6 w 12"/>
                  <a:gd name="T7" fmla="*/ 6 h 10"/>
                  <a:gd name="T8" fmla="*/ 0 w 12"/>
                  <a:gd name="T9" fmla="*/ 10 h 10"/>
                  <a:gd name="T10" fmla="*/ 0 w 12"/>
                  <a:gd name="T11" fmla="*/ 10 h 10"/>
                  <a:gd name="T12" fmla="*/ 4 w 12"/>
                  <a:gd name="T13" fmla="*/ 4 h 10"/>
                  <a:gd name="T14" fmla="*/ 8 w 12"/>
                  <a:gd name="T15" fmla="*/ 2 h 10"/>
                  <a:gd name="T16" fmla="*/ 12 w 12"/>
                  <a:gd name="T17" fmla="*/ 0 h 10"/>
                  <a:gd name="T18" fmla="*/ 12 w 12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12" y="0"/>
                    </a:moveTo>
                    <a:lnTo>
                      <a:pt x="12" y="0"/>
                    </a:lnTo>
                    <a:lnTo>
                      <a:pt x="10" y="4"/>
                    </a:lnTo>
                    <a:lnTo>
                      <a:pt x="6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37" name="Freeform 225"/>
              <p:cNvSpPr>
                <a:spLocks noEditPoints="1"/>
              </p:cNvSpPr>
              <p:nvPr userDrawn="1"/>
            </p:nvSpPr>
            <p:spPr bwMode="auto">
              <a:xfrm>
                <a:off x="3062" y="755"/>
                <a:ext cx="389" cy="919"/>
              </a:xfrm>
              <a:custGeom>
                <a:avLst/>
                <a:gdLst>
                  <a:gd name="T0" fmla="*/ 722 w 1472"/>
                  <a:gd name="T1" fmla="*/ 2864 h 3504"/>
                  <a:gd name="T2" fmla="*/ 146 w 1472"/>
                  <a:gd name="T3" fmla="*/ 1842 h 3504"/>
                  <a:gd name="T4" fmla="*/ 6 w 1472"/>
                  <a:gd name="T5" fmla="*/ 1098 h 3504"/>
                  <a:gd name="T6" fmla="*/ 10 w 1472"/>
                  <a:gd name="T7" fmla="*/ 664 h 3504"/>
                  <a:gd name="T8" fmla="*/ 106 w 1472"/>
                  <a:gd name="T9" fmla="*/ 2 h 3504"/>
                  <a:gd name="T10" fmla="*/ 86 w 1472"/>
                  <a:gd name="T11" fmla="*/ 158 h 3504"/>
                  <a:gd name="T12" fmla="*/ 20 w 1472"/>
                  <a:gd name="T13" fmla="*/ 608 h 3504"/>
                  <a:gd name="T14" fmla="*/ 46 w 1472"/>
                  <a:gd name="T15" fmla="*/ 704 h 3504"/>
                  <a:gd name="T16" fmla="*/ 90 w 1472"/>
                  <a:gd name="T17" fmla="*/ 626 h 3504"/>
                  <a:gd name="T18" fmla="*/ 134 w 1472"/>
                  <a:gd name="T19" fmla="*/ 628 h 3504"/>
                  <a:gd name="T20" fmla="*/ 128 w 1472"/>
                  <a:gd name="T21" fmla="*/ 664 h 3504"/>
                  <a:gd name="T22" fmla="*/ 158 w 1472"/>
                  <a:gd name="T23" fmla="*/ 716 h 3504"/>
                  <a:gd name="T24" fmla="*/ 182 w 1472"/>
                  <a:gd name="T25" fmla="*/ 828 h 3504"/>
                  <a:gd name="T26" fmla="*/ 254 w 1472"/>
                  <a:gd name="T27" fmla="*/ 944 h 3504"/>
                  <a:gd name="T28" fmla="*/ 290 w 1472"/>
                  <a:gd name="T29" fmla="*/ 930 h 3504"/>
                  <a:gd name="T30" fmla="*/ 312 w 1472"/>
                  <a:gd name="T31" fmla="*/ 962 h 3504"/>
                  <a:gd name="T32" fmla="*/ 320 w 1472"/>
                  <a:gd name="T33" fmla="*/ 1024 h 3504"/>
                  <a:gd name="T34" fmla="*/ 332 w 1472"/>
                  <a:gd name="T35" fmla="*/ 1032 h 3504"/>
                  <a:gd name="T36" fmla="*/ 342 w 1472"/>
                  <a:gd name="T37" fmla="*/ 1118 h 3504"/>
                  <a:gd name="T38" fmla="*/ 408 w 1472"/>
                  <a:gd name="T39" fmla="*/ 1312 h 3504"/>
                  <a:gd name="T40" fmla="*/ 444 w 1472"/>
                  <a:gd name="T41" fmla="*/ 1370 h 3504"/>
                  <a:gd name="T42" fmla="*/ 490 w 1472"/>
                  <a:gd name="T43" fmla="*/ 1428 h 3504"/>
                  <a:gd name="T44" fmla="*/ 554 w 1472"/>
                  <a:gd name="T45" fmla="*/ 1498 h 3504"/>
                  <a:gd name="T46" fmla="*/ 630 w 1472"/>
                  <a:gd name="T47" fmla="*/ 1606 h 3504"/>
                  <a:gd name="T48" fmla="*/ 648 w 1472"/>
                  <a:gd name="T49" fmla="*/ 1632 h 3504"/>
                  <a:gd name="T50" fmla="*/ 682 w 1472"/>
                  <a:gd name="T51" fmla="*/ 1794 h 3504"/>
                  <a:gd name="T52" fmla="*/ 686 w 1472"/>
                  <a:gd name="T53" fmla="*/ 1808 h 3504"/>
                  <a:gd name="T54" fmla="*/ 700 w 1472"/>
                  <a:gd name="T55" fmla="*/ 1884 h 3504"/>
                  <a:gd name="T56" fmla="*/ 704 w 1472"/>
                  <a:gd name="T57" fmla="*/ 1902 h 3504"/>
                  <a:gd name="T58" fmla="*/ 724 w 1472"/>
                  <a:gd name="T59" fmla="*/ 1924 h 3504"/>
                  <a:gd name="T60" fmla="*/ 684 w 1472"/>
                  <a:gd name="T61" fmla="*/ 1922 h 3504"/>
                  <a:gd name="T62" fmla="*/ 666 w 1472"/>
                  <a:gd name="T63" fmla="*/ 1932 h 3504"/>
                  <a:gd name="T64" fmla="*/ 640 w 1472"/>
                  <a:gd name="T65" fmla="*/ 1974 h 3504"/>
                  <a:gd name="T66" fmla="*/ 654 w 1472"/>
                  <a:gd name="T67" fmla="*/ 1984 h 3504"/>
                  <a:gd name="T68" fmla="*/ 680 w 1472"/>
                  <a:gd name="T69" fmla="*/ 1980 h 3504"/>
                  <a:gd name="T70" fmla="*/ 748 w 1472"/>
                  <a:gd name="T71" fmla="*/ 1968 h 3504"/>
                  <a:gd name="T72" fmla="*/ 736 w 1472"/>
                  <a:gd name="T73" fmla="*/ 2046 h 3504"/>
                  <a:gd name="T74" fmla="*/ 724 w 1472"/>
                  <a:gd name="T75" fmla="*/ 2058 h 3504"/>
                  <a:gd name="T76" fmla="*/ 762 w 1472"/>
                  <a:gd name="T77" fmla="*/ 2066 h 3504"/>
                  <a:gd name="T78" fmla="*/ 784 w 1472"/>
                  <a:gd name="T79" fmla="*/ 2028 h 3504"/>
                  <a:gd name="T80" fmla="*/ 826 w 1472"/>
                  <a:gd name="T81" fmla="*/ 2042 h 3504"/>
                  <a:gd name="T82" fmla="*/ 882 w 1472"/>
                  <a:gd name="T83" fmla="*/ 2088 h 3504"/>
                  <a:gd name="T84" fmla="*/ 916 w 1472"/>
                  <a:gd name="T85" fmla="*/ 2124 h 3504"/>
                  <a:gd name="T86" fmla="*/ 944 w 1472"/>
                  <a:gd name="T87" fmla="*/ 2182 h 3504"/>
                  <a:gd name="T88" fmla="*/ 956 w 1472"/>
                  <a:gd name="T89" fmla="*/ 2228 h 3504"/>
                  <a:gd name="T90" fmla="*/ 992 w 1472"/>
                  <a:gd name="T91" fmla="*/ 2218 h 3504"/>
                  <a:gd name="T92" fmla="*/ 1100 w 1472"/>
                  <a:gd name="T93" fmla="*/ 2282 h 3504"/>
                  <a:gd name="T94" fmla="*/ 1324 w 1472"/>
                  <a:gd name="T95" fmla="*/ 2480 h 3504"/>
                  <a:gd name="T96" fmla="*/ 1416 w 1472"/>
                  <a:gd name="T97" fmla="*/ 2574 h 3504"/>
                  <a:gd name="T98" fmla="*/ 1438 w 1472"/>
                  <a:gd name="T99" fmla="*/ 2718 h 3504"/>
                  <a:gd name="T100" fmla="*/ 1362 w 1472"/>
                  <a:gd name="T101" fmla="*/ 2822 h 3504"/>
                  <a:gd name="T102" fmla="*/ 1320 w 1472"/>
                  <a:gd name="T103" fmla="*/ 2886 h 3504"/>
                  <a:gd name="T104" fmla="*/ 1394 w 1472"/>
                  <a:gd name="T105" fmla="*/ 3088 h 3504"/>
                  <a:gd name="T106" fmla="*/ 1408 w 1472"/>
                  <a:gd name="T107" fmla="*/ 3182 h 3504"/>
                  <a:gd name="T108" fmla="*/ 1400 w 1472"/>
                  <a:gd name="T109" fmla="*/ 3246 h 3504"/>
                  <a:gd name="T110" fmla="*/ 1336 w 1472"/>
                  <a:gd name="T111" fmla="*/ 3240 h 3504"/>
                  <a:gd name="T112" fmla="*/ 1310 w 1472"/>
                  <a:gd name="T113" fmla="*/ 3242 h 3504"/>
                  <a:gd name="T114" fmla="*/ 1268 w 1472"/>
                  <a:gd name="T115" fmla="*/ 3252 h 3504"/>
                  <a:gd name="T116" fmla="*/ 1364 w 1472"/>
                  <a:gd name="T117" fmla="*/ 3374 h 3504"/>
                  <a:gd name="T118" fmla="*/ 1472 w 1472"/>
                  <a:gd name="T119" fmla="*/ 3502 h 3504"/>
                  <a:gd name="T120" fmla="*/ 688 w 1472"/>
                  <a:gd name="T121" fmla="*/ 1994 h 3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72" h="3504">
                    <a:moveTo>
                      <a:pt x="1466" y="3504"/>
                    </a:moveTo>
                    <a:lnTo>
                      <a:pt x="1466" y="3504"/>
                    </a:lnTo>
                    <a:lnTo>
                      <a:pt x="1398" y="3464"/>
                    </a:lnTo>
                    <a:lnTo>
                      <a:pt x="1330" y="3418"/>
                    </a:lnTo>
                    <a:lnTo>
                      <a:pt x="1262" y="3370"/>
                    </a:lnTo>
                    <a:lnTo>
                      <a:pt x="1196" y="3318"/>
                    </a:lnTo>
                    <a:lnTo>
                      <a:pt x="1130" y="3264"/>
                    </a:lnTo>
                    <a:lnTo>
                      <a:pt x="1066" y="3210"/>
                    </a:lnTo>
                    <a:lnTo>
                      <a:pt x="1004" y="3154"/>
                    </a:lnTo>
                    <a:lnTo>
                      <a:pt x="944" y="3102"/>
                    </a:lnTo>
                    <a:lnTo>
                      <a:pt x="944" y="3102"/>
                    </a:lnTo>
                    <a:lnTo>
                      <a:pt x="886" y="3046"/>
                    </a:lnTo>
                    <a:lnTo>
                      <a:pt x="830" y="2988"/>
                    </a:lnTo>
                    <a:lnTo>
                      <a:pt x="776" y="2926"/>
                    </a:lnTo>
                    <a:lnTo>
                      <a:pt x="722" y="2864"/>
                    </a:lnTo>
                    <a:lnTo>
                      <a:pt x="722" y="2864"/>
                    </a:lnTo>
                    <a:lnTo>
                      <a:pt x="684" y="2818"/>
                    </a:lnTo>
                    <a:lnTo>
                      <a:pt x="646" y="2770"/>
                    </a:lnTo>
                    <a:lnTo>
                      <a:pt x="608" y="2722"/>
                    </a:lnTo>
                    <a:lnTo>
                      <a:pt x="572" y="2672"/>
                    </a:lnTo>
                    <a:lnTo>
                      <a:pt x="536" y="2622"/>
                    </a:lnTo>
                    <a:lnTo>
                      <a:pt x="502" y="2570"/>
                    </a:lnTo>
                    <a:lnTo>
                      <a:pt x="468" y="2516"/>
                    </a:lnTo>
                    <a:lnTo>
                      <a:pt x="434" y="2464"/>
                    </a:lnTo>
                    <a:lnTo>
                      <a:pt x="402" y="2410"/>
                    </a:lnTo>
                    <a:lnTo>
                      <a:pt x="372" y="2354"/>
                    </a:lnTo>
                    <a:lnTo>
                      <a:pt x="312" y="2242"/>
                    </a:lnTo>
                    <a:lnTo>
                      <a:pt x="258" y="2126"/>
                    </a:lnTo>
                    <a:lnTo>
                      <a:pt x="206" y="2008"/>
                    </a:lnTo>
                    <a:lnTo>
                      <a:pt x="206" y="2008"/>
                    </a:lnTo>
                    <a:lnTo>
                      <a:pt x="174" y="1926"/>
                    </a:lnTo>
                    <a:lnTo>
                      <a:pt x="146" y="1842"/>
                    </a:lnTo>
                    <a:lnTo>
                      <a:pt x="118" y="1754"/>
                    </a:lnTo>
                    <a:lnTo>
                      <a:pt x="92" y="1664"/>
                    </a:lnTo>
                    <a:lnTo>
                      <a:pt x="92" y="1664"/>
                    </a:lnTo>
                    <a:lnTo>
                      <a:pt x="66" y="1564"/>
                    </a:lnTo>
                    <a:lnTo>
                      <a:pt x="42" y="1460"/>
                    </a:lnTo>
                    <a:lnTo>
                      <a:pt x="32" y="1406"/>
                    </a:lnTo>
                    <a:lnTo>
                      <a:pt x="24" y="1352"/>
                    </a:lnTo>
                    <a:lnTo>
                      <a:pt x="16" y="1298"/>
                    </a:lnTo>
                    <a:lnTo>
                      <a:pt x="10" y="1244"/>
                    </a:lnTo>
                    <a:lnTo>
                      <a:pt x="10" y="1244"/>
                    </a:lnTo>
                    <a:lnTo>
                      <a:pt x="6" y="1208"/>
                    </a:lnTo>
                    <a:lnTo>
                      <a:pt x="4" y="1170"/>
                    </a:lnTo>
                    <a:lnTo>
                      <a:pt x="4" y="1094"/>
                    </a:lnTo>
                    <a:lnTo>
                      <a:pt x="4" y="1094"/>
                    </a:lnTo>
                    <a:lnTo>
                      <a:pt x="6" y="1096"/>
                    </a:lnTo>
                    <a:lnTo>
                      <a:pt x="6" y="1098"/>
                    </a:lnTo>
                    <a:lnTo>
                      <a:pt x="6" y="1098"/>
                    </a:lnTo>
                    <a:lnTo>
                      <a:pt x="10" y="1080"/>
                    </a:lnTo>
                    <a:lnTo>
                      <a:pt x="12" y="1062"/>
                    </a:lnTo>
                    <a:lnTo>
                      <a:pt x="10" y="1022"/>
                    </a:lnTo>
                    <a:lnTo>
                      <a:pt x="10" y="1022"/>
                    </a:lnTo>
                    <a:lnTo>
                      <a:pt x="10" y="982"/>
                    </a:lnTo>
                    <a:lnTo>
                      <a:pt x="12" y="940"/>
                    </a:lnTo>
                    <a:lnTo>
                      <a:pt x="18" y="858"/>
                    </a:lnTo>
                    <a:lnTo>
                      <a:pt x="18" y="858"/>
                    </a:lnTo>
                    <a:lnTo>
                      <a:pt x="18" y="804"/>
                    </a:lnTo>
                    <a:lnTo>
                      <a:pt x="18" y="750"/>
                    </a:lnTo>
                    <a:lnTo>
                      <a:pt x="18" y="698"/>
                    </a:lnTo>
                    <a:lnTo>
                      <a:pt x="20" y="648"/>
                    </a:lnTo>
                    <a:lnTo>
                      <a:pt x="20" y="648"/>
                    </a:lnTo>
                    <a:lnTo>
                      <a:pt x="14" y="654"/>
                    </a:lnTo>
                    <a:lnTo>
                      <a:pt x="10" y="664"/>
                    </a:lnTo>
                    <a:lnTo>
                      <a:pt x="6" y="684"/>
                    </a:lnTo>
                    <a:lnTo>
                      <a:pt x="2" y="732"/>
                    </a:lnTo>
                    <a:lnTo>
                      <a:pt x="2" y="732"/>
                    </a:lnTo>
                    <a:lnTo>
                      <a:pt x="0" y="684"/>
                    </a:lnTo>
                    <a:lnTo>
                      <a:pt x="0" y="638"/>
                    </a:lnTo>
                    <a:lnTo>
                      <a:pt x="2" y="590"/>
                    </a:lnTo>
                    <a:lnTo>
                      <a:pt x="4" y="542"/>
                    </a:lnTo>
                    <a:lnTo>
                      <a:pt x="14" y="448"/>
                    </a:lnTo>
                    <a:lnTo>
                      <a:pt x="26" y="354"/>
                    </a:lnTo>
                    <a:lnTo>
                      <a:pt x="42" y="262"/>
                    </a:lnTo>
                    <a:lnTo>
                      <a:pt x="62" y="172"/>
                    </a:lnTo>
                    <a:lnTo>
                      <a:pt x="82" y="84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6" y="0"/>
                    </a:lnTo>
                    <a:lnTo>
                      <a:pt x="106" y="2"/>
                    </a:lnTo>
                    <a:lnTo>
                      <a:pt x="104" y="10"/>
                    </a:lnTo>
                    <a:lnTo>
                      <a:pt x="102" y="20"/>
                    </a:lnTo>
                    <a:lnTo>
                      <a:pt x="102" y="24"/>
                    </a:lnTo>
                    <a:lnTo>
                      <a:pt x="104" y="28"/>
                    </a:lnTo>
                    <a:lnTo>
                      <a:pt x="104" y="28"/>
                    </a:lnTo>
                    <a:lnTo>
                      <a:pt x="102" y="28"/>
                    </a:lnTo>
                    <a:lnTo>
                      <a:pt x="100" y="32"/>
                    </a:lnTo>
                    <a:lnTo>
                      <a:pt x="98" y="42"/>
                    </a:lnTo>
                    <a:lnTo>
                      <a:pt x="98" y="54"/>
                    </a:lnTo>
                    <a:lnTo>
                      <a:pt x="98" y="58"/>
                    </a:lnTo>
                    <a:lnTo>
                      <a:pt x="100" y="62"/>
                    </a:lnTo>
                    <a:lnTo>
                      <a:pt x="100" y="62"/>
                    </a:lnTo>
                    <a:lnTo>
                      <a:pt x="98" y="86"/>
                    </a:lnTo>
                    <a:lnTo>
                      <a:pt x="94" y="110"/>
                    </a:lnTo>
                    <a:lnTo>
                      <a:pt x="90" y="134"/>
                    </a:lnTo>
                    <a:lnTo>
                      <a:pt x="86" y="158"/>
                    </a:lnTo>
                    <a:lnTo>
                      <a:pt x="86" y="158"/>
                    </a:lnTo>
                    <a:lnTo>
                      <a:pt x="86" y="170"/>
                    </a:lnTo>
                    <a:lnTo>
                      <a:pt x="82" y="180"/>
                    </a:lnTo>
                    <a:lnTo>
                      <a:pt x="82" y="180"/>
                    </a:lnTo>
                    <a:lnTo>
                      <a:pt x="48" y="308"/>
                    </a:lnTo>
                    <a:lnTo>
                      <a:pt x="30" y="380"/>
                    </a:lnTo>
                    <a:lnTo>
                      <a:pt x="24" y="416"/>
                    </a:lnTo>
                    <a:lnTo>
                      <a:pt x="18" y="454"/>
                    </a:lnTo>
                    <a:lnTo>
                      <a:pt x="18" y="454"/>
                    </a:lnTo>
                    <a:lnTo>
                      <a:pt x="12" y="494"/>
                    </a:lnTo>
                    <a:lnTo>
                      <a:pt x="10" y="538"/>
                    </a:lnTo>
                    <a:lnTo>
                      <a:pt x="8" y="580"/>
                    </a:lnTo>
                    <a:lnTo>
                      <a:pt x="10" y="616"/>
                    </a:lnTo>
                    <a:lnTo>
                      <a:pt x="10" y="616"/>
                    </a:lnTo>
                    <a:lnTo>
                      <a:pt x="16" y="612"/>
                    </a:lnTo>
                    <a:lnTo>
                      <a:pt x="20" y="608"/>
                    </a:lnTo>
                    <a:lnTo>
                      <a:pt x="22" y="606"/>
                    </a:lnTo>
                    <a:lnTo>
                      <a:pt x="22" y="606"/>
                    </a:lnTo>
                    <a:lnTo>
                      <a:pt x="24" y="622"/>
                    </a:lnTo>
                    <a:lnTo>
                      <a:pt x="28" y="642"/>
                    </a:lnTo>
                    <a:lnTo>
                      <a:pt x="30" y="682"/>
                    </a:lnTo>
                    <a:lnTo>
                      <a:pt x="30" y="762"/>
                    </a:lnTo>
                    <a:lnTo>
                      <a:pt x="30" y="762"/>
                    </a:lnTo>
                    <a:lnTo>
                      <a:pt x="32" y="760"/>
                    </a:lnTo>
                    <a:lnTo>
                      <a:pt x="34" y="758"/>
                    </a:lnTo>
                    <a:lnTo>
                      <a:pt x="34" y="750"/>
                    </a:lnTo>
                    <a:lnTo>
                      <a:pt x="32" y="740"/>
                    </a:lnTo>
                    <a:lnTo>
                      <a:pt x="32" y="732"/>
                    </a:lnTo>
                    <a:lnTo>
                      <a:pt x="32" y="732"/>
                    </a:lnTo>
                    <a:lnTo>
                      <a:pt x="38" y="728"/>
                    </a:lnTo>
                    <a:lnTo>
                      <a:pt x="42" y="722"/>
                    </a:lnTo>
                    <a:lnTo>
                      <a:pt x="46" y="704"/>
                    </a:lnTo>
                    <a:lnTo>
                      <a:pt x="46" y="704"/>
                    </a:lnTo>
                    <a:lnTo>
                      <a:pt x="50" y="706"/>
                    </a:lnTo>
                    <a:lnTo>
                      <a:pt x="54" y="706"/>
                    </a:lnTo>
                    <a:lnTo>
                      <a:pt x="54" y="706"/>
                    </a:lnTo>
                    <a:lnTo>
                      <a:pt x="58" y="682"/>
                    </a:lnTo>
                    <a:lnTo>
                      <a:pt x="62" y="660"/>
                    </a:lnTo>
                    <a:lnTo>
                      <a:pt x="68" y="642"/>
                    </a:lnTo>
                    <a:lnTo>
                      <a:pt x="78" y="622"/>
                    </a:lnTo>
                    <a:lnTo>
                      <a:pt x="78" y="622"/>
                    </a:lnTo>
                    <a:lnTo>
                      <a:pt x="80" y="626"/>
                    </a:lnTo>
                    <a:lnTo>
                      <a:pt x="82" y="630"/>
                    </a:lnTo>
                    <a:lnTo>
                      <a:pt x="82" y="640"/>
                    </a:lnTo>
                    <a:lnTo>
                      <a:pt x="82" y="640"/>
                    </a:lnTo>
                    <a:lnTo>
                      <a:pt x="86" y="638"/>
                    </a:lnTo>
                    <a:lnTo>
                      <a:pt x="90" y="636"/>
                    </a:lnTo>
                    <a:lnTo>
                      <a:pt x="90" y="626"/>
                    </a:lnTo>
                    <a:lnTo>
                      <a:pt x="90" y="626"/>
                    </a:lnTo>
                    <a:lnTo>
                      <a:pt x="94" y="630"/>
                    </a:lnTo>
                    <a:lnTo>
                      <a:pt x="96" y="638"/>
                    </a:lnTo>
                    <a:lnTo>
                      <a:pt x="100" y="644"/>
                    </a:lnTo>
                    <a:lnTo>
                      <a:pt x="102" y="646"/>
                    </a:lnTo>
                    <a:lnTo>
                      <a:pt x="104" y="648"/>
                    </a:lnTo>
                    <a:lnTo>
                      <a:pt x="104" y="648"/>
                    </a:lnTo>
                    <a:lnTo>
                      <a:pt x="114" y="642"/>
                    </a:lnTo>
                    <a:lnTo>
                      <a:pt x="122" y="638"/>
                    </a:lnTo>
                    <a:lnTo>
                      <a:pt x="126" y="636"/>
                    </a:lnTo>
                    <a:lnTo>
                      <a:pt x="128" y="632"/>
                    </a:lnTo>
                    <a:lnTo>
                      <a:pt x="130" y="628"/>
                    </a:lnTo>
                    <a:lnTo>
                      <a:pt x="130" y="620"/>
                    </a:lnTo>
                    <a:lnTo>
                      <a:pt x="130" y="620"/>
                    </a:lnTo>
                    <a:lnTo>
                      <a:pt x="134" y="622"/>
                    </a:lnTo>
                    <a:lnTo>
                      <a:pt x="134" y="628"/>
                    </a:lnTo>
                    <a:lnTo>
                      <a:pt x="134" y="628"/>
                    </a:lnTo>
                    <a:lnTo>
                      <a:pt x="138" y="626"/>
                    </a:lnTo>
                    <a:lnTo>
                      <a:pt x="140" y="624"/>
                    </a:lnTo>
                    <a:lnTo>
                      <a:pt x="142" y="618"/>
                    </a:lnTo>
                    <a:lnTo>
                      <a:pt x="142" y="618"/>
                    </a:lnTo>
                    <a:lnTo>
                      <a:pt x="146" y="624"/>
                    </a:lnTo>
                    <a:lnTo>
                      <a:pt x="148" y="632"/>
                    </a:lnTo>
                    <a:lnTo>
                      <a:pt x="148" y="638"/>
                    </a:lnTo>
                    <a:lnTo>
                      <a:pt x="148" y="646"/>
                    </a:lnTo>
                    <a:lnTo>
                      <a:pt x="144" y="660"/>
                    </a:lnTo>
                    <a:lnTo>
                      <a:pt x="138" y="668"/>
                    </a:lnTo>
                    <a:lnTo>
                      <a:pt x="138" y="668"/>
                    </a:lnTo>
                    <a:lnTo>
                      <a:pt x="136" y="670"/>
                    </a:lnTo>
                    <a:lnTo>
                      <a:pt x="134" y="668"/>
                    </a:lnTo>
                    <a:lnTo>
                      <a:pt x="132" y="666"/>
                    </a:lnTo>
                    <a:lnTo>
                      <a:pt x="128" y="664"/>
                    </a:lnTo>
                    <a:lnTo>
                      <a:pt x="128" y="664"/>
                    </a:lnTo>
                    <a:lnTo>
                      <a:pt x="126" y="672"/>
                    </a:lnTo>
                    <a:lnTo>
                      <a:pt x="124" y="678"/>
                    </a:lnTo>
                    <a:lnTo>
                      <a:pt x="122" y="696"/>
                    </a:lnTo>
                    <a:lnTo>
                      <a:pt x="122" y="714"/>
                    </a:lnTo>
                    <a:lnTo>
                      <a:pt x="122" y="732"/>
                    </a:lnTo>
                    <a:lnTo>
                      <a:pt x="122" y="732"/>
                    </a:lnTo>
                    <a:lnTo>
                      <a:pt x="124" y="730"/>
                    </a:lnTo>
                    <a:lnTo>
                      <a:pt x="126" y="726"/>
                    </a:lnTo>
                    <a:lnTo>
                      <a:pt x="128" y="716"/>
                    </a:lnTo>
                    <a:lnTo>
                      <a:pt x="128" y="716"/>
                    </a:lnTo>
                    <a:lnTo>
                      <a:pt x="144" y="720"/>
                    </a:lnTo>
                    <a:lnTo>
                      <a:pt x="152" y="720"/>
                    </a:lnTo>
                    <a:lnTo>
                      <a:pt x="156" y="720"/>
                    </a:lnTo>
                    <a:lnTo>
                      <a:pt x="158" y="716"/>
                    </a:lnTo>
                    <a:lnTo>
                      <a:pt x="158" y="716"/>
                    </a:lnTo>
                    <a:lnTo>
                      <a:pt x="160" y="718"/>
                    </a:lnTo>
                    <a:lnTo>
                      <a:pt x="160" y="722"/>
                    </a:lnTo>
                    <a:lnTo>
                      <a:pt x="160" y="726"/>
                    </a:lnTo>
                    <a:lnTo>
                      <a:pt x="162" y="728"/>
                    </a:lnTo>
                    <a:lnTo>
                      <a:pt x="162" y="728"/>
                    </a:lnTo>
                    <a:lnTo>
                      <a:pt x="164" y="726"/>
                    </a:lnTo>
                    <a:lnTo>
                      <a:pt x="164" y="722"/>
                    </a:lnTo>
                    <a:lnTo>
                      <a:pt x="164" y="722"/>
                    </a:lnTo>
                    <a:lnTo>
                      <a:pt x="172" y="736"/>
                    </a:lnTo>
                    <a:lnTo>
                      <a:pt x="180" y="752"/>
                    </a:lnTo>
                    <a:lnTo>
                      <a:pt x="184" y="768"/>
                    </a:lnTo>
                    <a:lnTo>
                      <a:pt x="186" y="786"/>
                    </a:lnTo>
                    <a:lnTo>
                      <a:pt x="186" y="786"/>
                    </a:lnTo>
                    <a:lnTo>
                      <a:pt x="184" y="802"/>
                    </a:lnTo>
                    <a:lnTo>
                      <a:pt x="182" y="820"/>
                    </a:lnTo>
                    <a:lnTo>
                      <a:pt x="182" y="828"/>
                    </a:lnTo>
                    <a:lnTo>
                      <a:pt x="184" y="834"/>
                    </a:lnTo>
                    <a:lnTo>
                      <a:pt x="188" y="840"/>
                    </a:lnTo>
                    <a:lnTo>
                      <a:pt x="194" y="846"/>
                    </a:lnTo>
                    <a:lnTo>
                      <a:pt x="194" y="846"/>
                    </a:lnTo>
                    <a:lnTo>
                      <a:pt x="204" y="850"/>
                    </a:lnTo>
                    <a:lnTo>
                      <a:pt x="214" y="858"/>
                    </a:lnTo>
                    <a:lnTo>
                      <a:pt x="224" y="866"/>
                    </a:lnTo>
                    <a:lnTo>
                      <a:pt x="230" y="876"/>
                    </a:lnTo>
                    <a:lnTo>
                      <a:pt x="230" y="876"/>
                    </a:lnTo>
                    <a:lnTo>
                      <a:pt x="230" y="886"/>
                    </a:lnTo>
                    <a:lnTo>
                      <a:pt x="230" y="896"/>
                    </a:lnTo>
                    <a:lnTo>
                      <a:pt x="232" y="904"/>
                    </a:lnTo>
                    <a:lnTo>
                      <a:pt x="236" y="912"/>
                    </a:lnTo>
                    <a:lnTo>
                      <a:pt x="246" y="928"/>
                    </a:lnTo>
                    <a:lnTo>
                      <a:pt x="254" y="944"/>
                    </a:lnTo>
                    <a:lnTo>
                      <a:pt x="254" y="944"/>
                    </a:lnTo>
                    <a:lnTo>
                      <a:pt x="260" y="940"/>
                    </a:lnTo>
                    <a:lnTo>
                      <a:pt x="266" y="938"/>
                    </a:lnTo>
                    <a:lnTo>
                      <a:pt x="274" y="936"/>
                    </a:lnTo>
                    <a:lnTo>
                      <a:pt x="274" y="936"/>
                    </a:lnTo>
                    <a:lnTo>
                      <a:pt x="278" y="936"/>
                    </a:lnTo>
                    <a:lnTo>
                      <a:pt x="280" y="940"/>
                    </a:lnTo>
                    <a:lnTo>
                      <a:pt x="280" y="942"/>
                    </a:lnTo>
                    <a:lnTo>
                      <a:pt x="284" y="944"/>
                    </a:lnTo>
                    <a:lnTo>
                      <a:pt x="284" y="944"/>
                    </a:lnTo>
                    <a:lnTo>
                      <a:pt x="286" y="938"/>
                    </a:lnTo>
                    <a:lnTo>
                      <a:pt x="284" y="934"/>
                    </a:lnTo>
                    <a:lnTo>
                      <a:pt x="278" y="928"/>
                    </a:lnTo>
                    <a:lnTo>
                      <a:pt x="278" y="928"/>
                    </a:lnTo>
                    <a:lnTo>
                      <a:pt x="282" y="926"/>
                    </a:lnTo>
                    <a:lnTo>
                      <a:pt x="284" y="926"/>
                    </a:lnTo>
                    <a:lnTo>
                      <a:pt x="290" y="930"/>
                    </a:lnTo>
                    <a:lnTo>
                      <a:pt x="296" y="938"/>
                    </a:lnTo>
                    <a:lnTo>
                      <a:pt x="302" y="944"/>
                    </a:lnTo>
                    <a:lnTo>
                      <a:pt x="302" y="944"/>
                    </a:lnTo>
                    <a:lnTo>
                      <a:pt x="320" y="954"/>
                    </a:lnTo>
                    <a:lnTo>
                      <a:pt x="328" y="960"/>
                    </a:lnTo>
                    <a:lnTo>
                      <a:pt x="330" y="964"/>
                    </a:lnTo>
                    <a:lnTo>
                      <a:pt x="332" y="970"/>
                    </a:lnTo>
                    <a:lnTo>
                      <a:pt x="332" y="970"/>
                    </a:lnTo>
                    <a:lnTo>
                      <a:pt x="338" y="970"/>
                    </a:lnTo>
                    <a:lnTo>
                      <a:pt x="344" y="972"/>
                    </a:lnTo>
                    <a:lnTo>
                      <a:pt x="344" y="972"/>
                    </a:lnTo>
                    <a:lnTo>
                      <a:pt x="340" y="974"/>
                    </a:lnTo>
                    <a:lnTo>
                      <a:pt x="336" y="974"/>
                    </a:lnTo>
                    <a:lnTo>
                      <a:pt x="328" y="972"/>
                    </a:lnTo>
                    <a:lnTo>
                      <a:pt x="320" y="966"/>
                    </a:lnTo>
                    <a:lnTo>
                      <a:pt x="312" y="962"/>
                    </a:lnTo>
                    <a:lnTo>
                      <a:pt x="312" y="962"/>
                    </a:lnTo>
                    <a:lnTo>
                      <a:pt x="310" y="964"/>
                    </a:lnTo>
                    <a:lnTo>
                      <a:pt x="310" y="968"/>
                    </a:lnTo>
                    <a:lnTo>
                      <a:pt x="312" y="976"/>
                    </a:lnTo>
                    <a:lnTo>
                      <a:pt x="314" y="986"/>
                    </a:lnTo>
                    <a:lnTo>
                      <a:pt x="314" y="990"/>
                    </a:lnTo>
                    <a:lnTo>
                      <a:pt x="312" y="994"/>
                    </a:lnTo>
                    <a:lnTo>
                      <a:pt x="312" y="994"/>
                    </a:lnTo>
                    <a:lnTo>
                      <a:pt x="312" y="996"/>
                    </a:lnTo>
                    <a:lnTo>
                      <a:pt x="314" y="996"/>
                    </a:lnTo>
                    <a:lnTo>
                      <a:pt x="316" y="994"/>
                    </a:lnTo>
                    <a:lnTo>
                      <a:pt x="316" y="992"/>
                    </a:lnTo>
                    <a:lnTo>
                      <a:pt x="316" y="992"/>
                    </a:lnTo>
                    <a:lnTo>
                      <a:pt x="316" y="998"/>
                    </a:lnTo>
                    <a:lnTo>
                      <a:pt x="318" y="1006"/>
                    </a:lnTo>
                    <a:lnTo>
                      <a:pt x="320" y="1024"/>
                    </a:lnTo>
                    <a:lnTo>
                      <a:pt x="320" y="1024"/>
                    </a:lnTo>
                    <a:lnTo>
                      <a:pt x="320" y="1024"/>
                    </a:lnTo>
                    <a:lnTo>
                      <a:pt x="322" y="1022"/>
                    </a:lnTo>
                    <a:lnTo>
                      <a:pt x="320" y="1018"/>
                    </a:lnTo>
                    <a:lnTo>
                      <a:pt x="320" y="1016"/>
                    </a:lnTo>
                    <a:lnTo>
                      <a:pt x="322" y="1014"/>
                    </a:lnTo>
                    <a:lnTo>
                      <a:pt x="322" y="1014"/>
                    </a:lnTo>
                    <a:lnTo>
                      <a:pt x="322" y="1014"/>
                    </a:lnTo>
                    <a:lnTo>
                      <a:pt x="324" y="1012"/>
                    </a:lnTo>
                    <a:lnTo>
                      <a:pt x="324" y="1016"/>
                    </a:lnTo>
                    <a:lnTo>
                      <a:pt x="322" y="1020"/>
                    </a:lnTo>
                    <a:lnTo>
                      <a:pt x="322" y="1024"/>
                    </a:lnTo>
                    <a:lnTo>
                      <a:pt x="322" y="1024"/>
                    </a:lnTo>
                    <a:lnTo>
                      <a:pt x="326" y="1018"/>
                    </a:lnTo>
                    <a:lnTo>
                      <a:pt x="326" y="1018"/>
                    </a:lnTo>
                    <a:lnTo>
                      <a:pt x="332" y="1032"/>
                    </a:lnTo>
                    <a:lnTo>
                      <a:pt x="336" y="1038"/>
                    </a:lnTo>
                    <a:lnTo>
                      <a:pt x="338" y="1040"/>
                    </a:lnTo>
                    <a:lnTo>
                      <a:pt x="340" y="1040"/>
                    </a:lnTo>
                    <a:lnTo>
                      <a:pt x="340" y="1040"/>
                    </a:lnTo>
                    <a:lnTo>
                      <a:pt x="342" y="1046"/>
                    </a:lnTo>
                    <a:lnTo>
                      <a:pt x="344" y="1052"/>
                    </a:lnTo>
                    <a:lnTo>
                      <a:pt x="350" y="1064"/>
                    </a:lnTo>
                    <a:lnTo>
                      <a:pt x="356" y="1076"/>
                    </a:lnTo>
                    <a:lnTo>
                      <a:pt x="358" y="1082"/>
                    </a:lnTo>
                    <a:lnTo>
                      <a:pt x="358" y="1088"/>
                    </a:lnTo>
                    <a:lnTo>
                      <a:pt x="358" y="1088"/>
                    </a:lnTo>
                    <a:lnTo>
                      <a:pt x="354" y="1096"/>
                    </a:lnTo>
                    <a:lnTo>
                      <a:pt x="350" y="1102"/>
                    </a:lnTo>
                    <a:lnTo>
                      <a:pt x="344" y="1110"/>
                    </a:lnTo>
                    <a:lnTo>
                      <a:pt x="342" y="1118"/>
                    </a:lnTo>
                    <a:lnTo>
                      <a:pt x="342" y="1118"/>
                    </a:lnTo>
                    <a:lnTo>
                      <a:pt x="348" y="1120"/>
                    </a:lnTo>
                    <a:lnTo>
                      <a:pt x="352" y="1124"/>
                    </a:lnTo>
                    <a:lnTo>
                      <a:pt x="354" y="1130"/>
                    </a:lnTo>
                    <a:lnTo>
                      <a:pt x="352" y="1138"/>
                    </a:lnTo>
                    <a:lnTo>
                      <a:pt x="352" y="1138"/>
                    </a:lnTo>
                    <a:lnTo>
                      <a:pt x="360" y="1146"/>
                    </a:lnTo>
                    <a:lnTo>
                      <a:pt x="364" y="1148"/>
                    </a:lnTo>
                    <a:lnTo>
                      <a:pt x="368" y="1146"/>
                    </a:lnTo>
                    <a:lnTo>
                      <a:pt x="368" y="1146"/>
                    </a:lnTo>
                    <a:lnTo>
                      <a:pt x="384" y="1184"/>
                    </a:lnTo>
                    <a:lnTo>
                      <a:pt x="400" y="1224"/>
                    </a:lnTo>
                    <a:lnTo>
                      <a:pt x="406" y="1244"/>
                    </a:lnTo>
                    <a:lnTo>
                      <a:pt x="410" y="1266"/>
                    </a:lnTo>
                    <a:lnTo>
                      <a:pt x="412" y="1288"/>
                    </a:lnTo>
                    <a:lnTo>
                      <a:pt x="408" y="1312"/>
                    </a:lnTo>
                    <a:lnTo>
                      <a:pt x="408" y="1312"/>
                    </a:lnTo>
                    <a:lnTo>
                      <a:pt x="408" y="1314"/>
                    </a:lnTo>
                    <a:lnTo>
                      <a:pt x="410" y="1312"/>
                    </a:lnTo>
                    <a:lnTo>
                      <a:pt x="414" y="1312"/>
                    </a:lnTo>
                    <a:lnTo>
                      <a:pt x="416" y="1312"/>
                    </a:lnTo>
                    <a:lnTo>
                      <a:pt x="416" y="1312"/>
                    </a:lnTo>
                    <a:lnTo>
                      <a:pt x="424" y="1324"/>
                    </a:lnTo>
                    <a:lnTo>
                      <a:pt x="430" y="1338"/>
                    </a:lnTo>
                    <a:lnTo>
                      <a:pt x="436" y="1352"/>
                    </a:lnTo>
                    <a:lnTo>
                      <a:pt x="436" y="1360"/>
                    </a:lnTo>
                    <a:lnTo>
                      <a:pt x="436" y="1368"/>
                    </a:lnTo>
                    <a:lnTo>
                      <a:pt x="436" y="1368"/>
                    </a:lnTo>
                    <a:lnTo>
                      <a:pt x="438" y="1368"/>
                    </a:lnTo>
                    <a:lnTo>
                      <a:pt x="440" y="1368"/>
                    </a:lnTo>
                    <a:lnTo>
                      <a:pt x="442" y="1368"/>
                    </a:lnTo>
                    <a:lnTo>
                      <a:pt x="444" y="1370"/>
                    </a:lnTo>
                    <a:lnTo>
                      <a:pt x="444" y="1370"/>
                    </a:lnTo>
                    <a:lnTo>
                      <a:pt x="448" y="1390"/>
                    </a:lnTo>
                    <a:lnTo>
                      <a:pt x="448" y="1400"/>
                    </a:lnTo>
                    <a:lnTo>
                      <a:pt x="448" y="1410"/>
                    </a:lnTo>
                    <a:lnTo>
                      <a:pt x="448" y="1410"/>
                    </a:lnTo>
                    <a:lnTo>
                      <a:pt x="450" y="1408"/>
                    </a:lnTo>
                    <a:lnTo>
                      <a:pt x="452" y="1406"/>
                    </a:lnTo>
                    <a:lnTo>
                      <a:pt x="452" y="1400"/>
                    </a:lnTo>
                    <a:lnTo>
                      <a:pt x="452" y="1400"/>
                    </a:lnTo>
                    <a:lnTo>
                      <a:pt x="464" y="1408"/>
                    </a:lnTo>
                    <a:lnTo>
                      <a:pt x="474" y="1418"/>
                    </a:lnTo>
                    <a:lnTo>
                      <a:pt x="484" y="1430"/>
                    </a:lnTo>
                    <a:lnTo>
                      <a:pt x="490" y="1442"/>
                    </a:lnTo>
                    <a:lnTo>
                      <a:pt x="490" y="1442"/>
                    </a:lnTo>
                    <a:lnTo>
                      <a:pt x="492" y="1440"/>
                    </a:lnTo>
                    <a:lnTo>
                      <a:pt x="492" y="1436"/>
                    </a:lnTo>
                    <a:lnTo>
                      <a:pt x="490" y="1428"/>
                    </a:lnTo>
                    <a:lnTo>
                      <a:pt x="490" y="1428"/>
                    </a:lnTo>
                    <a:lnTo>
                      <a:pt x="500" y="1432"/>
                    </a:lnTo>
                    <a:lnTo>
                      <a:pt x="508" y="1436"/>
                    </a:lnTo>
                    <a:lnTo>
                      <a:pt x="512" y="1444"/>
                    </a:lnTo>
                    <a:lnTo>
                      <a:pt x="516" y="1452"/>
                    </a:lnTo>
                    <a:lnTo>
                      <a:pt x="516" y="1452"/>
                    </a:lnTo>
                    <a:lnTo>
                      <a:pt x="518" y="1450"/>
                    </a:lnTo>
                    <a:lnTo>
                      <a:pt x="518" y="1448"/>
                    </a:lnTo>
                    <a:lnTo>
                      <a:pt x="518" y="1444"/>
                    </a:lnTo>
                    <a:lnTo>
                      <a:pt x="518" y="1444"/>
                    </a:lnTo>
                    <a:lnTo>
                      <a:pt x="532" y="1452"/>
                    </a:lnTo>
                    <a:lnTo>
                      <a:pt x="544" y="1466"/>
                    </a:lnTo>
                    <a:lnTo>
                      <a:pt x="548" y="1472"/>
                    </a:lnTo>
                    <a:lnTo>
                      <a:pt x="552" y="1480"/>
                    </a:lnTo>
                    <a:lnTo>
                      <a:pt x="554" y="1490"/>
                    </a:lnTo>
                    <a:lnTo>
                      <a:pt x="554" y="1498"/>
                    </a:lnTo>
                    <a:lnTo>
                      <a:pt x="554" y="1498"/>
                    </a:lnTo>
                    <a:lnTo>
                      <a:pt x="556" y="1496"/>
                    </a:lnTo>
                    <a:lnTo>
                      <a:pt x="558" y="1492"/>
                    </a:lnTo>
                    <a:lnTo>
                      <a:pt x="560" y="1484"/>
                    </a:lnTo>
                    <a:lnTo>
                      <a:pt x="560" y="1484"/>
                    </a:lnTo>
                    <a:lnTo>
                      <a:pt x="578" y="1504"/>
                    </a:lnTo>
                    <a:lnTo>
                      <a:pt x="596" y="1526"/>
                    </a:lnTo>
                    <a:lnTo>
                      <a:pt x="604" y="1538"/>
                    </a:lnTo>
                    <a:lnTo>
                      <a:pt x="610" y="1552"/>
                    </a:lnTo>
                    <a:lnTo>
                      <a:pt x="614" y="1566"/>
                    </a:lnTo>
                    <a:lnTo>
                      <a:pt x="618" y="1582"/>
                    </a:lnTo>
                    <a:lnTo>
                      <a:pt x="618" y="1582"/>
                    </a:lnTo>
                    <a:lnTo>
                      <a:pt x="622" y="1584"/>
                    </a:lnTo>
                    <a:lnTo>
                      <a:pt x="624" y="1586"/>
                    </a:lnTo>
                    <a:lnTo>
                      <a:pt x="628" y="1596"/>
                    </a:lnTo>
                    <a:lnTo>
                      <a:pt x="630" y="1606"/>
                    </a:lnTo>
                    <a:lnTo>
                      <a:pt x="628" y="1618"/>
                    </a:lnTo>
                    <a:lnTo>
                      <a:pt x="628" y="1618"/>
                    </a:lnTo>
                    <a:lnTo>
                      <a:pt x="630" y="1616"/>
                    </a:lnTo>
                    <a:lnTo>
                      <a:pt x="632" y="1612"/>
                    </a:lnTo>
                    <a:lnTo>
                      <a:pt x="632" y="1608"/>
                    </a:lnTo>
                    <a:lnTo>
                      <a:pt x="634" y="1604"/>
                    </a:lnTo>
                    <a:lnTo>
                      <a:pt x="634" y="1604"/>
                    </a:lnTo>
                    <a:lnTo>
                      <a:pt x="638" y="1612"/>
                    </a:lnTo>
                    <a:lnTo>
                      <a:pt x="640" y="1622"/>
                    </a:lnTo>
                    <a:lnTo>
                      <a:pt x="640" y="1644"/>
                    </a:lnTo>
                    <a:lnTo>
                      <a:pt x="640" y="1644"/>
                    </a:lnTo>
                    <a:lnTo>
                      <a:pt x="644" y="1640"/>
                    </a:lnTo>
                    <a:lnTo>
                      <a:pt x="644" y="1636"/>
                    </a:lnTo>
                    <a:lnTo>
                      <a:pt x="644" y="1624"/>
                    </a:lnTo>
                    <a:lnTo>
                      <a:pt x="644" y="1624"/>
                    </a:lnTo>
                    <a:lnTo>
                      <a:pt x="648" y="1632"/>
                    </a:lnTo>
                    <a:lnTo>
                      <a:pt x="652" y="1640"/>
                    </a:lnTo>
                    <a:lnTo>
                      <a:pt x="658" y="1658"/>
                    </a:lnTo>
                    <a:lnTo>
                      <a:pt x="662" y="1678"/>
                    </a:lnTo>
                    <a:lnTo>
                      <a:pt x="664" y="1700"/>
                    </a:lnTo>
                    <a:lnTo>
                      <a:pt x="668" y="1744"/>
                    </a:lnTo>
                    <a:lnTo>
                      <a:pt x="672" y="1762"/>
                    </a:lnTo>
                    <a:lnTo>
                      <a:pt x="678" y="1780"/>
                    </a:lnTo>
                    <a:lnTo>
                      <a:pt x="678" y="1780"/>
                    </a:lnTo>
                    <a:lnTo>
                      <a:pt x="678" y="1782"/>
                    </a:lnTo>
                    <a:lnTo>
                      <a:pt x="676" y="1784"/>
                    </a:lnTo>
                    <a:lnTo>
                      <a:pt x="676" y="1784"/>
                    </a:lnTo>
                    <a:lnTo>
                      <a:pt x="674" y="1786"/>
                    </a:lnTo>
                    <a:lnTo>
                      <a:pt x="674" y="1786"/>
                    </a:lnTo>
                    <a:lnTo>
                      <a:pt x="676" y="1790"/>
                    </a:lnTo>
                    <a:lnTo>
                      <a:pt x="680" y="1792"/>
                    </a:lnTo>
                    <a:lnTo>
                      <a:pt x="682" y="1794"/>
                    </a:lnTo>
                    <a:lnTo>
                      <a:pt x="682" y="1802"/>
                    </a:lnTo>
                    <a:lnTo>
                      <a:pt x="682" y="1802"/>
                    </a:lnTo>
                    <a:lnTo>
                      <a:pt x="686" y="1800"/>
                    </a:lnTo>
                    <a:lnTo>
                      <a:pt x="684" y="1796"/>
                    </a:lnTo>
                    <a:lnTo>
                      <a:pt x="684" y="1792"/>
                    </a:lnTo>
                    <a:lnTo>
                      <a:pt x="684" y="1786"/>
                    </a:lnTo>
                    <a:lnTo>
                      <a:pt x="684" y="1786"/>
                    </a:lnTo>
                    <a:lnTo>
                      <a:pt x="690" y="1796"/>
                    </a:lnTo>
                    <a:lnTo>
                      <a:pt x="692" y="1802"/>
                    </a:lnTo>
                    <a:lnTo>
                      <a:pt x="694" y="1810"/>
                    </a:lnTo>
                    <a:lnTo>
                      <a:pt x="694" y="1810"/>
                    </a:lnTo>
                    <a:lnTo>
                      <a:pt x="690" y="1810"/>
                    </a:lnTo>
                    <a:lnTo>
                      <a:pt x="690" y="1810"/>
                    </a:lnTo>
                    <a:lnTo>
                      <a:pt x="688" y="1808"/>
                    </a:lnTo>
                    <a:lnTo>
                      <a:pt x="686" y="1808"/>
                    </a:lnTo>
                    <a:lnTo>
                      <a:pt x="686" y="1808"/>
                    </a:lnTo>
                    <a:lnTo>
                      <a:pt x="696" y="1818"/>
                    </a:lnTo>
                    <a:lnTo>
                      <a:pt x="704" y="1828"/>
                    </a:lnTo>
                    <a:lnTo>
                      <a:pt x="708" y="1834"/>
                    </a:lnTo>
                    <a:lnTo>
                      <a:pt x="710" y="1842"/>
                    </a:lnTo>
                    <a:lnTo>
                      <a:pt x="712" y="1852"/>
                    </a:lnTo>
                    <a:lnTo>
                      <a:pt x="710" y="1862"/>
                    </a:lnTo>
                    <a:lnTo>
                      <a:pt x="710" y="1862"/>
                    </a:lnTo>
                    <a:lnTo>
                      <a:pt x="710" y="1868"/>
                    </a:lnTo>
                    <a:lnTo>
                      <a:pt x="706" y="1870"/>
                    </a:lnTo>
                    <a:lnTo>
                      <a:pt x="700" y="1876"/>
                    </a:lnTo>
                    <a:lnTo>
                      <a:pt x="700" y="1876"/>
                    </a:lnTo>
                    <a:lnTo>
                      <a:pt x="702" y="1878"/>
                    </a:lnTo>
                    <a:lnTo>
                      <a:pt x="702" y="1880"/>
                    </a:lnTo>
                    <a:lnTo>
                      <a:pt x="704" y="1884"/>
                    </a:lnTo>
                    <a:lnTo>
                      <a:pt x="704" y="1884"/>
                    </a:lnTo>
                    <a:lnTo>
                      <a:pt x="700" y="1884"/>
                    </a:lnTo>
                    <a:lnTo>
                      <a:pt x="696" y="1886"/>
                    </a:lnTo>
                    <a:lnTo>
                      <a:pt x="694" y="1886"/>
                    </a:lnTo>
                    <a:lnTo>
                      <a:pt x="690" y="1890"/>
                    </a:lnTo>
                    <a:lnTo>
                      <a:pt x="690" y="1890"/>
                    </a:lnTo>
                    <a:lnTo>
                      <a:pt x="694" y="1894"/>
                    </a:lnTo>
                    <a:lnTo>
                      <a:pt x="694" y="1902"/>
                    </a:lnTo>
                    <a:lnTo>
                      <a:pt x="694" y="1902"/>
                    </a:lnTo>
                    <a:lnTo>
                      <a:pt x="696" y="1900"/>
                    </a:lnTo>
                    <a:lnTo>
                      <a:pt x="696" y="1900"/>
                    </a:lnTo>
                    <a:lnTo>
                      <a:pt x="698" y="1896"/>
                    </a:lnTo>
                    <a:lnTo>
                      <a:pt x="698" y="1894"/>
                    </a:lnTo>
                    <a:lnTo>
                      <a:pt x="702" y="1896"/>
                    </a:lnTo>
                    <a:lnTo>
                      <a:pt x="702" y="1896"/>
                    </a:lnTo>
                    <a:lnTo>
                      <a:pt x="704" y="1896"/>
                    </a:lnTo>
                    <a:lnTo>
                      <a:pt x="706" y="1898"/>
                    </a:lnTo>
                    <a:lnTo>
                      <a:pt x="704" y="1902"/>
                    </a:lnTo>
                    <a:lnTo>
                      <a:pt x="702" y="1910"/>
                    </a:lnTo>
                    <a:lnTo>
                      <a:pt x="702" y="1910"/>
                    </a:lnTo>
                    <a:lnTo>
                      <a:pt x="698" y="1910"/>
                    </a:lnTo>
                    <a:lnTo>
                      <a:pt x="696" y="1908"/>
                    </a:lnTo>
                    <a:lnTo>
                      <a:pt x="696" y="1906"/>
                    </a:lnTo>
                    <a:lnTo>
                      <a:pt x="694" y="1904"/>
                    </a:lnTo>
                    <a:lnTo>
                      <a:pt x="694" y="1904"/>
                    </a:lnTo>
                    <a:lnTo>
                      <a:pt x="694" y="1908"/>
                    </a:lnTo>
                    <a:lnTo>
                      <a:pt x="694" y="1912"/>
                    </a:lnTo>
                    <a:lnTo>
                      <a:pt x="692" y="1916"/>
                    </a:lnTo>
                    <a:lnTo>
                      <a:pt x="692" y="1916"/>
                    </a:lnTo>
                    <a:lnTo>
                      <a:pt x="700" y="1918"/>
                    </a:lnTo>
                    <a:lnTo>
                      <a:pt x="708" y="1918"/>
                    </a:lnTo>
                    <a:lnTo>
                      <a:pt x="716" y="1920"/>
                    </a:lnTo>
                    <a:lnTo>
                      <a:pt x="720" y="1922"/>
                    </a:lnTo>
                    <a:lnTo>
                      <a:pt x="724" y="1924"/>
                    </a:lnTo>
                    <a:lnTo>
                      <a:pt x="724" y="1924"/>
                    </a:lnTo>
                    <a:lnTo>
                      <a:pt x="722" y="1930"/>
                    </a:lnTo>
                    <a:lnTo>
                      <a:pt x="718" y="1936"/>
                    </a:lnTo>
                    <a:lnTo>
                      <a:pt x="714" y="1938"/>
                    </a:lnTo>
                    <a:lnTo>
                      <a:pt x="708" y="1942"/>
                    </a:lnTo>
                    <a:lnTo>
                      <a:pt x="708" y="1942"/>
                    </a:lnTo>
                    <a:lnTo>
                      <a:pt x="708" y="1938"/>
                    </a:lnTo>
                    <a:lnTo>
                      <a:pt x="706" y="1936"/>
                    </a:lnTo>
                    <a:lnTo>
                      <a:pt x="702" y="1932"/>
                    </a:lnTo>
                    <a:lnTo>
                      <a:pt x="696" y="1928"/>
                    </a:lnTo>
                    <a:lnTo>
                      <a:pt x="696" y="1926"/>
                    </a:lnTo>
                    <a:lnTo>
                      <a:pt x="696" y="1922"/>
                    </a:lnTo>
                    <a:lnTo>
                      <a:pt x="696" y="1922"/>
                    </a:lnTo>
                    <a:lnTo>
                      <a:pt x="692" y="1928"/>
                    </a:lnTo>
                    <a:lnTo>
                      <a:pt x="692" y="1928"/>
                    </a:lnTo>
                    <a:lnTo>
                      <a:pt x="684" y="1922"/>
                    </a:lnTo>
                    <a:lnTo>
                      <a:pt x="682" y="1918"/>
                    </a:lnTo>
                    <a:lnTo>
                      <a:pt x="682" y="1912"/>
                    </a:lnTo>
                    <a:lnTo>
                      <a:pt x="682" y="1912"/>
                    </a:lnTo>
                    <a:lnTo>
                      <a:pt x="686" y="1914"/>
                    </a:lnTo>
                    <a:lnTo>
                      <a:pt x="688" y="1914"/>
                    </a:lnTo>
                    <a:lnTo>
                      <a:pt x="690" y="1912"/>
                    </a:lnTo>
                    <a:lnTo>
                      <a:pt x="690" y="1912"/>
                    </a:lnTo>
                    <a:lnTo>
                      <a:pt x="690" y="1896"/>
                    </a:lnTo>
                    <a:lnTo>
                      <a:pt x="690" y="1896"/>
                    </a:lnTo>
                    <a:lnTo>
                      <a:pt x="676" y="1906"/>
                    </a:lnTo>
                    <a:lnTo>
                      <a:pt x="670" y="1912"/>
                    </a:lnTo>
                    <a:lnTo>
                      <a:pt x="662" y="1920"/>
                    </a:lnTo>
                    <a:lnTo>
                      <a:pt x="662" y="1920"/>
                    </a:lnTo>
                    <a:lnTo>
                      <a:pt x="668" y="1926"/>
                    </a:lnTo>
                    <a:lnTo>
                      <a:pt x="668" y="1926"/>
                    </a:lnTo>
                    <a:lnTo>
                      <a:pt x="666" y="1932"/>
                    </a:lnTo>
                    <a:lnTo>
                      <a:pt x="660" y="1936"/>
                    </a:lnTo>
                    <a:lnTo>
                      <a:pt x="654" y="1938"/>
                    </a:lnTo>
                    <a:lnTo>
                      <a:pt x="648" y="1940"/>
                    </a:lnTo>
                    <a:lnTo>
                      <a:pt x="648" y="1940"/>
                    </a:lnTo>
                    <a:lnTo>
                      <a:pt x="580" y="1898"/>
                    </a:lnTo>
                    <a:lnTo>
                      <a:pt x="512" y="1856"/>
                    </a:lnTo>
                    <a:lnTo>
                      <a:pt x="512" y="1856"/>
                    </a:lnTo>
                    <a:lnTo>
                      <a:pt x="546" y="1880"/>
                    </a:lnTo>
                    <a:lnTo>
                      <a:pt x="578" y="1902"/>
                    </a:lnTo>
                    <a:lnTo>
                      <a:pt x="648" y="1944"/>
                    </a:lnTo>
                    <a:lnTo>
                      <a:pt x="648" y="1944"/>
                    </a:lnTo>
                    <a:lnTo>
                      <a:pt x="648" y="1954"/>
                    </a:lnTo>
                    <a:lnTo>
                      <a:pt x="646" y="1962"/>
                    </a:lnTo>
                    <a:lnTo>
                      <a:pt x="644" y="1968"/>
                    </a:lnTo>
                    <a:lnTo>
                      <a:pt x="640" y="1974"/>
                    </a:lnTo>
                    <a:lnTo>
                      <a:pt x="640" y="1974"/>
                    </a:lnTo>
                    <a:lnTo>
                      <a:pt x="644" y="1974"/>
                    </a:lnTo>
                    <a:lnTo>
                      <a:pt x="646" y="1970"/>
                    </a:lnTo>
                    <a:lnTo>
                      <a:pt x="650" y="1962"/>
                    </a:lnTo>
                    <a:lnTo>
                      <a:pt x="650" y="1950"/>
                    </a:lnTo>
                    <a:lnTo>
                      <a:pt x="652" y="1944"/>
                    </a:lnTo>
                    <a:lnTo>
                      <a:pt x="654" y="1940"/>
                    </a:lnTo>
                    <a:lnTo>
                      <a:pt x="654" y="1940"/>
                    </a:lnTo>
                    <a:lnTo>
                      <a:pt x="658" y="1940"/>
                    </a:lnTo>
                    <a:lnTo>
                      <a:pt x="660" y="1940"/>
                    </a:lnTo>
                    <a:lnTo>
                      <a:pt x="666" y="1944"/>
                    </a:lnTo>
                    <a:lnTo>
                      <a:pt x="666" y="1944"/>
                    </a:lnTo>
                    <a:lnTo>
                      <a:pt x="666" y="1956"/>
                    </a:lnTo>
                    <a:lnTo>
                      <a:pt x="664" y="1970"/>
                    </a:lnTo>
                    <a:lnTo>
                      <a:pt x="662" y="1976"/>
                    </a:lnTo>
                    <a:lnTo>
                      <a:pt x="658" y="1980"/>
                    </a:lnTo>
                    <a:lnTo>
                      <a:pt x="654" y="1984"/>
                    </a:lnTo>
                    <a:lnTo>
                      <a:pt x="648" y="1986"/>
                    </a:lnTo>
                    <a:lnTo>
                      <a:pt x="648" y="1986"/>
                    </a:lnTo>
                    <a:lnTo>
                      <a:pt x="634" y="1976"/>
                    </a:lnTo>
                    <a:lnTo>
                      <a:pt x="626" y="1972"/>
                    </a:lnTo>
                    <a:lnTo>
                      <a:pt x="622" y="1972"/>
                    </a:lnTo>
                    <a:lnTo>
                      <a:pt x="616" y="1974"/>
                    </a:lnTo>
                    <a:lnTo>
                      <a:pt x="616" y="1974"/>
                    </a:lnTo>
                    <a:lnTo>
                      <a:pt x="628" y="1982"/>
                    </a:lnTo>
                    <a:lnTo>
                      <a:pt x="638" y="1992"/>
                    </a:lnTo>
                    <a:lnTo>
                      <a:pt x="638" y="1992"/>
                    </a:lnTo>
                    <a:lnTo>
                      <a:pt x="660" y="1984"/>
                    </a:lnTo>
                    <a:lnTo>
                      <a:pt x="670" y="1980"/>
                    </a:lnTo>
                    <a:lnTo>
                      <a:pt x="678" y="1974"/>
                    </a:lnTo>
                    <a:lnTo>
                      <a:pt x="678" y="1974"/>
                    </a:lnTo>
                    <a:lnTo>
                      <a:pt x="680" y="1976"/>
                    </a:lnTo>
                    <a:lnTo>
                      <a:pt x="680" y="1980"/>
                    </a:lnTo>
                    <a:lnTo>
                      <a:pt x="680" y="1980"/>
                    </a:lnTo>
                    <a:lnTo>
                      <a:pt x="684" y="1968"/>
                    </a:lnTo>
                    <a:lnTo>
                      <a:pt x="684" y="1956"/>
                    </a:lnTo>
                    <a:lnTo>
                      <a:pt x="684" y="1944"/>
                    </a:lnTo>
                    <a:lnTo>
                      <a:pt x="688" y="1932"/>
                    </a:lnTo>
                    <a:lnTo>
                      <a:pt x="688" y="1932"/>
                    </a:lnTo>
                    <a:lnTo>
                      <a:pt x="700" y="1938"/>
                    </a:lnTo>
                    <a:lnTo>
                      <a:pt x="712" y="1946"/>
                    </a:lnTo>
                    <a:lnTo>
                      <a:pt x="732" y="1964"/>
                    </a:lnTo>
                    <a:lnTo>
                      <a:pt x="732" y="1964"/>
                    </a:lnTo>
                    <a:lnTo>
                      <a:pt x="734" y="1962"/>
                    </a:lnTo>
                    <a:lnTo>
                      <a:pt x="736" y="1962"/>
                    </a:lnTo>
                    <a:lnTo>
                      <a:pt x="740" y="1960"/>
                    </a:lnTo>
                    <a:lnTo>
                      <a:pt x="742" y="1958"/>
                    </a:lnTo>
                    <a:lnTo>
                      <a:pt x="742" y="1958"/>
                    </a:lnTo>
                    <a:lnTo>
                      <a:pt x="748" y="1968"/>
                    </a:lnTo>
                    <a:lnTo>
                      <a:pt x="758" y="1976"/>
                    </a:lnTo>
                    <a:lnTo>
                      <a:pt x="768" y="1982"/>
                    </a:lnTo>
                    <a:lnTo>
                      <a:pt x="778" y="1990"/>
                    </a:lnTo>
                    <a:lnTo>
                      <a:pt x="778" y="1990"/>
                    </a:lnTo>
                    <a:lnTo>
                      <a:pt x="774" y="2006"/>
                    </a:lnTo>
                    <a:lnTo>
                      <a:pt x="770" y="2022"/>
                    </a:lnTo>
                    <a:lnTo>
                      <a:pt x="766" y="2038"/>
                    </a:lnTo>
                    <a:lnTo>
                      <a:pt x="764" y="2046"/>
                    </a:lnTo>
                    <a:lnTo>
                      <a:pt x="758" y="2052"/>
                    </a:lnTo>
                    <a:lnTo>
                      <a:pt x="758" y="2052"/>
                    </a:lnTo>
                    <a:lnTo>
                      <a:pt x="752" y="2054"/>
                    </a:lnTo>
                    <a:lnTo>
                      <a:pt x="746" y="2052"/>
                    </a:lnTo>
                    <a:lnTo>
                      <a:pt x="742" y="2050"/>
                    </a:lnTo>
                    <a:lnTo>
                      <a:pt x="740" y="2046"/>
                    </a:lnTo>
                    <a:lnTo>
                      <a:pt x="740" y="2046"/>
                    </a:lnTo>
                    <a:lnTo>
                      <a:pt x="736" y="2046"/>
                    </a:lnTo>
                    <a:lnTo>
                      <a:pt x="736" y="2050"/>
                    </a:lnTo>
                    <a:lnTo>
                      <a:pt x="734" y="2052"/>
                    </a:lnTo>
                    <a:lnTo>
                      <a:pt x="730" y="2052"/>
                    </a:lnTo>
                    <a:lnTo>
                      <a:pt x="730" y="2052"/>
                    </a:lnTo>
                    <a:lnTo>
                      <a:pt x="724" y="2050"/>
                    </a:lnTo>
                    <a:lnTo>
                      <a:pt x="718" y="2044"/>
                    </a:lnTo>
                    <a:lnTo>
                      <a:pt x="712" y="2040"/>
                    </a:lnTo>
                    <a:lnTo>
                      <a:pt x="708" y="2040"/>
                    </a:lnTo>
                    <a:lnTo>
                      <a:pt x="704" y="2040"/>
                    </a:lnTo>
                    <a:lnTo>
                      <a:pt x="704" y="2040"/>
                    </a:lnTo>
                    <a:lnTo>
                      <a:pt x="704" y="2044"/>
                    </a:lnTo>
                    <a:lnTo>
                      <a:pt x="706" y="2046"/>
                    </a:lnTo>
                    <a:lnTo>
                      <a:pt x="714" y="2048"/>
                    </a:lnTo>
                    <a:lnTo>
                      <a:pt x="722" y="2050"/>
                    </a:lnTo>
                    <a:lnTo>
                      <a:pt x="724" y="2054"/>
                    </a:lnTo>
                    <a:lnTo>
                      <a:pt x="724" y="2058"/>
                    </a:lnTo>
                    <a:lnTo>
                      <a:pt x="724" y="2058"/>
                    </a:lnTo>
                    <a:lnTo>
                      <a:pt x="728" y="2056"/>
                    </a:lnTo>
                    <a:lnTo>
                      <a:pt x="734" y="2056"/>
                    </a:lnTo>
                    <a:lnTo>
                      <a:pt x="746" y="2056"/>
                    </a:lnTo>
                    <a:lnTo>
                      <a:pt x="746" y="2056"/>
                    </a:lnTo>
                    <a:lnTo>
                      <a:pt x="746" y="2066"/>
                    </a:lnTo>
                    <a:lnTo>
                      <a:pt x="744" y="2076"/>
                    </a:lnTo>
                    <a:lnTo>
                      <a:pt x="742" y="2086"/>
                    </a:lnTo>
                    <a:lnTo>
                      <a:pt x="744" y="2092"/>
                    </a:lnTo>
                    <a:lnTo>
                      <a:pt x="746" y="2096"/>
                    </a:lnTo>
                    <a:lnTo>
                      <a:pt x="746" y="2096"/>
                    </a:lnTo>
                    <a:lnTo>
                      <a:pt x="750" y="2070"/>
                    </a:lnTo>
                    <a:lnTo>
                      <a:pt x="750" y="2070"/>
                    </a:lnTo>
                    <a:lnTo>
                      <a:pt x="754" y="2070"/>
                    </a:lnTo>
                    <a:lnTo>
                      <a:pt x="758" y="2070"/>
                    </a:lnTo>
                    <a:lnTo>
                      <a:pt x="762" y="2066"/>
                    </a:lnTo>
                    <a:lnTo>
                      <a:pt x="764" y="2060"/>
                    </a:lnTo>
                    <a:lnTo>
                      <a:pt x="768" y="2054"/>
                    </a:lnTo>
                    <a:lnTo>
                      <a:pt x="768" y="2054"/>
                    </a:lnTo>
                    <a:lnTo>
                      <a:pt x="772" y="2056"/>
                    </a:lnTo>
                    <a:lnTo>
                      <a:pt x="776" y="2060"/>
                    </a:lnTo>
                    <a:lnTo>
                      <a:pt x="778" y="2064"/>
                    </a:lnTo>
                    <a:lnTo>
                      <a:pt x="782" y="2066"/>
                    </a:lnTo>
                    <a:lnTo>
                      <a:pt x="782" y="2066"/>
                    </a:lnTo>
                    <a:lnTo>
                      <a:pt x="782" y="2062"/>
                    </a:lnTo>
                    <a:lnTo>
                      <a:pt x="780" y="2060"/>
                    </a:lnTo>
                    <a:lnTo>
                      <a:pt x="776" y="2054"/>
                    </a:lnTo>
                    <a:lnTo>
                      <a:pt x="776" y="2054"/>
                    </a:lnTo>
                    <a:lnTo>
                      <a:pt x="780" y="2052"/>
                    </a:lnTo>
                    <a:lnTo>
                      <a:pt x="782" y="2048"/>
                    </a:lnTo>
                    <a:lnTo>
                      <a:pt x="784" y="2038"/>
                    </a:lnTo>
                    <a:lnTo>
                      <a:pt x="784" y="2028"/>
                    </a:lnTo>
                    <a:lnTo>
                      <a:pt x="788" y="2024"/>
                    </a:lnTo>
                    <a:lnTo>
                      <a:pt x="792" y="2022"/>
                    </a:lnTo>
                    <a:lnTo>
                      <a:pt x="792" y="2022"/>
                    </a:lnTo>
                    <a:lnTo>
                      <a:pt x="796" y="2022"/>
                    </a:lnTo>
                    <a:lnTo>
                      <a:pt x="802" y="2024"/>
                    </a:lnTo>
                    <a:lnTo>
                      <a:pt x="812" y="2030"/>
                    </a:lnTo>
                    <a:lnTo>
                      <a:pt x="812" y="2030"/>
                    </a:lnTo>
                    <a:lnTo>
                      <a:pt x="814" y="2028"/>
                    </a:lnTo>
                    <a:lnTo>
                      <a:pt x="814" y="2028"/>
                    </a:lnTo>
                    <a:lnTo>
                      <a:pt x="812" y="2026"/>
                    </a:lnTo>
                    <a:lnTo>
                      <a:pt x="814" y="2024"/>
                    </a:lnTo>
                    <a:lnTo>
                      <a:pt x="814" y="2024"/>
                    </a:lnTo>
                    <a:lnTo>
                      <a:pt x="818" y="2028"/>
                    </a:lnTo>
                    <a:lnTo>
                      <a:pt x="822" y="2030"/>
                    </a:lnTo>
                    <a:lnTo>
                      <a:pt x="826" y="2034"/>
                    </a:lnTo>
                    <a:lnTo>
                      <a:pt x="826" y="2042"/>
                    </a:lnTo>
                    <a:lnTo>
                      <a:pt x="826" y="2042"/>
                    </a:lnTo>
                    <a:lnTo>
                      <a:pt x="832" y="2042"/>
                    </a:lnTo>
                    <a:lnTo>
                      <a:pt x="838" y="2046"/>
                    </a:lnTo>
                    <a:lnTo>
                      <a:pt x="848" y="2058"/>
                    </a:lnTo>
                    <a:lnTo>
                      <a:pt x="858" y="2070"/>
                    </a:lnTo>
                    <a:lnTo>
                      <a:pt x="864" y="2074"/>
                    </a:lnTo>
                    <a:lnTo>
                      <a:pt x="868" y="2072"/>
                    </a:lnTo>
                    <a:lnTo>
                      <a:pt x="868" y="2072"/>
                    </a:lnTo>
                    <a:lnTo>
                      <a:pt x="870" y="2078"/>
                    </a:lnTo>
                    <a:lnTo>
                      <a:pt x="870" y="2082"/>
                    </a:lnTo>
                    <a:lnTo>
                      <a:pt x="872" y="2088"/>
                    </a:lnTo>
                    <a:lnTo>
                      <a:pt x="876" y="2092"/>
                    </a:lnTo>
                    <a:lnTo>
                      <a:pt x="876" y="2092"/>
                    </a:lnTo>
                    <a:lnTo>
                      <a:pt x="878" y="2088"/>
                    </a:lnTo>
                    <a:lnTo>
                      <a:pt x="880" y="2088"/>
                    </a:lnTo>
                    <a:lnTo>
                      <a:pt x="882" y="2088"/>
                    </a:lnTo>
                    <a:lnTo>
                      <a:pt x="882" y="2088"/>
                    </a:lnTo>
                    <a:lnTo>
                      <a:pt x="886" y="2096"/>
                    </a:lnTo>
                    <a:lnTo>
                      <a:pt x="890" y="2104"/>
                    </a:lnTo>
                    <a:lnTo>
                      <a:pt x="896" y="2108"/>
                    </a:lnTo>
                    <a:lnTo>
                      <a:pt x="902" y="2108"/>
                    </a:lnTo>
                    <a:lnTo>
                      <a:pt x="902" y="2108"/>
                    </a:lnTo>
                    <a:lnTo>
                      <a:pt x="906" y="2114"/>
                    </a:lnTo>
                    <a:lnTo>
                      <a:pt x="908" y="2122"/>
                    </a:lnTo>
                    <a:lnTo>
                      <a:pt x="910" y="2128"/>
                    </a:lnTo>
                    <a:lnTo>
                      <a:pt x="912" y="2136"/>
                    </a:lnTo>
                    <a:lnTo>
                      <a:pt x="912" y="2136"/>
                    </a:lnTo>
                    <a:lnTo>
                      <a:pt x="914" y="2134"/>
                    </a:lnTo>
                    <a:lnTo>
                      <a:pt x="914" y="2130"/>
                    </a:lnTo>
                    <a:lnTo>
                      <a:pt x="914" y="2126"/>
                    </a:lnTo>
                    <a:lnTo>
                      <a:pt x="916" y="2124"/>
                    </a:lnTo>
                    <a:lnTo>
                      <a:pt x="916" y="2124"/>
                    </a:lnTo>
                    <a:lnTo>
                      <a:pt x="918" y="2126"/>
                    </a:lnTo>
                    <a:lnTo>
                      <a:pt x="920" y="2128"/>
                    </a:lnTo>
                    <a:lnTo>
                      <a:pt x="924" y="2134"/>
                    </a:lnTo>
                    <a:lnTo>
                      <a:pt x="924" y="2134"/>
                    </a:lnTo>
                    <a:lnTo>
                      <a:pt x="928" y="2128"/>
                    </a:lnTo>
                    <a:lnTo>
                      <a:pt x="928" y="2128"/>
                    </a:lnTo>
                    <a:lnTo>
                      <a:pt x="930" y="2130"/>
                    </a:lnTo>
                    <a:lnTo>
                      <a:pt x="930" y="2132"/>
                    </a:lnTo>
                    <a:lnTo>
                      <a:pt x="926" y="2136"/>
                    </a:lnTo>
                    <a:lnTo>
                      <a:pt x="926" y="2136"/>
                    </a:lnTo>
                    <a:lnTo>
                      <a:pt x="932" y="2142"/>
                    </a:lnTo>
                    <a:lnTo>
                      <a:pt x="936" y="2148"/>
                    </a:lnTo>
                    <a:lnTo>
                      <a:pt x="942" y="2156"/>
                    </a:lnTo>
                    <a:lnTo>
                      <a:pt x="946" y="2162"/>
                    </a:lnTo>
                    <a:lnTo>
                      <a:pt x="946" y="2162"/>
                    </a:lnTo>
                    <a:lnTo>
                      <a:pt x="944" y="2182"/>
                    </a:lnTo>
                    <a:lnTo>
                      <a:pt x="944" y="2182"/>
                    </a:lnTo>
                    <a:lnTo>
                      <a:pt x="944" y="2182"/>
                    </a:lnTo>
                    <a:lnTo>
                      <a:pt x="946" y="2180"/>
                    </a:lnTo>
                    <a:lnTo>
                      <a:pt x="948" y="2178"/>
                    </a:lnTo>
                    <a:lnTo>
                      <a:pt x="950" y="2176"/>
                    </a:lnTo>
                    <a:lnTo>
                      <a:pt x="952" y="2178"/>
                    </a:lnTo>
                    <a:lnTo>
                      <a:pt x="952" y="2178"/>
                    </a:lnTo>
                    <a:lnTo>
                      <a:pt x="954" y="2184"/>
                    </a:lnTo>
                    <a:lnTo>
                      <a:pt x="954" y="2192"/>
                    </a:lnTo>
                    <a:lnTo>
                      <a:pt x="950" y="2204"/>
                    </a:lnTo>
                    <a:lnTo>
                      <a:pt x="946" y="2220"/>
                    </a:lnTo>
                    <a:lnTo>
                      <a:pt x="946" y="2228"/>
                    </a:lnTo>
                    <a:lnTo>
                      <a:pt x="948" y="2236"/>
                    </a:lnTo>
                    <a:lnTo>
                      <a:pt x="948" y="2236"/>
                    </a:lnTo>
                    <a:lnTo>
                      <a:pt x="954" y="2234"/>
                    </a:lnTo>
                    <a:lnTo>
                      <a:pt x="956" y="2228"/>
                    </a:lnTo>
                    <a:lnTo>
                      <a:pt x="958" y="2216"/>
                    </a:lnTo>
                    <a:lnTo>
                      <a:pt x="958" y="2210"/>
                    </a:lnTo>
                    <a:lnTo>
                      <a:pt x="960" y="2204"/>
                    </a:lnTo>
                    <a:lnTo>
                      <a:pt x="964" y="2202"/>
                    </a:lnTo>
                    <a:lnTo>
                      <a:pt x="970" y="2200"/>
                    </a:lnTo>
                    <a:lnTo>
                      <a:pt x="970" y="2200"/>
                    </a:lnTo>
                    <a:lnTo>
                      <a:pt x="970" y="2212"/>
                    </a:lnTo>
                    <a:lnTo>
                      <a:pt x="968" y="2222"/>
                    </a:lnTo>
                    <a:lnTo>
                      <a:pt x="968" y="2222"/>
                    </a:lnTo>
                    <a:lnTo>
                      <a:pt x="970" y="2222"/>
                    </a:lnTo>
                    <a:lnTo>
                      <a:pt x="974" y="2220"/>
                    </a:lnTo>
                    <a:lnTo>
                      <a:pt x="978" y="2212"/>
                    </a:lnTo>
                    <a:lnTo>
                      <a:pt x="978" y="2212"/>
                    </a:lnTo>
                    <a:lnTo>
                      <a:pt x="986" y="2214"/>
                    </a:lnTo>
                    <a:lnTo>
                      <a:pt x="990" y="2214"/>
                    </a:lnTo>
                    <a:lnTo>
                      <a:pt x="992" y="2218"/>
                    </a:lnTo>
                    <a:lnTo>
                      <a:pt x="992" y="2218"/>
                    </a:lnTo>
                    <a:lnTo>
                      <a:pt x="996" y="2214"/>
                    </a:lnTo>
                    <a:lnTo>
                      <a:pt x="996" y="2212"/>
                    </a:lnTo>
                    <a:lnTo>
                      <a:pt x="994" y="2210"/>
                    </a:lnTo>
                    <a:lnTo>
                      <a:pt x="994" y="2210"/>
                    </a:lnTo>
                    <a:lnTo>
                      <a:pt x="1004" y="2212"/>
                    </a:lnTo>
                    <a:lnTo>
                      <a:pt x="1012" y="2218"/>
                    </a:lnTo>
                    <a:lnTo>
                      <a:pt x="1028" y="2236"/>
                    </a:lnTo>
                    <a:lnTo>
                      <a:pt x="1038" y="2244"/>
                    </a:lnTo>
                    <a:lnTo>
                      <a:pt x="1046" y="2252"/>
                    </a:lnTo>
                    <a:lnTo>
                      <a:pt x="1058" y="2258"/>
                    </a:lnTo>
                    <a:lnTo>
                      <a:pt x="1070" y="2262"/>
                    </a:lnTo>
                    <a:lnTo>
                      <a:pt x="1070" y="2262"/>
                    </a:lnTo>
                    <a:lnTo>
                      <a:pt x="1076" y="2268"/>
                    </a:lnTo>
                    <a:lnTo>
                      <a:pt x="1084" y="2274"/>
                    </a:lnTo>
                    <a:lnTo>
                      <a:pt x="1100" y="2282"/>
                    </a:lnTo>
                    <a:lnTo>
                      <a:pt x="1118" y="2288"/>
                    </a:lnTo>
                    <a:lnTo>
                      <a:pt x="1138" y="2288"/>
                    </a:lnTo>
                    <a:lnTo>
                      <a:pt x="1138" y="2288"/>
                    </a:lnTo>
                    <a:lnTo>
                      <a:pt x="1160" y="2304"/>
                    </a:lnTo>
                    <a:lnTo>
                      <a:pt x="1170" y="2312"/>
                    </a:lnTo>
                    <a:lnTo>
                      <a:pt x="1182" y="2320"/>
                    </a:lnTo>
                    <a:lnTo>
                      <a:pt x="1182" y="2320"/>
                    </a:lnTo>
                    <a:lnTo>
                      <a:pt x="1212" y="2354"/>
                    </a:lnTo>
                    <a:lnTo>
                      <a:pt x="1240" y="2388"/>
                    </a:lnTo>
                    <a:lnTo>
                      <a:pt x="1270" y="2424"/>
                    </a:lnTo>
                    <a:lnTo>
                      <a:pt x="1300" y="2456"/>
                    </a:lnTo>
                    <a:lnTo>
                      <a:pt x="1300" y="2456"/>
                    </a:lnTo>
                    <a:lnTo>
                      <a:pt x="1304" y="2464"/>
                    </a:lnTo>
                    <a:lnTo>
                      <a:pt x="1310" y="2470"/>
                    </a:lnTo>
                    <a:lnTo>
                      <a:pt x="1316" y="2476"/>
                    </a:lnTo>
                    <a:lnTo>
                      <a:pt x="1324" y="2480"/>
                    </a:lnTo>
                    <a:lnTo>
                      <a:pt x="1340" y="2486"/>
                    </a:lnTo>
                    <a:lnTo>
                      <a:pt x="1348" y="2492"/>
                    </a:lnTo>
                    <a:lnTo>
                      <a:pt x="1354" y="2496"/>
                    </a:lnTo>
                    <a:lnTo>
                      <a:pt x="1354" y="2496"/>
                    </a:lnTo>
                    <a:lnTo>
                      <a:pt x="1358" y="2498"/>
                    </a:lnTo>
                    <a:lnTo>
                      <a:pt x="1360" y="2496"/>
                    </a:lnTo>
                    <a:lnTo>
                      <a:pt x="1362" y="2496"/>
                    </a:lnTo>
                    <a:lnTo>
                      <a:pt x="1366" y="2494"/>
                    </a:lnTo>
                    <a:lnTo>
                      <a:pt x="1366" y="2494"/>
                    </a:lnTo>
                    <a:lnTo>
                      <a:pt x="1384" y="2508"/>
                    </a:lnTo>
                    <a:lnTo>
                      <a:pt x="1392" y="2516"/>
                    </a:lnTo>
                    <a:lnTo>
                      <a:pt x="1398" y="2526"/>
                    </a:lnTo>
                    <a:lnTo>
                      <a:pt x="1404" y="2536"/>
                    </a:lnTo>
                    <a:lnTo>
                      <a:pt x="1408" y="2548"/>
                    </a:lnTo>
                    <a:lnTo>
                      <a:pt x="1412" y="2560"/>
                    </a:lnTo>
                    <a:lnTo>
                      <a:pt x="1416" y="2574"/>
                    </a:lnTo>
                    <a:lnTo>
                      <a:pt x="1416" y="2574"/>
                    </a:lnTo>
                    <a:lnTo>
                      <a:pt x="1420" y="2578"/>
                    </a:lnTo>
                    <a:lnTo>
                      <a:pt x="1424" y="2586"/>
                    </a:lnTo>
                    <a:lnTo>
                      <a:pt x="1428" y="2604"/>
                    </a:lnTo>
                    <a:lnTo>
                      <a:pt x="1434" y="2620"/>
                    </a:lnTo>
                    <a:lnTo>
                      <a:pt x="1436" y="2628"/>
                    </a:lnTo>
                    <a:lnTo>
                      <a:pt x="1442" y="2632"/>
                    </a:lnTo>
                    <a:lnTo>
                      <a:pt x="1442" y="2632"/>
                    </a:lnTo>
                    <a:lnTo>
                      <a:pt x="1442" y="2648"/>
                    </a:lnTo>
                    <a:lnTo>
                      <a:pt x="1440" y="2660"/>
                    </a:lnTo>
                    <a:lnTo>
                      <a:pt x="1440" y="2660"/>
                    </a:lnTo>
                    <a:lnTo>
                      <a:pt x="1442" y="2666"/>
                    </a:lnTo>
                    <a:lnTo>
                      <a:pt x="1446" y="2672"/>
                    </a:lnTo>
                    <a:lnTo>
                      <a:pt x="1446" y="2672"/>
                    </a:lnTo>
                    <a:lnTo>
                      <a:pt x="1444" y="2694"/>
                    </a:lnTo>
                    <a:lnTo>
                      <a:pt x="1438" y="2718"/>
                    </a:lnTo>
                    <a:lnTo>
                      <a:pt x="1436" y="2728"/>
                    </a:lnTo>
                    <a:lnTo>
                      <a:pt x="1430" y="2736"/>
                    </a:lnTo>
                    <a:lnTo>
                      <a:pt x="1424" y="2742"/>
                    </a:lnTo>
                    <a:lnTo>
                      <a:pt x="1416" y="2746"/>
                    </a:lnTo>
                    <a:lnTo>
                      <a:pt x="1416" y="2746"/>
                    </a:lnTo>
                    <a:lnTo>
                      <a:pt x="1414" y="2758"/>
                    </a:lnTo>
                    <a:lnTo>
                      <a:pt x="1410" y="2766"/>
                    </a:lnTo>
                    <a:lnTo>
                      <a:pt x="1404" y="2774"/>
                    </a:lnTo>
                    <a:lnTo>
                      <a:pt x="1400" y="2782"/>
                    </a:lnTo>
                    <a:lnTo>
                      <a:pt x="1400" y="2782"/>
                    </a:lnTo>
                    <a:lnTo>
                      <a:pt x="1392" y="2784"/>
                    </a:lnTo>
                    <a:lnTo>
                      <a:pt x="1384" y="2786"/>
                    </a:lnTo>
                    <a:lnTo>
                      <a:pt x="1380" y="2790"/>
                    </a:lnTo>
                    <a:lnTo>
                      <a:pt x="1374" y="2796"/>
                    </a:lnTo>
                    <a:lnTo>
                      <a:pt x="1368" y="2808"/>
                    </a:lnTo>
                    <a:lnTo>
                      <a:pt x="1362" y="2822"/>
                    </a:lnTo>
                    <a:lnTo>
                      <a:pt x="1358" y="2838"/>
                    </a:lnTo>
                    <a:lnTo>
                      <a:pt x="1354" y="2854"/>
                    </a:lnTo>
                    <a:lnTo>
                      <a:pt x="1348" y="2866"/>
                    </a:lnTo>
                    <a:lnTo>
                      <a:pt x="1344" y="2872"/>
                    </a:lnTo>
                    <a:lnTo>
                      <a:pt x="1338" y="2876"/>
                    </a:lnTo>
                    <a:lnTo>
                      <a:pt x="1338" y="2876"/>
                    </a:lnTo>
                    <a:lnTo>
                      <a:pt x="1336" y="2870"/>
                    </a:lnTo>
                    <a:lnTo>
                      <a:pt x="1334" y="2864"/>
                    </a:lnTo>
                    <a:lnTo>
                      <a:pt x="1328" y="2858"/>
                    </a:lnTo>
                    <a:lnTo>
                      <a:pt x="1322" y="2854"/>
                    </a:lnTo>
                    <a:lnTo>
                      <a:pt x="1322" y="2854"/>
                    </a:lnTo>
                    <a:lnTo>
                      <a:pt x="1324" y="2864"/>
                    </a:lnTo>
                    <a:lnTo>
                      <a:pt x="1326" y="2872"/>
                    </a:lnTo>
                    <a:lnTo>
                      <a:pt x="1324" y="2878"/>
                    </a:lnTo>
                    <a:lnTo>
                      <a:pt x="1320" y="2886"/>
                    </a:lnTo>
                    <a:lnTo>
                      <a:pt x="1320" y="2886"/>
                    </a:lnTo>
                    <a:lnTo>
                      <a:pt x="1324" y="2890"/>
                    </a:lnTo>
                    <a:lnTo>
                      <a:pt x="1326" y="2894"/>
                    </a:lnTo>
                    <a:lnTo>
                      <a:pt x="1328" y="2902"/>
                    </a:lnTo>
                    <a:lnTo>
                      <a:pt x="1330" y="2910"/>
                    </a:lnTo>
                    <a:lnTo>
                      <a:pt x="1332" y="2912"/>
                    </a:lnTo>
                    <a:lnTo>
                      <a:pt x="1336" y="2912"/>
                    </a:lnTo>
                    <a:lnTo>
                      <a:pt x="1336" y="2912"/>
                    </a:lnTo>
                    <a:lnTo>
                      <a:pt x="1340" y="2932"/>
                    </a:lnTo>
                    <a:lnTo>
                      <a:pt x="1344" y="2948"/>
                    </a:lnTo>
                    <a:lnTo>
                      <a:pt x="1358" y="2982"/>
                    </a:lnTo>
                    <a:lnTo>
                      <a:pt x="1372" y="3014"/>
                    </a:lnTo>
                    <a:lnTo>
                      <a:pt x="1378" y="3032"/>
                    </a:lnTo>
                    <a:lnTo>
                      <a:pt x="1382" y="3050"/>
                    </a:lnTo>
                    <a:lnTo>
                      <a:pt x="1382" y="3050"/>
                    </a:lnTo>
                    <a:lnTo>
                      <a:pt x="1388" y="3070"/>
                    </a:lnTo>
                    <a:lnTo>
                      <a:pt x="1394" y="3088"/>
                    </a:lnTo>
                    <a:lnTo>
                      <a:pt x="1394" y="3088"/>
                    </a:lnTo>
                    <a:lnTo>
                      <a:pt x="1390" y="3094"/>
                    </a:lnTo>
                    <a:lnTo>
                      <a:pt x="1388" y="3102"/>
                    </a:lnTo>
                    <a:lnTo>
                      <a:pt x="1390" y="3110"/>
                    </a:lnTo>
                    <a:lnTo>
                      <a:pt x="1394" y="3118"/>
                    </a:lnTo>
                    <a:lnTo>
                      <a:pt x="1404" y="3136"/>
                    </a:lnTo>
                    <a:lnTo>
                      <a:pt x="1408" y="3144"/>
                    </a:lnTo>
                    <a:lnTo>
                      <a:pt x="1412" y="3152"/>
                    </a:lnTo>
                    <a:lnTo>
                      <a:pt x="1412" y="3152"/>
                    </a:lnTo>
                    <a:lnTo>
                      <a:pt x="1408" y="3162"/>
                    </a:lnTo>
                    <a:lnTo>
                      <a:pt x="1408" y="3170"/>
                    </a:lnTo>
                    <a:lnTo>
                      <a:pt x="1406" y="3178"/>
                    </a:lnTo>
                    <a:lnTo>
                      <a:pt x="1406" y="3178"/>
                    </a:lnTo>
                    <a:lnTo>
                      <a:pt x="1406" y="3176"/>
                    </a:lnTo>
                    <a:lnTo>
                      <a:pt x="1406" y="3176"/>
                    </a:lnTo>
                    <a:lnTo>
                      <a:pt x="1408" y="3182"/>
                    </a:lnTo>
                    <a:lnTo>
                      <a:pt x="1412" y="3188"/>
                    </a:lnTo>
                    <a:lnTo>
                      <a:pt x="1412" y="3188"/>
                    </a:lnTo>
                    <a:lnTo>
                      <a:pt x="1410" y="3190"/>
                    </a:lnTo>
                    <a:lnTo>
                      <a:pt x="1408" y="3192"/>
                    </a:lnTo>
                    <a:lnTo>
                      <a:pt x="1406" y="3196"/>
                    </a:lnTo>
                    <a:lnTo>
                      <a:pt x="1402" y="3196"/>
                    </a:lnTo>
                    <a:lnTo>
                      <a:pt x="1402" y="3196"/>
                    </a:lnTo>
                    <a:lnTo>
                      <a:pt x="1404" y="3206"/>
                    </a:lnTo>
                    <a:lnTo>
                      <a:pt x="1410" y="3218"/>
                    </a:lnTo>
                    <a:lnTo>
                      <a:pt x="1422" y="3240"/>
                    </a:lnTo>
                    <a:lnTo>
                      <a:pt x="1422" y="3240"/>
                    </a:lnTo>
                    <a:lnTo>
                      <a:pt x="1410" y="3240"/>
                    </a:lnTo>
                    <a:lnTo>
                      <a:pt x="1406" y="3240"/>
                    </a:lnTo>
                    <a:lnTo>
                      <a:pt x="1402" y="3244"/>
                    </a:lnTo>
                    <a:lnTo>
                      <a:pt x="1402" y="3244"/>
                    </a:lnTo>
                    <a:lnTo>
                      <a:pt x="1400" y="3246"/>
                    </a:lnTo>
                    <a:lnTo>
                      <a:pt x="1400" y="3248"/>
                    </a:lnTo>
                    <a:lnTo>
                      <a:pt x="1404" y="3252"/>
                    </a:lnTo>
                    <a:lnTo>
                      <a:pt x="1408" y="3256"/>
                    </a:lnTo>
                    <a:lnTo>
                      <a:pt x="1408" y="3258"/>
                    </a:lnTo>
                    <a:lnTo>
                      <a:pt x="1408" y="3262"/>
                    </a:lnTo>
                    <a:lnTo>
                      <a:pt x="1408" y="3262"/>
                    </a:lnTo>
                    <a:lnTo>
                      <a:pt x="1392" y="3256"/>
                    </a:lnTo>
                    <a:lnTo>
                      <a:pt x="1374" y="3250"/>
                    </a:lnTo>
                    <a:lnTo>
                      <a:pt x="1356" y="3242"/>
                    </a:lnTo>
                    <a:lnTo>
                      <a:pt x="1348" y="3238"/>
                    </a:lnTo>
                    <a:lnTo>
                      <a:pt x="1340" y="3234"/>
                    </a:lnTo>
                    <a:lnTo>
                      <a:pt x="1340" y="3234"/>
                    </a:lnTo>
                    <a:lnTo>
                      <a:pt x="1338" y="3234"/>
                    </a:lnTo>
                    <a:lnTo>
                      <a:pt x="1338" y="3236"/>
                    </a:lnTo>
                    <a:lnTo>
                      <a:pt x="1336" y="3240"/>
                    </a:lnTo>
                    <a:lnTo>
                      <a:pt x="1336" y="3240"/>
                    </a:lnTo>
                    <a:lnTo>
                      <a:pt x="1334" y="3238"/>
                    </a:lnTo>
                    <a:lnTo>
                      <a:pt x="1332" y="3236"/>
                    </a:lnTo>
                    <a:lnTo>
                      <a:pt x="1330" y="3232"/>
                    </a:lnTo>
                    <a:lnTo>
                      <a:pt x="1326" y="3228"/>
                    </a:lnTo>
                    <a:lnTo>
                      <a:pt x="1324" y="3228"/>
                    </a:lnTo>
                    <a:lnTo>
                      <a:pt x="1320" y="3230"/>
                    </a:lnTo>
                    <a:lnTo>
                      <a:pt x="1320" y="3230"/>
                    </a:lnTo>
                    <a:lnTo>
                      <a:pt x="1320" y="3234"/>
                    </a:lnTo>
                    <a:lnTo>
                      <a:pt x="1322" y="3236"/>
                    </a:lnTo>
                    <a:lnTo>
                      <a:pt x="1328" y="3238"/>
                    </a:lnTo>
                    <a:lnTo>
                      <a:pt x="1328" y="3238"/>
                    </a:lnTo>
                    <a:lnTo>
                      <a:pt x="1326" y="3238"/>
                    </a:lnTo>
                    <a:lnTo>
                      <a:pt x="1324" y="3240"/>
                    </a:lnTo>
                    <a:lnTo>
                      <a:pt x="1318" y="3238"/>
                    </a:lnTo>
                    <a:lnTo>
                      <a:pt x="1312" y="3240"/>
                    </a:lnTo>
                    <a:lnTo>
                      <a:pt x="1310" y="3242"/>
                    </a:lnTo>
                    <a:lnTo>
                      <a:pt x="1310" y="3246"/>
                    </a:lnTo>
                    <a:lnTo>
                      <a:pt x="1310" y="3246"/>
                    </a:lnTo>
                    <a:lnTo>
                      <a:pt x="1292" y="3238"/>
                    </a:lnTo>
                    <a:lnTo>
                      <a:pt x="1292" y="3238"/>
                    </a:lnTo>
                    <a:lnTo>
                      <a:pt x="1292" y="3238"/>
                    </a:lnTo>
                    <a:lnTo>
                      <a:pt x="1292" y="3240"/>
                    </a:lnTo>
                    <a:lnTo>
                      <a:pt x="1292" y="3244"/>
                    </a:lnTo>
                    <a:lnTo>
                      <a:pt x="1292" y="3244"/>
                    </a:lnTo>
                    <a:lnTo>
                      <a:pt x="1288" y="3240"/>
                    </a:lnTo>
                    <a:lnTo>
                      <a:pt x="1286" y="3238"/>
                    </a:lnTo>
                    <a:lnTo>
                      <a:pt x="1286" y="3238"/>
                    </a:lnTo>
                    <a:lnTo>
                      <a:pt x="1282" y="3240"/>
                    </a:lnTo>
                    <a:lnTo>
                      <a:pt x="1278" y="3246"/>
                    </a:lnTo>
                    <a:lnTo>
                      <a:pt x="1274" y="3250"/>
                    </a:lnTo>
                    <a:lnTo>
                      <a:pt x="1268" y="3252"/>
                    </a:lnTo>
                    <a:lnTo>
                      <a:pt x="1268" y="3252"/>
                    </a:lnTo>
                    <a:lnTo>
                      <a:pt x="1268" y="3258"/>
                    </a:lnTo>
                    <a:lnTo>
                      <a:pt x="1272" y="3260"/>
                    </a:lnTo>
                    <a:lnTo>
                      <a:pt x="1274" y="3264"/>
                    </a:lnTo>
                    <a:lnTo>
                      <a:pt x="1274" y="3270"/>
                    </a:lnTo>
                    <a:lnTo>
                      <a:pt x="1274" y="3270"/>
                    </a:lnTo>
                    <a:lnTo>
                      <a:pt x="1270" y="3268"/>
                    </a:lnTo>
                    <a:lnTo>
                      <a:pt x="1270" y="3266"/>
                    </a:lnTo>
                    <a:lnTo>
                      <a:pt x="1268" y="3262"/>
                    </a:lnTo>
                    <a:lnTo>
                      <a:pt x="1264" y="3262"/>
                    </a:lnTo>
                    <a:lnTo>
                      <a:pt x="1264" y="3262"/>
                    </a:lnTo>
                    <a:lnTo>
                      <a:pt x="1274" y="3276"/>
                    </a:lnTo>
                    <a:lnTo>
                      <a:pt x="1286" y="3292"/>
                    </a:lnTo>
                    <a:lnTo>
                      <a:pt x="1310" y="3318"/>
                    </a:lnTo>
                    <a:lnTo>
                      <a:pt x="1338" y="3346"/>
                    </a:lnTo>
                    <a:lnTo>
                      <a:pt x="1364" y="3374"/>
                    </a:lnTo>
                    <a:lnTo>
                      <a:pt x="1364" y="3374"/>
                    </a:lnTo>
                    <a:lnTo>
                      <a:pt x="1362" y="3380"/>
                    </a:lnTo>
                    <a:lnTo>
                      <a:pt x="1364" y="3388"/>
                    </a:lnTo>
                    <a:lnTo>
                      <a:pt x="1368" y="3394"/>
                    </a:lnTo>
                    <a:lnTo>
                      <a:pt x="1372" y="3400"/>
                    </a:lnTo>
                    <a:lnTo>
                      <a:pt x="1384" y="3412"/>
                    </a:lnTo>
                    <a:lnTo>
                      <a:pt x="1396" y="3424"/>
                    </a:lnTo>
                    <a:lnTo>
                      <a:pt x="1396" y="3424"/>
                    </a:lnTo>
                    <a:lnTo>
                      <a:pt x="1402" y="3432"/>
                    </a:lnTo>
                    <a:lnTo>
                      <a:pt x="1406" y="3440"/>
                    </a:lnTo>
                    <a:lnTo>
                      <a:pt x="1416" y="3456"/>
                    </a:lnTo>
                    <a:lnTo>
                      <a:pt x="1416" y="3456"/>
                    </a:lnTo>
                    <a:lnTo>
                      <a:pt x="1422" y="3464"/>
                    </a:lnTo>
                    <a:lnTo>
                      <a:pt x="1428" y="3470"/>
                    </a:lnTo>
                    <a:lnTo>
                      <a:pt x="1444" y="3482"/>
                    </a:lnTo>
                    <a:lnTo>
                      <a:pt x="1458" y="3492"/>
                    </a:lnTo>
                    <a:lnTo>
                      <a:pt x="1472" y="3502"/>
                    </a:lnTo>
                    <a:lnTo>
                      <a:pt x="1472" y="3502"/>
                    </a:lnTo>
                    <a:lnTo>
                      <a:pt x="1466" y="3504"/>
                    </a:lnTo>
                    <a:lnTo>
                      <a:pt x="1462" y="3504"/>
                    </a:lnTo>
                    <a:lnTo>
                      <a:pt x="1458" y="3502"/>
                    </a:lnTo>
                    <a:lnTo>
                      <a:pt x="1458" y="3502"/>
                    </a:lnTo>
                    <a:lnTo>
                      <a:pt x="1458" y="3500"/>
                    </a:lnTo>
                    <a:lnTo>
                      <a:pt x="1460" y="3502"/>
                    </a:lnTo>
                    <a:lnTo>
                      <a:pt x="1466" y="3504"/>
                    </a:lnTo>
                    <a:lnTo>
                      <a:pt x="1466" y="3504"/>
                    </a:lnTo>
                    <a:close/>
                    <a:moveTo>
                      <a:pt x="696" y="2034"/>
                    </a:moveTo>
                    <a:lnTo>
                      <a:pt x="696" y="2034"/>
                    </a:lnTo>
                    <a:lnTo>
                      <a:pt x="692" y="2024"/>
                    </a:lnTo>
                    <a:lnTo>
                      <a:pt x="688" y="2010"/>
                    </a:lnTo>
                    <a:lnTo>
                      <a:pt x="686" y="2004"/>
                    </a:lnTo>
                    <a:lnTo>
                      <a:pt x="686" y="1998"/>
                    </a:lnTo>
                    <a:lnTo>
                      <a:pt x="688" y="1994"/>
                    </a:lnTo>
                    <a:lnTo>
                      <a:pt x="694" y="1994"/>
                    </a:lnTo>
                    <a:lnTo>
                      <a:pt x="694" y="1994"/>
                    </a:lnTo>
                    <a:lnTo>
                      <a:pt x="692" y="1988"/>
                    </a:lnTo>
                    <a:lnTo>
                      <a:pt x="688" y="1986"/>
                    </a:lnTo>
                    <a:lnTo>
                      <a:pt x="684" y="1984"/>
                    </a:lnTo>
                    <a:lnTo>
                      <a:pt x="682" y="1982"/>
                    </a:lnTo>
                    <a:lnTo>
                      <a:pt x="682" y="1982"/>
                    </a:lnTo>
                    <a:lnTo>
                      <a:pt x="682" y="1998"/>
                    </a:lnTo>
                    <a:lnTo>
                      <a:pt x="684" y="2012"/>
                    </a:lnTo>
                    <a:lnTo>
                      <a:pt x="688" y="2024"/>
                    </a:lnTo>
                    <a:lnTo>
                      <a:pt x="696" y="2034"/>
                    </a:lnTo>
                    <a:lnTo>
                      <a:pt x="696" y="203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38" name="Freeform 226"/>
              <p:cNvSpPr>
                <a:spLocks/>
              </p:cNvSpPr>
              <p:nvPr userDrawn="1"/>
            </p:nvSpPr>
            <p:spPr bwMode="auto">
              <a:xfrm>
                <a:off x="3239" y="1258"/>
                <a:ext cx="5" cy="4"/>
              </a:xfrm>
              <a:custGeom>
                <a:avLst/>
                <a:gdLst>
                  <a:gd name="T0" fmla="*/ 20 w 20"/>
                  <a:gd name="T1" fmla="*/ 8 h 14"/>
                  <a:gd name="T2" fmla="*/ 20 w 20"/>
                  <a:gd name="T3" fmla="*/ 8 h 14"/>
                  <a:gd name="T4" fmla="*/ 16 w 20"/>
                  <a:gd name="T5" fmla="*/ 10 h 14"/>
                  <a:gd name="T6" fmla="*/ 10 w 20"/>
                  <a:gd name="T7" fmla="*/ 14 h 14"/>
                  <a:gd name="T8" fmla="*/ 10 w 20"/>
                  <a:gd name="T9" fmla="*/ 14 h 14"/>
                  <a:gd name="T10" fmla="*/ 6 w 20"/>
                  <a:gd name="T11" fmla="*/ 12 h 14"/>
                  <a:gd name="T12" fmla="*/ 2 w 20"/>
                  <a:gd name="T13" fmla="*/ 10 h 14"/>
                  <a:gd name="T14" fmla="*/ 2 w 20"/>
                  <a:gd name="T15" fmla="*/ 6 h 14"/>
                  <a:gd name="T16" fmla="*/ 0 w 20"/>
                  <a:gd name="T17" fmla="*/ 0 h 14"/>
                  <a:gd name="T18" fmla="*/ 0 w 20"/>
                  <a:gd name="T19" fmla="*/ 0 h 14"/>
                  <a:gd name="T20" fmla="*/ 6 w 20"/>
                  <a:gd name="T21" fmla="*/ 2 h 14"/>
                  <a:gd name="T22" fmla="*/ 12 w 20"/>
                  <a:gd name="T23" fmla="*/ 2 h 14"/>
                  <a:gd name="T24" fmla="*/ 16 w 20"/>
                  <a:gd name="T25" fmla="*/ 4 h 14"/>
                  <a:gd name="T26" fmla="*/ 20 w 20"/>
                  <a:gd name="T27" fmla="*/ 8 h 14"/>
                  <a:gd name="T28" fmla="*/ 20 w 20"/>
                  <a:gd name="T29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14">
                    <a:moveTo>
                      <a:pt x="20" y="8"/>
                    </a:moveTo>
                    <a:lnTo>
                      <a:pt x="20" y="8"/>
                    </a:lnTo>
                    <a:lnTo>
                      <a:pt x="16" y="10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6" y="12"/>
                    </a:lnTo>
                    <a:lnTo>
                      <a:pt x="2" y="10"/>
                    </a:lnTo>
                    <a:lnTo>
                      <a:pt x="2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12" y="2"/>
                    </a:lnTo>
                    <a:lnTo>
                      <a:pt x="16" y="4"/>
                    </a:lnTo>
                    <a:lnTo>
                      <a:pt x="20" y="8"/>
                    </a:lnTo>
                    <a:lnTo>
                      <a:pt x="20" y="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39" name="Freeform 227"/>
              <p:cNvSpPr>
                <a:spLocks/>
              </p:cNvSpPr>
              <p:nvPr userDrawn="1"/>
            </p:nvSpPr>
            <p:spPr bwMode="auto">
              <a:xfrm>
                <a:off x="4287" y="768"/>
                <a:ext cx="29" cy="10"/>
              </a:xfrm>
              <a:custGeom>
                <a:avLst/>
                <a:gdLst>
                  <a:gd name="T0" fmla="*/ 2 w 112"/>
                  <a:gd name="T1" fmla="*/ 2 h 40"/>
                  <a:gd name="T2" fmla="*/ 4 w 112"/>
                  <a:gd name="T3" fmla="*/ 4 h 40"/>
                  <a:gd name="T4" fmla="*/ 6 w 112"/>
                  <a:gd name="T5" fmla="*/ 10 h 40"/>
                  <a:gd name="T6" fmla="*/ 14 w 112"/>
                  <a:gd name="T7" fmla="*/ 8 h 40"/>
                  <a:gd name="T8" fmla="*/ 20 w 112"/>
                  <a:gd name="T9" fmla="*/ 4 h 40"/>
                  <a:gd name="T10" fmla="*/ 24 w 112"/>
                  <a:gd name="T11" fmla="*/ 8 h 40"/>
                  <a:gd name="T12" fmla="*/ 20 w 112"/>
                  <a:gd name="T13" fmla="*/ 12 h 40"/>
                  <a:gd name="T14" fmla="*/ 28 w 112"/>
                  <a:gd name="T15" fmla="*/ 14 h 40"/>
                  <a:gd name="T16" fmla="*/ 40 w 112"/>
                  <a:gd name="T17" fmla="*/ 16 h 40"/>
                  <a:gd name="T18" fmla="*/ 44 w 112"/>
                  <a:gd name="T19" fmla="*/ 10 h 40"/>
                  <a:gd name="T20" fmla="*/ 54 w 112"/>
                  <a:gd name="T21" fmla="*/ 6 h 40"/>
                  <a:gd name="T22" fmla="*/ 56 w 112"/>
                  <a:gd name="T23" fmla="*/ 8 h 40"/>
                  <a:gd name="T24" fmla="*/ 66 w 112"/>
                  <a:gd name="T25" fmla="*/ 10 h 40"/>
                  <a:gd name="T26" fmla="*/ 74 w 112"/>
                  <a:gd name="T27" fmla="*/ 12 h 40"/>
                  <a:gd name="T28" fmla="*/ 76 w 112"/>
                  <a:gd name="T29" fmla="*/ 14 h 40"/>
                  <a:gd name="T30" fmla="*/ 82 w 112"/>
                  <a:gd name="T31" fmla="*/ 10 h 40"/>
                  <a:gd name="T32" fmla="*/ 88 w 112"/>
                  <a:gd name="T33" fmla="*/ 6 h 40"/>
                  <a:gd name="T34" fmla="*/ 88 w 112"/>
                  <a:gd name="T35" fmla="*/ 14 h 40"/>
                  <a:gd name="T36" fmla="*/ 92 w 112"/>
                  <a:gd name="T37" fmla="*/ 22 h 40"/>
                  <a:gd name="T38" fmla="*/ 100 w 112"/>
                  <a:gd name="T39" fmla="*/ 14 h 40"/>
                  <a:gd name="T40" fmla="*/ 108 w 112"/>
                  <a:gd name="T41" fmla="*/ 10 h 40"/>
                  <a:gd name="T42" fmla="*/ 112 w 112"/>
                  <a:gd name="T43" fmla="*/ 24 h 40"/>
                  <a:gd name="T44" fmla="*/ 110 w 112"/>
                  <a:gd name="T45" fmla="*/ 28 h 40"/>
                  <a:gd name="T46" fmla="*/ 96 w 112"/>
                  <a:gd name="T47" fmla="*/ 26 h 40"/>
                  <a:gd name="T48" fmla="*/ 74 w 112"/>
                  <a:gd name="T49" fmla="*/ 36 h 40"/>
                  <a:gd name="T50" fmla="*/ 60 w 112"/>
                  <a:gd name="T51" fmla="*/ 40 h 40"/>
                  <a:gd name="T52" fmla="*/ 56 w 112"/>
                  <a:gd name="T53" fmla="*/ 36 h 40"/>
                  <a:gd name="T54" fmla="*/ 44 w 112"/>
                  <a:gd name="T55" fmla="*/ 30 h 40"/>
                  <a:gd name="T56" fmla="*/ 20 w 112"/>
                  <a:gd name="T57" fmla="*/ 30 h 40"/>
                  <a:gd name="T58" fmla="*/ 4 w 112"/>
                  <a:gd name="T59" fmla="*/ 32 h 40"/>
                  <a:gd name="T60" fmla="*/ 0 w 112"/>
                  <a:gd name="T61" fmla="*/ 16 h 40"/>
                  <a:gd name="T62" fmla="*/ 2 w 112"/>
                  <a:gd name="T63" fmla="*/ 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2" h="40">
                    <a:moveTo>
                      <a:pt x="2" y="2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10"/>
                    </a:lnTo>
                    <a:lnTo>
                      <a:pt x="14" y="8"/>
                    </a:lnTo>
                    <a:lnTo>
                      <a:pt x="16" y="6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24" y="8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4" y="12"/>
                    </a:lnTo>
                    <a:lnTo>
                      <a:pt x="28" y="14"/>
                    </a:lnTo>
                    <a:lnTo>
                      <a:pt x="34" y="16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44" y="10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54" y="6"/>
                    </a:lnTo>
                    <a:lnTo>
                      <a:pt x="56" y="8"/>
                    </a:lnTo>
                    <a:lnTo>
                      <a:pt x="60" y="10"/>
                    </a:lnTo>
                    <a:lnTo>
                      <a:pt x="66" y="10"/>
                    </a:lnTo>
                    <a:lnTo>
                      <a:pt x="72" y="10"/>
                    </a:lnTo>
                    <a:lnTo>
                      <a:pt x="74" y="12"/>
                    </a:lnTo>
                    <a:lnTo>
                      <a:pt x="76" y="14"/>
                    </a:lnTo>
                    <a:lnTo>
                      <a:pt x="76" y="14"/>
                    </a:lnTo>
                    <a:lnTo>
                      <a:pt x="80" y="12"/>
                    </a:lnTo>
                    <a:lnTo>
                      <a:pt x="82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88" y="6"/>
                    </a:lnTo>
                    <a:lnTo>
                      <a:pt x="88" y="14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6" y="18"/>
                    </a:lnTo>
                    <a:lnTo>
                      <a:pt x="100" y="14"/>
                    </a:lnTo>
                    <a:lnTo>
                      <a:pt x="108" y="10"/>
                    </a:lnTo>
                    <a:lnTo>
                      <a:pt x="108" y="10"/>
                    </a:lnTo>
                    <a:lnTo>
                      <a:pt x="112" y="18"/>
                    </a:lnTo>
                    <a:lnTo>
                      <a:pt x="112" y="24"/>
                    </a:lnTo>
                    <a:lnTo>
                      <a:pt x="110" y="28"/>
                    </a:lnTo>
                    <a:lnTo>
                      <a:pt x="110" y="28"/>
                    </a:lnTo>
                    <a:lnTo>
                      <a:pt x="104" y="26"/>
                    </a:lnTo>
                    <a:lnTo>
                      <a:pt x="96" y="26"/>
                    </a:lnTo>
                    <a:lnTo>
                      <a:pt x="84" y="30"/>
                    </a:lnTo>
                    <a:lnTo>
                      <a:pt x="74" y="36"/>
                    </a:lnTo>
                    <a:lnTo>
                      <a:pt x="68" y="40"/>
                    </a:lnTo>
                    <a:lnTo>
                      <a:pt x="60" y="40"/>
                    </a:lnTo>
                    <a:lnTo>
                      <a:pt x="60" y="40"/>
                    </a:lnTo>
                    <a:lnTo>
                      <a:pt x="56" y="36"/>
                    </a:lnTo>
                    <a:lnTo>
                      <a:pt x="50" y="32"/>
                    </a:lnTo>
                    <a:lnTo>
                      <a:pt x="44" y="30"/>
                    </a:lnTo>
                    <a:lnTo>
                      <a:pt x="36" y="30"/>
                    </a:lnTo>
                    <a:lnTo>
                      <a:pt x="20" y="30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40" name="Freeform 228"/>
              <p:cNvSpPr>
                <a:spLocks/>
              </p:cNvSpPr>
              <p:nvPr userDrawn="1"/>
            </p:nvSpPr>
            <p:spPr bwMode="auto">
              <a:xfrm>
                <a:off x="3107" y="779"/>
                <a:ext cx="5" cy="22"/>
              </a:xfrm>
              <a:custGeom>
                <a:avLst/>
                <a:gdLst>
                  <a:gd name="T0" fmla="*/ 6 w 18"/>
                  <a:gd name="T1" fmla="*/ 0 h 82"/>
                  <a:gd name="T2" fmla="*/ 6 w 18"/>
                  <a:gd name="T3" fmla="*/ 0 h 82"/>
                  <a:gd name="T4" fmla="*/ 10 w 18"/>
                  <a:gd name="T5" fmla="*/ 2 h 82"/>
                  <a:gd name="T6" fmla="*/ 12 w 18"/>
                  <a:gd name="T7" fmla="*/ 2 h 82"/>
                  <a:gd name="T8" fmla="*/ 12 w 18"/>
                  <a:gd name="T9" fmla="*/ 2 h 82"/>
                  <a:gd name="T10" fmla="*/ 16 w 18"/>
                  <a:gd name="T11" fmla="*/ 22 h 82"/>
                  <a:gd name="T12" fmla="*/ 18 w 18"/>
                  <a:gd name="T13" fmla="*/ 42 h 82"/>
                  <a:gd name="T14" fmla="*/ 18 w 18"/>
                  <a:gd name="T15" fmla="*/ 62 h 82"/>
                  <a:gd name="T16" fmla="*/ 14 w 18"/>
                  <a:gd name="T17" fmla="*/ 82 h 82"/>
                  <a:gd name="T18" fmla="*/ 14 w 18"/>
                  <a:gd name="T19" fmla="*/ 82 h 82"/>
                  <a:gd name="T20" fmla="*/ 10 w 18"/>
                  <a:gd name="T21" fmla="*/ 78 h 82"/>
                  <a:gd name="T22" fmla="*/ 10 w 18"/>
                  <a:gd name="T23" fmla="*/ 74 h 82"/>
                  <a:gd name="T24" fmla="*/ 10 w 18"/>
                  <a:gd name="T25" fmla="*/ 68 h 82"/>
                  <a:gd name="T26" fmla="*/ 8 w 18"/>
                  <a:gd name="T27" fmla="*/ 64 h 82"/>
                  <a:gd name="T28" fmla="*/ 8 w 18"/>
                  <a:gd name="T29" fmla="*/ 64 h 82"/>
                  <a:gd name="T30" fmla="*/ 6 w 18"/>
                  <a:gd name="T31" fmla="*/ 64 h 82"/>
                  <a:gd name="T32" fmla="*/ 6 w 18"/>
                  <a:gd name="T33" fmla="*/ 62 h 82"/>
                  <a:gd name="T34" fmla="*/ 6 w 18"/>
                  <a:gd name="T35" fmla="*/ 62 h 82"/>
                  <a:gd name="T36" fmla="*/ 2 w 18"/>
                  <a:gd name="T37" fmla="*/ 64 h 82"/>
                  <a:gd name="T38" fmla="*/ 2 w 18"/>
                  <a:gd name="T39" fmla="*/ 70 h 82"/>
                  <a:gd name="T40" fmla="*/ 2 w 18"/>
                  <a:gd name="T41" fmla="*/ 70 h 82"/>
                  <a:gd name="T42" fmla="*/ 0 w 18"/>
                  <a:gd name="T43" fmla="*/ 52 h 82"/>
                  <a:gd name="T44" fmla="*/ 0 w 18"/>
                  <a:gd name="T45" fmla="*/ 34 h 82"/>
                  <a:gd name="T46" fmla="*/ 2 w 18"/>
                  <a:gd name="T47" fmla="*/ 16 h 82"/>
                  <a:gd name="T48" fmla="*/ 6 w 18"/>
                  <a:gd name="T49" fmla="*/ 0 h 82"/>
                  <a:gd name="T50" fmla="*/ 6 w 18"/>
                  <a:gd name="T5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" h="82">
                    <a:moveTo>
                      <a:pt x="6" y="0"/>
                    </a:moveTo>
                    <a:lnTo>
                      <a:pt x="6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6" y="22"/>
                    </a:lnTo>
                    <a:lnTo>
                      <a:pt x="18" y="42"/>
                    </a:lnTo>
                    <a:lnTo>
                      <a:pt x="18" y="62"/>
                    </a:lnTo>
                    <a:lnTo>
                      <a:pt x="14" y="82"/>
                    </a:lnTo>
                    <a:lnTo>
                      <a:pt x="14" y="82"/>
                    </a:lnTo>
                    <a:lnTo>
                      <a:pt x="10" y="78"/>
                    </a:lnTo>
                    <a:lnTo>
                      <a:pt x="10" y="74"/>
                    </a:lnTo>
                    <a:lnTo>
                      <a:pt x="10" y="68"/>
                    </a:lnTo>
                    <a:lnTo>
                      <a:pt x="8" y="64"/>
                    </a:lnTo>
                    <a:lnTo>
                      <a:pt x="8" y="64"/>
                    </a:lnTo>
                    <a:lnTo>
                      <a:pt x="6" y="64"/>
                    </a:lnTo>
                    <a:lnTo>
                      <a:pt x="6" y="62"/>
                    </a:lnTo>
                    <a:lnTo>
                      <a:pt x="6" y="62"/>
                    </a:lnTo>
                    <a:lnTo>
                      <a:pt x="2" y="64"/>
                    </a:lnTo>
                    <a:lnTo>
                      <a:pt x="2" y="70"/>
                    </a:lnTo>
                    <a:lnTo>
                      <a:pt x="2" y="70"/>
                    </a:lnTo>
                    <a:lnTo>
                      <a:pt x="0" y="52"/>
                    </a:lnTo>
                    <a:lnTo>
                      <a:pt x="0" y="34"/>
                    </a:lnTo>
                    <a:lnTo>
                      <a:pt x="2" y="1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41" name="Freeform 229"/>
              <p:cNvSpPr>
                <a:spLocks/>
              </p:cNvSpPr>
              <p:nvPr userDrawn="1"/>
            </p:nvSpPr>
            <p:spPr bwMode="auto">
              <a:xfrm>
                <a:off x="3799" y="901"/>
                <a:ext cx="8" cy="11"/>
              </a:xfrm>
              <a:custGeom>
                <a:avLst/>
                <a:gdLst>
                  <a:gd name="T0" fmla="*/ 24 w 30"/>
                  <a:gd name="T1" fmla="*/ 0 h 40"/>
                  <a:gd name="T2" fmla="*/ 24 w 30"/>
                  <a:gd name="T3" fmla="*/ 0 h 40"/>
                  <a:gd name="T4" fmla="*/ 28 w 30"/>
                  <a:gd name="T5" fmla="*/ 6 h 40"/>
                  <a:gd name="T6" fmla="*/ 30 w 30"/>
                  <a:gd name="T7" fmla="*/ 12 h 40"/>
                  <a:gd name="T8" fmla="*/ 28 w 30"/>
                  <a:gd name="T9" fmla="*/ 18 h 40"/>
                  <a:gd name="T10" fmla="*/ 24 w 30"/>
                  <a:gd name="T11" fmla="*/ 24 h 40"/>
                  <a:gd name="T12" fmla="*/ 18 w 30"/>
                  <a:gd name="T13" fmla="*/ 30 h 40"/>
                  <a:gd name="T14" fmla="*/ 12 w 30"/>
                  <a:gd name="T15" fmla="*/ 34 h 40"/>
                  <a:gd name="T16" fmla="*/ 0 w 30"/>
                  <a:gd name="T17" fmla="*/ 40 h 40"/>
                  <a:gd name="T18" fmla="*/ 0 w 30"/>
                  <a:gd name="T19" fmla="*/ 40 h 40"/>
                  <a:gd name="T20" fmla="*/ 4 w 30"/>
                  <a:gd name="T21" fmla="*/ 30 h 40"/>
                  <a:gd name="T22" fmla="*/ 10 w 30"/>
                  <a:gd name="T23" fmla="*/ 20 h 40"/>
                  <a:gd name="T24" fmla="*/ 24 w 30"/>
                  <a:gd name="T25" fmla="*/ 0 h 40"/>
                  <a:gd name="T26" fmla="*/ 24 w 30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40">
                    <a:moveTo>
                      <a:pt x="24" y="0"/>
                    </a:moveTo>
                    <a:lnTo>
                      <a:pt x="24" y="0"/>
                    </a:lnTo>
                    <a:lnTo>
                      <a:pt x="28" y="6"/>
                    </a:lnTo>
                    <a:lnTo>
                      <a:pt x="30" y="12"/>
                    </a:lnTo>
                    <a:lnTo>
                      <a:pt x="28" y="18"/>
                    </a:lnTo>
                    <a:lnTo>
                      <a:pt x="24" y="24"/>
                    </a:lnTo>
                    <a:lnTo>
                      <a:pt x="18" y="30"/>
                    </a:lnTo>
                    <a:lnTo>
                      <a:pt x="12" y="34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4" y="30"/>
                    </a:lnTo>
                    <a:lnTo>
                      <a:pt x="10" y="20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42" name="Freeform 230"/>
              <p:cNvSpPr>
                <a:spLocks/>
              </p:cNvSpPr>
              <p:nvPr userDrawn="1"/>
            </p:nvSpPr>
            <p:spPr bwMode="auto">
              <a:xfrm>
                <a:off x="3175" y="931"/>
                <a:ext cx="2" cy="8"/>
              </a:xfrm>
              <a:custGeom>
                <a:avLst/>
                <a:gdLst>
                  <a:gd name="T0" fmla="*/ 2 w 10"/>
                  <a:gd name="T1" fmla="*/ 0 h 30"/>
                  <a:gd name="T2" fmla="*/ 2 w 10"/>
                  <a:gd name="T3" fmla="*/ 0 h 30"/>
                  <a:gd name="T4" fmla="*/ 6 w 10"/>
                  <a:gd name="T5" fmla="*/ 2 h 30"/>
                  <a:gd name="T6" fmla="*/ 8 w 10"/>
                  <a:gd name="T7" fmla="*/ 6 h 30"/>
                  <a:gd name="T8" fmla="*/ 10 w 10"/>
                  <a:gd name="T9" fmla="*/ 10 h 30"/>
                  <a:gd name="T10" fmla="*/ 10 w 10"/>
                  <a:gd name="T11" fmla="*/ 14 h 30"/>
                  <a:gd name="T12" fmla="*/ 6 w 10"/>
                  <a:gd name="T13" fmla="*/ 24 h 30"/>
                  <a:gd name="T14" fmla="*/ 0 w 10"/>
                  <a:gd name="T15" fmla="*/ 30 h 30"/>
                  <a:gd name="T16" fmla="*/ 0 w 10"/>
                  <a:gd name="T17" fmla="*/ 30 h 30"/>
                  <a:gd name="T18" fmla="*/ 0 w 10"/>
                  <a:gd name="T19" fmla="*/ 24 h 30"/>
                  <a:gd name="T20" fmla="*/ 2 w 10"/>
                  <a:gd name="T21" fmla="*/ 18 h 30"/>
                  <a:gd name="T22" fmla="*/ 2 w 10"/>
                  <a:gd name="T23" fmla="*/ 8 h 30"/>
                  <a:gd name="T24" fmla="*/ 2 w 10"/>
                  <a:gd name="T25" fmla="*/ 0 h 30"/>
                  <a:gd name="T26" fmla="*/ 2 w 10"/>
                  <a:gd name="T2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30">
                    <a:moveTo>
                      <a:pt x="2" y="0"/>
                    </a:moveTo>
                    <a:lnTo>
                      <a:pt x="2" y="0"/>
                    </a:lnTo>
                    <a:lnTo>
                      <a:pt x="6" y="2"/>
                    </a:lnTo>
                    <a:lnTo>
                      <a:pt x="8" y="6"/>
                    </a:lnTo>
                    <a:lnTo>
                      <a:pt x="10" y="10"/>
                    </a:lnTo>
                    <a:lnTo>
                      <a:pt x="10" y="14"/>
                    </a:lnTo>
                    <a:lnTo>
                      <a:pt x="6" y="2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2" y="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43" name="Freeform 231"/>
              <p:cNvSpPr>
                <a:spLocks/>
              </p:cNvSpPr>
              <p:nvPr userDrawn="1"/>
            </p:nvSpPr>
            <p:spPr bwMode="auto">
              <a:xfrm>
                <a:off x="4494" y="1405"/>
                <a:ext cx="4" cy="9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24 h 32"/>
                  <a:gd name="T6" fmla="*/ 8 w 16"/>
                  <a:gd name="T7" fmla="*/ 18 h 32"/>
                  <a:gd name="T8" fmla="*/ 12 w 16"/>
                  <a:gd name="T9" fmla="*/ 0 h 32"/>
                  <a:gd name="T10" fmla="*/ 12 w 16"/>
                  <a:gd name="T11" fmla="*/ 0 h 32"/>
                  <a:gd name="T12" fmla="*/ 14 w 16"/>
                  <a:gd name="T13" fmla="*/ 4 h 32"/>
                  <a:gd name="T14" fmla="*/ 16 w 16"/>
                  <a:gd name="T15" fmla="*/ 4 h 32"/>
                  <a:gd name="T16" fmla="*/ 16 w 16"/>
                  <a:gd name="T17" fmla="*/ 2 h 32"/>
                  <a:gd name="T18" fmla="*/ 16 w 16"/>
                  <a:gd name="T19" fmla="*/ 2 h 32"/>
                  <a:gd name="T20" fmla="*/ 16 w 16"/>
                  <a:gd name="T21" fmla="*/ 10 h 32"/>
                  <a:gd name="T22" fmla="*/ 12 w 16"/>
                  <a:gd name="T23" fmla="*/ 18 h 32"/>
                  <a:gd name="T24" fmla="*/ 8 w 16"/>
                  <a:gd name="T25" fmla="*/ 26 h 32"/>
                  <a:gd name="T26" fmla="*/ 0 w 16"/>
                  <a:gd name="T27" fmla="*/ 32 h 32"/>
                  <a:gd name="T28" fmla="*/ 0 w 16"/>
                  <a:gd name="T2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24"/>
                    </a:lnTo>
                    <a:lnTo>
                      <a:pt x="8" y="18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4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6" y="10"/>
                    </a:lnTo>
                    <a:lnTo>
                      <a:pt x="12" y="18"/>
                    </a:lnTo>
                    <a:lnTo>
                      <a:pt x="8" y="26"/>
                    </a:lnTo>
                    <a:lnTo>
                      <a:pt x="0" y="32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44" name="Freeform 232"/>
              <p:cNvSpPr>
                <a:spLocks/>
              </p:cNvSpPr>
              <p:nvPr userDrawn="1"/>
            </p:nvSpPr>
            <p:spPr bwMode="auto">
              <a:xfrm>
                <a:off x="4485" y="1419"/>
                <a:ext cx="4" cy="10"/>
              </a:xfrm>
              <a:custGeom>
                <a:avLst/>
                <a:gdLst>
                  <a:gd name="T0" fmla="*/ 14 w 14"/>
                  <a:gd name="T1" fmla="*/ 0 h 38"/>
                  <a:gd name="T2" fmla="*/ 14 w 14"/>
                  <a:gd name="T3" fmla="*/ 0 h 38"/>
                  <a:gd name="T4" fmla="*/ 14 w 14"/>
                  <a:gd name="T5" fmla="*/ 10 h 38"/>
                  <a:gd name="T6" fmla="*/ 12 w 14"/>
                  <a:gd name="T7" fmla="*/ 20 h 38"/>
                  <a:gd name="T8" fmla="*/ 6 w 14"/>
                  <a:gd name="T9" fmla="*/ 38 h 38"/>
                  <a:gd name="T10" fmla="*/ 6 w 14"/>
                  <a:gd name="T11" fmla="*/ 38 h 38"/>
                  <a:gd name="T12" fmla="*/ 4 w 14"/>
                  <a:gd name="T13" fmla="*/ 36 h 38"/>
                  <a:gd name="T14" fmla="*/ 4 w 14"/>
                  <a:gd name="T15" fmla="*/ 34 h 38"/>
                  <a:gd name="T16" fmla="*/ 6 w 14"/>
                  <a:gd name="T17" fmla="*/ 32 h 38"/>
                  <a:gd name="T18" fmla="*/ 6 w 14"/>
                  <a:gd name="T19" fmla="*/ 30 h 38"/>
                  <a:gd name="T20" fmla="*/ 6 w 14"/>
                  <a:gd name="T21" fmla="*/ 30 h 38"/>
                  <a:gd name="T22" fmla="*/ 4 w 14"/>
                  <a:gd name="T23" fmla="*/ 30 h 38"/>
                  <a:gd name="T24" fmla="*/ 2 w 14"/>
                  <a:gd name="T25" fmla="*/ 32 h 38"/>
                  <a:gd name="T26" fmla="*/ 2 w 14"/>
                  <a:gd name="T27" fmla="*/ 32 h 38"/>
                  <a:gd name="T28" fmla="*/ 0 w 14"/>
                  <a:gd name="T29" fmla="*/ 34 h 38"/>
                  <a:gd name="T30" fmla="*/ 0 w 14"/>
                  <a:gd name="T31" fmla="*/ 34 h 38"/>
                  <a:gd name="T32" fmla="*/ 0 w 14"/>
                  <a:gd name="T33" fmla="*/ 28 h 38"/>
                  <a:gd name="T34" fmla="*/ 4 w 14"/>
                  <a:gd name="T35" fmla="*/ 20 h 38"/>
                  <a:gd name="T36" fmla="*/ 14 w 14"/>
                  <a:gd name="T37" fmla="*/ 0 h 38"/>
                  <a:gd name="T38" fmla="*/ 14 w 14"/>
                  <a:gd name="T3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" h="38">
                    <a:moveTo>
                      <a:pt x="14" y="0"/>
                    </a:moveTo>
                    <a:lnTo>
                      <a:pt x="14" y="0"/>
                    </a:lnTo>
                    <a:lnTo>
                      <a:pt x="14" y="10"/>
                    </a:lnTo>
                    <a:lnTo>
                      <a:pt x="12" y="20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4" y="36"/>
                    </a:lnTo>
                    <a:lnTo>
                      <a:pt x="4" y="34"/>
                    </a:lnTo>
                    <a:lnTo>
                      <a:pt x="6" y="32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4" y="30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4" y="20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45" name="Freeform 233"/>
              <p:cNvSpPr>
                <a:spLocks/>
              </p:cNvSpPr>
              <p:nvPr userDrawn="1"/>
            </p:nvSpPr>
            <p:spPr bwMode="auto">
              <a:xfrm>
                <a:off x="4479" y="1445"/>
                <a:ext cx="3" cy="4"/>
              </a:xfrm>
              <a:custGeom>
                <a:avLst/>
                <a:gdLst>
                  <a:gd name="T0" fmla="*/ 14 w 14"/>
                  <a:gd name="T1" fmla="*/ 0 h 16"/>
                  <a:gd name="T2" fmla="*/ 14 w 14"/>
                  <a:gd name="T3" fmla="*/ 0 h 16"/>
                  <a:gd name="T4" fmla="*/ 10 w 14"/>
                  <a:gd name="T5" fmla="*/ 8 h 16"/>
                  <a:gd name="T6" fmla="*/ 4 w 14"/>
                  <a:gd name="T7" fmla="*/ 14 h 16"/>
                  <a:gd name="T8" fmla="*/ 2 w 14"/>
                  <a:gd name="T9" fmla="*/ 16 h 16"/>
                  <a:gd name="T10" fmla="*/ 0 w 14"/>
                  <a:gd name="T11" fmla="*/ 16 h 16"/>
                  <a:gd name="T12" fmla="*/ 4 w 14"/>
                  <a:gd name="T13" fmla="*/ 8 h 16"/>
                  <a:gd name="T14" fmla="*/ 4 w 14"/>
                  <a:gd name="T15" fmla="*/ 8 h 16"/>
                  <a:gd name="T16" fmla="*/ 8 w 14"/>
                  <a:gd name="T17" fmla="*/ 4 h 16"/>
                  <a:gd name="T18" fmla="*/ 14 w 14"/>
                  <a:gd name="T19" fmla="*/ 0 h 16"/>
                  <a:gd name="T20" fmla="*/ 14 w 14"/>
                  <a:gd name="T2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6">
                    <a:moveTo>
                      <a:pt x="14" y="0"/>
                    </a:moveTo>
                    <a:lnTo>
                      <a:pt x="14" y="0"/>
                    </a:lnTo>
                    <a:lnTo>
                      <a:pt x="10" y="8"/>
                    </a:lnTo>
                    <a:lnTo>
                      <a:pt x="4" y="14"/>
                    </a:lnTo>
                    <a:lnTo>
                      <a:pt x="2" y="16"/>
                    </a:lnTo>
                    <a:lnTo>
                      <a:pt x="0" y="1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46" name="Freeform 234"/>
              <p:cNvSpPr>
                <a:spLocks/>
              </p:cNvSpPr>
              <p:nvPr userDrawn="1"/>
            </p:nvSpPr>
            <p:spPr bwMode="auto">
              <a:xfrm>
                <a:off x="4360" y="1463"/>
                <a:ext cx="162" cy="172"/>
              </a:xfrm>
              <a:custGeom>
                <a:avLst/>
                <a:gdLst>
                  <a:gd name="T0" fmla="*/ 550 w 612"/>
                  <a:gd name="T1" fmla="*/ 80 h 658"/>
                  <a:gd name="T2" fmla="*/ 568 w 612"/>
                  <a:gd name="T3" fmla="*/ 64 h 658"/>
                  <a:gd name="T4" fmla="*/ 596 w 612"/>
                  <a:gd name="T5" fmla="*/ 20 h 658"/>
                  <a:gd name="T6" fmla="*/ 612 w 612"/>
                  <a:gd name="T7" fmla="*/ 0 h 658"/>
                  <a:gd name="T8" fmla="*/ 604 w 612"/>
                  <a:gd name="T9" fmla="*/ 24 h 658"/>
                  <a:gd name="T10" fmla="*/ 580 w 612"/>
                  <a:gd name="T11" fmla="*/ 70 h 658"/>
                  <a:gd name="T12" fmla="*/ 534 w 612"/>
                  <a:gd name="T13" fmla="*/ 136 h 658"/>
                  <a:gd name="T14" fmla="*/ 502 w 612"/>
                  <a:gd name="T15" fmla="*/ 178 h 658"/>
                  <a:gd name="T16" fmla="*/ 504 w 612"/>
                  <a:gd name="T17" fmla="*/ 172 h 658"/>
                  <a:gd name="T18" fmla="*/ 508 w 612"/>
                  <a:gd name="T19" fmla="*/ 166 h 658"/>
                  <a:gd name="T20" fmla="*/ 452 w 612"/>
                  <a:gd name="T21" fmla="*/ 234 h 658"/>
                  <a:gd name="T22" fmla="*/ 336 w 612"/>
                  <a:gd name="T23" fmla="*/ 366 h 658"/>
                  <a:gd name="T24" fmla="*/ 208 w 612"/>
                  <a:gd name="T25" fmla="*/ 490 h 658"/>
                  <a:gd name="T26" fmla="*/ 74 w 612"/>
                  <a:gd name="T27" fmla="*/ 606 h 658"/>
                  <a:gd name="T28" fmla="*/ 2 w 612"/>
                  <a:gd name="T29" fmla="*/ 658 h 658"/>
                  <a:gd name="T30" fmla="*/ 2 w 612"/>
                  <a:gd name="T31" fmla="*/ 650 h 658"/>
                  <a:gd name="T32" fmla="*/ 18 w 612"/>
                  <a:gd name="T33" fmla="*/ 636 h 658"/>
                  <a:gd name="T34" fmla="*/ 96 w 612"/>
                  <a:gd name="T35" fmla="*/ 556 h 658"/>
                  <a:gd name="T36" fmla="*/ 180 w 612"/>
                  <a:gd name="T37" fmla="*/ 480 h 658"/>
                  <a:gd name="T38" fmla="*/ 204 w 612"/>
                  <a:gd name="T39" fmla="*/ 458 h 658"/>
                  <a:gd name="T40" fmla="*/ 268 w 612"/>
                  <a:gd name="T41" fmla="*/ 384 h 658"/>
                  <a:gd name="T42" fmla="*/ 328 w 612"/>
                  <a:gd name="T43" fmla="*/ 310 h 658"/>
                  <a:gd name="T44" fmla="*/ 350 w 612"/>
                  <a:gd name="T45" fmla="*/ 286 h 658"/>
                  <a:gd name="T46" fmla="*/ 426 w 612"/>
                  <a:gd name="T47" fmla="*/ 224 h 658"/>
                  <a:gd name="T48" fmla="*/ 448 w 612"/>
                  <a:gd name="T49" fmla="*/ 200 h 658"/>
                  <a:gd name="T50" fmla="*/ 452 w 612"/>
                  <a:gd name="T51" fmla="*/ 202 h 658"/>
                  <a:gd name="T52" fmla="*/ 458 w 612"/>
                  <a:gd name="T53" fmla="*/ 192 h 658"/>
                  <a:gd name="T54" fmla="*/ 472 w 612"/>
                  <a:gd name="T55" fmla="*/ 174 h 658"/>
                  <a:gd name="T56" fmla="*/ 480 w 612"/>
                  <a:gd name="T57" fmla="*/ 166 h 658"/>
                  <a:gd name="T58" fmla="*/ 480 w 612"/>
                  <a:gd name="T59" fmla="*/ 168 h 658"/>
                  <a:gd name="T60" fmla="*/ 482 w 612"/>
                  <a:gd name="T61" fmla="*/ 168 h 658"/>
                  <a:gd name="T62" fmla="*/ 494 w 612"/>
                  <a:gd name="T63" fmla="*/ 152 h 658"/>
                  <a:gd name="T64" fmla="*/ 520 w 612"/>
                  <a:gd name="T65" fmla="*/ 118 h 658"/>
                  <a:gd name="T66" fmla="*/ 532 w 612"/>
                  <a:gd name="T67" fmla="*/ 100 h 658"/>
                  <a:gd name="T68" fmla="*/ 534 w 612"/>
                  <a:gd name="T69" fmla="*/ 98 h 658"/>
                  <a:gd name="T70" fmla="*/ 538 w 612"/>
                  <a:gd name="T71" fmla="*/ 102 h 658"/>
                  <a:gd name="T72" fmla="*/ 544 w 612"/>
                  <a:gd name="T73" fmla="*/ 88 h 658"/>
                  <a:gd name="T74" fmla="*/ 552 w 612"/>
                  <a:gd name="T75" fmla="*/ 74 h 658"/>
                  <a:gd name="T76" fmla="*/ 554 w 612"/>
                  <a:gd name="T77" fmla="*/ 78 h 658"/>
                  <a:gd name="T78" fmla="*/ 550 w 612"/>
                  <a:gd name="T79" fmla="*/ 8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2" h="658">
                    <a:moveTo>
                      <a:pt x="550" y="80"/>
                    </a:moveTo>
                    <a:lnTo>
                      <a:pt x="550" y="80"/>
                    </a:lnTo>
                    <a:lnTo>
                      <a:pt x="560" y="74"/>
                    </a:lnTo>
                    <a:lnTo>
                      <a:pt x="568" y="64"/>
                    </a:lnTo>
                    <a:lnTo>
                      <a:pt x="582" y="44"/>
                    </a:lnTo>
                    <a:lnTo>
                      <a:pt x="596" y="20"/>
                    </a:lnTo>
                    <a:lnTo>
                      <a:pt x="604" y="10"/>
                    </a:lnTo>
                    <a:lnTo>
                      <a:pt x="612" y="0"/>
                    </a:lnTo>
                    <a:lnTo>
                      <a:pt x="612" y="0"/>
                    </a:lnTo>
                    <a:lnTo>
                      <a:pt x="604" y="24"/>
                    </a:lnTo>
                    <a:lnTo>
                      <a:pt x="592" y="46"/>
                    </a:lnTo>
                    <a:lnTo>
                      <a:pt x="580" y="70"/>
                    </a:lnTo>
                    <a:lnTo>
                      <a:pt x="566" y="92"/>
                    </a:lnTo>
                    <a:lnTo>
                      <a:pt x="534" y="136"/>
                    </a:lnTo>
                    <a:lnTo>
                      <a:pt x="502" y="178"/>
                    </a:lnTo>
                    <a:lnTo>
                      <a:pt x="502" y="178"/>
                    </a:lnTo>
                    <a:lnTo>
                      <a:pt x="502" y="176"/>
                    </a:lnTo>
                    <a:lnTo>
                      <a:pt x="504" y="172"/>
                    </a:lnTo>
                    <a:lnTo>
                      <a:pt x="508" y="168"/>
                    </a:lnTo>
                    <a:lnTo>
                      <a:pt x="508" y="166"/>
                    </a:lnTo>
                    <a:lnTo>
                      <a:pt x="508" y="166"/>
                    </a:lnTo>
                    <a:lnTo>
                      <a:pt x="452" y="234"/>
                    </a:lnTo>
                    <a:lnTo>
                      <a:pt x="394" y="302"/>
                    </a:lnTo>
                    <a:lnTo>
                      <a:pt x="336" y="366"/>
                    </a:lnTo>
                    <a:lnTo>
                      <a:pt x="274" y="430"/>
                    </a:lnTo>
                    <a:lnTo>
                      <a:pt x="208" y="490"/>
                    </a:lnTo>
                    <a:lnTo>
                      <a:pt x="142" y="550"/>
                    </a:lnTo>
                    <a:lnTo>
                      <a:pt x="74" y="606"/>
                    </a:lnTo>
                    <a:lnTo>
                      <a:pt x="2" y="658"/>
                    </a:lnTo>
                    <a:lnTo>
                      <a:pt x="2" y="658"/>
                    </a:lnTo>
                    <a:lnTo>
                      <a:pt x="0" y="654"/>
                    </a:lnTo>
                    <a:lnTo>
                      <a:pt x="2" y="650"/>
                    </a:lnTo>
                    <a:lnTo>
                      <a:pt x="6" y="644"/>
                    </a:lnTo>
                    <a:lnTo>
                      <a:pt x="18" y="636"/>
                    </a:lnTo>
                    <a:lnTo>
                      <a:pt x="18" y="636"/>
                    </a:lnTo>
                    <a:lnTo>
                      <a:pt x="96" y="556"/>
                    </a:lnTo>
                    <a:lnTo>
                      <a:pt x="138" y="518"/>
                    </a:lnTo>
                    <a:lnTo>
                      <a:pt x="180" y="480"/>
                    </a:lnTo>
                    <a:lnTo>
                      <a:pt x="180" y="480"/>
                    </a:lnTo>
                    <a:lnTo>
                      <a:pt x="204" y="458"/>
                    </a:lnTo>
                    <a:lnTo>
                      <a:pt x="226" y="434"/>
                    </a:lnTo>
                    <a:lnTo>
                      <a:pt x="268" y="384"/>
                    </a:lnTo>
                    <a:lnTo>
                      <a:pt x="308" y="334"/>
                    </a:lnTo>
                    <a:lnTo>
                      <a:pt x="328" y="310"/>
                    </a:lnTo>
                    <a:lnTo>
                      <a:pt x="350" y="286"/>
                    </a:lnTo>
                    <a:lnTo>
                      <a:pt x="350" y="286"/>
                    </a:lnTo>
                    <a:lnTo>
                      <a:pt x="402" y="246"/>
                    </a:lnTo>
                    <a:lnTo>
                      <a:pt x="426" y="224"/>
                    </a:lnTo>
                    <a:lnTo>
                      <a:pt x="448" y="200"/>
                    </a:lnTo>
                    <a:lnTo>
                      <a:pt x="448" y="200"/>
                    </a:lnTo>
                    <a:lnTo>
                      <a:pt x="450" y="198"/>
                    </a:lnTo>
                    <a:lnTo>
                      <a:pt x="452" y="202"/>
                    </a:lnTo>
                    <a:lnTo>
                      <a:pt x="452" y="202"/>
                    </a:lnTo>
                    <a:lnTo>
                      <a:pt x="458" y="192"/>
                    </a:lnTo>
                    <a:lnTo>
                      <a:pt x="466" y="182"/>
                    </a:lnTo>
                    <a:lnTo>
                      <a:pt x="472" y="174"/>
                    </a:lnTo>
                    <a:lnTo>
                      <a:pt x="480" y="166"/>
                    </a:lnTo>
                    <a:lnTo>
                      <a:pt x="480" y="166"/>
                    </a:lnTo>
                    <a:lnTo>
                      <a:pt x="480" y="166"/>
                    </a:lnTo>
                    <a:lnTo>
                      <a:pt x="480" y="168"/>
                    </a:lnTo>
                    <a:lnTo>
                      <a:pt x="480" y="168"/>
                    </a:lnTo>
                    <a:lnTo>
                      <a:pt x="482" y="168"/>
                    </a:lnTo>
                    <a:lnTo>
                      <a:pt x="482" y="168"/>
                    </a:lnTo>
                    <a:lnTo>
                      <a:pt x="494" y="152"/>
                    </a:lnTo>
                    <a:lnTo>
                      <a:pt x="508" y="136"/>
                    </a:lnTo>
                    <a:lnTo>
                      <a:pt x="520" y="118"/>
                    </a:lnTo>
                    <a:lnTo>
                      <a:pt x="532" y="100"/>
                    </a:lnTo>
                    <a:lnTo>
                      <a:pt x="532" y="100"/>
                    </a:lnTo>
                    <a:lnTo>
                      <a:pt x="534" y="98"/>
                    </a:lnTo>
                    <a:lnTo>
                      <a:pt x="534" y="98"/>
                    </a:lnTo>
                    <a:lnTo>
                      <a:pt x="536" y="100"/>
                    </a:lnTo>
                    <a:lnTo>
                      <a:pt x="538" y="102"/>
                    </a:lnTo>
                    <a:lnTo>
                      <a:pt x="538" y="102"/>
                    </a:lnTo>
                    <a:lnTo>
                      <a:pt x="544" y="88"/>
                    </a:lnTo>
                    <a:lnTo>
                      <a:pt x="552" y="74"/>
                    </a:lnTo>
                    <a:lnTo>
                      <a:pt x="552" y="74"/>
                    </a:lnTo>
                    <a:lnTo>
                      <a:pt x="554" y="76"/>
                    </a:lnTo>
                    <a:lnTo>
                      <a:pt x="554" y="78"/>
                    </a:lnTo>
                    <a:lnTo>
                      <a:pt x="550" y="80"/>
                    </a:lnTo>
                    <a:lnTo>
                      <a:pt x="550" y="8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47" name="Freeform 235"/>
              <p:cNvSpPr>
                <a:spLocks/>
              </p:cNvSpPr>
              <p:nvPr userDrawn="1"/>
            </p:nvSpPr>
            <p:spPr bwMode="auto">
              <a:xfrm>
                <a:off x="3840" y="230"/>
                <a:ext cx="23" cy="3"/>
              </a:xfrm>
              <a:custGeom>
                <a:avLst/>
                <a:gdLst>
                  <a:gd name="T0" fmla="*/ 0 w 90"/>
                  <a:gd name="T1" fmla="*/ 6 h 10"/>
                  <a:gd name="T2" fmla="*/ 0 w 90"/>
                  <a:gd name="T3" fmla="*/ 6 h 10"/>
                  <a:gd name="T4" fmla="*/ 2 w 90"/>
                  <a:gd name="T5" fmla="*/ 4 h 10"/>
                  <a:gd name="T6" fmla="*/ 4 w 90"/>
                  <a:gd name="T7" fmla="*/ 2 h 10"/>
                  <a:gd name="T8" fmla="*/ 6 w 90"/>
                  <a:gd name="T9" fmla="*/ 2 h 10"/>
                  <a:gd name="T10" fmla="*/ 2 w 90"/>
                  <a:gd name="T11" fmla="*/ 2 h 10"/>
                  <a:gd name="T12" fmla="*/ 2 w 90"/>
                  <a:gd name="T13" fmla="*/ 2 h 10"/>
                  <a:gd name="T14" fmla="*/ 26 w 90"/>
                  <a:gd name="T15" fmla="*/ 0 h 10"/>
                  <a:gd name="T16" fmla="*/ 50 w 90"/>
                  <a:gd name="T17" fmla="*/ 2 h 10"/>
                  <a:gd name="T18" fmla="*/ 72 w 90"/>
                  <a:gd name="T19" fmla="*/ 4 h 10"/>
                  <a:gd name="T20" fmla="*/ 90 w 90"/>
                  <a:gd name="T21" fmla="*/ 10 h 10"/>
                  <a:gd name="T22" fmla="*/ 90 w 90"/>
                  <a:gd name="T23" fmla="*/ 10 h 10"/>
                  <a:gd name="T24" fmla="*/ 66 w 90"/>
                  <a:gd name="T25" fmla="*/ 10 h 10"/>
                  <a:gd name="T26" fmla="*/ 44 w 90"/>
                  <a:gd name="T27" fmla="*/ 10 h 10"/>
                  <a:gd name="T28" fmla="*/ 0 w 90"/>
                  <a:gd name="T29" fmla="*/ 6 h 10"/>
                  <a:gd name="T30" fmla="*/ 0 w 90"/>
                  <a:gd name="T31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0" h="10">
                    <a:moveTo>
                      <a:pt x="0" y="6"/>
                    </a:move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6" y="0"/>
                    </a:lnTo>
                    <a:lnTo>
                      <a:pt x="50" y="2"/>
                    </a:lnTo>
                    <a:lnTo>
                      <a:pt x="72" y="4"/>
                    </a:lnTo>
                    <a:lnTo>
                      <a:pt x="90" y="10"/>
                    </a:lnTo>
                    <a:lnTo>
                      <a:pt x="90" y="10"/>
                    </a:lnTo>
                    <a:lnTo>
                      <a:pt x="66" y="10"/>
                    </a:lnTo>
                    <a:lnTo>
                      <a:pt x="44" y="10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48" name="Freeform 236"/>
              <p:cNvSpPr>
                <a:spLocks/>
              </p:cNvSpPr>
              <p:nvPr userDrawn="1"/>
            </p:nvSpPr>
            <p:spPr bwMode="auto">
              <a:xfrm>
                <a:off x="3729" y="229"/>
                <a:ext cx="91" cy="27"/>
              </a:xfrm>
              <a:custGeom>
                <a:avLst/>
                <a:gdLst>
                  <a:gd name="T0" fmla="*/ 220 w 342"/>
                  <a:gd name="T1" fmla="*/ 56 h 104"/>
                  <a:gd name="T2" fmla="*/ 292 w 342"/>
                  <a:gd name="T3" fmla="*/ 48 h 104"/>
                  <a:gd name="T4" fmla="*/ 288 w 342"/>
                  <a:gd name="T5" fmla="*/ 52 h 104"/>
                  <a:gd name="T6" fmla="*/ 286 w 342"/>
                  <a:gd name="T7" fmla="*/ 54 h 104"/>
                  <a:gd name="T8" fmla="*/ 310 w 342"/>
                  <a:gd name="T9" fmla="*/ 50 h 104"/>
                  <a:gd name="T10" fmla="*/ 320 w 342"/>
                  <a:gd name="T11" fmla="*/ 52 h 104"/>
                  <a:gd name="T12" fmla="*/ 314 w 342"/>
                  <a:gd name="T13" fmla="*/ 56 h 104"/>
                  <a:gd name="T14" fmla="*/ 268 w 342"/>
                  <a:gd name="T15" fmla="*/ 60 h 104"/>
                  <a:gd name="T16" fmla="*/ 178 w 342"/>
                  <a:gd name="T17" fmla="*/ 72 h 104"/>
                  <a:gd name="T18" fmla="*/ 144 w 342"/>
                  <a:gd name="T19" fmla="*/ 84 h 104"/>
                  <a:gd name="T20" fmla="*/ 96 w 342"/>
                  <a:gd name="T21" fmla="*/ 102 h 104"/>
                  <a:gd name="T22" fmla="*/ 98 w 342"/>
                  <a:gd name="T23" fmla="*/ 94 h 104"/>
                  <a:gd name="T24" fmla="*/ 86 w 342"/>
                  <a:gd name="T25" fmla="*/ 96 h 104"/>
                  <a:gd name="T26" fmla="*/ 84 w 342"/>
                  <a:gd name="T27" fmla="*/ 92 h 104"/>
                  <a:gd name="T28" fmla="*/ 50 w 342"/>
                  <a:gd name="T29" fmla="*/ 104 h 104"/>
                  <a:gd name="T30" fmla="*/ 34 w 342"/>
                  <a:gd name="T31" fmla="*/ 98 h 104"/>
                  <a:gd name="T32" fmla="*/ 38 w 342"/>
                  <a:gd name="T33" fmla="*/ 90 h 104"/>
                  <a:gd name="T34" fmla="*/ 48 w 342"/>
                  <a:gd name="T35" fmla="*/ 88 h 104"/>
                  <a:gd name="T36" fmla="*/ 50 w 342"/>
                  <a:gd name="T37" fmla="*/ 84 h 104"/>
                  <a:gd name="T38" fmla="*/ 52 w 342"/>
                  <a:gd name="T39" fmla="*/ 82 h 104"/>
                  <a:gd name="T40" fmla="*/ 64 w 342"/>
                  <a:gd name="T41" fmla="*/ 80 h 104"/>
                  <a:gd name="T42" fmla="*/ 28 w 342"/>
                  <a:gd name="T43" fmla="*/ 76 h 104"/>
                  <a:gd name="T44" fmla="*/ 4 w 342"/>
                  <a:gd name="T45" fmla="*/ 66 h 104"/>
                  <a:gd name="T46" fmla="*/ 4 w 342"/>
                  <a:gd name="T47" fmla="*/ 56 h 104"/>
                  <a:gd name="T48" fmla="*/ 32 w 342"/>
                  <a:gd name="T49" fmla="*/ 52 h 104"/>
                  <a:gd name="T50" fmla="*/ 44 w 342"/>
                  <a:gd name="T51" fmla="*/ 48 h 104"/>
                  <a:gd name="T52" fmla="*/ 44 w 342"/>
                  <a:gd name="T53" fmla="*/ 42 h 104"/>
                  <a:gd name="T54" fmla="*/ 62 w 342"/>
                  <a:gd name="T55" fmla="*/ 34 h 104"/>
                  <a:gd name="T56" fmla="*/ 94 w 342"/>
                  <a:gd name="T57" fmla="*/ 34 h 104"/>
                  <a:gd name="T58" fmla="*/ 106 w 342"/>
                  <a:gd name="T59" fmla="*/ 40 h 104"/>
                  <a:gd name="T60" fmla="*/ 104 w 342"/>
                  <a:gd name="T61" fmla="*/ 54 h 104"/>
                  <a:gd name="T62" fmla="*/ 118 w 342"/>
                  <a:gd name="T63" fmla="*/ 50 h 104"/>
                  <a:gd name="T64" fmla="*/ 124 w 342"/>
                  <a:gd name="T65" fmla="*/ 38 h 104"/>
                  <a:gd name="T66" fmla="*/ 118 w 342"/>
                  <a:gd name="T67" fmla="*/ 36 h 104"/>
                  <a:gd name="T68" fmla="*/ 132 w 342"/>
                  <a:gd name="T69" fmla="*/ 26 h 104"/>
                  <a:gd name="T70" fmla="*/ 172 w 342"/>
                  <a:gd name="T71" fmla="*/ 30 h 104"/>
                  <a:gd name="T72" fmla="*/ 168 w 342"/>
                  <a:gd name="T73" fmla="*/ 28 h 104"/>
                  <a:gd name="T74" fmla="*/ 166 w 342"/>
                  <a:gd name="T75" fmla="*/ 22 h 104"/>
                  <a:gd name="T76" fmla="*/ 268 w 342"/>
                  <a:gd name="T77" fmla="*/ 24 h 104"/>
                  <a:gd name="T78" fmla="*/ 240 w 342"/>
                  <a:gd name="T79" fmla="*/ 18 h 104"/>
                  <a:gd name="T80" fmla="*/ 162 w 342"/>
                  <a:gd name="T81" fmla="*/ 12 h 104"/>
                  <a:gd name="T82" fmla="*/ 172 w 342"/>
                  <a:gd name="T83" fmla="*/ 4 h 104"/>
                  <a:gd name="T84" fmla="*/ 260 w 342"/>
                  <a:gd name="T85" fmla="*/ 0 h 104"/>
                  <a:gd name="T86" fmla="*/ 324 w 342"/>
                  <a:gd name="T87" fmla="*/ 2 h 104"/>
                  <a:gd name="T88" fmla="*/ 340 w 342"/>
                  <a:gd name="T89" fmla="*/ 10 h 104"/>
                  <a:gd name="T90" fmla="*/ 326 w 342"/>
                  <a:gd name="T91" fmla="*/ 14 h 104"/>
                  <a:gd name="T92" fmla="*/ 332 w 342"/>
                  <a:gd name="T93" fmla="*/ 16 h 104"/>
                  <a:gd name="T94" fmla="*/ 294 w 342"/>
                  <a:gd name="T95" fmla="*/ 26 h 104"/>
                  <a:gd name="T96" fmla="*/ 250 w 342"/>
                  <a:gd name="T97" fmla="*/ 32 h 104"/>
                  <a:gd name="T98" fmla="*/ 262 w 342"/>
                  <a:gd name="T99" fmla="*/ 34 h 104"/>
                  <a:gd name="T100" fmla="*/ 252 w 342"/>
                  <a:gd name="T101" fmla="*/ 42 h 104"/>
                  <a:gd name="T102" fmla="*/ 234 w 342"/>
                  <a:gd name="T103" fmla="*/ 42 h 104"/>
                  <a:gd name="T104" fmla="*/ 266 w 342"/>
                  <a:gd name="T105" fmla="*/ 42 h 104"/>
                  <a:gd name="T106" fmla="*/ 252 w 342"/>
                  <a:gd name="T107" fmla="*/ 48 h 104"/>
                  <a:gd name="T108" fmla="*/ 198 w 342"/>
                  <a:gd name="T109" fmla="*/ 5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2" h="104">
                    <a:moveTo>
                      <a:pt x="198" y="58"/>
                    </a:moveTo>
                    <a:lnTo>
                      <a:pt x="198" y="58"/>
                    </a:lnTo>
                    <a:lnTo>
                      <a:pt x="220" y="56"/>
                    </a:lnTo>
                    <a:lnTo>
                      <a:pt x="242" y="54"/>
                    </a:lnTo>
                    <a:lnTo>
                      <a:pt x="266" y="50"/>
                    </a:lnTo>
                    <a:lnTo>
                      <a:pt x="292" y="48"/>
                    </a:lnTo>
                    <a:lnTo>
                      <a:pt x="292" y="48"/>
                    </a:lnTo>
                    <a:lnTo>
                      <a:pt x="290" y="52"/>
                    </a:lnTo>
                    <a:lnTo>
                      <a:pt x="288" y="52"/>
                    </a:lnTo>
                    <a:lnTo>
                      <a:pt x="282" y="54"/>
                    </a:lnTo>
                    <a:lnTo>
                      <a:pt x="282" y="54"/>
                    </a:lnTo>
                    <a:lnTo>
                      <a:pt x="286" y="54"/>
                    </a:lnTo>
                    <a:lnTo>
                      <a:pt x="290" y="54"/>
                    </a:lnTo>
                    <a:lnTo>
                      <a:pt x="300" y="52"/>
                    </a:lnTo>
                    <a:lnTo>
                      <a:pt x="310" y="50"/>
                    </a:lnTo>
                    <a:lnTo>
                      <a:pt x="314" y="50"/>
                    </a:lnTo>
                    <a:lnTo>
                      <a:pt x="320" y="52"/>
                    </a:lnTo>
                    <a:lnTo>
                      <a:pt x="320" y="52"/>
                    </a:lnTo>
                    <a:lnTo>
                      <a:pt x="318" y="54"/>
                    </a:lnTo>
                    <a:lnTo>
                      <a:pt x="316" y="54"/>
                    </a:lnTo>
                    <a:lnTo>
                      <a:pt x="314" y="56"/>
                    </a:lnTo>
                    <a:lnTo>
                      <a:pt x="312" y="58"/>
                    </a:lnTo>
                    <a:lnTo>
                      <a:pt x="312" y="58"/>
                    </a:lnTo>
                    <a:lnTo>
                      <a:pt x="268" y="60"/>
                    </a:lnTo>
                    <a:lnTo>
                      <a:pt x="222" y="66"/>
                    </a:lnTo>
                    <a:lnTo>
                      <a:pt x="198" y="68"/>
                    </a:lnTo>
                    <a:lnTo>
                      <a:pt x="178" y="72"/>
                    </a:lnTo>
                    <a:lnTo>
                      <a:pt x="160" y="78"/>
                    </a:lnTo>
                    <a:lnTo>
                      <a:pt x="144" y="84"/>
                    </a:lnTo>
                    <a:lnTo>
                      <a:pt x="144" y="84"/>
                    </a:lnTo>
                    <a:lnTo>
                      <a:pt x="120" y="96"/>
                    </a:lnTo>
                    <a:lnTo>
                      <a:pt x="108" y="100"/>
                    </a:lnTo>
                    <a:lnTo>
                      <a:pt x="96" y="102"/>
                    </a:lnTo>
                    <a:lnTo>
                      <a:pt x="96" y="102"/>
                    </a:lnTo>
                    <a:lnTo>
                      <a:pt x="96" y="98"/>
                    </a:lnTo>
                    <a:lnTo>
                      <a:pt x="98" y="94"/>
                    </a:lnTo>
                    <a:lnTo>
                      <a:pt x="98" y="94"/>
                    </a:lnTo>
                    <a:lnTo>
                      <a:pt x="92" y="94"/>
                    </a:lnTo>
                    <a:lnTo>
                      <a:pt x="86" y="96"/>
                    </a:lnTo>
                    <a:lnTo>
                      <a:pt x="84" y="96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74" y="98"/>
                    </a:lnTo>
                    <a:lnTo>
                      <a:pt x="62" y="102"/>
                    </a:lnTo>
                    <a:lnTo>
                      <a:pt x="50" y="104"/>
                    </a:lnTo>
                    <a:lnTo>
                      <a:pt x="36" y="102"/>
                    </a:lnTo>
                    <a:lnTo>
                      <a:pt x="36" y="102"/>
                    </a:lnTo>
                    <a:lnTo>
                      <a:pt x="34" y="98"/>
                    </a:lnTo>
                    <a:lnTo>
                      <a:pt x="36" y="96"/>
                    </a:lnTo>
                    <a:lnTo>
                      <a:pt x="38" y="94"/>
                    </a:lnTo>
                    <a:lnTo>
                      <a:pt x="38" y="90"/>
                    </a:lnTo>
                    <a:lnTo>
                      <a:pt x="38" y="90"/>
                    </a:lnTo>
                    <a:lnTo>
                      <a:pt x="46" y="88"/>
                    </a:lnTo>
                    <a:lnTo>
                      <a:pt x="48" y="88"/>
                    </a:lnTo>
                    <a:lnTo>
                      <a:pt x="54" y="86"/>
                    </a:lnTo>
                    <a:lnTo>
                      <a:pt x="54" y="86"/>
                    </a:lnTo>
                    <a:lnTo>
                      <a:pt x="50" y="84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52" y="82"/>
                    </a:lnTo>
                    <a:lnTo>
                      <a:pt x="56" y="82"/>
                    </a:lnTo>
                    <a:lnTo>
                      <a:pt x="60" y="82"/>
                    </a:lnTo>
                    <a:lnTo>
                      <a:pt x="64" y="80"/>
                    </a:lnTo>
                    <a:lnTo>
                      <a:pt x="64" y="80"/>
                    </a:lnTo>
                    <a:lnTo>
                      <a:pt x="46" y="78"/>
                    </a:lnTo>
                    <a:lnTo>
                      <a:pt x="28" y="76"/>
                    </a:lnTo>
                    <a:lnTo>
                      <a:pt x="18" y="74"/>
                    </a:lnTo>
                    <a:lnTo>
                      <a:pt x="10" y="70"/>
                    </a:lnTo>
                    <a:lnTo>
                      <a:pt x="4" y="66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4" y="56"/>
                    </a:lnTo>
                    <a:lnTo>
                      <a:pt x="8" y="54"/>
                    </a:lnTo>
                    <a:lnTo>
                      <a:pt x="20" y="52"/>
                    </a:lnTo>
                    <a:lnTo>
                      <a:pt x="32" y="52"/>
                    </a:lnTo>
                    <a:lnTo>
                      <a:pt x="38" y="50"/>
                    </a:lnTo>
                    <a:lnTo>
                      <a:pt x="44" y="48"/>
                    </a:lnTo>
                    <a:lnTo>
                      <a:pt x="44" y="48"/>
                    </a:lnTo>
                    <a:lnTo>
                      <a:pt x="46" y="46"/>
                    </a:lnTo>
                    <a:lnTo>
                      <a:pt x="44" y="44"/>
                    </a:lnTo>
                    <a:lnTo>
                      <a:pt x="44" y="42"/>
                    </a:lnTo>
                    <a:lnTo>
                      <a:pt x="46" y="38"/>
                    </a:lnTo>
                    <a:lnTo>
                      <a:pt x="46" y="38"/>
                    </a:lnTo>
                    <a:lnTo>
                      <a:pt x="62" y="34"/>
                    </a:lnTo>
                    <a:lnTo>
                      <a:pt x="78" y="32"/>
                    </a:lnTo>
                    <a:lnTo>
                      <a:pt x="86" y="32"/>
                    </a:lnTo>
                    <a:lnTo>
                      <a:pt x="94" y="34"/>
                    </a:lnTo>
                    <a:lnTo>
                      <a:pt x="100" y="36"/>
                    </a:lnTo>
                    <a:lnTo>
                      <a:pt x="106" y="40"/>
                    </a:lnTo>
                    <a:lnTo>
                      <a:pt x="106" y="40"/>
                    </a:lnTo>
                    <a:lnTo>
                      <a:pt x="104" y="46"/>
                    </a:lnTo>
                    <a:lnTo>
                      <a:pt x="104" y="50"/>
                    </a:lnTo>
                    <a:lnTo>
                      <a:pt x="104" y="54"/>
                    </a:lnTo>
                    <a:lnTo>
                      <a:pt x="104" y="54"/>
                    </a:lnTo>
                    <a:lnTo>
                      <a:pt x="112" y="52"/>
                    </a:lnTo>
                    <a:lnTo>
                      <a:pt x="118" y="50"/>
                    </a:lnTo>
                    <a:lnTo>
                      <a:pt x="128" y="44"/>
                    </a:lnTo>
                    <a:lnTo>
                      <a:pt x="128" y="44"/>
                    </a:lnTo>
                    <a:lnTo>
                      <a:pt x="124" y="38"/>
                    </a:lnTo>
                    <a:lnTo>
                      <a:pt x="122" y="38"/>
                    </a:lnTo>
                    <a:lnTo>
                      <a:pt x="118" y="36"/>
                    </a:lnTo>
                    <a:lnTo>
                      <a:pt x="118" y="36"/>
                    </a:lnTo>
                    <a:lnTo>
                      <a:pt x="122" y="32"/>
                    </a:lnTo>
                    <a:lnTo>
                      <a:pt x="126" y="28"/>
                    </a:lnTo>
                    <a:lnTo>
                      <a:pt x="132" y="26"/>
                    </a:lnTo>
                    <a:lnTo>
                      <a:pt x="140" y="26"/>
                    </a:lnTo>
                    <a:lnTo>
                      <a:pt x="156" y="28"/>
                    </a:lnTo>
                    <a:lnTo>
                      <a:pt x="172" y="30"/>
                    </a:lnTo>
                    <a:lnTo>
                      <a:pt x="172" y="30"/>
                    </a:lnTo>
                    <a:lnTo>
                      <a:pt x="170" y="28"/>
                    </a:lnTo>
                    <a:lnTo>
                      <a:pt x="168" y="28"/>
                    </a:lnTo>
                    <a:lnTo>
                      <a:pt x="166" y="26"/>
                    </a:lnTo>
                    <a:lnTo>
                      <a:pt x="166" y="22"/>
                    </a:lnTo>
                    <a:lnTo>
                      <a:pt x="166" y="22"/>
                    </a:lnTo>
                    <a:lnTo>
                      <a:pt x="216" y="20"/>
                    </a:lnTo>
                    <a:lnTo>
                      <a:pt x="242" y="22"/>
                    </a:lnTo>
                    <a:lnTo>
                      <a:pt x="268" y="24"/>
                    </a:lnTo>
                    <a:lnTo>
                      <a:pt x="268" y="24"/>
                    </a:lnTo>
                    <a:lnTo>
                      <a:pt x="256" y="20"/>
                    </a:lnTo>
                    <a:lnTo>
                      <a:pt x="240" y="18"/>
                    </a:lnTo>
                    <a:lnTo>
                      <a:pt x="208" y="16"/>
                    </a:lnTo>
                    <a:lnTo>
                      <a:pt x="176" y="14"/>
                    </a:lnTo>
                    <a:lnTo>
                      <a:pt x="162" y="12"/>
                    </a:lnTo>
                    <a:lnTo>
                      <a:pt x="148" y="10"/>
                    </a:lnTo>
                    <a:lnTo>
                      <a:pt x="148" y="10"/>
                    </a:lnTo>
                    <a:lnTo>
                      <a:pt x="172" y="4"/>
                    </a:lnTo>
                    <a:lnTo>
                      <a:pt x="200" y="0"/>
                    </a:lnTo>
                    <a:lnTo>
                      <a:pt x="230" y="0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306" y="0"/>
                    </a:lnTo>
                    <a:lnTo>
                      <a:pt x="324" y="2"/>
                    </a:lnTo>
                    <a:lnTo>
                      <a:pt x="342" y="6"/>
                    </a:lnTo>
                    <a:lnTo>
                      <a:pt x="342" y="6"/>
                    </a:lnTo>
                    <a:lnTo>
                      <a:pt x="340" y="10"/>
                    </a:lnTo>
                    <a:lnTo>
                      <a:pt x="336" y="12"/>
                    </a:lnTo>
                    <a:lnTo>
                      <a:pt x="330" y="12"/>
                    </a:lnTo>
                    <a:lnTo>
                      <a:pt x="326" y="14"/>
                    </a:lnTo>
                    <a:lnTo>
                      <a:pt x="326" y="14"/>
                    </a:lnTo>
                    <a:lnTo>
                      <a:pt x="328" y="14"/>
                    </a:lnTo>
                    <a:lnTo>
                      <a:pt x="332" y="16"/>
                    </a:lnTo>
                    <a:lnTo>
                      <a:pt x="332" y="16"/>
                    </a:lnTo>
                    <a:lnTo>
                      <a:pt x="312" y="22"/>
                    </a:lnTo>
                    <a:lnTo>
                      <a:pt x="294" y="26"/>
                    </a:lnTo>
                    <a:lnTo>
                      <a:pt x="274" y="30"/>
                    </a:lnTo>
                    <a:lnTo>
                      <a:pt x="250" y="32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6" y="34"/>
                    </a:lnTo>
                    <a:lnTo>
                      <a:pt x="262" y="34"/>
                    </a:lnTo>
                    <a:lnTo>
                      <a:pt x="262" y="34"/>
                    </a:lnTo>
                    <a:lnTo>
                      <a:pt x="258" y="40"/>
                    </a:lnTo>
                    <a:lnTo>
                      <a:pt x="252" y="42"/>
                    </a:lnTo>
                    <a:lnTo>
                      <a:pt x="242" y="42"/>
                    </a:lnTo>
                    <a:lnTo>
                      <a:pt x="234" y="42"/>
                    </a:lnTo>
                    <a:lnTo>
                      <a:pt x="234" y="42"/>
                    </a:lnTo>
                    <a:lnTo>
                      <a:pt x="240" y="46"/>
                    </a:lnTo>
                    <a:lnTo>
                      <a:pt x="250" y="46"/>
                    </a:lnTo>
                    <a:lnTo>
                      <a:pt x="266" y="42"/>
                    </a:lnTo>
                    <a:lnTo>
                      <a:pt x="266" y="42"/>
                    </a:lnTo>
                    <a:lnTo>
                      <a:pt x="260" y="46"/>
                    </a:lnTo>
                    <a:lnTo>
                      <a:pt x="252" y="48"/>
                    </a:lnTo>
                    <a:lnTo>
                      <a:pt x="234" y="52"/>
                    </a:lnTo>
                    <a:lnTo>
                      <a:pt x="216" y="54"/>
                    </a:lnTo>
                    <a:lnTo>
                      <a:pt x="198" y="58"/>
                    </a:lnTo>
                    <a:lnTo>
                      <a:pt x="198" y="5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49" name="Freeform 237"/>
              <p:cNvSpPr>
                <a:spLocks/>
              </p:cNvSpPr>
              <p:nvPr userDrawn="1"/>
            </p:nvSpPr>
            <p:spPr bwMode="auto">
              <a:xfrm>
                <a:off x="3820" y="233"/>
                <a:ext cx="36" cy="8"/>
              </a:xfrm>
              <a:custGeom>
                <a:avLst/>
                <a:gdLst>
                  <a:gd name="T0" fmla="*/ 118 w 138"/>
                  <a:gd name="T1" fmla="*/ 4 h 30"/>
                  <a:gd name="T2" fmla="*/ 118 w 138"/>
                  <a:gd name="T3" fmla="*/ 4 h 30"/>
                  <a:gd name="T4" fmla="*/ 106 w 138"/>
                  <a:gd name="T5" fmla="*/ 8 h 30"/>
                  <a:gd name="T6" fmla="*/ 94 w 138"/>
                  <a:gd name="T7" fmla="*/ 10 h 30"/>
                  <a:gd name="T8" fmla="*/ 82 w 138"/>
                  <a:gd name="T9" fmla="*/ 12 h 30"/>
                  <a:gd name="T10" fmla="*/ 70 w 138"/>
                  <a:gd name="T11" fmla="*/ 16 h 30"/>
                  <a:gd name="T12" fmla="*/ 70 w 138"/>
                  <a:gd name="T13" fmla="*/ 16 h 30"/>
                  <a:gd name="T14" fmla="*/ 86 w 138"/>
                  <a:gd name="T15" fmla="*/ 16 h 30"/>
                  <a:gd name="T16" fmla="*/ 102 w 138"/>
                  <a:gd name="T17" fmla="*/ 14 h 30"/>
                  <a:gd name="T18" fmla="*/ 120 w 138"/>
                  <a:gd name="T19" fmla="*/ 12 h 30"/>
                  <a:gd name="T20" fmla="*/ 138 w 138"/>
                  <a:gd name="T21" fmla="*/ 10 h 30"/>
                  <a:gd name="T22" fmla="*/ 138 w 138"/>
                  <a:gd name="T23" fmla="*/ 10 h 30"/>
                  <a:gd name="T24" fmla="*/ 134 w 138"/>
                  <a:gd name="T25" fmla="*/ 14 h 30"/>
                  <a:gd name="T26" fmla="*/ 130 w 138"/>
                  <a:gd name="T27" fmla="*/ 14 h 30"/>
                  <a:gd name="T28" fmla="*/ 120 w 138"/>
                  <a:gd name="T29" fmla="*/ 16 h 30"/>
                  <a:gd name="T30" fmla="*/ 108 w 138"/>
                  <a:gd name="T31" fmla="*/ 16 h 30"/>
                  <a:gd name="T32" fmla="*/ 98 w 138"/>
                  <a:gd name="T33" fmla="*/ 18 h 30"/>
                  <a:gd name="T34" fmla="*/ 98 w 138"/>
                  <a:gd name="T35" fmla="*/ 18 h 30"/>
                  <a:gd name="T36" fmla="*/ 102 w 138"/>
                  <a:gd name="T37" fmla="*/ 20 h 30"/>
                  <a:gd name="T38" fmla="*/ 104 w 138"/>
                  <a:gd name="T39" fmla="*/ 20 h 30"/>
                  <a:gd name="T40" fmla="*/ 104 w 138"/>
                  <a:gd name="T41" fmla="*/ 20 h 30"/>
                  <a:gd name="T42" fmla="*/ 76 w 138"/>
                  <a:gd name="T43" fmla="*/ 28 h 30"/>
                  <a:gd name="T44" fmla="*/ 62 w 138"/>
                  <a:gd name="T45" fmla="*/ 30 h 30"/>
                  <a:gd name="T46" fmla="*/ 48 w 138"/>
                  <a:gd name="T47" fmla="*/ 28 h 30"/>
                  <a:gd name="T48" fmla="*/ 48 w 138"/>
                  <a:gd name="T49" fmla="*/ 28 h 30"/>
                  <a:gd name="T50" fmla="*/ 44 w 138"/>
                  <a:gd name="T51" fmla="*/ 26 h 30"/>
                  <a:gd name="T52" fmla="*/ 42 w 138"/>
                  <a:gd name="T53" fmla="*/ 24 h 30"/>
                  <a:gd name="T54" fmla="*/ 40 w 138"/>
                  <a:gd name="T55" fmla="*/ 22 h 30"/>
                  <a:gd name="T56" fmla="*/ 38 w 138"/>
                  <a:gd name="T57" fmla="*/ 20 h 30"/>
                  <a:gd name="T58" fmla="*/ 38 w 138"/>
                  <a:gd name="T59" fmla="*/ 20 h 30"/>
                  <a:gd name="T60" fmla="*/ 28 w 138"/>
                  <a:gd name="T61" fmla="*/ 18 h 30"/>
                  <a:gd name="T62" fmla="*/ 20 w 138"/>
                  <a:gd name="T63" fmla="*/ 18 h 30"/>
                  <a:gd name="T64" fmla="*/ 10 w 138"/>
                  <a:gd name="T65" fmla="*/ 18 h 30"/>
                  <a:gd name="T66" fmla="*/ 0 w 138"/>
                  <a:gd name="T67" fmla="*/ 16 h 30"/>
                  <a:gd name="T68" fmla="*/ 0 w 138"/>
                  <a:gd name="T69" fmla="*/ 16 h 30"/>
                  <a:gd name="T70" fmla="*/ 6 w 138"/>
                  <a:gd name="T71" fmla="*/ 12 h 30"/>
                  <a:gd name="T72" fmla="*/ 10 w 138"/>
                  <a:gd name="T73" fmla="*/ 10 h 30"/>
                  <a:gd name="T74" fmla="*/ 16 w 138"/>
                  <a:gd name="T75" fmla="*/ 10 h 30"/>
                  <a:gd name="T76" fmla="*/ 22 w 138"/>
                  <a:gd name="T77" fmla="*/ 12 h 30"/>
                  <a:gd name="T78" fmla="*/ 36 w 138"/>
                  <a:gd name="T79" fmla="*/ 14 h 30"/>
                  <a:gd name="T80" fmla="*/ 48 w 138"/>
                  <a:gd name="T81" fmla="*/ 16 h 30"/>
                  <a:gd name="T82" fmla="*/ 48 w 138"/>
                  <a:gd name="T83" fmla="*/ 16 h 30"/>
                  <a:gd name="T84" fmla="*/ 40 w 138"/>
                  <a:gd name="T85" fmla="*/ 12 h 30"/>
                  <a:gd name="T86" fmla="*/ 36 w 138"/>
                  <a:gd name="T87" fmla="*/ 10 h 30"/>
                  <a:gd name="T88" fmla="*/ 32 w 138"/>
                  <a:gd name="T89" fmla="*/ 8 h 30"/>
                  <a:gd name="T90" fmla="*/ 32 w 138"/>
                  <a:gd name="T91" fmla="*/ 8 h 30"/>
                  <a:gd name="T92" fmla="*/ 40 w 138"/>
                  <a:gd name="T93" fmla="*/ 4 h 30"/>
                  <a:gd name="T94" fmla="*/ 50 w 138"/>
                  <a:gd name="T95" fmla="*/ 2 h 30"/>
                  <a:gd name="T96" fmla="*/ 62 w 138"/>
                  <a:gd name="T97" fmla="*/ 0 h 30"/>
                  <a:gd name="T98" fmla="*/ 74 w 138"/>
                  <a:gd name="T99" fmla="*/ 0 h 30"/>
                  <a:gd name="T100" fmla="*/ 98 w 138"/>
                  <a:gd name="T101" fmla="*/ 2 h 30"/>
                  <a:gd name="T102" fmla="*/ 118 w 138"/>
                  <a:gd name="T103" fmla="*/ 4 h 30"/>
                  <a:gd name="T104" fmla="*/ 118 w 138"/>
                  <a:gd name="T105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8" h="30">
                    <a:moveTo>
                      <a:pt x="118" y="4"/>
                    </a:moveTo>
                    <a:lnTo>
                      <a:pt x="118" y="4"/>
                    </a:lnTo>
                    <a:lnTo>
                      <a:pt x="106" y="8"/>
                    </a:lnTo>
                    <a:lnTo>
                      <a:pt x="94" y="10"/>
                    </a:lnTo>
                    <a:lnTo>
                      <a:pt x="82" y="12"/>
                    </a:lnTo>
                    <a:lnTo>
                      <a:pt x="70" y="16"/>
                    </a:lnTo>
                    <a:lnTo>
                      <a:pt x="70" y="16"/>
                    </a:lnTo>
                    <a:lnTo>
                      <a:pt x="86" y="16"/>
                    </a:lnTo>
                    <a:lnTo>
                      <a:pt x="102" y="14"/>
                    </a:lnTo>
                    <a:lnTo>
                      <a:pt x="120" y="12"/>
                    </a:lnTo>
                    <a:lnTo>
                      <a:pt x="138" y="10"/>
                    </a:lnTo>
                    <a:lnTo>
                      <a:pt x="138" y="10"/>
                    </a:lnTo>
                    <a:lnTo>
                      <a:pt x="134" y="14"/>
                    </a:lnTo>
                    <a:lnTo>
                      <a:pt x="130" y="14"/>
                    </a:lnTo>
                    <a:lnTo>
                      <a:pt x="120" y="16"/>
                    </a:lnTo>
                    <a:lnTo>
                      <a:pt x="108" y="16"/>
                    </a:lnTo>
                    <a:lnTo>
                      <a:pt x="98" y="18"/>
                    </a:lnTo>
                    <a:lnTo>
                      <a:pt x="98" y="18"/>
                    </a:lnTo>
                    <a:lnTo>
                      <a:pt x="102" y="20"/>
                    </a:lnTo>
                    <a:lnTo>
                      <a:pt x="104" y="20"/>
                    </a:lnTo>
                    <a:lnTo>
                      <a:pt x="104" y="20"/>
                    </a:lnTo>
                    <a:lnTo>
                      <a:pt x="76" y="28"/>
                    </a:lnTo>
                    <a:lnTo>
                      <a:pt x="62" y="30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44" y="26"/>
                    </a:lnTo>
                    <a:lnTo>
                      <a:pt x="42" y="24"/>
                    </a:lnTo>
                    <a:lnTo>
                      <a:pt x="40" y="22"/>
                    </a:lnTo>
                    <a:lnTo>
                      <a:pt x="38" y="20"/>
                    </a:lnTo>
                    <a:lnTo>
                      <a:pt x="38" y="20"/>
                    </a:lnTo>
                    <a:lnTo>
                      <a:pt x="28" y="18"/>
                    </a:lnTo>
                    <a:lnTo>
                      <a:pt x="20" y="18"/>
                    </a:lnTo>
                    <a:lnTo>
                      <a:pt x="10" y="18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6" y="10"/>
                    </a:lnTo>
                    <a:lnTo>
                      <a:pt x="22" y="12"/>
                    </a:lnTo>
                    <a:lnTo>
                      <a:pt x="36" y="14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40" y="12"/>
                    </a:lnTo>
                    <a:lnTo>
                      <a:pt x="36" y="10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40" y="4"/>
                    </a:lnTo>
                    <a:lnTo>
                      <a:pt x="50" y="2"/>
                    </a:lnTo>
                    <a:lnTo>
                      <a:pt x="62" y="0"/>
                    </a:lnTo>
                    <a:lnTo>
                      <a:pt x="74" y="0"/>
                    </a:lnTo>
                    <a:lnTo>
                      <a:pt x="98" y="2"/>
                    </a:lnTo>
                    <a:lnTo>
                      <a:pt x="118" y="4"/>
                    </a:lnTo>
                    <a:lnTo>
                      <a:pt x="118" y="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50" name="Freeform 238"/>
              <p:cNvSpPr>
                <a:spLocks/>
              </p:cNvSpPr>
              <p:nvPr userDrawn="1"/>
            </p:nvSpPr>
            <p:spPr bwMode="auto">
              <a:xfrm>
                <a:off x="3781" y="246"/>
                <a:ext cx="43" cy="8"/>
              </a:xfrm>
              <a:custGeom>
                <a:avLst/>
                <a:gdLst>
                  <a:gd name="T0" fmla="*/ 162 w 162"/>
                  <a:gd name="T1" fmla="*/ 4 h 32"/>
                  <a:gd name="T2" fmla="*/ 162 w 162"/>
                  <a:gd name="T3" fmla="*/ 4 h 32"/>
                  <a:gd name="T4" fmla="*/ 150 w 162"/>
                  <a:gd name="T5" fmla="*/ 10 h 32"/>
                  <a:gd name="T6" fmla="*/ 136 w 162"/>
                  <a:gd name="T7" fmla="*/ 12 h 32"/>
                  <a:gd name="T8" fmla="*/ 120 w 162"/>
                  <a:gd name="T9" fmla="*/ 14 h 32"/>
                  <a:gd name="T10" fmla="*/ 102 w 162"/>
                  <a:gd name="T11" fmla="*/ 14 h 32"/>
                  <a:gd name="T12" fmla="*/ 102 w 162"/>
                  <a:gd name="T13" fmla="*/ 14 h 32"/>
                  <a:gd name="T14" fmla="*/ 102 w 162"/>
                  <a:gd name="T15" fmla="*/ 18 h 32"/>
                  <a:gd name="T16" fmla="*/ 104 w 162"/>
                  <a:gd name="T17" fmla="*/ 18 h 32"/>
                  <a:gd name="T18" fmla="*/ 110 w 162"/>
                  <a:gd name="T19" fmla="*/ 18 h 32"/>
                  <a:gd name="T20" fmla="*/ 110 w 162"/>
                  <a:gd name="T21" fmla="*/ 18 h 32"/>
                  <a:gd name="T22" fmla="*/ 84 w 162"/>
                  <a:gd name="T23" fmla="*/ 24 h 32"/>
                  <a:gd name="T24" fmla="*/ 58 w 162"/>
                  <a:gd name="T25" fmla="*/ 28 h 32"/>
                  <a:gd name="T26" fmla="*/ 30 w 162"/>
                  <a:gd name="T27" fmla="*/ 32 h 32"/>
                  <a:gd name="T28" fmla="*/ 0 w 162"/>
                  <a:gd name="T29" fmla="*/ 32 h 32"/>
                  <a:gd name="T30" fmla="*/ 0 w 162"/>
                  <a:gd name="T31" fmla="*/ 32 h 32"/>
                  <a:gd name="T32" fmla="*/ 20 w 162"/>
                  <a:gd name="T33" fmla="*/ 24 h 32"/>
                  <a:gd name="T34" fmla="*/ 42 w 162"/>
                  <a:gd name="T35" fmla="*/ 14 h 32"/>
                  <a:gd name="T36" fmla="*/ 64 w 162"/>
                  <a:gd name="T37" fmla="*/ 6 h 32"/>
                  <a:gd name="T38" fmla="*/ 78 w 162"/>
                  <a:gd name="T39" fmla="*/ 4 h 32"/>
                  <a:gd name="T40" fmla="*/ 92 w 162"/>
                  <a:gd name="T41" fmla="*/ 4 h 32"/>
                  <a:gd name="T42" fmla="*/ 92 w 162"/>
                  <a:gd name="T43" fmla="*/ 4 h 32"/>
                  <a:gd name="T44" fmla="*/ 88 w 162"/>
                  <a:gd name="T45" fmla="*/ 6 h 32"/>
                  <a:gd name="T46" fmla="*/ 84 w 162"/>
                  <a:gd name="T47" fmla="*/ 6 h 32"/>
                  <a:gd name="T48" fmla="*/ 80 w 162"/>
                  <a:gd name="T49" fmla="*/ 6 h 32"/>
                  <a:gd name="T50" fmla="*/ 78 w 162"/>
                  <a:gd name="T51" fmla="*/ 8 h 32"/>
                  <a:gd name="T52" fmla="*/ 78 w 162"/>
                  <a:gd name="T53" fmla="*/ 8 h 32"/>
                  <a:gd name="T54" fmla="*/ 88 w 162"/>
                  <a:gd name="T55" fmla="*/ 8 h 32"/>
                  <a:gd name="T56" fmla="*/ 100 w 162"/>
                  <a:gd name="T57" fmla="*/ 6 h 32"/>
                  <a:gd name="T58" fmla="*/ 120 w 162"/>
                  <a:gd name="T59" fmla="*/ 2 h 32"/>
                  <a:gd name="T60" fmla="*/ 132 w 162"/>
                  <a:gd name="T61" fmla="*/ 2 h 32"/>
                  <a:gd name="T62" fmla="*/ 142 w 162"/>
                  <a:gd name="T63" fmla="*/ 0 h 32"/>
                  <a:gd name="T64" fmla="*/ 152 w 162"/>
                  <a:gd name="T65" fmla="*/ 2 h 32"/>
                  <a:gd name="T66" fmla="*/ 162 w 162"/>
                  <a:gd name="T67" fmla="*/ 4 h 32"/>
                  <a:gd name="T68" fmla="*/ 162 w 162"/>
                  <a:gd name="T69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2" h="32">
                    <a:moveTo>
                      <a:pt x="162" y="4"/>
                    </a:moveTo>
                    <a:lnTo>
                      <a:pt x="162" y="4"/>
                    </a:lnTo>
                    <a:lnTo>
                      <a:pt x="150" y="10"/>
                    </a:lnTo>
                    <a:lnTo>
                      <a:pt x="136" y="12"/>
                    </a:lnTo>
                    <a:lnTo>
                      <a:pt x="120" y="14"/>
                    </a:lnTo>
                    <a:lnTo>
                      <a:pt x="102" y="14"/>
                    </a:lnTo>
                    <a:lnTo>
                      <a:pt x="102" y="14"/>
                    </a:lnTo>
                    <a:lnTo>
                      <a:pt x="102" y="18"/>
                    </a:lnTo>
                    <a:lnTo>
                      <a:pt x="104" y="18"/>
                    </a:lnTo>
                    <a:lnTo>
                      <a:pt x="110" y="18"/>
                    </a:lnTo>
                    <a:lnTo>
                      <a:pt x="110" y="18"/>
                    </a:lnTo>
                    <a:lnTo>
                      <a:pt x="84" y="24"/>
                    </a:lnTo>
                    <a:lnTo>
                      <a:pt x="58" y="28"/>
                    </a:lnTo>
                    <a:lnTo>
                      <a:pt x="30" y="3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0" y="24"/>
                    </a:lnTo>
                    <a:lnTo>
                      <a:pt x="42" y="14"/>
                    </a:lnTo>
                    <a:lnTo>
                      <a:pt x="64" y="6"/>
                    </a:lnTo>
                    <a:lnTo>
                      <a:pt x="78" y="4"/>
                    </a:lnTo>
                    <a:lnTo>
                      <a:pt x="92" y="4"/>
                    </a:lnTo>
                    <a:lnTo>
                      <a:pt x="92" y="4"/>
                    </a:lnTo>
                    <a:lnTo>
                      <a:pt x="88" y="6"/>
                    </a:lnTo>
                    <a:lnTo>
                      <a:pt x="84" y="6"/>
                    </a:lnTo>
                    <a:lnTo>
                      <a:pt x="80" y="6"/>
                    </a:lnTo>
                    <a:lnTo>
                      <a:pt x="78" y="8"/>
                    </a:lnTo>
                    <a:lnTo>
                      <a:pt x="78" y="8"/>
                    </a:lnTo>
                    <a:lnTo>
                      <a:pt x="88" y="8"/>
                    </a:lnTo>
                    <a:lnTo>
                      <a:pt x="100" y="6"/>
                    </a:lnTo>
                    <a:lnTo>
                      <a:pt x="120" y="2"/>
                    </a:lnTo>
                    <a:lnTo>
                      <a:pt x="132" y="2"/>
                    </a:lnTo>
                    <a:lnTo>
                      <a:pt x="142" y="0"/>
                    </a:lnTo>
                    <a:lnTo>
                      <a:pt x="152" y="2"/>
                    </a:lnTo>
                    <a:lnTo>
                      <a:pt x="162" y="4"/>
                    </a:lnTo>
                    <a:lnTo>
                      <a:pt x="162" y="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51" name="Freeform 239"/>
              <p:cNvSpPr>
                <a:spLocks/>
              </p:cNvSpPr>
              <p:nvPr userDrawn="1"/>
            </p:nvSpPr>
            <p:spPr bwMode="auto">
              <a:xfrm>
                <a:off x="4090" y="413"/>
                <a:ext cx="5" cy="5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8 w 20"/>
                  <a:gd name="T5" fmla="*/ 4 h 20"/>
                  <a:gd name="T6" fmla="*/ 14 w 20"/>
                  <a:gd name="T7" fmla="*/ 10 h 20"/>
                  <a:gd name="T8" fmla="*/ 14 w 20"/>
                  <a:gd name="T9" fmla="*/ 10 h 20"/>
                  <a:gd name="T10" fmla="*/ 12 w 20"/>
                  <a:gd name="T11" fmla="*/ 12 h 20"/>
                  <a:gd name="T12" fmla="*/ 10 w 20"/>
                  <a:gd name="T13" fmla="*/ 12 h 20"/>
                  <a:gd name="T14" fmla="*/ 10 w 20"/>
                  <a:gd name="T15" fmla="*/ 12 h 20"/>
                  <a:gd name="T16" fmla="*/ 12 w 20"/>
                  <a:gd name="T17" fmla="*/ 16 h 20"/>
                  <a:gd name="T18" fmla="*/ 14 w 20"/>
                  <a:gd name="T19" fmla="*/ 16 h 20"/>
                  <a:gd name="T20" fmla="*/ 18 w 20"/>
                  <a:gd name="T21" fmla="*/ 14 h 20"/>
                  <a:gd name="T22" fmla="*/ 20 w 20"/>
                  <a:gd name="T23" fmla="*/ 16 h 20"/>
                  <a:gd name="T24" fmla="*/ 20 w 20"/>
                  <a:gd name="T25" fmla="*/ 16 h 20"/>
                  <a:gd name="T26" fmla="*/ 18 w 20"/>
                  <a:gd name="T27" fmla="*/ 18 h 20"/>
                  <a:gd name="T28" fmla="*/ 16 w 20"/>
                  <a:gd name="T29" fmla="*/ 20 h 20"/>
                  <a:gd name="T30" fmla="*/ 12 w 20"/>
                  <a:gd name="T31" fmla="*/ 18 h 20"/>
                  <a:gd name="T32" fmla="*/ 6 w 20"/>
                  <a:gd name="T33" fmla="*/ 14 h 20"/>
                  <a:gd name="T34" fmla="*/ 4 w 20"/>
                  <a:gd name="T35" fmla="*/ 14 h 20"/>
                  <a:gd name="T36" fmla="*/ 2 w 20"/>
                  <a:gd name="T37" fmla="*/ 14 h 20"/>
                  <a:gd name="T38" fmla="*/ 2 w 20"/>
                  <a:gd name="T39" fmla="*/ 14 h 20"/>
                  <a:gd name="T40" fmla="*/ 0 w 20"/>
                  <a:gd name="T41" fmla="*/ 12 h 20"/>
                  <a:gd name="T42" fmla="*/ 0 w 20"/>
                  <a:gd name="T43" fmla="*/ 8 h 20"/>
                  <a:gd name="T44" fmla="*/ 0 w 20"/>
                  <a:gd name="T45" fmla="*/ 0 h 20"/>
                  <a:gd name="T46" fmla="*/ 0 w 20"/>
                  <a:gd name="T4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20">
                    <a:moveTo>
                      <a:pt x="0" y="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2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16"/>
                    </a:lnTo>
                    <a:lnTo>
                      <a:pt x="14" y="16"/>
                    </a:lnTo>
                    <a:lnTo>
                      <a:pt x="18" y="14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8" y="18"/>
                    </a:lnTo>
                    <a:lnTo>
                      <a:pt x="16" y="20"/>
                    </a:lnTo>
                    <a:lnTo>
                      <a:pt x="12" y="18"/>
                    </a:lnTo>
                    <a:lnTo>
                      <a:pt x="6" y="14"/>
                    </a:lnTo>
                    <a:lnTo>
                      <a:pt x="4" y="14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52" name="Freeform 240"/>
              <p:cNvSpPr>
                <a:spLocks/>
              </p:cNvSpPr>
              <p:nvPr userDrawn="1"/>
            </p:nvSpPr>
            <p:spPr bwMode="auto">
              <a:xfrm>
                <a:off x="3092" y="668"/>
                <a:ext cx="31" cy="83"/>
              </a:xfrm>
              <a:custGeom>
                <a:avLst/>
                <a:gdLst>
                  <a:gd name="T0" fmla="*/ 48 w 118"/>
                  <a:gd name="T1" fmla="*/ 180 h 314"/>
                  <a:gd name="T2" fmla="*/ 48 w 118"/>
                  <a:gd name="T3" fmla="*/ 180 h 314"/>
                  <a:gd name="T4" fmla="*/ 36 w 118"/>
                  <a:gd name="T5" fmla="*/ 212 h 314"/>
                  <a:gd name="T6" fmla="*/ 24 w 118"/>
                  <a:gd name="T7" fmla="*/ 246 h 314"/>
                  <a:gd name="T8" fmla="*/ 12 w 118"/>
                  <a:gd name="T9" fmla="*/ 278 h 314"/>
                  <a:gd name="T10" fmla="*/ 0 w 118"/>
                  <a:gd name="T11" fmla="*/ 314 h 314"/>
                  <a:gd name="T12" fmla="*/ 0 w 118"/>
                  <a:gd name="T13" fmla="*/ 314 h 314"/>
                  <a:gd name="T14" fmla="*/ 22 w 118"/>
                  <a:gd name="T15" fmla="*/ 232 h 314"/>
                  <a:gd name="T16" fmla="*/ 50 w 118"/>
                  <a:gd name="T17" fmla="*/ 150 h 314"/>
                  <a:gd name="T18" fmla="*/ 50 w 118"/>
                  <a:gd name="T19" fmla="*/ 150 h 314"/>
                  <a:gd name="T20" fmla="*/ 64 w 118"/>
                  <a:gd name="T21" fmla="*/ 110 h 314"/>
                  <a:gd name="T22" fmla="*/ 80 w 118"/>
                  <a:gd name="T23" fmla="*/ 72 h 314"/>
                  <a:gd name="T24" fmla="*/ 98 w 118"/>
                  <a:gd name="T25" fmla="*/ 34 h 314"/>
                  <a:gd name="T26" fmla="*/ 116 w 118"/>
                  <a:gd name="T27" fmla="*/ 0 h 314"/>
                  <a:gd name="T28" fmla="*/ 116 w 118"/>
                  <a:gd name="T29" fmla="*/ 0 h 314"/>
                  <a:gd name="T30" fmla="*/ 118 w 118"/>
                  <a:gd name="T31" fmla="*/ 16 h 314"/>
                  <a:gd name="T32" fmla="*/ 116 w 118"/>
                  <a:gd name="T33" fmla="*/ 30 h 314"/>
                  <a:gd name="T34" fmla="*/ 114 w 118"/>
                  <a:gd name="T35" fmla="*/ 46 h 314"/>
                  <a:gd name="T36" fmla="*/ 108 w 118"/>
                  <a:gd name="T37" fmla="*/ 60 h 314"/>
                  <a:gd name="T38" fmla="*/ 96 w 118"/>
                  <a:gd name="T39" fmla="*/ 88 h 314"/>
                  <a:gd name="T40" fmla="*/ 86 w 118"/>
                  <a:gd name="T41" fmla="*/ 112 h 314"/>
                  <a:gd name="T42" fmla="*/ 86 w 118"/>
                  <a:gd name="T43" fmla="*/ 112 h 314"/>
                  <a:gd name="T44" fmla="*/ 84 w 118"/>
                  <a:gd name="T45" fmla="*/ 110 h 314"/>
                  <a:gd name="T46" fmla="*/ 84 w 118"/>
                  <a:gd name="T47" fmla="*/ 110 h 314"/>
                  <a:gd name="T48" fmla="*/ 86 w 118"/>
                  <a:gd name="T49" fmla="*/ 108 h 314"/>
                  <a:gd name="T50" fmla="*/ 86 w 118"/>
                  <a:gd name="T51" fmla="*/ 108 h 314"/>
                  <a:gd name="T52" fmla="*/ 80 w 118"/>
                  <a:gd name="T53" fmla="*/ 114 h 314"/>
                  <a:gd name="T54" fmla="*/ 76 w 118"/>
                  <a:gd name="T55" fmla="*/ 122 h 314"/>
                  <a:gd name="T56" fmla="*/ 66 w 118"/>
                  <a:gd name="T57" fmla="*/ 142 h 314"/>
                  <a:gd name="T58" fmla="*/ 50 w 118"/>
                  <a:gd name="T59" fmla="*/ 184 h 314"/>
                  <a:gd name="T60" fmla="*/ 50 w 118"/>
                  <a:gd name="T61" fmla="*/ 184 h 314"/>
                  <a:gd name="T62" fmla="*/ 48 w 118"/>
                  <a:gd name="T63" fmla="*/ 184 h 314"/>
                  <a:gd name="T64" fmla="*/ 48 w 118"/>
                  <a:gd name="T65" fmla="*/ 180 h 314"/>
                  <a:gd name="T66" fmla="*/ 48 w 118"/>
                  <a:gd name="T67" fmla="*/ 18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8" h="314">
                    <a:moveTo>
                      <a:pt x="48" y="180"/>
                    </a:moveTo>
                    <a:lnTo>
                      <a:pt x="48" y="180"/>
                    </a:lnTo>
                    <a:lnTo>
                      <a:pt x="36" y="212"/>
                    </a:lnTo>
                    <a:lnTo>
                      <a:pt x="24" y="246"/>
                    </a:lnTo>
                    <a:lnTo>
                      <a:pt x="12" y="278"/>
                    </a:lnTo>
                    <a:lnTo>
                      <a:pt x="0" y="314"/>
                    </a:lnTo>
                    <a:lnTo>
                      <a:pt x="0" y="314"/>
                    </a:lnTo>
                    <a:lnTo>
                      <a:pt x="22" y="232"/>
                    </a:lnTo>
                    <a:lnTo>
                      <a:pt x="50" y="150"/>
                    </a:lnTo>
                    <a:lnTo>
                      <a:pt x="50" y="150"/>
                    </a:lnTo>
                    <a:lnTo>
                      <a:pt x="64" y="110"/>
                    </a:lnTo>
                    <a:lnTo>
                      <a:pt x="80" y="72"/>
                    </a:lnTo>
                    <a:lnTo>
                      <a:pt x="98" y="34"/>
                    </a:lnTo>
                    <a:lnTo>
                      <a:pt x="116" y="0"/>
                    </a:lnTo>
                    <a:lnTo>
                      <a:pt x="116" y="0"/>
                    </a:lnTo>
                    <a:lnTo>
                      <a:pt x="118" y="16"/>
                    </a:lnTo>
                    <a:lnTo>
                      <a:pt x="116" y="30"/>
                    </a:lnTo>
                    <a:lnTo>
                      <a:pt x="114" y="46"/>
                    </a:lnTo>
                    <a:lnTo>
                      <a:pt x="108" y="60"/>
                    </a:lnTo>
                    <a:lnTo>
                      <a:pt x="96" y="88"/>
                    </a:lnTo>
                    <a:lnTo>
                      <a:pt x="86" y="112"/>
                    </a:lnTo>
                    <a:lnTo>
                      <a:pt x="86" y="112"/>
                    </a:lnTo>
                    <a:lnTo>
                      <a:pt x="84" y="110"/>
                    </a:lnTo>
                    <a:lnTo>
                      <a:pt x="84" y="110"/>
                    </a:lnTo>
                    <a:lnTo>
                      <a:pt x="86" y="108"/>
                    </a:lnTo>
                    <a:lnTo>
                      <a:pt x="86" y="108"/>
                    </a:lnTo>
                    <a:lnTo>
                      <a:pt x="80" y="114"/>
                    </a:lnTo>
                    <a:lnTo>
                      <a:pt x="76" y="122"/>
                    </a:lnTo>
                    <a:lnTo>
                      <a:pt x="66" y="142"/>
                    </a:lnTo>
                    <a:lnTo>
                      <a:pt x="50" y="184"/>
                    </a:lnTo>
                    <a:lnTo>
                      <a:pt x="50" y="184"/>
                    </a:lnTo>
                    <a:lnTo>
                      <a:pt x="48" y="184"/>
                    </a:lnTo>
                    <a:lnTo>
                      <a:pt x="48" y="180"/>
                    </a:lnTo>
                    <a:lnTo>
                      <a:pt x="48" y="18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26A8E"/>
                  </a:gs>
                  <a:gs pos="100000">
                    <a:srgbClr val="226A8E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47" name="Freeform 35"/>
            <p:cNvSpPr>
              <a:spLocks/>
            </p:cNvSpPr>
            <p:nvPr userDrawn="1"/>
          </p:nvSpPr>
          <p:spPr bwMode="auto">
            <a:xfrm>
              <a:off x="3303" y="1216"/>
              <a:ext cx="2138" cy="1497"/>
            </a:xfrm>
            <a:custGeom>
              <a:avLst/>
              <a:gdLst>
                <a:gd name="T0" fmla="*/ 1400 w 1596"/>
                <a:gd name="T1" fmla="*/ 275 h 1118"/>
                <a:gd name="T2" fmla="*/ 1596 w 1596"/>
                <a:gd name="T3" fmla="*/ 795 h 1118"/>
                <a:gd name="T4" fmla="*/ 0 w 1596"/>
                <a:gd name="T5" fmla="*/ 795 h 1118"/>
                <a:gd name="T6" fmla="*/ 217 w 1596"/>
                <a:gd name="T7" fmla="*/ 252 h 1118"/>
                <a:gd name="T8" fmla="*/ 796 w 1596"/>
                <a:gd name="T9" fmla="*/ 0 h 1118"/>
                <a:gd name="T10" fmla="*/ 1400 w 1596"/>
                <a:gd name="T11" fmla="*/ 275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6" h="1118">
                  <a:moveTo>
                    <a:pt x="1400" y="275"/>
                  </a:moveTo>
                  <a:cubicBezTo>
                    <a:pt x="1522" y="417"/>
                    <a:pt x="1596" y="597"/>
                    <a:pt x="1596" y="795"/>
                  </a:cubicBezTo>
                  <a:cubicBezTo>
                    <a:pt x="1037" y="1118"/>
                    <a:pt x="668" y="611"/>
                    <a:pt x="0" y="795"/>
                  </a:cubicBezTo>
                  <a:cubicBezTo>
                    <a:pt x="0" y="585"/>
                    <a:pt x="83" y="392"/>
                    <a:pt x="217" y="252"/>
                  </a:cubicBezTo>
                  <a:cubicBezTo>
                    <a:pt x="364" y="95"/>
                    <a:pt x="570" y="0"/>
                    <a:pt x="796" y="0"/>
                  </a:cubicBezTo>
                  <a:cubicBezTo>
                    <a:pt x="1039" y="0"/>
                    <a:pt x="1253" y="108"/>
                    <a:pt x="1400" y="275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42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41" name="Group 29"/>
          <p:cNvGrpSpPr>
            <a:grpSpLocks/>
          </p:cNvGrpSpPr>
          <p:nvPr/>
        </p:nvGrpSpPr>
        <p:grpSpPr bwMode="auto">
          <a:xfrm>
            <a:off x="630239" y="3440115"/>
            <a:ext cx="3941763" cy="985837"/>
            <a:chOff x="117" y="2105"/>
            <a:chExt cx="5477" cy="1370"/>
          </a:xfrm>
        </p:grpSpPr>
        <p:grpSp>
          <p:nvGrpSpPr>
            <p:cNvPr id="13328" name="Group 16"/>
            <p:cNvGrpSpPr>
              <a:grpSpLocks/>
            </p:cNvGrpSpPr>
            <p:nvPr userDrawn="1"/>
          </p:nvGrpSpPr>
          <p:grpSpPr bwMode="auto">
            <a:xfrm>
              <a:off x="150" y="2107"/>
              <a:ext cx="5444" cy="1368"/>
              <a:chOff x="150" y="2107"/>
              <a:chExt cx="5444" cy="1368"/>
            </a:xfrm>
          </p:grpSpPr>
          <p:sp>
            <p:nvSpPr>
              <p:cNvPr id="13326" name="AutoShape 14"/>
              <p:cNvSpPr>
                <a:spLocks noChangeArrowheads="1"/>
              </p:cNvSpPr>
              <p:nvPr userDrawn="1"/>
            </p:nvSpPr>
            <p:spPr bwMode="auto">
              <a:xfrm>
                <a:off x="150" y="2115"/>
                <a:ext cx="5444" cy="136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16A5D8"/>
                  </a:gs>
                  <a:gs pos="100000">
                    <a:srgbClr val="0F729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327" name="Picture 15" descr="Picture1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0" y="2107"/>
                <a:ext cx="5444" cy="1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333" name="AutoShape 21"/>
            <p:cNvSpPr>
              <a:spLocks noChangeAspect="1" noChangeArrowheads="1" noTextEdit="1"/>
            </p:cNvSpPr>
            <p:nvPr userDrawn="1"/>
          </p:nvSpPr>
          <p:spPr bwMode="auto">
            <a:xfrm>
              <a:off x="150" y="2107"/>
              <a:ext cx="5444" cy="1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Freeform 23"/>
            <p:cNvSpPr>
              <a:spLocks/>
            </p:cNvSpPr>
            <p:nvPr userDrawn="1"/>
          </p:nvSpPr>
          <p:spPr bwMode="auto">
            <a:xfrm>
              <a:off x="148" y="2105"/>
              <a:ext cx="5446" cy="911"/>
            </a:xfrm>
            <a:custGeom>
              <a:avLst/>
              <a:gdLst>
                <a:gd name="T0" fmla="*/ 226 w 5446"/>
                <a:gd name="T1" fmla="*/ 0 h 911"/>
                <a:gd name="T2" fmla="*/ 0 w 5446"/>
                <a:gd name="T3" fmla="*/ 226 h 911"/>
                <a:gd name="T4" fmla="*/ 0 w 5446"/>
                <a:gd name="T5" fmla="*/ 679 h 911"/>
                <a:gd name="T6" fmla="*/ 2700 w 5446"/>
                <a:gd name="T7" fmla="*/ 719 h 911"/>
                <a:gd name="T8" fmla="*/ 5446 w 5446"/>
                <a:gd name="T9" fmla="*/ 663 h 911"/>
                <a:gd name="T10" fmla="*/ 5446 w 5446"/>
                <a:gd name="T11" fmla="*/ 226 h 911"/>
                <a:gd name="T12" fmla="*/ 5220 w 5446"/>
                <a:gd name="T13" fmla="*/ 0 h 911"/>
                <a:gd name="T14" fmla="*/ 226 w 5446"/>
                <a:gd name="T15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6" h="911">
                  <a:moveTo>
                    <a:pt x="226" y="0"/>
                  </a:moveTo>
                  <a:cubicBezTo>
                    <a:pt x="102" y="0"/>
                    <a:pt x="0" y="102"/>
                    <a:pt x="0" y="226"/>
                  </a:cubicBezTo>
                  <a:cubicBezTo>
                    <a:pt x="0" y="679"/>
                    <a:pt x="0" y="679"/>
                    <a:pt x="0" y="679"/>
                  </a:cubicBezTo>
                  <a:cubicBezTo>
                    <a:pt x="450" y="761"/>
                    <a:pt x="796" y="911"/>
                    <a:pt x="2700" y="719"/>
                  </a:cubicBezTo>
                  <a:cubicBezTo>
                    <a:pt x="4604" y="527"/>
                    <a:pt x="4988" y="745"/>
                    <a:pt x="5446" y="663"/>
                  </a:cubicBezTo>
                  <a:cubicBezTo>
                    <a:pt x="5446" y="226"/>
                    <a:pt x="5446" y="226"/>
                    <a:pt x="5446" y="226"/>
                  </a:cubicBezTo>
                  <a:cubicBezTo>
                    <a:pt x="5446" y="102"/>
                    <a:pt x="5346" y="0"/>
                    <a:pt x="5220" y="0"/>
                  </a:cubicBezTo>
                  <a:lnTo>
                    <a:pt x="226" y="0"/>
                  </a:lnTo>
                  <a:close/>
                </a:path>
              </a:pathLst>
            </a:custGeom>
            <a:gradFill rotWithShape="1">
              <a:gsLst>
                <a:gs pos="0">
                  <a:srgbClr val="77D1F1">
                    <a:alpha val="88000"/>
                  </a:srgbClr>
                </a:gs>
                <a:gs pos="100000">
                  <a:srgbClr val="77D1F1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Freeform 28"/>
            <p:cNvSpPr>
              <a:spLocks/>
            </p:cNvSpPr>
            <p:nvPr userDrawn="1"/>
          </p:nvSpPr>
          <p:spPr bwMode="auto">
            <a:xfrm>
              <a:off x="117" y="2107"/>
              <a:ext cx="5475" cy="327"/>
            </a:xfrm>
            <a:custGeom>
              <a:avLst/>
              <a:gdLst>
                <a:gd name="T0" fmla="*/ 5475 w 5475"/>
                <a:gd name="T1" fmla="*/ 227 h 327"/>
                <a:gd name="T2" fmla="*/ 5251 w 5475"/>
                <a:gd name="T3" fmla="*/ 0 h 327"/>
                <a:gd name="T4" fmla="*/ 259 w 5475"/>
                <a:gd name="T5" fmla="*/ 0 h 327"/>
                <a:gd name="T6" fmla="*/ 33 w 5475"/>
                <a:gd name="T7" fmla="*/ 284 h 327"/>
                <a:gd name="T8" fmla="*/ 2781 w 5475"/>
                <a:gd name="T9" fmla="*/ 257 h 327"/>
                <a:gd name="T10" fmla="*/ 5475 w 5475"/>
                <a:gd name="T11" fmla="*/ 2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75" h="327">
                  <a:moveTo>
                    <a:pt x="5475" y="227"/>
                  </a:moveTo>
                  <a:cubicBezTo>
                    <a:pt x="5475" y="103"/>
                    <a:pt x="5377" y="0"/>
                    <a:pt x="5251" y="0"/>
                  </a:cubicBezTo>
                  <a:lnTo>
                    <a:pt x="259" y="0"/>
                  </a:lnTo>
                  <a:cubicBezTo>
                    <a:pt x="135" y="0"/>
                    <a:pt x="0" y="95"/>
                    <a:pt x="33" y="284"/>
                  </a:cubicBezTo>
                  <a:cubicBezTo>
                    <a:pt x="453" y="327"/>
                    <a:pt x="1874" y="267"/>
                    <a:pt x="2781" y="257"/>
                  </a:cubicBezTo>
                  <a:cubicBezTo>
                    <a:pt x="3688" y="247"/>
                    <a:pt x="5063" y="270"/>
                    <a:pt x="5475" y="227"/>
                  </a:cubicBezTo>
                  <a:close/>
                </a:path>
              </a:pathLst>
            </a:custGeom>
            <a:gradFill rotWithShape="1">
              <a:gsLst>
                <a:gs pos="0">
                  <a:srgbClr val="A4E1F6">
                    <a:alpha val="67999"/>
                  </a:srgbClr>
                </a:gs>
                <a:gs pos="100000">
                  <a:srgbClr val="A4E1F6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58813" y="3429001"/>
            <a:ext cx="3886200" cy="1011239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474747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GB" altLang="zh-CN" noProof="0" smtClean="0"/>
          </a:p>
        </p:txBody>
      </p:sp>
      <p:grpSp>
        <p:nvGrpSpPr>
          <p:cNvPr id="13560" name="Group 248"/>
          <p:cNvGrpSpPr>
            <a:grpSpLocks/>
          </p:cNvGrpSpPr>
          <p:nvPr/>
        </p:nvGrpSpPr>
        <p:grpSpPr bwMode="auto">
          <a:xfrm>
            <a:off x="630239" y="4746626"/>
            <a:ext cx="3941763" cy="985839"/>
            <a:chOff x="117" y="2105"/>
            <a:chExt cx="5477" cy="1370"/>
          </a:xfrm>
        </p:grpSpPr>
        <p:grpSp>
          <p:nvGrpSpPr>
            <p:cNvPr id="13561" name="Group 249"/>
            <p:cNvGrpSpPr>
              <a:grpSpLocks/>
            </p:cNvGrpSpPr>
            <p:nvPr userDrawn="1"/>
          </p:nvGrpSpPr>
          <p:grpSpPr bwMode="auto">
            <a:xfrm>
              <a:off x="150" y="2107"/>
              <a:ext cx="5444" cy="1368"/>
              <a:chOff x="150" y="2107"/>
              <a:chExt cx="5444" cy="1368"/>
            </a:xfrm>
          </p:grpSpPr>
          <p:sp>
            <p:nvSpPr>
              <p:cNvPr id="13562" name="AutoShape 250"/>
              <p:cNvSpPr>
                <a:spLocks noChangeArrowheads="1"/>
              </p:cNvSpPr>
              <p:nvPr userDrawn="1"/>
            </p:nvSpPr>
            <p:spPr bwMode="auto">
              <a:xfrm>
                <a:off x="150" y="2115"/>
                <a:ext cx="5444" cy="136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16A5D8"/>
                  </a:gs>
                  <a:gs pos="100000">
                    <a:srgbClr val="0F729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563" name="Picture 251" descr="Picture1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0" y="2107"/>
                <a:ext cx="5444" cy="1363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3564" name="AutoShape 252"/>
            <p:cNvSpPr>
              <a:spLocks noChangeAspect="1" noChangeArrowheads="1" noTextEdit="1"/>
            </p:cNvSpPr>
            <p:nvPr userDrawn="1"/>
          </p:nvSpPr>
          <p:spPr bwMode="auto">
            <a:xfrm>
              <a:off x="150" y="2107"/>
              <a:ext cx="5444" cy="1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65" name="Freeform 253"/>
            <p:cNvSpPr>
              <a:spLocks/>
            </p:cNvSpPr>
            <p:nvPr userDrawn="1"/>
          </p:nvSpPr>
          <p:spPr bwMode="auto">
            <a:xfrm>
              <a:off x="148" y="2105"/>
              <a:ext cx="5446" cy="911"/>
            </a:xfrm>
            <a:custGeom>
              <a:avLst/>
              <a:gdLst>
                <a:gd name="T0" fmla="*/ 226 w 5446"/>
                <a:gd name="T1" fmla="*/ 0 h 911"/>
                <a:gd name="T2" fmla="*/ 0 w 5446"/>
                <a:gd name="T3" fmla="*/ 226 h 911"/>
                <a:gd name="T4" fmla="*/ 0 w 5446"/>
                <a:gd name="T5" fmla="*/ 679 h 911"/>
                <a:gd name="T6" fmla="*/ 2700 w 5446"/>
                <a:gd name="T7" fmla="*/ 719 h 911"/>
                <a:gd name="T8" fmla="*/ 5446 w 5446"/>
                <a:gd name="T9" fmla="*/ 663 h 911"/>
                <a:gd name="T10" fmla="*/ 5446 w 5446"/>
                <a:gd name="T11" fmla="*/ 226 h 911"/>
                <a:gd name="T12" fmla="*/ 5220 w 5446"/>
                <a:gd name="T13" fmla="*/ 0 h 911"/>
                <a:gd name="T14" fmla="*/ 226 w 5446"/>
                <a:gd name="T15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6" h="911">
                  <a:moveTo>
                    <a:pt x="226" y="0"/>
                  </a:moveTo>
                  <a:cubicBezTo>
                    <a:pt x="102" y="0"/>
                    <a:pt x="0" y="102"/>
                    <a:pt x="0" y="226"/>
                  </a:cubicBezTo>
                  <a:cubicBezTo>
                    <a:pt x="0" y="679"/>
                    <a:pt x="0" y="679"/>
                    <a:pt x="0" y="679"/>
                  </a:cubicBezTo>
                  <a:cubicBezTo>
                    <a:pt x="450" y="761"/>
                    <a:pt x="796" y="911"/>
                    <a:pt x="2700" y="719"/>
                  </a:cubicBezTo>
                  <a:cubicBezTo>
                    <a:pt x="4604" y="527"/>
                    <a:pt x="4988" y="745"/>
                    <a:pt x="5446" y="663"/>
                  </a:cubicBezTo>
                  <a:cubicBezTo>
                    <a:pt x="5446" y="226"/>
                    <a:pt x="5446" y="226"/>
                    <a:pt x="5446" y="226"/>
                  </a:cubicBezTo>
                  <a:cubicBezTo>
                    <a:pt x="5446" y="102"/>
                    <a:pt x="5346" y="0"/>
                    <a:pt x="5220" y="0"/>
                  </a:cubicBezTo>
                  <a:lnTo>
                    <a:pt x="226" y="0"/>
                  </a:lnTo>
                  <a:close/>
                </a:path>
              </a:pathLst>
            </a:custGeom>
            <a:gradFill rotWithShape="1">
              <a:gsLst>
                <a:gs pos="0">
                  <a:srgbClr val="77D1F1">
                    <a:alpha val="88000"/>
                  </a:srgbClr>
                </a:gs>
                <a:gs pos="100000">
                  <a:srgbClr val="77D1F1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66" name="Freeform 254"/>
            <p:cNvSpPr>
              <a:spLocks/>
            </p:cNvSpPr>
            <p:nvPr userDrawn="1"/>
          </p:nvSpPr>
          <p:spPr bwMode="auto">
            <a:xfrm>
              <a:off x="117" y="2107"/>
              <a:ext cx="5475" cy="327"/>
            </a:xfrm>
            <a:custGeom>
              <a:avLst/>
              <a:gdLst>
                <a:gd name="T0" fmla="*/ 5475 w 5475"/>
                <a:gd name="T1" fmla="*/ 227 h 327"/>
                <a:gd name="T2" fmla="*/ 5251 w 5475"/>
                <a:gd name="T3" fmla="*/ 0 h 327"/>
                <a:gd name="T4" fmla="*/ 259 w 5475"/>
                <a:gd name="T5" fmla="*/ 0 h 327"/>
                <a:gd name="T6" fmla="*/ 33 w 5475"/>
                <a:gd name="T7" fmla="*/ 284 h 327"/>
                <a:gd name="T8" fmla="*/ 2781 w 5475"/>
                <a:gd name="T9" fmla="*/ 257 h 327"/>
                <a:gd name="T10" fmla="*/ 5475 w 5475"/>
                <a:gd name="T11" fmla="*/ 2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75" h="327">
                  <a:moveTo>
                    <a:pt x="5475" y="227"/>
                  </a:moveTo>
                  <a:cubicBezTo>
                    <a:pt x="5475" y="103"/>
                    <a:pt x="5377" y="0"/>
                    <a:pt x="5251" y="0"/>
                  </a:cubicBezTo>
                  <a:lnTo>
                    <a:pt x="259" y="0"/>
                  </a:lnTo>
                  <a:cubicBezTo>
                    <a:pt x="135" y="0"/>
                    <a:pt x="0" y="95"/>
                    <a:pt x="33" y="284"/>
                  </a:cubicBezTo>
                  <a:cubicBezTo>
                    <a:pt x="453" y="327"/>
                    <a:pt x="1874" y="267"/>
                    <a:pt x="2781" y="257"/>
                  </a:cubicBezTo>
                  <a:cubicBezTo>
                    <a:pt x="3688" y="247"/>
                    <a:pt x="5063" y="270"/>
                    <a:pt x="5475" y="227"/>
                  </a:cubicBezTo>
                  <a:close/>
                </a:path>
              </a:pathLst>
            </a:custGeom>
            <a:gradFill rotWithShape="1">
              <a:gsLst>
                <a:gs pos="0">
                  <a:srgbClr val="A4E1F6">
                    <a:alpha val="67999"/>
                  </a:srgbClr>
                </a:gs>
                <a:gs pos="100000">
                  <a:srgbClr val="A4E1F6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4215" y="4737102"/>
            <a:ext cx="3887787" cy="1008063"/>
          </a:xfrm>
        </p:spPr>
        <p:txBody>
          <a:bodyPr anchor="ctr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GB" altLang="zh-CN" noProof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1"/>
      <p:bldP spid="133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3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30D6E-BD6B-44E8-93F0-833DDBDC7E6E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7470808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5116" y="188915"/>
            <a:ext cx="2071687" cy="5832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0053" y="188915"/>
            <a:ext cx="6062663" cy="5832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FEAFC-2AAA-40C1-A4BC-DA1EB916597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4095866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36990-4211-444C-9034-108BF32FD8CC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1855740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A9123-E263-4A76-B3CA-1F34B8FDFB69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2451231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08179" y="981077"/>
            <a:ext cx="3313113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3688" y="981077"/>
            <a:ext cx="3313112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D6751-B35C-40B1-959B-0166CECD7486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676688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119D8-C70C-4945-A193-3DE7DDEDC61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6255529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7F7F9-F4AE-4599-92DE-C802F380381D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429768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B9C43-25C3-481F-998A-24B79C5937AB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8419960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2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3CD3FA-8104-42C4-A35E-CA52CB8D8E0A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03782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32297-26F6-4271-91AB-5741038CB5D7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6182555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Rectangle 100"/>
          <p:cNvSpPr>
            <a:spLocks noChangeArrowheads="1"/>
          </p:cNvSpPr>
          <p:nvPr/>
        </p:nvSpPr>
        <p:spPr bwMode="auto">
          <a:xfrm>
            <a:off x="1739901" y="0"/>
            <a:ext cx="7404100" cy="6858000"/>
          </a:xfrm>
          <a:prstGeom prst="rect">
            <a:avLst/>
          </a:prstGeom>
          <a:gradFill rotWithShape="1">
            <a:gsLst>
              <a:gs pos="0">
                <a:srgbClr val="BEBEBE">
                  <a:gamma/>
                  <a:shade val="66275"/>
                  <a:invGamma/>
                  <a:alpha val="0"/>
                </a:srgbClr>
              </a:gs>
              <a:gs pos="100000">
                <a:srgbClr val="BEBEBE">
                  <a:alpha val="8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auto">
          <a:xfrm>
            <a:off x="1758951" y="0"/>
            <a:ext cx="69851" cy="6858000"/>
          </a:xfrm>
          <a:prstGeom prst="rect">
            <a:avLst/>
          </a:prstGeom>
          <a:gradFill rotWithShape="1">
            <a:gsLst>
              <a:gs pos="0">
                <a:srgbClr val="095B9F">
                  <a:alpha val="38000"/>
                </a:srgbClr>
              </a:gs>
              <a:gs pos="100000">
                <a:srgbClr val="095B9F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1" name="Line 67"/>
          <p:cNvSpPr>
            <a:spLocks noChangeShapeType="1"/>
          </p:cNvSpPr>
          <p:nvPr/>
        </p:nvSpPr>
        <p:spPr bwMode="auto">
          <a:xfrm flipV="1">
            <a:off x="1743075" y="0"/>
            <a:ext cx="0" cy="6858000"/>
          </a:xfrm>
          <a:prstGeom prst="line">
            <a:avLst/>
          </a:prstGeom>
          <a:noFill/>
          <a:ln w="38100">
            <a:solidFill>
              <a:srgbClr val="16A5D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9" y="981077"/>
            <a:ext cx="6778625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endParaRPr lang="en-GB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endParaRPr lang="en-GB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DE19BB3E-7216-47C1-B4BB-530748EC97A0}" type="slidenum">
              <a:rPr lang="en-GB" altLang="zh-CN"/>
              <a:pPr/>
              <a:t>‹#›</a:t>
            </a:fld>
            <a:endParaRPr lang="en-GB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0051" y="188915"/>
            <a:ext cx="8229600" cy="5619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474747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GB" altLang="zh-CN" smtClean="0"/>
          </a:p>
        </p:txBody>
      </p:sp>
      <p:grpSp>
        <p:nvGrpSpPr>
          <p:cNvPr id="1335" name="Group 311"/>
          <p:cNvGrpSpPr>
            <a:grpSpLocks/>
          </p:cNvGrpSpPr>
          <p:nvPr/>
        </p:nvGrpSpPr>
        <p:grpSpPr bwMode="auto">
          <a:xfrm>
            <a:off x="7488239" y="5445126"/>
            <a:ext cx="1547812" cy="1236663"/>
            <a:chOff x="3288" y="2115"/>
            <a:chExt cx="2472" cy="1975"/>
          </a:xfrm>
        </p:grpSpPr>
        <p:grpSp>
          <p:nvGrpSpPr>
            <p:cNvPr id="1130" name="Group 106"/>
            <p:cNvGrpSpPr>
              <a:grpSpLocks/>
            </p:cNvGrpSpPr>
            <p:nvPr userDrawn="1"/>
          </p:nvGrpSpPr>
          <p:grpSpPr bwMode="auto">
            <a:xfrm>
              <a:off x="3288" y="3266"/>
              <a:ext cx="2472" cy="824"/>
              <a:chOff x="2696" y="1315"/>
              <a:chExt cx="2472" cy="824"/>
            </a:xfrm>
          </p:grpSpPr>
          <p:sp>
            <p:nvSpPr>
              <p:cNvPr id="1131" name="Oval 107"/>
              <p:cNvSpPr>
                <a:spLocks noChangeArrowheads="1"/>
              </p:cNvSpPr>
              <p:nvPr userDrawn="1"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1000"/>
                    </a:srgbClr>
                  </a:gs>
                  <a:gs pos="100000">
                    <a:srgbClr val="338EB7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 userDrawn="1"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9"/>
                    </a:srgbClr>
                  </a:gs>
                  <a:gs pos="100000">
                    <a:srgbClr val="35C8EB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3" name="Group 109"/>
            <p:cNvGrpSpPr>
              <a:grpSpLocks/>
            </p:cNvGrpSpPr>
            <p:nvPr userDrawn="1"/>
          </p:nvGrpSpPr>
          <p:grpSpPr bwMode="auto">
            <a:xfrm>
              <a:off x="3653" y="2115"/>
              <a:ext cx="1633" cy="1633"/>
              <a:chOff x="3061" y="164"/>
              <a:chExt cx="1633" cy="1633"/>
            </a:xfrm>
          </p:grpSpPr>
          <p:sp>
            <p:nvSpPr>
              <p:cNvPr id="1134" name="Oval 110"/>
              <p:cNvSpPr>
                <a:spLocks noChangeArrowheads="1"/>
              </p:cNvSpPr>
              <p:nvPr userDrawn="1"/>
            </p:nvSpPr>
            <p:spPr bwMode="auto">
              <a:xfrm>
                <a:off x="3061" y="164"/>
                <a:ext cx="1633" cy="1633"/>
              </a:xfrm>
              <a:prstGeom prst="ellipse">
                <a:avLst/>
              </a:prstGeom>
              <a:gradFill rotWithShape="1">
                <a:gsLst>
                  <a:gs pos="0">
                    <a:srgbClr val="30BCD8">
                      <a:gamma/>
                      <a:shade val="66275"/>
                      <a:invGamma/>
                    </a:srgbClr>
                  </a:gs>
                  <a:gs pos="100000">
                    <a:srgbClr val="30BCD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35" name="Group 111"/>
              <p:cNvGrpSpPr>
                <a:grpSpLocks/>
              </p:cNvGrpSpPr>
              <p:nvPr userDrawn="1"/>
            </p:nvGrpSpPr>
            <p:grpSpPr bwMode="auto">
              <a:xfrm>
                <a:off x="3062" y="168"/>
                <a:ext cx="1625" cy="1592"/>
                <a:chOff x="3062" y="168"/>
                <a:chExt cx="1625" cy="1592"/>
              </a:xfrm>
            </p:grpSpPr>
            <p:sp>
              <p:nvSpPr>
                <p:cNvPr id="1136" name="Freeform 112"/>
                <p:cNvSpPr>
                  <a:spLocks/>
                </p:cNvSpPr>
                <p:nvPr userDrawn="1"/>
              </p:nvSpPr>
              <p:spPr bwMode="auto">
                <a:xfrm>
                  <a:off x="3732" y="176"/>
                  <a:ext cx="5" cy="1"/>
                </a:xfrm>
                <a:custGeom>
                  <a:avLst/>
                  <a:gdLst>
                    <a:gd name="T0" fmla="*/ 18 w 18"/>
                    <a:gd name="T1" fmla="*/ 0 h 4"/>
                    <a:gd name="T2" fmla="*/ 18 w 18"/>
                    <a:gd name="T3" fmla="*/ 0 h 4"/>
                    <a:gd name="T4" fmla="*/ 10 w 18"/>
                    <a:gd name="T5" fmla="*/ 4 h 4"/>
                    <a:gd name="T6" fmla="*/ 0 w 18"/>
                    <a:gd name="T7" fmla="*/ 4 h 4"/>
                    <a:gd name="T8" fmla="*/ 0 w 18"/>
                    <a:gd name="T9" fmla="*/ 4 h 4"/>
                    <a:gd name="T10" fmla="*/ 8 w 18"/>
                    <a:gd name="T11" fmla="*/ 2 h 4"/>
                    <a:gd name="T12" fmla="*/ 18 w 18"/>
                    <a:gd name="T13" fmla="*/ 0 h 4"/>
                    <a:gd name="T14" fmla="*/ 18 w 18"/>
                    <a:gd name="T1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" h="4">
                      <a:moveTo>
                        <a:pt x="18" y="0"/>
                      </a:moveTo>
                      <a:lnTo>
                        <a:pt x="18" y="0"/>
                      </a:lnTo>
                      <a:lnTo>
                        <a:pt x="10" y="4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8" y="2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7" name="Freeform 113"/>
                <p:cNvSpPr>
                  <a:spLocks/>
                </p:cNvSpPr>
                <p:nvPr userDrawn="1"/>
              </p:nvSpPr>
              <p:spPr bwMode="auto">
                <a:xfrm>
                  <a:off x="3991" y="186"/>
                  <a:ext cx="8" cy="2"/>
                </a:xfrm>
                <a:custGeom>
                  <a:avLst/>
                  <a:gdLst>
                    <a:gd name="T0" fmla="*/ 0 w 32"/>
                    <a:gd name="T1" fmla="*/ 0 h 8"/>
                    <a:gd name="T2" fmla="*/ 0 w 32"/>
                    <a:gd name="T3" fmla="*/ 0 h 8"/>
                    <a:gd name="T4" fmla="*/ 8 w 32"/>
                    <a:gd name="T5" fmla="*/ 0 h 8"/>
                    <a:gd name="T6" fmla="*/ 16 w 32"/>
                    <a:gd name="T7" fmla="*/ 0 h 8"/>
                    <a:gd name="T8" fmla="*/ 24 w 32"/>
                    <a:gd name="T9" fmla="*/ 2 h 8"/>
                    <a:gd name="T10" fmla="*/ 32 w 32"/>
                    <a:gd name="T11" fmla="*/ 2 h 8"/>
                    <a:gd name="T12" fmla="*/ 32 w 32"/>
                    <a:gd name="T13" fmla="*/ 2 h 8"/>
                    <a:gd name="T14" fmla="*/ 30 w 32"/>
                    <a:gd name="T15" fmla="*/ 6 h 8"/>
                    <a:gd name="T16" fmla="*/ 26 w 32"/>
                    <a:gd name="T17" fmla="*/ 8 h 8"/>
                    <a:gd name="T18" fmla="*/ 16 w 32"/>
                    <a:gd name="T19" fmla="*/ 8 h 8"/>
                    <a:gd name="T20" fmla="*/ 6 w 32"/>
                    <a:gd name="T21" fmla="*/ 6 h 8"/>
                    <a:gd name="T22" fmla="*/ 2 w 32"/>
                    <a:gd name="T23" fmla="*/ 4 h 8"/>
                    <a:gd name="T24" fmla="*/ 0 w 32"/>
                    <a:gd name="T25" fmla="*/ 0 h 8"/>
                    <a:gd name="T26" fmla="*/ 0 w 32"/>
                    <a:gd name="T2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2" h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16" y="0"/>
                      </a:lnTo>
                      <a:lnTo>
                        <a:pt x="24" y="2"/>
                      </a:lnTo>
                      <a:lnTo>
                        <a:pt x="32" y="2"/>
                      </a:lnTo>
                      <a:lnTo>
                        <a:pt x="32" y="2"/>
                      </a:lnTo>
                      <a:lnTo>
                        <a:pt x="30" y="6"/>
                      </a:lnTo>
                      <a:lnTo>
                        <a:pt x="26" y="8"/>
                      </a:lnTo>
                      <a:lnTo>
                        <a:pt x="16" y="8"/>
                      </a:lnTo>
                      <a:lnTo>
                        <a:pt x="6" y="6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8" name="Freeform 114"/>
                <p:cNvSpPr>
                  <a:spLocks/>
                </p:cNvSpPr>
                <p:nvPr userDrawn="1"/>
              </p:nvSpPr>
              <p:spPr bwMode="auto">
                <a:xfrm>
                  <a:off x="4021" y="212"/>
                  <a:ext cx="6" cy="3"/>
                </a:xfrm>
                <a:custGeom>
                  <a:avLst/>
                  <a:gdLst>
                    <a:gd name="T0" fmla="*/ 22 w 22"/>
                    <a:gd name="T1" fmla="*/ 0 h 12"/>
                    <a:gd name="T2" fmla="*/ 22 w 22"/>
                    <a:gd name="T3" fmla="*/ 0 h 12"/>
                    <a:gd name="T4" fmla="*/ 20 w 22"/>
                    <a:gd name="T5" fmla="*/ 6 h 12"/>
                    <a:gd name="T6" fmla="*/ 14 w 22"/>
                    <a:gd name="T7" fmla="*/ 10 h 12"/>
                    <a:gd name="T8" fmla="*/ 8 w 22"/>
                    <a:gd name="T9" fmla="*/ 12 h 12"/>
                    <a:gd name="T10" fmla="*/ 0 w 22"/>
                    <a:gd name="T11" fmla="*/ 12 h 12"/>
                    <a:gd name="T12" fmla="*/ 0 w 22"/>
                    <a:gd name="T13" fmla="*/ 12 h 12"/>
                    <a:gd name="T14" fmla="*/ 0 w 22"/>
                    <a:gd name="T15" fmla="*/ 10 h 12"/>
                    <a:gd name="T16" fmla="*/ 4 w 22"/>
                    <a:gd name="T17" fmla="*/ 10 h 12"/>
                    <a:gd name="T18" fmla="*/ 4 w 22"/>
                    <a:gd name="T19" fmla="*/ 10 h 12"/>
                    <a:gd name="T20" fmla="*/ 0 w 22"/>
                    <a:gd name="T21" fmla="*/ 6 h 12"/>
                    <a:gd name="T22" fmla="*/ 0 w 22"/>
                    <a:gd name="T23" fmla="*/ 0 h 12"/>
                    <a:gd name="T24" fmla="*/ 0 w 22"/>
                    <a:gd name="T25" fmla="*/ 0 h 12"/>
                    <a:gd name="T26" fmla="*/ 10 w 22"/>
                    <a:gd name="T27" fmla="*/ 0 h 12"/>
                    <a:gd name="T28" fmla="*/ 22 w 22"/>
                    <a:gd name="T29" fmla="*/ 0 h 12"/>
                    <a:gd name="T30" fmla="*/ 22 w 22"/>
                    <a:gd name="T3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2" h="12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0" y="6"/>
                      </a:lnTo>
                      <a:lnTo>
                        <a:pt x="14" y="10"/>
                      </a:lnTo>
                      <a:lnTo>
                        <a:pt x="8" y="1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4" y="10"/>
                      </a:lnTo>
                      <a:lnTo>
                        <a:pt x="4" y="10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2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9" name="Freeform 115"/>
                <p:cNvSpPr>
                  <a:spLocks/>
                </p:cNvSpPr>
                <p:nvPr userDrawn="1"/>
              </p:nvSpPr>
              <p:spPr bwMode="auto">
                <a:xfrm>
                  <a:off x="4020" y="215"/>
                  <a:ext cx="16" cy="6"/>
                </a:xfrm>
                <a:custGeom>
                  <a:avLst/>
                  <a:gdLst>
                    <a:gd name="T0" fmla="*/ 62 w 62"/>
                    <a:gd name="T1" fmla="*/ 10 h 20"/>
                    <a:gd name="T2" fmla="*/ 62 w 62"/>
                    <a:gd name="T3" fmla="*/ 10 h 20"/>
                    <a:gd name="T4" fmla="*/ 56 w 62"/>
                    <a:gd name="T5" fmla="*/ 14 h 20"/>
                    <a:gd name="T6" fmla="*/ 50 w 62"/>
                    <a:gd name="T7" fmla="*/ 16 h 20"/>
                    <a:gd name="T8" fmla="*/ 34 w 62"/>
                    <a:gd name="T9" fmla="*/ 18 h 20"/>
                    <a:gd name="T10" fmla="*/ 0 w 62"/>
                    <a:gd name="T11" fmla="*/ 20 h 20"/>
                    <a:gd name="T12" fmla="*/ 0 w 62"/>
                    <a:gd name="T13" fmla="*/ 20 h 20"/>
                    <a:gd name="T14" fmla="*/ 4 w 62"/>
                    <a:gd name="T15" fmla="*/ 16 h 20"/>
                    <a:gd name="T16" fmla="*/ 10 w 62"/>
                    <a:gd name="T17" fmla="*/ 14 h 20"/>
                    <a:gd name="T18" fmla="*/ 10 w 62"/>
                    <a:gd name="T19" fmla="*/ 14 h 20"/>
                    <a:gd name="T20" fmla="*/ 8 w 62"/>
                    <a:gd name="T21" fmla="*/ 12 h 20"/>
                    <a:gd name="T22" fmla="*/ 6 w 62"/>
                    <a:gd name="T23" fmla="*/ 12 h 20"/>
                    <a:gd name="T24" fmla="*/ 0 w 62"/>
                    <a:gd name="T25" fmla="*/ 14 h 20"/>
                    <a:gd name="T26" fmla="*/ 0 w 62"/>
                    <a:gd name="T27" fmla="*/ 14 h 20"/>
                    <a:gd name="T28" fmla="*/ 6 w 62"/>
                    <a:gd name="T29" fmla="*/ 2 h 20"/>
                    <a:gd name="T30" fmla="*/ 6 w 62"/>
                    <a:gd name="T31" fmla="*/ 2 h 20"/>
                    <a:gd name="T32" fmla="*/ 22 w 62"/>
                    <a:gd name="T33" fmla="*/ 0 h 20"/>
                    <a:gd name="T34" fmla="*/ 36 w 62"/>
                    <a:gd name="T35" fmla="*/ 2 h 20"/>
                    <a:gd name="T36" fmla="*/ 48 w 62"/>
                    <a:gd name="T37" fmla="*/ 6 h 20"/>
                    <a:gd name="T38" fmla="*/ 62 w 62"/>
                    <a:gd name="T39" fmla="*/ 10 h 20"/>
                    <a:gd name="T40" fmla="*/ 62 w 62"/>
                    <a:gd name="T41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2" h="20">
                      <a:moveTo>
                        <a:pt x="62" y="10"/>
                      </a:moveTo>
                      <a:lnTo>
                        <a:pt x="62" y="10"/>
                      </a:lnTo>
                      <a:lnTo>
                        <a:pt x="56" y="14"/>
                      </a:lnTo>
                      <a:lnTo>
                        <a:pt x="50" y="16"/>
                      </a:lnTo>
                      <a:lnTo>
                        <a:pt x="34" y="18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4" y="16"/>
                      </a:lnTo>
                      <a:lnTo>
                        <a:pt x="10" y="14"/>
                      </a:lnTo>
                      <a:lnTo>
                        <a:pt x="10" y="14"/>
                      </a:lnTo>
                      <a:lnTo>
                        <a:pt x="8" y="12"/>
                      </a:lnTo>
                      <a:lnTo>
                        <a:pt x="6" y="12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22" y="0"/>
                      </a:lnTo>
                      <a:lnTo>
                        <a:pt x="36" y="2"/>
                      </a:lnTo>
                      <a:lnTo>
                        <a:pt x="48" y="6"/>
                      </a:lnTo>
                      <a:lnTo>
                        <a:pt x="62" y="10"/>
                      </a:lnTo>
                      <a:lnTo>
                        <a:pt x="62" y="1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0" name="Freeform 116"/>
                <p:cNvSpPr>
                  <a:spLocks/>
                </p:cNvSpPr>
                <p:nvPr userDrawn="1"/>
              </p:nvSpPr>
              <p:spPr bwMode="auto">
                <a:xfrm>
                  <a:off x="3595" y="222"/>
                  <a:ext cx="3" cy="2"/>
                </a:xfrm>
                <a:custGeom>
                  <a:avLst/>
                  <a:gdLst>
                    <a:gd name="T0" fmla="*/ 8 w 14"/>
                    <a:gd name="T1" fmla="*/ 0 h 8"/>
                    <a:gd name="T2" fmla="*/ 8 w 14"/>
                    <a:gd name="T3" fmla="*/ 0 h 8"/>
                    <a:gd name="T4" fmla="*/ 8 w 14"/>
                    <a:gd name="T5" fmla="*/ 2 h 8"/>
                    <a:gd name="T6" fmla="*/ 10 w 14"/>
                    <a:gd name="T7" fmla="*/ 2 h 8"/>
                    <a:gd name="T8" fmla="*/ 14 w 14"/>
                    <a:gd name="T9" fmla="*/ 4 h 8"/>
                    <a:gd name="T10" fmla="*/ 14 w 14"/>
                    <a:gd name="T11" fmla="*/ 6 h 8"/>
                    <a:gd name="T12" fmla="*/ 14 w 14"/>
                    <a:gd name="T13" fmla="*/ 6 h 8"/>
                    <a:gd name="T14" fmla="*/ 4 w 14"/>
                    <a:gd name="T15" fmla="*/ 8 h 8"/>
                    <a:gd name="T16" fmla="*/ 2 w 14"/>
                    <a:gd name="T17" fmla="*/ 6 h 8"/>
                    <a:gd name="T18" fmla="*/ 0 w 14"/>
                    <a:gd name="T19" fmla="*/ 0 h 8"/>
                    <a:gd name="T20" fmla="*/ 0 w 14"/>
                    <a:gd name="T21" fmla="*/ 0 h 8"/>
                    <a:gd name="T22" fmla="*/ 4 w 14"/>
                    <a:gd name="T23" fmla="*/ 0 h 8"/>
                    <a:gd name="T24" fmla="*/ 8 w 14"/>
                    <a:gd name="T25" fmla="*/ 0 h 8"/>
                    <a:gd name="T26" fmla="*/ 8 w 14"/>
                    <a:gd name="T2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8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8" y="2"/>
                      </a:lnTo>
                      <a:lnTo>
                        <a:pt x="10" y="2"/>
                      </a:lnTo>
                      <a:lnTo>
                        <a:pt x="14" y="4"/>
                      </a:lnTo>
                      <a:lnTo>
                        <a:pt x="14" y="6"/>
                      </a:lnTo>
                      <a:lnTo>
                        <a:pt x="14" y="6"/>
                      </a:lnTo>
                      <a:lnTo>
                        <a:pt x="4" y="8"/>
                      </a:lnTo>
                      <a:lnTo>
                        <a:pt x="2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1" name="Freeform 117"/>
                <p:cNvSpPr>
                  <a:spLocks/>
                </p:cNvSpPr>
                <p:nvPr userDrawn="1"/>
              </p:nvSpPr>
              <p:spPr bwMode="auto">
                <a:xfrm>
                  <a:off x="3553" y="230"/>
                  <a:ext cx="11" cy="4"/>
                </a:xfrm>
                <a:custGeom>
                  <a:avLst/>
                  <a:gdLst>
                    <a:gd name="T0" fmla="*/ 42 w 42"/>
                    <a:gd name="T1" fmla="*/ 0 h 16"/>
                    <a:gd name="T2" fmla="*/ 42 w 42"/>
                    <a:gd name="T3" fmla="*/ 0 h 16"/>
                    <a:gd name="T4" fmla="*/ 32 w 42"/>
                    <a:gd name="T5" fmla="*/ 6 h 16"/>
                    <a:gd name="T6" fmla="*/ 22 w 42"/>
                    <a:gd name="T7" fmla="*/ 10 h 16"/>
                    <a:gd name="T8" fmla="*/ 0 w 42"/>
                    <a:gd name="T9" fmla="*/ 16 h 16"/>
                    <a:gd name="T10" fmla="*/ 0 w 42"/>
                    <a:gd name="T11" fmla="*/ 16 h 16"/>
                    <a:gd name="T12" fmla="*/ 8 w 42"/>
                    <a:gd name="T13" fmla="*/ 10 h 16"/>
                    <a:gd name="T14" fmla="*/ 18 w 42"/>
                    <a:gd name="T15" fmla="*/ 6 h 16"/>
                    <a:gd name="T16" fmla="*/ 42 w 42"/>
                    <a:gd name="T17" fmla="*/ 0 h 16"/>
                    <a:gd name="T18" fmla="*/ 42 w 42"/>
                    <a:gd name="T1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2" h="16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32" y="6"/>
                      </a:lnTo>
                      <a:lnTo>
                        <a:pt x="22" y="10"/>
                      </a:lnTo>
                      <a:lnTo>
                        <a:pt x="0" y="16"/>
                      </a:lnTo>
                      <a:lnTo>
                        <a:pt x="0" y="16"/>
                      </a:lnTo>
                      <a:lnTo>
                        <a:pt x="8" y="10"/>
                      </a:lnTo>
                      <a:lnTo>
                        <a:pt x="18" y="6"/>
                      </a:lnTo>
                      <a:lnTo>
                        <a:pt x="42" y="0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2" name="Freeform 118"/>
                <p:cNvSpPr>
                  <a:spLocks/>
                </p:cNvSpPr>
                <p:nvPr userDrawn="1"/>
              </p:nvSpPr>
              <p:spPr bwMode="auto">
                <a:xfrm>
                  <a:off x="3835" y="232"/>
                  <a:ext cx="7" cy="1"/>
                </a:xfrm>
                <a:custGeom>
                  <a:avLst/>
                  <a:gdLst>
                    <a:gd name="T0" fmla="*/ 0 w 26"/>
                    <a:gd name="T1" fmla="*/ 2 h 2"/>
                    <a:gd name="T2" fmla="*/ 0 w 26"/>
                    <a:gd name="T3" fmla="*/ 2 h 2"/>
                    <a:gd name="T4" fmla="*/ 6 w 26"/>
                    <a:gd name="T5" fmla="*/ 0 h 2"/>
                    <a:gd name="T6" fmla="*/ 12 w 26"/>
                    <a:gd name="T7" fmla="*/ 0 h 2"/>
                    <a:gd name="T8" fmla="*/ 26 w 26"/>
                    <a:gd name="T9" fmla="*/ 0 h 2"/>
                    <a:gd name="T10" fmla="*/ 26 w 26"/>
                    <a:gd name="T11" fmla="*/ 0 h 2"/>
                    <a:gd name="T12" fmla="*/ 20 w 26"/>
                    <a:gd name="T13" fmla="*/ 2 h 2"/>
                    <a:gd name="T14" fmla="*/ 14 w 26"/>
                    <a:gd name="T15" fmla="*/ 2 h 2"/>
                    <a:gd name="T16" fmla="*/ 0 w 26"/>
                    <a:gd name="T17" fmla="*/ 2 h 2"/>
                    <a:gd name="T18" fmla="*/ 0 w 26"/>
                    <a:gd name="T1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2" y="0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20" y="2"/>
                      </a:lnTo>
                      <a:lnTo>
                        <a:pt x="14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3" name="Freeform 119"/>
                <p:cNvSpPr>
                  <a:spLocks/>
                </p:cNvSpPr>
                <p:nvPr userDrawn="1"/>
              </p:nvSpPr>
              <p:spPr bwMode="auto">
                <a:xfrm>
                  <a:off x="3863" y="232"/>
                  <a:ext cx="12" cy="2"/>
                </a:xfrm>
                <a:custGeom>
                  <a:avLst/>
                  <a:gdLst>
                    <a:gd name="T0" fmla="*/ 34 w 44"/>
                    <a:gd name="T1" fmla="*/ 0 h 8"/>
                    <a:gd name="T2" fmla="*/ 34 w 44"/>
                    <a:gd name="T3" fmla="*/ 0 h 8"/>
                    <a:gd name="T4" fmla="*/ 32 w 44"/>
                    <a:gd name="T5" fmla="*/ 2 h 8"/>
                    <a:gd name="T6" fmla="*/ 34 w 44"/>
                    <a:gd name="T7" fmla="*/ 4 h 8"/>
                    <a:gd name="T8" fmla="*/ 44 w 44"/>
                    <a:gd name="T9" fmla="*/ 6 h 8"/>
                    <a:gd name="T10" fmla="*/ 44 w 44"/>
                    <a:gd name="T11" fmla="*/ 6 h 8"/>
                    <a:gd name="T12" fmla="*/ 24 w 44"/>
                    <a:gd name="T13" fmla="*/ 8 h 8"/>
                    <a:gd name="T14" fmla="*/ 12 w 44"/>
                    <a:gd name="T15" fmla="*/ 8 h 8"/>
                    <a:gd name="T16" fmla="*/ 0 w 44"/>
                    <a:gd name="T17" fmla="*/ 8 h 8"/>
                    <a:gd name="T18" fmla="*/ 0 w 44"/>
                    <a:gd name="T19" fmla="*/ 8 h 8"/>
                    <a:gd name="T20" fmla="*/ 16 w 44"/>
                    <a:gd name="T21" fmla="*/ 2 h 8"/>
                    <a:gd name="T22" fmla="*/ 34 w 44"/>
                    <a:gd name="T23" fmla="*/ 0 h 8"/>
                    <a:gd name="T24" fmla="*/ 34 w 44"/>
                    <a:gd name="T2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" h="8">
                      <a:moveTo>
                        <a:pt x="34" y="0"/>
                      </a:moveTo>
                      <a:lnTo>
                        <a:pt x="34" y="0"/>
                      </a:lnTo>
                      <a:lnTo>
                        <a:pt x="32" y="2"/>
                      </a:lnTo>
                      <a:lnTo>
                        <a:pt x="34" y="4"/>
                      </a:lnTo>
                      <a:lnTo>
                        <a:pt x="44" y="6"/>
                      </a:lnTo>
                      <a:lnTo>
                        <a:pt x="44" y="6"/>
                      </a:lnTo>
                      <a:lnTo>
                        <a:pt x="24" y="8"/>
                      </a:lnTo>
                      <a:lnTo>
                        <a:pt x="12" y="8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16" y="2"/>
                      </a:lnTo>
                      <a:lnTo>
                        <a:pt x="34" y="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4" name="Freeform 120"/>
                <p:cNvSpPr>
                  <a:spLocks/>
                </p:cNvSpPr>
                <p:nvPr userDrawn="1"/>
              </p:nvSpPr>
              <p:spPr bwMode="auto">
                <a:xfrm>
                  <a:off x="3876" y="233"/>
                  <a:ext cx="7" cy="1"/>
                </a:xfrm>
                <a:custGeom>
                  <a:avLst/>
                  <a:gdLst>
                    <a:gd name="T0" fmla="*/ 0 w 26"/>
                    <a:gd name="T1" fmla="*/ 2 h 4"/>
                    <a:gd name="T2" fmla="*/ 0 w 26"/>
                    <a:gd name="T3" fmla="*/ 2 h 4"/>
                    <a:gd name="T4" fmla="*/ 4 w 26"/>
                    <a:gd name="T5" fmla="*/ 0 h 4"/>
                    <a:gd name="T6" fmla="*/ 12 w 26"/>
                    <a:gd name="T7" fmla="*/ 0 h 4"/>
                    <a:gd name="T8" fmla="*/ 26 w 26"/>
                    <a:gd name="T9" fmla="*/ 0 h 4"/>
                    <a:gd name="T10" fmla="*/ 26 w 26"/>
                    <a:gd name="T11" fmla="*/ 0 h 4"/>
                    <a:gd name="T12" fmla="*/ 20 w 26"/>
                    <a:gd name="T13" fmla="*/ 2 h 4"/>
                    <a:gd name="T14" fmla="*/ 14 w 26"/>
                    <a:gd name="T15" fmla="*/ 4 h 4"/>
                    <a:gd name="T16" fmla="*/ 6 w 26"/>
                    <a:gd name="T17" fmla="*/ 4 h 4"/>
                    <a:gd name="T18" fmla="*/ 0 w 26"/>
                    <a:gd name="T19" fmla="*/ 2 h 4"/>
                    <a:gd name="T20" fmla="*/ 0 w 26"/>
                    <a:gd name="T21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" h="4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12" y="0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20" y="2"/>
                      </a:lnTo>
                      <a:lnTo>
                        <a:pt x="14" y="4"/>
                      </a:lnTo>
                      <a:lnTo>
                        <a:pt x="6" y="4"/>
                      </a:lnTo>
                      <a:lnTo>
                        <a:pt x="0" y="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5" name="Freeform 121"/>
                <p:cNvSpPr>
                  <a:spLocks/>
                </p:cNvSpPr>
                <p:nvPr userDrawn="1"/>
              </p:nvSpPr>
              <p:spPr bwMode="auto">
                <a:xfrm>
                  <a:off x="3548" y="233"/>
                  <a:ext cx="4" cy="2"/>
                </a:xfrm>
                <a:custGeom>
                  <a:avLst/>
                  <a:gdLst>
                    <a:gd name="T0" fmla="*/ 16 w 16"/>
                    <a:gd name="T1" fmla="*/ 0 h 6"/>
                    <a:gd name="T2" fmla="*/ 16 w 16"/>
                    <a:gd name="T3" fmla="*/ 0 h 6"/>
                    <a:gd name="T4" fmla="*/ 16 w 16"/>
                    <a:gd name="T5" fmla="*/ 0 h 6"/>
                    <a:gd name="T6" fmla="*/ 16 w 16"/>
                    <a:gd name="T7" fmla="*/ 2 h 6"/>
                    <a:gd name="T8" fmla="*/ 12 w 16"/>
                    <a:gd name="T9" fmla="*/ 4 h 6"/>
                    <a:gd name="T10" fmla="*/ 0 w 16"/>
                    <a:gd name="T11" fmla="*/ 6 h 6"/>
                    <a:gd name="T12" fmla="*/ 0 w 16"/>
                    <a:gd name="T13" fmla="*/ 6 h 6"/>
                    <a:gd name="T14" fmla="*/ 2 w 16"/>
                    <a:gd name="T15" fmla="*/ 4 h 6"/>
                    <a:gd name="T16" fmla="*/ 8 w 16"/>
                    <a:gd name="T17" fmla="*/ 2 h 6"/>
                    <a:gd name="T18" fmla="*/ 12 w 16"/>
                    <a:gd name="T19" fmla="*/ 2 h 6"/>
                    <a:gd name="T20" fmla="*/ 16 w 16"/>
                    <a:gd name="T21" fmla="*/ 0 h 6"/>
                    <a:gd name="T22" fmla="*/ 16 w 16"/>
                    <a:gd name="T2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" h="6">
                      <a:moveTo>
                        <a:pt x="16" y="0"/>
                      </a:move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6" y="2"/>
                      </a:lnTo>
                      <a:lnTo>
                        <a:pt x="12" y="4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4"/>
                      </a:lnTo>
                      <a:lnTo>
                        <a:pt x="8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6" name="Freeform 122"/>
                <p:cNvSpPr>
                  <a:spLocks/>
                </p:cNvSpPr>
                <p:nvPr userDrawn="1"/>
              </p:nvSpPr>
              <p:spPr bwMode="auto">
                <a:xfrm>
                  <a:off x="3909" y="233"/>
                  <a:ext cx="4" cy="2"/>
                </a:xfrm>
                <a:custGeom>
                  <a:avLst/>
                  <a:gdLst>
                    <a:gd name="T0" fmla="*/ 14 w 14"/>
                    <a:gd name="T1" fmla="*/ 0 h 8"/>
                    <a:gd name="T2" fmla="*/ 14 w 14"/>
                    <a:gd name="T3" fmla="*/ 0 h 8"/>
                    <a:gd name="T4" fmla="*/ 10 w 14"/>
                    <a:gd name="T5" fmla="*/ 4 h 8"/>
                    <a:gd name="T6" fmla="*/ 10 w 14"/>
                    <a:gd name="T7" fmla="*/ 6 h 8"/>
                    <a:gd name="T8" fmla="*/ 12 w 14"/>
                    <a:gd name="T9" fmla="*/ 6 h 8"/>
                    <a:gd name="T10" fmla="*/ 12 w 14"/>
                    <a:gd name="T11" fmla="*/ 6 h 8"/>
                    <a:gd name="T12" fmla="*/ 10 w 14"/>
                    <a:gd name="T13" fmla="*/ 8 h 8"/>
                    <a:gd name="T14" fmla="*/ 8 w 14"/>
                    <a:gd name="T15" fmla="*/ 8 h 8"/>
                    <a:gd name="T16" fmla="*/ 4 w 14"/>
                    <a:gd name="T17" fmla="*/ 8 h 8"/>
                    <a:gd name="T18" fmla="*/ 0 w 14"/>
                    <a:gd name="T19" fmla="*/ 8 h 8"/>
                    <a:gd name="T20" fmla="*/ 0 w 14"/>
                    <a:gd name="T21" fmla="*/ 8 h 8"/>
                    <a:gd name="T22" fmla="*/ 2 w 14"/>
                    <a:gd name="T23" fmla="*/ 4 h 8"/>
                    <a:gd name="T24" fmla="*/ 6 w 14"/>
                    <a:gd name="T25" fmla="*/ 2 h 8"/>
                    <a:gd name="T26" fmla="*/ 10 w 14"/>
                    <a:gd name="T27" fmla="*/ 0 h 8"/>
                    <a:gd name="T28" fmla="*/ 14 w 14"/>
                    <a:gd name="T29" fmla="*/ 0 h 8"/>
                    <a:gd name="T30" fmla="*/ 14 w 14"/>
                    <a:gd name="T3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4" h="8">
                      <a:moveTo>
                        <a:pt x="14" y="0"/>
                      </a:moveTo>
                      <a:lnTo>
                        <a:pt x="14" y="0"/>
                      </a:lnTo>
                      <a:lnTo>
                        <a:pt x="10" y="4"/>
                      </a:lnTo>
                      <a:lnTo>
                        <a:pt x="10" y="6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0" y="8"/>
                      </a:lnTo>
                      <a:lnTo>
                        <a:pt x="8" y="8"/>
                      </a:lnTo>
                      <a:lnTo>
                        <a:pt x="4" y="8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6" y="2"/>
                      </a:lnTo>
                      <a:lnTo>
                        <a:pt x="10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" name="Freeform 123"/>
                <p:cNvSpPr>
                  <a:spLocks/>
                </p:cNvSpPr>
                <p:nvPr userDrawn="1"/>
              </p:nvSpPr>
              <p:spPr bwMode="auto">
                <a:xfrm>
                  <a:off x="4054" y="234"/>
                  <a:ext cx="5" cy="2"/>
                </a:xfrm>
                <a:custGeom>
                  <a:avLst/>
                  <a:gdLst>
                    <a:gd name="T0" fmla="*/ 18 w 18"/>
                    <a:gd name="T1" fmla="*/ 2 h 6"/>
                    <a:gd name="T2" fmla="*/ 18 w 18"/>
                    <a:gd name="T3" fmla="*/ 2 h 6"/>
                    <a:gd name="T4" fmla="*/ 12 w 18"/>
                    <a:gd name="T5" fmla="*/ 6 h 6"/>
                    <a:gd name="T6" fmla="*/ 6 w 18"/>
                    <a:gd name="T7" fmla="*/ 6 h 6"/>
                    <a:gd name="T8" fmla="*/ 2 w 18"/>
                    <a:gd name="T9" fmla="*/ 6 h 6"/>
                    <a:gd name="T10" fmla="*/ 0 w 18"/>
                    <a:gd name="T11" fmla="*/ 4 h 6"/>
                    <a:gd name="T12" fmla="*/ 0 w 18"/>
                    <a:gd name="T13" fmla="*/ 2 h 6"/>
                    <a:gd name="T14" fmla="*/ 2 w 18"/>
                    <a:gd name="T15" fmla="*/ 0 h 6"/>
                    <a:gd name="T16" fmla="*/ 8 w 18"/>
                    <a:gd name="T17" fmla="*/ 0 h 6"/>
                    <a:gd name="T18" fmla="*/ 18 w 18"/>
                    <a:gd name="T19" fmla="*/ 2 h 6"/>
                    <a:gd name="T20" fmla="*/ 18 w 18"/>
                    <a:gd name="T21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" h="6">
                      <a:moveTo>
                        <a:pt x="18" y="2"/>
                      </a:moveTo>
                      <a:lnTo>
                        <a:pt x="18" y="2"/>
                      </a:lnTo>
                      <a:lnTo>
                        <a:pt x="12" y="6"/>
                      </a:lnTo>
                      <a:lnTo>
                        <a:pt x="6" y="6"/>
                      </a:lnTo>
                      <a:lnTo>
                        <a:pt x="2" y="6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2" y="0"/>
                      </a:lnTo>
                      <a:lnTo>
                        <a:pt x="8" y="0"/>
                      </a:lnTo>
                      <a:lnTo>
                        <a:pt x="18" y="2"/>
                      </a:lnTo>
                      <a:lnTo>
                        <a:pt x="18" y="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8" name="Freeform 124"/>
                <p:cNvSpPr>
                  <a:spLocks/>
                </p:cNvSpPr>
                <p:nvPr userDrawn="1"/>
              </p:nvSpPr>
              <p:spPr bwMode="auto">
                <a:xfrm>
                  <a:off x="3871" y="236"/>
                  <a:ext cx="17" cy="5"/>
                </a:xfrm>
                <a:custGeom>
                  <a:avLst/>
                  <a:gdLst>
                    <a:gd name="T0" fmla="*/ 62 w 62"/>
                    <a:gd name="T1" fmla="*/ 0 h 20"/>
                    <a:gd name="T2" fmla="*/ 62 w 62"/>
                    <a:gd name="T3" fmla="*/ 0 h 20"/>
                    <a:gd name="T4" fmla="*/ 54 w 62"/>
                    <a:gd name="T5" fmla="*/ 6 h 20"/>
                    <a:gd name="T6" fmla="*/ 42 w 62"/>
                    <a:gd name="T7" fmla="*/ 10 h 20"/>
                    <a:gd name="T8" fmla="*/ 30 w 62"/>
                    <a:gd name="T9" fmla="*/ 12 h 20"/>
                    <a:gd name="T10" fmla="*/ 20 w 62"/>
                    <a:gd name="T11" fmla="*/ 12 h 20"/>
                    <a:gd name="T12" fmla="*/ 20 w 62"/>
                    <a:gd name="T13" fmla="*/ 12 h 20"/>
                    <a:gd name="T14" fmla="*/ 18 w 62"/>
                    <a:gd name="T15" fmla="*/ 14 h 20"/>
                    <a:gd name="T16" fmla="*/ 20 w 62"/>
                    <a:gd name="T17" fmla="*/ 14 h 20"/>
                    <a:gd name="T18" fmla="*/ 20 w 62"/>
                    <a:gd name="T19" fmla="*/ 16 h 20"/>
                    <a:gd name="T20" fmla="*/ 18 w 62"/>
                    <a:gd name="T21" fmla="*/ 18 h 20"/>
                    <a:gd name="T22" fmla="*/ 18 w 62"/>
                    <a:gd name="T23" fmla="*/ 18 h 20"/>
                    <a:gd name="T24" fmla="*/ 12 w 62"/>
                    <a:gd name="T25" fmla="*/ 18 h 20"/>
                    <a:gd name="T26" fmla="*/ 8 w 62"/>
                    <a:gd name="T27" fmla="*/ 20 h 20"/>
                    <a:gd name="T28" fmla="*/ 4 w 62"/>
                    <a:gd name="T29" fmla="*/ 20 h 20"/>
                    <a:gd name="T30" fmla="*/ 0 w 62"/>
                    <a:gd name="T31" fmla="*/ 18 h 20"/>
                    <a:gd name="T32" fmla="*/ 0 w 62"/>
                    <a:gd name="T33" fmla="*/ 18 h 20"/>
                    <a:gd name="T34" fmla="*/ 14 w 62"/>
                    <a:gd name="T35" fmla="*/ 12 h 20"/>
                    <a:gd name="T36" fmla="*/ 30 w 62"/>
                    <a:gd name="T37" fmla="*/ 8 h 20"/>
                    <a:gd name="T38" fmla="*/ 62 w 62"/>
                    <a:gd name="T39" fmla="*/ 0 h 20"/>
                    <a:gd name="T40" fmla="*/ 62 w 62"/>
                    <a:gd name="T41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2" h="20">
                      <a:moveTo>
                        <a:pt x="62" y="0"/>
                      </a:moveTo>
                      <a:lnTo>
                        <a:pt x="62" y="0"/>
                      </a:lnTo>
                      <a:lnTo>
                        <a:pt x="54" y="6"/>
                      </a:lnTo>
                      <a:lnTo>
                        <a:pt x="42" y="10"/>
                      </a:lnTo>
                      <a:lnTo>
                        <a:pt x="30" y="12"/>
                      </a:lnTo>
                      <a:lnTo>
                        <a:pt x="20" y="12"/>
                      </a:lnTo>
                      <a:lnTo>
                        <a:pt x="20" y="12"/>
                      </a:lnTo>
                      <a:lnTo>
                        <a:pt x="18" y="14"/>
                      </a:lnTo>
                      <a:lnTo>
                        <a:pt x="20" y="14"/>
                      </a:lnTo>
                      <a:lnTo>
                        <a:pt x="20" y="16"/>
                      </a:lnTo>
                      <a:lnTo>
                        <a:pt x="18" y="18"/>
                      </a:lnTo>
                      <a:lnTo>
                        <a:pt x="18" y="18"/>
                      </a:lnTo>
                      <a:lnTo>
                        <a:pt x="12" y="18"/>
                      </a:lnTo>
                      <a:lnTo>
                        <a:pt x="8" y="20"/>
                      </a:lnTo>
                      <a:lnTo>
                        <a:pt x="4" y="2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14" y="12"/>
                      </a:lnTo>
                      <a:lnTo>
                        <a:pt x="30" y="8"/>
                      </a:lnTo>
                      <a:lnTo>
                        <a:pt x="62" y="0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9" name="Freeform 125"/>
                <p:cNvSpPr>
                  <a:spLocks/>
                </p:cNvSpPr>
                <p:nvPr userDrawn="1"/>
              </p:nvSpPr>
              <p:spPr bwMode="auto">
                <a:xfrm>
                  <a:off x="3862" y="236"/>
                  <a:ext cx="5" cy="1"/>
                </a:xfrm>
                <a:custGeom>
                  <a:avLst/>
                  <a:gdLst>
                    <a:gd name="T0" fmla="*/ 18 w 18"/>
                    <a:gd name="T1" fmla="*/ 0 h 4"/>
                    <a:gd name="T2" fmla="*/ 18 w 18"/>
                    <a:gd name="T3" fmla="*/ 0 h 4"/>
                    <a:gd name="T4" fmla="*/ 10 w 18"/>
                    <a:gd name="T5" fmla="*/ 4 h 4"/>
                    <a:gd name="T6" fmla="*/ 0 w 18"/>
                    <a:gd name="T7" fmla="*/ 4 h 4"/>
                    <a:gd name="T8" fmla="*/ 0 w 18"/>
                    <a:gd name="T9" fmla="*/ 4 h 4"/>
                    <a:gd name="T10" fmla="*/ 4 w 18"/>
                    <a:gd name="T11" fmla="*/ 2 h 4"/>
                    <a:gd name="T12" fmla="*/ 8 w 18"/>
                    <a:gd name="T13" fmla="*/ 2 h 4"/>
                    <a:gd name="T14" fmla="*/ 18 w 18"/>
                    <a:gd name="T15" fmla="*/ 0 h 4"/>
                    <a:gd name="T16" fmla="*/ 18 w 18"/>
                    <a:gd name="T1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4">
                      <a:moveTo>
                        <a:pt x="18" y="0"/>
                      </a:moveTo>
                      <a:lnTo>
                        <a:pt x="18" y="0"/>
                      </a:lnTo>
                      <a:lnTo>
                        <a:pt x="10" y="4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2"/>
                      </a:lnTo>
                      <a:lnTo>
                        <a:pt x="8" y="2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0" name="Freeform 126"/>
                <p:cNvSpPr>
                  <a:spLocks/>
                </p:cNvSpPr>
                <p:nvPr userDrawn="1"/>
              </p:nvSpPr>
              <p:spPr bwMode="auto">
                <a:xfrm>
                  <a:off x="3894" y="239"/>
                  <a:ext cx="3" cy="1"/>
                </a:xfrm>
                <a:custGeom>
                  <a:avLst/>
                  <a:gdLst>
                    <a:gd name="T0" fmla="*/ 0 w 10"/>
                    <a:gd name="T1" fmla="*/ 2 h 4"/>
                    <a:gd name="T2" fmla="*/ 0 w 10"/>
                    <a:gd name="T3" fmla="*/ 2 h 4"/>
                    <a:gd name="T4" fmla="*/ 8 w 10"/>
                    <a:gd name="T5" fmla="*/ 0 h 4"/>
                    <a:gd name="T6" fmla="*/ 10 w 10"/>
                    <a:gd name="T7" fmla="*/ 0 h 4"/>
                    <a:gd name="T8" fmla="*/ 8 w 10"/>
                    <a:gd name="T9" fmla="*/ 2 h 4"/>
                    <a:gd name="T10" fmla="*/ 4 w 10"/>
                    <a:gd name="T11" fmla="*/ 4 h 4"/>
                    <a:gd name="T12" fmla="*/ 2 w 10"/>
                    <a:gd name="T13" fmla="*/ 4 h 4"/>
                    <a:gd name="T14" fmla="*/ 0 w 10"/>
                    <a:gd name="T15" fmla="*/ 2 h 4"/>
                    <a:gd name="T16" fmla="*/ 0 w 10"/>
                    <a:gd name="T1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4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8" y="2"/>
                      </a:lnTo>
                      <a:lnTo>
                        <a:pt x="4" y="4"/>
                      </a:lnTo>
                      <a:lnTo>
                        <a:pt x="2" y="4"/>
                      </a:lnTo>
                      <a:lnTo>
                        <a:pt x="0" y="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1" name="Freeform 127"/>
                <p:cNvSpPr>
                  <a:spLocks/>
                </p:cNvSpPr>
                <p:nvPr userDrawn="1"/>
              </p:nvSpPr>
              <p:spPr bwMode="auto">
                <a:xfrm>
                  <a:off x="3833" y="241"/>
                  <a:ext cx="6" cy="1"/>
                </a:xfrm>
                <a:custGeom>
                  <a:avLst/>
                  <a:gdLst>
                    <a:gd name="T0" fmla="*/ 20 w 20"/>
                    <a:gd name="T1" fmla="*/ 0 h 4"/>
                    <a:gd name="T2" fmla="*/ 20 w 20"/>
                    <a:gd name="T3" fmla="*/ 0 h 4"/>
                    <a:gd name="T4" fmla="*/ 12 w 20"/>
                    <a:gd name="T5" fmla="*/ 2 h 4"/>
                    <a:gd name="T6" fmla="*/ 0 w 20"/>
                    <a:gd name="T7" fmla="*/ 4 h 4"/>
                    <a:gd name="T8" fmla="*/ 0 w 20"/>
                    <a:gd name="T9" fmla="*/ 4 h 4"/>
                    <a:gd name="T10" fmla="*/ 2 w 20"/>
                    <a:gd name="T11" fmla="*/ 2 h 4"/>
                    <a:gd name="T12" fmla="*/ 2 w 20"/>
                    <a:gd name="T13" fmla="*/ 0 h 4"/>
                    <a:gd name="T14" fmla="*/ 8 w 20"/>
                    <a:gd name="T15" fmla="*/ 0 h 4"/>
                    <a:gd name="T16" fmla="*/ 14 w 20"/>
                    <a:gd name="T17" fmla="*/ 0 h 4"/>
                    <a:gd name="T18" fmla="*/ 20 w 20"/>
                    <a:gd name="T19" fmla="*/ 0 h 4"/>
                    <a:gd name="T20" fmla="*/ 20 w 20"/>
                    <a:gd name="T2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" h="4">
                      <a:moveTo>
                        <a:pt x="20" y="0"/>
                      </a:moveTo>
                      <a:lnTo>
                        <a:pt x="20" y="0"/>
                      </a:lnTo>
                      <a:lnTo>
                        <a:pt x="12" y="2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2" name="Freeform 128"/>
                <p:cNvSpPr>
                  <a:spLocks/>
                </p:cNvSpPr>
                <p:nvPr userDrawn="1"/>
              </p:nvSpPr>
              <p:spPr bwMode="auto">
                <a:xfrm>
                  <a:off x="3871" y="242"/>
                  <a:ext cx="5" cy="1"/>
                </a:xfrm>
                <a:custGeom>
                  <a:avLst/>
                  <a:gdLst>
                    <a:gd name="T0" fmla="*/ 18 w 18"/>
                    <a:gd name="T1" fmla="*/ 0 h 6"/>
                    <a:gd name="T2" fmla="*/ 18 w 18"/>
                    <a:gd name="T3" fmla="*/ 0 h 6"/>
                    <a:gd name="T4" fmla="*/ 14 w 18"/>
                    <a:gd name="T5" fmla="*/ 2 h 6"/>
                    <a:gd name="T6" fmla="*/ 10 w 18"/>
                    <a:gd name="T7" fmla="*/ 4 h 6"/>
                    <a:gd name="T8" fmla="*/ 0 w 18"/>
                    <a:gd name="T9" fmla="*/ 6 h 6"/>
                    <a:gd name="T10" fmla="*/ 0 w 18"/>
                    <a:gd name="T11" fmla="*/ 6 h 6"/>
                    <a:gd name="T12" fmla="*/ 4 w 18"/>
                    <a:gd name="T13" fmla="*/ 2 h 6"/>
                    <a:gd name="T14" fmla="*/ 8 w 18"/>
                    <a:gd name="T15" fmla="*/ 2 h 6"/>
                    <a:gd name="T16" fmla="*/ 18 w 18"/>
                    <a:gd name="T17" fmla="*/ 0 h 6"/>
                    <a:gd name="T18" fmla="*/ 18 w 18"/>
                    <a:gd name="T1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" h="6">
                      <a:moveTo>
                        <a:pt x="18" y="0"/>
                      </a:moveTo>
                      <a:lnTo>
                        <a:pt x="18" y="0"/>
                      </a:lnTo>
                      <a:lnTo>
                        <a:pt x="14" y="2"/>
                      </a:lnTo>
                      <a:lnTo>
                        <a:pt x="10" y="4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2"/>
                      </a:lnTo>
                      <a:lnTo>
                        <a:pt x="8" y="2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3" name="Freeform 129"/>
                <p:cNvSpPr>
                  <a:spLocks/>
                </p:cNvSpPr>
                <p:nvPr userDrawn="1"/>
              </p:nvSpPr>
              <p:spPr bwMode="auto">
                <a:xfrm>
                  <a:off x="3833" y="245"/>
                  <a:ext cx="14" cy="3"/>
                </a:xfrm>
                <a:custGeom>
                  <a:avLst/>
                  <a:gdLst>
                    <a:gd name="T0" fmla="*/ 52 w 52"/>
                    <a:gd name="T1" fmla="*/ 0 h 12"/>
                    <a:gd name="T2" fmla="*/ 52 w 52"/>
                    <a:gd name="T3" fmla="*/ 0 h 12"/>
                    <a:gd name="T4" fmla="*/ 42 w 52"/>
                    <a:gd name="T5" fmla="*/ 6 h 12"/>
                    <a:gd name="T6" fmla="*/ 30 w 52"/>
                    <a:gd name="T7" fmla="*/ 10 h 12"/>
                    <a:gd name="T8" fmla="*/ 16 w 52"/>
                    <a:gd name="T9" fmla="*/ 12 h 12"/>
                    <a:gd name="T10" fmla="*/ 0 w 52"/>
                    <a:gd name="T11" fmla="*/ 12 h 12"/>
                    <a:gd name="T12" fmla="*/ 0 w 52"/>
                    <a:gd name="T13" fmla="*/ 12 h 12"/>
                    <a:gd name="T14" fmla="*/ 6 w 52"/>
                    <a:gd name="T15" fmla="*/ 8 h 12"/>
                    <a:gd name="T16" fmla="*/ 10 w 52"/>
                    <a:gd name="T17" fmla="*/ 4 h 12"/>
                    <a:gd name="T18" fmla="*/ 24 w 52"/>
                    <a:gd name="T19" fmla="*/ 2 h 12"/>
                    <a:gd name="T20" fmla="*/ 52 w 52"/>
                    <a:gd name="T21" fmla="*/ 0 h 12"/>
                    <a:gd name="T22" fmla="*/ 52 w 52"/>
                    <a:gd name="T2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" h="12">
                      <a:moveTo>
                        <a:pt x="52" y="0"/>
                      </a:moveTo>
                      <a:lnTo>
                        <a:pt x="52" y="0"/>
                      </a:lnTo>
                      <a:lnTo>
                        <a:pt x="42" y="6"/>
                      </a:lnTo>
                      <a:lnTo>
                        <a:pt x="30" y="10"/>
                      </a:lnTo>
                      <a:lnTo>
                        <a:pt x="16" y="1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6" y="8"/>
                      </a:lnTo>
                      <a:lnTo>
                        <a:pt x="10" y="4"/>
                      </a:lnTo>
                      <a:lnTo>
                        <a:pt x="24" y="2"/>
                      </a:lnTo>
                      <a:lnTo>
                        <a:pt x="52" y="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4" name="Freeform 130"/>
                <p:cNvSpPr>
                  <a:spLocks/>
                </p:cNvSpPr>
                <p:nvPr userDrawn="1"/>
              </p:nvSpPr>
              <p:spPr bwMode="auto">
                <a:xfrm>
                  <a:off x="3753" y="262"/>
                  <a:ext cx="5" cy="1"/>
                </a:xfrm>
                <a:custGeom>
                  <a:avLst/>
                  <a:gdLst>
                    <a:gd name="T0" fmla="*/ 16 w 16"/>
                    <a:gd name="T1" fmla="*/ 0 h 4"/>
                    <a:gd name="T2" fmla="*/ 16 w 16"/>
                    <a:gd name="T3" fmla="*/ 0 h 4"/>
                    <a:gd name="T4" fmla="*/ 14 w 16"/>
                    <a:gd name="T5" fmla="*/ 2 h 4"/>
                    <a:gd name="T6" fmla="*/ 10 w 16"/>
                    <a:gd name="T7" fmla="*/ 4 h 4"/>
                    <a:gd name="T8" fmla="*/ 0 w 16"/>
                    <a:gd name="T9" fmla="*/ 4 h 4"/>
                    <a:gd name="T10" fmla="*/ 0 w 16"/>
                    <a:gd name="T11" fmla="*/ 4 h 4"/>
                    <a:gd name="T12" fmla="*/ 2 w 16"/>
                    <a:gd name="T13" fmla="*/ 2 h 4"/>
                    <a:gd name="T14" fmla="*/ 6 w 16"/>
                    <a:gd name="T15" fmla="*/ 0 h 4"/>
                    <a:gd name="T16" fmla="*/ 16 w 16"/>
                    <a:gd name="T17" fmla="*/ 0 h 4"/>
                    <a:gd name="T18" fmla="*/ 16 w 16"/>
                    <a:gd name="T1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4">
                      <a:moveTo>
                        <a:pt x="16" y="0"/>
                      </a:moveTo>
                      <a:lnTo>
                        <a:pt x="16" y="0"/>
                      </a:lnTo>
                      <a:lnTo>
                        <a:pt x="14" y="2"/>
                      </a:lnTo>
                      <a:lnTo>
                        <a:pt x="10" y="4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5" name="Freeform 131"/>
                <p:cNvSpPr>
                  <a:spLocks/>
                </p:cNvSpPr>
                <p:nvPr userDrawn="1"/>
              </p:nvSpPr>
              <p:spPr bwMode="auto">
                <a:xfrm>
                  <a:off x="3725" y="264"/>
                  <a:ext cx="5" cy="2"/>
                </a:xfrm>
                <a:custGeom>
                  <a:avLst/>
                  <a:gdLst>
                    <a:gd name="T0" fmla="*/ 18 w 18"/>
                    <a:gd name="T1" fmla="*/ 0 h 8"/>
                    <a:gd name="T2" fmla="*/ 18 w 18"/>
                    <a:gd name="T3" fmla="*/ 0 h 8"/>
                    <a:gd name="T4" fmla="*/ 14 w 18"/>
                    <a:gd name="T5" fmla="*/ 4 h 8"/>
                    <a:gd name="T6" fmla="*/ 10 w 18"/>
                    <a:gd name="T7" fmla="*/ 6 h 8"/>
                    <a:gd name="T8" fmla="*/ 0 w 18"/>
                    <a:gd name="T9" fmla="*/ 8 h 8"/>
                    <a:gd name="T10" fmla="*/ 0 w 18"/>
                    <a:gd name="T11" fmla="*/ 8 h 8"/>
                    <a:gd name="T12" fmla="*/ 2 w 18"/>
                    <a:gd name="T13" fmla="*/ 4 h 8"/>
                    <a:gd name="T14" fmla="*/ 6 w 18"/>
                    <a:gd name="T15" fmla="*/ 2 h 8"/>
                    <a:gd name="T16" fmla="*/ 18 w 18"/>
                    <a:gd name="T17" fmla="*/ 0 h 8"/>
                    <a:gd name="T18" fmla="*/ 18 w 18"/>
                    <a:gd name="T1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" h="8">
                      <a:moveTo>
                        <a:pt x="18" y="0"/>
                      </a:moveTo>
                      <a:lnTo>
                        <a:pt x="18" y="0"/>
                      </a:lnTo>
                      <a:lnTo>
                        <a:pt x="14" y="4"/>
                      </a:lnTo>
                      <a:lnTo>
                        <a:pt x="10" y="6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6" y="2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6" name="Freeform 132"/>
                <p:cNvSpPr>
                  <a:spLocks/>
                </p:cNvSpPr>
                <p:nvPr userDrawn="1"/>
              </p:nvSpPr>
              <p:spPr bwMode="auto">
                <a:xfrm>
                  <a:off x="3779" y="280"/>
                  <a:ext cx="4" cy="1"/>
                </a:xfrm>
                <a:custGeom>
                  <a:avLst/>
                  <a:gdLst>
                    <a:gd name="T0" fmla="*/ 12 w 12"/>
                    <a:gd name="T1" fmla="*/ 0 h 4"/>
                    <a:gd name="T2" fmla="*/ 12 w 12"/>
                    <a:gd name="T3" fmla="*/ 0 h 4"/>
                    <a:gd name="T4" fmla="*/ 8 w 12"/>
                    <a:gd name="T5" fmla="*/ 2 h 4"/>
                    <a:gd name="T6" fmla="*/ 0 w 12"/>
                    <a:gd name="T7" fmla="*/ 4 h 4"/>
                    <a:gd name="T8" fmla="*/ 0 w 12"/>
                    <a:gd name="T9" fmla="*/ 4 h 4"/>
                    <a:gd name="T10" fmla="*/ 0 w 12"/>
                    <a:gd name="T11" fmla="*/ 2 h 4"/>
                    <a:gd name="T12" fmla="*/ 0 w 12"/>
                    <a:gd name="T13" fmla="*/ 0 h 4"/>
                    <a:gd name="T14" fmla="*/ 4 w 12"/>
                    <a:gd name="T15" fmla="*/ 0 h 4"/>
                    <a:gd name="T16" fmla="*/ 12 w 12"/>
                    <a:gd name="T17" fmla="*/ 0 h 4"/>
                    <a:gd name="T18" fmla="*/ 12 w 12"/>
                    <a:gd name="T1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4">
                      <a:moveTo>
                        <a:pt x="12" y="0"/>
                      </a:moveTo>
                      <a:lnTo>
                        <a:pt x="12" y="0"/>
                      </a:lnTo>
                      <a:lnTo>
                        <a:pt x="8" y="2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7" name="Freeform 133"/>
                <p:cNvSpPr>
                  <a:spLocks/>
                </p:cNvSpPr>
                <p:nvPr userDrawn="1"/>
              </p:nvSpPr>
              <p:spPr bwMode="auto">
                <a:xfrm>
                  <a:off x="3776" y="283"/>
                  <a:ext cx="5" cy="2"/>
                </a:xfrm>
                <a:custGeom>
                  <a:avLst/>
                  <a:gdLst>
                    <a:gd name="T0" fmla="*/ 18 w 18"/>
                    <a:gd name="T1" fmla="*/ 0 h 8"/>
                    <a:gd name="T2" fmla="*/ 18 w 18"/>
                    <a:gd name="T3" fmla="*/ 0 h 8"/>
                    <a:gd name="T4" fmla="*/ 16 w 18"/>
                    <a:gd name="T5" fmla="*/ 2 h 8"/>
                    <a:gd name="T6" fmla="*/ 14 w 18"/>
                    <a:gd name="T7" fmla="*/ 2 h 8"/>
                    <a:gd name="T8" fmla="*/ 10 w 18"/>
                    <a:gd name="T9" fmla="*/ 4 h 8"/>
                    <a:gd name="T10" fmla="*/ 4 w 18"/>
                    <a:gd name="T11" fmla="*/ 4 h 8"/>
                    <a:gd name="T12" fmla="*/ 2 w 18"/>
                    <a:gd name="T13" fmla="*/ 6 h 8"/>
                    <a:gd name="T14" fmla="*/ 2 w 18"/>
                    <a:gd name="T15" fmla="*/ 8 h 8"/>
                    <a:gd name="T16" fmla="*/ 2 w 18"/>
                    <a:gd name="T17" fmla="*/ 8 h 8"/>
                    <a:gd name="T18" fmla="*/ 0 w 18"/>
                    <a:gd name="T19" fmla="*/ 6 h 8"/>
                    <a:gd name="T20" fmla="*/ 2 w 18"/>
                    <a:gd name="T21" fmla="*/ 4 h 8"/>
                    <a:gd name="T22" fmla="*/ 6 w 18"/>
                    <a:gd name="T23" fmla="*/ 2 h 8"/>
                    <a:gd name="T24" fmla="*/ 18 w 18"/>
                    <a:gd name="T25" fmla="*/ 0 h 8"/>
                    <a:gd name="T26" fmla="*/ 18 w 18"/>
                    <a:gd name="T2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8">
                      <a:moveTo>
                        <a:pt x="18" y="0"/>
                      </a:moveTo>
                      <a:lnTo>
                        <a:pt x="18" y="0"/>
                      </a:lnTo>
                      <a:lnTo>
                        <a:pt x="16" y="2"/>
                      </a:lnTo>
                      <a:lnTo>
                        <a:pt x="14" y="2"/>
                      </a:lnTo>
                      <a:lnTo>
                        <a:pt x="10" y="4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2" y="8"/>
                      </a:ln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2" y="4"/>
                      </a:lnTo>
                      <a:lnTo>
                        <a:pt x="6" y="2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" name="Freeform 134"/>
                <p:cNvSpPr>
                  <a:spLocks/>
                </p:cNvSpPr>
                <p:nvPr userDrawn="1"/>
              </p:nvSpPr>
              <p:spPr bwMode="auto">
                <a:xfrm>
                  <a:off x="3769" y="288"/>
                  <a:ext cx="5" cy="2"/>
                </a:xfrm>
                <a:custGeom>
                  <a:avLst/>
                  <a:gdLst>
                    <a:gd name="T0" fmla="*/ 18 w 18"/>
                    <a:gd name="T1" fmla="*/ 0 h 10"/>
                    <a:gd name="T2" fmla="*/ 18 w 18"/>
                    <a:gd name="T3" fmla="*/ 0 h 10"/>
                    <a:gd name="T4" fmla="*/ 16 w 18"/>
                    <a:gd name="T5" fmla="*/ 4 h 10"/>
                    <a:gd name="T6" fmla="*/ 12 w 18"/>
                    <a:gd name="T7" fmla="*/ 6 h 10"/>
                    <a:gd name="T8" fmla="*/ 0 w 18"/>
                    <a:gd name="T9" fmla="*/ 10 h 10"/>
                    <a:gd name="T10" fmla="*/ 0 w 18"/>
                    <a:gd name="T11" fmla="*/ 10 h 10"/>
                    <a:gd name="T12" fmla="*/ 4 w 18"/>
                    <a:gd name="T13" fmla="*/ 6 h 10"/>
                    <a:gd name="T14" fmla="*/ 8 w 18"/>
                    <a:gd name="T15" fmla="*/ 4 h 10"/>
                    <a:gd name="T16" fmla="*/ 18 w 18"/>
                    <a:gd name="T17" fmla="*/ 0 h 10"/>
                    <a:gd name="T18" fmla="*/ 18 w 18"/>
                    <a:gd name="T1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" h="10">
                      <a:moveTo>
                        <a:pt x="18" y="0"/>
                      </a:moveTo>
                      <a:lnTo>
                        <a:pt x="18" y="0"/>
                      </a:lnTo>
                      <a:lnTo>
                        <a:pt x="16" y="4"/>
                      </a:lnTo>
                      <a:lnTo>
                        <a:pt x="1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4" y="6"/>
                      </a:lnTo>
                      <a:lnTo>
                        <a:pt x="8" y="4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9" name="Freeform 135"/>
                <p:cNvSpPr>
                  <a:spLocks/>
                </p:cNvSpPr>
                <p:nvPr userDrawn="1"/>
              </p:nvSpPr>
              <p:spPr bwMode="auto">
                <a:xfrm>
                  <a:off x="3914" y="290"/>
                  <a:ext cx="6" cy="7"/>
                </a:xfrm>
                <a:custGeom>
                  <a:avLst/>
                  <a:gdLst>
                    <a:gd name="T0" fmla="*/ 6 w 24"/>
                    <a:gd name="T1" fmla="*/ 0 h 28"/>
                    <a:gd name="T2" fmla="*/ 6 w 24"/>
                    <a:gd name="T3" fmla="*/ 0 h 28"/>
                    <a:gd name="T4" fmla="*/ 14 w 24"/>
                    <a:gd name="T5" fmla="*/ 0 h 28"/>
                    <a:gd name="T6" fmla="*/ 18 w 24"/>
                    <a:gd name="T7" fmla="*/ 0 h 28"/>
                    <a:gd name="T8" fmla="*/ 24 w 24"/>
                    <a:gd name="T9" fmla="*/ 4 h 28"/>
                    <a:gd name="T10" fmla="*/ 24 w 24"/>
                    <a:gd name="T11" fmla="*/ 4 h 28"/>
                    <a:gd name="T12" fmla="*/ 22 w 24"/>
                    <a:gd name="T13" fmla="*/ 8 h 28"/>
                    <a:gd name="T14" fmla="*/ 22 w 24"/>
                    <a:gd name="T15" fmla="*/ 14 h 28"/>
                    <a:gd name="T16" fmla="*/ 22 w 24"/>
                    <a:gd name="T17" fmla="*/ 14 h 28"/>
                    <a:gd name="T18" fmla="*/ 18 w 24"/>
                    <a:gd name="T19" fmla="*/ 12 h 28"/>
                    <a:gd name="T20" fmla="*/ 16 w 24"/>
                    <a:gd name="T21" fmla="*/ 12 h 28"/>
                    <a:gd name="T22" fmla="*/ 16 w 24"/>
                    <a:gd name="T23" fmla="*/ 12 h 28"/>
                    <a:gd name="T24" fmla="*/ 16 w 24"/>
                    <a:gd name="T25" fmla="*/ 18 h 28"/>
                    <a:gd name="T26" fmla="*/ 14 w 24"/>
                    <a:gd name="T27" fmla="*/ 20 h 28"/>
                    <a:gd name="T28" fmla="*/ 12 w 24"/>
                    <a:gd name="T29" fmla="*/ 22 h 28"/>
                    <a:gd name="T30" fmla="*/ 14 w 24"/>
                    <a:gd name="T31" fmla="*/ 28 h 28"/>
                    <a:gd name="T32" fmla="*/ 14 w 24"/>
                    <a:gd name="T33" fmla="*/ 28 h 28"/>
                    <a:gd name="T34" fmla="*/ 10 w 24"/>
                    <a:gd name="T35" fmla="*/ 26 h 28"/>
                    <a:gd name="T36" fmla="*/ 6 w 24"/>
                    <a:gd name="T37" fmla="*/ 22 h 28"/>
                    <a:gd name="T38" fmla="*/ 4 w 24"/>
                    <a:gd name="T39" fmla="*/ 18 h 28"/>
                    <a:gd name="T40" fmla="*/ 0 w 24"/>
                    <a:gd name="T41" fmla="*/ 14 h 28"/>
                    <a:gd name="T42" fmla="*/ 0 w 24"/>
                    <a:gd name="T43" fmla="*/ 14 h 28"/>
                    <a:gd name="T44" fmla="*/ 2 w 24"/>
                    <a:gd name="T45" fmla="*/ 6 h 28"/>
                    <a:gd name="T46" fmla="*/ 6 w 24"/>
                    <a:gd name="T47" fmla="*/ 0 h 28"/>
                    <a:gd name="T48" fmla="*/ 6 w 24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4" h="28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14" y="0"/>
                      </a:lnTo>
                      <a:lnTo>
                        <a:pt x="18" y="0"/>
                      </a:lnTo>
                      <a:lnTo>
                        <a:pt x="24" y="4"/>
                      </a:lnTo>
                      <a:lnTo>
                        <a:pt x="24" y="4"/>
                      </a:lnTo>
                      <a:lnTo>
                        <a:pt x="22" y="8"/>
                      </a:lnTo>
                      <a:lnTo>
                        <a:pt x="22" y="14"/>
                      </a:lnTo>
                      <a:lnTo>
                        <a:pt x="22" y="14"/>
                      </a:lnTo>
                      <a:lnTo>
                        <a:pt x="18" y="12"/>
                      </a:lnTo>
                      <a:lnTo>
                        <a:pt x="16" y="12"/>
                      </a:lnTo>
                      <a:lnTo>
                        <a:pt x="16" y="12"/>
                      </a:lnTo>
                      <a:lnTo>
                        <a:pt x="16" y="18"/>
                      </a:lnTo>
                      <a:lnTo>
                        <a:pt x="14" y="20"/>
                      </a:lnTo>
                      <a:lnTo>
                        <a:pt x="12" y="22"/>
                      </a:lnTo>
                      <a:lnTo>
                        <a:pt x="14" y="28"/>
                      </a:lnTo>
                      <a:lnTo>
                        <a:pt x="14" y="28"/>
                      </a:lnTo>
                      <a:lnTo>
                        <a:pt x="10" y="26"/>
                      </a:lnTo>
                      <a:lnTo>
                        <a:pt x="6" y="22"/>
                      </a:lnTo>
                      <a:lnTo>
                        <a:pt x="4" y="18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2" y="6"/>
                      </a:lnTo>
                      <a:lnTo>
                        <a:pt x="6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0" name="Freeform 136"/>
                <p:cNvSpPr>
                  <a:spLocks/>
                </p:cNvSpPr>
                <p:nvPr userDrawn="1"/>
              </p:nvSpPr>
              <p:spPr bwMode="auto">
                <a:xfrm>
                  <a:off x="3713" y="290"/>
                  <a:ext cx="5" cy="4"/>
                </a:xfrm>
                <a:custGeom>
                  <a:avLst/>
                  <a:gdLst>
                    <a:gd name="T0" fmla="*/ 20 w 20"/>
                    <a:gd name="T1" fmla="*/ 0 h 14"/>
                    <a:gd name="T2" fmla="*/ 20 w 20"/>
                    <a:gd name="T3" fmla="*/ 0 h 14"/>
                    <a:gd name="T4" fmla="*/ 16 w 20"/>
                    <a:gd name="T5" fmla="*/ 4 h 14"/>
                    <a:gd name="T6" fmla="*/ 12 w 20"/>
                    <a:gd name="T7" fmla="*/ 8 h 14"/>
                    <a:gd name="T8" fmla="*/ 0 w 20"/>
                    <a:gd name="T9" fmla="*/ 14 h 14"/>
                    <a:gd name="T10" fmla="*/ 0 w 20"/>
                    <a:gd name="T11" fmla="*/ 14 h 14"/>
                    <a:gd name="T12" fmla="*/ 4 w 20"/>
                    <a:gd name="T13" fmla="*/ 8 h 14"/>
                    <a:gd name="T14" fmla="*/ 8 w 20"/>
                    <a:gd name="T15" fmla="*/ 4 h 14"/>
                    <a:gd name="T16" fmla="*/ 20 w 20"/>
                    <a:gd name="T17" fmla="*/ 0 h 14"/>
                    <a:gd name="T18" fmla="*/ 20 w 20"/>
                    <a:gd name="T1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" h="14">
                      <a:moveTo>
                        <a:pt x="20" y="0"/>
                      </a:moveTo>
                      <a:lnTo>
                        <a:pt x="20" y="0"/>
                      </a:lnTo>
                      <a:lnTo>
                        <a:pt x="16" y="4"/>
                      </a:lnTo>
                      <a:lnTo>
                        <a:pt x="12" y="8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4" y="8"/>
                      </a:lnTo>
                      <a:lnTo>
                        <a:pt x="8" y="4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1" name="Freeform 137"/>
                <p:cNvSpPr>
                  <a:spLocks/>
                </p:cNvSpPr>
                <p:nvPr userDrawn="1"/>
              </p:nvSpPr>
              <p:spPr bwMode="auto">
                <a:xfrm>
                  <a:off x="3825" y="295"/>
                  <a:ext cx="12" cy="10"/>
                </a:xfrm>
                <a:custGeom>
                  <a:avLst/>
                  <a:gdLst>
                    <a:gd name="T0" fmla="*/ 34 w 42"/>
                    <a:gd name="T1" fmla="*/ 0 h 36"/>
                    <a:gd name="T2" fmla="*/ 34 w 42"/>
                    <a:gd name="T3" fmla="*/ 0 h 36"/>
                    <a:gd name="T4" fmla="*/ 40 w 42"/>
                    <a:gd name="T5" fmla="*/ 4 h 36"/>
                    <a:gd name="T6" fmla="*/ 42 w 42"/>
                    <a:gd name="T7" fmla="*/ 10 h 36"/>
                    <a:gd name="T8" fmla="*/ 40 w 42"/>
                    <a:gd name="T9" fmla="*/ 18 h 36"/>
                    <a:gd name="T10" fmla="*/ 34 w 42"/>
                    <a:gd name="T11" fmla="*/ 24 h 36"/>
                    <a:gd name="T12" fmla="*/ 28 w 42"/>
                    <a:gd name="T13" fmla="*/ 30 h 36"/>
                    <a:gd name="T14" fmla="*/ 20 w 42"/>
                    <a:gd name="T15" fmla="*/ 34 h 36"/>
                    <a:gd name="T16" fmla="*/ 12 w 42"/>
                    <a:gd name="T17" fmla="*/ 36 h 36"/>
                    <a:gd name="T18" fmla="*/ 4 w 42"/>
                    <a:gd name="T19" fmla="*/ 36 h 36"/>
                    <a:gd name="T20" fmla="*/ 4 w 42"/>
                    <a:gd name="T21" fmla="*/ 36 h 36"/>
                    <a:gd name="T22" fmla="*/ 2 w 42"/>
                    <a:gd name="T23" fmla="*/ 36 h 36"/>
                    <a:gd name="T24" fmla="*/ 2 w 42"/>
                    <a:gd name="T25" fmla="*/ 34 h 36"/>
                    <a:gd name="T26" fmla="*/ 2 w 42"/>
                    <a:gd name="T27" fmla="*/ 34 h 36"/>
                    <a:gd name="T28" fmla="*/ 2 w 42"/>
                    <a:gd name="T29" fmla="*/ 32 h 36"/>
                    <a:gd name="T30" fmla="*/ 0 w 42"/>
                    <a:gd name="T31" fmla="*/ 32 h 36"/>
                    <a:gd name="T32" fmla="*/ 0 w 42"/>
                    <a:gd name="T33" fmla="*/ 32 h 36"/>
                    <a:gd name="T34" fmla="*/ 2 w 42"/>
                    <a:gd name="T35" fmla="*/ 30 h 36"/>
                    <a:gd name="T36" fmla="*/ 4 w 42"/>
                    <a:gd name="T37" fmla="*/ 28 h 36"/>
                    <a:gd name="T38" fmla="*/ 10 w 42"/>
                    <a:gd name="T39" fmla="*/ 30 h 36"/>
                    <a:gd name="T40" fmla="*/ 10 w 42"/>
                    <a:gd name="T41" fmla="*/ 30 h 36"/>
                    <a:gd name="T42" fmla="*/ 8 w 42"/>
                    <a:gd name="T43" fmla="*/ 26 h 36"/>
                    <a:gd name="T44" fmla="*/ 6 w 42"/>
                    <a:gd name="T45" fmla="*/ 22 h 36"/>
                    <a:gd name="T46" fmla="*/ 6 w 42"/>
                    <a:gd name="T47" fmla="*/ 22 h 36"/>
                    <a:gd name="T48" fmla="*/ 20 w 42"/>
                    <a:gd name="T49" fmla="*/ 12 h 36"/>
                    <a:gd name="T50" fmla="*/ 26 w 42"/>
                    <a:gd name="T51" fmla="*/ 8 h 36"/>
                    <a:gd name="T52" fmla="*/ 36 w 42"/>
                    <a:gd name="T53" fmla="*/ 6 h 36"/>
                    <a:gd name="T54" fmla="*/ 36 w 42"/>
                    <a:gd name="T55" fmla="*/ 6 h 36"/>
                    <a:gd name="T56" fmla="*/ 36 w 42"/>
                    <a:gd name="T57" fmla="*/ 2 h 36"/>
                    <a:gd name="T58" fmla="*/ 34 w 42"/>
                    <a:gd name="T59" fmla="*/ 0 h 36"/>
                    <a:gd name="T60" fmla="*/ 34 w 42"/>
                    <a:gd name="T61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2" h="36">
                      <a:moveTo>
                        <a:pt x="34" y="0"/>
                      </a:moveTo>
                      <a:lnTo>
                        <a:pt x="34" y="0"/>
                      </a:lnTo>
                      <a:lnTo>
                        <a:pt x="40" y="4"/>
                      </a:lnTo>
                      <a:lnTo>
                        <a:pt x="42" y="10"/>
                      </a:lnTo>
                      <a:lnTo>
                        <a:pt x="40" y="18"/>
                      </a:lnTo>
                      <a:lnTo>
                        <a:pt x="34" y="24"/>
                      </a:lnTo>
                      <a:lnTo>
                        <a:pt x="28" y="30"/>
                      </a:lnTo>
                      <a:lnTo>
                        <a:pt x="20" y="34"/>
                      </a:lnTo>
                      <a:lnTo>
                        <a:pt x="12" y="36"/>
                      </a:lnTo>
                      <a:lnTo>
                        <a:pt x="4" y="36"/>
                      </a:lnTo>
                      <a:lnTo>
                        <a:pt x="4" y="36"/>
                      </a:lnTo>
                      <a:lnTo>
                        <a:pt x="2" y="36"/>
                      </a:lnTo>
                      <a:lnTo>
                        <a:pt x="2" y="34"/>
                      </a:lnTo>
                      <a:lnTo>
                        <a:pt x="2" y="34"/>
                      </a:lnTo>
                      <a:lnTo>
                        <a:pt x="2" y="32"/>
                      </a:lnTo>
                      <a:lnTo>
                        <a:pt x="0" y="32"/>
                      </a:lnTo>
                      <a:lnTo>
                        <a:pt x="0" y="32"/>
                      </a:lnTo>
                      <a:lnTo>
                        <a:pt x="2" y="30"/>
                      </a:lnTo>
                      <a:lnTo>
                        <a:pt x="4" y="28"/>
                      </a:lnTo>
                      <a:lnTo>
                        <a:pt x="10" y="30"/>
                      </a:lnTo>
                      <a:lnTo>
                        <a:pt x="10" y="30"/>
                      </a:lnTo>
                      <a:lnTo>
                        <a:pt x="8" y="26"/>
                      </a:lnTo>
                      <a:lnTo>
                        <a:pt x="6" y="22"/>
                      </a:lnTo>
                      <a:lnTo>
                        <a:pt x="6" y="22"/>
                      </a:lnTo>
                      <a:lnTo>
                        <a:pt x="20" y="12"/>
                      </a:lnTo>
                      <a:lnTo>
                        <a:pt x="26" y="8"/>
                      </a:lnTo>
                      <a:lnTo>
                        <a:pt x="36" y="6"/>
                      </a:lnTo>
                      <a:lnTo>
                        <a:pt x="36" y="6"/>
                      </a:lnTo>
                      <a:lnTo>
                        <a:pt x="36" y="2"/>
                      </a:lnTo>
                      <a:lnTo>
                        <a:pt x="34" y="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2" name="Freeform 138"/>
                <p:cNvSpPr>
                  <a:spLocks/>
                </p:cNvSpPr>
                <p:nvPr userDrawn="1"/>
              </p:nvSpPr>
              <p:spPr bwMode="auto">
                <a:xfrm>
                  <a:off x="4087" y="304"/>
                  <a:ext cx="10" cy="6"/>
                </a:xfrm>
                <a:custGeom>
                  <a:avLst/>
                  <a:gdLst>
                    <a:gd name="T0" fmla="*/ 0 w 38"/>
                    <a:gd name="T1" fmla="*/ 0 h 22"/>
                    <a:gd name="T2" fmla="*/ 0 w 38"/>
                    <a:gd name="T3" fmla="*/ 0 h 22"/>
                    <a:gd name="T4" fmla="*/ 12 w 38"/>
                    <a:gd name="T5" fmla="*/ 0 h 22"/>
                    <a:gd name="T6" fmla="*/ 24 w 38"/>
                    <a:gd name="T7" fmla="*/ 4 h 22"/>
                    <a:gd name="T8" fmla="*/ 28 w 38"/>
                    <a:gd name="T9" fmla="*/ 6 h 22"/>
                    <a:gd name="T10" fmla="*/ 32 w 38"/>
                    <a:gd name="T11" fmla="*/ 10 h 22"/>
                    <a:gd name="T12" fmla="*/ 36 w 38"/>
                    <a:gd name="T13" fmla="*/ 16 h 22"/>
                    <a:gd name="T14" fmla="*/ 38 w 38"/>
                    <a:gd name="T15" fmla="*/ 22 h 22"/>
                    <a:gd name="T16" fmla="*/ 38 w 38"/>
                    <a:gd name="T17" fmla="*/ 22 h 22"/>
                    <a:gd name="T18" fmla="*/ 26 w 38"/>
                    <a:gd name="T19" fmla="*/ 18 h 22"/>
                    <a:gd name="T20" fmla="*/ 16 w 38"/>
                    <a:gd name="T21" fmla="*/ 12 h 22"/>
                    <a:gd name="T22" fmla="*/ 0 w 38"/>
                    <a:gd name="T23" fmla="*/ 0 h 22"/>
                    <a:gd name="T24" fmla="*/ 0 w 38"/>
                    <a:gd name="T25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8" h="2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4" y="4"/>
                      </a:lnTo>
                      <a:lnTo>
                        <a:pt x="28" y="6"/>
                      </a:lnTo>
                      <a:lnTo>
                        <a:pt x="32" y="10"/>
                      </a:lnTo>
                      <a:lnTo>
                        <a:pt x="36" y="16"/>
                      </a:lnTo>
                      <a:lnTo>
                        <a:pt x="38" y="22"/>
                      </a:lnTo>
                      <a:lnTo>
                        <a:pt x="38" y="22"/>
                      </a:lnTo>
                      <a:lnTo>
                        <a:pt x="26" y="18"/>
                      </a:lnTo>
                      <a:lnTo>
                        <a:pt x="16" y="1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3" name="Freeform 139"/>
                <p:cNvSpPr>
                  <a:spLocks/>
                </p:cNvSpPr>
                <p:nvPr userDrawn="1"/>
              </p:nvSpPr>
              <p:spPr bwMode="auto">
                <a:xfrm>
                  <a:off x="4023" y="307"/>
                  <a:ext cx="2" cy="3"/>
                </a:xfrm>
                <a:custGeom>
                  <a:avLst/>
                  <a:gdLst>
                    <a:gd name="T0" fmla="*/ 10 w 10"/>
                    <a:gd name="T1" fmla="*/ 10 h 12"/>
                    <a:gd name="T2" fmla="*/ 10 w 10"/>
                    <a:gd name="T3" fmla="*/ 10 h 12"/>
                    <a:gd name="T4" fmla="*/ 10 w 10"/>
                    <a:gd name="T5" fmla="*/ 12 h 12"/>
                    <a:gd name="T6" fmla="*/ 6 w 10"/>
                    <a:gd name="T7" fmla="*/ 12 h 12"/>
                    <a:gd name="T8" fmla="*/ 0 w 10"/>
                    <a:gd name="T9" fmla="*/ 12 h 12"/>
                    <a:gd name="T10" fmla="*/ 0 w 10"/>
                    <a:gd name="T11" fmla="*/ 12 h 12"/>
                    <a:gd name="T12" fmla="*/ 0 w 10"/>
                    <a:gd name="T13" fmla="*/ 8 h 12"/>
                    <a:gd name="T14" fmla="*/ 0 w 10"/>
                    <a:gd name="T15" fmla="*/ 8 h 12"/>
                    <a:gd name="T16" fmla="*/ 0 w 10"/>
                    <a:gd name="T17" fmla="*/ 8 h 12"/>
                    <a:gd name="T18" fmla="*/ 4 w 10"/>
                    <a:gd name="T19" fmla="*/ 4 h 12"/>
                    <a:gd name="T20" fmla="*/ 4 w 10"/>
                    <a:gd name="T21" fmla="*/ 4 h 12"/>
                    <a:gd name="T22" fmla="*/ 0 w 10"/>
                    <a:gd name="T23" fmla="*/ 2 h 12"/>
                    <a:gd name="T24" fmla="*/ 0 w 10"/>
                    <a:gd name="T25" fmla="*/ 2 h 12"/>
                    <a:gd name="T26" fmla="*/ 2 w 10"/>
                    <a:gd name="T27" fmla="*/ 0 h 12"/>
                    <a:gd name="T28" fmla="*/ 4 w 10"/>
                    <a:gd name="T29" fmla="*/ 0 h 12"/>
                    <a:gd name="T30" fmla="*/ 6 w 10"/>
                    <a:gd name="T31" fmla="*/ 2 h 12"/>
                    <a:gd name="T32" fmla="*/ 8 w 10"/>
                    <a:gd name="T33" fmla="*/ 6 h 12"/>
                    <a:gd name="T34" fmla="*/ 10 w 10"/>
                    <a:gd name="T35" fmla="*/ 10 h 12"/>
                    <a:gd name="T36" fmla="*/ 10 w 10"/>
                    <a:gd name="T37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" h="12">
                      <a:moveTo>
                        <a:pt x="10" y="10"/>
                      </a:moveTo>
                      <a:lnTo>
                        <a:pt x="10" y="10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4" y="4"/>
                      </a:lnTo>
                      <a:lnTo>
                        <a:pt x="4" y="4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6" y="2"/>
                      </a:lnTo>
                      <a:lnTo>
                        <a:pt x="8" y="6"/>
                      </a:lnTo>
                      <a:lnTo>
                        <a:pt x="10" y="10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4" name="Freeform 140"/>
                <p:cNvSpPr>
                  <a:spLocks/>
                </p:cNvSpPr>
                <p:nvPr userDrawn="1"/>
              </p:nvSpPr>
              <p:spPr bwMode="auto">
                <a:xfrm>
                  <a:off x="3658" y="308"/>
                  <a:ext cx="16" cy="4"/>
                </a:xfrm>
                <a:custGeom>
                  <a:avLst/>
                  <a:gdLst>
                    <a:gd name="T0" fmla="*/ 60 w 60"/>
                    <a:gd name="T1" fmla="*/ 4 h 16"/>
                    <a:gd name="T2" fmla="*/ 60 w 60"/>
                    <a:gd name="T3" fmla="*/ 4 h 16"/>
                    <a:gd name="T4" fmla="*/ 56 w 60"/>
                    <a:gd name="T5" fmla="*/ 8 h 16"/>
                    <a:gd name="T6" fmla="*/ 50 w 60"/>
                    <a:gd name="T7" fmla="*/ 12 h 16"/>
                    <a:gd name="T8" fmla="*/ 44 w 60"/>
                    <a:gd name="T9" fmla="*/ 12 h 16"/>
                    <a:gd name="T10" fmla="*/ 36 w 60"/>
                    <a:gd name="T11" fmla="*/ 14 h 16"/>
                    <a:gd name="T12" fmla="*/ 18 w 60"/>
                    <a:gd name="T13" fmla="*/ 14 h 16"/>
                    <a:gd name="T14" fmla="*/ 12 w 60"/>
                    <a:gd name="T15" fmla="*/ 14 h 16"/>
                    <a:gd name="T16" fmla="*/ 4 w 60"/>
                    <a:gd name="T17" fmla="*/ 16 h 16"/>
                    <a:gd name="T18" fmla="*/ 4 w 60"/>
                    <a:gd name="T19" fmla="*/ 16 h 16"/>
                    <a:gd name="T20" fmla="*/ 2 w 60"/>
                    <a:gd name="T21" fmla="*/ 16 h 16"/>
                    <a:gd name="T22" fmla="*/ 4 w 60"/>
                    <a:gd name="T23" fmla="*/ 12 h 16"/>
                    <a:gd name="T24" fmla="*/ 4 w 60"/>
                    <a:gd name="T25" fmla="*/ 10 h 16"/>
                    <a:gd name="T26" fmla="*/ 0 w 60"/>
                    <a:gd name="T27" fmla="*/ 10 h 16"/>
                    <a:gd name="T28" fmla="*/ 0 w 60"/>
                    <a:gd name="T29" fmla="*/ 10 h 16"/>
                    <a:gd name="T30" fmla="*/ 8 w 60"/>
                    <a:gd name="T31" fmla="*/ 6 h 16"/>
                    <a:gd name="T32" fmla="*/ 14 w 60"/>
                    <a:gd name="T33" fmla="*/ 4 h 16"/>
                    <a:gd name="T34" fmla="*/ 32 w 60"/>
                    <a:gd name="T35" fmla="*/ 0 h 16"/>
                    <a:gd name="T36" fmla="*/ 48 w 60"/>
                    <a:gd name="T37" fmla="*/ 0 h 16"/>
                    <a:gd name="T38" fmla="*/ 60 w 60"/>
                    <a:gd name="T39" fmla="*/ 4 h 16"/>
                    <a:gd name="T40" fmla="*/ 60 w 60"/>
                    <a:gd name="T41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0" h="16">
                      <a:moveTo>
                        <a:pt x="60" y="4"/>
                      </a:moveTo>
                      <a:lnTo>
                        <a:pt x="60" y="4"/>
                      </a:lnTo>
                      <a:lnTo>
                        <a:pt x="56" y="8"/>
                      </a:lnTo>
                      <a:lnTo>
                        <a:pt x="50" y="12"/>
                      </a:lnTo>
                      <a:lnTo>
                        <a:pt x="44" y="12"/>
                      </a:lnTo>
                      <a:lnTo>
                        <a:pt x="36" y="14"/>
                      </a:lnTo>
                      <a:lnTo>
                        <a:pt x="18" y="14"/>
                      </a:lnTo>
                      <a:lnTo>
                        <a:pt x="12" y="14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2" y="16"/>
                      </a:lnTo>
                      <a:lnTo>
                        <a:pt x="4" y="12"/>
                      </a:lnTo>
                      <a:lnTo>
                        <a:pt x="4" y="10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8" y="6"/>
                      </a:lnTo>
                      <a:lnTo>
                        <a:pt x="14" y="4"/>
                      </a:lnTo>
                      <a:lnTo>
                        <a:pt x="32" y="0"/>
                      </a:lnTo>
                      <a:lnTo>
                        <a:pt x="48" y="0"/>
                      </a:lnTo>
                      <a:lnTo>
                        <a:pt x="60" y="4"/>
                      </a:lnTo>
                      <a:lnTo>
                        <a:pt x="60" y="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5" name="Freeform 141"/>
                <p:cNvSpPr>
                  <a:spLocks/>
                </p:cNvSpPr>
                <p:nvPr userDrawn="1"/>
              </p:nvSpPr>
              <p:spPr bwMode="auto">
                <a:xfrm>
                  <a:off x="3685" y="312"/>
                  <a:ext cx="6" cy="4"/>
                </a:xfrm>
                <a:custGeom>
                  <a:avLst/>
                  <a:gdLst>
                    <a:gd name="T0" fmla="*/ 24 w 24"/>
                    <a:gd name="T1" fmla="*/ 2 h 14"/>
                    <a:gd name="T2" fmla="*/ 24 w 24"/>
                    <a:gd name="T3" fmla="*/ 2 h 14"/>
                    <a:gd name="T4" fmla="*/ 20 w 24"/>
                    <a:gd name="T5" fmla="*/ 8 h 14"/>
                    <a:gd name="T6" fmla="*/ 14 w 24"/>
                    <a:gd name="T7" fmla="*/ 12 h 14"/>
                    <a:gd name="T8" fmla="*/ 6 w 24"/>
                    <a:gd name="T9" fmla="*/ 14 h 14"/>
                    <a:gd name="T10" fmla="*/ 0 w 24"/>
                    <a:gd name="T11" fmla="*/ 12 h 14"/>
                    <a:gd name="T12" fmla="*/ 0 w 24"/>
                    <a:gd name="T13" fmla="*/ 12 h 14"/>
                    <a:gd name="T14" fmla="*/ 10 w 24"/>
                    <a:gd name="T15" fmla="*/ 4 h 14"/>
                    <a:gd name="T16" fmla="*/ 16 w 24"/>
                    <a:gd name="T17" fmla="*/ 0 h 14"/>
                    <a:gd name="T18" fmla="*/ 20 w 24"/>
                    <a:gd name="T19" fmla="*/ 0 h 14"/>
                    <a:gd name="T20" fmla="*/ 24 w 24"/>
                    <a:gd name="T21" fmla="*/ 2 h 14"/>
                    <a:gd name="T22" fmla="*/ 24 w 24"/>
                    <a:gd name="T23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" h="14">
                      <a:moveTo>
                        <a:pt x="24" y="2"/>
                      </a:moveTo>
                      <a:lnTo>
                        <a:pt x="24" y="2"/>
                      </a:lnTo>
                      <a:lnTo>
                        <a:pt x="20" y="8"/>
                      </a:lnTo>
                      <a:lnTo>
                        <a:pt x="14" y="12"/>
                      </a:lnTo>
                      <a:lnTo>
                        <a:pt x="6" y="14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0" y="4"/>
                      </a:lnTo>
                      <a:lnTo>
                        <a:pt x="16" y="0"/>
                      </a:lnTo>
                      <a:lnTo>
                        <a:pt x="20" y="0"/>
                      </a:lnTo>
                      <a:lnTo>
                        <a:pt x="24" y="2"/>
                      </a:lnTo>
                      <a:lnTo>
                        <a:pt x="24" y="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142"/>
                <p:cNvSpPr>
                  <a:spLocks/>
                </p:cNvSpPr>
                <p:nvPr userDrawn="1"/>
              </p:nvSpPr>
              <p:spPr bwMode="auto">
                <a:xfrm>
                  <a:off x="4022" y="312"/>
                  <a:ext cx="2" cy="3"/>
                </a:xfrm>
                <a:custGeom>
                  <a:avLst/>
                  <a:gdLst>
                    <a:gd name="T0" fmla="*/ 0 w 8"/>
                    <a:gd name="T1" fmla="*/ 2 h 8"/>
                    <a:gd name="T2" fmla="*/ 0 w 8"/>
                    <a:gd name="T3" fmla="*/ 2 h 8"/>
                    <a:gd name="T4" fmla="*/ 2 w 8"/>
                    <a:gd name="T5" fmla="*/ 0 h 8"/>
                    <a:gd name="T6" fmla="*/ 4 w 8"/>
                    <a:gd name="T7" fmla="*/ 2 h 8"/>
                    <a:gd name="T8" fmla="*/ 6 w 8"/>
                    <a:gd name="T9" fmla="*/ 4 h 8"/>
                    <a:gd name="T10" fmla="*/ 8 w 8"/>
                    <a:gd name="T11" fmla="*/ 6 h 8"/>
                    <a:gd name="T12" fmla="*/ 8 w 8"/>
                    <a:gd name="T13" fmla="*/ 6 h 8"/>
                    <a:gd name="T14" fmla="*/ 6 w 8"/>
                    <a:gd name="T15" fmla="*/ 8 h 8"/>
                    <a:gd name="T16" fmla="*/ 4 w 8"/>
                    <a:gd name="T17" fmla="*/ 8 h 8"/>
                    <a:gd name="T18" fmla="*/ 0 w 8"/>
                    <a:gd name="T19" fmla="*/ 2 h 8"/>
                    <a:gd name="T20" fmla="*/ 0 w 8"/>
                    <a:gd name="T21" fmla="*/ 2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" h="8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" y="0"/>
                      </a:lnTo>
                      <a:lnTo>
                        <a:pt x="4" y="2"/>
                      </a:lnTo>
                      <a:lnTo>
                        <a:pt x="6" y="4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6" y="8"/>
                      </a:lnTo>
                      <a:lnTo>
                        <a:pt x="4" y="8"/>
                      </a:lnTo>
                      <a:lnTo>
                        <a:pt x="0" y="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143"/>
                <p:cNvSpPr>
                  <a:spLocks/>
                </p:cNvSpPr>
                <p:nvPr userDrawn="1"/>
              </p:nvSpPr>
              <p:spPr bwMode="auto">
                <a:xfrm>
                  <a:off x="3692" y="313"/>
                  <a:ext cx="3" cy="3"/>
                </a:xfrm>
                <a:custGeom>
                  <a:avLst/>
                  <a:gdLst>
                    <a:gd name="T0" fmla="*/ 14 w 14"/>
                    <a:gd name="T1" fmla="*/ 0 h 12"/>
                    <a:gd name="T2" fmla="*/ 14 w 14"/>
                    <a:gd name="T3" fmla="*/ 0 h 12"/>
                    <a:gd name="T4" fmla="*/ 14 w 14"/>
                    <a:gd name="T5" fmla="*/ 4 h 12"/>
                    <a:gd name="T6" fmla="*/ 12 w 14"/>
                    <a:gd name="T7" fmla="*/ 8 h 12"/>
                    <a:gd name="T8" fmla="*/ 6 w 14"/>
                    <a:gd name="T9" fmla="*/ 12 h 12"/>
                    <a:gd name="T10" fmla="*/ 0 w 14"/>
                    <a:gd name="T11" fmla="*/ 12 h 12"/>
                    <a:gd name="T12" fmla="*/ 0 w 14"/>
                    <a:gd name="T13" fmla="*/ 12 h 12"/>
                    <a:gd name="T14" fmla="*/ 6 w 14"/>
                    <a:gd name="T15" fmla="*/ 4 h 12"/>
                    <a:gd name="T16" fmla="*/ 8 w 14"/>
                    <a:gd name="T17" fmla="*/ 2 h 12"/>
                    <a:gd name="T18" fmla="*/ 14 w 14"/>
                    <a:gd name="T19" fmla="*/ 0 h 12"/>
                    <a:gd name="T20" fmla="*/ 14 w 14"/>
                    <a:gd name="T2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12">
                      <a:moveTo>
                        <a:pt x="14" y="0"/>
                      </a:moveTo>
                      <a:lnTo>
                        <a:pt x="14" y="0"/>
                      </a:lnTo>
                      <a:lnTo>
                        <a:pt x="14" y="4"/>
                      </a:lnTo>
                      <a:lnTo>
                        <a:pt x="12" y="8"/>
                      </a:lnTo>
                      <a:lnTo>
                        <a:pt x="6" y="1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6" y="4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8" name="Freeform 144"/>
                <p:cNvSpPr>
                  <a:spLocks/>
                </p:cNvSpPr>
                <p:nvPr userDrawn="1"/>
              </p:nvSpPr>
              <p:spPr bwMode="auto">
                <a:xfrm>
                  <a:off x="4016" y="322"/>
                  <a:ext cx="1" cy="4"/>
                </a:xfrm>
                <a:custGeom>
                  <a:avLst/>
                  <a:gdLst>
                    <a:gd name="T0" fmla="*/ 4 w 4"/>
                    <a:gd name="T1" fmla="*/ 14 h 14"/>
                    <a:gd name="T2" fmla="*/ 4 w 4"/>
                    <a:gd name="T3" fmla="*/ 14 h 14"/>
                    <a:gd name="T4" fmla="*/ 2 w 4"/>
                    <a:gd name="T5" fmla="*/ 8 h 14"/>
                    <a:gd name="T6" fmla="*/ 0 w 4"/>
                    <a:gd name="T7" fmla="*/ 0 h 14"/>
                    <a:gd name="T8" fmla="*/ 0 w 4"/>
                    <a:gd name="T9" fmla="*/ 0 h 14"/>
                    <a:gd name="T10" fmla="*/ 4 w 4"/>
                    <a:gd name="T11" fmla="*/ 4 h 14"/>
                    <a:gd name="T12" fmla="*/ 4 w 4"/>
                    <a:gd name="T13" fmla="*/ 8 h 14"/>
                    <a:gd name="T14" fmla="*/ 4 w 4"/>
                    <a:gd name="T15" fmla="*/ 14 h 14"/>
                    <a:gd name="T16" fmla="*/ 4 w 4"/>
                    <a:gd name="T1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4">
                      <a:moveTo>
                        <a:pt x="4" y="14"/>
                      </a:moveTo>
                      <a:lnTo>
                        <a:pt x="4" y="14"/>
                      </a:lnTo>
                      <a:lnTo>
                        <a:pt x="2" y="8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4"/>
                      </a:lnTo>
                      <a:lnTo>
                        <a:pt x="4" y="8"/>
                      </a:lnTo>
                      <a:lnTo>
                        <a:pt x="4" y="14"/>
                      </a:lnTo>
                      <a:lnTo>
                        <a:pt x="4" y="1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9" name="Freeform 145"/>
                <p:cNvSpPr>
                  <a:spLocks/>
                </p:cNvSpPr>
                <p:nvPr userDrawn="1"/>
              </p:nvSpPr>
              <p:spPr bwMode="auto">
                <a:xfrm>
                  <a:off x="3695" y="328"/>
                  <a:ext cx="4" cy="4"/>
                </a:xfrm>
                <a:custGeom>
                  <a:avLst/>
                  <a:gdLst>
                    <a:gd name="T0" fmla="*/ 12 w 16"/>
                    <a:gd name="T1" fmla="*/ 0 h 16"/>
                    <a:gd name="T2" fmla="*/ 12 w 16"/>
                    <a:gd name="T3" fmla="*/ 0 h 16"/>
                    <a:gd name="T4" fmla="*/ 14 w 16"/>
                    <a:gd name="T5" fmla="*/ 2 h 16"/>
                    <a:gd name="T6" fmla="*/ 16 w 16"/>
                    <a:gd name="T7" fmla="*/ 4 h 16"/>
                    <a:gd name="T8" fmla="*/ 14 w 16"/>
                    <a:gd name="T9" fmla="*/ 10 h 16"/>
                    <a:gd name="T10" fmla="*/ 8 w 16"/>
                    <a:gd name="T11" fmla="*/ 14 h 16"/>
                    <a:gd name="T12" fmla="*/ 4 w 16"/>
                    <a:gd name="T13" fmla="*/ 16 h 16"/>
                    <a:gd name="T14" fmla="*/ 0 w 16"/>
                    <a:gd name="T15" fmla="*/ 14 h 16"/>
                    <a:gd name="T16" fmla="*/ 0 w 16"/>
                    <a:gd name="T17" fmla="*/ 14 h 16"/>
                    <a:gd name="T18" fmla="*/ 4 w 16"/>
                    <a:gd name="T19" fmla="*/ 10 h 16"/>
                    <a:gd name="T20" fmla="*/ 8 w 16"/>
                    <a:gd name="T21" fmla="*/ 8 h 16"/>
                    <a:gd name="T22" fmla="*/ 10 w 16"/>
                    <a:gd name="T23" fmla="*/ 4 h 16"/>
                    <a:gd name="T24" fmla="*/ 12 w 16"/>
                    <a:gd name="T25" fmla="*/ 0 h 16"/>
                    <a:gd name="T26" fmla="*/ 12 w 16"/>
                    <a:gd name="T27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" h="16">
                      <a:moveTo>
                        <a:pt x="12" y="0"/>
                      </a:moveTo>
                      <a:lnTo>
                        <a:pt x="12" y="0"/>
                      </a:lnTo>
                      <a:lnTo>
                        <a:pt x="14" y="2"/>
                      </a:lnTo>
                      <a:lnTo>
                        <a:pt x="16" y="4"/>
                      </a:lnTo>
                      <a:lnTo>
                        <a:pt x="14" y="10"/>
                      </a:lnTo>
                      <a:lnTo>
                        <a:pt x="8" y="14"/>
                      </a:lnTo>
                      <a:lnTo>
                        <a:pt x="4" y="16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4" y="10"/>
                      </a:lnTo>
                      <a:lnTo>
                        <a:pt x="8" y="8"/>
                      </a:lnTo>
                      <a:lnTo>
                        <a:pt x="10" y="4"/>
                      </a:lnTo>
                      <a:lnTo>
                        <a:pt x="12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0" name="Freeform 146"/>
                <p:cNvSpPr>
                  <a:spLocks/>
                </p:cNvSpPr>
                <p:nvPr userDrawn="1"/>
              </p:nvSpPr>
              <p:spPr bwMode="auto">
                <a:xfrm>
                  <a:off x="3710" y="341"/>
                  <a:ext cx="3" cy="2"/>
                </a:xfrm>
                <a:custGeom>
                  <a:avLst/>
                  <a:gdLst>
                    <a:gd name="T0" fmla="*/ 2 w 12"/>
                    <a:gd name="T1" fmla="*/ 0 h 8"/>
                    <a:gd name="T2" fmla="*/ 2 w 12"/>
                    <a:gd name="T3" fmla="*/ 0 h 8"/>
                    <a:gd name="T4" fmla="*/ 4 w 12"/>
                    <a:gd name="T5" fmla="*/ 2 h 8"/>
                    <a:gd name="T6" fmla="*/ 6 w 12"/>
                    <a:gd name="T7" fmla="*/ 0 h 8"/>
                    <a:gd name="T8" fmla="*/ 10 w 12"/>
                    <a:gd name="T9" fmla="*/ 0 h 8"/>
                    <a:gd name="T10" fmla="*/ 12 w 12"/>
                    <a:gd name="T11" fmla="*/ 2 h 8"/>
                    <a:gd name="T12" fmla="*/ 12 w 12"/>
                    <a:gd name="T13" fmla="*/ 2 h 8"/>
                    <a:gd name="T14" fmla="*/ 10 w 12"/>
                    <a:gd name="T15" fmla="*/ 4 h 8"/>
                    <a:gd name="T16" fmla="*/ 8 w 12"/>
                    <a:gd name="T17" fmla="*/ 6 h 8"/>
                    <a:gd name="T18" fmla="*/ 4 w 12"/>
                    <a:gd name="T19" fmla="*/ 6 h 8"/>
                    <a:gd name="T20" fmla="*/ 2 w 12"/>
                    <a:gd name="T21" fmla="*/ 8 h 8"/>
                    <a:gd name="T22" fmla="*/ 2 w 12"/>
                    <a:gd name="T23" fmla="*/ 8 h 8"/>
                    <a:gd name="T24" fmla="*/ 0 w 12"/>
                    <a:gd name="T25" fmla="*/ 6 h 8"/>
                    <a:gd name="T26" fmla="*/ 0 w 12"/>
                    <a:gd name="T27" fmla="*/ 4 h 8"/>
                    <a:gd name="T28" fmla="*/ 2 w 12"/>
                    <a:gd name="T29" fmla="*/ 0 h 8"/>
                    <a:gd name="T30" fmla="*/ 2 w 12"/>
                    <a:gd name="T3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" h="8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4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2" y="2"/>
                      </a:lnTo>
                      <a:lnTo>
                        <a:pt x="12" y="2"/>
                      </a:lnTo>
                      <a:lnTo>
                        <a:pt x="10" y="4"/>
                      </a:lnTo>
                      <a:lnTo>
                        <a:pt x="8" y="6"/>
                      </a:lnTo>
                      <a:lnTo>
                        <a:pt x="4" y="6"/>
                      </a:lnTo>
                      <a:lnTo>
                        <a:pt x="2" y="8"/>
                      </a:ln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1" name="Freeform 147"/>
                <p:cNvSpPr>
                  <a:spLocks/>
                </p:cNvSpPr>
                <p:nvPr userDrawn="1"/>
              </p:nvSpPr>
              <p:spPr bwMode="auto">
                <a:xfrm>
                  <a:off x="3668" y="350"/>
                  <a:ext cx="6" cy="2"/>
                </a:xfrm>
                <a:custGeom>
                  <a:avLst/>
                  <a:gdLst>
                    <a:gd name="T0" fmla="*/ 24 w 24"/>
                    <a:gd name="T1" fmla="*/ 0 h 10"/>
                    <a:gd name="T2" fmla="*/ 24 w 24"/>
                    <a:gd name="T3" fmla="*/ 0 h 10"/>
                    <a:gd name="T4" fmla="*/ 20 w 24"/>
                    <a:gd name="T5" fmla="*/ 6 h 10"/>
                    <a:gd name="T6" fmla="*/ 16 w 24"/>
                    <a:gd name="T7" fmla="*/ 8 h 10"/>
                    <a:gd name="T8" fmla="*/ 8 w 24"/>
                    <a:gd name="T9" fmla="*/ 10 h 10"/>
                    <a:gd name="T10" fmla="*/ 0 w 24"/>
                    <a:gd name="T11" fmla="*/ 10 h 10"/>
                    <a:gd name="T12" fmla="*/ 0 w 24"/>
                    <a:gd name="T13" fmla="*/ 10 h 10"/>
                    <a:gd name="T14" fmla="*/ 4 w 24"/>
                    <a:gd name="T15" fmla="*/ 6 h 10"/>
                    <a:gd name="T16" fmla="*/ 10 w 24"/>
                    <a:gd name="T17" fmla="*/ 4 h 10"/>
                    <a:gd name="T18" fmla="*/ 24 w 24"/>
                    <a:gd name="T19" fmla="*/ 0 h 10"/>
                    <a:gd name="T20" fmla="*/ 24 w 24"/>
                    <a:gd name="T2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" h="1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20" y="6"/>
                      </a:lnTo>
                      <a:lnTo>
                        <a:pt x="16" y="8"/>
                      </a:lnTo>
                      <a:lnTo>
                        <a:pt x="8" y="10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4" y="6"/>
                      </a:lnTo>
                      <a:lnTo>
                        <a:pt x="10" y="4"/>
                      </a:lnTo>
                      <a:lnTo>
                        <a:pt x="24" y="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148"/>
                <p:cNvSpPr>
                  <a:spLocks/>
                </p:cNvSpPr>
                <p:nvPr userDrawn="1"/>
              </p:nvSpPr>
              <p:spPr bwMode="auto">
                <a:xfrm>
                  <a:off x="3813" y="355"/>
                  <a:ext cx="2" cy="3"/>
                </a:xfrm>
                <a:custGeom>
                  <a:avLst/>
                  <a:gdLst>
                    <a:gd name="T0" fmla="*/ 6 w 8"/>
                    <a:gd name="T1" fmla="*/ 8 h 8"/>
                    <a:gd name="T2" fmla="*/ 6 w 8"/>
                    <a:gd name="T3" fmla="*/ 8 h 8"/>
                    <a:gd name="T4" fmla="*/ 4 w 8"/>
                    <a:gd name="T5" fmla="*/ 4 h 8"/>
                    <a:gd name="T6" fmla="*/ 2 w 8"/>
                    <a:gd name="T7" fmla="*/ 4 h 8"/>
                    <a:gd name="T8" fmla="*/ 0 w 8"/>
                    <a:gd name="T9" fmla="*/ 4 h 8"/>
                    <a:gd name="T10" fmla="*/ 0 w 8"/>
                    <a:gd name="T11" fmla="*/ 4 h 8"/>
                    <a:gd name="T12" fmla="*/ 2 w 8"/>
                    <a:gd name="T13" fmla="*/ 0 h 8"/>
                    <a:gd name="T14" fmla="*/ 6 w 8"/>
                    <a:gd name="T15" fmla="*/ 0 h 8"/>
                    <a:gd name="T16" fmla="*/ 8 w 8"/>
                    <a:gd name="T17" fmla="*/ 2 h 8"/>
                    <a:gd name="T18" fmla="*/ 6 w 8"/>
                    <a:gd name="T19" fmla="*/ 8 h 8"/>
                    <a:gd name="T20" fmla="*/ 6 w 8"/>
                    <a:gd name="T21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" h="8">
                      <a:moveTo>
                        <a:pt x="6" y="8"/>
                      </a:moveTo>
                      <a:lnTo>
                        <a:pt x="6" y="8"/>
                      </a:lnTo>
                      <a:lnTo>
                        <a:pt x="4" y="4"/>
                      </a:lnTo>
                      <a:lnTo>
                        <a:pt x="2" y="4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8" y="2"/>
                      </a:lnTo>
                      <a:lnTo>
                        <a:pt x="6" y="8"/>
                      </a:lnTo>
                      <a:lnTo>
                        <a:pt x="6" y="8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149"/>
                <p:cNvSpPr>
                  <a:spLocks/>
                </p:cNvSpPr>
                <p:nvPr userDrawn="1"/>
              </p:nvSpPr>
              <p:spPr bwMode="auto">
                <a:xfrm>
                  <a:off x="3510" y="370"/>
                  <a:ext cx="7" cy="7"/>
                </a:xfrm>
                <a:custGeom>
                  <a:avLst/>
                  <a:gdLst>
                    <a:gd name="T0" fmla="*/ 20 w 26"/>
                    <a:gd name="T1" fmla="*/ 0 h 26"/>
                    <a:gd name="T2" fmla="*/ 20 w 26"/>
                    <a:gd name="T3" fmla="*/ 0 h 26"/>
                    <a:gd name="T4" fmla="*/ 24 w 26"/>
                    <a:gd name="T5" fmla="*/ 4 h 26"/>
                    <a:gd name="T6" fmla="*/ 24 w 26"/>
                    <a:gd name="T7" fmla="*/ 6 h 26"/>
                    <a:gd name="T8" fmla="*/ 26 w 26"/>
                    <a:gd name="T9" fmla="*/ 8 h 26"/>
                    <a:gd name="T10" fmla="*/ 26 w 26"/>
                    <a:gd name="T11" fmla="*/ 8 h 26"/>
                    <a:gd name="T12" fmla="*/ 22 w 26"/>
                    <a:gd name="T13" fmla="*/ 14 h 26"/>
                    <a:gd name="T14" fmla="*/ 16 w 26"/>
                    <a:gd name="T15" fmla="*/ 18 h 26"/>
                    <a:gd name="T16" fmla="*/ 8 w 26"/>
                    <a:gd name="T17" fmla="*/ 22 h 26"/>
                    <a:gd name="T18" fmla="*/ 0 w 26"/>
                    <a:gd name="T19" fmla="*/ 26 h 26"/>
                    <a:gd name="T20" fmla="*/ 0 w 26"/>
                    <a:gd name="T21" fmla="*/ 26 h 26"/>
                    <a:gd name="T22" fmla="*/ 2 w 26"/>
                    <a:gd name="T23" fmla="*/ 20 h 26"/>
                    <a:gd name="T24" fmla="*/ 4 w 26"/>
                    <a:gd name="T25" fmla="*/ 10 h 26"/>
                    <a:gd name="T26" fmla="*/ 6 w 26"/>
                    <a:gd name="T27" fmla="*/ 4 h 26"/>
                    <a:gd name="T28" fmla="*/ 8 w 26"/>
                    <a:gd name="T29" fmla="*/ 2 h 26"/>
                    <a:gd name="T30" fmla="*/ 14 w 26"/>
                    <a:gd name="T31" fmla="*/ 0 h 26"/>
                    <a:gd name="T32" fmla="*/ 20 w 26"/>
                    <a:gd name="T33" fmla="*/ 0 h 26"/>
                    <a:gd name="T34" fmla="*/ 20 w 26"/>
                    <a:gd name="T35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6" h="26">
                      <a:moveTo>
                        <a:pt x="20" y="0"/>
                      </a:moveTo>
                      <a:lnTo>
                        <a:pt x="20" y="0"/>
                      </a:lnTo>
                      <a:lnTo>
                        <a:pt x="24" y="4"/>
                      </a:lnTo>
                      <a:lnTo>
                        <a:pt x="24" y="6"/>
                      </a:lnTo>
                      <a:lnTo>
                        <a:pt x="26" y="8"/>
                      </a:lnTo>
                      <a:lnTo>
                        <a:pt x="26" y="8"/>
                      </a:lnTo>
                      <a:lnTo>
                        <a:pt x="22" y="14"/>
                      </a:lnTo>
                      <a:lnTo>
                        <a:pt x="16" y="18"/>
                      </a:lnTo>
                      <a:lnTo>
                        <a:pt x="8" y="22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2" y="20"/>
                      </a:lnTo>
                      <a:lnTo>
                        <a:pt x="4" y="10"/>
                      </a:lnTo>
                      <a:lnTo>
                        <a:pt x="6" y="4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150"/>
                <p:cNvSpPr>
                  <a:spLocks/>
                </p:cNvSpPr>
                <p:nvPr userDrawn="1"/>
              </p:nvSpPr>
              <p:spPr bwMode="auto">
                <a:xfrm>
                  <a:off x="3501" y="386"/>
                  <a:ext cx="3" cy="1"/>
                </a:xfrm>
                <a:custGeom>
                  <a:avLst/>
                  <a:gdLst>
                    <a:gd name="T0" fmla="*/ 12 w 12"/>
                    <a:gd name="T1" fmla="*/ 0 h 4"/>
                    <a:gd name="T2" fmla="*/ 12 w 12"/>
                    <a:gd name="T3" fmla="*/ 0 h 4"/>
                    <a:gd name="T4" fmla="*/ 6 w 12"/>
                    <a:gd name="T5" fmla="*/ 4 h 4"/>
                    <a:gd name="T6" fmla="*/ 2 w 12"/>
                    <a:gd name="T7" fmla="*/ 4 h 4"/>
                    <a:gd name="T8" fmla="*/ 0 w 12"/>
                    <a:gd name="T9" fmla="*/ 2 h 4"/>
                    <a:gd name="T10" fmla="*/ 0 w 12"/>
                    <a:gd name="T11" fmla="*/ 2 h 4"/>
                    <a:gd name="T12" fmla="*/ 2 w 12"/>
                    <a:gd name="T13" fmla="*/ 0 h 4"/>
                    <a:gd name="T14" fmla="*/ 4 w 12"/>
                    <a:gd name="T15" fmla="*/ 0 h 4"/>
                    <a:gd name="T16" fmla="*/ 8 w 12"/>
                    <a:gd name="T17" fmla="*/ 0 h 4"/>
                    <a:gd name="T18" fmla="*/ 12 w 12"/>
                    <a:gd name="T19" fmla="*/ 0 h 4"/>
                    <a:gd name="T20" fmla="*/ 12 w 12"/>
                    <a:gd name="T2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4">
                      <a:moveTo>
                        <a:pt x="12" y="0"/>
                      </a:moveTo>
                      <a:lnTo>
                        <a:pt x="12" y="0"/>
                      </a:lnTo>
                      <a:lnTo>
                        <a:pt x="6" y="4"/>
                      </a:lnTo>
                      <a:lnTo>
                        <a:pt x="2" y="4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151"/>
                <p:cNvSpPr>
                  <a:spLocks/>
                </p:cNvSpPr>
                <p:nvPr userDrawn="1"/>
              </p:nvSpPr>
              <p:spPr bwMode="auto">
                <a:xfrm>
                  <a:off x="3981" y="415"/>
                  <a:ext cx="2" cy="4"/>
                </a:xfrm>
                <a:custGeom>
                  <a:avLst/>
                  <a:gdLst>
                    <a:gd name="T0" fmla="*/ 8 w 8"/>
                    <a:gd name="T1" fmla="*/ 0 h 14"/>
                    <a:gd name="T2" fmla="*/ 8 w 8"/>
                    <a:gd name="T3" fmla="*/ 0 h 14"/>
                    <a:gd name="T4" fmla="*/ 4 w 8"/>
                    <a:gd name="T5" fmla="*/ 10 h 14"/>
                    <a:gd name="T6" fmla="*/ 2 w 8"/>
                    <a:gd name="T7" fmla="*/ 12 h 14"/>
                    <a:gd name="T8" fmla="*/ 0 w 8"/>
                    <a:gd name="T9" fmla="*/ 14 h 14"/>
                    <a:gd name="T10" fmla="*/ 0 w 8"/>
                    <a:gd name="T11" fmla="*/ 14 h 14"/>
                    <a:gd name="T12" fmla="*/ 0 w 8"/>
                    <a:gd name="T13" fmla="*/ 8 h 14"/>
                    <a:gd name="T14" fmla="*/ 2 w 8"/>
                    <a:gd name="T15" fmla="*/ 4 h 14"/>
                    <a:gd name="T16" fmla="*/ 4 w 8"/>
                    <a:gd name="T17" fmla="*/ 2 h 14"/>
                    <a:gd name="T18" fmla="*/ 8 w 8"/>
                    <a:gd name="T19" fmla="*/ 0 h 14"/>
                    <a:gd name="T20" fmla="*/ 8 w 8"/>
                    <a:gd name="T2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" h="14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4" y="10"/>
                      </a:lnTo>
                      <a:lnTo>
                        <a:pt x="2" y="12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152"/>
                <p:cNvSpPr>
                  <a:spLocks/>
                </p:cNvSpPr>
                <p:nvPr userDrawn="1"/>
              </p:nvSpPr>
              <p:spPr bwMode="auto">
                <a:xfrm>
                  <a:off x="4113" y="427"/>
                  <a:ext cx="4" cy="5"/>
                </a:xfrm>
                <a:custGeom>
                  <a:avLst/>
                  <a:gdLst>
                    <a:gd name="T0" fmla="*/ 0 w 18"/>
                    <a:gd name="T1" fmla="*/ 0 h 18"/>
                    <a:gd name="T2" fmla="*/ 0 w 18"/>
                    <a:gd name="T3" fmla="*/ 0 h 18"/>
                    <a:gd name="T4" fmla="*/ 4 w 18"/>
                    <a:gd name="T5" fmla="*/ 0 h 18"/>
                    <a:gd name="T6" fmla="*/ 8 w 18"/>
                    <a:gd name="T7" fmla="*/ 2 h 18"/>
                    <a:gd name="T8" fmla="*/ 14 w 18"/>
                    <a:gd name="T9" fmla="*/ 6 h 18"/>
                    <a:gd name="T10" fmla="*/ 18 w 18"/>
                    <a:gd name="T11" fmla="*/ 8 h 18"/>
                    <a:gd name="T12" fmla="*/ 18 w 18"/>
                    <a:gd name="T13" fmla="*/ 8 h 18"/>
                    <a:gd name="T14" fmla="*/ 18 w 18"/>
                    <a:gd name="T15" fmla="*/ 12 h 18"/>
                    <a:gd name="T16" fmla="*/ 16 w 18"/>
                    <a:gd name="T17" fmla="*/ 12 h 18"/>
                    <a:gd name="T18" fmla="*/ 14 w 18"/>
                    <a:gd name="T19" fmla="*/ 14 h 18"/>
                    <a:gd name="T20" fmla="*/ 14 w 18"/>
                    <a:gd name="T21" fmla="*/ 18 h 18"/>
                    <a:gd name="T22" fmla="*/ 14 w 18"/>
                    <a:gd name="T23" fmla="*/ 18 h 18"/>
                    <a:gd name="T24" fmla="*/ 10 w 18"/>
                    <a:gd name="T25" fmla="*/ 16 h 18"/>
                    <a:gd name="T26" fmla="*/ 8 w 18"/>
                    <a:gd name="T27" fmla="*/ 12 h 18"/>
                    <a:gd name="T28" fmla="*/ 6 w 18"/>
                    <a:gd name="T29" fmla="*/ 10 h 18"/>
                    <a:gd name="T30" fmla="*/ 0 w 18"/>
                    <a:gd name="T31" fmla="*/ 8 h 18"/>
                    <a:gd name="T32" fmla="*/ 0 w 18"/>
                    <a:gd name="T33" fmla="*/ 8 h 18"/>
                    <a:gd name="T34" fmla="*/ 0 w 18"/>
                    <a:gd name="T35" fmla="*/ 6 h 18"/>
                    <a:gd name="T36" fmla="*/ 2 w 18"/>
                    <a:gd name="T37" fmla="*/ 4 h 18"/>
                    <a:gd name="T38" fmla="*/ 2 w 18"/>
                    <a:gd name="T39" fmla="*/ 2 h 18"/>
                    <a:gd name="T40" fmla="*/ 0 w 18"/>
                    <a:gd name="T41" fmla="*/ 0 h 18"/>
                    <a:gd name="T42" fmla="*/ 0 w 18"/>
                    <a:gd name="T4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8" h="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8" y="2"/>
                      </a:lnTo>
                      <a:lnTo>
                        <a:pt x="14" y="6"/>
                      </a:lnTo>
                      <a:lnTo>
                        <a:pt x="18" y="8"/>
                      </a:lnTo>
                      <a:lnTo>
                        <a:pt x="18" y="8"/>
                      </a:lnTo>
                      <a:lnTo>
                        <a:pt x="18" y="12"/>
                      </a:lnTo>
                      <a:lnTo>
                        <a:pt x="16" y="12"/>
                      </a:lnTo>
                      <a:lnTo>
                        <a:pt x="14" y="14"/>
                      </a:lnTo>
                      <a:lnTo>
                        <a:pt x="14" y="18"/>
                      </a:lnTo>
                      <a:lnTo>
                        <a:pt x="14" y="18"/>
                      </a:lnTo>
                      <a:lnTo>
                        <a:pt x="10" y="16"/>
                      </a:lnTo>
                      <a:lnTo>
                        <a:pt x="8" y="12"/>
                      </a:lnTo>
                      <a:lnTo>
                        <a:pt x="6" y="10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2" y="4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153"/>
                <p:cNvSpPr>
                  <a:spLocks/>
                </p:cNvSpPr>
                <p:nvPr userDrawn="1"/>
              </p:nvSpPr>
              <p:spPr bwMode="auto">
                <a:xfrm>
                  <a:off x="3970" y="436"/>
                  <a:ext cx="3" cy="2"/>
                </a:xfrm>
                <a:custGeom>
                  <a:avLst/>
                  <a:gdLst>
                    <a:gd name="T0" fmla="*/ 0 w 12"/>
                    <a:gd name="T1" fmla="*/ 0 h 10"/>
                    <a:gd name="T2" fmla="*/ 0 w 12"/>
                    <a:gd name="T3" fmla="*/ 0 h 10"/>
                    <a:gd name="T4" fmla="*/ 8 w 12"/>
                    <a:gd name="T5" fmla="*/ 0 h 10"/>
                    <a:gd name="T6" fmla="*/ 8 w 12"/>
                    <a:gd name="T7" fmla="*/ 0 h 10"/>
                    <a:gd name="T8" fmla="*/ 8 w 12"/>
                    <a:gd name="T9" fmla="*/ 4 h 10"/>
                    <a:gd name="T10" fmla="*/ 10 w 12"/>
                    <a:gd name="T11" fmla="*/ 6 h 10"/>
                    <a:gd name="T12" fmla="*/ 12 w 12"/>
                    <a:gd name="T13" fmla="*/ 6 h 10"/>
                    <a:gd name="T14" fmla="*/ 12 w 12"/>
                    <a:gd name="T15" fmla="*/ 10 h 10"/>
                    <a:gd name="T16" fmla="*/ 12 w 12"/>
                    <a:gd name="T17" fmla="*/ 10 h 10"/>
                    <a:gd name="T18" fmla="*/ 4 w 12"/>
                    <a:gd name="T19" fmla="*/ 8 h 10"/>
                    <a:gd name="T20" fmla="*/ 0 w 12"/>
                    <a:gd name="T21" fmla="*/ 6 h 10"/>
                    <a:gd name="T22" fmla="*/ 0 w 12"/>
                    <a:gd name="T23" fmla="*/ 0 h 10"/>
                    <a:gd name="T24" fmla="*/ 0 w 12"/>
                    <a:gd name="T2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" h="1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8" y="4"/>
                      </a:lnTo>
                      <a:lnTo>
                        <a:pt x="10" y="6"/>
                      </a:lnTo>
                      <a:lnTo>
                        <a:pt x="12" y="6"/>
                      </a:lnTo>
                      <a:lnTo>
                        <a:pt x="12" y="10"/>
                      </a:lnTo>
                      <a:lnTo>
                        <a:pt x="12" y="10"/>
                      </a:lnTo>
                      <a:lnTo>
                        <a:pt x="4" y="8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154"/>
                <p:cNvSpPr>
                  <a:spLocks/>
                </p:cNvSpPr>
                <p:nvPr userDrawn="1"/>
              </p:nvSpPr>
              <p:spPr bwMode="auto">
                <a:xfrm>
                  <a:off x="3948" y="443"/>
                  <a:ext cx="5" cy="9"/>
                </a:xfrm>
                <a:custGeom>
                  <a:avLst/>
                  <a:gdLst>
                    <a:gd name="T0" fmla="*/ 10 w 22"/>
                    <a:gd name="T1" fmla="*/ 22 h 32"/>
                    <a:gd name="T2" fmla="*/ 10 w 22"/>
                    <a:gd name="T3" fmla="*/ 22 h 32"/>
                    <a:gd name="T4" fmla="*/ 10 w 22"/>
                    <a:gd name="T5" fmla="*/ 24 h 32"/>
                    <a:gd name="T6" fmla="*/ 10 w 22"/>
                    <a:gd name="T7" fmla="*/ 28 h 32"/>
                    <a:gd name="T8" fmla="*/ 8 w 22"/>
                    <a:gd name="T9" fmla="*/ 32 h 32"/>
                    <a:gd name="T10" fmla="*/ 2 w 22"/>
                    <a:gd name="T11" fmla="*/ 32 h 32"/>
                    <a:gd name="T12" fmla="*/ 2 w 22"/>
                    <a:gd name="T13" fmla="*/ 32 h 32"/>
                    <a:gd name="T14" fmla="*/ 4 w 22"/>
                    <a:gd name="T15" fmla="*/ 24 h 32"/>
                    <a:gd name="T16" fmla="*/ 4 w 22"/>
                    <a:gd name="T17" fmla="*/ 22 h 32"/>
                    <a:gd name="T18" fmla="*/ 0 w 22"/>
                    <a:gd name="T19" fmla="*/ 20 h 32"/>
                    <a:gd name="T20" fmla="*/ 0 w 22"/>
                    <a:gd name="T21" fmla="*/ 20 h 32"/>
                    <a:gd name="T22" fmla="*/ 2 w 22"/>
                    <a:gd name="T23" fmla="*/ 16 h 32"/>
                    <a:gd name="T24" fmla="*/ 2 w 22"/>
                    <a:gd name="T25" fmla="*/ 14 h 32"/>
                    <a:gd name="T26" fmla="*/ 4 w 22"/>
                    <a:gd name="T27" fmla="*/ 12 h 32"/>
                    <a:gd name="T28" fmla="*/ 2 w 22"/>
                    <a:gd name="T29" fmla="*/ 10 h 32"/>
                    <a:gd name="T30" fmla="*/ 2 w 22"/>
                    <a:gd name="T31" fmla="*/ 10 h 32"/>
                    <a:gd name="T32" fmla="*/ 6 w 22"/>
                    <a:gd name="T33" fmla="*/ 16 h 32"/>
                    <a:gd name="T34" fmla="*/ 6 w 22"/>
                    <a:gd name="T35" fmla="*/ 16 h 32"/>
                    <a:gd name="T36" fmla="*/ 8 w 22"/>
                    <a:gd name="T37" fmla="*/ 10 h 32"/>
                    <a:gd name="T38" fmla="*/ 12 w 22"/>
                    <a:gd name="T39" fmla="*/ 6 h 32"/>
                    <a:gd name="T40" fmla="*/ 20 w 22"/>
                    <a:gd name="T41" fmla="*/ 0 h 32"/>
                    <a:gd name="T42" fmla="*/ 20 w 22"/>
                    <a:gd name="T43" fmla="*/ 0 h 32"/>
                    <a:gd name="T44" fmla="*/ 22 w 22"/>
                    <a:gd name="T45" fmla="*/ 4 h 32"/>
                    <a:gd name="T46" fmla="*/ 22 w 22"/>
                    <a:gd name="T47" fmla="*/ 8 h 32"/>
                    <a:gd name="T48" fmla="*/ 20 w 22"/>
                    <a:gd name="T49" fmla="*/ 14 h 32"/>
                    <a:gd name="T50" fmla="*/ 16 w 22"/>
                    <a:gd name="T51" fmla="*/ 20 h 32"/>
                    <a:gd name="T52" fmla="*/ 16 w 22"/>
                    <a:gd name="T53" fmla="*/ 24 h 32"/>
                    <a:gd name="T54" fmla="*/ 16 w 22"/>
                    <a:gd name="T55" fmla="*/ 28 h 32"/>
                    <a:gd name="T56" fmla="*/ 16 w 22"/>
                    <a:gd name="T57" fmla="*/ 28 h 32"/>
                    <a:gd name="T58" fmla="*/ 12 w 22"/>
                    <a:gd name="T59" fmla="*/ 26 h 32"/>
                    <a:gd name="T60" fmla="*/ 10 w 22"/>
                    <a:gd name="T61" fmla="*/ 22 h 32"/>
                    <a:gd name="T62" fmla="*/ 10 w 22"/>
                    <a:gd name="T63" fmla="*/ 2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2" h="32">
                      <a:moveTo>
                        <a:pt x="10" y="22"/>
                      </a:moveTo>
                      <a:lnTo>
                        <a:pt x="10" y="22"/>
                      </a:lnTo>
                      <a:lnTo>
                        <a:pt x="10" y="24"/>
                      </a:lnTo>
                      <a:lnTo>
                        <a:pt x="10" y="28"/>
                      </a:lnTo>
                      <a:lnTo>
                        <a:pt x="8" y="32"/>
                      </a:lnTo>
                      <a:lnTo>
                        <a:pt x="2" y="32"/>
                      </a:lnTo>
                      <a:lnTo>
                        <a:pt x="2" y="32"/>
                      </a:lnTo>
                      <a:lnTo>
                        <a:pt x="4" y="24"/>
                      </a:lnTo>
                      <a:lnTo>
                        <a:pt x="4" y="22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16"/>
                      </a:lnTo>
                      <a:lnTo>
                        <a:pt x="2" y="14"/>
                      </a:lnTo>
                      <a:lnTo>
                        <a:pt x="4" y="12"/>
                      </a:lnTo>
                      <a:lnTo>
                        <a:pt x="2" y="10"/>
                      </a:lnTo>
                      <a:lnTo>
                        <a:pt x="2" y="10"/>
                      </a:lnTo>
                      <a:lnTo>
                        <a:pt x="6" y="16"/>
                      </a:lnTo>
                      <a:lnTo>
                        <a:pt x="6" y="16"/>
                      </a:lnTo>
                      <a:lnTo>
                        <a:pt x="8" y="10"/>
                      </a:lnTo>
                      <a:lnTo>
                        <a:pt x="12" y="6"/>
                      </a:ln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22" y="4"/>
                      </a:lnTo>
                      <a:lnTo>
                        <a:pt x="22" y="8"/>
                      </a:lnTo>
                      <a:lnTo>
                        <a:pt x="20" y="14"/>
                      </a:lnTo>
                      <a:lnTo>
                        <a:pt x="16" y="20"/>
                      </a:lnTo>
                      <a:lnTo>
                        <a:pt x="16" y="24"/>
                      </a:lnTo>
                      <a:lnTo>
                        <a:pt x="16" y="28"/>
                      </a:lnTo>
                      <a:lnTo>
                        <a:pt x="16" y="28"/>
                      </a:lnTo>
                      <a:lnTo>
                        <a:pt x="12" y="26"/>
                      </a:lnTo>
                      <a:lnTo>
                        <a:pt x="10" y="22"/>
                      </a:lnTo>
                      <a:lnTo>
                        <a:pt x="10" y="2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155"/>
                <p:cNvSpPr>
                  <a:spLocks/>
                </p:cNvSpPr>
                <p:nvPr userDrawn="1"/>
              </p:nvSpPr>
              <p:spPr bwMode="auto">
                <a:xfrm>
                  <a:off x="4100" y="444"/>
                  <a:ext cx="6" cy="14"/>
                </a:xfrm>
                <a:custGeom>
                  <a:avLst/>
                  <a:gdLst>
                    <a:gd name="T0" fmla="*/ 10 w 20"/>
                    <a:gd name="T1" fmla="*/ 0 h 52"/>
                    <a:gd name="T2" fmla="*/ 10 w 20"/>
                    <a:gd name="T3" fmla="*/ 0 h 52"/>
                    <a:gd name="T4" fmla="*/ 14 w 20"/>
                    <a:gd name="T5" fmla="*/ 10 h 52"/>
                    <a:gd name="T6" fmla="*/ 18 w 20"/>
                    <a:gd name="T7" fmla="*/ 24 h 52"/>
                    <a:gd name="T8" fmla="*/ 20 w 20"/>
                    <a:gd name="T9" fmla="*/ 32 h 52"/>
                    <a:gd name="T10" fmla="*/ 20 w 20"/>
                    <a:gd name="T11" fmla="*/ 38 h 52"/>
                    <a:gd name="T12" fmla="*/ 20 w 20"/>
                    <a:gd name="T13" fmla="*/ 44 h 52"/>
                    <a:gd name="T14" fmla="*/ 16 w 20"/>
                    <a:gd name="T15" fmla="*/ 52 h 52"/>
                    <a:gd name="T16" fmla="*/ 16 w 20"/>
                    <a:gd name="T17" fmla="*/ 52 h 52"/>
                    <a:gd name="T18" fmla="*/ 16 w 20"/>
                    <a:gd name="T19" fmla="*/ 46 h 52"/>
                    <a:gd name="T20" fmla="*/ 12 w 20"/>
                    <a:gd name="T21" fmla="*/ 38 h 52"/>
                    <a:gd name="T22" fmla="*/ 4 w 20"/>
                    <a:gd name="T23" fmla="*/ 24 h 52"/>
                    <a:gd name="T24" fmla="*/ 2 w 20"/>
                    <a:gd name="T25" fmla="*/ 18 h 52"/>
                    <a:gd name="T26" fmla="*/ 0 w 20"/>
                    <a:gd name="T27" fmla="*/ 10 h 52"/>
                    <a:gd name="T28" fmla="*/ 4 w 20"/>
                    <a:gd name="T29" fmla="*/ 4 h 52"/>
                    <a:gd name="T30" fmla="*/ 10 w 20"/>
                    <a:gd name="T31" fmla="*/ 0 h 52"/>
                    <a:gd name="T32" fmla="*/ 10 w 20"/>
                    <a:gd name="T3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52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14" y="10"/>
                      </a:lnTo>
                      <a:lnTo>
                        <a:pt x="18" y="24"/>
                      </a:lnTo>
                      <a:lnTo>
                        <a:pt x="20" y="32"/>
                      </a:lnTo>
                      <a:lnTo>
                        <a:pt x="20" y="38"/>
                      </a:lnTo>
                      <a:lnTo>
                        <a:pt x="20" y="44"/>
                      </a:lnTo>
                      <a:lnTo>
                        <a:pt x="16" y="52"/>
                      </a:lnTo>
                      <a:lnTo>
                        <a:pt x="16" y="52"/>
                      </a:lnTo>
                      <a:lnTo>
                        <a:pt x="16" y="46"/>
                      </a:lnTo>
                      <a:lnTo>
                        <a:pt x="12" y="38"/>
                      </a:lnTo>
                      <a:lnTo>
                        <a:pt x="4" y="24"/>
                      </a:lnTo>
                      <a:lnTo>
                        <a:pt x="2" y="18"/>
                      </a:lnTo>
                      <a:lnTo>
                        <a:pt x="0" y="10"/>
                      </a:lnTo>
                      <a:lnTo>
                        <a:pt x="4" y="4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156"/>
                <p:cNvSpPr>
                  <a:spLocks/>
                </p:cNvSpPr>
                <p:nvPr userDrawn="1"/>
              </p:nvSpPr>
              <p:spPr bwMode="auto">
                <a:xfrm>
                  <a:off x="3525" y="452"/>
                  <a:ext cx="8" cy="17"/>
                </a:xfrm>
                <a:custGeom>
                  <a:avLst/>
                  <a:gdLst>
                    <a:gd name="T0" fmla="*/ 20 w 32"/>
                    <a:gd name="T1" fmla="*/ 0 h 66"/>
                    <a:gd name="T2" fmla="*/ 20 w 32"/>
                    <a:gd name="T3" fmla="*/ 0 h 66"/>
                    <a:gd name="T4" fmla="*/ 28 w 32"/>
                    <a:gd name="T5" fmla="*/ 18 h 66"/>
                    <a:gd name="T6" fmla="*/ 30 w 32"/>
                    <a:gd name="T7" fmla="*/ 26 h 66"/>
                    <a:gd name="T8" fmla="*/ 32 w 32"/>
                    <a:gd name="T9" fmla="*/ 34 h 66"/>
                    <a:gd name="T10" fmla="*/ 32 w 32"/>
                    <a:gd name="T11" fmla="*/ 44 h 66"/>
                    <a:gd name="T12" fmla="*/ 28 w 32"/>
                    <a:gd name="T13" fmla="*/ 52 h 66"/>
                    <a:gd name="T14" fmla="*/ 24 w 32"/>
                    <a:gd name="T15" fmla="*/ 58 h 66"/>
                    <a:gd name="T16" fmla="*/ 18 w 32"/>
                    <a:gd name="T17" fmla="*/ 66 h 66"/>
                    <a:gd name="T18" fmla="*/ 18 w 32"/>
                    <a:gd name="T19" fmla="*/ 66 h 66"/>
                    <a:gd name="T20" fmla="*/ 14 w 32"/>
                    <a:gd name="T21" fmla="*/ 64 h 66"/>
                    <a:gd name="T22" fmla="*/ 10 w 32"/>
                    <a:gd name="T23" fmla="*/ 60 h 66"/>
                    <a:gd name="T24" fmla="*/ 4 w 32"/>
                    <a:gd name="T25" fmla="*/ 54 h 66"/>
                    <a:gd name="T26" fmla="*/ 2 w 32"/>
                    <a:gd name="T27" fmla="*/ 44 h 66"/>
                    <a:gd name="T28" fmla="*/ 0 w 32"/>
                    <a:gd name="T29" fmla="*/ 32 h 66"/>
                    <a:gd name="T30" fmla="*/ 0 w 32"/>
                    <a:gd name="T31" fmla="*/ 32 h 66"/>
                    <a:gd name="T32" fmla="*/ 4 w 32"/>
                    <a:gd name="T33" fmla="*/ 28 h 66"/>
                    <a:gd name="T34" fmla="*/ 6 w 32"/>
                    <a:gd name="T35" fmla="*/ 24 h 66"/>
                    <a:gd name="T36" fmla="*/ 8 w 32"/>
                    <a:gd name="T37" fmla="*/ 14 h 66"/>
                    <a:gd name="T38" fmla="*/ 8 w 32"/>
                    <a:gd name="T39" fmla="*/ 8 h 66"/>
                    <a:gd name="T40" fmla="*/ 10 w 32"/>
                    <a:gd name="T41" fmla="*/ 4 h 66"/>
                    <a:gd name="T42" fmla="*/ 14 w 32"/>
                    <a:gd name="T43" fmla="*/ 0 h 66"/>
                    <a:gd name="T44" fmla="*/ 20 w 32"/>
                    <a:gd name="T45" fmla="*/ 0 h 66"/>
                    <a:gd name="T46" fmla="*/ 20 w 32"/>
                    <a:gd name="T4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" h="66">
                      <a:moveTo>
                        <a:pt x="20" y="0"/>
                      </a:moveTo>
                      <a:lnTo>
                        <a:pt x="20" y="0"/>
                      </a:lnTo>
                      <a:lnTo>
                        <a:pt x="28" y="18"/>
                      </a:lnTo>
                      <a:lnTo>
                        <a:pt x="30" y="26"/>
                      </a:lnTo>
                      <a:lnTo>
                        <a:pt x="32" y="34"/>
                      </a:lnTo>
                      <a:lnTo>
                        <a:pt x="32" y="44"/>
                      </a:lnTo>
                      <a:lnTo>
                        <a:pt x="28" y="52"/>
                      </a:lnTo>
                      <a:lnTo>
                        <a:pt x="24" y="58"/>
                      </a:lnTo>
                      <a:lnTo>
                        <a:pt x="18" y="66"/>
                      </a:lnTo>
                      <a:lnTo>
                        <a:pt x="18" y="66"/>
                      </a:lnTo>
                      <a:lnTo>
                        <a:pt x="14" y="64"/>
                      </a:lnTo>
                      <a:lnTo>
                        <a:pt x="10" y="60"/>
                      </a:lnTo>
                      <a:lnTo>
                        <a:pt x="4" y="54"/>
                      </a:lnTo>
                      <a:lnTo>
                        <a:pt x="2" y="44"/>
                      </a:lnTo>
                      <a:lnTo>
                        <a:pt x="0" y="32"/>
                      </a:lnTo>
                      <a:lnTo>
                        <a:pt x="0" y="32"/>
                      </a:lnTo>
                      <a:lnTo>
                        <a:pt x="4" y="28"/>
                      </a:lnTo>
                      <a:lnTo>
                        <a:pt x="6" y="24"/>
                      </a:lnTo>
                      <a:lnTo>
                        <a:pt x="8" y="14"/>
                      </a:lnTo>
                      <a:lnTo>
                        <a:pt x="8" y="8"/>
                      </a:lnTo>
                      <a:lnTo>
                        <a:pt x="10" y="4"/>
                      </a:lnTo>
                      <a:lnTo>
                        <a:pt x="14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157"/>
                <p:cNvSpPr>
                  <a:spLocks/>
                </p:cNvSpPr>
                <p:nvPr userDrawn="1"/>
              </p:nvSpPr>
              <p:spPr bwMode="auto">
                <a:xfrm>
                  <a:off x="4096" y="453"/>
                  <a:ext cx="3" cy="14"/>
                </a:xfrm>
                <a:custGeom>
                  <a:avLst/>
                  <a:gdLst>
                    <a:gd name="T0" fmla="*/ 0 w 14"/>
                    <a:gd name="T1" fmla="*/ 0 h 54"/>
                    <a:gd name="T2" fmla="*/ 0 w 14"/>
                    <a:gd name="T3" fmla="*/ 0 h 54"/>
                    <a:gd name="T4" fmla="*/ 4 w 14"/>
                    <a:gd name="T5" fmla="*/ 6 h 54"/>
                    <a:gd name="T6" fmla="*/ 6 w 14"/>
                    <a:gd name="T7" fmla="*/ 12 h 54"/>
                    <a:gd name="T8" fmla="*/ 8 w 14"/>
                    <a:gd name="T9" fmla="*/ 24 h 54"/>
                    <a:gd name="T10" fmla="*/ 10 w 14"/>
                    <a:gd name="T11" fmla="*/ 38 h 54"/>
                    <a:gd name="T12" fmla="*/ 14 w 14"/>
                    <a:gd name="T13" fmla="*/ 54 h 54"/>
                    <a:gd name="T14" fmla="*/ 14 w 14"/>
                    <a:gd name="T15" fmla="*/ 54 h 54"/>
                    <a:gd name="T16" fmla="*/ 10 w 14"/>
                    <a:gd name="T17" fmla="*/ 52 h 54"/>
                    <a:gd name="T18" fmla="*/ 8 w 14"/>
                    <a:gd name="T19" fmla="*/ 48 h 54"/>
                    <a:gd name="T20" fmla="*/ 4 w 14"/>
                    <a:gd name="T21" fmla="*/ 32 h 54"/>
                    <a:gd name="T22" fmla="*/ 2 w 14"/>
                    <a:gd name="T23" fmla="*/ 14 h 54"/>
                    <a:gd name="T24" fmla="*/ 0 w 14"/>
                    <a:gd name="T25" fmla="*/ 0 h 54"/>
                    <a:gd name="T26" fmla="*/ 0 w 14"/>
                    <a:gd name="T27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5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6"/>
                      </a:lnTo>
                      <a:lnTo>
                        <a:pt x="6" y="12"/>
                      </a:lnTo>
                      <a:lnTo>
                        <a:pt x="8" y="24"/>
                      </a:lnTo>
                      <a:lnTo>
                        <a:pt x="10" y="38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0" y="52"/>
                      </a:lnTo>
                      <a:lnTo>
                        <a:pt x="8" y="48"/>
                      </a:lnTo>
                      <a:lnTo>
                        <a:pt x="4" y="32"/>
                      </a:lnTo>
                      <a:lnTo>
                        <a:pt x="2" y="1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158"/>
                <p:cNvSpPr>
                  <a:spLocks/>
                </p:cNvSpPr>
                <p:nvPr userDrawn="1"/>
              </p:nvSpPr>
              <p:spPr bwMode="auto">
                <a:xfrm>
                  <a:off x="3945" y="453"/>
                  <a:ext cx="2" cy="8"/>
                </a:xfrm>
                <a:custGeom>
                  <a:avLst/>
                  <a:gdLst>
                    <a:gd name="T0" fmla="*/ 0 w 6"/>
                    <a:gd name="T1" fmla="*/ 0 h 30"/>
                    <a:gd name="T2" fmla="*/ 0 w 6"/>
                    <a:gd name="T3" fmla="*/ 0 h 30"/>
                    <a:gd name="T4" fmla="*/ 2 w 6"/>
                    <a:gd name="T5" fmla="*/ 2 h 30"/>
                    <a:gd name="T6" fmla="*/ 2 w 6"/>
                    <a:gd name="T7" fmla="*/ 2 h 30"/>
                    <a:gd name="T8" fmla="*/ 6 w 6"/>
                    <a:gd name="T9" fmla="*/ 0 h 30"/>
                    <a:gd name="T10" fmla="*/ 6 w 6"/>
                    <a:gd name="T11" fmla="*/ 0 h 30"/>
                    <a:gd name="T12" fmla="*/ 6 w 6"/>
                    <a:gd name="T13" fmla="*/ 8 h 30"/>
                    <a:gd name="T14" fmla="*/ 6 w 6"/>
                    <a:gd name="T15" fmla="*/ 8 h 30"/>
                    <a:gd name="T16" fmla="*/ 4 w 6"/>
                    <a:gd name="T17" fmla="*/ 8 h 30"/>
                    <a:gd name="T18" fmla="*/ 4 w 6"/>
                    <a:gd name="T19" fmla="*/ 8 h 30"/>
                    <a:gd name="T20" fmla="*/ 4 w 6"/>
                    <a:gd name="T21" fmla="*/ 14 h 30"/>
                    <a:gd name="T22" fmla="*/ 4 w 6"/>
                    <a:gd name="T23" fmla="*/ 30 h 30"/>
                    <a:gd name="T24" fmla="*/ 4 w 6"/>
                    <a:gd name="T25" fmla="*/ 30 h 30"/>
                    <a:gd name="T26" fmla="*/ 0 w 6"/>
                    <a:gd name="T27" fmla="*/ 26 h 30"/>
                    <a:gd name="T28" fmla="*/ 0 w 6"/>
                    <a:gd name="T29" fmla="*/ 24 h 30"/>
                    <a:gd name="T30" fmla="*/ 0 w 6"/>
                    <a:gd name="T31" fmla="*/ 16 h 30"/>
                    <a:gd name="T32" fmla="*/ 0 w 6"/>
                    <a:gd name="T33" fmla="*/ 8 h 30"/>
                    <a:gd name="T34" fmla="*/ 0 w 6"/>
                    <a:gd name="T35" fmla="*/ 4 h 30"/>
                    <a:gd name="T36" fmla="*/ 0 w 6"/>
                    <a:gd name="T37" fmla="*/ 0 h 30"/>
                    <a:gd name="T38" fmla="*/ 0 w 6"/>
                    <a:gd name="T3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" h="3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6" y="8"/>
                      </a:lnTo>
                      <a:lnTo>
                        <a:pt x="6" y="8"/>
                      </a:lnTo>
                      <a:lnTo>
                        <a:pt x="4" y="8"/>
                      </a:lnTo>
                      <a:lnTo>
                        <a:pt x="4" y="8"/>
                      </a:lnTo>
                      <a:lnTo>
                        <a:pt x="4" y="14"/>
                      </a:lnTo>
                      <a:lnTo>
                        <a:pt x="4" y="30"/>
                      </a:lnTo>
                      <a:lnTo>
                        <a:pt x="4" y="30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0" y="16"/>
                      </a:lnTo>
                      <a:lnTo>
                        <a:pt x="0" y="8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159"/>
                <p:cNvSpPr>
                  <a:spLocks/>
                </p:cNvSpPr>
                <p:nvPr userDrawn="1"/>
              </p:nvSpPr>
              <p:spPr bwMode="auto">
                <a:xfrm>
                  <a:off x="4059" y="479"/>
                  <a:ext cx="11" cy="12"/>
                </a:xfrm>
                <a:custGeom>
                  <a:avLst/>
                  <a:gdLst>
                    <a:gd name="T0" fmla="*/ 0 w 40"/>
                    <a:gd name="T1" fmla="*/ 10 h 46"/>
                    <a:gd name="T2" fmla="*/ 0 w 40"/>
                    <a:gd name="T3" fmla="*/ 10 h 46"/>
                    <a:gd name="T4" fmla="*/ 2 w 40"/>
                    <a:gd name="T5" fmla="*/ 8 h 46"/>
                    <a:gd name="T6" fmla="*/ 6 w 40"/>
                    <a:gd name="T7" fmla="*/ 6 h 46"/>
                    <a:gd name="T8" fmla="*/ 10 w 40"/>
                    <a:gd name="T9" fmla="*/ 4 h 46"/>
                    <a:gd name="T10" fmla="*/ 14 w 40"/>
                    <a:gd name="T11" fmla="*/ 0 h 46"/>
                    <a:gd name="T12" fmla="*/ 14 w 40"/>
                    <a:gd name="T13" fmla="*/ 0 h 46"/>
                    <a:gd name="T14" fmla="*/ 16 w 40"/>
                    <a:gd name="T15" fmla="*/ 2 h 46"/>
                    <a:gd name="T16" fmla="*/ 18 w 40"/>
                    <a:gd name="T17" fmla="*/ 4 h 46"/>
                    <a:gd name="T18" fmla="*/ 20 w 40"/>
                    <a:gd name="T19" fmla="*/ 8 h 46"/>
                    <a:gd name="T20" fmla="*/ 20 w 40"/>
                    <a:gd name="T21" fmla="*/ 8 h 46"/>
                    <a:gd name="T22" fmla="*/ 22 w 40"/>
                    <a:gd name="T23" fmla="*/ 6 h 46"/>
                    <a:gd name="T24" fmla="*/ 22 w 40"/>
                    <a:gd name="T25" fmla="*/ 2 h 46"/>
                    <a:gd name="T26" fmla="*/ 22 w 40"/>
                    <a:gd name="T27" fmla="*/ 2 h 46"/>
                    <a:gd name="T28" fmla="*/ 30 w 40"/>
                    <a:gd name="T29" fmla="*/ 12 h 46"/>
                    <a:gd name="T30" fmla="*/ 32 w 40"/>
                    <a:gd name="T31" fmla="*/ 18 h 46"/>
                    <a:gd name="T32" fmla="*/ 34 w 40"/>
                    <a:gd name="T33" fmla="*/ 28 h 46"/>
                    <a:gd name="T34" fmla="*/ 34 w 40"/>
                    <a:gd name="T35" fmla="*/ 28 h 46"/>
                    <a:gd name="T36" fmla="*/ 36 w 40"/>
                    <a:gd name="T37" fmla="*/ 24 h 46"/>
                    <a:gd name="T38" fmla="*/ 38 w 40"/>
                    <a:gd name="T39" fmla="*/ 24 h 46"/>
                    <a:gd name="T40" fmla="*/ 38 w 40"/>
                    <a:gd name="T41" fmla="*/ 28 h 46"/>
                    <a:gd name="T42" fmla="*/ 40 w 40"/>
                    <a:gd name="T43" fmla="*/ 46 h 46"/>
                    <a:gd name="T44" fmla="*/ 40 w 40"/>
                    <a:gd name="T45" fmla="*/ 46 h 46"/>
                    <a:gd name="T46" fmla="*/ 38 w 40"/>
                    <a:gd name="T47" fmla="*/ 44 h 46"/>
                    <a:gd name="T48" fmla="*/ 36 w 40"/>
                    <a:gd name="T49" fmla="*/ 40 h 46"/>
                    <a:gd name="T50" fmla="*/ 36 w 40"/>
                    <a:gd name="T51" fmla="*/ 30 h 46"/>
                    <a:gd name="T52" fmla="*/ 36 w 40"/>
                    <a:gd name="T53" fmla="*/ 30 h 46"/>
                    <a:gd name="T54" fmla="*/ 30 w 40"/>
                    <a:gd name="T55" fmla="*/ 32 h 46"/>
                    <a:gd name="T56" fmla="*/ 22 w 40"/>
                    <a:gd name="T57" fmla="*/ 28 h 46"/>
                    <a:gd name="T58" fmla="*/ 16 w 40"/>
                    <a:gd name="T59" fmla="*/ 26 h 46"/>
                    <a:gd name="T60" fmla="*/ 8 w 40"/>
                    <a:gd name="T61" fmla="*/ 24 h 46"/>
                    <a:gd name="T62" fmla="*/ 8 w 40"/>
                    <a:gd name="T63" fmla="*/ 24 h 46"/>
                    <a:gd name="T64" fmla="*/ 6 w 40"/>
                    <a:gd name="T65" fmla="*/ 14 h 46"/>
                    <a:gd name="T66" fmla="*/ 4 w 40"/>
                    <a:gd name="T67" fmla="*/ 12 h 46"/>
                    <a:gd name="T68" fmla="*/ 0 w 40"/>
                    <a:gd name="T69" fmla="*/ 10 h 46"/>
                    <a:gd name="T70" fmla="*/ 0 w 40"/>
                    <a:gd name="T71" fmla="*/ 1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0" h="46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2" y="8"/>
                      </a:lnTo>
                      <a:lnTo>
                        <a:pt x="6" y="6"/>
                      </a:lnTo>
                      <a:lnTo>
                        <a:pt x="10" y="4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6" y="2"/>
                      </a:lnTo>
                      <a:lnTo>
                        <a:pt x="18" y="4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2" y="6"/>
                      </a:lnTo>
                      <a:lnTo>
                        <a:pt x="22" y="2"/>
                      </a:lnTo>
                      <a:lnTo>
                        <a:pt x="22" y="2"/>
                      </a:lnTo>
                      <a:lnTo>
                        <a:pt x="30" y="12"/>
                      </a:lnTo>
                      <a:lnTo>
                        <a:pt x="32" y="18"/>
                      </a:lnTo>
                      <a:lnTo>
                        <a:pt x="34" y="28"/>
                      </a:lnTo>
                      <a:lnTo>
                        <a:pt x="34" y="28"/>
                      </a:lnTo>
                      <a:lnTo>
                        <a:pt x="36" y="24"/>
                      </a:lnTo>
                      <a:lnTo>
                        <a:pt x="38" y="24"/>
                      </a:lnTo>
                      <a:lnTo>
                        <a:pt x="38" y="28"/>
                      </a:lnTo>
                      <a:lnTo>
                        <a:pt x="40" y="46"/>
                      </a:lnTo>
                      <a:lnTo>
                        <a:pt x="40" y="46"/>
                      </a:lnTo>
                      <a:lnTo>
                        <a:pt x="38" y="44"/>
                      </a:lnTo>
                      <a:lnTo>
                        <a:pt x="36" y="40"/>
                      </a:lnTo>
                      <a:lnTo>
                        <a:pt x="36" y="30"/>
                      </a:lnTo>
                      <a:lnTo>
                        <a:pt x="36" y="30"/>
                      </a:lnTo>
                      <a:lnTo>
                        <a:pt x="30" y="32"/>
                      </a:lnTo>
                      <a:lnTo>
                        <a:pt x="22" y="28"/>
                      </a:lnTo>
                      <a:lnTo>
                        <a:pt x="16" y="26"/>
                      </a:lnTo>
                      <a:lnTo>
                        <a:pt x="8" y="24"/>
                      </a:lnTo>
                      <a:lnTo>
                        <a:pt x="8" y="24"/>
                      </a:lnTo>
                      <a:lnTo>
                        <a:pt x="6" y="14"/>
                      </a:lnTo>
                      <a:lnTo>
                        <a:pt x="4" y="12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4" name="Freeform 160"/>
                <p:cNvSpPr>
                  <a:spLocks/>
                </p:cNvSpPr>
                <p:nvPr userDrawn="1"/>
              </p:nvSpPr>
              <p:spPr bwMode="auto">
                <a:xfrm>
                  <a:off x="3958" y="479"/>
                  <a:ext cx="1" cy="5"/>
                </a:xfrm>
                <a:custGeom>
                  <a:avLst/>
                  <a:gdLst>
                    <a:gd name="T0" fmla="*/ 2 w 6"/>
                    <a:gd name="T1" fmla="*/ 0 h 16"/>
                    <a:gd name="T2" fmla="*/ 2 w 6"/>
                    <a:gd name="T3" fmla="*/ 0 h 16"/>
                    <a:gd name="T4" fmla="*/ 4 w 6"/>
                    <a:gd name="T5" fmla="*/ 0 h 16"/>
                    <a:gd name="T6" fmla="*/ 4 w 6"/>
                    <a:gd name="T7" fmla="*/ 2 h 16"/>
                    <a:gd name="T8" fmla="*/ 6 w 6"/>
                    <a:gd name="T9" fmla="*/ 6 h 16"/>
                    <a:gd name="T10" fmla="*/ 4 w 6"/>
                    <a:gd name="T11" fmla="*/ 16 h 16"/>
                    <a:gd name="T12" fmla="*/ 4 w 6"/>
                    <a:gd name="T13" fmla="*/ 16 h 16"/>
                    <a:gd name="T14" fmla="*/ 0 w 6"/>
                    <a:gd name="T15" fmla="*/ 14 h 16"/>
                    <a:gd name="T16" fmla="*/ 0 w 6"/>
                    <a:gd name="T17" fmla="*/ 8 h 16"/>
                    <a:gd name="T18" fmla="*/ 0 w 6"/>
                    <a:gd name="T19" fmla="*/ 4 h 16"/>
                    <a:gd name="T20" fmla="*/ 2 w 6"/>
                    <a:gd name="T21" fmla="*/ 0 h 16"/>
                    <a:gd name="T22" fmla="*/ 2 w 6"/>
                    <a:gd name="T23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" h="16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6" y="6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0" y="14"/>
                      </a:lnTo>
                      <a:lnTo>
                        <a:pt x="0" y="8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161"/>
                <p:cNvSpPr>
                  <a:spLocks/>
                </p:cNvSpPr>
                <p:nvPr userDrawn="1"/>
              </p:nvSpPr>
              <p:spPr bwMode="auto">
                <a:xfrm>
                  <a:off x="4094" y="481"/>
                  <a:ext cx="4" cy="4"/>
                </a:xfrm>
                <a:custGeom>
                  <a:avLst/>
                  <a:gdLst>
                    <a:gd name="T0" fmla="*/ 0 w 18"/>
                    <a:gd name="T1" fmla="*/ 0 h 14"/>
                    <a:gd name="T2" fmla="*/ 0 w 18"/>
                    <a:gd name="T3" fmla="*/ 0 h 14"/>
                    <a:gd name="T4" fmla="*/ 6 w 18"/>
                    <a:gd name="T5" fmla="*/ 0 h 14"/>
                    <a:gd name="T6" fmla="*/ 10 w 18"/>
                    <a:gd name="T7" fmla="*/ 2 h 14"/>
                    <a:gd name="T8" fmla="*/ 16 w 18"/>
                    <a:gd name="T9" fmla="*/ 6 h 14"/>
                    <a:gd name="T10" fmla="*/ 18 w 18"/>
                    <a:gd name="T11" fmla="*/ 14 h 14"/>
                    <a:gd name="T12" fmla="*/ 18 w 18"/>
                    <a:gd name="T13" fmla="*/ 14 h 14"/>
                    <a:gd name="T14" fmla="*/ 14 w 18"/>
                    <a:gd name="T15" fmla="*/ 14 h 14"/>
                    <a:gd name="T16" fmla="*/ 12 w 18"/>
                    <a:gd name="T17" fmla="*/ 12 h 14"/>
                    <a:gd name="T18" fmla="*/ 10 w 18"/>
                    <a:gd name="T19" fmla="*/ 12 h 14"/>
                    <a:gd name="T20" fmla="*/ 6 w 18"/>
                    <a:gd name="T21" fmla="*/ 12 h 14"/>
                    <a:gd name="T22" fmla="*/ 6 w 18"/>
                    <a:gd name="T23" fmla="*/ 12 h 14"/>
                    <a:gd name="T24" fmla="*/ 2 w 18"/>
                    <a:gd name="T25" fmla="*/ 6 h 14"/>
                    <a:gd name="T26" fmla="*/ 0 w 18"/>
                    <a:gd name="T27" fmla="*/ 0 h 14"/>
                    <a:gd name="T28" fmla="*/ 0 w 18"/>
                    <a:gd name="T2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1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6" y="6"/>
                      </a:lnTo>
                      <a:lnTo>
                        <a:pt x="18" y="14"/>
                      </a:lnTo>
                      <a:lnTo>
                        <a:pt x="18" y="14"/>
                      </a:lnTo>
                      <a:lnTo>
                        <a:pt x="14" y="14"/>
                      </a:lnTo>
                      <a:lnTo>
                        <a:pt x="12" y="12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6" name="Freeform 162"/>
                <p:cNvSpPr>
                  <a:spLocks/>
                </p:cNvSpPr>
                <p:nvPr userDrawn="1"/>
              </p:nvSpPr>
              <p:spPr bwMode="auto">
                <a:xfrm>
                  <a:off x="3479" y="483"/>
                  <a:ext cx="12" cy="16"/>
                </a:xfrm>
                <a:custGeom>
                  <a:avLst/>
                  <a:gdLst>
                    <a:gd name="T0" fmla="*/ 40 w 46"/>
                    <a:gd name="T1" fmla="*/ 0 h 62"/>
                    <a:gd name="T2" fmla="*/ 40 w 46"/>
                    <a:gd name="T3" fmla="*/ 0 h 62"/>
                    <a:gd name="T4" fmla="*/ 30 w 46"/>
                    <a:gd name="T5" fmla="*/ 6 h 62"/>
                    <a:gd name="T6" fmla="*/ 24 w 46"/>
                    <a:gd name="T7" fmla="*/ 12 h 62"/>
                    <a:gd name="T8" fmla="*/ 16 w 46"/>
                    <a:gd name="T9" fmla="*/ 18 h 62"/>
                    <a:gd name="T10" fmla="*/ 8 w 46"/>
                    <a:gd name="T11" fmla="*/ 24 h 62"/>
                    <a:gd name="T12" fmla="*/ 8 w 46"/>
                    <a:gd name="T13" fmla="*/ 24 h 62"/>
                    <a:gd name="T14" fmla="*/ 12 w 46"/>
                    <a:gd name="T15" fmla="*/ 28 h 62"/>
                    <a:gd name="T16" fmla="*/ 14 w 46"/>
                    <a:gd name="T17" fmla="*/ 26 h 62"/>
                    <a:gd name="T18" fmla="*/ 18 w 46"/>
                    <a:gd name="T19" fmla="*/ 26 h 62"/>
                    <a:gd name="T20" fmla="*/ 22 w 46"/>
                    <a:gd name="T21" fmla="*/ 26 h 62"/>
                    <a:gd name="T22" fmla="*/ 22 w 46"/>
                    <a:gd name="T23" fmla="*/ 26 h 62"/>
                    <a:gd name="T24" fmla="*/ 18 w 46"/>
                    <a:gd name="T25" fmla="*/ 32 h 62"/>
                    <a:gd name="T26" fmla="*/ 18 w 46"/>
                    <a:gd name="T27" fmla="*/ 38 h 62"/>
                    <a:gd name="T28" fmla="*/ 18 w 46"/>
                    <a:gd name="T29" fmla="*/ 38 h 62"/>
                    <a:gd name="T30" fmla="*/ 24 w 46"/>
                    <a:gd name="T31" fmla="*/ 42 h 62"/>
                    <a:gd name="T32" fmla="*/ 32 w 46"/>
                    <a:gd name="T33" fmla="*/ 44 h 62"/>
                    <a:gd name="T34" fmla="*/ 40 w 46"/>
                    <a:gd name="T35" fmla="*/ 46 h 62"/>
                    <a:gd name="T36" fmla="*/ 46 w 46"/>
                    <a:gd name="T37" fmla="*/ 50 h 62"/>
                    <a:gd name="T38" fmla="*/ 46 w 46"/>
                    <a:gd name="T39" fmla="*/ 50 h 62"/>
                    <a:gd name="T40" fmla="*/ 34 w 46"/>
                    <a:gd name="T41" fmla="*/ 52 h 62"/>
                    <a:gd name="T42" fmla="*/ 24 w 46"/>
                    <a:gd name="T43" fmla="*/ 56 h 62"/>
                    <a:gd name="T44" fmla="*/ 14 w 46"/>
                    <a:gd name="T45" fmla="*/ 62 h 62"/>
                    <a:gd name="T46" fmla="*/ 10 w 46"/>
                    <a:gd name="T47" fmla="*/ 62 h 62"/>
                    <a:gd name="T48" fmla="*/ 2 w 46"/>
                    <a:gd name="T49" fmla="*/ 62 h 62"/>
                    <a:gd name="T50" fmla="*/ 2 w 46"/>
                    <a:gd name="T51" fmla="*/ 62 h 62"/>
                    <a:gd name="T52" fmla="*/ 6 w 46"/>
                    <a:gd name="T53" fmla="*/ 54 h 62"/>
                    <a:gd name="T54" fmla="*/ 12 w 46"/>
                    <a:gd name="T55" fmla="*/ 50 h 62"/>
                    <a:gd name="T56" fmla="*/ 12 w 46"/>
                    <a:gd name="T57" fmla="*/ 50 h 62"/>
                    <a:gd name="T58" fmla="*/ 12 w 46"/>
                    <a:gd name="T59" fmla="*/ 48 h 62"/>
                    <a:gd name="T60" fmla="*/ 8 w 46"/>
                    <a:gd name="T61" fmla="*/ 48 h 62"/>
                    <a:gd name="T62" fmla="*/ 6 w 46"/>
                    <a:gd name="T63" fmla="*/ 48 h 62"/>
                    <a:gd name="T64" fmla="*/ 4 w 46"/>
                    <a:gd name="T65" fmla="*/ 50 h 62"/>
                    <a:gd name="T66" fmla="*/ 4 w 46"/>
                    <a:gd name="T67" fmla="*/ 50 h 62"/>
                    <a:gd name="T68" fmla="*/ 2 w 46"/>
                    <a:gd name="T69" fmla="*/ 44 h 62"/>
                    <a:gd name="T70" fmla="*/ 2 w 46"/>
                    <a:gd name="T71" fmla="*/ 38 h 62"/>
                    <a:gd name="T72" fmla="*/ 2 w 46"/>
                    <a:gd name="T73" fmla="*/ 32 h 62"/>
                    <a:gd name="T74" fmla="*/ 0 w 46"/>
                    <a:gd name="T75" fmla="*/ 24 h 62"/>
                    <a:gd name="T76" fmla="*/ 0 w 46"/>
                    <a:gd name="T77" fmla="*/ 24 h 62"/>
                    <a:gd name="T78" fmla="*/ 6 w 46"/>
                    <a:gd name="T79" fmla="*/ 22 h 62"/>
                    <a:gd name="T80" fmla="*/ 8 w 46"/>
                    <a:gd name="T81" fmla="*/ 20 h 62"/>
                    <a:gd name="T82" fmla="*/ 10 w 46"/>
                    <a:gd name="T83" fmla="*/ 14 h 62"/>
                    <a:gd name="T84" fmla="*/ 8 w 46"/>
                    <a:gd name="T85" fmla="*/ 10 h 62"/>
                    <a:gd name="T86" fmla="*/ 8 w 46"/>
                    <a:gd name="T87" fmla="*/ 10 h 62"/>
                    <a:gd name="T88" fmla="*/ 16 w 46"/>
                    <a:gd name="T89" fmla="*/ 8 h 62"/>
                    <a:gd name="T90" fmla="*/ 24 w 46"/>
                    <a:gd name="T91" fmla="*/ 4 h 62"/>
                    <a:gd name="T92" fmla="*/ 30 w 46"/>
                    <a:gd name="T93" fmla="*/ 2 h 62"/>
                    <a:gd name="T94" fmla="*/ 40 w 46"/>
                    <a:gd name="T95" fmla="*/ 0 h 62"/>
                    <a:gd name="T96" fmla="*/ 40 w 46"/>
                    <a:gd name="T97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" h="62">
                      <a:moveTo>
                        <a:pt x="40" y="0"/>
                      </a:moveTo>
                      <a:lnTo>
                        <a:pt x="40" y="0"/>
                      </a:lnTo>
                      <a:lnTo>
                        <a:pt x="30" y="6"/>
                      </a:lnTo>
                      <a:lnTo>
                        <a:pt x="24" y="12"/>
                      </a:lnTo>
                      <a:lnTo>
                        <a:pt x="16" y="18"/>
                      </a:lnTo>
                      <a:lnTo>
                        <a:pt x="8" y="24"/>
                      </a:lnTo>
                      <a:lnTo>
                        <a:pt x="8" y="24"/>
                      </a:lnTo>
                      <a:lnTo>
                        <a:pt x="12" y="28"/>
                      </a:lnTo>
                      <a:lnTo>
                        <a:pt x="14" y="26"/>
                      </a:lnTo>
                      <a:lnTo>
                        <a:pt x="18" y="26"/>
                      </a:lnTo>
                      <a:lnTo>
                        <a:pt x="22" y="26"/>
                      </a:lnTo>
                      <a:lnTo>
                        <a:pt x="22" y="26"/>
                      </a:lnTo>
                      <a:lnTo>
                        <a:pt x="18" y="32"/>
                      </a:lnTo>
                      <a:lnTo>
                        <a:pt x="18" y="38"/>
                      </a:lnTo>
                      <a:lnTo>
                        <a:pt x="18" y="38"/>
                      </a:lnTo>
                      <a:lnTo>
                        <a:pt x="24" y="42"/>
                      </a:lnTo>
                      <a:lnTo>
                        <a:pt x="32" y="44"/>
                      </a:lnTo>
                      <a:lnTo>
                        <a:pt x="40" y="46"/>
                      </a:lnTo>
                      <a:lnTo>
                        <a:pt x="46" y="50"/>
                      </a:lnTo>
                      <a:lnTo>
                        <a:pt x="46" y="50"/>
                      </a:lnTo>
                      <a:lnTo>
                        <a:pt x="34" y="52"/>
                      </a:lnTo>
                      <a:lnTo>
                        <a:pt x="24" y="56"/>
                      </a:lnTo>
                      <a:lnTo>
                        <a:pt x="14" y="62"/>
                      </a:lnTo>
                      <a:lnTo>
                        <a:pt x="10" y="62"/>
                      </a:lnTo>
                      <a:lnTo>
                        <a:pt x="2" y="62"/>
                      </a:lnTo>
                      <a:lnTo>
                        <a:pt x="2" y="62"/>
                      </a:lnTo>
                      <a:lnTo>
                        <a:pt x="6" y="54"/>
                      </a:lnTo>
                      <a:lnTo>
                        <a:pt x="12" y="50"/>
                      </a:lnTo>
                      <a:lnTo>
                        <a:pt x="12" y="50"/>
                      </a:lnTo>
                      <a:lnTo>
                        <a:pt x="12" y="48"/>
                      </a:lnTo>
                      <a:lnTo>
                        <a:pt x="8" y="48"/>
                      </a:lnTo>
                      <a:lnTo>
                        <a:pt x="6" y="48"/>
                      </a:lnTo>
                      <a:lnTo>
                        <a:pt x="4" y="50"/>
                      </a:lnTo>
                      <a:lnTo>
                        <a:pt x="4" y="50"/>
                      </a:lnTo>
                      <a:lnTo>
                        <a:pt x="2" y="44"/>
                      </a:lnTo>
                      <a:lnTo>
                        <a:pt x="2" y="38"/>
                      </a:lnTo>
                      <a:lnTo>
                        <a:pt x="2" y="32"/>
                      </a:lnTo>
                      <a:lnTo>
                        <a:pt x="0" y="24"/>
                      </a:lnTo>
                      <a:lnTo>
                        <a:pt x="0" y="24"/>
                      </a:lnTo>
                      <a:lnTo>
                        <a:pt x="6" y="22"/>
                      </a:lnTo>
                      <a:lnTo>
                        <a:pt x="8" y="20"/>
                      </a:lnTo>
                      <a:lnTo>
                        <a:pt x="10" y="14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16" y="8"/>
                      </a:lnTo>
                      <a:lnTo>
                        <a:pt x="24" y="4"/>
                      </a:lnTo>
                      <a:lnTo>
                        <a:pt x="30" y="2"/>
                      </a:lnTo>
                      <a:lnTo>
                        <a:pt x="40" y="0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7" name="Freeform 163"/>
                <p:cNvSpPr>
                  <a:spLocks/>
                </p:cNvSpPr>
                <p:nvPr userDrawn="1"/>
              </p:nvSpPr>
              <p:spPr bwMode="auto">
                <a:xfrm>
                  <a:off x="3579" y="484"/>
                  <a:ext cx="3" cy="1"/>
                </a:xfrm>
                <a:custGeom>
                  <a:avLst/>
                  <a:gdLst>
                    <a:gd name="T0" fmla="*/ 10 w 12"/>
                    <a:gd name="T1" fmla="*/ 0 h 6"/>
                    <a:gd name="T2" fmla="*/ 10 w 12"/>
                    <a:gd name="T3" fmla="*/ 0 h 6"/>
                    <a:gd name="T4" fmla="*/ 12 w 12"/>
                    <a:gd name="T5" fmla="*/ 2 h 6"/>
                    <a:gd name="T6" fmla="*/ 10 w 12"/>
                    <a:gd name="T7" fmla="*/ 4 h 6"/>
                    <a:gd name="T8" fmla="*/ 6 w 12"/>
                    <a:gd name="T9" fmla="*/ 6 h 6"/>
                    <a:gd name="T10" fmla="*/ 0 w 12"/>
                    <a:gd name="T11" fmla="*/ 6 h 6"/>
                    <a:gd name="T12" fmla="*/ 0 w 12"/>
                    <a:gd name="T13" fmla="*/ 6 h 6"/>
                    <a:gd name="T14" fmla="*/ 2 w 12"/>
                    <a:gd name="T15" fmla="*/ 2 h 6"/>
                    <a:gd name="T16" fmla="*/ 6 w 12"/>
                    <a:gd name="T17" fmla="*/ 0 h 6"/>
                    <a:gd name="T18" fmla="*/ 10 w 12"/>
                    <a:gd name="T19" fmla="*/ 0 h 6"/>
                    <a:gd name="T20" fmla="*/ 10 w 12"/>
                    <a:gd name="T2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6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12" y="2"/>
                      </a:lnTo>
                      <a:lnTo>
                        <a:pt x="10" y="4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8" name="Freeform 164"/>
                <p:cNvSpPr>
                  <a:spLocks/>
                </p:cNvSpPr>
                <p:nvPr userDrawn="1"/>
              </p:nvSpPr>
              <p:spPr bwMode="auto">
                <a:xfrm>
                  <a:off x="3944" y="486"/>
                  <a:ext cx="3" cy="2"/>
                </a:xfrm>
                <a:custGeom>
                  <a:avLst/>
                  <a:gdLst>
                    <a:gd name="T0" fmla="*/ 8 w 8"/>
                    <a:gd name="T1" fmla="*/ 0 h 8"/>
                    <a:gd name="T2" fmla="*/ 8 w 8"/>
                    <a:gd name="T3" fmla="*/ 0 h 8"/>
                    <a:gd name="T4" fmla="*/ 6 w 8"/>
                    <a:gd name="T5" fmla="*/ 6 h 8"/>
                    <a:gd name="T6" fmla="*/ 4 w 8"/>
                    <a:gd name="T7" fmla="*/ 8 h 8"/>
                    <a:gd name="T8" fmla="*/ 2 w 8"/>
                    <a:gd name="T9" fmla="*/ 8 h 8"/>
                    <a:gd name="T10" fmla="*/ 2 w 8"/>
                    <a:gd name="T11" fmla="*/ 8 h 8"/>
                    <a:gd name="T12" fmla="*/ 0 w 8"/>
                    <a:gd name="T13" fmla="*/ 6 h 8"/>
                    <a:gd name="T14" fmla="*/ 0 w 8"/>
                    <a:gd name="T15" fmla="*/ 2 h 8"/>
                    <a:gd name="T16" fmla="*/ 4 w 8"/>
                    <a:gd name="T17" fmla="*/ 0 h 8"/>
                    <a:gd name="T18" fmla="*/ 8 w 8"/>
                    <a:gd name="T19" fmla="*/ 0 h 8"/>
                    <a:gd name="T20" fmla="*/ 8 w 8"/>
                    <a:gd name="T2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" h="8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6" y="6"/>
                      </a:lnTo>
                      <a:lnTo>
                        <a:pt x="4" y="8"/>
                      </a:lnTo>
                      <a:lnTo>
                        <a:pt x="2" y="8"/>
                      </a:ln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" name="Freeform 165"/>
                <p:cNvSpPr>
                  <a:spLocks/>
                </p:cNvSpPr>
                <p:nvPr userDrawn="1"/>
              </p:nvSpPr>
              <p:spPr bwMode="auto">
                <a:xfrm>
                  <a:off x="4078" y="486"/>
                  <a:ext cx="3" cy="2"/>
                </a:xfrm>
                <a:custGeom>
                  <a:avLst/>
                  <a:gdLst>
                    <a:gd name="T0" fmla="*/ 0 w 10"/>
                    <a:gd name="T1" fmla="*/ 0 h 8"/>
                    <a:gd name="T2" fmla="*/ 0 w 10"/>
                    <a:gd name="T3" fmla="*/ 0 h 8"/>
                    <a:gd name="T4" fmla="*/ 10 w 10"/>
                    <a:gd name="T5" fmla="*/ 0 h 8"/>
                    <a:gd name="T6" fmla="*/ 10 w 10"/>
                    <a:gd name="T7" fmla="*/ 0 h 8"/>
                    <a:gd name="T8" fmla="*/ 10 w 10"/>
                    <a:gd name="T9" fmla="*/ 2 h 8"/>
                    <a:gd name="T10" fmla="*/ 6 w 10"/>
                    <a:gd name="T11" fmla="*/ 4 h 8"/>
                    <a:gd name="T12" fmla="*/ 4 w 10"/>
                    <a:gd name="T13" fmla="*/ 4 h 8"/>
                    <a:gd name="T14" fmla="*/ 4 w 10"/>
                    <a:gd name="T15" fmla="*/ 8 h 8"/>
                    <a:gd name="T16" fmla="*/ 4 w 10"/>
                    <a:gd name="T17" fmla="*/ 8 h 8"/>
                    <a:gd name="T18" fmla="*/ 2 w 10"/>
                    <a:gd name="T19" fmla="*/ 8 h 8"/>
                    <a:gd name="T20" fmla="*/ 0 w 10"/>
                    <a:gd name="T21" fmla="*/ 6 h 8"/>
                    <a:gd name="T22" fmla="*/ 0 w 10"/>
                    <a:gd name="T23" fmla="*/ 0 h 8"/>
                    <a:gd name="T24" fmla="*/ 0 w 10"/>
                    <a:gd name="T2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" h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0" y="2"/>
                      </a:lnTo>
                      <a:lnTo>
                        <a:pt x="6" y="4"/>
                      </a:lnTo>
                      <a:lnTo>
                        <a:pt x="4" y="4"/>
                      </a:lnTo>
                      <a:lnTo>
                        <a:pt x="4" y="8"/>
                      </a:lnTo>
                      <a:lnTo>
                        <a:pt x="4" y="8"/>
                      </a:ln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" name="Freeform 166"/>
                <p:cNvSpPr>
                  <a:spLocks/>
                </p:cNvSpPr>
                <p:nvPr userDrawn="1"/>
              </p:nvSpPr>
              <p:spPr bwMode="auto">
                <a:xfrm>
                  <a:off x="3373" y="518"/>
                  <a:ext cx="3" cy="1"/>
                </a:xfrm>
                <a:custGeom>
                  <a:avLst/>
                  <a:gdLst>
                    <a:gd name="T0" fmla="*/ 10 w 10"/>
                    <a:gd name="T1" fmla="*/ 2 h 6"/>
                    <a:gd name="T2" fmla="*/ 10 w 10"/>
                    <a:gd name="T3" fmla="*/ 2 h 6"/>
                    <a:gd name="T4" fmla="*/ 10 w 10"/>
                    <a:gd name="T5" fmla="*/ 6 h 6"/>
                    <a:gd name="T6" fmla="*/ 6 w 10"/>
                    <a:gd name="T7" fmla="*/ 6 h 6"/>
                    <a:gd name="T8" fmla="*/ 4 w 10"/>
                    <a:gd name="T9" fmla="*/ 4 h 6"/>
                    <a:gd name="T10" fmla="*/ 2 w 10"/>
                    <a:gd name="T11" fmla="*/ 6 h 6"/>
                    <a:gd name="T12" fmla="*/ 2 w 10"/>
                    <a:gd name="T13" fmla="*/ 6 h 6"/>
                    <a:gd name="T14" fmla="*/ 0 w 10"/>
                    <a:gd name="T15" fmla="*/ 4 h 6"/>
                    <a:gd name="T16" fmla="*/ 0 w 10"/>
                    <a:gd name="T17" fmla="*/ 4 h 6"/>
                    <a:gd name="T18" fmla="*/ 4 w 10"/>
                    <a:gd name="T19" fmla="*/ 2 h 6"/>
                    <a:gd name="T20" fmla="*/ 8 w 10"/>
                    <a:gd name="T21" fmla="*/ 0 h 6"/>
                    <a:gd name="T22" fmla="*/ 10 w 10"/>
                    <a:gd name="T23" fmla="*/ 2 h 6"/>
                    <a:gd name="T24" fmla="*/ 10 w 10"/>
                    <a:gd name="T25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" h="6">
                      <a:moveTo>
                        <a:pt x="10" y="2"/>
                      </a:moveTo>
                      <a:lnTo>
                        <a:pt x="10" y="2"/>
                      </a:lnTo>
                      <a:lnTo>
                        <a:pt x="10" y="6"/>
                      </a:lnTo>
                      <a:lnTo>
                        <a:pt x="6" y="6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1" name="Freeform 167"/>
                <p:cNvSpPr>
                  <a:spLocks/>
                </p:cNvSpPr>
                <p:nvPr userDrawn="1"/>
              </p:nvSpPr>
              <p:spPr bwMode="auto">
                <a:xfrm>
                  <a:off x="4027" y="535"/>
                  <a:ext cx="3" cy="2"/>
                </a:xfrm>
                <a:custGeom>
                  <a:avLst/>
                  <a:gdLst>
                    <a:gd name="T0" fmla="*/ 10 w 10"/>
                    <a:gd name="T1" fmla="*/ 6 h 6"/>
                    <a:gd name="T2" fmla="*/ 10 w 10"/>
                    <a:gd name="T3" fmla="*/ 6 h 6"/>
                    <a:gd name="T4" fmla="*/ 4 w 10"/>
                    <a:gd name="T5" fmla="*/ 4 h 6"/>
                    <a:gd name="T6" fmla="*/ 2 w 10"/>
                    <a:gd name="T7" fmla="*/ 2 h 6"/>
                    <a:gd name="T8" fmla="*/ 0 w 10"/>
                    <a:gd name="T9" fmla="*/ 0 h 6"/>
                    <a:gd name="T10" fmla="*/ 0 w 10"/>
                    <a:gd name="T11" fmla="*/ 0 h 6"/>
                    <a:gd name="T12" fmla="*/ 8 w 10"/>
                    <a:gd name="T13" fmla="*/ 0 h 6"/>
                    <a:gd name="T14" fmla="*/ 10 w 10"/>
                    <a:gd name="T15" fmla="*/ 2 h 6"/>
                    <a:gd name="T16" fmla="*/ 10 w 10"/>
                    <a:gd name="T17" fmla="*/ 6 h 6"/>
                    <a:gd name="T18" fmla="*/ 10 w 10"/>
                    <a:gd name="T1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" h="6">
                      <a:moveTo>
                        <a:pt x="10" y="6"/>
                      </a:moveTo>
                      <a:lnTo>
                        <a:pt x="10" y="6"/>
                      </a:lnTo>
                      <a:lnTo>
                        <a:pt x="4" y="4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6"/>
                      </a:lnTo>
                      <a:lnTo>
                        <a:pt x="10" y="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" name="Freeform 168"/>
                <p:cNvSpPr>
                  <a:spLocks/>
                </p:cNvSpPr>
                <p:nvPr userDrawn="1"/>
              </p:nvSpPr>
              <p:spPr bwMode="auto">
                <a:xfrm>
                  <a:off x="4143" y="631"/>
                  <a:ext cx="3" cy="6"/>
                </a:xfrm>
                <a:custGeom>
                  <a:avLst/>
                  <a:gdLst>
                    <a:gd name="T0" fmla="*/ 8 w 14"/>
                    <a:gd name="T1" fmla="*/ 0 h 22"/>
                    <a:gd name="T2" fmla="*/ 8 w 14"/>
                    <a:gd name="T3" fmla="*/ 0 h 22"/>
                    <a:gd name="T4" fmla="*/ 12 w 14"/>
                    <a:gd name="T5" fmla="*/ 12 h 22"/>
                    <a:gd name="T6" fmla="*/ 14 w 14"/>
                    <a:gd name="T7" fmla="*/ 18 h 22"/>
                    <a:gd name="T8" fmla="*/ 14 w 14"/>
                    <a:gd name="T9" fmla="*/ 22 h 22"/>
                    <a:gd name="T10" fmla="*/ 14 w 14"/>
                    <a:gd name="T11" fmla="*/ 22 h 22"/>
                    <a:gd name="T12" fmla="*/ 10 w 14"/>
                    <a:gd name="T13" fmla="*/ 20 h 22"/>
                    <a:gd name="T14" fmla="*/ 8 w 14"/>
                    <a:gd name="T15" fmla="*/ 18 h 22"/>
                    <a:gd name="T16" fmla="*/ 8 w 14"/>
                    <a:gd name="T17" fmla="*/ 12 h 22"/>
                    <a:gd name="T18" fmla="*/ 6 w 14"/>
                    <a:gd name="T19" fmla="*/ 6 h 22"/>
                    <a:gd name="T20" fmla="*/ 4 w 14"/>
                    <a:gd name="T21" fmla="*/ 4 h 22"/>
                    <a:gd name="T22" fmla="*/ 0 w 14"/>
                    <a:gd name="T23" fmla="*/ 4 h 22"/>
                    <a:gd name="T24" fmla="*/ 0 w 14"/>
                    <a:gd name="T25" fmla="*/ 4 h 22"/>
                    <a:gd name="T26" fmla="*/ 2 w 14"/>
                    <a:gd name="T27" fmla="*/ 0 h 22"/>
                    <a:gd name="T28" fmla="*/ 8 w 14"/>
                    <a:gd name="T29" fmla="*/ 0 h 22"/>
                    <a:gd name="T30" fmla="*/ 8 w 14"/>
                    <a:gd name="T3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4" h="22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12" y="12"/>
                      </a:lnTo>
                      <a:lnTo>
                        <a:pt x="14" y="18"/>
                      </a:lnTo>
                      <a:lnTo>
                        <a:pt x="14" y="22"/>
                      </a:lnTo>
                      <a:lnTo>
                        <a:pt x="14" y="22"/>
                      </a:lnTo>
                      <a:lnTo>
                        <a:pt x="10" y="20"/>
                      </a:lnTo>
                      <a:lnTo>
                        <a:pt x="8" y="18"/>
                      </a:lnTo>
                      <a:lnTo>
                        <a:pt x="8" y="12"/>
                      </a:lnTo>
                      <a:lnTo>
                        <a:pt x="6" y="6"/>
                      </a:lnTo>
                      <a:lnTo>
                        <a:pt x="4" y="4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3" name="Freeform 169"/>
                <p:cNvSpPr>
                  <a:spLocks/>
                </p:cNvSpPr>
                <p:nvPr userDrawn="1"/>
              </p:nvSpPr>
              <p:spPr bwMode="auto">
                <a:xfrm>
                  <a:off x="3170" y="656"/>
                  <a:ext cx="4" cy="6"/>
                </a:xfrm>
                <a:custGeom>
                  <a:avLst/>
                  <a:gdLst>
                    <a:gd name="T0" fmla="*/ 8 w 16"/>
                    <a:gd name="T1" fmla="*/ 0 h 24"/>
                    <a:gd name="T2" fmla="*/ 8 w 16"/>
                    <a:gd name="T3" fmla="*/ 0 h 24"/>
                    <a:gd name="T4" fmla="*/ 10 w 16"/>
                    <a:gd name="T5" fmla="*/ 4 h 24"/>
                    <a:gd name="T6" fmla="*/ 10 w 16"/>
                    <a:gd name="T7" fmla="*/ 10 h 24"/>
                    <a:gd name="T8" fmla="*/ 10 w 16"/>
                    <a:gd name="T9" fmla="*/ 14 h 24"/>
                    <a:gd name="T10" fmla="*/ 12 w 16"/>
                    <a:gd name="T11" fmla="*/ 16 h 24"/>
                    <a:gd name="T12" fmla="*/ 16 w 16"/>
                    <a:gd name="T13" fmla="*/ 16 h 24"/>
                    <a:gd name="T14" fmla="*/ 16 w 16"/>
                    <a:gd name="T15" fmla="*/ 16 h 24"/>
                    <a:gd name="T16" fmla="*/ 14 w 16"/>
                    <a:gd name="T17" fmla="*/ 20 h 24"/>
                    <a:gd name="T18" fmla="*/ 12 w 16"/>
                    <a:gd name="T19" fmla="*/ 22 h 24"/>
                    <a:gd name="T20" fmla="*/ 8 w 16"/>
                    <a:gd name="T21" fmla="*/ 24 h 24"/>
                    <a:gd name="T22" fmla="*/ 8 w 16"/>
                    <a:gd name="T23" fmla="*/ 24 h 24"/>
                    <a:gd name="T24" fmla="*/ 10 w 16"/>
                    <a:gd name="T25" fmla="*/ 18 h 24"/>
                    <a:gd name="T26" fmla="*/ 6 w 16"/>
                    <a:gd name="T27" fmla="*/ 14 h 24"/>
                    <a:gd name="T28" fmla="*/ 0 w 16"/>
                    <a:gd name="T29" fmla="*/ 12 h 24"/>
                    <a:gd name="T30" fmla="*/ 0 w 16"/>
                    <a:gd name="T31" fmla="*/ 12 h 24"/>
                    <a:gd name="T32" fmla="*/ 0 w 16"/>
                    <a:gd name="T33" fmla="*/ 4 h 24"/>
                    <a:gd name="T34" fmla="*/ 0 w 16"/>
                    <a:gd name="T35" fmla="*/ 4 h 24"/>
                    <a:gd name="T36" fmla="*/ 4 w 16"/>
                    <a:gd name="T37" fmla="*/ 6 h 24"/>
                    <a:gd name="T38" fmla="*/ 6 w 16"/>
                    <a:gd name="T39" fmla="*/ 6 h 24"/>
                    <a:gd name="T40" fmla="*/ 8 w 16"/>
                    <a:gd name="T41" fmla="*/ 0 h 24"/>
                    <a:gd name="T42" fmla="*/ 8 w 16"/>
                    <a:gd name="T4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6" h="24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10" y="4"/>
                      </a:lnTo>
                      <a:lnTo>
                        <a:pt x="10" y="10"/>
                      </a:lnTo>
                      <a:lnTo>
                        <a:pt x="10" y="14"/>
                      </a:lnTo>
                      <a:lnTo>
                        <a:pt x="12" y="16"/>
                      </a:lnTo>
                      <a:lnTo>
                        <a:pt x="16" y="16"/>
                      </a:lnTo>
                      <a:lnTo>
                        <a:pt x="16" y="16"/>
                      </a:lnTo>
                      <a:lnTo>
                        <a:pt x="14" y="20"/>
                      </a:lnTo>
                      <a:lnTo>
                        <a:pt x="12" y="22"/>
                      </a:lnTo>
                      <a:lnTo>
                        <a:pt x="8" y="24"/>
                      </a:lnTo>
                      <a:lnTo>
                        <a:pt x="8" y="24"/>
                      </a:lnTo>
                      <a:lnTo>
                        <a:pt x="10" y="18"/>
                      </a:lnTo>
                      <a:lnTo>
                        <a:pt x="6" y="14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6"/>
                      </a:lnTo>
                      <a:lnTo>
                        <a:pt x="6" y="6"/>
                      </a:lnTo>
                      <a:lnTo>
                        <a:pt x="8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4" name="Freeform 170"/>
                <p:cNvSpPr>
                  <a:spLocks/>
                </p:cNvSpPr>
                <p:nvPr userDrawn="1"/>
              </p:nvSpPr>
              <p:spPr bwMode="auto">
                <a:xfrm>
                  <a:off x="3175" y="658"/>
                  <a:ext cx="1" cy="3"/>
                </a:xfrm>
                <a:custGeom>
                  <a:avLst/>
                  <a:gdLst>
                    <a:gd name="T0" fmla="*/ 0 w 4"/>
                    <a:gd name="T1" fmla="*/ 0 h 10"/>
                    <a:gd name="T2" fmla="*/ 0 w 4"/>
                    <a:gd name="T3" fmla="*/ 0 h 10"/>
                    <a:gd name="T4" fmla="*/ 4 w 4"/>
                    <a:gd name="T5" fmla="*/ 0 h 10"/>
                    <a:gd name="T6" fmla="*/ 4 w 4"/>
                    <a:gd name="T7" fmla="*/ 2 h 10"/>
                    <a:gd name="T8" fmla="*/ 4 w 4"/>
                    <a:gd name="T9" fmla="*/ 10 h 10"/>
                    <a:gd name="T10" fmla="*/ 4 w 4"/>
                    <a:gd name="T11" fmla="*/ 10 h 10"/>
                    <a:gd name="T12" fmla="*/ 0 w 4"/>
                    <a:gd name="T13" fmla="*/ 6 h 10"/>
                    <a:gd name="T14" fmla="*/ 0 w 4"/>
                    <a:gd name="T15" fmla="*/ 2 h 10"/>
                    <a:gd name="T16" fmla="*/ 0 w 4"/>
                    <a:gd name="T17" fmla="*/ 0 h 10"/>
                    <a:gd name="T18" fmla="*/ 0 w 4"/>
                    <a:gd name="T1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" h="1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4" y="10"/>
                      </a:lnTo>
                      <a:lnTo>
                        <a:pt x="4" y="10"/>
                      </a:ln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5" name="Freeform 171"/>
                <p:cNvSpPr>
                  <a:spLocks/>
                </p:cNvSpPr>
                <p:nvPr userDrawn="1"/>
              </p:nvSpPr>
              <p:spPr bwMode="auto">
                <a:xfrm>
                  <a:off x="4175" y="660"/>
                  <a:ext cx="4" cy="1"/>
                </a:xfrm>
                <a:custGeom>
                  <a:avLst/>
                  <a:gdLst>
                    <a:gd name="T0" fmla="*/ 0 w 14"/>
                    <a:gd name="T1" fmla="*/ 0 h 4"/>
                    <a:gd name="T2" fmla="*/ 0 w 14"/>
                    <a:gd name="T3" fmla="*/ 0 h 4"/>
                    <a:gd name="T4" fmla="*/ 14 w 14"/>
                    <a:gd name="T5" fmla="*/ 0 h 4"/>
                    <a:gd name="T6" fmla="*/ 14 w 14"/>
                    <a:gd name="T7" fmla="*/ 0 h 4"/>
                    <a:gd name="T8" fmla="*/ 14 w 14"/>
                    <a:gd name="T9" fmla="*/ 2 h 4"/>
                    <a:gd name="T10" fmla="*/ 14 w 14"/>
                    <a:gd name="T11" fmla="*/ 4 h 4"/>
                    <a:gd name="T12" fmla="*/ 8 w 14"/>
                    <a:gd name="T13" fmla="*/ 4 h 4"/>
                    <a:gd name="T14" fmla="*/ 4 w 14"/>
                    <a:gd name="T15" fmla="*/ 2 h 4"/>
                    <a:gd name="T16" fmla="*/ 0 w 14"/>
                    <a:gd name="T17" fmla="*/ 0 h 4"/>
                    <a:gd name="T18" fmla="*/ 0 w 14"/>
                    <a:gd name="T1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4" y="2"/>
                      </a:lnTo>
                      <a:lnTo>
                        <a:pt x="14" y="4"/>
                      </a:lnTo>
                      <a:lnTo>
                        <a:pt x="8" y="4"/>
                      </a:lnTo>
                      <a:lnTo>
                        <a:pt x="4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" name="Freeform 172"/>
                <p:cNvSpPr>
                  <a:spLocks/>
                </p:cNvSpPr>
                <p:nvPr userDrawn="1"/>
              </p:nvSpPr>
              <p:spPr bwMode="auto">
                <a:xfrm>
                  <a:off x="4095" y="667"/>
                  <a:ext cx="11" cy="26"/>
                </a:xfrm>
                <a:custGeom>
                  <a:avLst/>
                  <a:gdLst>
                    <a:gd name="T0" fmla="*/ 20 w 42"/>
                    <a:gd name="T1" fmla="*/ 0 h 102"/>
                    <a:gd name="T2" fmla="*/ 20 w 42"/>
                    <a:gd name="T3" fmla="*/ 0 h 102"/>
                    <a:gd name="T4" fmla="*/ 24 w 42"/>
                    <a:gd name="T5" fmla="*/ 0 h 102"/>
                    <a:gd name="T6" fmla="*/ 24 w 42"/>
                    <a:gd name="T7" fmla="*/ 2 h 102"/>
                    <a:gd name="T8" fmla="*/ 28 w 42"/>
                    <a:gd name="T9" fmla="*/ 8 h 102"/>
                    <a:gd name="T10" fmla="*/ 30 w 42"/>
                    <a:gd name="T11" fmla="*/ 24 h 102"/>
                    <a:gd name="T12" fmla="*/ 30 w 42"/>
                    <a:gd name="T13" fmla="*/ 24 h 102"/>
                    <a:gd name="T14" fmla="*/ 34 w 42"/>
                    <a:gd name="T15" fmla="*/ 26 h 102"/>
                    <a:gd name="T16" fmla="*/ 36 w 42"/>
                    <a:gd name="T17" fmla="*/ 30 h 102"/>
                    <a:gd name="T18" fmla="*/ 38 w 42"/>
                    <a:gd name="T19" fmla="*/ 38 h 102"/>
                    <a:gd name="T20" fmla="*/ 40 w 42"/>
                    <a:gd name="T21" fmla="*/ 48 h 102"/>
                    <a:gd name="T22" fmla="*/ 42 w 42"/>
                    <a:gd name="T23" fmla="*/ 56 h 102"/>
                    <a:gd name="T24" fmla="*/ 42 w 42"/>
                    <a:gd name="T25" fmla="*/ 56 h 102"/>
                    <a:gd name="T26" fmla="*/ 40 w 42"/>
                    <a:gd name="T27" fmla="*/ 60 h 102"/>
                    <a:gd name="T28" fmla="*/ 38 w 42"/>
                    <a:gd name="T29" fmla="*/ 62 h 102"/>
                    <a:gd name="T30" fmla="*/ 34 w 42"/>
                    <a:gd name="T31" fmla="*/ 62 h 102"/>
                    <a:gd name="T32" fmla="*/ 34 w 42"/>
                    <a:gd name="T33" fmla="*/ 62 h 102"/>
                    <a:gd name="T34" fmla="*/ 36 w 42"/>
                    <a:gd name="T35" fmla="*/ 84 h 102"/>
                    <a:gd name="T36" fmla="*/ 34 w 42"/>
                    <a:gd name="T37" fmla="*/ 102 h 102"/>
                    <a:gd name="T38" fmla="*/ 34 w 42"/>
                    <a:gd name="T39" fmla="*/ 102 h 102"/>
                    <a:gd name="T40" fmla="*/ 30 w 42"/>
                    <a:gd name="T41" fmla="*/ 98 h 102"/>
                    <a:gd name="T42" fmla="*/ 24 w 42"/>
                    <a:gd name="T43" fmla="*/ 96 h 102"/>
                    <a:gd name="T44" fmla="*/ 14 w 42"/>
                    <a:gd name="T45" fmla="*/ 90 h 102"/>
                    <a:gd name="T46" fmla="*/ 14 w 42"/>
                    <a:gd name="T47" fmla="*/ 90 h 102"/>
                    <a:gd name="T48" fmla="*/ 14 w 42"/>
                    <a:gd name="T49" fmla="*/ 88 h 102"/>
                    <a:gd name="T50" fmla="*/ 16 w 42"/>
                    <a:gd name="T51" fmla="*/ 86 h 102"/>
                    <a:gd name="T52" fmla="*/ 18 w 42"/>
                    <a:gd name="T53" fmla="*/ 84 h 102"/>
                    <a:gd name="T54" fmla="*/ 18 w 42"/>
                    <a:gd name="T55" fmla="*/ 82 h 102"/>
                    <a:gd name="T56" fmla="*/ 18 w 42"/>
                    <a:gd name="T57" fmla="*/ 82 h 102"/>
                    <a:gd name="T58" fmla="*/ 18 w 42"/>
                    <a:gd name="T59" fmla="*/ 80 h 102"/>
                    <a:gd name="T60" fmla="*/ 16 w 42"/>
                    <a:gd name="T61" fmla="*/ 80 h 102"/>
                    <a:gd name="T62" fmla="*/ 10 w 42"/>
                    <a:gd name="T63" fmla="*/ 80 h 102"/>
                    <a:gd name="T64" fmla="*/ 10 w 42"/>
                    <a:gd name="T65" fmla="*/ 80 h 102"/>
                    <a:gd name="T66" fmla="*/ 10 w 42"/>
                    <a:gd name="T67" fmla="*/ 72 h 102"/>
                    <a:gd name="T68" fmla="*/ 8 w 42"/>
                    <a:gd name="T69" fmla="*/ 70 h 102"/>
                    <a:gd name="T70" fmla="*/ 4 w 42"/>
                    <a:gd name="T71" fmla="*/ 72 h 102"/>
                    <a:gd name="T72" fmla="*/ 4 w 42"/>
                    <a:gd name="T73" fmla="*/ 72 h 102"/>
                    <a:gd name="T74" fmla="*/ 6 w 42"/>
                    <a:gd name="T75" fmla="*/ 66 h 102"/>
                    <a:gd name="T76" fmla="*/ 6 w 42"/>
                    <a:gd name="T77" fmla="*/ 60 h 102"/>
                    <a:gd name="T78" fmla="*/ 4 w 42"/>
                    <a:gd name="T79" fmla="*/ 56 h 102"/>
                    <a:gd name="T80" fmla="*/ 0 w 42"/>
                    <a:gd name="T81" fmla="*/ 52 h 102"/>
                    <a:gd name="T82" fmla="*/ 0 w 42"/>
                    <a:gd name="T83" fmla="*/ 52 h 102"/>
                    <a:gd name="T84" fmla="*/ 2 w 42"/>
                    <a:gd name="T85" fmla="*/ 46 h 102"/>
                    <a:gd name="T86" fmla="*/ 2 w 42"/>
                    <a:gd name="T87" fmla="*/ 42 h 102"/>
                    <a:gd name="T88" fmla="*/ 2 w 42"/>
                    <a:gd name="T89" fmla="*/ 36 h 102"/>
                    <a:gd name="T90" fmla="*/ 2 w 42"/>
                    <a:gd name="T91" fmla="*/ 28 h 102"/>
                    <a:gd name="T92" fmla="*/ 2 w 42"/>
                    <a:gd name="T93" fmla="*/ 28 h 102"/>
                    <a:gd name="T94" fmla="*/ 6 w 42"/>
                    <a:gd name="T95" fmla="*/ 28 h 102"/>
                    <a:gd name="T96" fmla="*/ 10 w 42"/>
                    <a:gd name="T97" fmla="*/ 26 h 102"/>
                    <a:gd name="T98" fmla="*/ 12 w 42"/>
                    <a:gd name="T99" fmla="*/ 22 h 102"/>
                    <a:gd name="T100" fmla="*/ 14 w 42"/>
                    <a:gd name="T101" fmla="*/ 18 h 102"/>
                    <a:gd name="T102" fmla="*/ 14 w 42"/>
                    <a:gd name="T103" fmla="*/ 18 h 102"/>
                    <a:gd name="T104" fmla="*/ 18 w 42"/>
                    <a:gd name="T105" fmla="*/ 16 h 102"/>
                    <a:gd name="T106" fmla="*/ 22 w 42"/>
                    <a:gd name="T107" fmla="*/ 20 h 102"/>
                    <a:gd name="T108" fmla="*/ 22 w 42"/>
                    <a:gd name="T109" fmla="*/ 20 h 102"/>
                    <a:gd name="T110" fmla="*/ 24 w 42"/>
                    <a:gd name="T111" fmla="*/ 16 h 102"/>
                    <a:gd name="T112" fmla="*/ 24 w 42"/>
                    <a:gd name="T113" fmla="*/ 10 h 102"/>
                    <a:gd name="T114" fmla="*/ 20 w 42"/>
                    <a:gd name="T115" fmla="*/ 0 h 102"/>
                    <a:gd name="T116" fmla="*/ 20 w 42"/>
                    <a:gd name="T117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42" h="102">
                      <a:moveTo>
                        <a:pt x="20" y="0"/>
                      </a:moveTo>
                      <a:lnTo>
                        <a:pt x="20" y="0"/>
                      </a:lnTo>
                      <a:lnTo>
                        <a:pt x="24" y="0"/>
                      </a:lnTo>
                      <a:lnTo>
                        <a:pt x="24" y="2"/>
                      </a:lnTo>
                      <a:lnTo>
                        <a:pt x="28" y="8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34" y="26"/>
                      </a:lnTo>
                      <a:lnTo>
                        <a:pt x="36" y="30"/>
                      </a:lnTo>
                      <a:lnTo>
                        <a:pt x="38" y="38"/>
                      </a:lnTo>
                      <a:lnTo>
                        <a:pt x="40" y="48"/>
                      </a:lnTo>
                      <a:lnTo>
                        <a:pt x="42" y="56"/>
                      </a:lnTo>
                      <a:lnTo>
                        <a:pt x="42" y="56"/>
                      </a:lnTo>
                      <a:lnTo>
                        <a:pt x="40" y="60"/>
                      </a:lnTo>
                      <a:lnTo>
                        <a:pt x="38" y="62"/>
                      </a:lnTo>
                      <a:lnTo>
                        <a:pt x="34" y="62"/>
                      </a:lnTo>
                      <a:lnTo>
                        <a:pt x="34" y="62"/>
                      </a:lnTo>
                      <a:lnTo>
                        <a:pt x="36" y="84"/>
                      </a:lnTo>
                      <a:lnTo>
                        <a:pt x="34" y="102"/>
                      </a:lnTo>
                      <a:lnTo>
                        <a:pt x="34" y="102"/>
                      </a:lnTo>
                      <a:lnTo>
                        <a:pt x="30" y="98"/>
                      </a:lnTo>
                      <a:lnTo>
                        <a:pt x="24" y="96"/>
                      </a:lnTo>
                      <a:lnTo>
                        <a:pt x="14" y="90"/>
                      </a:lnTo>
                      <a:lnTo>
                        <a:pt x="14" y="90"/>
                      </a:lnTo>
                      <a:lnTo>
                        <a:pt x="14" y="88"/>
                      </a:lnTo>
                      <a:lnTo>
                        <a:pt x="16" y="86"/>
                      </a:lnTo>
                      <a:lnTo>
                        <a:pt x="18" y="84"/>
                      </a:lnTo>
                      <a:lnTo>
                        <a:pt x="18" y="82"/>
                      </a:lnTo>
                      <a:lnTo>
                        <a:pt x="18" y="82"/>
                      </a:lnTo>
                      <a:lnTo>
                        <a:pt x="18" y="80"/>
                      </a:lnTo>
                      <a:lnTo>
                        <a:pt x="16" y="80"/>
                      </a:lnTo>
                      <a:lnTo>
                        <a:pt x="10" y="80"/>
                      </a:lnTo>
                      <a:lnTo>
                        <a:pt x="10" y="80"/>
                      </a:lnTo>
                      <a:lnTo>
                        <a:pt x="10" y="72"/>
                      </a:lnTo>
                      <a:lnTo>
                        <a:pt x="8" y="70"/>
                      </a:lnTo>
                      <a:lnTo>
                        <a:pt x="4" y="72"/>
                      </a:lnTo>
                      <a:lnTo>
                        <a:pt x="4" y="72"/>
                      </a:lnTo>
                      <a:lnTo>
                        <a:pt x="6" y="66"/>
                      </a:lnTo>
                      <a:lnTo>
                        <a:pt x="6" y="60"/>
                      </a:lnTo>
                      <a:lnTo>
                        <a:pt x="4" y="56"/>
                      </a:lnTo>
                      <a:lnTo>
                        <a:pt x="0" y="52"/>
                      </a:lnTo>
                      <a:lnTo>
                        <a:pt x="0" y="52"/>
                      </a:lnTo>
                      <a:lnTo>
                        <a:pt x="2" y="46"/>
                      </a:lnTo>
                      <a:lnTo>
                        <a:pt x="2" y="42"/>
                      </a:lnTo>
                      <a:lnTo>
                        <a:pt x="2" y="36"/>
                      </a:lnTo>
                      <a:lnTo>
                        <a:pt x="2" y="28"/>
                      </a:lnTo>
                      <a:lnTo>
                        <a:pt x="2" y="28"/>
                      </a:lnTo>
                      <a:lnTo>
                        <a:pt x="6" y="28"/>
                      </a:lnTo>
                      <a:lnTo>
                        <a:pt x="10" y="26"/>
                      </a:lnTo>
                      <a:lnTo>
                        <a:pt x="12" y="22"/>
                      </a:lnTo>
                      <a:lnTo>
                        <a:pt x="14" y="18"/>
                      </a:lnTo>
                      <a:lnTo>
                        <a:pt x="14" y="18"/>
                      </a:lnTo>
                      <a:lnTo>
                        <a:pt x="18" y="16"/>
                      </a:lnTo>
                      <a:lnTo>
                        <a:pt x="22" y="20"/>
                      </a:lnTo>
                      <a:lnTo>
                        <a:pt x="22" y="20"/>
                      </a:lnTo>
                      <a:lnTo>
                        <a:pt x="24" y="16"/>
                      </a:lnTo>
                      <a:lnTo>
                        <a:pt x="24" y="1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7" name="Freeform 173"/>
                <p:cNvSpPr>
                  <a:spLocks/>
                </p:cNvSpPr>
                <p:nvPr userDrawn="1"/>
              </p:nvSpPr>
              <p:spPr bwMode="auto">
                <a:xfrm>
                  <a:off x="3153" y="680"/>
                  <a:ext cx="6" cy="14"/>
                </a:xfrm>
                <a:custGeom>
                  <a:avLst/>
                  <a:gdLst>
                    <a:gd name="T0" fmla="*/ 26 w 26"/>
                    <a:gd name="T1" fmla="*/ 0 h 54"/>
                    <a:gd name="T2" fmla="*/ 26 w 26"/>
                    <a:gd name="T3" fmla="*/ 0 h 54"/>
                    <a:gd name="T4" fmla="*/ 22 w 26"/>
                    <a:gd name="T5" fmla="*/ 14 h 54"/>
                    <a:gd name="T6" fmla="*/ 18 w 26"/>
                    <a:gd name="T7" fmla="*/ 30 h 54"/>
                    <a:gd name="T8" fmla="*/ 10 w 26"/>
                    <a:gd name="T9" fmla="*/ 44 h 54"/>
                    <a:gd name="T10" fmla="*/ 6 w 26"/>
                    <a:gd name="T11" fmla="*/ 50 h 54"/>
                    <a:gd name="T12" fmla="*/ 0 w 26"/>
                    <a:gd name="T13" fmla="*/ 54 h 54"/>
                    <a:gd name="T14" fmla="*/ 0 w 26"/>
                    <a:gd name="T15" fmla="*/ 54 h 54"/>
                    <a:gd name="T16" fmla="*/ 0 w 26"/>
                    <a:gd name="T17" fmla="*/ 46 h 54"/>
                    <a:gd name="T18" fmla="*/ 0 w 26"/>
                    <a:gd name="T19" fmla="*/ 38 h 54"/>
                    <a:gd name="T20" fmla="*/ 4 w 26"/>
                    <a:gd name="T21" fmla="*/ 32 h 54"/>
                    <a:gd name="T22" fmla="*/ 8 w 26"/>
                    <a:gd name="T23" fmla="*/ 24 h 54"/>
                    <a:gd name="T24" fmla="*/ 18 w 26"/>
                    <a:gd name="T25" fmla="*/ 12 h 54"/>
                    <a:gd name="T26" fmla="*/ 22 w 26"/>
                    <a:gd name="T27" fmla="*/ 6 h 54"/>
                    <a:gd name="T28" fmla="*/ 26 w 26"/>
                    <a:gd name="T29" fmla="*/ 0 h 54"/>
                    <a:gd name="T30" fmla="*/ 26 w 26"/>
                    <a:gd name="T31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6" h="54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2" y="14"/>
                      </a:lnTo>
                      <a:lnTo>
                        <a:pt x="18" y="30"/>
                      </a:lnTo>
                      <a:lnTo>
                        <a:pt x="10" y="44"/>
                      </a:lnTo>
                      <a:lnTo>
                        <a:pt x="6" y="50"/>
                      </a:lnTo>
                      <a:lnTo>
                        <a:pt x="0" y="54"/>
                      </a:lnTo>
                      <a:lnTo>
                        <a:pt x="0" y="54"/>
                      </a:lnTo>
                      <a:lnTo>
                        <a:pt x="0" y="46"/>
                      </a:lnTo>
                      <a:lnTo>
                        <a:pt x="0" y="38"/>
                      </a:lnTo>
                      <a:lnTo>
                        <a:pt x="4" y="32"/>
                      </a:lnTo>
                      <a:lnTo>
                        <a:pt x="8" y="24"/>
                      </a:lnTo>
                      <a:lnTo>
                        <a:pt x="18" y="12"/>
                      </a:lnTo>
                      <a:lnTo>
                        <a:pt x="22" y="6"/>
                      </a:lnTo>
                      <a:lnTo>
                        <a:pt x="26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8" name="Freeform 174"/>
                <p:cNvSpPr>
                  <a:spLocks/>
                </p:cNvSpPr>
                <p:nvPr userDrawn="1"/>
              </p:nvSpPr>
              <p:spPr bwMode="auto">
                <a:xfrm>
                  <a:off x="4264" y="683"/>
                  <a:ext cx="3" cy="3"/>
                </a:xfrm>
                <a:custGeom>
                  <a:avLst/>
                  <a:gdLst>
                    <a:gd name="T0" fmla="*/ 4 w 10"/>
                    <a:gd name="T1" fmla="*/ 0 h 12"/>
                    <a:gd name="T2" fmla="*/ 4 w 10"/>
                    <a:gd name="T3" fmla="*/ 0 h 12"/>
                    <a:gd name="T4" fmla="*/ 10 w 10"/>
                    <a:gd name="T5" fmla="*/ 4 h 12"/>
                    <a:gd name="T6" fmla="*/ 10 w 10"/>
                    <a:gd name="T7" fmla="*/ 12 h 12"/>
                    <a:gd name="T8" fmla="*/ 10 w 10"/>
                    <a:gd name="T9" fmla="*/ 12 h 12"/>
                    <a:gd name="T10" fmla="*/ 6 w 10"/>
                    <a:gd name="T11" fmla="*/ 10 h 12"/>
                    <a:gd name="T12" fmla="*/ 4 w 10"/>
                    <a:gd name="T13" fmla="*/ 10 h 12"/>
                    <a:gd name="T14" fmla="*/ 2 w 10"/>
                    <a:gd name="T15" fmla="*/ 6 h 12"/>
                    <a:gd name="T16" fmla="*/ 0 w 10"/>
                    <a:gd name="T17" fmla="*/ 2 h 12"/>
                    <a:gd name="T18" fmla="*/ 0 w 10"/>
                    <a:gd name="T19" fmla="*/ 2 h 12"/>
                    <a:gd name="T20" fmla="*/ 4 w 10"/>
                    <a:gd name="T21" fmla="*/ 2 h 12"/>
                    <a:gd name="T22" fmla="*/ 4 w 10"/>
                    <a:gd name="T23" fmla="*/ 0 h 12"/>
                    <a:gd name="T24" fmla="*/ 4 w 10"/>
                    <a:gd name="T2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" h="12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0" y="4"/>
                      </a:lnTo>
                      <a:lnTo>
                        <a:pt x="10" y="12"/>
                      </a:lnTo>
                      <a:lnTo>
                        <a:pt x="10" y="12"/>
                      </a:lnTo>
                      <a:lnTo>
                        <a:pt x="6" y="10"/>
                      </a:lnTo>
                      <a:lnTo>
                        <a:pt x="4" y="10"/>
                      </a:lnTo>
                      <a:lnTo>
                        <a:pt x="2" y="6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9" name="Freeform 175"/>
                <p:cNvSpPr>
                  <a:spLocks/>
                </p:cNvSpPr>
                <p:nvPr userDrawn="1"/>
              </p:nvSpPr>
              <p:spPr bwMode="auto">
                <a:xfrm>
                  <a:off x="4275" y="686"/>
                  <a:ext cx="2" cy="2"/>
                </a:xfrm>
                <a:custGeom>
                  <a:avLst/>
                  <a:gdLst>
                    <a:gd name="T0" fmla="*/ 8 w 8"/>
                    <a:gd name="T1" fmla="*/ 8 h 8"/>
                    <a:gd name="T2" fmla="*/ 8 w 8"/>
                    <a:gd name="T3" fmla="*/ 8 h 8"/>
                    <a:gd name="T4" fmla="*/ 6 w 8"/>
                    <a:gd name="T5" fmla="*/ 6 h 8"/>
                    <a:gd name="T6" fmla="*/ 4 w 8"/>
                    <a:gd name="T7" fmla="*/ 6 h 8"/>
                    <a:gd name="T8" fmla="*/ 0 w 8"/>
                    <a:gd name="T9" fmla="*/ 4 h 8"/>
                    <a:gd name="T10" fmla="*/ 0 w 8"/>
                    <a:gd name="T11" fmla="*/ 4 h 8"/>
                    <a:gd name="T12" fmla="*/ 2 w 8"/>
                    <a:gd name="T13" fmla="*/ 0 h 8"/>
                    <a:gd name="T14" fmla="*/ 6 w 8"/>
                    <a:gd name="T15" fmla="*/ 0 h 8"/>
                    <a:gd name="T16" fmla="*/ 8 w 8"/>
                    <a:gd name="T17" fmla="*/ 2 h 8"/>
                    <a:gd name="T18" fmla="*/ 8 w 8"/>
                    <a:gd name="T19" fmla="*/ 8 h 8"/>
                    <a:gd name="T20" fmla="*/ 8 w 8"/>
                    <a:gd name="T21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" h="8">
                      <a:moveTo>
                        <a:pt x="8" y="8"/>
                      </a:moveTo>
                      <a:lnTo>
                        <a:pt x="8" y="8"/>
                      </a:lnTo>
                      <a:lnTo>
                        <a:pt x="6" y="6"/>
                      </a:lnTo>
                      <a:lnTo>
                        <a:pt x="4" y="6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8" y="2"/>
                      </a:lnTo>
                      <a:lnTo>
                        <a:pt x="8" y="8"/>
                      </a:lnTo>
                      <a:lnTo>
                        <a:pt x="8" y="8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0" name="Freeform 176"/>
                <p:cNvSpPr>
                  <a:spLocks/>
                </p:cNvSpPr>
                <p:nvPr userDrawn="1"/>
              </p:nvSpPr>
              <p:spPr bwMode="auto">
                <a:xfrm>
                  <a:off x="4278" y="689"/>
                  <a:ext cx="3" cy="3"/>
                </a:xfrm>
                <a:custGeom>
                  <a:avLst/>
                  <a:gdLst>
                    <a:gd name="T0" fmla="*/ 10 w 12"/>
                    <a:gd name="T1" fmla="*/ 0 h 12"/>
                    <a:gd name="T2" fmla="*/ 10 w 12"/>
                    <a:gd name="T3" fmla="*/ 0 h 12"/>
                    <a:gd name="T4" fmla="*/ 12 w 12"/>
                    <a:gd name="T5" fmla="*/ 6 h 12"/>
                    <a:gd name="T6" fmla="*/ 10 w 12"/>
                    <a:gd name="T7" fmla="*/ 12 h 12"/>
                    <a:gd name="T8" fmla="*/ 10 w 12"/>
                    <a:gd name="T9" fmla="*/ 12 h 12"/>
                    <a:gd name="T10" fmla="*/ 4 w 12"/>
                    <a:gd name="T11" fmla="*/ 12 h 12"/>
                    <a:gd name="T12" fmla="*/ 0 w 12"/>
                    <a:gd name="T13" fmla="*/ 10 h 12"/>
                    <a:gd name="T14" fmla="*/ 0 w 12"/>
                    <a:gd name="T15" fmla="*/ 10 h 12"/>
                    <a:gd name="T16" fmla="*/ 2 w 12"/>
                    <a:gd name="T17" fmla="*/ 6 h 12"/>
                    <a:gd name="T18" fmla="*/ 4 w 12"/>
                    <a:gd name="T19" fmla="*/ 4 h 12"/>
                    <a:gd name="T20" fmla="*/ 10 w 12"/>
                    <a:gd name="T21" fmla="*/ 0 h 12"/>
                    <a:gd name="T22" fmla="*/ 10 w 12"/>
                    <a:gd name="T2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" h="12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10" y="12"/>
                      </a:lnTo>
                      <a:lnTo>
                        <a:pt x="4" y="12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4" y="4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1" name="Freeform 177"/>
                <p:cNvSpPr>
                  <a:spLocks/>
                </p:cNvSpPr>
                <p:nvPr userDrawn="1"/>
              </p:nvSpPr>
              <p:spPr bwMode="auto">
                <a:xfrm>
                  <a:off x="4274" y="693"/>
                  <a:ext cx="4" cy="5"/>
                </a:xfrm>
                <a:custGeom>
                  <a:avLst/>
                  <a:gdLst>
                    <a:gd name="T0" fmla="*/ 10 w 14"/>
                    <a:gd name="T1" fmla="*/ 0 h 20"/>
                    <a:gd name="T2" fmla="*/ 10 w 14"/>
                    <a:gd name="T3" fmla="*/ 0 h 20"/>
                    <a:gd name="T4" fmla="*/ 12 w 14"/>
                    <a:gd name="T5" fmla="*/ 4 h 20"/>
                    <a:gd name="T6" fmla="*/ 12 w 14"/>
                    <a:gd name="T7" fmla="*/ 10 h 20"/>
                    <a:gd name="T8" fmla="*/ 12 w 14"/>
                    <a:gd name="T9" fmla="*/ 14 h 20"/>
                    <a:gd name="T10" fmla="*/ 14 w 14"/>
                    <a:gd name="T11" fmla="*/ 18 h 20"/>
                    <a:gd name="T12" fmla="*/ 14 w 14"/>
                    <a:gd name="T13" fmla="*/ 18 h 20"/>
                    <a:gd name="T14" fmla="*/ 12 w 14"/>
                    <a:gd name="T15" fmla="*/ 16 h 20"/>
                    <a:gd name="T16" fmla="*/ 8 w 14"/>
                    <a:gd name="T17" fmla="*/ 16 h 20"/>
                    <a:gd name="T18" fmla="*/ 4 w 14"/>
                    <a:gd name="T19" fmla="*/ 20 h 20"/>
                    <a:gd name="T20" fmla="*/ 4 w 14"/>
                    <a:gd name="T21" fmla="*/ 20 h 20"/>
                    <a:gd name="T22" fmla="*/ 2 w 14"/>
                    <a:gd name="T23" fmla="*/ 16 h 20"/>
                    <a:gd name="T24" fmla="*/ 2 w 14"/>
                    <a:gd name="T25" fmla="*/ 14 h 20"/>
                    <a:gd name="T26" fmla="*/ 2 w 14"/>
                    <a:gd name="T27" fmla="*/ 12 h 20"/>
                    <a:gd name="T28" fmla="*/ 0 w 14"/>
                    <a:gd name="T29" fmla="*/ 10 h 20"/>
                    <a:gd name="T30" fmla="*/ 0 w 14"/>
                    <a:gd name="T31" fmla="*/ 10 h 20"/>
                    <a:gd name="T32" fmla="*/ 2 w 14"/>
                    <a:gd name="T33" fmla="*/ 8 h 20"/>
                    <a:gd name="T34" fmla="*/ 6 w 14"/>
                    <a:gd name="T35" fmla="*/ 6 h 20"/>
                    <a:gd name="T36" fmla="*/ 10 w 14"/>
                    <a:gd name="T37" fmla="*/ 4 h 20"/>
                    <a:gd name="T38" fmla="*/ 10 w 14"/>
                    <a:gd name="T39" fmla="*/ 0 h 20"/>
                    <a:gd name="T40" fmla="*/ 10 w 14"/>
                    <a:gd name="T41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" h="20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12" y="4"/>
                      </a:lnTo>
                      <a:lnTo>
                        <a:pt x="12" y="10"/>
                      </a:lnTo>
                      <a:lnTo>
                        <a:pt x="12" y="14"/>
                      </a:lnTo>
                      <a:lnTo>
                        <a:pt x="14" y="18"/>
                      </a:lnTo>
                      <a:lnTo>
                        <a:pt x="14" y="18"/>
                      </a:lnTo>
                      <a:lnTo>
                        <a:pt x="12" y="16"/>
                      </a:lnTo>
                      <a:lnTo>
                        <a:pt x="8" y="16"/>
                      </a:lnTo>
                      <a:lnTo>
                        <a:pt x="4" y="20"/>
                      </a:lnTo>
                      <a:lnTo>
                        <a:pt x="4" y="20"/>
                      </a:lnTo>
                      <a:lnTo>
                        <a:pt x="2" y="16"/>
                      </a:lnTo>
                      <a:lnTo>
                        <a:pt x="2" y="14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8"/>
                      </a:lnTo>
                      <a:lnTo>
                        <a:pt x="6" y="6"/>
                      </a:lnTo>
                      <a:lnTo>
                        <a:pt x="10" y="4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2" name="Freeform 178"/>
                <p:cNvSpPr>
                  <a:spLocks/>
                </p:cNvSpPr>
                <p:nvPr userDrawn="1"/>
              </p:nvSpPr>
              <p:spPr bwMode="auto">
                <a:xfrm>
                  <a:off x="4094" y="695"/>
                  <a:ext cx="20" cy="40"/>
                </a:xfrm>
                <a:custGeom>
                  <a:avLst/>
                  <a:gdLst>
                    <a:gd name="T0" fmla="*/ 38 w 76"/>
                    <a:gd name="T1" fmla="*/ 0 h 152"/>
                    <a:gd name="T2" fmla="*/ 52 w 76"/>
                    <a:gd name="T3" fmla="*/ 10 h 152"/>
                    <a:gd name="T4" fmla="*/ 64 w 76"/>
                    <a:gd name="T5" fmla="*/ 28 h 152"/>
                    <a:gd name="T6" fmla="*/ 70 w 76"/>
                    <a:gd name="T7" fmla="*/ 46 h 152"/>
                    <a:gd name="T8" fmla="*/ 66 w 76"/>
                    <a:gd name="T9" fmla="*/ 66 h 152"/>
                    <a:gd name="T10" fmla="*/ 70 w 76"/>
                    <a:gd name="T11" fmla="*/ 74 h 152"/>
                    <a:gd name="T12" fmla="*/ 76 w 76"/>
                    <a:gd name="T13" fmla="*/ 100 h 152"/>
                    <a:gd name="T14" fmla="*/ 76 w 76"/>
                    <a:gd name="T15" fmla="*/ 136 h 152"/>
                    <a:gd name="T16" fmla="*/ 54 w 76"/>
                    <a:gd name="T17" fmla="*/ 130 h 152"/>
                    <a:gd name="T18" fmla="*/ 54 w 76"/>
                    <a:gd name="T19" fmla="*/ 136 h 152"/>
                    <a:gd name="T20" fmla="*/ 54 w 76"/>
                    <a:gd name="T21" fmla="*/ 146 h 152"/>
                    <a:gd name="T22" fmla="*/ 50 w 76"/>
                    <a:gd name="T23" fmla="*/ 152 h 152"/>
                    <a:gd name="T24" fmla="*/ 42 w 76"/>
                    <a:gd name="T25" fmla="*/ 150 h 152"/>
                    <a:gd name="T26" fmla="*/ 36 w 76"/>
                    <a:gd name="T27" fmla="*/ 152 h 152"/>
                    <a:gd name="T28" fmla="*/ 34 w 76"/>
                    <a:gd name="T29" fmla="*/ 146 h 152"/>
                    <a:gd name="T30" fmla="*/ 30 w 76"/>
                    <a:gd name="T31" fmla="*/ 142 h 152"/>
                    <a:gd name="T32" fmla="*/ 26 w 76"/>
                    <a:gd name="T33" fmla="*/ 148 h 152"/>
                    <a:gd name="T34" fmla="*/ 22 w 76"/>
                    <a:gd name="T35" fmla="*/ 144 h 152"/>
                    <a:gd name="T36" fmla="*/ 20 w 76"/>
                    <a:gd name="T37" fmla="*/ 138 h 152"/>
                    <a:gd name="T38" fmla="*/ 24 w 76"/>
                    <a:gd name="T39" fmla="*/ 132 h 152"/>
                    <a:gd name="T40" fmla="*/ 20 w 76"/>
                    <a:gd name="T41" fmla="*/ 102 h 152"/>
                    <a:gd name="T42" fmla="*/ 22 w 76"/>
                    <a:gd name="T43" fmla="*/ 98 h 152"/>
                    <a:gd name="T44" fmla="*/ 26 w 76"/>
                    <a:gd name="T45" fmla="*/ 98 h 152"/>
                    <a:gd name="T46" fmla="*/ 26 w 76"/>
                    <a:gd name="T47" fmla="*/ 94 h 152"/>
                    <a:gd name="T48" fmla="*/ 22 w 76"/>
                    <a:gd name="T49" fmla="*/ 88 h 152"/>
                    <a:gd name="T50" fmla="*/ 18 w 76"/>
                    <a:gd name="T51" fmla="*/ 82 h 152"/>
                    <a:gd name="T52" fmla="*/ 20 w 76"/>
                    <a:gd name="T53" fmla="*/ 78 h 152"/>
                    <a:gd name="T54" fmla="*/ 20 w 76"/>
                    <a:gd name="T55" fmla="*/ 66 h 152"/>
                    <a:gd name="T56" fmla="*/ 12 w 76"/>
                    <a:gd name="T57" fmla="*/ 50 h 152"/>
                    <a:gd name="T58" fmla="*/ 2 w 76"/>
                    <a:gd name="T59" fmla="*/ 46 h 152"/>
                    <a:gd name="T60" fmla="*/ 2 w 76"/>
                    <a:gd name="T61" fmla="*/ 34 h 152"/>
                    <a:gd name="T62" fmla="*/ 0 w 76"/>
                    <a:gd name="T63" fmla="*/ 24 h 152"/>
                    <a:gd name="T64" fmla="*/ 12 w 76"/>
                    <a:gd name="T65" fmla="*/ 28 h 152"/>
                    <a:gd name="T66" fmla="*/ 24 w 76"/>
                    <a:gd name="T67" fmla="*/ 22 h 152"/>
                    <a:gd name="T68" fmla="*/ 34 w 76"/>
                    <a:gd name="T69" fmla="*/ 12 h 152"/>
                    <a:gd name="T70" fmla="*/ 38 w 76"/>
                    <a:gd name="T71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76" h="152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46" y="4"/>
                      </a:lnTo>
                      <a:lnTo>
                        <a:pt x="52" y="10"/>
                      </a:lnTo>
                      <a:lnTo>
                        <a:pt x="60" y="18"/>
                      </a:lnTo>
                      <a:lnTo>
                        <a:pt x="64" y="28"/>
                      </a:lnTo>
                      <a:lnTo>
                        <a:pt x="68" y="36"/>
                      </a:lnTo>
                      <a:lnTo>
                        <a:pt x="70" y="46"/>
                      </a:lnTo>
                      <a:lnTo>
                        <a:pt x="70" y="56"/>
                      </a:lnTo>
                      <a:lnTo>
                        <a:pt x="66" y="66"/>
                      </a:lnTo>
                      <a:lnTo>
                        <a:pt x="66" y="66"/>
                      </a:lnTo>
                      <a:lnTo>
                        <a:pt x="70" y="74"/>
                      </a:lnTo>
                      <a:lnTo>
                        <a:pt x="74" y="82"/>
                      </a:lnTo>
                      <a:lnTo>
                        <a:pt x="76" y="100"/>
                      </a:lnTo>
                      <a:lnTo>
                        <a:pt x="76" y="136"/>
                      </a:lnTo>
                      <a:lnTo>
                        <a:pt x="76" y="136"/>
                      </a:lnTo>
                      <a:lnTo>
                        <a:pt x="64" y="134"/>
                      </a:lnTo>
                      <a:lnTo>
                        <a:pt x="54" y="130"/>
                      </a:lnTo>
                      <a:lnTo>
                        <a:pt x="54" y="130"/>
                      </a:lnTo>
                      <a:lnTo>
                        <a:pt x="54" y="136"/>
                      </a:lnTo>
                      <a:lnTo>
                        <a:pt x="54" y="142"/>
                      </a:lnTo>
                      <a:lnTo>
                        <a:pt x="54" y="146"/>
                      </a:lnTo>
                      <a:lnTo>
                        <a:pt x="52" y="150"/>
                      </a:lnTo>
                      <a:lnTo>
                        <a:pt x="50" y="152"/>
                      </a:lnTo>
                      <a:lnTo>
                        <a:pt x="50" y="152"/>
                      </a:lnTo>
                      <a:lnTo>
                        <a:pt x="42" y="150"/>
                      </a:lnTo>
                      <a:lnTo>
                        <a:pt x="36" y="152"/>
                      </a:lnTo>
                      <a:lnTo>
                        <a:pt x="36" y="152"/>
                      </a:lnTo>
                      <a:lnTo>
                        <a:pt x="36" y="148"/>
                      </a:lnTo>
                      <a:lnTo>
                        <a:pt x="34" y="146"/>
                      </a:lnTo>
                      <a:lnTo>
                        <a:pt x="32" y="144"/>
                      </a:lnTo>
                      <a:lnTo>
                        <a:pt x="30" y="142"/>
                      </a:lnTo>
                      <a:lnTo>
                        <a:pt x="30" y="142"/>
                      </a:lnTo>
                      <a:lnTo>
                        <a:pt x="26" y="148"/>
                      </a:lnTo>
                      <a:lnTo>
                        <a:pt x="26" y="148"/>
                      </a:lnTo>
                      <a:lnTo>
                        <a:pt x="22" y="144"/>
                      </a:lnTo>
                      <a:lnTo>
                        <a:pt x="20" y="138"/>
                      </a:lnTo>
                      <a:lnTo>
                        <a:pt x="20" y="138"/>
                      </a:lnTo>
                      <a:lnTo>
                        <a:pt x="24" y="136"/>
                      </a:lnTo>
                      <a:lnTo>
                        <a:pt x="24" y="132"/>
                      </a:lnTo>
                      <a:lnTo>
                        <a:pt x="24" y="122"/>
                      </a:lnTo>
                      <a:lnTo>
                        <a:pt x="20" y="102"/>
                      </a:lnTo>
                      <a:lnTo>
                        <a:pt x="20" y="102"/>
                      </a:lnTo>
                      <a:lnTo>
                        <a:pt x="22" y="98"/>
                      </a:lnTo>
                      <a:lnTo>
                        <a:pt x="24" y="98"/>
                      </a:lnTo>
                      <a:lnTo>
                        <a:pt x="26" y="98"/>
                      </a:lnTo>
                      <a:lnTo>
                        <a:pt x="26" y="94"/>
                      </a:lnTo>
                      <a:lnTo>
                        <a:pt x="26" y="94"/>
                      </a:lnTo>
                      <a:lnTo>
                        <a:pt x="24" y="90"/>
                      </a:lnTo>
                      <a:lnTo>
                        <a:pt x="22" y="88"/>
                      </a:lnTo>
                      <a:lnTo>
                        <a:pt x="18" y="86"/>
                      </a:lnTo>
                      <a:lnTo>
                        <a:pt x="18" y="82"/>
                      </a:lnTo>
                      <a:lnTo>
                        <a:pt x="18" y="82"/>
                      </a:lnTo>
                      <a:lnTo>
                        <a:pt x="20" y="78"/>
                      </a:lnTo>
                      <a:lnTo>
                        <a:pt x="20" y="72"/>
                      </a:lnTo>
                      <a:lnTo>
                        <a:pt x="20" y="66"/>
                      </a:lnTo>
                      <a:lnTo>
                        <a:pt x="18" y="60"/>
                      </a:lnTo>
                      <a:lnTo>
                        <a:pt x="12" y="50"/>
                      </a:lnTo>
                      <a:lnTo>
                        <a:pt x="6" y="48"/>
                      </a:lnTo>
                      <a:lnTo>
                        <a:pt x="2" y="46"/>
                      </a:lnTo>
                      <a:lnTo>
                        <a:pt x="2" y="46"/>
                      </a:lnTo>
                      <a:lnTo>
                        <a:pt x="2" y="34"/>
                      </a:lnTo>
                      <a:lnTo>
                        <a:pt x="0" y="24"/>
                      </a:lnTo>
                      <a:lnTo>
                        <a:pt x="0" y="24"/>
                      </a:lnTo>
                      <a:lnTo>
                        <a:pt x="6" y="28"/>
                      </a:lnTo>
                      <a:lnTo>
                        <a:pt x="12" y="28"/>
                      </a:lnTo>
                      <a:lnTo>
                        <a:pt x="18" y="26"/>
                      </a:lnTo>
                      <a:lnTo>
                        <a:pt x="24" y="22"/>
                      </a:lnTo>
                      <a:lnTo>
                        <a:pt x="30" y="18"/>
                      </a:lnTo>
                      <a:lnTo>
                        <a:pt x="34" y="12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3" name="Freeform 179"/>
                <p:cNvSpPr>
                  <a:spLocks/>
                </p:cNvSpPr>
                <p:nvPr userDrawn="1"/>
              </p:nvSpPr>
              <p:spPr bwMode="auto">
                <a:xfrm>
                  <a:off x="3149" y="697"/>
                  <a:ext cx="4" cy="8"/>
                </a:xfrm>
                <a:custGeom>
                  <a:avLst/>
                  <a:gdLst>
                    <a:gd name="T0" fmla="*/ 0 w 14"/>
                    <a:gd name="T1" fmla="*/ 32 h 32"/>
                    <a:gd name="T2" fmla="*/ 0 w 14"/>
                    <a:gd name="T3" fmla="*/ 32 h 32"/>
                    <a:gd name="T4" fmla="*/ 0 w 14"/>
                    <a:gd name="T5" fmla="*/ 24 h 32"/>
                    <a:gd name="T6" fmla="*/ 2 w 14"/>
                    <a:gd name="T7" fmla="*/ 14 h 32"/>
                    <a:gd name="T8" fmla="*/ 6 w 14"/>
                    <a:gd name="T9" fmla="*/ 6 h 32"/>
                    <a:gd name="T10" fmla="*/ 10 w 14"/>
                    <a:gd name="T11" fmla="*/ 0 h 32"/>
                    <a:gd name="T12" fmla="*/ 10 w 14"/>
                    <a:gd name="T13" fmla="*/ 0 h 32"/>
                    <a:gd name="T14" fmla="*/ 14 w 14"/>
                    <a:gd name="T15" fmla="*/ 0 h 32"/>
                    <a:gd name="T16" fmla="*/ 14 w 14"/>
                    <a:gd name="T17" fmla="*/ 2 h 32"/>
                    <a:gd name="T18" fmla="*/ 14 w 14"/>
                    <a:gd name="T19" fmla="*/ 8 h 32"/>
                    <a:gd name="T20" fmla="*/ 14 w 14"/>
                    <a:gd name="T21" fmla="*/ 8 h 32"/>
                    <a:gd name="T22" fmla="*/ 12 w 14"/>
                    <a:gd name="T23" fmla="*/ 6 h 32"/>
                    <a:gd name="T24" fmla="*/ 12 w 14"/>
                    <a:gd name="T25" fmla="*/ 8 h 32"/>
                    <a:gd name="T26" fmla="*/ 8 w 14"/>
                    <a:gd name="T27" fmla="*/ 14 h 32"/>
                    <a:gd name="T28" fmla="*/ 0 w 14"/>
                    <a:gd name="T29" fmla="*/ 32 h 32"/>
                    <a:gd name="T30" fmla="*/ 0 w 14"/>
                    <a:gd name="T3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4" h="32">
                      <a:moveTo>
                        <a:pt x="0" y="32"/>
                      </a:moveTo>
                      <a:lnTo>
                        <a:pt x="0" y="32"/>
                      </a:lnTo>
                      <a:lnTo>
                        <a:pt x="0" y="24"/>
                      </a:lnTo>
                      <a:lnTo>
                        <a:pt x="2" y="14"/>
                      </a:lnTo>
                      <a:lnTo>
                        <a:pt x="6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4" y="0"/>
                      </a:lnTo>
                      <a:lnTo>
                        <a:pt x="14" y="2"/>
                      </a:lnTo>
                      <a:lnTo>
                        <a:pt x="14" y="8"/>
                      </a:lnTo>
                      <a:lnTo>
                        <a:pt x="14" y="8"/>
                      </a:lnTo>
                      <a:lnTo>
                        <a:pt x="12" y="6"/>
                      </a:lnTo>
                      <a:lnTo>
                        <a:pt x="12" y="8"/>
                      </a:lnTo>
                      <a:lnTo>
                        <a:pt x="8" y="14"/>
                      </a:lnTo>
                      <a:lnTo>
                        <a:pt x="0" y="32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4" name="Freeform 180"/>
                <p:cNvSpPr>
                  <a:spLocks/>
                </p:cNvSpPr>
                <p:nvPr userDrawn="1"/>
              </p:nvSpPr>
              <p:spPr bwMode="auto">
                <a:xfrm>
                  <a:off x="3122" y="699"/>
                  <a:ext cx="4" cy="7"/>
                </a:xfrm>
                <a:custGeom>
                  <a:avLst/>
                  <a:gdLst>
                    <a:gd name="T0" fmla="*/ 10 w 14"/>
                    <a:gd name="T1" fmla="*/ 0 h 28"/>
                    <a:gd name="T2" fmla="*/ 10 w 14"/>
                    <a:gd name="T3" fmla="*/ 0 h 28"/>
                    <a:gd name="T4" fmla="*/ 12 w 14"/>
                    <a:gd name="T5" fmla="*/ 2 h 28"/>
                    <a:gd name="T6" fmla="*/ 14 w 14"/>
                    <a:gd name="T7" fmla="*/ 6 h 28"/>
                    <a:gd name="T8" fmla="*/ 10 w 14"/>
                    <a:gd name="T9" fmla="*/ 16 h 28"/>
                    <a:gd name="T10" fmla="*/ 6 w 14"/>
                    <a:gd name="T11" fmla="*/ 24 h 28"/>
                    <a:gd name="T12" fmla="*/ 2 w 14"/>
                    <a:gd name="T13" fmla="*/ 28 h 28"/>
                    <a:gd name="T14" fmla="*/ 2 w 14"/>
                    <a:gd name="T15" fmla="*/ 28 h 28"/>
                    <a:gd name="T16" fmla="*/ 0 w 14"/>
                    <a:gd name="T17" fmla="*/ 26 h 28"/>
                    <a:gd name="T18" fmla="*/ 0 w 14"/>
                    <a:gd name="T19" fmla="*/ 22 h 28"/>
                    <a:gd name="T20" fmla="*/ 4 w 14"/>
                    <a:gd name="T21" fmla="*/ 14 h 28"/>
                    <a:gd name="T22" fmla="*/ 8 w 14"/>
                    <a:gd name="T23" fmla="*/ 6 h 28"/>
                    <a:gd name="T24" fmla="*/ 10 w 14"/>
                    <a:gd name="T25" fmla="*/ 0 h 28"/>
                    <a:gd name="T26" fmla="*/ 10 w 14"/>
                    <a:gd name="T2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8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12" y="2"/>
                      </a:lnTo>
                      <a:lnTo>
                        <a:pt x="14" y="6"/>
                      </a:lnTo>
                      <a:lnTo>
                        <a:pt x="10" y="16"/>
                      </a:lnTo>
                      <a:lnTo>
                        <a:pt x="6" y="24"/>
                      </a:lnTo>
                      <a:lnTo>
                        <a:pt x="2" y="28"/>
                      </a:lnTo>
                      <a:lnTo>
                        <a:pt x="2" y="28"/>
                      </a:lnTo>
                      <a:lnTo>
                        <a:pt x="0" y="26"/>
                      </a:lnTo>
                      <a:lnTo>
                        <a:pt x="0" y="22"/>
                      </a:lnTo>
                      <a:lnTo>
                        <a:pt x="4" y="14"/>
                      </a:lnTo>
                      <a:lnTo>
                        <a:pt x="8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5" name="Freeform 181"/>
                <p:cNvSpPr>
                  <a:spLocks/>
                </p:cNvSpPr>
                <p:nvPr userDrawn="1"/>
              </p:nvSpPr>
              <p:spPr bwMode="auto">
                <a:xfrm>
                  <a:off x="4287" y="702"/>
                  <a:ext cx="8" cy="7"/>
                </a:xfrm>
                <a:custGeom>
                  <a:avLst/>
                  <a:gdLst>
                    <a:gd name="T0" fmla="*/ 14 w 32"/>
                    <a:gd name="T1" fmla="*/ 16 h 28"/>
                    <a:gd name="T2" fmla="*/ 14 w 32"/>
                    <a:gd name="T3" fmla="*/ 16 h 28"/>
                    <a:gd name="T4" fmla="*/ 14 w 32"/>
                    <a:gd name="T5" fmla="*/ 14 h 28"/>
                    <a:gd name="T6" fmla="*/ 10 w 32"/>
                    <a:gd name="T7" fmla="*/ 14 h 28"/>
                    <a:gd name="T8" fmla="*/ 10 w 32"/>
                    <a:gd name="T9" fmla="*/ 14 h 28"/>
                    <a:gd name="T10" fmla="*/ 10 w 32"/>
                    <a:gd name="T11" fmla="*/ 14 h 28"/>
                    <a:gd name="T12" fmla="*/ 10 w 32"/>
                    <a:gd name="T13" fmla="*/ 16 h 28"/>
                    <a:gd name="T14" fmla="*/ 10 w 32"/>
                    <a:gd name="T15" fmla="*/ 20 h 28"/>
                    <a:gd name="T16" fmla="*/ 10 w 32"/>
                    <a:gd name="T17" fmla="*/ 20 h 28"/>
                    <a:gd name="T18" fmla="*/ 6 w 32"/>
                    <a:gd name="T19" fmla="*/ 20 h 28"/>
                    <a:gd name="T20" fmla="*/ 2 w 32"/>
                    <a:gd name="T21" fmla="*/ 18 h 28"/>
                    <a:gd name="T22" fmla="*/ 0 w 32"/>
                    <a:gd name="T23" fmla="*/ 16 h 28"/>
                    <a:gd name="T24" fmla="*/ 0 w 32"/>
                    <a:gd name="T25" fmla="*/ 10 h 28"/>
                    <a:gd name="T26" fmla="*/ 0 w 32"/>
                    <a:gd name="T27" fmla="*/ 10 h 28"/>
                    <a:gd name="T28" fmla="*/ 6 w 32"/>
                    <a:gd name="T29" fmla="*/ 8 h 28"/>
                    <a:gd name="T30" fmla="*/ 6 w 32"/>
                    <a:gd name="T31" fmla="*/ 6 h 28"/>
                    <a:gd name="T32" fmla="*/ 6 w 32"/>
                    <a:gd name="T33" fmla="*/ 2 h 28"/>
                    <a:gd name="T34" fmla="*/ 6 w 32"/>
                    <a:gd name="T35" fmla="*/ 2 h 28"/>
                    <a:gd name="T36" fmla="*/ 8 w 32"/>
                    <a:gd name="T37" fmla="*/ 2 h 28"/>
                    <a:gd name="T38" fmla="*/ 10 w 32"/>
                    <a:gd name="T39" fmla="*/ 2 h 28"/>
                    <a:gd name="T40" fmla="*/ 14 w 32"/>
                    <a:gd name="T41" fmla="*/ 0 h 28"/>
                    <a:gd name="T42" fmla="*/ 16 w 32"/>
                    <a:gd name="T43" fmla="*/ 0 h 28"/>
                    <a:gd name="T44" fmla="*/ 16 w 32"/>
                    <a:gd name="T45" fmla="*/ 0 h 28"/>
                    <a:gd name="T46" fmla="*/ 18 w 32"/>
                    <a:gd name="T47" fmla="*/ 8 h 28"/>
                    <a:gd name="T48" fmla="*/ 22 w 32"/>
                    <a:gd name="T49" fmla="*/ 12 h 28"/>
                    <a:gd name="T50" fmla="*/ 32 w 32"/>
                    <a:gd name="T51" fmla="*/ 18 h 28"/>
                    <a:gd name="T52" fmla="*/ 32 w 32"/>
                    <a:gd name="T53" fmla="*/ 18 h 28"/>
                    <a:gd name="T54" fmla="*/ 28 w 32"/>
                    <a:gd name="T55" fmla="*/ 22 h 28"/>
                    <a:gd name="T56" fmla="*/ 26 w 32"/>
                    <a:gd name="T57" fmla="*/ 28 h 28"/>
                    <a:gd name="T58" fmla="*/ 26 w 32"/>
                    <a:gd name="T59" fmla="*/ 28 h 28"/>
                    <a:gd name="T60" fmla="*/ 24 w 32"/>
                    <a:gd name="T61" fmla="*/ 26 h 28"/>
                    <a:gd name="T62" fmla="*/ 18 w 32"/>
                    <a:gd name="T63" fmla="*/ 24 h 28"/>
                    <a:gd name="T64" fmla="*/ 12 w 32"/>
                    <a:gd name="T65" fmla="*/ 24 h 28"/>
                    <a:gd name="T66" fmla="*/ 12 w 32"/>
                    <a:gd name="T67" fmla="*/ 24 h 28"/>
                    <a:gd name="T68" fmla="*/ 12 w 32"/>
                    <a:gd name="T69" fmla="*/ 22 h 28"/>
                    <a:gd name="T70" fmla="*/ 12 w 32"/>
                    <a:gd name="T71" fmla="*/ 20 h 28"/>
                    <a:gd name="T72" fmla="*/ 14 w 32"/>
                    <a:gd name="T73" fmla="*/ 16 h 28"/>
                    <a:gd name="T74" fmla="*/ 14 w 32"/>
                    <a:gd name="T75" fmla="*/ 1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2" h="28">
                      <a:moveTo>
                        <a:pt x="14" y="16"/>
                      </a:moveTo>
                      <a:lnTo>
                        <a:pt x="14" y="16"/>
                      </a:lnTo>
                      <a:lnTo>
                        <a:pt x="14" y="14"/>
                      </a:lnTo>
                      <a:lnTo>
                        <a:pt x="10" y="14"/>
                      </a:lnTo>
                      <a:lnTo>
                        <a:pt x="10" y="14"/>
                      </a:lnTo>
                      <a:lnTo>
                        <a:pt x="10" y="14"/>
                      </a:lnTo>
                      <a:lnTo>
                        <a:pt x="10" y="16"/>
                      </a:lnTo>
                      <a:lnTo>
                        <a:pt x="10" y="20"/>
                      </a:lnTo>
                      <a:lnTo>
                        <a:pt x="10" y="20"/>
                      </a:lnTo>
                      <a:lnTo>
                        <a:pt x="6" y="20"/>
                      </a:lnTo>
                      <a:lnTo>
                        <a:pt x="2" y="18"/>
                      </a:lnTo>
                      <a:lnTo>
                        <a:pt x="0" y="1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6" y="8"/>
                      </a:lnTo>
                      <a:lnTo>
                        <a:pt x="6" y="6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8" y="2"/>
                      </a:lnTo>
                      <a:lnTo>
                        <a:pt x="10" y="2"/>
                      </a:lnTo>
                      <a:lnTo>
                        <a:pt x="14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8" y="8"/>
                      </a:lnTo>
                      <a:lnTo>
                        <a:pt x="22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8" y="22"/>
                      </a:lnTo>
                      <a:lnTo>
                        <a:pt x="26" y="28"/>
                      </a:lnTo>
                      <a:lnTo>
                        <a:pt x="26" y="28"/>
                      </a:lnTo>
                      <a:lnTo>
                        <a:pt x="24" y="26"/>
                      </a:lnTo>
                      <a:lnTo>
                        <a:pt x="18" y="24"/>
                      </a:lnTo>
                      <a:lnTo>
                        <a:pt x="12" y="24"/>
                      </a:lnTo>
                      <a:lnTo>
                        <a:pt x="12" y="24"/>
                      </a:lnTo>
                      <a:lnTo>
                        <a:pt x="12" y="22"/>
                      </a:lnTo>
                      <a:lnTo>
                        <a:pt x="12" y="20"/>
                      </a:lnTo>
                      <a:lnTo>
                        <a:pt x="14" y="16"/>
                      </a:lnTo>
                      <a:lnTo>
                        <a:pt x="1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6" name="Freeform 182"/>
                <p:cNvSpPr>
                  <a:spLocks/>
                </p:cNvSpPr>
                <p:nvPr userDrawn="1"/>
              </p:nvSpPr>
              <p:spPr bwMode="auto">
                <a:xfrm>
                  <a:off x="4275" y="713"/>
                  <a:ext cx="3" cy="2"/>
                </a:xfrm>
                <a:custGeom>
                  <a:avLst/>
                  <a:gdLst>
                    <a:gd name="T0" fmla="*/ 0 w 12"/>
                    <a:gd name="T1" fmla="*/ 2 h 10"/>
                    <a:gd name="T2" fmla="*/ 0 w 12"/>
                    <a:gd name="T3" fmla="*/ 2 h 10"/>
                    <a:gd name="T4" fmla="*/ 2 w 12"/>
                    <a:gd name="T5" fmla="*/ 2 h 10"/>
                    <a:gd name="T6" fmla="*/ 4 w 12"/>
                    <a:gd name="T7" fmla="*/ 0 h 10"/>
                    <a:gd name="T8" fmla="*/ 10 w 12"/>
                    <a:gd name="T9" fmla="*/ 2 h 10"/>
                    <a:gd name="T10" fmla="*/ 12 w 12"/>
                    <a:gd name="T11" fmla="*/ 6 h 10"/>
                    <a:gd name="T12" fmla="*/ 12 w 12"/>
                    <a:gd name="T13" fmla="*/ 8 h 10"/>
                    <a:gd name="T14" fmla="*/ 10 w 12"/>
                    <a:gd name="T15" fmla="*/ 10 h 10"/>
                    <a:gd name="T16" fmla="*/ 10 w 12"/>
                    <a:gd name="T17" fmla="*/ 10 h 10"/>
                    <a:gd name="T18" fmla="*/ 6 w 12"/>
                    <a:gd name="T19" fmla="*/ 6 h 10"/>
                    <a:gd name="T20" fmla="*/ 0 w 12"/>
                    <a:gd name="T21" fmla="*/ 2 h 10"/>
                    <a:gd name="T22" fmla="*/ 0 w 12"/>
                    <a:gd name="T23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" h="1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8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6" y="6"/>
                      </a:lnTo>
                      <a:lnTo>
                        <a:pt x="0" y="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7" name="Freeform 183"/>
                <p:cNvSpPr>
                  <a:spLocks/>
                </p:cNvSpPr>
                <p:nvPr userDrawn="1"/>
              </p:nvSpPr>
              <p:spPr bwMode="auto">
                <a:xfrm>
                  <a:off x="4290" y="715"/>
                  <a:ext cx="6" cy="8"/>
                </a:xfrm>
                <a:custGeom>
                  <a:avLst/>
                  <a:gdLst>
                    <a:gd name="T0" fmla="*/ 12 w 20"/>
                    <a:gd name="T1" fmla="*/ 0 h 28"/>
                    <a:gd name="T2" fmla="*/ 12 w 20"/>
                    <a:gd name="T3" fmla="*/ 0 h 28"/>
                    <a:gd name="T4" fmla="*/ 18 w 20"/>
                    <a:gd name="T5" fmla="*/ 14 h 28"/>
                    <a:gd name="T6" fmla="*/ 20 w 20"/>
                    <a:gd name="T7" fmla="*/ 20 h 28"/>
                    <a:gd name="T8" fmla="*/ 18 w 20"/>
                    <a:gd name="T9" fmla="*/ 28 h 28"/>
                    <a:gd name="T10" fmla="*/ 18 w 20"/>
                    <a:gd name="T11" fmla="*/ 28 h 28"/>
                    <a:gd name="T12" fmla="*/ 14 w 20"/>
                    <a:gd name="T13" fmla="*/ 26 h 28"/>
                    <a:gd name="T14" fmla="*/ 12 w 20"/>
                    <a:gd name="T15" fmla="*/ 22 h 28"/>
                    <a:gd name="T16" fmla="*/ 8 w 20"/>
                    <a:gd name="T17" fmla="*/ 14 h 28"/>
                    <a:gd name="T18" fmla="*/ 6 w 20"/>
                    <a:gd name="T19" fmla="*/ 8 h 28"/>
                    <a:gd name="T20" fmla="*/ 4 w 20"/>
                    <a:gd name="T21" fmla="*/ 6 h 28"/>
                    <a:gd name="T22" fmla="*/ 0 w 20"/>
                    <a:gd name="T23" fmla="*/ 4 h 28"/>
                    <a:gd name="T24" fmla="*/ 0 w 20"/>
                    <a:gd name="T25" fmla="*/ 4 h 28"/>
                    <a:gd name="T26" fmla="*/ 2 w 20"/>
                    <a:gd name="T27" fmla="*/ 2 h 28"/>
                    <a:gd name="T28" fmla="*/ 4 w 20"/>
                    <a:gd name="T29" fmla="*/ 0 h 28"/>
                    <a:gd name="T30" fmla="*/ 12 w 20"/>
                    <a:gd name="T31" fmla="*/ 0 h 28"/>
                    <a:gd name="T32" fmla="*/ 12 w 20"/>
                    <a:gd name="T3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28">
                      <a:moveTo>
                        <a:pt x="12" y="0"/>
                      </a:moveTo>
                      <a:lnTo>
                        <a:pt x="12" y="0"/>
                      </a:lnTo>
                      <a:lnTo>
                        <a:pt x="18" y="14"/>
                      </a:lnTo>
                      <a:lnTo>
                        <a:pt x="20" y="20"/>
                      </a:lnTo>
                      <a:lnTo>
                        <a:pt x="18" y="28"/>
                      </a:lnTo>
                      <a:lnTo>
                        <a:pt x="18" y="28"/>
                      </a:lnTo>
                      <a:lnTo>
                        <a:pt x="14" y="26"/>
                      </a:lnTo>
                      <a:lnTo>
                        <a:pt x="12" y="22"/>
                      </a:lnTo>
                      <a:lnTo>
                        <a:pt x="8" y="14"/>
                      </a:lnTo>
                      <a:lnTo>
                        <a:pt x="6" y="8"/>
                      </a:lnTo>
                      <a:lnTo>
                        <a:pt x="4" y="6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8" name="Freeform 184"/>
                <p:cNvSpPr>
                  <a:spLocks/>
                </p:cNvSpPr>
                <p:nvPr userDrawn="1"/>
              </p:nvSpPr>
              <p:spPr bwMode="auto">
                <a:xfrm>
                  <a:off x="3136" y="716"/>
                  <a:ext cx="1" cy="7"/>
                </a:xfrm>
                <a:custGeom>
                  <a:avLst/>
                  <a:gdLst>
                    <a:gd name="T0" fmla="*/ 0 w 4"/>
                    <a:gd name="T1" fmla="*/ 0 h 28"/>
                    <a:gd name="T2" fmla="*/ 0 w 4"/>
                    <a:gd name="T3" fmla="*/ 0 h 28"/>
                    <a:gd name="T4" fmla="*/ 4 w 4"/>
                    <a:gd name="T5" fmla="*/ 6 h 28"/>
                    <a:gd name="T6" fmla="*/ 4 w 4"/>
                    <a:gd name="T7" fmla="*/ 14 h 28"/>
                    <a:gd name="T8" fmla="*/ 0 w 4"/>
                    <a:gd name="T9" fmla="*/ 28 h 28"/>
                    <a:gd name="T10" fmla="*/ 0 w 4"/>
                    <a:gd name="T11" fmla="*/ 28 h 28"/>
                    <a:gd name="T12" fmla="*/ 0 w 4"/>
                    <a:gd name="T13" fmla="*/ 22 h 28"/>
                    <a:gd name="T14" fmla="*/ 0 w 4"/>
                    <a:gd name="T15" fmla="*/ 14 h 28"/>
                    <a:gd name="T16" fmla="*/ 0 w 4"/>
                    <a:gd name="T17" fmla="*/ 0 h 28"/>
                    <a:gd name="T18" fmla="*/ 0 w 4"/>
                    <a:gd name="T1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" h="2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6"/>
                      </a:lnTo>
                      <a:lnTo>
                        <a:pt x="4" y="14"/>
                      </a:lnTo>
                      <a:lnTo>
                        <a:pt x="0" y="28"/>
                      </a:lnTo>
                      <a:lnTo>
                        <a:pt x="0" y="28"/>
                      </a:lnTo>
                      <a:lnTo>
                        <a:pt x="0" y="22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9" name="Freeform 185"/>
                <p:cNvSpPr>
                  <a:spLocks/>
                </p:cNvSpPr>
                <p:nvPr userDrawn="1"/>
              </p:nvSpPr>
              <p:spPr bwMode="auto">
                <a:xfrm>
                  <a:off x="4047" y="718"/>
                  <a:ext cx="6" cy="4"/>
                </a:xfrm>
                <a:custGeom>
                  <a:avLst/>
                  <a:gdLst>
                    <a:gd name="T0" fmla="*/ 16 w 22"/>
                    <a:gd name="T1" fmla="*/ 0 h 16"/>
                    <a:gd name="T2" fmla="*/ 16 w 22"/>
                    <a:gd name="T3" fmla="*/ 0 h 16"/>
                    <a:gd name="T4" fmla="*/ 18 w 22"/>
                    <a:gd name="T5" fmla="*/ 4 h 16"/>
                    <a:gd name="T6" fmla="*/ 20 w 22"/>
                    <a:gd name="T7" fmla="*/ 8 h 16"/>
                    <a:gd name="T8" fmla="*/ 22 w 22"/>
                    <a:gd name="T9" fmla="*/ 10 h 16"/>
                    <a:gd name="T10" fmla="*/ 22 w 22"/>
                    <a:gd name="T11" fmla="*/ 16 h 16"/>
                    <a:gd name="T12" fmla="*/ 22 w 22"/>
                    <a:gd name="T13" fmla="*/ 16 h 16"/>
                    <a:gd name="T14" fmla="*/ 14 w 22"/>
                    <a:gd name="T15" fmla="*/ 14 h 16"/>
                    <a:gd name="T16" fmla="*/ 10 w 22"/>
                    <a:gd name="T17" fmla="*/ 12 h 16"/>
                    <a:gd name="T18" fmla="*/ 6 w 22"/>
                    <a:gd name="T19" fmla="*/ 8 h 16"/>
                    <a:gd name="T20" fmla="*/ 0 w 22"/>
                    <a:gd name="T21" fmla="*/ 10 h 16"/>
                    <a:gd name="T22" fmla="*/ 0 w 22"/>
                    <a:gd name="T23" fmla="*/ 10 h 16"/>
                    <a:gd name="T24" fmla="*/ 0 w 22"/>
                    <a:gd name="T25" fmla="*/ 2 h 16"/>
                    <a:gd name="T26" fmla="*/ 0 w 22"/>
                    <a:gd name="T27" fmla="*/ 2 h 16"/>
                    <a:gd name="T28" fmla="*/ 2 w 22"/>
                    <a:gd name="T29" fmla="*/ 0 h 16"/>
                    <a:gd name="T30" fmla="*/ 6 w 22"/>
                    <a:gd name="T31" fmla="*/ 0 h 16"/>
                    <a:gd name="T32" fmla="*/ 16 w 22"/>
                    <a:gd name="T33" fmla="*/ 0 h 16"/>
                    <a:gd name="T34" fmla="*/ 16 w 22"/>
                    <a:gd name="T3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2" h="16">
                      <a:moveTo>
                        <a:pt x="16" y="0"/>
                      </a:moveTo>
                      <a:lnTo>
                        <a:pt x="16" y="0"/>
                      </a:lnTo>
                      <a:lnTo>
                        <a:pt x="18" y="4"/>
                      </a:lnTo>
                      <a:lnTo>
                        <a:pt x="20" y="8"/>
                      </a:lnTo>
                      <a:lnTo>
                        <a:pt x="22" y="10"/>
                      </a:lnTo>
                      <a:lnTo>
                        <a:pt x="22" y="16"/>
                      </a:lnTo>
                      <a:lnTo>
                        <a:pt x="22" y="16"/>
                      </a:lnTo>
                      <a:lnTo>
                        <a:pt x="14" y="14"/>
                      </a:lnTo>
                      <a:lnTo>
                        <a:pt x="10" y="12"/>
                      </a:lnTo>
                      <a:lnTo>
                        <a:pt x="6" y="8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0" name="Freeform 186"/>
                <p:cNvSpPr>
                  <a:spLocks/>
                </p:cNvSpPr>
                <p:nvPr userDrawn="1"/>
              </p:nvSpPr>
              <p:spPr bwMode="auto">
                <a:xfrm>
                  <a:off x="4031" y="719"/>
                  <a:ext cx="13" cy="12"/>
                </a:xfrm>
                <a:custGeom>
                  <a:avLst/>
                  <a:gdLst>
                    <a:gd name="T0" fmla="*/ 32 w 50"/>
                    <a:gd name="T1" fmla="*/ 0 h 44"/>
                    <a:gd name="T2" fmla="*/ 32 w 50"/>
                    <a:gd name="T3" fmla="*/ 0 h 44"/>
                    <a:gd name="T4" fmla="*/ 34 w 50"/>
                    <a:gd name="T5" fmla="*/ 4 h 44"/>
                    <a:gd name="T6" fmla="*/ 34 w 50"/>
                    <a:gd name="T7" fmla="*/ 8 h 44"/>
                    <a:gd name="T8" fmla="*/ 36 w 50"/>
                    <a:gd name="T9" fmla="*/ 12 h 44"/>
                    <a:gd name="T10" fmla="*/ 36 w 50"/>
                    <a:gd name="T11" fmla="*/ 16 h 44"/>
                    <a:gd name="T12" fmla="*/ 36 w 50"/>
                    <a:gd name="T13" fmla="*/ 16 h 44"/>
                    <a:gd name="T14" fmla="*/ 38 w 50"/>
                    <a:gd name="T15" fmla="*/ 14 h 44"/>
                    <a:gd name="T16" fmla="*/ 40 w 50"/>
                    <a:gd name="T17" fmla="*/ 12 h 44"/>
                    <a:gd name="T18" fmla="*/ 42 w 50"/>
                    <a:gd name="T19" fmla="*/ 12 h 44"/>
                    <a:gd name="T20" fmla="*/ 44 w 50"/>
                    <a:gd name="T21" fmla="*/ 12 h 44"/>
                    <a:gd name="T22" fmla="*/ 44 w 50"/>
                    <a:gd name="T23" fmla="*/ 12 h 44"/>
                    <a:gd name="T24" fmla="*/ 44 w 50"/>
                    <a:gd name="T25" fmla="*/ 14 h 44"/>
                    <a:gd name="T26" fmla="*/ 46 w 50"/>
                    <a:gd name="T27" fmla="*/ 14 h 44"/>
                    <a:gd name="T28" fmla="*/ 50 w 50"/>
                    <a:gd name="T29" fmla="*/ 16 h 44"/>
                    <a:gd name="T30" fmla="*/ 50 w 50"/>
                    <a:gd name="T31" fmla="*/ 16 h 44"/>
                    <a:gd name="T32" fmla="*/ 42 w 50"/>
                    <a:gd name="T33" fmla="*/ 28 h 44"/>
                    <a:gd name="T34" fmla="*/ 38 w 50"/>
                    <a:gd name="T35" fmla="*/ 44 h 44"/>
                    <a:gd name="T36" fmla="*/ 38 w 50"/>
                    <a:gd name="T37" fmla="*/ 44 h 44"/>
                    <a:gd name="T38" fmla="*/ 32 w 50"/>
                    <a:gd name="T39" fmla="*/ 44 h 44"/>
                    <a:gd name="T40" fmla="*/ 30 w 50"/>
                    <a:gd name="T41" fmla="*/ 40 h 44"/>
                    <a:gd name="T42" fmla="*/ 26 w 50"/>
                    <a:gd name="T43" fmla="*/ 38 h 44"/>
                    <a:gd name="T44" fmla="*/ 18 w 50"/>
                    <a:gd name="T45" fmla="*/ 38 h 44"/>
                    <a:gd name="T46" fmla="*/ 18 w 50"/>
                    <a:gd name="T47" fmla="*/ 38 h 44"/>
                    <a:gd name="T48" fmla="*/ 18 w 50"/>
                    <a:gd name="T49" fmla="*/ 32 h 44"/>
                    <a:gd name="T50" fmla="*/ 16 w 50"/>
                    <a:gd name="T51" fmla="*/ 26 h 44"/>
                    <a:gd name="T52" fmla="*/ 16 w 50"/>
                    <a:gd name="T53" fmla="*/ 26 h 44"/>
                    <a:gd name="T54" fmla="*/ 12 w 50"/>
                    <a:gd name="T55" fmla="*/ 26 h 44"/>
                    <a:gd name="T56" fmla="*/ 10 w 50"/>
                    <a:gd name="T57" fmla="*/ 28 h 44"/>
                    <a:gd name="T58" fmla="*/ 10 w 50"/>
                    <a:gd name="T59" fmla="*/ 32 h 44"/>
                    <a:gd name="T60" fmla="*/ 8 w 50"/>
                    <a:gd name="T61" fmla="*/ 32 h 44"/>
                    <a:gd name="T62" fmla="*/ 8 w 50"/>
                    <a:gd name="T63" fmla="*/ 32 h 44"/>
                    <a:gd name="T64" fmla="*/ 4 w 50"/>
                    <a:gd name="T65" fmla="*/ 32 h 44"/>
                    <a:gd name="T66" fmla="*/ 2 w 50"/>
                    <a:gd name="T67" fmla="*/ 30 h 44"/>
                    <a:gd name="T68" fmla="*/ 0 w 50"/>
                    <a:gd name="T69" fmla="*/ 26 h 44"/>
                    <a:gd name="T70" fmla="*/ 0 w 50"/>
                    <a:gd name="T71" fmla="*/ 26 h 44"/>
                    <a:gd name="T72" fmla="*/ 6 w 50"/>
                    <a:gd name="T73" fmla="*/ 20 h 44"/>
                    <a:gd name="T74" fmla="*/ 10 w 50"/>
                    <a:gd name="T75" fmla="*/ 12 h 44"/>
                    <a:gd name="T76" fmla="*/ 14 w 50"/>
                    <a:gd name="T77" fmla="*/ 10 h 44"/>
                    <a:gd name="T78" fmla="*/ 18 w 50"/>
                    <a:gd name="T79" fmla="*/ 8 h 44"/>
                    <a:gd name="T80" fmla="*/ 22 w 50"/>
                    <a:gd name="T81" fmla="*/ 6 h 44"/>
                    <a:gd name="T82" fmla="*/ 28 w 50"/>
                    <a:gd name="T83" fmla="*/ 6 h 44"/>
                    <a:gd name="T84" fmla="*/ 28 w 50"/>
                    <a:gd name="T85" fmla="*/ 6 h 44"/>
                    <a:gd name="T86" fmla="*/ 32 w 50"/>
                    <a:gd name="T87" fmla="*/ 4 h 44"/>
                    <a:gd name="T88" fmla="*/ 32 w 50"/>
                    <a:gd name="T89" fmla="*/ 0 h 44"/>
                    <a:gd name="T90" fmla="*/ 32 w 50"/>
                    <a:gd name="T91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0" h="44"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4" y="4"/>
                      </a:lnTo>
                      <a:lnTo>
                        <a:pt x="34" y="8"/>
                      </a:lnTo>
                      <a:lnTo>
                        <a:pt x="36" y="12"/>
                      </a:lnTo>
                      <a:lnTo>
                        <a:pt x="36" y="16"/>
                      </a:lnTo>
                      <a:lnTo>
                        <a:pt x="36" y="16"/>
                      </a:lnTo>
                      <a:lnTo>
                        <a:pt x="38" y="14"/>
                      </a:lnTo>
                      <a:lnTo>
                        <a:pt x="40" y="12"/>
                      </a:lnTo>
                      <a:lnTo>
                        <a:pt x="42" y="12"/>
                      </a:lnTo>
                      <a:lnTo>
                        <a:pt x="44" y="12"/>
                      </a:lnTo>
                      <a:lnTo>
                        <a:pt x="44" y="12"/>
                      </a:lnTo>
                      <a:lnTo>
                        <a:pt x="44" y="14"/>
                      </a:lnTo>
                      <a:lnTo>
                        <a:pt x="46" y="14"/>
                      </a:lnTo>
                      <a:lnTo>
                        <a:pt x="50" y="16"/>
                      </a:lnTo>
                      <a:lnTo>
                        <a:pt x="50" y="16"/>
                      </a:lnTo>
                      <a:lnTo>
                        <a:pt x="42" y="28"/>
                      </a:lnTo>
                      <a:lnTo>
                        <a:pt x="38" y="44"/>
                      </a:lnTo>
                      <a:lnTo>
                        <a:pt x="38" y="44"/>
                      </a:lnTo>
                      <a:lnTo>
                        <a:pt x="32" y="44"/>
                      </a:lnTo>
                      <a:lnTo>
                        <a:pt x="30" y="40"/>
                      </a:lnTo>
                      <a:lnTo>
                        <a:pt x="26" y="38"/>
                      </a:lnTo>
                      <a:lnTo>
                        <a:pt x="18" y="38"/>
                      </a:lnTo>
                      <a:lnTo>
                        <a:pt x="18" y="38"/>
                      </a:lnTo>
                      <a:lnTo>
                        <a:pt x="18" y="32"/>
                      </a:lnTo>
                      <a:lnTo>
                        <a:pt x="16" y="26"/>
                      </a:lnTo>
                      <a:lnTo>
                        <a:pt x="16" y="26"/>
                      </a:lnTo>
                      <a:lnTo>
                        <a:pt x="12" y="26"/>
                      </a:lnTo>
                      <a:lnTo>
                        <a:pt x="10" y="28"/>
                      </a:lnTo>
                      <a:lnTo>
                        <a:pt x="10" y="32"/>
                      </a:lnTo>
                      <a:lnTo>
                        <a:pt x="8" y="32"/>
                      </a:lnTo>
                      <a:lnTo>
                        <a:pt x="8" y="32"/>
                      </a:lnTo>
                      <a:lnTo>
                        <a:pt x="4" y="32"/>
                      </a:lnTo>
                      <a:lnTo>
                        <a:pt x="2" y="30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6" y="20"/>
                      </a:lnTo>
                      <a:lnTo>
                        <a:pt x="10" y="12"/>
                      </a:lnTo>
                      <a:lnTo>
                        <a:pt x="14" y="10"/>
                      </a:lnTo>
                      <a:lnTo>
                        <a:pt x="18" y="8"/>
                      </a:lnTo>
                      <a:lnTo>
                        <a:pt x="22" y="6"/>
                      </a:lnTo>
                      <a:lnTo>
                        <a:pt x="28" y="6"/>
                      </a:lnTo>
                      <a:lnTo>
                        <a:pt x="28" y="6"/>
                      </a:lnTo>
                      <a:lnTo>
                        <a:pt x="32" y="4"/>
                      </a:lnTo>
                      <a:lnTo>
                        <a:pt x="32" y="0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1" name="Freeform 187"/>
                <p:cNvSpPr>
                  <a:spLocks/>
                </p:cNvSpPr>
                <p:nvPr userDrawn="1"/>
              </p:nvSpPr>
              <p:spPr bwMode="auto">
                <a:xfrm>
                  <a:off x="4303" y="726"/>
                  <a:ext cx="4" cy="4"/>
                </a:xfrm>
                <a:custGeom>
                  <a:avLst/>
                  <a:gdLst>
                    <a:gd name="T0" fmla="*/ 18 w 18"/>
                    <a:gd name="T1" fmla="*/ 0 h 14"/>
                    <a:gd name="T2" fmla="*/ 18 w 18"/>
                    <a:gd name="T3" fmla="*/ 0 h 14"/>
                    <a:gd name="T4" fmla="*/ 18 w 18"/>
                    <a:gd name="T5" fmla="*/ 6 h 14"/>
                    <a:gd name="T6" fmla="*/ 16 w 18"/>
                    <a:gd name="T7" fmla="*/ 8 h 14"/>
                    <a:gd name="T8" fmla="*/ 14 w 18"/>
                    <a:gd name="T9" fmla="*/ 10 h 14"/>
                    <a:gd name="T10" fmla="*/ 14 w 18"/>
                    <a:gd name="T11" fmla="*/ 14 h 14"/>
                    <a:gd name="T12" fmla="*/ 14 w 18"/>
                    <a:gd name="T13" fmla="*/ 14 h 14"/>
                    <a:gd name="T14" fmla="*/ 8 w 18"/>
                    <a:gd name="T15" fmla="*/ 10 h 14"/>
                    <a:gd name="T16" fmla="*/ 6 w 18"/>
                    <a:gd name="T17" fmla="*/ 10 h 14"/>
                    <a:gd name="T18" fmla="*/ 0 w 18"/>
                    <a:gd name="T19" fmla="*/ 10 h 14"/>
                    <a:gd name="T20" fmla="*/ 0 w 18"/>
                    <a:gd name="T21" fmla="*/ 10 h 14"/>
                    <a:gd name="T22" fmla="*/ 2 w 18"/>
                    <a:gd name="T23" fmla="*/ 8 h 14"/>
                    <a:gd name="T24" fmla="*/ 2 w 18"/>
                    <a:gd name="T25" fmla="*/ 6 h 14"/>
                    <a:gd name="T26" fmla="*/ 8 w 18"/>
                    <a:gd name="T27" fmla="*/ 4 h 14"/>
                    <a:gd name="T28" fmla="*/ 18 w 18"/>
                    <a:gd name="T29" fmla="*/ 0 h 14"/>
                    <a:gd name="T30" fmla="*/ 18 w 18"/>
                    <a:gd name="T3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" h="14">
                      <a:moveTo>
                        <a:pt x="18" y="0"/>
                      </a:moveTo>
                      <a:lnTo>
                        <a:pt x="18" y="0"/>
                      </a:lnTo>
                      <a:lnTo>
                        <a:pt x="18" y="6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4" y="14"/>
                      </a:lnTo>
                      <a:lnTo>
                        <a:pt x="14" y="14"/>
                      </a:lnTo>
                      <a:lnTo>
                        <a:pt x="8" y="10"/>
                      </a:lnTo>
                      <a:lnTo>
                        <a:pt x="6" y="10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8"/>
                      </a:lnTo>
                      <a:lnTo>
                        <a:pt x="2" y="6"/>
                      </a:lnTo>
                      <a:lnTo>
                        <a:pt x="8" y="4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2" name="Freeform 188"/>
                <p:cNvSpPr>
                  <a:spLocks/>
                </p:cNvSpPr>
                <p:nvPr userDrawn="1"/>
              </p:nvSpPr>
              <p:spPr bwMode="auto">
                <a:xfrm>
                  <a:off x="4237" y="727"/>
                  <a:ext cx="6" cy="7"/>
                </a:xfrm>
                <a:custGeom>
                  <a:avLst/>
                  <a:gdLst>
                    <a:gd name="T0" fmla="*/ 4 w 22"/>
                    <a:gd name="T1" fmla="*/ 0 h 26"/>
                    <a:gd name="T2" fmla="*/ 4 w 22"/>
                    <a:gd name="T3" fmla="*/ 0 h 26"/>
                    <a:gd name="T4" fmla="*/ 14 w 22"/>
                    <a:gd name="T5" fmla="*/ 12 h 26"/>
                    <a:gd name="T6" fmla="*/ 22 w 22"/>
                    <a:gd name="T7" fmla="*/ 26 h 26"/>
                    <a:gd name="T8" fmla="*/ 22 w 22"/>
                    <a:gd name="T9" fmla="*/ 26 h 26"/>
                    <a:gd name="T10" fmla="*/ 20 w 22"/>
                    <a:gd name="T11" fmla="*/ 26 h 26"/>
                    <a:gd name="T12" fmla="*/ 18 w 22"/>
                    <a:gd name="T13" fmla="*/ 26 h 26"/>
                    <a:gd name="T14" fmla="*/ 14 w 22"/>
                    <a:gd name="T15" fmla="*/ 24 h 26"/>
                    <a:gd name="T16" fmla="*/ 10 w 22"/>
                    <a:gd name="T17" fmla="*/ 22 h 26"/>
                    <a:gd name="T18" fmla="*/ 8 w 22"/>
                    <a:gd name="T19" fmla="*/ 22 h 26"/>
                    <a:gd name="T20" fmla="*/ 4 w 22"/>
                    <a:gd name="T21" fmla="*/ 22 h 26"/>
                    <a:gd name="T22" fmla="*/ 4 w 22"/>
                    <a:gd name="T23" fmla="*/ 22 h 26"/>
                    <a:gd name="T24" fmla="*/ 0 w 22"/>
                    <a:gd name="T25" fmla="*/ 18 h 26"/>
                    <a:gd name="T26" fmla="*/ 0 w 22"/>
                    <a:gd name="T27" fmla="*/ 16 h 26"/>
                    <a:gd name="T28" fmla="*/ 0 w 22"/>
                    <a:gd name="T29" fmla="*/ 12 h 26"/>
                    <a:gd name="T30" fmla="*/ 0 w 22"/>
                    <a:gd name="T31" fmla="*/ 12 h 26"/>
                    <a:gd name="T32" fmla="*/ 4 w 22"/>
                    <a:gd name="T33" fmla="*/ 12 h 26"/>
                    <a:gd name="T34" fmla="*/ 4 w 22"/>
                    <a:gd name="T35" fmla="*/ 8 h 26"/>
                    <a:gd name="T36" fmla="*/ 4 w 22"/>
                    <a:gd name="T37" fmla="*/ 0 h 26"/>
                    <a:gd name="T38" fmla="*/ 4 w 22"/>
                    <a:gd name="T3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" h="26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4" y="12"/>
                      </a:lnTo>
                      <a:lnTo>
                        <a:pt x="22" y="26"/>
                      </a:lnTo>
                      <a:lnTo>
                        <a:pt x="22" y="26"/>
                      </a:lnTo>
                      <a:lnTo>
                        <a:pt x="20" y="26"/>
                      </a:lnTo>
                      <a:lnTo>
                        <a:pt x="18" y="26"/>
                      </a:lnTo>
                      <a:lnTo>
                        <a:pt x="14" y="24"/>
                      </a:lnTo>
                      <a:lnTo>
                        <a:pt x="10" y="22"/>
                      </a:lnTo>
                      <a:lnTo>
                        <a:pt x="8" y="22"/>
                      </a:lnTo>
                      <a:lnTo>
                        <a:pt x="4" y="22"/>
                      </a:lnTo>
                      <a:lnTo>
                        <a:pt x="4" y="22"/>
                      </a:lnTo>
                      <a:lnTo>
                        <a:pt x="0" y="18"/>
                      </a:lnTo>
                      <a:lnTo>
                        <a:pt x="0" y="1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4" y="12"/>
                      </a:lnTo>
                      <a:lnTo>
                        <a:pt x="4" y="8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3" name="Freeform 189"/>
                <p:cNvSpPr>
                  <a:spLocks/>
                </p:cNvSpPr>
                <p:nvPr userDrawn="1"/>
              </p:nvSpPr>
              <p:spPr bwMode="auto">
                <a:xfrm>
                  <a:off x="4283" y="728"/>
                  <a:ext cx="5" cy="4"/>
                </a:xfrm>
                <a:custGeom>
                  <a:avLst/>
                  <a:gdLst>
                    <a:gd name="T0" fmla="*/ 0 w 18"/>
                    <a:gd name="T1" fmla="*/ 0 h 14"/>
                    <a:gd name="T2" fmla="*/ 0 w 18"/>
                    <a:gd name="T3" fmla="*/ 0 h 14"/>
                    <a:gd name="T4" fmla="*/ 8 w 18"/>
                    <a:gd name="T5" fmla="*/ 2 h 14"/>
                    <a:gd name="T6" fmla="*/ 12 w 18"/>
                    <a:gd name="T7" fmla="*/ 4 h 14"/>
                    <a:gd name="T8" fmla="*/ 18 w 18"/>
                    <a:gd name="T9" fmla="*/ 14 h 14"/>
                    <a:gd name="T10" fmla="*/ 18 w 18"/>
                    <a:gd name="T11" fmla="*/ 14 h 14"/>
                    <a:gd name="T12" fmla="*/ 12 w 18"/>
                    <a:gd name="T13" fmla="*/ 14 h 14"/>
                    <a:gd name="T14" fmla="*/ 8 w 18"/>
                    <a:gd name="T15" fmla="*/ 10 h 14"/>
                    <a:gd name="T16" fmla="*/ 0 w 18"/>
                    <a:gd name="T17" fmla="*/ 0 h 14"/>
                    <a:gd name="T18" fmla="*/ 0 w 18"/>
                    <a:gd name="T1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" h="1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" y="2"/>
                      </a:lnTo>
                      <a:lnTo>
                        <a:pt x="12" y="4"/>
                      </a:lnTo>
                      <a:lnTo>
                        <a:pt x="18" y="14"/>
                      </a:lnTo>
                      <a:lnTo>
                        <a:pt x="18" y="14"/>
                      </a:lnTo>
                      <a:lnTo>
                        <a:pt x="12" y="14"/>
                      </a:lnTo>
                      <a:lnTo>
                        <a:pt x="8" y="1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4" name="Freeform 190"/>
                <p:cNvSpPr>
                  <a:spLocks/>
                </p:cNvSpPr>
                <p:nvPr userDrawn="1"/>
              </p:nvSpPr>
              <p:spPr bwMode="auto">
                <a:xfrm>
                  <a:off x="4299" y="730"/>
                  <a:ext cx="2" cy="3"/>
                </a:xfrm>
                <a:custGeom>
                  <a:avLst/>
                  <a:gdLst>
                    <a:gd name="T0" fmla="*/ 6 w 10"/>
                    <a:gd name="T1" fmla="*/ 0 h 12"/>
                    <a:gd name="T2" fmla="*/ 6 w 10"/>
                    <a:gd name="T3" fmla="*/ 0 h 12"/>
                    <a:gd name="T4" fmla="*/ 8 w 10"/>
                    <a:gd name="T5" fmla="*/ 2 h 12"/>
                    <a:gd name="T6" fmla="*/ 10 w 10"/>
                    <a:gd name="T7" fmla="*/ 4 h 12"/>
                    <a:gd name="T8" fmla="*/ 8 w 10"/>
                    <a:gd name="T9" fmla="*/ 8 h 12"/>
                    <a:gd name="T10" fmla="*/ 4 w 10"/>
                    <a:gd name="T11" fmla="*/ 12 h 12"/>
                    <a:gd name="T12" fmla="*/ 0 w 10"/>
                    <a:gd name="T13" fmla="*/ 12 h 12"/>
                    <a:gd name="T14" fmla="*/ 0 w 10"/>
                    <a:gd name="T15" fmla="*/ 12 h 12"/>
                    <a:gd name="T16" fmla="*/ 0 w 10"/>
                    <a:gd name="T17" fmla="*/ 8 h 12"/>
                    <a:gd name="T18" fmla="*/ 2 w 10"/>
                    <a:gd name="T19" fmla="*/ 6 h 12"/>
                    <a:gd name="T20" fmla="*/ 4 w 10"/>
                    <a:gd name="T21" fmla="*/ 4 h 12"/>
                    <a:gd name="T22" fmla="*/ 6 w 10"/>
                    <a:gd name="T23" fmla="*/ 0 h 12"/>
                    <a:gd name="T24" fmla="*/ 6 w 10"/>
                    <a:gd name="T2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" h="12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8" y="2"/>
                      </a:lnTo>
                      <a:lnTo>
                        <a:pt x="10" y="4"/>
                      </a:lnTo>
                      <a:lnTo>
                        <a:pt x="8" y="8"/>
                      </a:lnTo>
                      <a:lnTo>
                        <a:pt x="4" y="1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4" y="4"/>
                      </a:lnTo>
                      <a:lnTo>
                        <a:pt x="6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5" name="Freeform 191"/>
                <p:cNvSpPr>
                  <a:spLocks/>
                </p:cNvSpPr>
                <p:nvPr userDrawn="1"/>
              </p:nvSpPr>
              <p:spPr bwMode="auto">
                <a:xfrm>
                  <a:off x="4288" y="733"/>
                  <a:ext cx="3" cy="1"/>
                </a:xfrm>
                <a:custGeom>
                  <a:avLst/>
                  <a:gdLst>
                    <a:gd name="T0" fmla="*/ 0 w 10"/>
                    <a:gd name="T1" fmla="*/ 0 h 6"/>
                    <a:gd name="T2" fmla="*/ 0 w 10"/>
                    <a:gd name="T3" fmla="*/ 0 h 6"/>
                    <a:gd name="T4" fmla="*/ 2 w 10"/>
                    <a:gd name="T5" fmla="*/ 2 h 6"/>
                    <a:gd name="T6" fmla="*/ 6 w 10"/>
                    <a:gd name="T7" fmla="*/ 2 h 6"/>
                    <a:gd name="T8" fmla="*/ 10 w 10"/>
                    <a:gd name="T9" fmla="*/ 0 h 6"/>
                    <a:gd name="T10" fmla="*/ 10 w 10"/>
                    <a:gd name="T11" fmla="*/ 2 h 6"/>
                    <a:gd name="T12" fmla="*/ 10 w 10"/>
                    <a:gd name="T13" fmla="*/ 2 h 6"/>
                    <a:gd name="T14" fmla="*/ 10 w 10"/>
                    <a:gd name="T15" fmla="*/ 4 h 6"/>
                    <a:gd name="T16" fmla="*/ 10 w 10"/>
                    <a:gd name="T17" fmla="*/ 6 h 6"/>
                    <a:gd name="T18" fmla="*/ 4 w 10"/>
                    <a:gd name="T19" fmla="*/ 6 h 6"/>
                    <a:gd name="T20" fmla="*/ 0 w 10"/>
                    <a:gd name="T21" fmla="*/ 4 h 6"/>
                    <a:gd name="T22" fmla="*/ 0 w 10"/>
                    <a:gd name="T23" fmla="*/ 0 h 6"/>
                    <a:gd name="T24" fmla="*/ 0 w 10"/>
                    <a:gd name="T2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6" y="2"/>
                      </a:lnTo>
                      <a:lnTo>
                        <a:pt x="10" y="0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10" y="4"/>
                      </a:lnTo>
                      <a:lnTo>
                        <a:pt x="10" y="6"/>
                      </a:lnTo>
                      <a:lnTo>
                        <a:pt x="4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6" name="Freeform 192"/>
                <p:cNvSpPr>
                  <a:spLocks/>
                </p:cNvSpPr>
                <p:nvPr userDrawn="1"/>
              </p:nvSpPr>
              <p:spPr bwMode="auto">
                <a:xfrm>
                  <a:off x="4281" y="733"/>
                  <a:ext cx="1" cy="3"/>
                </a:xfrm>
                <a:custGeom>
                  <a:avLst/>
                  <a:gdLst>
                    <a:gd name="T0" fmla="*/ 2 w 4"/>
                    <a:gd name="T1" fmla="*/ 0 h 12"/>
                    <a:gd name="T2" fmla="*/ 2 w 4"/>
                    <a:gd name="T3" fmla="*/ 0 h 12"/>
                    <a:gd name="T4" fmla="*/ 4 w 4"/>
                    <a:gd name="T5" fmla="*/ 2 h 12"/>
                    <a:gd name="T6" fmla="*/ 4 w 4"/>
                    <a:gd name="T7" fmla="*/ 6 h 12"/>
                    <a:gd name="T8" fmla="*/ 4 w 4"/>
                    <a:gd name="T9" fmla="*/ 10 h 12"/>
                    <a:gd name="T10" fmla="*/ 2 w 4"/>
                    <a:gd name="T11" fmla="*/ 12 h 12"/>
                    <a:gd name="T12" fmla="*/ 0 w 4"/>
                    <a:gd name="T13" fmla="*/ 12 h 12"/>
                    <a:gd name="T14" fmla="*/ 0 w 4"/>
                    <a:gd name="T15" fmla="*/ 12 h 12"/>
                    <a:gd name="T16" fmla="*/ 0 w 4"/>
                    <a:gd name="T17" fmla="*/ 4 h 12"/>
                    <a:gd name="T18" fmla="*/ 2 w 4"/>
                    <a:gd name="T19" fmla="*/ 0 h 12"/>
                    <a:gd name="T20" fmla="*/ 2 w 4"/>
                    <a:gd name="T2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4" y="2"/>
                      </a:lnTo>
                      <a:lnTo>
                        <a:pt x="4" y="6"/>
                      </a:lnTo>
                      <a:lnTo>
                        <a:pt x="4" y="10"/>
                      </a:lnTo>
                      <a:lnTo>
                        <a:pt x="2" y="1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7" name="Freeform 193"/>
                <p:cNvSpPr>
                  <a:spLocks/>
                </p:cNvSpPr>
                <p:nvPr userDrawn="1"/>
              </p:nvSpPr>
              <p:spPr bwMode="auto">
                <a:xfrm>
                  <a:off x="4017" y="734"/>
                  <a:ext cx="6" cy="4"/>
                </a:xfrm>
                <a:custGeom>
                  <a:avLst/>
                  <a:gdLst>
                    <a:gd name="T0" fmla="*/ 8 w 20"/>
                    <a:gd name="T1" fmla="*/ 0 h 16"/>
                    <a:gd name="T2" fmla="*/ 8 w 20"/>
                    <a:gd name="T3" fmla="*/ 0 h 16"/>
                    <a:gd name="T4" fmla="*/ 14 w 20"/>
                    <a:gd name="T5" fmla="*/ 0 h 16"/>
                    <a:gd name="T6" fmla="*/ 20 w 20"/>
                    <a:gd name="T7" fmla="*/ 2 h 16"/>
                    <a:gd name="T8" fmla="*/ 20 w 20"/>
                    <a:gd name="T9" fmla="*/ 2 h 16"/>
                    <a:gd name="T10" fmla="*/ 18 w 20"/>
                    <a:gd name="T11" fmla="*/ 6 h 16"/>
                    <a:gd name="T12" fmla="*/ 14 w 20"/>
                    <a:gd name="T13" fmla="*/ 10 h 16"/>
                    <a:gd name="T14" fmla="*/ 10 w 20"/>
                    <a:gd name="T15" fmla="*/ 12 h 16"/>
                    <a:gd name="T16" fmla="*/ 10 w 20"/>
                    <a:gd name="T17" fmla="*/ 16 h 16"/>
                    <a:gd name="T18" fmla="*/ 10 w 20"/>
                    <a:gd name="T19" fmla="*/ 16 h 16"/>
                    <a:gd name="T20" fmla="*/ 6 w 20"/>
                    <a:gd name="T21" fmla="*/ 16 h 16"/>
                    <a:gd name="T22" fmla="*/ 4 w 20"/>
                    <a:gd name="T23" fmla="*/ 16 h 16"/>
                    <a:gd name="T24" fmla="*/ 4 w 20"/>
                    <a:gd name="T25" fmla="*/ 14 h 16"/>
                    <a:gd name="T26" fmla="*/ 2 w 20"/>
                    <a:gd name="T27" fmla="*/ 16 h 16"/>
                    <a:gd name="T28" fmla="*/ 2 w 20"/>
                    <a:gd name="T29" fmla="*/ 16 h 16"/>
                    <a:gd name="T30" fmla="*/ 0 w 20"/>
                    <a:gd name="T31" fmla="*/ 12 h 16"/>
                    <a:gd name="T32" fmla="*/ 2 w 20"/>
                    <a:gd name="T33" fmla="*/ 8 h 16"/>
                    <a:gd name="T34" fmla="*/ 6 w 20"/>
                    <a:gd name="T35" fmla="*/ 4 h 16"/>
                    <a:gd name="T36" fmla="*/ 8 w 20"/>
                    <a:gd name="T37" fmla="*/ 0 h 16"/>
                    <a:gd name="T38" fmla="*/ 8 w 20"/>
                    <a:gd name="T3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0" h="16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20" y="2"/>
                      </a:lnTo>
                      <a:lnTo>
                        <a:pt x="20" y="2"/>
                      </a:lnTo>
                      <a:lnTo>
                        <a:pt x="18" y="6"/>
                      </a:lnTo>
                      <a:lnTo>
                        <a:pt x="14" y="10"/>
                      </a:lnTo>
                      <a:lnTo>
                        <a:pt x="10" y="12"/>
                      </a:lnTo>
                      <a:lnTo>
                        <a:pt x="10" y="16"/>
                      </a:lnTo>
                      <a:lnTo>
                        <a:pt x="10" y="16"/>
                      </a:lnTo>
                      <a:lnTo>
                        <a:pt x="6" y="16"/>
                      </a:lnTo>
                      <a:lnTo>
                        <a:pt x="4" y="16"/>
                      </a:lnTo>
                      <a:lnTo>
                        <a:pt x="4" y="14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6" y="4"/>
                      </a:lnTo>
                      <a:lnTo>
                        <a:pt x="8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8" name="Freeform 194"/>
                <p:cNvSpPr>
                  <a:spLocks/>
                </p:cNvSpPr>
                <p:nvPr userDrawn="1"/>
              </p:nvSpPr>
              <p:spPr bwMode="auto">
                <a:xfrm>
                  <a:off x="4243" y="737"/>
                  <a:ext cx="3" cy="4"/>
                </a:xfrm>
                <a:custGeom>
                  <a:avLst/>
                  <a:gdLst>
                    <a:gd name="T0" fmla="*/ 0 w 14"/>
                    <a:gd name="T1" fmla="*/ 0 h 14"/>
                    <a:gd name="T2" fmla="*/ 0 w 14"/>
                    <a:gd name="T3" fmla="*/ 0 h 14"/>
                    <a:gd name="T4" fmla="*/ 4 w 14"/>
                    <a:gd name="T5" fmla="*/ 0 h 14"/>
                    <a:gd name="T6" fmla="*/ 6 w 14"/>
                    <a:gd name="T7" fmla="*/ 2 h 14"/>
                    <a:gd name="T8" fmla="*/ 10 w 14"/>
                    <a:gd name="T9" fmla="*/ 2 h 14"/>
                    <a:gd name="T10" fmla="*/ 14 w 14"/>
                    <a:gd name="T11" fmla="*/ 2 h 14"/>
                    <a:gd name="T12" fmla="*/ 14 w 14"/>
                    <a:gd name="T13" fmla="*/ 2 h 14"/>
                    <a:gd name="T14" fmla="*/ 14 w 14"/>
                    <a:gd name="T15" fmla="*/ 6 h 14"/>
                    <a:gd name="T16" fmla="*/ 14 w 14"/>
                    <a:gd name="T17" fmla="*/ 8 h 14"/>
                    <a:gd name="T18" fmla="*/ 12 w 14"/>
                    <a:gd name="T19" fmla="*/ 10 h 14"/>
                    <a:gd name="T20" fmla="*/ 12 w 14"/>
                    <a:gd name="T21" fmla="*/ 14 h 14"/>
                    <a:gd name="T22" fmla="*/ 12 w 14"/>
                    <a:gd name="T23" fmla="*/ 14 h 14"/>
                    <a:gd name="T24" fmla="*/ 8 w 14"/>
                    <a:gd name="T25" fmla="*/ 12 h 14"/>
                    <a:gd name="T26" fmla="*/ 4 w 14"/>
                    <a:gd name="T27" fmla="*/ 10 h 14"/>
                    <a:gd name="T28" fmla="*/ 2 w 14"/>
                    <a:gd name="T29" fmla="*/ 4 h 14"/>
                    <a:gd name="T30" fmla="*/ 0 w 14"/>
                    <a:gd name="T31" fmla="*/ 0 h 14"/>
                    <a:gd name="T32" fmla="*/ 0 w 14"/>
                    <a:gd name="T3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" h="1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6" y="2"/>
                      </a:lnTo>
                      <a:lnTo>
                        <a:pt x="10" y="2"/>
                      </a:lnTo>
                      <a:lnTo>
                        <a:pt x="14" y="2"/>
                      </a:lnTo>
                      <a:lnTo>
                        <a:pt x="14" y="2"/>
                      </a:lnTo>
                      <a:lnTo>
                        <a:pt x="14" y="6"/>
                      </a:lnTo>
                      <a:lnTo>
                        <a:pt x="14" y="8"/>
                      </a:lnTo>
                      <a:lnTo>
                        <a:pt x="12" y="10"/>
                      </a:lnTo>
                      <a:lnTo>
                        <a:pt x="12" y="14"/>
                      </a:lnTo>
                      <a:lnTo>
                        <a:pt x="12" y="14"/>
                      </a:lnTo>
                      <a:lnTo>
                        <a:pt x="8" y="12"/>
                      </a:lnTo>
                      <a:lnTo>
                        <a:pt x="4" y="10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9" name="Freeform 195"/>
                <p:cNvSpPr>
                  <a:spLocks/>
                </p:cNvSpPr>
                <p:nvPr userDrawn="1"/>
              </p:nvSpPr>
              <p:spPr bwMode="auto">
                <a:xfrm>
                  <a:off x="4284" y="737"/>
                  <a:ext cx="1" cy="3"/>
                </a:xfrm>
                <a:custGeom>
                  <a:avLst/>
                  <a:gdLst>
                    <a:gd name="T0" fmla="*/ 6 w 6"/>
                    <a:gd name="T1" fmla="*/ 0 h 10"/>
                    <a:gd name="T2" fmla="*/ 6 w 6"/>
                    <a:gd name="T3" fmla="*/ 0 h 10"/>
                    <a:gd name="T4" fmla="*/ 6 w 6"/>
                    <a:gd name="T5" fmla="*/ 2 h 10"/>
                    <a:gd name="T6" fmla="*/ 4 w 6"/>
                    <a:gd name="T7" fmla="*/ 4 h 10"/>
                    <a:gd name="T8" fmla="*/ 4 w 6"/>
                    <a:gd name="T9" fmla="*/ 8 h 10"/>
                    <a:gd name="T10" fmla="*/ 4 w 6"/>
                    <a:gd name="T11" fmla="*/ 10 h 10"/>
                    <a:gd name="T12" fmla="*/ 4 w 6"/>
                    <a:gd name="T13" fmla="*/ 10 h 10"/>
                    <a:gd name="T14" fmla="*/ 2 w 6"/>
                    <a:gd name="T15" fmla="*/ 8 h 10"/>
                    <a:gd name="T16" fmla="*/ 0 w 6"/>
                    <a:gd name="T17" fmla="*/ 4 h 10"/>
                    <a:gd name="T18" fmla="*/ 2 w 6"/>
                    <a:gd name="T19" fmla="*/ 0 h 10"/>
                    <a:gd name="T20" fmla="*/ 6 w 6"/>
                    <a:gd name="T21" fmla="*/ 0 h 10"/>
                    <a:gd name="T22" fmla="*/ 6 w 6"/>
                    <a:gd name="T2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" h="10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6" y="2"/>
                      </a:lnTo>
                      <a:lnTo>
                        <a:pt x="4" y="4"/>
                      </a:lnTo>
                      <a:lnTo>
                        <a:pt x="4" y="8"/>
                      </a:lnTo>
                      <a:lnTo>
                        <a:pt x="4" y="10"/>
                      </a:lnTo>
                      <a:lnTo>
                        <a:pt x="4" y="10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0" name="Freeform 196"/>
                <p:cNvSpPr>
                  <a:spLocks/>
                </p:cNvSpPr>
                <p:nvPr userDrawn="1"/>
              </p:nvSpPr>
              <p:spPr bwMode="auto">
                <a:xfrm>
                  <a:off x="4310" y="738"/>
                  <a:ext cx="3" cy="3"/>
                </a:xfrm>
                <a:custGeom>
                  <a:avLst/>
                  <a:gdLst>
                    <a:gd name="T0" fmla="*/ 0 w 8"/>
                    <a:gd name="T1" fmla="*/ 0 h 8"/>
                    <a:gd name="T2" fmla="*/ 0 w 8"/>
                    <a:gd name="T3" fmla="*/ 0 h 8"/>
                    <a:gd name="T4" fmla="*/ 2 w 8"/>
                    <a:gd name="T5" fmla="*/ 0 h 8"/>
                    <a:gd name="T6" fmla="*/ 6 w 8"/>
                    <a:gd name="T7" fmla="*/ 0 h 8"/>
                    <a:gd name="T8" fmla="*/ 8 w 8"/>
                    <a:gd name="T9" fmla="*/ 4 h 8"/>
                    <a:gd name="T10" fmla="*/ 8 w 8"/>
                    <a:gd name="T11" fmla="*/ 8 h 8"/>
                    <a:gd name="T12" fmla="*/ 8 w 8"/>
                    <a:gd name="T13" fmla="*/ 8 h 8"/>
                    <a:gd name="T14" fmla="*/ 4 w 8"/>
                    <a:gd name="T15" fmla="*/ 8 h 8"/>
                    <a:gd name="T16" fmla="*/ 2 w 8"/>
                    <a:gd name="T17" fmla="*/ 6 h 8"/>
                    <a:gd name="T18" fmla="*/ 2 w 8"/>
                    <a:gd name="T19" fmla="*/ 2 h 8"/>
                    <a:gd name="T20" fmla="*/ 0 w 8"/>
                    <a:gd name="T21" fmla="*/ 0 h 8"/>
                    <a:gd name="T22" fmla="*/ 0 w 8"/>
                    <a:gd name="T2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" h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8" y="4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4" y="8"/>
                      </a:lnTo>
                      <a:lnTo>
                        <a:pt x="2" y="6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1" name="Freeform 197"/>
                <p:cNvSpPr>
                  <a:spLocks/>
                </p:cNvSpPr>
                <p:nvPr userDrawn="1"/>
              </p:nvSpPr>
              <p:spPr bwMode="auto">
                <a:xfrm>
                  <a:off x="4295" y="739"/>
                  <a:ext cx="3" cy="5"/>
                </a:xfrm>
                <a:custGeom>
                  <a:avLst/>
                  <a:gdLst>
                    <a:gd name="T0" fmla="*/ 6 w 10"/>
                    <a:gd name="T1" fmla="*/ 0 h 18"/>
                    <a:gd name="T2" fmla="*/ 6 w 10"/>
                    <a:gd name="T3" fmla="*/ 0 h 18"/>
                    <a:gd name="T4" fmla="*/ 10 w 10"/>
                    <a:gd name="T5" fmla="*/ 2 h 18"/>
                    <a:gd name="T6" fmla="*/ 10 w 10"/>
                    <a:gd name="T7" fmla="*/ 8 h 18"/>
                    <a:gd name="T8" fmla="*/ 10 w 10"/>
                    <a:gd name="T9" fmla="*/ 18 h 18"/>
                    <a:gd name="T10" fmla="*/ 10 w 10"/>
                    <a:gd name="T11" fmla="*/ 18 h 18"/>
                    <a:gd name="T12" fmla="*/ 6 w 10"/>
                    <a:gd name="T13" fmla="*/ 18 h 18"/>
                    <a:gd name="T14" fmla="*/ 4 w 10"/>
                    <a:gd name="T15" fmla="*/ 16 h 18"/>
                    <a:gd name="T16" fmla="*/ 4 w 10"/>
                    <a:gd name="T17" fmla="*/ 14 h 18"/>
                    <a:gd name="T18" fmla="*/ 0 w 10"/>
                    <a:gd name="T19" fmla="*/ 14 h 18"/>
                    <a:gd name="T20" fmla="*/ 0 w 10"/>
                    <a:gd name="T21" fmla="*/ 14 h 18"/>
                    <a:gd name="T22" fmla="*/ 0 w 10"/>
                    <a:gd name="T23" fmla="*/ 10 h 18"/>
                    <a:gd name="T24" fmla="*/ 2 w 10"/>
                    <a:gd name="T25" fmla="*/ 6 h 18"/>
                    <a:gd name="T26" fmla="*/ 4 w 10"/>
                    <a:gd name="T27" fmla="*/ 4 h 18"/>
                    <a:gd name="T28" fmla="*/ 6 w 10"/>
                    <a:gd name="T29" fmla="*/ 0 h 18"/>
                    <a:gd name="T30" fmla="*/ 6 w 10"/>
                    <a:gd name="T31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" h="18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8"/>
                      </a:lnTo>
                      <a:lnTo>
                        <a:pt x="10" y="18"/>
                      </a:lnTo>
                      <a:lnTo>
                        <a:pt x="10" y="18"/>
                      </a:lnTo>
                      <a:lnTo>
                        <a:pt x="6" y="18"/>
                      </a:lnTo>
                      <a:lnTo>
                        <a:pt x="4" y="16"/>
                      </a:lnTo>
                      <a:lnTo>
                        <a:pt x="4" y="14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4" y="4"/>
                      </a:lnTo>
                      <a:lnTo>
                        <a:pt x="6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2" name="Freeform 198"/>
                <p:cNvSpPr>
                  <a:spLocks/>
                </p:cNvSpPr>
                <p:nvPr userDrawn="1"/>
              </p:nvSpPr>
              <p:spPr bwMode="auto">
                <a:xfrm>
                  <a:off x="4317" y="740"/>
                  <a:ext cx="5" cy="4"/>
                </a:xfrm>
                <a:custGeom>
                  <a:avLst/>
                  <a:gdLst>
                    <a:gd name="T0" fmla="*/ 12 w 18"/>
                    <a:gd name="T1" fmla="*/ 0 h 16"/>
                    <a:gd name="T2" fmla="*/ 12 w 18"/>
                    <a:gd name="T3" fmla="*/ 0 h 16"/>
                    <a:gd name="T4" fmla="*/ 14 w 18"/>
                    <a:gd name="T5" fmla="*/ 2 h 16"/>
                    <a:gd name="T6" fmla="*/ 18 w 18"/>
                    <a:gd name="T7" fmla="*/ 4 h 16"/>
                    <a:gd name="T8" fmla="*/ 18 w 18"/>
                    <a:gd name="T9" fmla="*/ 4 h 16"/>
                    <a:gd name="T10" fmla="*/ 14 w 18"/>
                    <a:gd name="T11" fmla="*/ 8 h 16"/>
                    <a:gd name="T12" fmla="*/ 12 w 18"/>
                    <a:gd name="T13" fmla="*/ 10 h 16"/>
                    <a:gd name="T14" fmla="*/ 14 w 18"/>
                    <a:gd name="T15" fmla="*/ 12 h 16"/>
                    <a:gd name="T16" fmla="*/ 14 w 18"/>
                    <a:gd name="T17" fmla="*/ 12 h 16"/>
                    <a:gd name="T18" fmla="*/ 8 w 18"/>
                    <a:gd name="T19" fmla="*/ 16 h 16"/>
                    <a:gd name="T20" fmla="*/ 0 w 18"/>
                    <a:gd name="T21" fmla="*/ 16 h 16"/>
                    <a:gd name="T22" fmla="*/ 0 w 18"/>
                    <a:gd name="T23" fmla="*/ 16 h 16"/>
                    <a:gd name="T24" fmla="*/ 2 w 18"/>
                    <a:gd name="T25" fmla="*/ 12 h 16"/>
                    <a:gd name="T26" fmla="*/ 2 w 18"/>
                    <a:gd name="T27" fmla="*/ 10 h 16"/>
                    <a:gd name="T28" fmla="*/ 6 w 18"/>
                    <a:gd name="T29" fmla="*/ 8 h 16"/>
                    <a:gd name="T30" fmla="*/ 10 w 18"/>
                    <a:gd name="T31" fmla="*/ 6 h 16"/>
                    <a:gd name="T32" fmla="*/ 12 w 18"/>
                    <a:gd name="T33" fmla="*/ 4 h 16"/>
                    <a:gd name="T34" fmla="*/ 12 w 18"/>
                    <a:gd name="T35" fmla="*/ 0 h 16"/>
                    <a:gd name="T36" fmla="*/ 12 w 18"/>
                    <a:gd name="T37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8" h="16">
                      <a:moveTo>
                        <a:pt x="12" y="0"/>
                      </a:moveTo>
                      <a:lnTo>
                        <a:pt x="12" y="0"/>
                      </a:lnTo>
                      <a:lnTo>
                        <a:pt x="14" y="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4" y="8"/>
                      </a:lnTo>
                      <a:lnTo>
                        <a:pt x="12" y="10"/>
                      </a:lnTo>
                      <a:lnTo>
                        <a:pt x="14" y="12"/>
                      </a:lnTo>
                      <a:lnTo>
                        <a:pt x="14" y="12"/>
                      </a:lnTo>
                      <a:lnTo>
                        <a:pt x="8" y="16"/>
                      </a:lnTo>
                      <a:lnTo>
                        <a:pt x="0" y="16"/>
                      </a:lnTo>
                      <a:lnTo>
                        <a:pt x="0" y="16"/>
                      </a:lnTo>
                      <a:lnTo>
                        <a:pt x="2" y="12"/>
                      </a:lnTo>
                      <a:lnTo>
                        <a:pt x="2" y="10"/>
                      </a:lnTo>
                      <a:lnTo>
                        <a:pt x="6" y="8"/>
                      </a:lnTo>
                      <a:lnTo>
                        <a:pt x="10" y="6"/>
                      </a:lnTo>
                      <a:lnTo>
                        <a:pt x="12" y="4"/>
                      </a:lnTo>
                      <a:lnTo>
                        <a:pt x="12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3" name="Freeform 199"/>
                <p:cNvSpPr>
                  <a:spLocks/>
                </p:cNvSpPr>
                <p:nvPr userDrawn="1"/>
              </p:nvSpPr>
              <p:spPr bwMode="auto">
                <a:xfrm>
                  <a:off x="4325" y="746"/>
                  <a:ext cx="3" cy="10"/>
                </a:xfrm>
                <a:custGeom>
                  <a:avLst/>
                  <a:gdLst>
                    <a:gd name="T0" fmla="*/ 4 w 14"/>
                    <a:gd name="T1" fmla="*/ 0 h 36"/>
                    <a:gd name="T2" fmla="*/ 4 w 14"/>
                    <a:gd name="T3" fmla="*/ 0 h 36"/>
                    <a:gd name="T4" fmla="*/ 10 w 14"/>
                    <a:gd name="T5" fmla="*/ 0 h 36"/>
                    <a:gd name="T6" fmla="*/ 10 w 14"/>
                    <a:gd name="T7" fmla="*/ 0 h 36"/>
                    <a:gd name="T8" fmla="*/ 12 w 14"/>
                    <a:gd name="T9" fmla="*/ 6 h 36"/>
                    <a:gd name="T10" fmla="*/ 12 w 14"/>
                    <a:gd name="T11" fmla="*/ 12 h 36"/>
                    <a:gd name="T12" fmla="*/ 12 w 14"/>
                    <a:gd name="T13" fmla="*/ 16 h 36"/>
                    <a:gd name="T14" fmla="*/ 14 w 14"/>
                    <a:gd name="T15" fmla="*/ 20 h 36"/>
                    <a:gd name="T16" fmla="*/ 14 w 14"/>
                    <a:gd name="T17" fmla="*/ 20 h 36"/>
                    <a:gd name="T18" fmla="*/ 12 w 14"/>
                    <a:gd name="T19" fmla="*/ 24 h 36"/>
                    <a:gd name="T20" fmla="*/ 10 w 14"/>
                    <a:gd name="T21" fmla="*/ 26 h 36"/>
                    <a:gd name="T22" fmla="*/ 8 w 14"/>
                    <a:gd name="T23" fmla="*/ 30 h 36"/>
                    <a:gd name="T24" fmla="*/ 10 w 14"/>
                    <a:gd name="T25" fmla="*/ 36 h 36"/>
                    <a:gd name="T26" fmla="*/ 10 w 14"/>
                    <a:gd name="T27" fmla="*/ 36 h 36"/>
                    <a:gd name="T28" fmla="*/ 2 w 14"/>
                    <a:gd name="T29" fmla="*/ 30 h 36"/>
                    <a:gd name="T30" fmla="*/ 0 w 14"/>
                    <a:gd name="T31" fmla="*/ 20 h 36"/>
                    <a:gd name="T32" fmla="*/ 0 w 14"/>
                    <a:gd name="T33" fmla="*/ 10 h 36"/>
                    <a:gd name="T34" fmla="*/ 4 w 14"/>
                    <a:gd name="T35" fmla="*/ 0 h 36"/>
                    <a:gd name="T36" fmla="*/ 4 w 14"/>
                    <a:gd name="T37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" h="36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2" y="6"/>
                      </a:lnTo>
                      <a:lnTo>
                        <a:pt x="12" y="12"/>
                      </a:lnTo>
                      <a:lnTo>
                        <a:pt x="12" y="16"/>
                      </a:lnTo>
                      <a:lnTo>
                        <a:pt x="14" y="20"/>
                      </a:lnTo>
                      <a:lnTo>
                        <a:pt x="14" y="20"/>
                      </a:lnTo>
                      <a:lnTo>
                        <a:pt x="12" y="24"/>
                      </a:lnTo>
                      <a:lnTo>
                        <a:pt x="10" y="26"/>
                      </a:lnTo>
                      <a:lnTo>
                        <a:pt x="8" y="30"/>
                      </a:lnTo>
                      <a:lnTo>
                        <a:pt x="10" y="36"/>
                      </a:lnTo>
                      <a:lnTo>
                        <a:pt x="10" y="36"/>
                      </a:lnTo>
                      <a:lnTo>
                        <a:pt x="2" y="30"/>
                      </a:ln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4" name="Freeform 200"/>
                <p:cNvSpPr>
                  <a:spLocks/>
                </p:cNvSpPr>
                <p:nvPr userDrawn="1"/>
              </p:nvSpPr>
              <p:spPr bwMode="auto">
                <a:xfrm>
                  <a:off x="4275" y="758"/>
                  <a:ext cx="2" cy="4"/>
                </a:xfrm>
                <a:custGeom>
                  <a:avLst/>
                  <a:gdLst>
                    <a:gd name="T0" fmla="*/ 2 w 10"/>
                    <a:gd name="T1" fmla="*/ 0 h 16"/>
                    <a:gd name="T2" fmla="*/ 2 w 10"/>
                    <a:gd name="T3" fmla="*/ 0 h 16"/>
                    <a:gd name="T4" fmla="*/ 2 w 10"/>
                    <a:gd name="T5" fmla="*/ 2 h 16"/>
                    <a:gd name="T6" fmla="*/ 4 w 10"/>
                    <a:gd name="T7" fmla="*/ 2 h 16"/>
                    <a:gd name="T8" fmla="*/ 6 w 10"/>
                    <a:gd name="T9" fmla="*/ 4 h 16"/>
                    <a:gd name="T10" fmla="*/ 8 w 10"/>
                    <a:gd name="T11" fmla="*/ 4 h 16"/>
                    <a:gd name="T12" fmla="*/ 8 w 10"/>
                    <a:gd name="T13" fmla="*/ 4 h 16"/>
                    <a:gd name="T14" fmla="*/ 8 w 10"/>
                    <a:gd name="T15" fmla="*/ 8 h 16"/>
                    <a:gd name="T16" fmla="*/ 10 w 10"/>
                    <a:gd name="T17" fmla="*/ 10 h 16"/>
                    <a:gd name="T18" fmla="*/ 10 w 10"/>
                    <a:gd name="T19" fmla="*/ 16 h 16"/>
                    <a:gd name="T20" fmla="*/ 10 w 10"/>
                    <a:gd name="T21" fmla="*/ 16 h 16"/>
                    <a:gd name="T22" fmla="*/ 6 w 10"/>
                    <a:gd name="T23" fmla="*/ 14 h 16"/>
                    <a:gd name="T24" fmla="*/ 2 w 10"/>
                    <a:gd name="T25" fmla="*/ 10 h 16"/>
                    <a:gd name="T26" fmla="*/ 0 w 10"/>
                    <a:gd name="T27" fmla="*/ 4 h 16"/>
                    <a:gd name="T28" fmla="*/ 2 w 10"/>
                    <a:gd name="T29" fmla="*/ 0 h 16"/>
                    <a:gd name="T30" fmla="*/ 2 w 10"/>
                    <a:gd name="T31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" h="16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4" y="2"/>
                      </a:lnTo>
                      <a:lnTo>
                        <a:pt x="6" y="4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8" y="8"/>
                      </a:lnTo>
                      <a:lnTo>
                        <a:pt x="10" y="10"/>
                      </a:lnTo>
                      <a:lnTo>
                        <a:pt x="10" y="16"/>
                      </a:lnTo>
                      <a:lnTo>
                        <a:pt x="10" y="16"/>
                      </a:lnTo>
                      <a:lnTo>
                        <a:pt x="6" y="14"/>
                      </a:lnTo>
                      <a:lnTo>
                        <a:pt x="2" y="10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5" name="Freeform 201"/>
                <p:cNvSpPr>
                  <a:spLocks/>
                </p:cNvSpPr>
                <p:nvPr userDrawn="1"/>
              </p:nvSpPr>
              <p:spPr bwMode="auto">
                <a:xfrm>
                  <a:off x="4321" y="759"/>
                  <a:ext cx="3" cy="7"/>
                </a:xfrm>
                <a:custGeom>
                  <a:avLst/>
                  <a:gdLst>
                    <a:gd name="T0" fmla="*/ 0 w 10"/>
                    <a:gd name="T1" fmla="*/ 0 h 26"/>
                    <a:gd name="T2" fmla="*/ 0 w 10"/>
                    <a:gd name="T3" fmla="*/ 0 h 26"/>
                    <a:gd name="T4" fmla="*/ 4 w 10"/>
                    <a:gd name="T5" fmla="*/ 4 h 26"/>
                    <a:gd name="T6" fmla="*/ 8 w 10"/>
                    <a:gd name="T7" fmla="*/ 10 h 26"/>
                    <a:gd name="T8" fmla="*/ 10 w 10"/>
                    <a:gd name="T9" fmla="*/ 26 h 26"/>
                    <a:gd name="T10" fmla="*/ 10 w 10"/>
                    <a:gd name="T11" fmla="*/ 26 h 26"/>
                    <a:gd name="T12" fmla="*/ 6 w 10"/>
                    <a:gd name="T13" fmla="*/ 22 h 26"/>
                    <a:gd name="T14" fmla="*/ 4 w 10"/>
                    <a:gd name="T15" fmla="*/ 14 h 26"/>
                    <a:gd name="T16" fmla="*/ 0 w 10"/>
                    <a:gd name="T17" fmla="*/ 0 h 26"/>
                    <a:gd name="T18" fmla="*/ 0 w 10"/>
                    <a:gd name="T1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" h="2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4"/>
                      </a:lnTo>
                      <a:lnTo>
                        <a:pt x="8" y="10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6" y="22"/>
                      </a:lnTo>
                      <a:lnTo>
                        <a:pt x="4" y="1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6" name="Freeform 202"/>
                <p:cNvSpPr>
                  <a:spLocks/>
                </p:cNvSpPr>
                <p:nvPr userDrawn="1"/>
              </p:nvSpPr>
              <p:spPr bwMode="auto">
                <a:xfrm>
                  <a:off x="4149" y="767"/>
                  <a:ext cx="1" cy="1"/>
                </a:xfrm>
                <a:custGeom>
                  <a:avLst/>
                  <a:gdLst>
                    <a:gd name="T0" fmla="*/ 6 w 6"/>
                    <a:gd name="T1" fmla="*/ 0 h 6"/>
                    <a:gd name="T2" fmla="*/ 6 w 6"/>
                    <a:gd name="T3" fmla="*/ 0 h 6"/>
                    <a:gd name="T4" fmla="*/ 6 w 6"/>
                    <a:gd name="T5" fmla="*/ 6 h 6"/>
                    <a:gd name="T6" fmla="*/ 6 w 6"/>
                    <a:gd name="T7" fmla="*/ 6 h 6"/>
                    <a:gd name="T8" fmla="*/ 2 w 6"/>
                    <a:gd name="T9" fmla="*/ 6 h 6"/>
                    <a:gd name="T10" fmla="*/ 0 w 6"/>
                    <a:gd name="T11" fmla="*/ 4 h 6"/>
                    <a:gd name="T12" fmla="*/ 0 w 6"/>
                    <a:gd name="T13" fmla="*/ 4 h 6"/>
                    <a:gd name="T14" fmla="*/ 2 w 6"/>
                    <a:gd name="T15" fmla="*/ 0 h 6"/>
                    <a:gd name="T16" fmla="*/ 6 w 6"/>
                    <a:gd name="T17" fmla="*/ 0 h 6"/>
                    <a:gd name="T18" fmla="*/ 6 w 6"/>
                    <a:gd name="T1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" h="6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2" y="6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7" name="Freeform 203"/>
                <p:cNvSpPr>
                  <a:spLocks/>
                </p:cNvSpPr>
                <p:nvPr userDrawn="1"/>
              </p:nvSpPr>
              <p:spPr bwMode="auto">
                <a:xfrm>
                  <a:off x="4180" y="779"/>
                  <a:ext cx="4" cy="3"/>
                </a:xfrm>
                <a:custGeom>
                  <a:avLst/>
                  <a:gdLst>
                    <a:gd name="T0" fmla="*/ 0 w 14"/>
                    <a:gd name="T1" fmla="*/ 0 h 12"/>
                    <a:gd name="T2" fmla="*/ 0 w 14"/>
                    <a:gd name="T3" fmla="*/ 0 h 12"/>
                    <a:gd name="T4" fmla="*/ 6 w 14"/>
                    <a:gd name="T5" fmla="*/ 0 h 12"/>
                    <a:gd name="T6" fmla="*/ 10 w 14"/>
                    <a:gd name="T7" fmla="*/ 4 h 12"/>
                    <a:gd name="T8" fmla="*/ 14 w 14"/>
                    <a:gd name="T9" fmla="*/ 10 h 12"/>
                    <a:gd name="T10" fmla="*/ 14 w 14"/>
                    <a:gd name="T11" fmla="*/ 10 h 12"/>
                    <a:gd name="T12" fmla="*/ 8 w 14"/>
                    <a:gd name="T13" fmla="*/ 12 h 12"/>
                    <a:gd name="T14" fmla="*/ 4 w 14"/>
                    <a:gd name="T15" fmla="*/ 10 h 12"/>
                    <a:gd name="T16" fmla="*/ 2 w 14"/>
                    <a:gd name="T17" fmla="*/ 6 h 12"/>
                    <a:gd name="T18" fmla="*/ 0 w 14"/>
                    <a:gd name="T19" fmla="*/ 0 h 12"/>
                    <a:gd name="T20" fmla="*/ 0 w 14"/>
                    <a:gd name="T2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1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0" y="4"/>
                      </a:lnTo>
                      <a:lnTo>
                        <a:pt x="14" y="10"/>
                      </a:lnTo>
                      <a:lnTo>
                        <a:pt x="14" y="10"/>
                      </a:lnTo>
                      <a:lnTo>
                        <a:pt x="8" y="12"/>
                      </a:lnTo>
                      <a:lnTo>
                        <a:pt x="4" y="10"/>
                      </a:lnTo>
                      <a:lnTo>
                        <a:pt x="2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8" name="Freeform 204"/>
                <p:cNvSpPr>
                  <a:spLocks/>
                </p:cNvSpPr>
                <p:nvPr userDrawn="1"/>
              </p:nvSpPr>
              <p:spPr bwMode="auto">
                <a:xfrm>
                  <a:off x="3119" y="788"/>
                  <a:ext cx="29" cy="58"/>
                </a:xfrm>
                <a:custGeom>
                  <a:avLst/>
                  <a:gdLst>
                    <a:gd name="T0" fmla="*/ 58 w 110"/>
                    <a:gd name="T1" fmla="*/ 4 h 218"/>
                    <a:gd name="T2" fmla="*/ 68 w 110"/>
                    <a:gd name="T3" fmla="*/ 38 h 218"/>
                    <a:gd name="T4" fmla="*/ 76 w 110"/>
                    <a:gd name="T5" fmla="*/ 42 h 218"/>
                    <a:gd name="T6" fmla="*/ 82 w 110"/>
                    <a:gd name="T7" fmla="*/ 44 h 218"/>
                    <a:gd name="T8" fmla="*/ 94 w 110"/>
                    <a:gd name="T9" fmla="*/ 52 h 218"/>
                    <a:gd name="T10" fmla="*/ 96 w 110"/>
                    <a:gd name="T11" fmla="*/ 74 h 218"/>
                    <a:gd name="T12" fmla="*/ 100 w 110"/>
                    <a:gd name="T13" fmla="*/ 94 h 218"/>
                    <a:gd name="T14" fmla="*/ 102 w 110"/>
                    <a:gd name="T15" fmla="*/ 90 h 218"/>
                    <a:gd name="T16" fmla="*/ 104 w 110"/>
                    <a:gd name="T17" fmla="*/ 100 h 218"/>
                    <a:gd name="T18" fmla="*/ 100 w 110"/>
                    <a:gd name="T19" fmla="*/ 114 h 218"/>
                    <a:gd name="T20" fmla="*/ 108 w 110"/>
                    <a:gd name="T21" fmla="*/ 130 h 218"/>
                    <a:gd name="T22" fmla="*/ 108 w 110"/>
                    <a:gd name="T23" fmla="*/ 138 h 218"/>
                    <a:gd name="T24" fmla="*/ 104 w 110"/>
                    <a:gd name="T25" fmla="*/ 140 h 218"/>
                    <a:gd name="T26" fmla="*/ 102 w 110"/>
                    <a:gd name="T27" fmla="*/ 128 h 218"/>
                    <a:gd name="T28" fmla="*/ 98 w 110"/>
                    <a:gd name="T29" fmla="*/ 134 h 218"/>
                    <a:gd name="T30" fmla="*/ 100 w 110"/>
                    <a:gd name="T31" fmla="*/ 140 h 218"/>
                    <a:gd name="T32" fmla="*/ 106 w 110"/>
                    <a:gd name="T33" fmla="*/ 152 h 218"/>
                    <a:gd name="T34" fmla="*/ 108 w 110"/>
                    <a:gd name="T35" fmla="*/ 168 h 218"/>
                    <a:gd name="T36" fmla="*/ 106 w 110"/>
                    <a:gd name="T37" fmla="*/ 202 h 218"/>
                    <a:gd name="T38" fmla="*/ 100 w 110"/>
                    <a:gd name="T39" fmla="*/ 204 h 218"/>
                    <a:gd name="T40" fmla="*/ 98 w 110"/>
                    <a:gd name="T41" fmla="*/ 208 h 218"/>
                    <a:gd name="T42" fmla="*/ 94 w 110"/>
                    <a:gd name="T43" fmla="*/ 218 h 218"/>
                    <a:gd name="T44" fmla="*/ 90 w 110"/>
                    <a:gd name="T45" fmla="*/ 198 h 218"/>
                    <a:gd name="T46" fmla="*/ 86 w 110"/>
                    <a:gd name="T47" fmla="*/ 178 h 218"/>
                    <a:gd name="T48" fmla="*/ 82 w 110"/>
                    <a:gd name="T49" fmla="*/ 182 h 218"/>
                    <a:gd name="T50" fmla="*/ 76 w 110"/>
                    <a:gd name="T51" fmla="*/ 168 h 218"/>
                    <a:gd name="T52" fmla="*/ 72 w 110"/>
                    <a:gd name="T53" fmla="*/ 166 h 218"/>
                    <a:gd name="T54" fmla="*/ 64 w 110"/>
                    <a:gd name="T55" fmla="*/ 174 h 218"/>
                    <a:gd name="T56" fmla="*/ 60 w 110"/>
                    <a:gd name="T57" fmla="*/ 170 h 218"/>
                    <a:gd name="T58" fmla="*/ 56 w 110"/>
                    <a:gd name="T59" fmla="*/ 162 h 218"/>
                    <a:gd name="T60" fmla="*/ 60 w 110"/>
                    <a:gd name="T61" fmla="*/ 146 h 218"/>
                    <a:gd name="T62" fmla="*/ 54 w 110"/>
                    <a:gd name="T63" fmla="*/ 150 h 218"/>
                    <a:gd name="T64" fmla="*/ 42 w 110"/>
                    <a:gd name="T65" fmla="*/ 162 h 218"/>
                    <a:gd name="T66" fmla="*/ 30 w 110"/>
                    <a:gd name="T67" fmla="*/ 160 h 218"/>
                    <a:gd name="T68" fmla="*/ 28 w 110"/>
                    <a:gd name="T69" fmla="*/ 122 h 218"/>
                    <a:gd name="T70" fmla="*/ 16 w 110"/>
                    <a:gd name="T71" fmla="*/ 116 h 218"/>
                    <a:gd name="T72" fmla="*/ 10 w 110"/>
                    <a:gd name="T73" fmla="*/ 94 h 218"/>
                    <a:gd name="T74" fmla="*/ 4 w 110"/>
                    <a:gd name="T75" fmla="*/ 90 h 218"/>
                    <a:gd name="T76" fmla="*/ 6 w 110"/>
                    <a:gd name="T77" fmla="*/ 102 h 218"/>
                    <a:gd name="T78" fmla="*/ 0 w 110"/>
                    <a:gd name="T79" fmla="*/ 74 h 218"/>
                    <a:gd name="T80" fmla="*/ 4 w 110"/>
                    <a:gd name="T81" fmla="*/ 52 h 218"/>
                    <a:gd name="T82" fmla="*/ 16 w 110"/>
                    <a:gd name="T83" fmla="*/ 70 h 218"/>
                    <a:gd name="T84" fmla="*/ 30 w 110"/>
                    <a:gd name="T85" fmla="*/ 96 h 218"/>
                    <a:gd name="T86" fmla="*/ 34 w 110"/>
                    <a:gd name="T87" fmla="*/ 100 h 218"/>
                    <a:gd name="T88" fmla="*/ 44 w 110"/>
                    <a:gd name="T89" fmla="*/ 50 h 218"/>
                    <a:gd name="T90" fmla="*/ 52 w 110"/>
                    <a:gd name="T91" fmla="*/ 38 h 218"/>
                    <a:gd name="T92" fmla="*/ 46 w 110"/>
                    <a:gd name="T93" fmla="*/ 14 h 218"/>
                    <a:gd name="T94" fmla="*/ 52 w 110"/>
                    <a:gd name="T95" fmla="*/ 2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10" h="218">
                      <a:moveTo>
                        <a:pt x="56" y="0"/>
                      </a:moveTo>
                      <a:lnTo>
                        <a:pt x="56" y="0"/>
                      </a:lnTo>
                      <a:lnTo>
                        <a:pt x="58" y="4"/>
                      </a:lnTo>
                      <a:lnTo>
                        <a:pt x="62" y="10"/>
                      </a:lnTo>
                      <a:lnTo>
                        <a:pt x="66" y="24"/>
                      </a:lnTo>
                      <a:lnTo>
                        <a:pt x="68" y="38"/>
                      </a:lnTo>
                      <a:lnTo>
                        <a:pt x="72" y="48"/>
                      </a:lnTo>
                      <a:lnTo>
                        <a:pt x="72" y="48"/>
                      </a:lnTo>
                      <a:lnTo>
                        <a:pt x="76" y="42"/>
                      </a:lnTo>
                      <a:lnTo>
                        <a:pt x="80" y="38"/>
                      </a:lnTo>
                      <a:lnTo>
                        <a:pt x="80" y="38"/>
                      </a:lnTo>
                      <a:lnTo>
                        <a:pt x="82" y="44"/>
                      </a:lnTo>
                      <a:lnTo>
                        <a:pt x="84" y="50"/>
                      </a:lnTo>
                      <a:lnTo>
                        <a:pt x="88" y="52"/>
                      </a:lnTo>
                      <a:lnTo>
                        <a:pt x="94" y="52"/>
                      </a:lnTo>
                      <a:lnTo>
                        <a:pt x="94" y="52"/>
                      </a:lnTo>
                      <a:lnTo>
                        <a:pt x="94" y="64"/>
                      </a:lnTo>
                      <a:lnTo>
                        <a:pt x="96" y="74"/>
                      </a:lnTo>
                      <a:lnTo>
                        <a:pt x="98" y="82"/>
                      </a:lnTo>
                      <a:lnTo>
                        <a:pt x="100" y="94"/>
                      </a:lnTo>
                      <a:lnTo>
                        <a:pt x="100" y="94"/>
                      </a:lnTo>
                      <a:lnTo>
                        <a:pt x="100" y="92"/>
                      </a:lnTo>
                      <a:lnTo>
                        <a:pt x="102" y="90"/>
                      </a:lnTo>
                      <a:lnTo>
                        <a:pt x="102" y="90"/>
                      </a:lnTo>
                      <a:lnTo>
                        <a:pt x="104" y="92"/>
                      </a:lnTo>
                      <a:lnTo>
                        <a:pt x="104" y="94"/>
                      </a:lnTo>
                      <a:lnTo>
                        <a:pt x="104" y="100"/>
                      </a:lnTo>
                      <a:lnTo>
                        <a:pt x="100" y="108"/>
                      </a:lnTo>
                      <a:lnTo>
                        <a:pt x="100" y="114"/>
                      </a:lnTo>
                      <a:lnTo>
                        <a:pt x="100" y="114"/>
                      </a:lnTo>
                      <a:lnTo>
                        <a:pt x="102" y="120"/>
                      </a:lnTo>
                      <a:lnTo>
                        <a:pt x="104" y="124"/>
                      </a:lnTo>
                      <a:lnTo>
                        <a:pt x="108" y="130"/>
                      </a:lnTo>
                      <a:lnTo>
                        <a:pt x="110" y="136"/>
                      </a:lnTo>
                      <a:lnTo>
                        <a:pt x="110" y="136"/>
                      </a:lnTo>
                      <a:lnTo>
                        <a:pt x="108" y="138"/>
                      </a:lnTo>
                      <a:lnTo>
                        <a:pt x="106" y="142"/>
                      </a:lnTo>
                      <a:lnTo>
                        <a:pt x="106" y="142"/>
                      </a:lnTo>
                      <a:lnTo>
                        <a:pt x="104" y="140"/>
                      </a:lnTo>
                      <a:lnTo>
                        <a:pt x="102" y="136"/>
                      </a:lnTo>
                      <a:lnTo>
                        <a:pt x="102" y="128"/>
                      </a:lnTo>
                      <a:lnTo>
                        <a:pt x="102" y="128"/>
                      </a:lnTo>
                      <a:lnTo>
                        <a:pt x="98" y="128"/>
                      </a:lnTo>
                      <a:lnTo>
                        <a:pt x="98" y="132"/>
                      </a:lnTo>
                      <a:lnTo>
                        <a:pt x="98" y="134"/>
                      </a:lnTo>
                      <a:lnTo>
                        <a:pt x="96" y="136"/>
                      </a:lnTo>
                      <a:lnTo>
                        <a:pt x="96" y="136"/>
                      </a:lnTo>
                      <a:lnTo>
                        <a:pt x="100" y="140"/>
                      </a:lnTo>
                      <a:lnTo>
                        <a:pt x="102" y="146"/>
                      </a:lnTo>
                      <a:lnTo>
                        <a:pt x="104" y="150"/>
                      </a:lnTo>
                      <a:lnTo>
                        <a:pt x="106" y="152"/>
                      </a:lnTo>
                      <a:lnTo>
                        <a:pt x="108" y="152"/>
                      </a:lnTo>
                      <a:lnTo>
                        <a:pt x="108" y="152"/>
                      </a:lnTo>
                      <a:lnTo>
                        <a:pt x="108" y="168"/>
                      </a:lnTo>
                      <a:lnTo>
                        <a:pt x="110" y="184"/>
                      </a:lnTo>
                      <a:lnTo>
                        <a:pt x="108" y="196"/>
                      </a:lnTo>
                      <a:lnTo>
                        <a:pt x="106" y="202"/>
                      </a:lnTo>
                      <a:lnTo>
                        <a:pt x="104" y="206"/>
                      </a:lnTo>
                      <a:lnTo>
                        <a:pt x="104" y="206"/>
                      </a:lnTo>
                      <a:lnTo>
                        <a:pt x="100" y="204"/>
                      </a:lnTo>
                      <a:lnTo>
                        <a:pt x="98" y="202"/>
                      </a:lnTo>
                      <a:lnTo>
                        <a:pt x="98" y="202"/>
                      </a:lnTo>
                      <a:lnTo>
                        <a:pt x="98" y="208"/>
                      </a:lnTo>
                      <a:lnTo>
                        <a:pt x="96" y="210"/>
                      </a:lnTo>
                      <a:lnTo>
                        <a:pt x="94" y="214"/>
                      </a:lnTo>
                      <a:lnTo>
                        <a:pt x="94" y="218"/>
                      </a:lnTo>
                      <a:lnTo>
                        <a:pt x="94" y="218"/>
                      </a:lnTo>
                      <a:lnTo>
                        <a:pt x="90" y="210"/>
                      </a:lnTo>
                      <a:lnTo>
                        <a:pt x="90" y="198"/>
                      </a:lnTo>
                      <a:lnTo>
                        <a:pt x="90" y="188"/>
                      </a:lnTo>
                      <a:lnTo>
                        <a:pt x="86" y="178"/>
                      </a:lnTo>
                      <a:lnTo>
                        <a:pt x="86" y="178"/>
                      </a:lnTo>
                      <a:lnTo>
                        <a:pt x="84" y="180"/>
                      </a:lnTo>
                      <a:lnTo>
                        <a:pt x="82" y="182"/>
                      </a:lnTo>
                      <a:lnTo>
                        <a:pt x="82" y="182"/>
                      </a:lnTo>
                      <a:lnTo>
                        <a:pt x="80" y="178"/>
                      </a:lnTo>
                      <a:lnTo>
                        <a:pt x="78" y="172"/>
                      </a:lnTo>
                      <a:lnTo>
                        <a:pt x="76" y="168"/>
                      </a:lnTo>
                      <a:lnTo>
                        <a:pt x="74" y="164"/>
                      </a:lnTo>
                      <a:lnTo>
                        <a:pt x="74" y="164"/>
                      </a:lnTo>
                      <a:lnTo>
                        <a:pt x="72" y="166"/>
                      </a:lnTo>
                      <a:lnTo>
                        <a:pt x="70" y="168"/>
                      </a:lnTo>
                      <a:lnTo>
                        <a:pt x="64" y="174"/>
                      </a:lnTo>
                      <a:lnTo>
                        <a:pt x="64" y="174"/>
                      </a:lnTo>
                      <a:lnTo>
                        <a:pt x="62" y="172"/>
                      </a:lnTo>
                      <a:lnTo>
                        <a:pt x="60" y="170"/>
                      </a:lnTo>
                      <a:lnTo>
                        <a:pt x="60" y="170"/>
                      </a:lnTo>
                      <a:lnTo>
                        <a:pt x="56" y="168"/>
                      </a:lnTo>
                      <a:lnTo>
                        <a:pt x="56" y="168"/>
                      </a:lnTo>
                      <a:lnTo>
                        <a:pt x="56" y="162"/>
                      </a:lnTo>
                      <a:lnTo>
                        <a:pt x="58" y="156"/>
                      </a:lnTo>
                      <a:lnTo>
                        <a:pt x="60" y="152"/>
                      </a:lnTo>
                      <a:lnTo>
                        <a:pt x="60" y="146"/>
                      </a:lnTo>
                      <a:lnTo>
                        <a:pt x="60" y="146"/>
                      </a:lnTo>
                      <a:lnTo>
                        <a:pt x="56" y="150"/>
                      </a:lnTo>
                      <a:lnTo>
                        <a:pt x="54" y="150"/>
                      </a:lnTo>
                      <a:lnTo>
                        <a:pt x="52" y="148"/>
                      </a:lnTo>
                      <a:lnTo>
                        <a:pt x="52" y="148"/>
                      </a:lnTo>
                      <a:lnTo>
                        <a:pt x="42" y="162"/>
                      </a:lnTo>
                      <a:lnTo>
                        <a:pt x="30" y="176"/>
                      </a:lnTo>
                      <a:lnTo>
                        <a:pt x="30" y="176"/>
                      </a:lnTo>
                      <a:lnTo>
                        <a:pt x="30" y="160"/>
                      </a:lnTo>
                      <a:lnTo>
                        <a:pt x="32" y="138"/>
                      </a:lnTo>
                      <a:lnTo>
                        <a:pt x="30" y="130"/>
                      </a:lnTo>
                      <a:lnTo>
                        <a:pt x="28" y="122"/>
                      </a:lnTo>
                      <a:lnTo>
                        <a:pt x="24" y="118"/>
                      </a:lnTo>
                      <a:lnTo>
                        <a:pt x="16" y="116"/>
                      </a:lnTo>
                      <a:lnTo>
                        <a:pt x="16" y="116"/>
                      </a:lnTo>
                      <a:lnTo>
                        <a:pt x="16" y="108"/>
                      </a:lnTo>
                      <a:lnTo>
                        <a:pt x="14" y="100"/>
                      </a:lnTo>
                      <a:lnTo>
                        <a:pt x="10" y="94"/>
                      </a:lnTo>
                      <a:lnTo>
                        <a:pt x="8" y="88"/>
                      </a:lnTo>
                      <a:lnTo>
                        <a:pt x="8" y="88"/>
                      </a:lnTo>
                      <a:lnTo>
                        <a:pt x="4" y="90"/>
                      </a:lnTo>
                      <a:lnTo>
                        <a:pt x="4" y="94"/>
                      </a:lnTo>
                      <a:lnTo>
                        <a:pt x="4" y="98"/>
                      </a:lnTo>
                      <a:lnTo>
                        <a:pt x="6" y="102"/>
                      </a:lnTo>
                      <a:lnTo>
                        <a:pt x="6" y="102"/>
                      </a:lnTo>
                      <a:lnTo>
                        <a:pt x="0" y="90"/>
                      </a:lnTo>
                      <a:lnTo>
                        <a:pt x="0" y="74"/>
                      </a:lnTo>
                      <a:lnTo>
                        <a:pt x="0" y="64"/>
                      </a:lnTo>
                      <a:lnTo>
                        <a:pt x="2" y="58"/>
                      </a:lnTo>
                      <a:lnTo>
                        <a:pt x="4" y="52"/>
                      </a:lnTo>
                      <a:lnTo>
                        <a:pt x="8" y="48"/>
                      </a:lnTo>
                      <a:lnTo>
                        <a:pt x="8" y="48"/>
                      </a:lnTo>
                      <a:lnTo>
                        <a:pt x="16" y="70"/>
                      </a:lnTo>
                      <a:lnTo>
                        <a:pt x="24" y="96"/>
                      </a:lnTo>
                      <a:lnTo>
                        <a:pt x="24" y="96"/>
                      </a:lnTo>
                      <a:lnTo>
                        <a:pt x="30" y="96"/>
                      </a:lnTo>
                      <a:lnTo>
                        <a:pt x="32" y="98"/>
                      </a:lnTo>
                      <a:lnTo>
                        <a:pt x="34" y="100"/>
                      </a:lnTo>
                      <a:lnTo>
                        <a:pt x="34" y="100"/>
                      </a:lnTo>
                      <a:lnTo>
                        <a:pt x="38" y="84"/>
                      </a:lnTo>
                      <a:lnTo>
                        <a:pt x="40" y="66"/>
                      </a:lnTo>
                      <a:lnTo>
                        <a:pt x="44" y="50"/>
                      </a:lnTo>
                      <a:lnTo>
                        <a:pt x="46" y="44"/>
                      </a:lnTo>
                      <a:lnTo>
                        <a:pt x="52" y="38"/>
                      </a:lnTo>
                      <a:lnTo>
                        <a:pt x="52" y="38"/>
                      </a:lnTo>
                      <a:lnTo>
                        <a:pt x="50" y="22"/>
                      </a:lnTo>
                      <a:lnTo>
                        <a:pt x="48" y="18"/>
                      </a:lnTo>
                      <a:lnTo>
                        <a:pt x="46" y="14"/>
                      </a:lnTo>
                      <a:lnTo>
                        <a:pt x="46" y="14"/>
                      </a:lnTo>
                      <a:lnTo>
                        <a:pt x="48" y="4"/>
                      </a:lnTo>
                      <a:lnTo>
                        <a:pt x="52" y="2"/>
                      </a:lnTo>
                      <a:lnTo>
                        <a:pt x="56" y="0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9" name="Freeform 205"/>
                <p:cNvSpPr>
                  <a:spLocks/>
                </p:cNvSpPr>
                <p:nvPr userDrawn="1"/>
              </p:nvSpPr>
              <p:spPr bwMode="auto">
                <a:xfrm>
                  <a:off x="3127" y="803"/>
                  <a:ext cx="1" cy="6"/>
                </a:xfrm>
                <a:custGeom>
                  <a:avLst/>
                  <a:gdLst>
                    <a:gd name="T0" fmla="*/ 2 w 6"/>
                    <a:gd name="T1" fmla="*/ 0 h 24"/>
                    <a:gd name="T2" fmla="*/ 2 w 6"/>
                    <a:gd name="T3" fmla="*/ 0 h 24"/>
                    <a:gd name="T4" fmla="*/ 6 w 6"/>
                    <a:gd name="T5" fmla="*/ 10 h 24"/>
                    <a:gd name="T6" fmla="*/ 6 w 6"/>
                    <a:gd name="T7" fmla="*/ 24 h 24"/>
                    <a:gd name="T8" fmla="*/ 6 w 6"/>
                    <a:gd name="T9" fmla="*/ 24 h 24"/>
                    <a:gd name="T10" fmla="*/ 4 w 6"/>
                    <a:gd name="T11" fmla="*/ 22 h 24"/>
                    <a:gd name="T12" fmla="*/ 2 w 6"/>
                    <a:gd name="T13" fmla="*/ 20 h 24"/>
                    <a:gd name="T14" fmla="*/ 0 w 6"/>
                    <a:gd name="T15" fmla="*/ 14 h 24"/>
                    <a:gd name="T16" fmla="*/ 2 w 6"/>
                    <a:gd name="T17" fmla="*/ 0 h 24"/>
                    <a:gd name="T18" fmla="*/ 2 w 6"/>
                    <a:gd name="T1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" h="24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6" y="10"/>
                      </a:lnTo>
                      <a:lnTo>
                        <a:pt x="6" y="24"/>
                      </a:lnTo>
                      <a:lnTo>
                        <a:pt x="6" y="24"/>
                      </a:lnTo>
                      <a:lnTo>
                        <a:pt x="4" y="22"/>
                      </a:lnTo>
                      <a:lnTo>
                        <a:pt x="2" y="20"/>
                      </a:lnTo>
                      <a:lnTo>
                        <a:pt x="0" y="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0" name="Freeform 206"/>
                <p:cNvSpPr>
                  <a:spLocks/>
                </p:cNvSpPr>
                <p:nvPr userDrawn="1"/>
              </p:nvSpPr>
              <p:spPr bwMode="auto">
                <a:xfrm>
                  <a:off x="4632" y="809"/>
                  <a:ext cx="2" cy="6"/>
                </a:xfrm>
                <a:custGeom>
                  <a:avLst/>
                  <a:gdLst>
                    <a:gd name="T0" fmla="*/ 0 w 8"/>
                    <a:gd name="T1" fmla="*/ 0 h 22"/>
                    <a:gd name="T2" fmla="*/ 0 w 8"/>
                    <a:gd name="T3" fmla="*/ 0 h 22"/>
                    <a:gd name="T4" fmla="*/ 4 w 8"/>
                    <a:gd name="T5" fmla="*/ 4 h 22"/>
                    <a:gd name="T6" fmla="*/ 6 w 8"/>
                    <a:gd name="T7" fmla="*/ 10 h 22"/>
                    <a:gd name="T8" fmla="*/ 8 w 8"/>
                    <a:gd name="T9" fmla="*/ 18 h 22"/>
                    <a:gd name="T10" fmla="*/ 6 w 8"/>
                    <a:gd name="T11" fmla="*/ 22 h 22"/>
                    <a:gd name="T12" fmla="*/ 6 w 8"/>
                    <a:gd name="T13" fmla="*/ 22 h 22"/>
                    <a:gd name="T14" fmla="*/ 2 w 8"/>
                    <a:gd name="T15" fmla="*/ 12 h 22"/>
                    <a:gd name="T16" fmla="*/ 0 w 8"/>
                    <a:gd name="T17" fmla="*/ 0 h 22"/>
                    <a:gd name="T18" fmla="*/ 0 w 8"/>
                    <a:gd name="T1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" h="2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4"/>
                      </a:lnTo>
                      <a:lnTo>
                        <a:pt x="6" y="10"/>
                      </a:lnTo>
                      <a:lnTo>
                        <a:pt x="8" y="18"/>
                      </a:lnTo>
                      <a:lnTo>
                        <a:pt x="6" y="22"/>
                      </a:lnTo>
                      <a:lnTo>
                        <a:pt x="6" y="22"/>
                      </a:lnTo>
                      <a:lnTo>
                        <a:pt x="2" y="1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1" name="Freeform 207"/>
                <p:cNvSpPr>
                  <a:spLocks/>
                </p:cNvSpPr>
                <p:nvPr userDrawn="1"/>
              </p:nvSpPr>
              <p:spPr bwMode="auto">
                <a:xfrm>
                  <a:off x="4576" y="833"/>
                  <a:ext cx="4" cy="7"/>
                </a:xfrm>
                <a:custGeom>
                  <a:avLst/>
                  <a:gdLst>
                    <a:gd name="T0" fmla="*/ 2 w 14"/>
                    <a:gd name="T1" fmla="*/ 0 h 26"/>
                    <a:gd name="T2" fmla="*/ 2 w 14"/>
                    <a:gd name="T3" fmla="*/ 0 h 26"/>
                    <a:gd name="T4" fmla="*/ 8 w 14"/>
                    <a:gd name="T5" fmla="*/ 12 h 26"/>
                    <a:gd name="T6" fmla="*/ 14 w 14"/>
                    <a:gd name="T7" fmla="*/ 26 h 26"/>
                    <a:gd name="T8" fmla="*/ 14 w 14"/>
                    <a:gd name="T9" fmla="*/ 26 h 26"/>
                    <a:gd name="T10" fmla="*/ 8 w 14"/>
                    <a:gd name="T11" fmla="*/ 22 h 26"/>
                    <a:gd name="T12" fmla="*/ 2 w 14"/>
                    <a:gd name="T13" fmla="*/ 16 h 26"/>
                    <a:gd name="T14" fmla="*/ 0 w 14"/>
                    <a:gd name="T15" fmla="*/ 8 h 26"/>
                    <a:gd name="T16" fmla="*/ 2 w 14"/>
                    <a:gd name="T17" fmla="*/ 0 h 26"/>
                    <a:gd name="T18" fmla="*/ 2 w 14"/>
                    <a:gd name="T1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26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8" y="12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8" y="22"/>
                      </a:lnTo>
                      <a:lnTo>
                        <a:pt x="2" y="16"/>
                      </a:lnTo>
                      <a:lnTo>
                        <a:pt x="0" y="8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2" name="Freeform 208"/>
                <p:cNvSpPr>
                  <a:spLocks/>
                </p:cNvSpPr>
                <p:nvPr userDrawn="1"/>
              </p:nvSpPr>
              <p:spPr bwMode="auto">
                <a:xfrm>
                  <a:off x="3150" y="848"/>
                  <a:ext cx="12" cy="17"/>
                </a:xfrm>
                <a:custGeom>
                  <a:avLst/>
                  <a:gdLst>
                    <a:gd name="T0" fmla="*/ 16 w 44"/>
                    <a:gd name="T1" fmla="*/ 0 h 64"/>
                    <a:gd name="T2" fmla="*/ 16 w 44"/>
                    <a:gd name="T3" fmla="*/ 0 h 64"/>
                    <a:gd name="T4" fmla="*/ 20 w 44"/>
                    <a:gd name="T5" fmla="*/ 8 h 64"/>
                    <a:gd name="T6" fmla="*/ 28 w 44"/>
                    <a:gd name="T7" fmla="*/ 18 h 64"/>
                    <a:gd name="T8" fmla="*/ 40 w 44"/>
                    <a:gd name="T9" fmla="*/ 36 h 64"/>
                    <a:gd name="T10" fmla="*/ 44 w 44"/>
                    <a:gd name="T11" fmla="*/ 44 h 64"/>
                    <a:gd name="T12" fmla="*/ 44 w 44"/>
                    <a:gd name="T13" fmla="*/ 52 h 64"/>
                    <a:gd name="T14" fmla="*/ 42 w 44"/>
                    <a:gd name="T15" fmla="*/ 56 h 64"/>
                    <a:gd name="T16" fmla="*/ 38 w 44"/>
                    <a:gd name="T17" fmla="*/ 60 h 64"/>
                    <a:gd name="T18" fmla="*/ 28 w 44"/>
                    <a:gd name="T19" fmla="*/ 64 h 64"/>
                    <a:gd name="T20" fmla="*/ 28 w 44"/>
                    <a:gd name="T21" fmla="*/ 64 h 64"/>
                    <a:gd name="T22" fmla="*/ 14 w 44"/>
                    <a:gd name="T23" fmla="*/ 50 h 64"/>
                    <a:gd name="T24" fmla="*/ 8 w 44"/>
                    <a:gd name="T25" fmla="*/ 42 h 64"/>
                    <a:gd name="T26" fmla="*/ 0 w 44"/>
                    <a:gd name="T27" fmla="*/ 36 h 64"/>
                    <a:gd name="T28" fmla="*/ 0 w 44"/>
                    <a:gd name="T29" fmla="*/ 36 h 64"/>
                    <a:gd name="T30" fmla="*/ 8 w 44"/>
                    <a:gd name="T31" fmla="*/ 16 h 64"/>
                    <a:gd name="T32" fmla="*/ 12 w 44"/>
                    <a:gd name="T33" fmla="*/ 8 h 64"/>
                    <a:gd name="T34" fmla="*/ 16 w 44"/>
                    <a:gd name="T35" fmla="*/ 0 h 64"/>
                    <a:gd name="T36" fmla="*/ 16 w 44"/>
                    <a:gd name="T37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4" h="64">
                      <a:moveTo>
                        <a:pt x="16" y="0"/>
                      </a:moveTo>
                      <a:lnTo>
                        <a:pt x="16" y="0"/>
                      </a:lnTo>
                      <a:lnTo>
                        <a:pt x="20" y="8"/>
                      </a:lnTo>
                      <a:lnTo>
                        <a:pt x="28" y="18"/>
                      </a:lnTo>
                      <a:lnTo>
                        <a:pt x="40" y="36"/>
                      </a:lnTo>
                      <a:lnTo>
                        <a:pt x="44" y="44"/>
                      </a:lnTo>
                      <a:lnTo>
                        <a:pt x="44" y="52"/>
                      </a:lnTo>
                      <a:lnTo>
                        <a:pt x="42" y="56"/>
                      </a:lnTo>
                      <a:lnTo>
                        <a:pt x="38" y="60"/>
                      </a:lnTo>
                      <a:lnTo>
                        <a:pt x="28" y="64"/>
                      </a:lnTo>
                      <a:lnTo>
                        <a:pt x="28" y="64"/>
                      </a:lnTo>
                      <a:lnTo>
                        <a:pt x="14" y="50"/>
                      </a:lnTo>
                      <a:lnTo>
                        <a:pt x="8" y="42"/>
                      </a:lnTo>
                      <a:lnTo>
                        <a:pt x="0" y="36"/>
                      </a:lnTo>
                      <a:lnTo>
                        <a:pt x="0" y="36"/>
                      </a:lnTo>
                      <a:lnTo>
                        <a:pt x="8" y="16"/>
                      </a:lnTo>
                      <a:lnTo>
                        <a:pt x="12" y="8"/>
                      </a:lnTo>
                      <a:lnTo>
                        <a:pt x="16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3" name="Freeform 209"/>
                <p:cNvSpPr>
                  <a:spLocks/>
                </p:cNvSpPr>
                <p:nvPr userDrawn="1"/>
              </p:nvSpPr>
              <p:spPr bwMode="auto">
                <a:xfrm>
                  <a:off x="4606" y="850"/>
                  <a:ext cx="2" cy="3"/>
                </a:xfrm>
                <a:custGeom>
                  <a:avLst/>
                  <a:gdLst>
                    <a:gd name="T0" fmla="*/ 4 w 6"/>
                    <a:gd name="T1" fmla="*/ 10 h 10"/>
                    <a:gd name="T2" fmla="*/ 4 w 6"/>
                    <a:gd name="T3" fmla="*/ 10 h 10"/>
                    <a:gd name="T4" fmla="*/ 2 w 6"/>
                    <a:gd name="T5" fmla="*/ 10 h 10"/>
                    <a:gd name="T6" fmla="*/ 2 w 6"/>
                    <a:gd name="T7" fmla="*/ 10 h 10"/>
                    <a:gd name="T8" fmla="*/ 0 w 6"/>
                    <a:gd name="T9" fmla="*/ 6 h 10"/>
                    <a:gd name="T10" fmla="*/ 2 w 6"/>
                    <a:gd name="T11" fmla="*/ 0 h 10"/>
                    <a:gd name="T12" fmla="*/ 2 w 6"/>
                    <a:gd name="T13" fmla="*/ 0 h 10"/>
                    <a:gd name="T14" fmla="*/ 6 w 6"/>
                    <a:gd name="T15" fmla="*/ 0 h 10"/>
                    <a:gd name="T16" fmla="*/ 6 w 6"/>
                    <a:gd name="T17" fmla="*/ 4 h 10"/>
                    <a:gd name="T18" fmla="*/ 6 w 6"/>
                    <a:gd name="T19" fmla="*/ 6 h 10"/>
                    <a:gd name="T20" fmla="*/ 4 w 6"/>
                    <a:gd name="T21" fmla="*/ 10 h 10"/>
                    <a:gd name="T22" fmla="*/ 4 w 6"/>
                    <a:gd name="T23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" h="10">
                      <a:moveTo>
                        <a:pt x="4" y="10"/>
                      </a:moveTo>
                      <a:lnTo>
                        <a:pt x="4" y="10"/>
                      </a:lnTo>
                      <a:lnTo>
                        <a:pt x="2" y="10"/>
                      </a:lnTo>
                      <a:lnTo>
                        <a:pt x="2" y="10"/>
                      </a:lnTo>
                      <a:lnTo>
                        <a:pt x="0" y="6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6" y="4"/>
                      </a:lnTo>
                      <a:lnTo>
                        <a:pt x="6" y="6"/>
                      </a:lnTo>
                      <a:lnTo>
                        <a:pt x="4" y="10"/>
                      </a:lnTo>
                      <a:lnTo>
                        <a:pt x="4" y="1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4" name="Freeform 210"/>
                <p:cNvSpPr>
                  <a:spLocks/>
                </p:cNvSpPr>
                <p:nvPr userDrawn="1"/>
              </p:nvSpPr>
              <p:spPr bwMode="auto">
                <a:xfrm>
                  <a:off x="3163" y="875"/>
                  <a:ext cx="3" cy="2"/>
                </a:xfrm>
                <a:custGeom>
                  <a:avLst/>
                  <a:gdLst>
                    <a:gd name="T0" fmla="*/ 0 w 10"/>
                    <a:gd name="T1" fmla="*/ 0 h 6"/>
                    <a:gd name="T2" fmla="*/ 0 w 10"/>
                    <a:gd name="T3" fmla="*/ 0 h 6"/>
                    <a:gd name="T4" fmla="*/ 4 w 10"/>
                    <a:gd name="T5" fmla="*/ 0 h 6"/>
                    <a:gd name="T6" fmla="*/ 8 w 10"/>
                    <a:gd name="T7" fmla="*/ 2 h 6"/>
                    <a:gd name="T8" fmla="*/ 10 w 10"/>
                    <a:gd name="T9" fmla="*/ 4 h 6"/>
                    <a:gd name="T10" fmla="*/ 8 w 10"/>
                    <a:gd name="T11" fmla="*/ 6 h 6"/>
                    <a:gd name="T12" fmla="*/ 8 w 10"/>
                    <a:gd name="T13" fmla="*/ 6 h 6"/>
                    <a:gd name="T14" fmla="*/ 2 w 10"/>
                    <a:gd name="T15" fmla="*/ 4 h 6"/>
                    <a:gd name="T16" fmla="*/ 0 w 10"/>
                    <a:gd name="T17" fmla="*/ 0 h 6"/>
                    <a:gd name="T18" fmla="*/ 0 w 10"/>
                    <a:gd name="T1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8" y="2"/>
                      </a:lnTo>
                      <a:lnTo>
                        <a:pt x="10" y="4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5" name="Freeform 211"/>
                <p:cNvSpPr>
                  <a:spLocks/>
                </p:cNvSpPr>
                <p:nvPr userDrawn="1"/>
              </p:nvSpPr>
              <p:spPr bwMode="auto">
                <a:xfrm>
                  <a:off x="3750" y="891"/>
                  <a:ext cx="5" cy="8"/>
                </a:xfrm>
                <a:custGeom>
                  <a:avLst/>
                  <a:gdLst>
                    <a:gd name="T0" fmla="*/ 12 w 16"/>
                    <a:gd name="T1" fmla="*/ 0 h 30"/>
                    <a:gd name="T2" fmla="*/ 12 w 16"/>
                    <a:gd name="T3" fmla="*/ 0 h 30"/>
                    <a:gd name="T4" fmla="*/ 12 w 16"/>
                    <a:gd name="T5" fmla="*/ 4 h 30"/>
                    <a:gd name="T6" fmla="*/ 14 w 16"/>
                    <a:gd name="T7" fmla="*/ 6 h 30"/>
                    <a:gd name="T8" fmla="*/ 16 w 16"/>
                    <a:gd name="T9" fmla="*/ 6 h 30"/>
                    <a:gd name="T10" fmla="*/ 16 w 16"/>
                    <a:gd name="T11" fmla="*/ 6 h 30"/>
                    <a:gd name="T12" fmla="*/ 10 w 16"/>
                    <a:gd name="T13" fmla="*/ 20 h 30"/>
                    <a:gd name="T14" fmla="*/ 6 w 16"/>
                    <a:gd name="T15" fmla="*/ 24 h 30"/>
                    <a:gd name="T16" fmla="*/ 2 w 16"/>
                    <a:gd name="T17" fmla="*/ 30 h 30"/>
                    <a:gd name="T18" fmla="*/ 2 w 16"/>
                    <a:gd name="T19" fmla="*/ 30 h 30"/>
                    <a:gd name="T20" fmla="*/ 0 w 16"/>
                    <a:gd name="T21" fmla="*/ 18 h 30"/>
                    <a:gd name="T22" fmla="*/ 0 w 16"/>
                    <a:gd name="T23" fmla="*/ 10 h 30"/>
                    <a:gd name="T24" fmla="*/ 0 w 16"/>
                    <a:gd name="T25" fmla="*/ 6 h 30"/>
                    <a:gd name="T26" fmla="*/ 2 w 16"/>
                    <a:gd name="T27" fmla="*/ 4 h 30"/>
                    <a:gd name="T28" fmla="*/ 6 w 16"/>
                    <a:gd name="T29" fmla="*/ 2 h 30"/>
                    <a:gd name="T30" fmla="*/ 12 w 16"/>
                    <a:gd name="T31" fmla="*/ 0 h 30"/>
                    <a:gd name="T32" fmla="*/ 12 w 16"/>
                    <a:gd name="T3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" h="30">
                      <a:moveTo>
                        <a:pt x="12" y="0"/>
                      </a:moveTo>
                      <a:lnTo>
                        <a:pt x="12" y="0"/>
                      </a:lnTo>
                      <a:lnTo>
                        <a:pt x="12" y="4"/>
                      </a:lnTo>
                      <a:lnTo>
                        <a:pt x="14" y="6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0"/>
                      </a:lnTo>
                      <a:lnTo>
                        <a:pt x="6" y="24"/>
                      </a:lnTo>
                      <a:lnTo>
                        <a:pt x="2" y="30"/>
                      </a:lnTo>
                      <a:lnTo>
                        <a:pt x="2" y="30"/>
                      </a:lnTo>
                      <a:lnTo>
                        <a:pt x="0" y="18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4"/>
                      </a:lnTo>
                      <a:lnTo>
                        <a:pt x="6" y="2"/>
                      </a:lnTo>
                      <a:lnTo>
                        <a:pt x="12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6" name="Freeform 212"/>
                <p:cNvSpPr>
                  <a:spLocks/>
                </p:cNvSpPr>
                <p:nvPr userDrawn="1"/>
              </p:nvSpPr>
              <p:spPr bwMode="auto">
                <a:xfrm>
                  <a:off x="3807" y="893"/>
                  <a:ext cx="7" cy="6"/>
                </a:xfrm>
                <a:custGeom>
                  <a:avLst/>
                  <a:gdLst>
                    <a:gd name="T0" fmla="*/ 22 w 26"/>
                    <a:gd name="T1" fmla="*/ 0 h 22"/>
                    <a:gd name="T2" fmla="*/ 22 w 26"/>
                    <a:gd name="T3" fmla="*/ 0 h 22"/>
                    <a:gd name="T4" fmla="*/ 26 w 26"/>
                    <a:gd name="T5" fmla="*/ 4 h 22"/>
                    <a:gd name="T6" fmla="*/ 26 w 26"/>
                    <a:gd name="T7" fmla="*/ 8 h 22"/>
                    <a:gd name="T8" fmla="*/ 24 w 26"/>
                    <a:gd name="T9" fmla="*/ 12 h 22"/>
                    <a:gd name="T10" fmla="*/ 20 w 26"/>
                    <a:gd name="T11" fmla="*/ 16 h 22"/>
                    <a:gd name="T12" fmla="*/ 12 w 26"/>
                    <a:gd name="T13" fmla="*/ 20 h 22"/>
                    <a:gd name="T14" fmla="*/ 0 w 26"/>
                    <a:gd name="T15" fmla="*/ 22 h 22"/>
                    <a:gd name="T16" fmla="*/ 0 w 26"/>
                    <a:gd name="T17" fmla="*/ 22 h 22"/>
                    <a:gd name="T18" fmla="*/ 2 w 26"/>
                    <a:gd name="T19" fmla="*/ 16 h 22"/>
                    <a:gd name="T20" fmla="*/ 4 w 26"/>
                    <a:gd name="T21" fmla="*/ 14 h 22"/>
                    <a:gd name="T22" fmla="*/ 2 w 26"/>
                    <a:gd name="T23" fmla="*/ 10 h 22"/>
                    <a:gd name="T24" fmla="*/ 2 w 26"/>
                    <a:gd name="T25" fmla="*/ 10 h 22"/>
                    <a:gd name="T26" fmla="*/ 14 w 26"/>
                    <a:gd name="T27" fmla="*/ 6 h 22"/>
                    <a:gd name="T28" fmla="*/ 20 w 26"/>
                    <a:gd name="T29" fmla="*/ 4 h 22"/>
                    <a:gd name="T30" fmla="*/ 22 w 26"/>
                    <a:gd name="T31" fmla="*/ 0 h 22"/>
                    <a:gd name="T32" fmla="*/ 22 w 26"/>
                    <a:gd name="T33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6" h="22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6" y="4"/>
                      </a:lnTo>
                      <a:lnTo>
                        <a:pt x="26" y="8"/>
                      </a:lnTo>
                      <a:lnTo>
                        <a:pt x="24" y="12"/>
                      </a:lnTo>
                      <a:lnTo>
                        <a:pt x="20" y="16"/>
                      </a:lnTo>
                      <a:lnTo>
                        <a:pt x="12" y="20"/>
                      </a:ln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2" y="16"/>
                      </a:lnTo>
                      <a:lnTo>
                        <a:pt x="4" y="14"/>
                      </a:lnTo>
                      <a:lnTo>
                        <a:pt x="2" y="10"/>
                      </a:lnTo>
                      <a:lnTo>
                        <a:pt x="2" y="10"/>
                      </a:lnTo>
                      <a:lnTo>
                        <a:pt x="14" y="6"/>
                      </a:lnTo>
                      <a:lnTo>
                        <a:pt x="20" y="4"/>
                      </a:lnTo>
                      <a:lnTo>
                        <a:pt x="22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7" name="Freeform 213"/>
                <p:cNvSpPr>
                  <a:spLocks/>
                </p:cNvSpPr>
                <p:nvPr userDrawn="1"/>
              </p:nvSpPr>
              <p:spPr bwMode="auto">
                <a:xfrm>
                  <a:off x="3764" y="900"/>
                  <a:ext cx="11" cy="9"/>
                </a:xfrm>
                <a:custGeom>
                  <a:avLst/>
                  <a:gdLst>
                    <a:gd name="T0" fmla="*/ 44 w 44"/>
                    <a:gd name="T1" fmla="*/ 2 h 36"/>
                    <a:gd name="T2" fmla="*/ 44 w 44"/>
                    <a:gd name="T3" fmla="*/ 2 h 36"/>
                    <a:gd name="T4" fmla="*/ 42 w 44"/>
                    <a:gd name="T5" fmla="*/ 6 h 36"/>
                    <a:gd name="T6" fmla="*/ 38 w 44"/>
                    <a:gd name="T7" fmla="*/ 8 h 36"/>
                    <a:gd name="T8" fmla="*/ 32 w 44"/>
                    <a:gd name="T9" fmla="*/ 8 h 36"/>
                    <a:gd name="T10" fmla="*/ 28 w 44"/>
                    <a:gd name="T11" fmla="*/ 10 h 36"/>
                    <a:gd name="T12" fmla="*/ 28 w 44"/>
                    <a:gd name="T13" fmla="*/ 10 h 36"/>
                    <a:gd name="T14" fmla="*/ 26 w 44"/>
                    <a:gd name="T15" fmla="*/ 20 h 36"/>
                    <a:gd name="T16" fmla="*/ 22 w 44"/>
                    <a:gd name="T17" fmla="*/ 28 h 36"/>
                    <a:gd name="T18" fmla="*/ 14 w 44"/>
                    <a:gd name="T19" fmla="*/ 34 h 36"/>
                    <a:gd name="T20" fmla="*/ 6 w 44"/>
                    <a:gd name="T21" fmla="*/ 36 h 36"/>
                    <a:gd name="T22" fmla="*/ 6 w 44"/>
                    <a:gd name="T23" fmla="*/ 36 h 36"/>
                    <a:gd name="T24" fmla="*/ 4 w 44"/>
                    <a:gd name="T25" fmla="*/ 24 h 36"/>
                    <a:gd name="T26" fmla="*/ 0 w 44"/>
                    <a:gd name="T27" fmla="*/ 12 h 36"/>
                    <a:gd name="T28" fmla="*/ 0 w 44"/>
                    <a:gd name="T29" fmla="*/ 12 h 36"/>
                    <a:gd name="T30" fmla="*/ 6 w 44"/>
                    <a:gd name="T31" fmla="*/ 14 h 36"/>
                    <a:gd name="T32" fmla="*/ 12 w 44"/>
                    <a:gd name="T33" fmla="*/ 12 h 36"/>
                    <a:gd name="T34" fmla="*/ 24 w 44"/>
                    <a:gd name="T35" fmla="*/ 6 h 36"/>
                    <a:gd name="T36" fmla="*/ 34 w 44"/>
                    <a:gd name="T37" fmla="*/ 0 h 36"/>
                    <a:gd name="T38" fmla="*/ 38 w 44"/>
                    <a:gd name="T39" fmla="*/ 0 h 36"/>
                    <a:gd name="T40" fmla="*/ 44 w 44"/>
                    <a:gd name="T41" fmla="*/ 2 h 36"/>
                    <a:gd name="T42" fmla="*/ 44 w 44"/>
                    <a:gd name="T43" fmla="*/ 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4" h="36">
                      <a:moveTo>
                        <a:pt x="44" y="2"/>
                      </a:moveTo>
                      <a:lnTo>
                        <a:pt x="44" y="2"/>
                      </a:lnTo>
                      <a:lnTo>
                        <a:pt x="42" y="6"/>
                      </a:lnTo>
                      <a:lnTo>
                        <a:pt x="38" y="8"/>
                      </a:lnTo>
                      <a:lnTo>
                        <a:pt x="32" y="8"/>
                      </a:lnTo>
                      <a:lnTo>
                        <a:pt x="28" y="10"/>
                      </a:lnTo>
                      <a:lnTo>
                        <a:pt x="28" y="10"/>
                      </a:lnTo>
                      <a:lnTo>
                        <a:pt x="26" y="20"/>
                      </a:lnTo>
                      <a:lnTo>
                        <a:pt x="22" y="28"/>
                      </a:lnTo>
                      <a:lnTo>
                        <a:pt x="14" y="34"/>
                      </a:lnTo>
                      <a:lnTo>
                        <a:pt x="6" y="36"/>
                      </a:lnTo>
                      <a:lnTo>
                        <a:pt x="6" y="36"/>
                      </a:lnTo>
                      <a:lnTo>
                        <a:pt x="4" y="24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6" y="14"/>
                      </a:lnTo>
                      <a:lnTo>
                        <a:pt x="12" y="12"/>
                      </a:lnTo>
                      <a:lnTo>
                        <a:pt x="24" y="6"/>
                      </a:lnTo>
                      <a:lnTo>
                        <a:pt x="34" y="0"/>
                      </a:lnTo>
                      <a:lnTo>
                        <a:pt x="38" y="0"/>
                      </a:lnTo>
                      <a:lnTo>
                        <a:pt x="44" y="2"/>
                      </a:lnTo>
                      <a:lnTo>
                        <a:pt x="44" y="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8" name="Freeform 214"/>
                <p:cNvSpPr>
                  <a:spLocks/>
                </p:cNvSpPr>
                <p:nvPr userDrawn="1"/>
              </p:nvSpPr>
              <p:spPr bwMode="auto">
                <a:xfrm>
                  <a:off x="3181" y="903"/>
                  <a:ext cx="2" cy="4"/>
                </a:xfrm>
                <a:custGeom>
                  <a:avLst/>
                  <a:gdLst>
                    <a:gd name="T0" fmla="*/ 4 w 10"/>
                    <a:gd name="T1" fmla="*/ 0 h 14"/>
                    <a:gd name="T2" fmla="*/ 4 w 10"/>
                    <a:gd name="T3" fmla="*/ 0 h 14"/>
                    <a:gd name="T4" fmla="*/ 6 w 10"/>
                    <a:gd name="T5" fmla="*/ 2 h 14"/>
                    <a:gd name="T6" fmla="*/ 10 w 10"/>
                    <a:gd name="T7" fmla="*/ 2 h 14"/>
                    <a:gd name="T8" fmla="*/ 10 w 10"/>
                    <a:gd name="T9" fmla="*/ 2 h 14"/>
                    <a:gd name="T10" fmla="*/ 8 w 10"/>
                    <a:gd name="T11" fmla="*/ 8 h 14"/>
                    <a:gd name="T12" fmla="*/ 8 w 10"/>
                    <a:gd name="T13" fmla="*/ 14 h 14"/>
                    <a:gd name="T14" fmla="*/ 8 w 10"/>
                    <a:gd name="T15" fmla="*/ 14 h 14"/>
                    <a:gd name="T16" fmla="*/ 4 w 10"/>
                    <a:gd name="T17" fmla="*/ 14 h 14"/>
                    <a:gd name="T18" fmla="*/ 0 w 10"/>
                    <a:gd name="T19" fmla="*/ 12 h 14"/>
                    <a:gd name="T20" fmla="*/ 0 w 10"/>
                    <a:gd name="T21" fmla="*/ 12 h 14"/>
                    <a:gd name="T22" fmla="*/ 2 w 10"/>
                    <a:gd name="T23" fmla="*/ 6 h 14"/>
                    <a:gd name="T24" fmla="*/ 4 w 10"/>
                    <a:gd name="T25" fmla="*/ 0 h 14"/>
                    <a:gd name="T26" fmla="*/ 4 w 10"/>
                    <a:gd name="T2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4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6" y="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8" y="8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4" y="14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" y="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9" name="Freeform 215"/>
                <p:cNvSpPr>
                  <a:spLocks/>
                </p:cNvSpPr>
                <p:nvPr userDrawn="1"/>
              </p:nvSpPr>
              <p:spPr bwMode="auto">
                <a:xfrm>
                  <a:off x="3757" y="905"/>
                  <a:ext cx="3" cy="3"/>
                </a:xfrm>
                <a:custGeom>
                  <a:avLst/>
                  <a:gdLst>
                    <a:gd name="T0" fmla="*/ 12 w 12"/>
                    <a:gd name="T1" fmla="*/ 0 h 12"/>
                    <a:gd name="T2" fmla="*/ 12 w 12"/>
                    <a:gd name="T3" fmla="*/ 0 h 12"/>
                    <a:gd name="T4" fmla="*/ 12 w 12"/>
                    <a:gd name="T5" fmla="*/ 6 h 12"/>
                    <a:gd name="T6" fmla="*/ 10 w 12"/>
                    <a:gd name="T7" fmla="*/ 10 h 12"/>
                    <a:gd name="T8" fmla="*/ 8 w 12"/>
                    <a:gd name="T9" fmla="*/ 12 h 12"/>
                    <a:gd name="T10" fmla="*/ 2 w 12"/>
                    <a:gd name="T11" fmla="*/ 12 h 12"/>
                    <a:gd name="T12" fmla="*/ 2 w 12"/>
                    <a:gd name="T13" fmla="*/ 12 h 12"/>
                    <a:gd name="T14" fmla="*/ 0 w 12"/>
                    <a:gd name="T15" fmla="*/ 8 h 12"/>
                    <a:gd name="T16" fmla="*/ 2 w 12"/>
                    <a:gd name="T17" fmla="*/ 2 h 12"/>
                    <a:gd name="T18" fmla="*/ 6 w 12"/>
                    <a:gd name="T19" fmla="*/ 0 h 12"/>
                    <a:gd name="T20" fmla="*/ 12 w 12"/>
                    <a:gd name="T21" fmla="*/ 0 h 12"/>
                    <a:gd name="T22" fmla="*/ 12 w 12"/>
                    <a:gd name="T2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" h="12">
                      <a:moveTo>
                        <a:pt x="12" y="0"/>
                      </a:moveTo>
                      <a:lnTo>
                        <a:pt x="12" y="0"/>
                      </a:lnTo>
                      <a:lnTo>
                        <a:pt x="12" y="6"/>
                      </a:lnTo>
                      <a:lnTo>
                        <a:pt x="10" y="10"/>
                      </a:lnTo>
                      <a:lnTo>
                        <a:pt x="8" y="12"/>
                      </a:lnTo>
                      <a:lnTo>
                        <a:pt x="2" y="12"/>
                      </a:lnTo>
                      <a:lnTo>
                        <a:pt x="2" y="12"/>
                      </a:lnTo>
                      <a:lnTo>
                        <a:pt x="0" y="8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0" name="Freeform 216"/>
                <p:cNvSpPr>
                  <a:spLocks/>
                </p:cNvSpPr>
                <p:nvPr userDrawn="1"/>
              </p:nvSpPr>
              <p:spPr bwMode="auto">
                <a:xfrm>
                  <a:off x="3777" y="907"/>
                  <a:ext cx="6" cy="8"/>
                </a:xfrm>
                <a:custGeom>
                  <a:avLst/>
                  <a:gdLst>
                    <a:gd name="T0" fmla="*/ 10 w 24"/>
                    <a:gd name="T1" fmla="*/ 0 h 30"/>
                    <a:gd name="T2" fmla="*/ 10 w 24"/>
                    <a:gd name="T3" fmla="*/ 0 h 30"/>
                    <a:gd name="T4" fmla="*/ 16 w 24"/>
                    <a:gd name="T5" fmla="*/ 2 h 30"/>
                    <a:gd name="T6" fmla="*/ 24 w 24"/>
                    <a:gd name="T7" fmla="*/ 4 h 30"/>
                    <a:gd name="T8" fmla="*/ 24 w 24"/>
                    <a:gd name="T9" fmla="*/ 4 h 30"/>
                    <a:gd name="T10" fmla="*/ 22 w 24"/>
                    <a:gd name="T11" fmla="*/ 16 h 30"/>
                    <a:gd name="T12" fmla="*/ 20 w 24"/>
                    <a:gd name="T13" fmla="*/ 28 h 30"/>
                    <a:gd name="T14" fmla="*/ 20 w 24"/>
                    <a:gd name="T15" fmla="*/ 28 h 30"/>
                    <a:gd name="T16" fmla="*/ 14 w 24"/>
                    <a:gd name="T17" fmla="*/ 30 h 30"/>
                    <a:gd name="T18" fmla="*/ 8 w 24"/>
                    <a:gd name="T19" fmla="*/ 30 h 30"/>
                    <a:gd name="T20" fmla="*/ 8 w 24"/>
                    <a:gd name="T21" fmla="*/ 30 h 30"/>
                    <a:gd name="T22" fmla="*/ 6 w 24"/>
                    <a:gd name="T23" fmla="*/ 28 h 30"/>
                    <a:gd name="T24" fmla="*/ 6 w 24"/>
                    <a:gd name="T25" fmla="*/ 26 h 30"/>
                    <a:gd name="T26" fmla="*/ 4 w 24"/>
                    <a:gd name="T27" fmla="*/ 22 h 30"/>
                    <a:gd name="T28" fmla="*/ 0 w 24"/>
                    <a:gd name="T29" fmla="*/ 24 h 30"/>
                    <a:gd name="T30" fmla="*/ 0 w 24"/>
                    <a:gd name="T31" fmla="*/ 24 h 30"/>
                    <a:gd name="T32" fmla="*/ 2 w 24"/>
                    <a:gd name="T33" fmla="*/ 16 h 30"/>
                    <a:gd name="T34" fmla="*/ 4 w 24"/>
                    <a:gd name="T35" fmla="*/ 12 h 30"/>
                    <a:gd name="T36" fmla="*/ 8 w 24"/>
                    <a:gd name="T37" fmla="*/ 6 h 30"/>
                    <a:gd name="T38" fmla="*/ 10 w 24"/>
                    <a:gd name="T39" fmla="*/ 0 h 30"/>
                    <a:gd name="T40" fmla="*/ 10 w 24"/>
                    <a:gd name="T4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4" h="30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16" y="2"/>
                      </a:lnTo>
                      <a:lnTo>
                        <a:pt x="24" y="4"/>
                      </a:lnTo>
                      <a:lnTo>
                        <a:pt x="24" y="4"/>
                      </a:lnTo>
                      <a:lnTo>
                        <a:pt x="22" y="16"/>
                      </a:lnTo>
                      <a:lnTo>
                        <a:pt x="20" y="28"/>
                      </a:lnTo>
                      <a:lnTo>
                        <a:pt x="20" y="28"/>
                      </a:lnTo>
                      <a:lnTo>
                        <a:pt x="14" y="30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6" y="28"/>
                      </a:lnTo>
                      <a:lnTo>
                        <a:pt x="6" y="26"/>
                      </a:lnTo>
                      <a:lnTo>
                        <a:pt x="4" y="22"/>
                      </a:lnTo>
                      <a:lnTo>
                        <a:pt x="0" y="24"/>
                      </a:lnTo>
                      <a:lnTo>
                        <a:pt x="0" y="24"/>
                      </a:lnTo>
                      <a:lnTo>
                        <a:pt x="2" y="16"/>
                      </a:lnTo>
                      <a:lnTo>
                        <a:pt x="4" y="12"/>
                      </a:lnTo>
                      <a:lnTo>
                        <a:pt x="8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1" name="Freeform 217"/>
                <p:cNvSpPr>
                  <a:spLocks/>
                </p:cNvSpPr>
                <p:nvPr userDrawn="1"/>
              </p:nvSpPr>
              <p:spPr bwMode="auto">
                <a:xfrm>
                  <a:off x="3744" y="908"/>
                  <a:ext cx="4" cy="4"/>
                </a:xfrm>
                <a:custGeom>
                  <a:avLst/>
                  <a:gdLst>
                    <a:gd name="T0" fmla="*/ 10 w 14"/>
                    <a:gd name="T1" fmla="*/ 0 h 14"/>
                    <a:gd name="T2" fmla="*/ 10 w 14"/>
                    <a:gd name="T3" fmla="*/ 0 h 14"/>
                    <a:gd name="T4" fmla="*/ 14 w 14"/>
                    <a:gd name="T5" fmla="*/ 2 h 14"/>
                    <a:gd name="T6" fmla="*/ 14 w 14"/>
                    <a:gd name="T7" fmla="*/ 6 h 14"/>
                    <a:gd name="T8" fmla="*/ 14 w 14"/>
                    <a:gd name="T9" fmla="*/ 8 h 14"/>
                    <a:gd name="T10" fmla="*/ 12 w 14"/>
                    <a:gd name="T11" fmla="*/ 12 h 14"/>
                    <a:gd name="T12" fmla="*/ 8 w 14"/>
                    <a:gd name="T13" fmla="*/ 12 h 14"/>
                    <a:gd name="T14" fmla="*/ 6 w 14"/>
                    <a:gd name="T15" fmla="*/ 14 h 14"/>
                    <a:gd name="T16" fmla="*/ 2 w 14"/>
                    <a:gd name="T17" fmla="*/ 12 h 14"/>
                    <a:gd name="T18" fmla="*/ 0 w 14"/>
                    <a:gd name="T19" fmla="*/ 8 h 14"/>
                    <a:gd name="T20" fmla="*/ 0 w 14"/>
                    <a:gd name="T21" fmla="*/ 8 h 14"/>
                    <a:gd name="T22" fmla="*/ 6 w 14"/>
                    <a:gd name="T23" fmla="*/ 8 h 14"/>
                    <a:gd name="T24" fmla="*/ 8 w 14"/>
                    <a:gd name="T25" fmla="*/ 6 h 14"/>
                    <a:gd name="T26" fmla="*/ 10 w 14"/>
                    <a:gd name="T27" fmla="*/ 0 h 14"/>
                    <a:gd name="T28" fmla="*/ 10 w 14"/>
                    <a:gd name="T2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" h="14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14" y="6"/>
                      </a:lnTo>
                      <a:lnTo>
                        <a:pt x="14" y="8"/>
                      </a:lnTo>
                      <a:lnTo>
                        <a:pt x="12" y="12"/>
                      </a:lnTo>
                      <a:lnTo>
                        <a:pt x="8" y="12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6" y="8"/>
                      </a:lnTo>
                      <a:lnTo>
                        <a:pt x="8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2" name="Freeform 218"/>
                <p:cNvSpPr>
                  <a:spLocks/>
                </p:cNvSpPr>
                <p:nvPr userDrawn="1"/>
              </p:nvSpPr>
              <p:spPr bwMode="auto">
                <a:xfrm>
                  <a:off x="3176" y="916"/>
                  <a:ext cx="6" cy="8"/>
                </a:xfrm>
                <a:custGeom>
                  <a:avLst/>
                  <a:gdLst>
                    <a:gd name="T0" fmla="*/ 4 w 20"/>
                    <a:gd name="T1" fmla="*/ 0 h 28"/>
                    <a:gd name="T2" fmla="*/ 4 w 20"/>
                    <a:gd name="T3" fmla="*/ 0 h 28"/>
                    <a:gd name="T4" fmla="*/ 8 w 20"/>
                    <a:gd name="T5" fmla="*/ 0 h 28"/>
                    <a:gd name="T6" fmla="*/ 8 w 20"/>
                    <a:gd name="T7" fmla="*/ 4 h 28"/>
                    <a:gd name="T8" fmla="*/ 8 w 20"/>
                    <a:gd name="T9" fmla="*/ 10 h 28"/>
                    <a:gd name="T10" fmla="*/ 8 w 20"/>
                    <a:gd name="T11" fmla="*/ 10 h 28"/>
                    <a:gd name="T12" fmla="*/ 10 w 20"/>
                    <a:gd name="T13" fmla="*/ 10 h 28"/>
                    <a:gd name="T14" fmla="*/ 12 w 20"/>
                    <a:gd name="T15" fmla="*/ 10 h 28"/>
                    <a:gd name="T16" fmla="*/ 14 w 20"/>
                    <a:gd name="T17" fmla="*/ 6 h 28"/>
                    <a:gd name="T18" fmla="*/ 14 w 20"/>
                    <a:gd name="T19" fmla="*/ 2 h 28"/>
                    <a:gd name="T20" fmla="*/ 16 w 20"/>
                    <a:gd name="T21" fmla="*/ 0 h 28"/>
                    <a:gd name="T22" fmla="*/ 18 w 20"/>
                    <a:gd name="T23" fmla="*/ 0 h 28"/>
                    <a:gd name="T24" fmla="*/ 18 w 20"/>
                    <a:gd name="T25" fmla="*/ 0 h 28"/>
                    <a:gd name="T26" fmla="*/ 16 w 20"/>
                    <a:gd name="T27" fmla="*/ 8 h 28"/>
                    <a:gd name="T28" fmla="*/ 18 w 20"/>
                    <a:gd name="T29" fmla="*/ 12 h 28"/>
                    <a:gd name="T30" fmla="*/ 20 w 20"/>
                    <a:gd name="T31" fmla="*/ 26 h 28"/>
                    <a:gd name="T32" fmla="*/ 20 w 20"/>
                    <a:gd name="T33" fmla="*/ 26 h 28"/>
                    <a:gd name="T34" fmla="*/ 14 w 20"/>
                    <a:gd name="T35" fmla="*/ 20 h 28"/>
                    <a:gd name="T36" fmla="*/ 12 w 20"/>
                    <a:gd name="T37" fmla="*/ 18 h 28"/>
                    <a:gd name="T38" fmla="*/ 12 w 20"/>
                    <a:gd name="T39" fmla="*/ 12 h 28"/>
                    <a:gd name="T40" fmla="*/ 12 w 20"/>
                    <a:gd name="T41" fmla="*/ 12 h 28"/>
                    <a:gd name="T42" fmla="*/ 10 w 20"/>
                    <a:gd name="T43" fmla="*/ 14 h 28"/>
                    <a:gd name="T44" fmla="*/ 8 w 20"/>
                    <a:gd name="T45" fmla="*/ 16 h 28"/>
                    <a:gd name="T46" fmla="*/ 6 w 20"/>
                    <a:gd name="T47" fmla="*/ 20 h 28"/>
                    <a:gd name="T48" fmla="*/ 6 w 20"/>
                    <a:gd name="T49" fmla="*/ 26 h 28"/>
                    <a:gd name="T50" fmla="*/ 4 w 20"/>
                    <a:gd name="T51" fmla="*/ 28 h 28"/>
                    <a:gd name="T52" fmla="*/ 0 w 20"/>
                    <a:gd name="T53" fmla="*/ 28 h 28"/>
                    <a:gd name="T54" fmla="*/ 0 w 20"/>
                    <a:gd name="T55" fmla="*/ 28 h 28"/>
                    <a:gd name="T56" fmla="*/ 0 w 20"/>
                    <a:gd name="T57" fmla="*/ 20 h 28"/>
                    <a:gd name="T58" fmla="*/ 2 w 20"/>
                    <a:gd name="T59" fmla="*/ 14 h 28"/>
                    <a:gd name="T60" fmla="*/ 4 w 20"/>
                    <a:gd name="T61" fmla="*/ 0 h 28"/>
                    <a:gd name="T62" fmla="*/ 4 w 20"/>
                    <a:gd name="T6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0" h="28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8" y="4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10" y="10"/>
                      </a:lnTo>
                      <a:lnTo>
                        <a:pt x="12" y="10"/>
                      </a:lnTo>
                      <a:lnTo>
                        <a:pt x="14" y="6"/>
                      </a:lnTo>
                      <a:lnTo>
                        <a:pt x="14" y="2"/>
                      </a:lnTo>
                      <a:lnTo>
                        <a:pt x="16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6" y="8"/>
                      </a:lnTo>
                      <a:lnTo>
                        <a:pt x="18" y="12"/>
                      </a:lnTo>
                      <a:lnTo>
                        <a:pt x="20" y="26"/>
                      </a:lnTo>
                      <a:lnTo>
                        <a:pt x="20" y="26"/>
                      </a:lnTo>
                      <a:lnTo>
                        <a:pt x="14" y="20"/>
                      </a:lnTo>
                      <a:lnTo>
                        <a:pt x="12" y="18"/>
                      </a:lnTo>
                      <a:lnTo>
                        <a:pt x="12" y="12"/>
                      </a:lnTo>
                      <a:lnTo>
                        <a:pt x="12" y="12"/>
                      </a:lnTo>
                      <a:lnTo>
                        <a:pt x="10" y="14"/>
                      </a:lnTo>
                      <a:lnTo>
                        <a:pt x="8" y="16"/>
                      </a:lnTo>
                      <a:lnTo>
                        <a:pt x="6" y="20"/>
                      </a:lnTo>
                      <a:lnTo>
                        <a:pt x="6" y="26"/>
                      </a:lnTo>
                      <a:lnTo>
                        <a:pt x="4" y="28"/>
                      </a:lnTo>
                      <a:lnTo>
                        <a:pt x="0" y="2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4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3" name="Freeform 219"/>
                <p:cNvSpPr>
                  <a:spLocks/>
                </p:cNvSpPr>
                <p:nvPr userDrawn="1"/>
              </p:nvSpPr>
              <p:spPr bwMode="auto">
                <a:xfrm>
                  <a:off x="3178" y="926"/>
                  <a:ext cx="2" cy="2"/>
                </a:xfrm>
                <a:custGeom>
                  <a:avLst/>
                  <a:gdLst>
                    <a:gd name="T0" fmla="*/ 0 w 6"/>
                    <a:gd name="T1" fmla="*/ 0 h 8"/>
                    <a:gd name="T2" fmla="*/ 0 w 6"/>
                    <a:gd name="T3" fmla="*/ 0 h 8"/>
                    <a:gd name="T4" fmla="*/ 4 w 6"/>
                    <a:gd name="T5" fmla="*/ 0 h 8"/>
                    <a:gd name="T6" fmla="*/ 6 w 6"/>
                    <a:gd name="T7" fmla="*/ 2 h 8"/>
                    <a:gd name="T8" fmla="*/ 6 w 6"/>
                    <a:gd name="T9" fmla="*/ 8 h 8"/>
                    <a:gd name="T10" fmla="*/ 6 w 6"/>
                    <a:gd name="T11" fmla="*/ 8 h 8"/>
                    <a:gd name="T12" fmla="*/ 2 w 6"/>
                    <a:gd name="T13" fmla="*/ 8 h 8"/>
                    <a:gd name="T14" fmla="*/ 0 w 6"/>
                    <a:gd name="T15" fmla="*/ 6 h 8"/>
                    <a:gd name="T16" fmla="*/ 0 w 6"/>
                    <a:gd name="T17" fmla="*/ 0 h 8"/>
                    <a:gd name="T18" fmla="*/ 0 w 6"/>
                    <a:gd name="T1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" h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6" y="2"/>
                      </a:lnTo>
                      <a:lnTo>
                        <a:pt x="6" y="8"/>
                      </a:lnTo>
                      <a:lnTo>
                        <a:pt x="6" y="8"/>
                      </a:ln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4" name="Freeform 220"/>
                <p:cNvSpPr>
                  <a:spLocks/>
                </p:cNvSpPr>
                <p:nvPr userDrawn="1"/>
              </p:nvSpPr>
              <p:spPr bwMode="auto">
                <a:xfrm>
                  <a:off x="3103" y="932"/>
                  <a:ext cx="4" cy="10"/>
                </a:xfrm>
                <a:custGeom>
                  <a:avLst/>
                  <a:gdLst>
                    <a:gd name="T0" fmla="*/ 8 w 14"/>
                    <a:gd name="T1" fmla="*/ 0 h 38"/>
                    <a:gd name="T2" fmla="*/ 8 w 14"/>
                    <a:gd name="T3" fmla="*/ 0 h 38"/>
                    <a:gd name="T4" fmla="*/ 10 w 14"/>
                    <a:gd name="T5" fmla="*/ 0 h 38"/>
                    <a:gd name="T6" fmla="*/ 14 w 14"/>
                    <a:gd name="T7" fmla="*/ 2 h 38"/>
                    <a:gd name="T8" fmla="*/ 14 w 14"/>
                    <a:gd name="T9" fmla="*/ 2 h 38"/>
                    <a:gd name="T10" fmla="*/ 12 w 14"/>
                    <a:gd name="T11" fmla="*/ 22 h 38"/>
                    <a:gd name="T12" fmla="*/ 12 w 14"/>
                    <a:gd name="T13" fmla="*/ 30 h 38"/>
                    <a:gd name="T14" fmla="*/ 8 w 14"/>
                    <a:gd name="T15" fmla="*/ 38 h 38"/>
                    <a:gd name="T16" fmla="*/ 8 w 14"/>
                    <a:gd name="T17" fmla="*/ 38 h 38"/>
                    <a:gd name="T18" fmla="*/ 4 w 14"/>
                    <a:gd name="T19" fmla="*/ 36 h 38"/>
                    <a:gd name="T20" fmla="*/ 2 w 14"/>
                    <a:gd name="T21" fmla="*/ 32 h 38"/>
                    <a:gd name="T22" fmla="*/ 0 w 14"/>
                    <a:gd name="T23" fmla="*/ 28 h 38"/>
                    <a:gd name="T24" fmla="*/ 0 w 14"/>
                    <a:gd name="T25" fmla="*/ 22 h 38"/>
                    <a:gd name="T26" fmla="*/ 4 w 14"/>
                    <a:gd name="T27" fmla="*/ 10 h 38"/>
                    <a:gd name="T28" fmla="*/ 8 w 14"/>
                    <a:gd name="T29" fmla="*/ 0 h 38"/>
                    <a:gd name="T30" fmla="*/ 8 w 14"/>
                    <a:gd name="T31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4" h="38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14" y="2"/>
                      </a:lnTo>
                      <a:lnTo>
                        <a:pt x="12" y="22"/>
                      </a:lnTo>
                      <a:lnTo>
                        <a:pt x="12" y="30"/>
                      </a:lnTo>
                      <a:lnTo>
                        <a:pt x="8" y="38"/>
                      </a:lnTo>
                      <a:lnTo>
                        <a:pt x="8" y="38"/>
                      </a:lnTo>
                      <a:lnTo>
                        <a:pt x="4" y="36"/>
                      </a:lnTo>
                      <a:lnTo>
                        <a:pt x="2" y="32"/>
                      </a:lnTo>
                      <a:lnTo>
                        <a:pt x="0" y="28"/>
                      </a:lnTo>
                      <a:lnTo>
                        <a:pt x="0" y="22"/>
                      </a:lnTo>
                      <a:lnTo>
                        <a:pt x="4" y="10"/>
                      </a:lnTo>
                      <a:lnTo>
                        <a:pt x="8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5" name="Freeform 221"/>
                <p:cNvSpPr>
                  <a:spLocks/>
                </p:cNvSpPr>
                <p:nvPr userDrawn="1"/>
              </p:nvSpPr>
              <p:spPr bwMode="auto">
                <a:xfrm>
                  <a:off x="3111" y="938"/>
                  <a:ext cx="1" cy="5"/>
                </a:xfrm>
                <a:custGeom>
                  <a:avLst/>
                  <a:gdLst>
                    <a:gd name="T0" fmla="*/ 0 w 4"/>
                    <a:gd name="T1" fmla="*/ 0 h 16"/>
                    <a:gd name="T2" fmla="*/ 0 w 4"/>
                    <a:gd name="T3" fmla="*/ 0 h 16"/>
                    <a:gd name="T4" fmla="*/ 4 w 4"/>
                    <a:gd name="T5" fmla="*/ 2 h 16"/>
                    <a:gd name="T6" fmla="*/ 4 w 4"/>
                    <a:gd name="T7" fmla="*/ 6 h 16"/>
                    <a:gd name="T8" fmla="*/ 4 w 4"/>
                    <a:gd name="T9" fmla="*/ 16 h 16"/>
                    <a:gd name="T10" fmla="*/ 4 w 4"/>
                    <a:gd name="T11" fmla="*/ 16 h 16"/>
                    <a:gd name="T12" fmla="*/ 2 w 4"/>
                    <a:gd name="T13" fmla="*/ 8 h 16"/>
                    <a:gd name="T14" fmla="*/ 0 w 4"/>
                    <a:gd name="T15" fmla="*/ 0 h 16"/>
                    <a:gd name="T16" fmla="*/ 0 w 4"/>
                    <a:gd name="T17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2"/>
                      </a:lnTo>
                      <a:lnTo>
                        <a:pt x="4" y="6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2" y="8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6" name="Freeform 222"/>
                <p:cNvSpPr>
                  <a:spLocks/>
                </p:cNvSpPr>
                <p:nvPr userDrawn="1"/>
              </p:nvSpPr>
              <p:spPr bwMode="auto">
                <a:xfrm>
                  <a:off x="3174" y="945"/>
                  <a:ext cx="2" cy="10"/>
                </a:xfrm>
                <a:custGeom>
                  <a:avLst/>
                  <a:gdLst>
                    <a:gd name="T0" fmla="*/ 2 w 8"/>
                    <a:gd name="T1" fmla="*/ 0 h 38"/>
                    <a:gd name="T2" fmla="*/ 2 w 8"/>
                    <a:gd name="T3" fmla="*/ 0 h 38"/>
                    <a:gd name="T4" fmla="*/ 6 w 8"/>
                    <a:gd name="T5" fmla="*/ 2 h 38"/>
                    <a:gd name="T6" fmla="*/ 8 w 8"/>
                    <a:gd name="T7" fmla="*/ 6 h 38"/>
                    <a:gd name="T8" fmla="*/ 8 w 8"/>
                    <a:gd name="T9" fmla="*/ 16 h 38"/>
                    <a:gd name="T10" fmla="*/ 6 w 8"/>
                    <a:gd name="T11" fmla="*/ 28 h 38"/>
                    <a:gd name="T12" fmla="*/ 6 w 8"/>
                    <a:gd name="T13" fmla="*/ 38 h 38"/>
                    <a:gd name="T14" fmla="*/ 6 w 8"/>
                    <a:gd name="T15" fmla="*/ 38 h 38"/>
                    <a:gd name="T16" fmla="*/ 4 w 8"/>
                    <a:gd name="T17" fmla="*/ 36 h 38"/>
                    <a:gd name="T18" fmla="*/ 2 w 8"/>
                    <a:gd name="T19" fmla="*/ 34 h 38"/>
                    <a:gd name="T20" fmla="*/ 0 w 8"/>
                    <a:gd name="T21" fmla="*/ 24 h 38"/>
                    <a:gd name="T22" fmla="*/ 0 w 8"/>
                    <a:gd name="T23" fmla="*/ 12 h 38"/>
                    <a:gd name="T24" fmla="*/ 2 w 8"/>
                    <a:gd name="T25" fmla="*/ 0 h 38"/>
                    <a:gd name="T26" fmla="*/ 2 w 8"/>
                    <a:gd name="T2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" h="38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6" y="2"/>
                      </a:lnTo>
                      <a:lnTo>
                        <a:pt x="8" y="6"/>
                      </a:lnTo>
                      <a:lnTo>
                        <a:pt x="8" y="16"/>
                      </a:lnTo>
                      <a:lnTo>
                        <a:pt x="6" y="28"/>
                      </a:lnTo>
                      <a:lnTo>
                        <a:pt x="6" y="38"/>
                      </a:lnTo>
                      <a:lnTo>
                        <a:pt x="6" y="38"/>
                      </a:lnTo>
                      <a:lnTo>
                        <a:pt x="4" y="36"/>
                      </a:lnTo>
                      <a:lnTo>
                        <a:pt x="2" y="34"/>
                      </a:lnTo>
                      <a:lnTo>
                        <a:pt x="0" y="24"/>
                      </a:lnTo>
                      <a:lnTo>
                        <a:pt x="0" y="1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7" name="Freeform 223"/>
                <p:cNvSpPr>
                  <a:spLocks/>
                </p:cNvSpPr>
                <p:nvPr userDrawn="1"/>
              </p:nvSpPr>
              <p:spPr bwMode="auto">
                <a:xfrm>
                  <a:off x="3171" y="959"/>
                  <a:ext cx="2" cy="7"/>
                </a:xfrm>
                <a:custGeom>
                  <a:avLst/>
                  <a:gdLst>
                    <a:gd name="T0" fmla="*/ 6 w 10"/>
                    <a:gd name="T1" fmla="*/ 0 h 26"/>
                    <a:gd name="T2" fmla="*/ 6 w 10"/>
                    <a:gd name="T3" fmla="*/ 0 h 26"/>
                    <a:gd name="T4" fmla="*/ 10 w 10"/>
                    <a:gd name="T5" fmla="*/ 6 h 26"/>
                    <a:gd name="T6" fmla="*/ 8 w 10"/>
                    <a:gd name="T7" fmla="*/ 14 h 26"/>
                    <a:gd name="T8" fmla="*/ 4 w 10"/>
                    <a:gd name="T9" fmla="*/ 26 h 26"/>
                    <a:gd name="T10" fmla="*/ 4 w 10"/>
                    <a:gd name="T11" fmla="*/ 26 h 26"/>
                    <a:gd name="T12" fmla="*/ 0 w 10"/>
                    <a:gd name="T13" fmla="*/ 24 h 26"/>
                    <a:gd name="T14" fmla="*/ 0 w 10"/>
                    <a:gd name="T15" fmla="*/ 20 h 26"/>
                    <a:gd name="T16" fmla="*/ 0 w 10"/>
                    <a:gd name="T17" fmla="*/ 14 h 26"/>
                    <a:gd name="T18" fmla="*/ 6 w 10"/>
                    <a:gd name="T19" fmla="*/ 0 h 26"/>
                    <a:gd name="T20" fmla="*/ 6 w 10"/>
                    <a:gd name="T21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" h="26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10" y="6"/>
                      </a:lnTo>
                      <a:lnTo>
                        <a:pt x="8" y="14"/>
                      </a:lnTo>
                      <a:lnTo>
                        <a:pt x="4" y="26"/>
                      </a:lnTo>
                      <a:lnTo>
                        <a:pt x="4" y="26"/>
                      </a:lnTo>
                      <a:lnTo>
                        <a:pt x="0" y="24"/>
                      </a:lnTo>
                      <a:lnTo>
                        <a:pt x="0" y="20"/>
                      </a:lnTo>
                      <a:lnTo>
                        <a:pt x="0" y="14"/>
                      </a:lnTo>
                      <a:lnTo>
                        <a:pt x="6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8" name="Freeform 224"/>
                <p:cNvSpPr>
                  <a:spLocks/>
                </p:cNvSpPr>
                <p:nvPr userDrawn="1"/>
              </p:nvSpPr>
              <p:spPr bwMode="auto">
                <a:xfrm>
                  <a:off x="3166" y="970"/>
                  <a:ext cx="2" cy="5"/>
                </a:xfrm>
                <a:custGeom>
                  <a:avLst/>
                  <a:gdLst>
                    <a:gd name="T0" fmla="*/ 6 w 8"/>
                    <a:gd name="T1" fmla="*/ 0 h 18"/>
                    <a:gd name="T2" fmla="*/ 6 w 8"/>
                    <a:gd name="T3" fmla="*/ 0 h 18"/>
                    <a:gd name="T4" fmla="*/ 8 w 8"/>
                    <a:gd name="T5" fmla="*/ 4 h 18"/>
                    <a:gd name="T6" fmla="*/ 8 w 8"/>
                    <a:gd name="T7" fmla="*/ 8 h 18"/>
                    <a:gd name="T8" fmla="*/ 4 w 8"/>
                    <a:gd name="T9" fmla="*/ 18 h 18"/>
                    <a:gd name="T10" fmla="*/ 4 w 8"/>
                    <a:gd name="T11" fmla="*/ 18 h 18"/>
                    <a:gd name="T12" fmla="*/ 0 w 8"/>
                    <a:gd name="T13" fmla="*/ 14 h 18"/>
                    <a:gd name="T14" fmla="*/ 2 w 8"/>
                    <a:gd name="T15" fmla="*/ 8 h 18"/>
                    <a:gd name="T16" fmla="*/ 6 w 8"/>
                    <a:gd name="T17" fmla="*/ 0 h 18"/>
                    <a:gd name="T18" fmla="*/ 6 w 8"/>
                    <a:gd name="T1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" h="18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8" y="4"/>
                      </a:lnTo>
                      <a:lnTo>
                        <a:pt x="8" y="8"/>
                      </a:lnTo>
                      <a:lnTo>
                        <a:pt x="4" y="18"/>
                      </a:lnTo>
                      <a:lnTo>
                        <a:pt x="4" y="18"/>
                      </a:lnTo>
                      <a:lnTo>
                        <a:pt x="0" y="14"/>
                      </a:lnTo>
                      <a:lnTo>
                        <a:pt x="2" y="8"/>
                      </a:lnTo>
                      <a:lnTo>
                        <a:pt x="6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9" name="Freeform 225"/>
                <p:cNvSpPr>
                  <a:spLocks/>
                </p:cNvSpPr>
                <p:nvPr userDrawn="1"/>
              </p:nvSpPr>
              <p:spPr bwMode="auto">
                <a:xfrm>
                  <a:off x="3179" y="980"/>
                  <a:ext cx="2" cy="6"/>
                </a:xfrm>
                <a:custGeom>
                  <a:avLst/>
                  <a:gdLst>
                    <a:gd name="T0" fmla="*/ 2 w 6"/>
                    <a:gd name="T1" fmla="*/ 0 h 20"/>
                    <a:gd name="T2" fmla="*/ 2 w 6"/>
                    <a:gd name="T3" fmla="*/ 0 h 20"/>
                    <a:gd name="T4" fmla="*/ 4 w 6"/>
                    <a:gd name="T5" fmla="*/ 2 h 20"/>
                    <a:gd name="T6" fmla="*/ 6 w 6"/>
                    <a:gd name="T7" fmla="*/ 4 h 20"/>
                    <a:gd name="T8" fmla="*/ 6 w 6"/>
                    <a:gd name="T9" fmla="*/ 8 h 20"/>
                    <a:gd name="T10" fmla="*/ 4 w 6"/>
                    <a:gd name="T11" fmla="*/ 14 h 20"/>
                    <a:gd name="T12" fmla="*/ 6 w 6"/>
                    <a:gd name="T13" fmla="*/ 20 h 20"/>
                    <a:gd name="T14" fmla="*/ 6 w 6"/>
                    <a:gd name="T15" fmla="*/ 20 h 20"/>
                    <a:gd name="T16" fmla="*/ 2 w 6"/>
                    <a:gd name="T17" fmla="*/ 16 h 20"/>
                    <a:gd name="T18" fmla="*/ 0 w 6"/>
                    <a:gd name="T19" fmla="*/ 12 h 20"/>
                    <a:gd name="T20" fmla="*/ 2 w 6"/>
                    <a:gd name="T21" fmla="*/ 0 h 20"/>
                    <a:gd name="T22" fmla="*/ 2 w 6"/>
                    <a:gd name="T23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" h="20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4" y="2"/>
                      </a:lnTo>
                      <a:lnTo>
                        <a:pt x="6" y="4"/>
                      </a:lnTo>
                      <a:lnTo>
                        <a:pt x="6" y="8"/>
                      </a:lnTo>
                      <a:lnTo>
                        <a:pt x="4" y="14"/>
                      </a:lnTo>
                      <a:lnTo>
                        <a:pt x="6" y="20"/>
                      </a:lnTo>
                      <a:lnTo>
                        <a:pt x="6" y="20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" name="Freeform 226"/>
                <p:cNvSpPr>
                  <a:spLocks/>
                </p:cNvSpPr>
                <p:nvPr userDrawn="1"/>
              </p:nvSpPr>
              <p:spPr bwMode="auto">
                <a:xfrm>
                  <a:off x="3157" y="987"/>
                  <a:ext cx="2" cy="3"/>
                </a:xfrm>
                <a:custGeom>
                  <a:avLst/>
                  <a:gdLst>
                    <a:gd name="T0" fmla="*/ 6 w 8"/>
                    <a:gd name="T1" fmla="*/ 0 h 12"/>
                    <a:gd name="T2" fmla="*/ 6 w 8"/>
                    <a:gd name="T3" fmla="*/ 0 h 12"/>
                    <a:gd name="T4" fmla="*/ 8 w 8"/>
                    <a:gd name="T5" fmla="*/ 0 h 12"/>
                    <a:gd name="T6" fmla="*/ 8 w 8"/>
                    <a:gd name="T7" fmla="*/ 2 h 12"/>
                    <a:gd name="T8" fmla="*/ 8 w 8"/>
                    <a:gd name="T9" fmla="*/ 6 h 12"/>
                    <a:gd name="T10" fmla="*/ 6 w 8"/>
                    <a:gd name="T11" fmla="*/ 10 h 12"/>
                    <a:gd name="T12" fmla="*/ 4 w 8"/>
                    <a:gd name="T13" fmla="*/ 12 h 12"/>
                    <a:gd name="T14" fmla="*/ 4 w 8"/>
                    <a:gd name="T15" fmla="*/ 12 h 12"/>
                    <a:gd name="T16" fmla="*/ 0 w 8"/>
                    <a:gd name="T17" fmla="*/ 10 h 12"/>
                    <a:gd name="T18" fmla="*/ 2 w 8"/>
                    <a:gd name="T19" fmla="*/ 6 h 12"/>
                    <a:gd name="T20" fmla="*/ 4 w 8"/>
                    <a:gd name="T21" fmla="*/ 4 h 12"/>
                    <a:gd name="T22" fmla="*/ 6 w 8"/>
                    <a:gd name="T23" fmla="*/ 0 h 12"/>
                    <a:gd name="T24" fmla="*/ 6 w 8"/>
                    <a:gd name="T2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2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8" y="0"/>
                      </a:lnTo>
                      <a:lnTo>
                        <a:pt x="8" y="2"/>
                      </a:lnTo>
                      <a:lnTo>
                        <a:pt x="8" y="6"/>
                      </a:lnTo>
                      <a:lnTo>
                        <a:pt x="6" y="10"/>
                      </a:lnTo>
                      <a:lnTo>
                        <a:pt x="4" y="12"/>
                      </a:lnTo>
                      <a:lnTo>
                        <a:pt x="4" y="12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4" y="4"/>
                      </a:lnTo>
                      <a:lnTo>
                        <a:pt x="6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1" name="Freeform 227"/>
                <p:cNvSpPr>
                  <a:spLocks/>
                </p:cNvSpPr>
                <p:nvPr userDrawn="1"/>
              </p:nvSpPr>
              <p:spPr bwMode="auto">
                <a:xfrm>
                  <a:off x="3135" y="988"/>
                  <a:ext cx="5" cy="6"/>
                </a:xfrm>
                <a:custGeom>
                  <a:avLst/>
                  <a:gdLst>
                    <a:gd name="T0" fmla="*/ 0 w 18"/>
                    <a:gd name="T1" fmla="*/ 0 h 24"/>
                    <a:gd name="T2" fmla="*/ 0 w 18"/>
                    <a:gd name="T3" fmla="*/ 0 h 24"/>
                    <a:gd name="T4" fmla="*/ 4 w 18"/>
                    <a:gd name="T5" fmla="*/ 2 h 24"/>
                    <a:gd name="T6" fmla="*/ 6 w 18"/>
                    <a:gd name="T7" fmla="*/ 4 h 24"/>
                    <a:gd name="T8" fmla="*/ 8 w 18"/>
                    <a:gd name="T9" fmla="*/ 12 h 24"/>
                    <a:gd name="T10" fmla="*/ 8 w 18"/>
                    <a:gd name="T11" fmla="*/ 12 h 24"/>
                    <a:gd name="T12" fmla="*/ 12 w 18"/>
                    <a:gd name="T13" fmla="*/ 12 h 24"/>
                    <a:gd name="T14" fmla="*/ 14 w 18"/>
                    <a:gd name="T15" fmla="*/ 12 h 24"/>
                    <a:gd name="T16" fmla="*/ 16 w 18"/>
                    <a:gd name="T17" fmla="*/ 8 h 24"/>
                    <a:gd name="T18" fmla="*/ 16 w 18"/>
                    <a:gd name="T19" fmla="*/ 8 h 24"/>
                    <a:gd name="T20" fmla="*/ 18 w 18"/>
                    <a:gd name="T21" fmla="*/ 10 h 24"/>
                    <a:gd name="T22" fmla="*/ 18 w 18"/>
                    <a:gd name="T23" fmla="*/ 14 h 24"/>
                    <a:gd name="T24" fmla="*/ 16 w 18"/>
                    <a:gd name="T25" fmla="*/ 20 h 24"/>
                    <a:gd name="T26" fmla="*/ 16 w 18"/>
                    <a:gd name="T27" fmla="*/ 24 h 24"/>
                    <a:gd name="T28" fmla="*/ 16 w 18"/>
                    <a:gd name="T29" fmla="*/ 24 h 24"/>
                    <a:gd name="T30" fmla="*/ 14 w 18"/>
                    <a:gd name="T31" fmla="*/ 22 h 24"/>
                    <a:gd name="T32" fmla="*/ 12 w 18"/>
                    <a:gd name="T33" fmla="*/ 22 h 24"/>
                    <a:gd name="T34" fmla="*/ 6 w 18"/>
                    <a:gd name="T35" fmla="*/ 24 h 24"/>
                    <a:gd name="T36" fmla="*/ 6 w 18"/>
                    <a:gd name="T37" fmla="*/ 24 h 24"/>
                    <a:gd name="T38" fmla="*/ 6 w 18"/>
                    <a:gd name="T39" fmla="*/ 18 h 24"/>
                    <a:gd name="T40" fmla="*/ 2 w 18"/>
                    <a:gd name="T41" fmla="*/ 12 h 24"/>
                    <a:gd name="T42" fmla="*/ 0 w 18"/>
                    <a:gd name="T43" fmla="*/ 8 h 24"/>
                    <a:gd name="T44" fmla="*/ 0 w 18"/>
                    <a:gd name="T45" fmla="*/ 0 h 24"/>
                    <a:gd name="T46" fmla="*/ 0 w 18"/>
                    <a:gd name="T4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8" h="2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2"/>
                      </a:lnTo>
                      <a:lnTo>
                        <a:pt x="6" y="4"/>
                      </a:lnTo>
                      <a:lnTo>
                        <a:pt x="8" y="12"/>
                      </a:lnTo>
                      <a:lnTo>
                        <a:pt x="8" y="12"/>
                      </a:lnTo>
                      <a:lnTo>
                        <a:pt x="12" y="12"/>
                      </a:lnTo>
                      <a:lnTo>
                        <a:pt x="14" y="12"/>
                      </a:lnTo>
                      <a:lnTo>
                        <a:pt x="16" y="8"/>
                      </a:lnTo>
                      <a:lnTo>
                        <a:pt x="16" y="8"/>
                      </a:lnTo>
                      <a:lnTo>
                        <a:pt x="18" y="10"/>
                      </a:lnTo>
                      <a:lnTo>
                        <a:pt x="18" y="14"/>
                      </a:lnTo>
                      <a:lnTo>
                        <a:pt x="16" y="20"/>
                      </a:lnTo>
                      <a:lnTo>
                        <a:pt x="16" y="24"/>
                      </a:lnTo>
                      <a:lnTo>
                        <a:pt x="16" y="24"/>
                      </a:lnTo>
                      <a:lnTo>
                        <a:pt x="14" y="22"/>
                      </a:lnTo>
                      <a:lnTo>
                        <a:pt x="12" y="22"/>
                      </a:lnTo>
                      <a:lnTo>
                        <a:pt x="6" y="24"/>
                      </a:lnTo>
                      <a:lnTo>
                        <a:pt x="6" y="24"/>
                      </a:lnTo>
                      <a:lnTo>
                        <a:pt x="6" y="18"/>
                      </a:lnTo>
                      <a:lnTo>
                        <a:pt x="2" y="12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2" name="Freeform 228"/>
                <p:cNvSpPr>
                  <a:spLocks/>
                </p:cNvSpPr>
                <p:nvPr userDrawn="1"/>
              </p:nvSpPr>
              <p:spPr bwMode="auto">
                <a:xfrm>
                  <a:off x="3162" y="1008"/>
                  <a:ext cx="3" cy="2"/>
                </a:xfrm>
                <a:custGeom>
                  <a:avLst/>
                  <a:gdLst>
                    <a:gd name="T0" fmla="*/ 8 w 10"/>
                    <a:gd name="T1" fmla="*/ 0 h 8"/>
                    <a:gd name="T2" fmla="*/ 8 w 10"/>
                    <a:gd name="T3" fmla="*/ 0 h 8"/>
                    <a:gd name="T4" fmla="*/ 10 w 10"/>
                    <a:gd name="T5" fmla="*/ 2 h 8"/>
                    <a:gd name="T6" fmla="*/ 10 w 10"/>
                    <a:gd name="T7" fmla="*/ 6 h 8"/>
                    <a:gd name="T8" fmla="*/ 10 w 10"/>
                    <a:gd name="T9" fmla="*/ 6 h 8"/>
                    <a:gd name="T10" fmla="*/ 6 w 10"/>
                    <a:gd name="T11" fmla="*/ 8 h 8"/>
                    <a:gd name="T12" fmla="*/ 0 w 10"/>
                    <a:gd name="T13" fmla="*/ 6 h 8"/>
                    <a:gd name="T14" fmla="*/ 0 w 10"/>
                    <a:gd name="T15" fmla="*/ 6 h 8"/>
                    <a:gd name="T16" fmla="*/ 2 w 10"/>
                    <a:gd name="T17" fmla="*/ 4 h 8"/>
                    <a:gd name="T18" fmla="*/ 4 w 10"/>
                    <a:gd name="T19" fmla="*/ 4 h 8"/>
                    <a:gd name="T20" fmla="*/ 8 w 10"/>
                    <a:gd name="T21" fmla="*/ 2 h 8"/>
                    <a:gd name="T22" fmla="*/ 8 w 10"/>
                    <a:gd name="T23" fmla="*/ 0 h 8"/>
                    <a:gd name="T24" fmla="*/ 8 w 10"/>
                    <a:gd name="T2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" h="8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8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4"/>
                      </a:lnTo>
                      <a:lnTo>
                        <a:pt x="4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3" name="Freeform 229"/>
                <p:cNvSpPr>
                  <a:spLocks/>
                </p:cNvSpPr>
                <p:nvPr userDrawn="1"/>
              </p:nvSpPr>
              <p:spPr bwMode="auto">
                <a:xfrm>
                  <a:off x="3150" y="1012"/>
                  <a:ext cx="10" cy="14"/>
                </a:xfrm>
                <a:custGeom>
                  <a:avLst/>
                  <a:gdLst>
                    <a:gd name="T0" fmla="*/ 14 w 36"/>
                    <a:gd name="T1" fmla="*/ 0 h 54"/>
                    <a:gd name="T2" fmla="*/ 14 w 36"/>
                    <a:gd name="T3" fmla="*/ 0 h 54"/>
                    <a:gd name="T4" fmla="*/ 20 w 36"/>
                    <a:gd name="T5" fmla="*/ 0 h 54"/>
                    <a:gd name="T6" fmla="*/ 26 w 36"/>
                    <a:gd name="T7" fmla="*/ 2 h 54"/>
                    <a:gd name="T8" fmla="*/ 36 w 36"/>
                    <a:gd name="T9" fmla="*/ 10 h 54"/>
                    <a:gd name="T10" fmla="*/ 36 w 36"/>
                    <a:gd name="T11" fmla="*/ 10 h 54"/>
                    <a:gd name="T12" fmla="*/ 32 w 36"/>
                    <a:gd name="T13" fmla="*/ 18 h 54"/>
                    <a:gd name="T14" fmla="*/ 30 w 36"/>
                    <a:gd name="T15" fmla="*/ 30 h 54"/>
                    <a:gd name="T16" fmla="*/ 28 w 36"/>
                    <a:gd name="T17" fmla="*/ 54 h 54"/>
                    <a:gd name="T18" fmla="*/ 28 w 36"/>
                    <a:gd name="T19" fmla="*/ 54 h 54"/>
                    <a:gd name="T20" fmla="*/ 18 w 36"/>
                    <a:gd name="T21" fmla="*/ 52 h 54"/>
                    <a:gd name="T22" fmla="*/ 10 w 36"/>
                    <a:gd name="T23" fmla="*/ 46 h 54"/>
                    <a:gd name="T24" fmla="*/ 4 w 36"/>
                    <a:gd name="T25" fmla="*/ 40 h 54"/>
                    <a:gd name="T26" fmla="*/ 0 w 36"/>
                    <a:gd name="T27" fmla="*/ 32 h 54"/>
                    <a:gd name="T28" fmla="*/ 0 w 36"/>
                    <a:gd name="T29" fmla="*/ 32 h 54"/>
                    <a:gd name="T30" fmla="*/ 4 w 36"/>
                    <a:gd name="T31" fmla="*/ 34 h 54"/>
                    <a:gd name="T32" fmla="*/ 8 w 36"/>
                    <a:gd name="T33" fmla="*/ 32 h 54"/>
                    <a:gd name="T34" fmla="*/ 10 w 36"/>
                    <a:gd name="T35" fmla="*/ 32 h 54"/>
                    <a:gd name="T36" fmla="*/ 14 w 36"/>
                    <a:gd name="T37" fmla="*/ 34 h 54"/>
                    <a:gd name="T38" fmla="*/ 14 w 36"/>
                    <a:gd name="T39" fmla="*/ 34 h 54"/>
                    <a:gd name="T40" fmla="*/ 16 w 36"/>
                    <a:gd name="T41" fmla="*/ 26 h 54"/>
                    <a:gd name="T42" fmla="*/ 16 w 36"/>
                    <a:gd name="T43" fmla="*/ 16 h 54"/>
                    <a:gd name="T44" fmla="*/ 16 w 36"/>
                    <a:gd name="T45" fmla="*/ 8 h 54"/>
                    <a:gd name="T46" fmla="*/ 14 w 36"/>
                    <a:gd name="T47" fmla="*/ 0 h 54"/>
                    <a:gd name="T48" fmla="*/ 14 w 36"/>
                    <a:gd name="T4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6" h="54">
                      <a:moveTo>
                        <a:pt x="14" y="0"/>
                      </a:moveTo>
                      <a:lnTo>
                        <a:pt x="14" y="0"/>
                      </a:lnTo>
                      <a:lnTo>
                        <a:pt x="20" y="0"/>
                      </a:lnTo>
                      <a:lnTo>
                        <a:pt x="26" y="2"/>
                      </a:lnTo>
                      <a:lnTo>
                        <a:pt x="36" y="10"/>
                      </a:lnTo>
                      <a:lnTo>
                        <a:pt x="36" y="10"/>
                      </a:lnTo>
                      <a:lnTo>
                        <a:pt x="32" y="18"/>
                      </a:lnTo>
                      <a:lnTo>
                        <a:pt x="30" y="30"/>
                      </a:lnTo>
                      <a:lnTo>
                        <a:pt x="28" y="54"/>
                      </a:lnTo>
                      <a:lnTo>
                        <a:pt x="28" y="54"/>
                      </a:lnTo>
                      <a:lnTo>
                        <a:pt x="18" y="52"/>
                      </a:lnTo>
                      <a:lnTo>
                        <a:pt x="10" y="46"/>
                      </a:lnTo>
                      <a:lnTo>
                        <a:pt x="4" y="40"/>
                      </a:lnTo>
                      <a:lnTo>
                        <a:pt x="0" y="32"/>
                      </a:lnTo>
                      <a:lnTo>
                        <a:pt x="0" y="32"/>
                      </a:lnTo>
                      <a:lnTo>
                        <a:pt x="4" y="34"/>
                      </a:lnTo>
                      <a:lnTo>
                        <a:pt x="8" y="32"/>
                      </a:lnTo>
                      <a:lnTo>
                        <a:pt x="10" y="32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16" y="26"/>
                      </a:lnTo>
                      <a:lnTo>
                        <a:pt x="16" y="16"/>
                      </a:lnTo>
                      <a:lnTo>
                        <a:pt x="16" y="8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4" name="Freeform 230"/>
                <p:cNvSpPr>
                  <a:spLocks/>
                </p:cNvSpPr>
                <p:nvPr userDrawn="1"/>
              </p:nvSpPr>
              <p:spPr bwMode="auto">
                <a:xfrm>
                  <a:off x="4552" y="1031"/>
                  <a:ext cx="4" cy="4"/>
                </a:xfrm>
                <a:custGeom>
                  <a:avLst/>
                  <a:gdLst>
                    <a:gd name="T0" fmla="*/ 2 w 16"/>
                    <a:gd name="T1" fmla="*/ 0 h 18"/>
                    <a:gd name="T2" fmla="*/ 2 w 16"/>
                    <a:gd name="T3" fmla="*/ 0 h 18"/>
                    <a:gd name="T4" fmla="*/ 6 w 16"/>
                    <a:gd name="T5" fmla="*/ 2 h 18"/>
                    <a:gd name="T6" fmla="*/ 12 w 16"/>
                    <a:gd name="T7" fmla="*/ 6 h 18"/>
                    <a:gd name="T8" fmla="*/ 14 w 16"/>
                    <a:gd name="T9" fmla="*/ 10 h 18"/>
                    <a:gd name="T10" fmla="*/ 16 w 16"/>
                    <a:gd name="T11" fmla="*/ 18 h 18"/>
                    <a:gd name="T12" fmla="*/ 16 w 16"/>
                    <a:gd name="T13" fmla="*/ 18 h 18"/>
                    <a:gd name="T14" fmla="*/ 12 w 16"/>
                    <a:gd name="T15" fmla="*/ 16 h 18"/>
                    <a:gd name="T16" fmla="*/ 10 w 16"/>
                    <a:gd name="T17" fmla="*/ 16 h 18"/>
                    <a:gd name="T18" fmla="*/ 6 w 16"/>
                    <a:gd name="T19" fmla="*/ 14 h 18"/>
                    <a:gd name="T20" fmla="*/ 2 w 16"/>
                    <a:gd name="T21" fmla="*/ 14 h 18"/>
                    <a:gd name="T22" fmla="*/ 2 w 16"/>
                    <a:gd name="T23" fmla="*/ 14 h 18"/>
                    <a:gd name="T24" fmla="*/ 0 w 16"/>
                    <a:gd name="T25" fmla="*/ 8 h 18"/>
                    <a:gd name="T26" fmla="*/ 2 w 16"/>
                    <a:gd name="T27" fmla="*/ 0 h 18"/>
                    <a:gd name="T28" fmla="*/ 2 w 16"/>
                    <a:gd name="T2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6" h="18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6" y="2"/>
                      </a:lnTo>
                      <a:lnTo>
                        <a:pt x="12" y="6"/>
                      </a:lnTo>
                      <a:lnTo>
                        <a:pt x="14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2" y="16"/>
                      </a:lnTo>
                      <a:lnTo>
                        <a:pt x="10" y="16"/>
                      </a:lnTo>
                      <a:lnTo>
                        <a:pt x="6" y="14"/>
                      </a:lnTo>
                      <a:lnTo>
                        <a:pt x="2" y="14"/>
                      </a:lnTo>
                      <a:lnTo>
                        <a:pt x="2" y="14"/>
                      </a:lnTo>
                      <a:lnTo>
                        <a:pt x="0" y="8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5" name="Freeform 231"/>
                <p:cNvSpPr>
                  <a:spLocks/>
                </p:cNvSpPr>
                <p:nvPr userDrawn="1"/>
              </p:nvSpPr>
              <p:spPr bwMode="auto">
                <a:xfrm>
                  <a:off x="3741" y="1053"/>
                  <a:ext cx="2" cy="5"/>
                </a:xfrm>
                <a:custGeom>
                  <a:avLst/>
                  <a:gdLst>
                    <a:gd name="T0" fmla="*/ 10 w 10"/>
                    <a:gd name="T1" fmla="*/ 0 h 18"/>
                    <a:gd name="T2" fmla="*/ 10 w 10"/>
                    <a:gd name="T3" fmla="*/ 0 h 18"/>
                    <a:gd name="T4" fmla="*/ 8 w 10"/>
                    <a:gd name="T5" fmla="*/ 6 h 18"/>
                    <a:gd name="T6" fmla="*/ 6 w 10"/>
                    <a:gd name="T7" fmla="*/ 12 h 18"/>
                    <a:gd name="T8" fmla="*/ 4 w 10"/>
                    <a:gd name="T9" fmla="*/ 16 h 18"/>
                    <a:gd name="T10" fmla="*/ 2 w 10"/>
                    <a:gd name="T11" fmla="*/ 18 h 18"/>
                    <a:gd name="T12" fmla="*/ 0 w 10"/>
                    <a:gd name="T13" fmla="*/ 18 h 18"/>
                    <a:gd name="T14" fmla="*/ 0 w 10"/>
                    <a:gd name="T15" fmla="*/ 18 h 18"/>
                    <a:gd name="T16" fmla="*/ 2 w 10"/>
                    <a:gd name="T17" fmla="*/ 6 h 18"/>
                    <a:gd name="T18" fmla="*/ 6 w 10"/>
                    <a:gd name="T19" fmla="*/ 2 h 18"/>
                    <a:gd name="T20" fmla="*/ 10 w 10"/>
                    <a:gd name="T21" fmla="*/ 0 h 18"/>
                    <a:gd name="T22" fmla="*/ 10 w 10"/>
                    <a:gd name="T2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" h="18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8" y="6"/>
                      </a:lnTo>
                      <a:lnTo>
                        <a:pt x="6" y="12"/>
                      </a:lnTo>
                      <a:lnTo>
                        <a:pt x="4" y="16"/>
                      </a:lnTo>
                      <a:lnTo>
                        <a:pt x="2" y="18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6"/>
                      </a:lnTo>
                      <a:lnTo>
                        <a:pt x="6" y="2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6" name="Freeform 232"/>
                <p:cNvSpPr>
                  <a:spLocks/>
                </p:cNvSpPr>
                <p:nvPr userDrawn="1"/>
              </p:nvSpPr>
              <p:spPr bwMode="auto">
                <a:xfrm>
                  <a:off x="4537" y="1057"/>
                  <a:ext cx="5" cy="5"/>
                </a:xfrm>
                <a:custGeom>
                  <a:avLst/>
                  <a:gdLst>
                    <a:gd name="T0" fmla="*/ 2 w 18"/>
                    <a:gd name="T1" fmla="*/ 0 h 18"/>
                    <a:gd name="T2" fmla="*/ 2 w 18"/>
                    <a:gd name="T3" fmla="*/ 0 h 18"/>
                    <a:gd name="T4" fmla="*/ 4 w 18"/>
                    <a:gd name="T5" fmla="*/ 0 h 18"/>
                    <a:gd name="T6" fmla="*/ 4 w 18"/>
                    <a:gd name="T7" fmla="*/ 2 h 18"/>
                    <a:gd name="T8" fmla="*/ 4 w 18"/>
                    <a:gd name="T9" fmla="*/ 2 h 18"/>
                    <a:gd name="T10" fmla="*/ 4 w 18"/>
                    <a:gd name="T11" fmla="*/ 4 h 18"/>
                    <a:gd name="T12" fmla="*/ 6 w 18"/>
                    <a:gd name="T13" fmla="*/ 2 h 18"/>
                    <a:gd name="T14" fmla="*/ 6 w 18"/>
                    <a:gd name="T15" fmla="*/ 2 h 18"/>
                    <a:gd name="T16" fmla="*/ 8 w 18"/>
                    <a:gd name="T17" fmla="*/ 4 h 18"/>
                    <a:gd name="T18" fmla="*/ 8 w 18"/>
                    <a:gd name="T19" fmla="*/ 6 h 18"/>
                    <a:gd name="T20" fmla="*/ 6 w 18"/>
                    <a:gd name="T21" fmla="*/ 10 h 18"/>
                    <a:gd name="T22" fmla="*/ 6 w 18"/>
                    <a:gd name="T23" fmla="*/ 10 h 18"/>
                    <a:gd name="T24" fmla="*/ 12 w 18"/>
                    <a:gd name="T25" fmla="*/ 10 h 18"/>
                    <a:gd name="T26" fmla="*/ 14 w 18"/>
                    <a:gd name="T27" fmla="*/ 6 h 18"/>
                    <a:gd name="T28" fmla="*/ 14 w 18"/>
                    <a:gd name="T29" fmla="*/ 6 h 18"/>
                    <a:gd name="T30" fmla="*/ 16 w 18"/>
                    <a:gd name="T31" fmla="*/ 8 h 18"/>
                    <a:gd name="T32" fmla="*/ 16 w 18"/>
                    <a:gd name="T33" fmla="*/ 10 h 18"/>
                    <a:gd name="T34" fmla="*/ 18 w 18"/>
                    <a:gd name="T35" fmla="*/ 10 h 18"/>
                    <a:gd name="T36" fmla="*/ 18 w 18"/>
                    <a:gd name="T37" fmla="*/ 10 h 18"/>
                    <a:gd name="T38" fmla="*/ 12 w 18"/>
                    <a:gd name="T39" fmla="*/ 16 h 18"/>
                    <a:gd name="T40" fmla="*/ 2 w 18"/>
                    <a:gd name="T41" fmla="*/ 18 h 18"/>
                    <a:gd name="T42" fmla="*/ 2 w 18"/>
                    <a:gd name="T43" fmla="*/ 18 h 18"/>
                    <a:gd name="T44" fmla="*/ 2 w 18"/>
                    <a:gd name="T45" fmla="*/ 16 h 18"/>
                    <a:gd name="T46" fmla="*/ 2 w 18"/>
                    <a:gd name="T47" fmla="*/ 14 h 18"/>
                    <a:gd name="T48" fmla="*/ 6 w 18"/>
                    <a:gd name="T49" fmla="*/ 16 h 18"/>
                    <a:gd name="T50" fmla="*/ 6 w 18"/>
                    <a:gd name="T51" fmla="*/ 16 h 18"/>
                    <a:gd name="T52" fmla="*/ 4 w 18"/>
                    <a:gd name="T53" fmla="*/ 12 h 18"/>
                    <a:gd name="T54" fmla="*/ 0 w 18"/>
                    <a:gd name="T55" fmla="*/ 10 h 18"/>
                    <a:gd name="T56" fmla="*/ 0 w 18"/>
                    <a:gd name="T57" fmla="*/ 10 h 18"/>
                    <a:gd name="T58" fmla="*/ 0 w 18"/>
                    <a:gd name="T59" fmla="*/ 6 h 18"/>
                    <a:gd name="T60" fmla="*/ 0 w 18"/>
                    <a:gd name="T61" fmla="*/ 4 h 18"/>
                    <a:gd name="T62" fmla="*/ 2 w 18"/>
                    <a:gd name="T63" fmla="*/ 4 h 18"/>
                    <a:gd name="T64" fmla="*/ 2 w 18"/>
                    <a:gd name="T65" fmla="*/ 0 h 18"/>
                    <a:gd name="T66" fmla="*/ 2 w 18"/>
                    <a:gd name="T6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8" h="18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4" y="4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8" y="4"/>
                      </a:lnTo>
                      <a:lnTo>
                        <a:pt x="8" y="6"/>
                      </a:lnTo>
                      <a:lnTo>
                        <a:pt x="6" y="10"/>
                      </a:lnTo>
                      <a:lnTo>
                        <a:pt x="6" y="10"/>
                      </a:lnTo>
                      <a:lnTo>
                        <a:pt x="12" y="10"/>
                      </a:lnTo>
                      <a:lnTo>
                        <a:pt x="14" y="6"/>
                      </a:lnTo>
                      <a:lnTo>
                        <a:pt x="14" y="6"/>
                      </a:lnTo>
                      <a:lnTo>
                        <a:pt x="16" y="8"/>
                      </a:lnTo>
                      <a:lnTo>
                        <a:pt x="16" y="10"/>
                      </a:lnTo>
                      <a:lnTo>
                        <a:pt x="18" y="10"/>
                      </a:lnTo>
                      <a:lnTo>
                        <a:pt x="18" y="10"/>
                      </a:lnTo>
                      <a:lnTo>
                        <a:pt x="12" y="16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2" y="16"/>
                      </a:lnTo>
                      <a:lnTo>
                        <a:pt x="2" y="14"/>
                      </a:lnTo>
                      <a:lnTo>
                        <a:pt x="6" y="16"/>
                      </a:lnTo>
                      <a:lnTo>
                        <a:pt x="6" y="16"/>
                      </a:lnTo>
                      <a:lnTo>
                        <a:pt x="4" y="12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2" y="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7" name="Freeform 233"/>
                <p:cNvSpPr>
                  <a:spLocks/>
                </p:cNvSpPr>
                <p:nvPr userDrawn="1"/>
              </p:nvSpPr>
              <p:spPr bwMode="auto">
                <a:xfrm>
                  <a:off x="3720" y="1202"/>
                  <a:ext cx="3" cy="2"/>
                </a:xfrm>
                <a:custGeom>
                  <a:avLst/>
                  <a:gdLst>
                    <a:gd name="T0" fmla="*/ 10 w 10"/>
                    <a:gd name="T1" fmla="*/ 0 h 8"/>
                    <a:gd name="T2" fmla="*/ 10 w 10"/>
                    <a:gd name="T3" fmla="*/ 0 h 8"/>
                    <a:gd name="T4" fmla="*/ 10 w 10"/>
                    <a:gd name="T5" fmla="*/ 2 h 8"/>
                    <a:gd name="T6" fmla="*/ 8 w 10"/>
                    <a:gd name="T7" fmla="*/ 4 h 8"/>
                    <a:gd name="T8" fmla="*/ 8 w 10"/>
                    <a:gd name="T9" fmla="*/ 4 h 8"/>
                    <a:gd name="T10" fmla="*/ 6 w 10"/>
                    <a:gd name="T11" fmla="*/ 8 h 8"/>
                    <a:gd name="T12" fmla="*/ 6 w 10"/>
                    <a:gd name="T13" fmla="*/ 8 h 8"/>
                    <a:gd name="T14" fmla="*/ 4 w 10"/>
                    <a:gd name="T15" fmla="*/ 4 h 8"/>
                    <a:gd name="T16" fmla="*/ 2 w 10"/>
                    <a:gd name="T17" fmla="*/ 4 h 8"/>
                    <a:gd name="T18" fmla="*/ 0 w 10"/>
                    <a:gd name="T19" fmla="*/ 4 h 8"/>
                    <a:gd name="T20" fmla="*/ 0 w 10"/>
                    <a:gd name="T21" fmla="*/ 4 h 8"/>
                    <a:gd name="T22" fmla="*/ 4 w 10"/>
                    <a:gd name="T23" fmla="*/ 0 h 8"/>
                    <a:gd name="T24" fmla="*/ 10 w 10"/>
                    <a:gd name="T25" fmla="*/ 0 h 8"/>
                    <a:gd name="T26" fmla="*/ 10 w 10"/>
                    <a:gd name="T2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8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10" y="2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8"/>
                      </a:lnTo>
                      <a:lnTo>
                        <a:pt x="6" y="8"/>
                      </a:lnTo>
                      <a:lnTo>
                        <a:pt x="4" y="4"/>
                      </a:lnTo>
                      <a:lnTo>
                        <a:pt x="2" y="4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8" name="Freeform 234"/>
                <p:cNvSpPr>
                  <a:spLocks/>
                </p:cNvSpPr>
                <p:nvPr userDrawn="1"/>
              </p:nvSpPr>
              <p:spPr bwMode="auto">
                <a:xfrm>
                  <a:off x="3726" y="1202"/>
                  <a:ext cx="4" cy="2"/>
                </a:xfrm>
                <a:custGeom>
                  <a:avLst/>
                  <a:gdLst>
                    <a:gd name="T0" fmla="*/ 8 w 14"/>
                    <a:gd name="T1" fmla="*/ 0 h 10"/>
                    <a:gd name="T2" fmla="*/ 8 w 14"/>
                    <a:gd name="T3" fmla="*/ 0 h 10"/>
                    <a:gd name="T4" fmla="*/ 14 w 14"/>
                    <a:gd name="T5" fmla="*/ 0 h 10"/>
                    <a:gd name="T6" fmla="*/ 14 w 14"/>
                    <a:gd name="T7" fmla="*/ 0 h 10"/>
                    <a:gd name="T8" fmla="*/ 12 w 14"/>
                    <a:gd name="T9" fmla="*/ 4 h 10"/>
                    <a:gd name="T10" fmla="*/ 12 w 14"/>
                    <a:gd name="T11" fmla="*/ 6 h 10"/>
                    <a:gd name="T12" fmla="*/ 10 w 14"/>
                    <a:gd name="T13" fmla="*/ 8 h 10"/>
                    <a:gd name="T14" fmla="*/ 12 w 14"/>
                    <a:gd name="T15" fmla="*/ 10 h 10"/>
                    <a:gd name="T16" fmla="*/ 12 w 14"/>
                    <a:gd name="T17" fmla="*/ 10 h 10"/>
                    <a:gd name="T18" fmla="*/ 4 w 14"/>
                    <a:gd name="T19" fmla="*/ 10 h 10"/>
                    <a:gd name="T20" fmla="*/ 0 w 14"/>
                    <a:gd name="T21" fmla="*/ 8 h 10"/>
                    <a:gd name="T22" fmla="*/ 0 w 14"/>
                    <a:gd name="T23" fmla="*/ 8 h 10"/>
                    <a:gd name="T24" fmla="*/ 0 w 14"/>
                    <a:gd name="T25" fmla="*/ 6 h 10"/>
                    <a:gd name="T26" fmla="*/ 0 w 14"/>
                    <a:gd name="T27" fmla="*/ 6 h 10"/>
                    <a:gd name="T28" fmla="*/ 4 w 14"/>
                    <a:gd name="T29" fmla="*/ 4 h 10"/>
                    <a:gd name="T30" fmla="*/ 6 w 14"/>
                    <a:gd name="T31" fmla="*/ 2 h 10"/>
                    <a:gd name="T32" fmla="*/ 8 w 14"/>
                    <a:gd name="T33" fmla="*/ 2 h 10"/>
                    <a:gd name="T34" fmla="*/ 8 w 14"/>
                    <a:gd name="T35" fmla="*/ 0 h 10"/>
                    <a:gd name="T36" fmla="*/ 8 w 14"/>
                    <a:gd name="T3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" h="10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2" y="4"/>
                      </a:lnTo>
                      <a:lnTo>
                        <a:pt x="12" y="6"/>
                      </a:lnTo>
                      <a:lnTo>
                        <a:pt x="10" y="8"/>
                      </a:lnTo>
                      <a:lnTo>
                        <a:pt x="12" y="10"/>
                      </a:lnTo>
                      <a:lnTo>
                        <a:pt x="12" y="10"/>
                      </a:lnTo>
                      <a:lnTo>
                        <a:pt x="4" y="10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4"/>
                      </a:lnTo>
                      <a:lnTo>
                        <a:pt x="6" y="2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9" name="Freeform 235"/>
                <p:cNvSpPr>
                  <a:spLocks/>
                </p:cNvSpPr>
                <p:nvPr userDrawn="1"/>
              </p:nvSpPr>
              <p:spPr bwMode="auto">
                <a:xfrm>
                  <a:off x="3722" y="1206"/>
                  <a:ext cx="2" cy="3"/>
                </a:xfrm>
                <a:custGeom>
                  <a:avLst/>
                  <a:gdLst>
                    <a:gd name="T0" fmla="*/ 2 w 10"/>
                    <a:gd name="T1" fmla="*/ 0 h 10"/>
                    <a:gd name="T2" fmla="*/ 2 w 10"/>
                    <a:gd name="T3" fmla="*/ 0 h 10"/>
                    <a:gd name="T4" fmla="*/ 8 w 10"/>
                    <a:gd name="T5" fmla="*/ 2 h 10"/>
                    <a:gd name="T6" fmla="*/ 10 w 10"/>
                    <a:gd name="T7" fmla="*/ 6 h 10"/>
                    <a:gd name="T8" fmla="*/ 8 w 10"/>
                    <a:gd name="T9" fmla="*/ 8 h 10"/>
                    <a:gd name="T10" fmla="*/ 2 w 10"/>
                    <a:gd name="T11" fmla="*/ 10 h 10"/>
                    <a:gd name="T12" fmla="*/ 2 w 10"/>
                    <a:gd name="T13" fmla="*/ 10 h 10"/>
                    <a:gd name="T14" fmla="*/ 0 w 10"/>
                    <a:gd name="T15" fmla="*/ 6 h 10"/>
                    <a:gd name="T16" fmla="*/ 2 w 10"/>
                    <a:gd name="T17" fmla="*/ 0 h 10"/>
                    <a:gd name="T18" fmla="*/ 2 w 10"/>
                    <a:gd name="T1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" h="10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0" y="6"/>
                      </a:lnTo>
                      <a:lnTo>
                        <a:pt x="8" y="8"/>
                      </a:lnTo>
                      <a:lnTo>
                        <a:pt x="2" y="10"/>
                      </a:lnTo>
                      <a:lnTo>
                        <a:pt x="2" y="10"/>
                      </a:lnTo>
                      <a:lnTo>
                        <a:pt x="0" y="6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0" name="Freeform 236"/>
                <p:cNvSpPr>
                  <a:spLocks/>
                </p:cNvSpPr>
                <p:nvPr userDrawn="1"/>
              </p:nvSpPr>
              <p:spPr bwMode="auto">
                <a:xfrm>
                  <a:off x="3722" y="1209"/>
                  <a:ext cx="6" cy="3"/>
                </a:xfrm>
                <a:custGeom>
                  <a:avLst/>
                  <a:gdLst>
                    <a:gd name="T0" fmla="*/ 6 w 22"/>
                    <a:gd name="T1" fmla="*/ 0 h 14"/>
                    <a:gd name="T2" fmla="*/ 6 w 22"/>
                    <a:gd name="T3" fmla="*/ 0 h 14"/>
                    <a:gd name="T4" fmla="*/ 10 w 22"/>
                    <a:gd name="T5" fmla="*/ 2 h 14"/>
                    <a:gd name="T6" fmla="*/ 12 w 22"/>
                    <a:gd name="T7" fmla="*/ 4 h 14"/>
                    <a:gd name="T8" fmla="*/ 14 w 22"/>
                    <a:gd name="T9" fmla="*/ 6 h 14"/>
                    <a:gd name="T10" fmla="*/ 18 w 22"/>
                    <a:gd name="T11" fmla="*/ 2 h 14"/>
                    <a:gd name="T12" fmla="*/ 18 w 22"/>
                    <a:gd name="T13" fmla="*/ 2 h 14"/>
                    <a:gd name="T14" fmla="*/ 20 w 22"/>
                    <a:gd name="T15" fmla="*/ 4 h 14"/>
                    <a:gd name="T16" fmla="*/ 22 w 22"/>
                    <a:gd name="T17" fmla="*/ 6 h 14"/>
                    <a:gd name="T18" fmla="*/ 22 w 22"/>
                    <a:gd name="T19" fmla="*/ 14 h 14"/>
                    <a:gd name="T20" fmla="*/ 22 w 22"/>
                    <a:gd name="T21" fmla="*/ 14 h 14"/>
                    <a:gd name="T22" fmla="*/ 18 w 22"/>
                    <a:gd name="T23" fmla="*/ 14 h 14"/>
                    <a:gd name="T24" fmla="*/ 18 w 22"/>
                    <a:gd name="T25" fmla="*/ 12 h 14"/>
                    <a:gd name="T26" fmla="*/ 18 w 22"/>
                    <a:gd name="T27" fmla="*/ 6 h 14"/>
                    <a:gd name="T28" fmla="*/ 18 w 22"/>
                    <a:gd name="T29" fmla="*/ 6 h 14"/>
                    <a:gd name="T30" fmla="*/ 8 w 22"/>
                    <a:gd name="T31" fmla="*/ 10 h 14"/>
                    <a:gd name="T32" fmla="*/ 4 w 22"/>
                    <a:gd name="T33" fmla="*/ 10 h 14"/>
                    <a:gd name="T34" fmla="*/ 0 w 22"/>
                    <a:gd name="T35" fmla="*/ 8 h 14"/>
                    <a:gd name="T36" fmla="*/ 0 w 22"/>
                    <a:gd name="T37" fmla="*/ 8 h 14"/>
                    <a:gd name="T38" fmla="*/ 2 w 22"/>
                    <a:gd name="T39" fmla="*/ 6 h 14"/>
                    <a:gd name="T40" fmla="*/ 4 w 22"/>
                    <a:gd name="T41" fmla="*/ 6 h 14"/>
                    <a:gd name="T42" fmla="*/ 6 w 22"/>
                    <a:gd name="T43" fmla="*/ 4 h 14"/>
                    <a:gd name="T44" fmla="*/ 6 w 22"/>
                    <a:gd name="T45" fmla="*/ 0 h 14"/>
                    <a:gd name="T46" fmla="*/ 6 w 22"/>
                    <a:gd name="T4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14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4"/>
                      </a:lnTo>
                      <a:lnTo>
                        <a:pt x="14" y="6"/>
                      </a:lnTo>
                      <a:lnTo>
                        <a:pt x="18" y="2"/>
                      </a:lnTo>
                      <a:lnTo>
                        <a:pt x="18" y="2"/>
                      </a:lnTo>
                      <a:lnTo>
                        <a:pt x="20" y="4"/>
                      </a:lnTo>
                      <a:lnTo>
                        <a:pt x="22" y="6"/>
                      </a:lnTo>
                      <a:lnTo>
                        <a:pt x="22" y="14"/>
                      </a:lnTo>
                      <a:lnTo>
                        <a:pt x="22" y="14"/>
                      </a:lnTo>
                      <a:lnTo>
                        <a:pt x="18" y="14"/>
                      </a:lnTo>
                      <a:lnTo>
                        <a:pt x="18" y="12"/>
                      </a:lnTo>
                      <a:lnTo>
                        <a:pt x="18" y="6"/>
                      </a:lnTo>
                      <a:lnTo>
                        <a:pt x="18" y="6"/>
                      </a:lnTo>
                      <a:lnTo>
                        <a:pt x="8" y="10"/>
                      </a:lnTo>
                      <a:lnTo>
                        <a:pt x="4" y="10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4" y="6"/>
                      </a:lnTo>
                      <a:lnTo>
                        <a:pt x="6" y="4"/>
                      </a:lnTo>
                      <a:lnTo>
                        <a:pt x="6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1" name="Freeform 237"/>
                <p:cNvSpPr>
                  <a:spLocks/>
                </p:cNvSpPr>
                <p:nvPr userDrawn="1"/>
              </p:nvSpPr>
              <p:spPr bwMode="auto">
                <a:xfrm>
                  <a:off x="3741" y="1216"/>
                  <a:ext cx="1" cy="3"/>
                </a:xfrm>
                <a:custGeom>
                  <a:avLst/>
                  <a:gdLst>
                    <a:gd name="T0" fmla="*/ 0 w 6"/>
                    <a:gd name="T1" fmla="*/ 0 h 12"/>
                    <a:gd name="T2" fmla="*/ 0 w 6"/>
                    <a:gd name="T3" fmla="*/ 0 h 12"/>
                    <a:gd name="T4" fmla="*/ 4 w 6"/>
                    <a:gd name="T5" fmla="*/ 0 h 12"/>
                    <a:gd name="T6" fmla="*/ 6 w 6"/>
                    <a:gd name="T7" fmla="*/ 2 h 12"/>
                    <a:gd name="T8" fmla="*/ 6 w 6"/>
                    <a:gd name="T9" fmla="*/ 12 h 12"/>
                    <a:gd name="T10" fmla="*/ 6 w 6"/>
                    <a:gd name="T11" fmla="*/ 12 h 12"/>
                    <a:gd name="T12" fmla="*/ 2 w 6"/>
                    <a:gd name="T13" fmla="*/ 12 h 12"/>
                    <a:gd name="T14" fmla="*/ 0 w 6"/>
                    <a:gd name="T15" fmla="*/ 8 h 12"/>
                    <a:gd name="T16" fmla="*/ 0 w 6"/>
                    <a:gd name="T17" fmla="*/ 0 h 12"/>
                    <a:gd name="T18" fmla="*/ 0 w 6"/>
                    <a:gd name="T1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" h="1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6" y="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2" name="Freeform 238"/>
                <p:cNvSpPr>
                  <a:spLocks/>
                </p:cNvSpPr>
                <p:nvPr userDrawn="1"/>
              </p:nvSpPr>
              <p:spPr bwMode="auto">
                <a:xfrm>
                  <a:off x="3251" y="1264"/>
                  <a:ext cx="6" cy="4"/>
                </a:xfrm>
                <a:custGeom>
                  <a:avLst/>
                  <a:gdLst>
                    <a:gd name="T0" fmla="*/ 16 w 20"/>
                    <a:gd name="T1" fmla="*/ 18 h 18"/>
                    <a:gd name="T2" fmla="*/ 16 w 20"/>
                    <a:gd name="T3" fmla="*/ 18 h 18"/>
                    <a:gd name="T4" fmla="*/ 10 w 20"/>
                    <a:gd name="T5" fmla="*/ 16 h 18"/>
                    <a:gd name="T6" fmla="*/ 6 w 20"/>
                    <a:gd name="T7" fmla="*/ 12 h 18"/>
                    <a:gd name="T8" fmla="*/ 2 w 20"/>
                    <a:gd name="T9" fmla="*/ 8 h 18"/>
                    <a:gd name="T10" fmla="*/ 0 w 20"/>
                    <a:gd name="T11" fmla="*/ 2 h 18"/>
                    <a:gd name="T12" fmla="*/ 0 w 20"/>
                    <a:gd name="T13" fmla="*/ 2 h 18"/>
                    <a:gd name="T14" fmla="*/ 4 w 20"/>
                    <a:gd name="T15" fmla="*/ 0 h 18"/>
                    <a:gd name="T16" fmla="*/ 10 w 20"/>
                    <a:gd name="T17" fmla="*/ 0 h 18"/>
                    <a:gd name="T18" fmla="*/ 12 w 20"/>
                    <a:gd name="T19" fmla="*/ 2 h 18"/>
                    <a:gd name="T20" fmla="*/ 16 w 20"/>
                    <a:gd name="T21" fmla="*/ 4 h 18"/>
                    <a:gd name="T22" fmla="*/ 18 w 20"/>
                    <a:gd name="T23" fmla="*/ 8 h 18"/>
                    <a:gd name="T24" fmla="*/ 20 w 20"/>
                    <a:gd name="T25" fmla="*/ 12 h 18"/>
                    <a:gd name="T26" fmla="*/ 18 w 20"/>
                    <a:gd name="T27" fmla="*/ 16 h 18"/>
                    <a:gd name="T28" fmla="*/ 16 w 20"/>
                    <a:gd name="T29" fmla="*/ 18 h 18"/>
                    <a:gd name="T30" fmla="*/ 16 w 20"/>
                    <a:gd name="T31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0" h="18">
                      <a:moveTo>
                        <a:pt x="16" y="18"/>
                      </a:moveTo>
                      <a:lnTo>
                        <a:pt x="16" y="18"/>
                      </a:lnTo>
                      <a:lnTo>
                        <a:pt x="10" y="16"/>
                      </a:lnTo>
                      <a:lnTo>
                        <a:pt x="6" y="12"/>
                      </a:lnTo>
                      <a:lnTo>
                        <a:pt x="2" y="8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10" y="0"/>
                      </a:lnTo>
                      <a:lnTo>
                        <a:pt x="12" y="2"/>
                      </a:lnTo>
                      <a:lnTo>
                        <a:pt x="16" y="4"/>
                      </a:lnTo>
                      <a:lnTo>
                        <a:pt x="18" y="8"/>
                      </a:lnTo>
                      <a:lnTo>
                        <a:pt x="20" y="12"/>
                      </a:lnTo>
                      <a:lnTo>
                        <a:pt x="18" y="16"/>
                      </a:lnTo>
                      <a:lnTo>
                        <a:pt x="16" y="1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3" name="Freeform 239"/>
                <p:cNvSpPr>
                  <a:spLocks/>
                </p:cNvSpPr>
                <p:nvPr userDrawn="1"/>
              </p:nvSpPr>
              <p:spPr bwMode="auto">
                <a:xfrm>
                  <a:off x="3239" y="1267"/>
                  <a:ext cx="2" cy="5"/>
                </a:xfrm>
                <a:custGeom>
                  <a:avLst/>
                  <a:gdLst>
                    <a:gd name="T0" fmla="*/ 10 w 10"/>
                    <a:gd name="T1" fmla="*/ 0 h 20"/>
                    <a:gd name="T2" fmla="*/ 10 w 10"/>
                    <a:gd name="T3" fmla="*/ 0 h 20"/>
                    <a:gd name="T4" fmla="*/ 10 w 10"/>
                    <a:gd name="T5" fmla="*/ 8 h 20"/>
                    <a:gd name="T6" fmla="*/ 8 w 10"/>
                    <a:gd name="T7" fmla="*/ 12 h 20"/>
                    <a:gd name="T8" fmla="*/ 4 w 10"/>
                    <a:gd name="T9" fmla="*/ 20 h 20"/>
                    <a:gd name="T10" fmla="*/ 4 w 10"/>
                    <a:gd name="T11" fmla="*/ 20 h 20"/>
                    <a:gd name="T12" fmla="*/ 2 w 10"/>
                    <a:gd name="T13" fmla="*/ 18 h 20"/>
                    <a:gd name="T14" fmla="*/ 0 w 10"/>
                    <a:gd name="T15" fmla="*/ 16 h 20"/>
                    <a:gd name="T16" fmla="*/ 0 w 10"/>
                    <a:gd name="T17" fmla="*/ 8 h 20"/>
                    <a:gd name="T18" fmla="*/ 4 w 10"/>
                    <a:gd name="T19" fmla="*/ 2 h 20"/>
                    <a:gd name="T20" fmla="*/ 6 w 10"/>
                    <a:gd name="T21" fmla="*/ 2 h 20"/>
                    <a:gd name="T22" fmla="*/ 10 w 10"/>
                    <a:gd name="T23" fmla="*/ 0 h 20"/>
                    <a:gd name="T24" fmla="*/ 10 w 10"/>
                    <a:gd name="T25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" h="20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10" y="8"/>
                      </a:lnTo>
                      <a:lnTo>
                        <a:pt x="8" y="12"/>
                      </a:lnTo>
                      <a:lnTo>
                        <a:pt x="4" y="20"/>
                      </a:lnTo>
                      <a:lnTo>
                        <a:pt x="4" y="20"/>
                      </a:lnTo>
                      <a:lnTo>
                        <a:pt x="2" y="18"/>
                      </a:lnTo>
                      <a:lnTo>
                        <a:pt x="0" y="16"/>
                      </a:lnTo>
                      <a:lnTo>
                        <a:pt x="0" y="8"/>
                      </a:lnTo>
                      <a:lnTo>
                        <a:pt x="4" y="2"/>
                      </a:lnTo>
                      <a:lnTo>
                        <a:pt x="6" y="2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4" name="Freeform 240"/>
                <p:cNvSpPr>
                  <a:spLocks/>
                </p:cNvSpPr>
                <p:nvPr userDrawn="1"/>
              </p:nvSpPr>
              <p:spPr bwMode="auto">
                <a:xfrm>
                  <a:off x="3242" y="1275"/>
                  <a:ext cx="4" cy="1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0 h 52"/>
                    <a:gd name="T4" fmla="*/ 2 w 14"/>
                    <a:gd name="T5" fmla="*/ 2 h 52"/>
                    <a:gd name="T6" fmla="*/ 6 w 14"/>
                    <a:gd name="T7" fmla="*/ 4 h 52"/>
                    <a:gd name="T8" fmla="*/ 10 w 14"/>
                    <a:gd name="T9" fmla="*/ 6 h 52"/>
                    <a:gd name="T10" fmla="*/ 12 w 14"/>
                    <a:gd name="T11" fmla="*/ 12 h 52"/>
                    <a:gd name="T12" fmla="*/ 12 w 14"/>
                    <a:gd name="T13" fmla="*/ 12 h 52"/>
                    <a:gd name="T14" fmla="*/ 6 w 14"/>
                    <a:gd name="T15" fmla="*/ 12 h 52"/>
                    <a:gd name="T16" fmla="*/ 4 w 14"/>
                    <a:gd name="T17" fmla="*/ 16 h 52"/>
                    <a:gd name="T18" fmla="*/ 4 w 14"/>
                    <a:gd name="T19" fmla="*/ 22 h 52"/>
                    <a:gd name="T20" fmla="*/ 6 w 14"/>
                    <a:gd name="T21" fmla="*/ 28 h 52"/>
                    <a:gd name="T22" fmla="*/ 10 w 14"/>
                    <a:gd name="T23" fmla="*/ 42 h 52"/>
                    <a:gd name="T24" fmla="*/ 14 w 14"/>
                    <a:gd name="T25" fmla="*/ 52 h 52"/>
                    <a:gd name="T26" fmla="*/ 14 w 14"/>
                    <a:gd name="T27" fmla="*/ 52 h 52"/>
                    <a:gd name="T28" fmla="*/ 6 w 14"/>
                    <a:gd name="T29" fmla="*/ 42 h 52"/>
                    <a:gd name="T30" fmla="*/ 2 w 14"/>
                    <a:gd name="T31" fmla="*/ 30 h 52"/>
                    <a:gd name="T32" fmla="*/ 0 w 14"/>
                    <a:gd name="T33" fmla="*/ 16 h 52"/>
                    <a:gd name="T34" fmla="*/ 0 w 14"/>
                    <a:gd name="T35" fmla="*/ 0 h 52"/>
                    <a:gd name="T36" fmla="*/ 0 w 14"/>
                    <a:gd name="T37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6" y="4"/>
                      </a:lnTo>
                      <a:lnTo>
                        <a:pt x="10" y="6"/>
                      </a:lnTo>
                      <a:lnTo>
                        <a:pt x="12" y="12"/>
                      </a:lnTo>
                      <a:lnTo>
                        <a:pt x="12" y="12"/>
                      </a:lnTo>
                      <a:lnTo>
                        <a:pt x="6" y="12"/>
                      </a:lnTo>
                      <a:lnTo>
                        <a:pt x="4" y="16"/>
                      </a:lnTo>
                      <a:lnTo>
                        <a:pt x="4" y="22"/>
                      </a:lnTo>
                      <a:lnTo>
                        <a:pt x="6" y="28"/>
                      </a:lnTo>
                      <a:lnTo>
                        <a:pt x="10" y="42"/>
                      </a:lnTo>
                      <a:lnTo>
                        <a:pt x="14" y="52"/>
                      </a:lnTo>
                      <a:lnTo>
                        <a:pt x="14" y="52"/>
                      </a:lnTo>
                      <a:lnTo>
                        <a:pt x="6" y="42"/>
                      </a:lnTo>
                      <a:lnTo>
                        <a:pt x="2" y="30"/>
                      </a:lnTo>
                      <a:lnTo>
                        <a:pt x="0" y="16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5" name="Freeform 241"/>
                <p:cNvSpPr>
                  <a:spLocks/>
                </p:cNvSpPr>
                <p:nvPr userDrawn="1"/>
              </p:nvSpPr>
              <p:spPr bwMode="auto">
                <a:xfrm>
                  <a:off x="4113" y="1356"/>
                  <a:ext cx="9" cy="9"/>
                </a:xfrm>
                <a:custGeom>
                  <a:avLst/>
                  <a:gdLst>
                    <a:gd name="T0" fmla="*/ 34 w 34"/>
                    <a:gd name="T1" fmla="*/ 0 h 36"/>
                    <a:gd name="T2" fmla="*/ 34 w 34"/>
                    <a:gd name="T3" fmla="*/ 0 h 36"/>
                    <a:gd name="T4" fmla="*/ 34 w 34"/>
                    <a:gd name="T5" fmla="*/ 6 h 36"/>
                    <a:gd name="T6" fmla="*/ 32 w 34"/>
                    <a:gd name="T7" fmla="*/ 10 h 36"/>
                    <a:gd name="T8" fmla="*/ 28 w 34"/>
                    <a:gd name="T9" fmla="*/ 20 h 36"/>
                    <a:gd name="T10" fmla="*/ 22 w 34"/>
                    <a:gd name="T11" fmla="*/ 28 h 36"/>
                    <a:gd name="T12" fmla="*/ 14 w 34"/>
                    <a:gd name="T13" fmla="*/ 36 h 36"/>
                    <a:gd name="T14" fmla="*/ 14 w 34"/>
                    <a:gd name="T15" fmla="*/ 36 h 36"/>
                    <a:gd name="T16" fmla="*/ 6 w 34"/>
                    <a:gd name="T17" fmla="*/ 34 h 36"/>
                    <a:gd name="T18" fmla="*/ 0 w 34"/>
                    <a:gd name="T19" fmla="*/ 32 h 36"/>
                    <a:gd name="T20" fmla="*/ 0 w 34"/>
                    <a:gd name="T21" fmla="*/ 32 h 36"/>
                    <a:gd name="T22" fmla="*/ 0 w 34"/>
                    <a:gd name="T23" fmla="*/ 20 h 36"/>
                    <a:gd name="T24" fmla="*/ 0 w 34"/>
                    <a:gd name="T25" fmla="*/ 20 h 36"/>
                    <a:gd name="T26" fmla="*/ 12 w 34"/>
                    <a:gd name="T27" fmla="*/ 20 h 36"/>
                    <a:gd name="T28" fmla="*/ 12 w 34"/>
                    <a:gd name="T29" fmla="*/ 20 h 36"/>
                    <a:gd name="T30" fmla="*/ 14 w 34"/>
                    <a:gd name="T31" fmla="*/ 10 h 36"/>
                    <a:gd name="T32" fmla="*/ 18 w 34"/>
                    <a:gd name="T33" fmla="*/ 4 h 36"/>
                    <a:gd name="T34" fmla="*/ 24 w 34"/>
                    <a:gd name="T35" fmla="*/ 2 h 36"/>
                    <a:gd name="T36" fmla="*/ 34 w 34"/>
                    <a:gd name="T37" fmla="*/ 0 h 36"/>
                    <a:gd name="T38" fmla="*/ 34 w 34"/>
                    <a:gd name="T3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4" h="36">
                      <a:moveTo>
                        <a:pt x="34" y="0"/>
                      </a:moveTo>
                      <a:lnTo>
                        <a:pt x="34" y="0"/>
                      </a:lnTo>
                      <a:lnTo>
                        <a:pt x="34" y="6"/>
                      </a:lnTo>
                      <a:lnTo>
                        <a:pt x="32" y="10"/>
                      </a:lnTo>
                      <a:lnTo>
                        <a:pt x="28" y="20"/>
                      </a:lnTo>
                      <a:lnTo>
                        <a:pt x="22" y="28"/>
                      </a:lnTo>
                      <a:lnTo>
                        <a:pt x="14" y="36"/>
                      </a:lnTo>
                      <a:lnTo>
                        <a:pt x="14" y="36"/>
                      </a:lnTo>
                      <a:lnTo>
                        <a:pt x="6" y="34"/>
                      </a:lnTo>
                      <a:lnTo>
                        <a:pt x="0" y="32"/>
                      </a:lnTo>
                      <a:lnTo>
                        <a:pt x="0" y="32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12" y="20"/>
                      </a:lnTo>
                      <a:lnTo>
                        <a:pt x="12" y="20"/>
                      </a:lnTo>
                      <a:lnTo>
                        <a:pt x="14" y="10"/>
                      </a:lnTo>
                      <a:lnTo>
                        <a:pt x="18" y="4"/>
                      </a:lnTo>
                      <a:lnTo>
                        <a:pt x="24" y="2"/>
                      </a:lnTo>
                      <a:lnTo>
                        <a:pt x="34" y="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6" name="Freeform 242"/>
                <p:cNvSpPr>
                  <a:spLocks/>
                </p:cNvSpPr>
                <p:nvPr userDrawn="1"/>
              </p:nvSpPr>
              <p:spPr bwMode="auto">
                <a:xfrm>
                  <a:off x="3467" y="1405"/>
                  <a:ext cx="3" cy="2"/>
                </a:xfrm>
                <a:custGeom>
                  <a:avLst/>
                  <a:gdLst>
                    <a:gd name="T0" fmla="*/ 0 w 10"/>
                    <a:gd name="T1" fmla="*/ 0 h 6"/>
                    <a:gd name="T2" fmla="*/ 0 w 10"/>
                    <a:gd name="T3" fmla="*/ 0 h 6"/>
                    <a:gd name="T4" fmla="*/ 4 w 10"/>
                    <a:gd name="T5" fmla="*/ 0 h 6"/>
                    <a:gd name="T6" fmla="*/ 6 w 10"/>
                    <a:gd name="T7" fmla="*/ 2 h 6"/>
                    <a:gd name="T8" fmla="*/ 8 w 10"/>
                    <a:gd name="T9" fmla="*/ 2 h 6"/>
                    <a:gd name="T10" fmla="*/ 10 w 10"/>
                    <a:gd name="T11" fmla="*/ 2 h 6"/>
                    <a:gd name="T12" fmla="*/ 10 w 10"/>
                    <a:gd name="T13" fmla="*/ 2 h 6"/>
                    <a:gd name="T14" fmla="*/ 8 w 10"/>
                    <a:gd name="T15" fmla="*/ 6 h 6"/>
                    <a:gd name="T16" fmla="*/ 4 w 10"/>
                    <a:gd name="T17" fmla="*/ 6 h 6"/>
                    <a:gd name="T18" fmla="*/ 2 w 10"/>
                    <a:gd name="T19" fmla="*/ 6 h 6"/>
                    <a:gd name="T20" fmla="*/ 0 w 10"/>
                    <a:gd name="T21" fmla="*/ 0 h 6"/>
                    <a:gd name="T22" fmla="*/ 0 w 10"/>
                    <a:gd name="T2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6" y="2"/>
                      </a:lnTo>
                      <a:lnTo>
                        <a:pt x="8" y="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8" y="6"/>
                      </a:lnTo>
                      <a:lnTo>
                        <a:pt x="4" y="6"/>
                      </a:lnTo>
                      <a:lnTo>
                        <a:pt x="2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7" name="Freeform 243"/>
                <p:cNvSpPr>
                  <a:spLocks noEditPoints="1"/>
                </p:cNvSpPr>
                <p:nvPr userDrawn="1"/>
              </p:nvSpPr>
              <p:spPr bwMode="auto">
                <a:xfrm>
                  <a:off x="3711" y="168"/>
                  <a:ext cx="976" cy="1592"/>
                </a:xfrm>
                <a:custGeom>
                  <a:avLst/>
                  <a:gdLst>
                    <a:gd name="T0" fmla="*/ 1474 w 3692"/>
                    <a:gd name="T1" fmla="*/ 5592 h 6070"/>
                    <a:gd name="T2" fmla="*/ 1544 w 3692"/>
                    <a:gd name="T3" fmla="*/ 4890 h 6070"/>
                    <a:gd name="T4" fmla="*/ 1608 w 3692"/>
                    <a:gd name="T5" fmla="*/ 4554 h 6070"/>
                    <a:gd name="T6" fmla="*/ 1352 w 3692"/>
                    <a:gd name="T7" fmla="*/ 4486 h 6070"/>
                    <a:gd name="T8" fmla="*/ 566 w 3692"/>
                    <a:gd name="T9" fmla="*/ 4474 h 6070"/>
                    <a:gd name="T10" fmla="*/ 208 w 3692"/>
                    <a:gd name="T11" fmla="*/ 4160 h 6070"/>
                    <a:gd name="T12" fmla="*/ 94 w 3692"/>
                    <a:gd name="T13" fmla="*/ 3948 h 6070"/>
                    <a:gd name="T14" fmla="*/ 40 w 3692"/>
                    <a:gd name="T15" fmla="*/ 3786 h 6070"/>
                    <a:gd name="T16" fmla="*/ 196 w 3692"/>
                    <a:gd name="T17" fmla="*/ 3120 h 6070"/>
                    <a:gd name="T18" fmla="*/ 834 w 3692"/>
                    <a:gd name="T19" fmla="*/ 2364 h 6070"/>
                    <a:gd name="T20" fmla="*/ 1252 w 3692"/>
                    <a:gd name="T21" fmla="*/ 2310 h 6070"/>
                    <a:gd name="T22" fmla="*/ 1620 w 3692"/>
                    <a:gd name="T23" fmla="*/ 2284 h 6070"/>
                    <a:gd name="T24" fmla="*/ 1840 w 3692"/>
                    <a:gd name="T25" fmla="*/ 2562 h 6070"/>
                    <a:gd name="T26" fmla="*/ 2328 w 3692"/>
                    <a:gd name="T27" fmla="*/ 2548 h 6070"/>
                    <a:gd name="T28" fmla="*/ 2648 w 3692"/>
                    <a:gd name="T29" fmla="*/ 2486 h 6070"/>
                    <a:gd name="T30" fmla="*/ 2394 w 3692"/>
                    <a:gd name="T31" fmla="*/ 2208 h 6070"/>
                    <a:gd name="T32" fmla="*/ 2212 w 3692"/>
                    <a:gd name="T33" fmla="*/ 2084 h 6070"/>
                    <a:gd name="T34" fmla="*/ 2080 w 3692"/>
                    <a:gd name="T35" fmla="*/ 1990 h 6070"/>
                    <a:gd name="T36" fmla="*/ 2110 w 3692"/>
                    <a:gd name="T37" fmla="*/ 2114 h 6070"/>
                    <a:gd name="T38" fmla="*/ 2102 w 3692"/>
                    <a:gd name="T39" fmla="*/ 2178 h 6070"/>
                    <a:gd name="T40" fmla="*/ 1980 w 3692"/>
                    <a:gd name="T41" fmla="*/ 2090 h 6070"/>
                    <a:gd name="T42" fmla="*/ 1660 w 3692"/>
                    <a:gd name="T43" fmla="*/ 1772 h 6070"/>
                    <a:gd name="T44" fmla="*/ 1716 w 3692"/>
                    <a:gd name="T45" fmla="*/ 1946 h 6070"/>
                    <a:gd name="T46" fmla="*/ 1788 w 3692"/>
                    <a:gd name="T47" fmla="*/ 2232 h 6070"/>
                    <a:gd name="T48" fmla="*/ 1750 w 3692"/>
                    <a:gd name="T49" fmla="*/ 2062 h 6070"/>
                    <a:gd name="T50" fmla="*/ 1370 w 3692"/>
                    <a:gd name="T51" fmla="*/ 1888 h 6070"/>
                    <a:gd name="T52" fmla="*/ 1100 w 3692"/>
                    <a:gd name="T53" fmla="*/ 2118 h 6070"/>
                    <a:gd name="T54" fmla="*/ 812 w 3692"/>
                    <a:gd name="T55" fmla="*/ 2300 h 6070"/>
                    <a:gd name="T56" fmla="*/ 744 w 3692"/>
                    <a:gd name="T57" fmla="*/ 1918 h 6070"/>
                    <a:gd name="T58" fmla="*/ 1068 w 3692"/>
                    <a:gd name="T59" fmla="*/ 1762 h 6070"/>
                    <a:gd name="T60" fmla="*/ 934 w 3692"/>
                    <a:gd name="T61" fmla="*/ 1586 h 6070"/>
                    <a:gd name="T62" fmla="*/ 1208 w 3692"/>
                    <a:gd name="T63" fmla="*/ 1412 h 6070"/>
                    <a:gd name="T64" fmla="*/ 1282 w 3692"/>
                    <a:gd name="T65" fmla="*/ 1194 h 6070"/>
                    <a:gd name="T66" fmla="*/ 1374 w 3692"/>
                    <a:gd name="T67" fmla="*/ 1258 h 6070"/>
                    <a:gd name="T68" fmla="*/ 1598 w 3692"/>
                    <a:gd name="T69" fmla="*/ 1182 h 6070"/>
                    <a:gd name="T70" fmla="*/ 1580 w 3692"/>
                    <a:gd name="T71" fmla="*/ 956 h 6070"/>
                    <a:gd name="T72" fmla="*/ 1456 w 3692"/>
                    <a:gd name="T73" fmla="*/ 924 h 6070"/>
                    <a:gd name="T74" fmla="*/ 1360 w 3692"/>
                    <a:gd name="T75" fmla="*/ 888 h 6070"/>
                    <a:gd name="T76" fmla="*/ 1398 w 3692"/>
                    <a:gd name="T77" fmla="*/ 1180 h 6070"/>
                    <a:gd name="T78" fmla="*/ 1182 w 3692"/>
                    <a:gd name="T79" fmla="*/ 1026 h 6070"/>
                    <a:gd name="T80" fmla="*/ 1136 w 3692"/>
                    <a:gd name="T81" fmla="*/ 894 h 6070"/>
                    <a:gd name="T82" fmla="*/ 1194 w 3692"/>
                    <a:gd name="T83" fmla="*/ 746 h 6070"/>
                    <a:gd name="T84" fmla="*/ 1156 w 3692"/>
                    <a:gd name="T85" fmla="*/ 628 h 6070"/>
                    <a:gd name="T86" fmla="*/ 1190 w 3692"/>
                    <a:gd name="T87" fmla="*/ 562 h 6070"/>
                    <a:gd name="T88" fmla="*/ 1274 w 3692"/>
                    <a:gd name="T89" fmla="*/ 556 h 6070"/>
                    <a:gd name="T90" fmla="*/ 1516 w 3692"/>
                    <a:gd name="T91" fmla="*/ 692 h 6070"/>
                    <a:gd name="T92" fmla="*/ 1520 w 3692"/>
                    <a:gd name="T93" fmla="*/ 532 h 6070"/>
                    <a:gd name="T94" fmla="*/ 1688 w 3692"/>
                    <a:gd name="T95" fmla="*/ 512 h 6070"/>
                    <a:gd name="T96" fmla="*/ 1404 w 3692"/>
                    <a:gd name="T97" fmla="*/ 374 h 6070"/>
                    <a:gd name="T98" fmla="*/ 1348 w 3692"/>
                    <a:gd name="T99" fmla="*/ 244 h 6070"/>
                    <a:gd name="T100" fmla="*/ 1182 w 3692"/>
                    <a:gd name="T101" fmla="*/ 78 h 6070"/>
                    <a:gd name="T102" fmla="*/ 2138 w 3692"/>
                    <a:gd name="T103" fmla="*/ 372 h 6070"/>
                    <a:gd name="T104" fmla="*/ 3550 w 3692"/>
                    <a:gd name="T105" fmla="*/ 2310 h 6070"/>
                    <a:gd name="T106" fmla="*/ 3352 w 3692"/>
                    <a:gd name="T107" fmla="*/ 2450 h 6070"/>
                    <a:gd name="T108" fmla="*/ 3298 w 3692"/>
                    <a:gd name="T109" fmla="*/ 2584 h 6070"/>
                    <a:gd name="T110" fmla="*/ 3518 w 3692"/>
                    <a:gd name="T111" fmla="*/ 2594 h 6070"/>
                    <a:gd name="T112" fmla="*/ 3346 w 3692"/>
                    <a:gd name="T113" fmla="*/ 3440 h 6070"/>
                    <a:gd name="T114" fmla="*/ 3046 w 3692"/>
                    <a:gd name="T115" fmla="*/ 3068 h 6070"/>
                    <a:gd name="T116" fmla="*/ 2674 w 3692"/>
                    <a:gd name="T117" fmla="*/ 2642 h 6070"/>
                    <a:gd name="T118" fmla="*/ 3124 w 3692"/>
                    <a:gd name="T119" fmla="*/ 3446 h 6070"/>
                    <a:gd name="T120" fmla="*/ 3418 w 3692"/>
                    <a:gd name="T121" fmla="*/ 3540 h 6070"/>
                    <a:gd name="T122" fmla="*/ 2910 w 3692"/>
                    <a:gd name="T123" fmla="*/ 4860 h 6070"/>
                    <a:gd name="T124" fmla="*/ 2208 w 3692"/>
                    <a:gd name="T125" fmla="*/ 5694 h 60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692" h="6070">
                      <a:moveTo>
                        <a:pt x="1374" y="6070"/>
                      </a:moveTo>
                      <a:lnTo>
                        <a:pt x="1374" y="6070"/>
                      </a:lnTo>
                      <a:lnTo>
                        <a:pt x="1374" y="6068"/>
                      </a:lnTo>
                      <a:lnTo>
                        <a:pt x="1374" y="6066"/>
                      </a:lnTo>
                      <a:lnTo>
                        <a:pt x="1370" y="6066"/>
                      </a:lnTo>
                      <a:lnTo>
                        <a:pt x="1366" y="6066"/>
                      </a:lnTo>
                      <a:lnTo>
                        <a:pt x="1368" y="6062"/>
                      </a:lnTo>
                      <a:lnTo>
                        <a:pt x="1368" y="6062"/>
                      </a:lnTo>
                      <a:lnTo>
                        <a:pt x="1364" y="6062"/>
                      </a:lnTo>
                      <a:lnTo>
                        <a:pt x="1362" y="6064"/>
                      </a:lnTo>
                      <a:lnTo>
                        <a:pt x="1360" y="6064"/>
                      </a:lnTo>
                      <a:lnTo>
                        <a:pt x="1356" y="6064"/>
                      </a:lnTo>
                      <a:lnTo>
                        <a:pt x="1356" y="6064"/>
                      </a:lnTo>
                      <a:lnTo>
                        <a:pt x="1358" y="6064"/>
                      </a:lnTo>
                      <a:lnTo>
                        <a:pt x="1366" y="6060"/>
                      </a:lnTo>
                      <a:lnTo>
                        <a:pt x="1372" y="6052"/>
                      </a:lnTo>
                      <a:lnTo>
                        <a:pt x="1374" y="6050"/>
                      </a:lnTo>
                      <a:lnTo>
                        <a:pt x="1372" y="6046"/>
                      </a:lnTo>
                      <a:lnTo>
                        <a:pt x="1372" y="6046"/>
                      </a:lnTo>
                      <a:lnTo>
                        <a:pt x="1388" y="6042"/>
                      </a:lnTo>
                      <a:lnTo>
                        <a:pt x="1402" y="6034"/>
                      </a:lnTo>
                      <a:lnTo>
                        <a:pt x="1412" y="6024"/>
                      </a:lnTo>
                      <a:lnTo>
                        <a:pt x="1420" y="6014"/>
                      </a:lnTo>
                      <a:lnTo>
                        <a:pt x="1428" y="6000"/>
                      </a:lnTo>
                      <a:lnTo>
                        <a:pt x="1434" y="5986"/>
                      </a:lnTo>
                      <a:lnTo>
                        <a:pt x="1442" y="5956"/>
                      </a:lnTo>
                      <a:lnTo>
                        <a:pt x="1442" y="5956"/>
                      </a:lnTo>
                      <a:lnTo>
                        <a:pt x="1436" y="5952"/>
                      </a:lnTo>
                      <a:lnTo>
                        <a:pt x="1430" y="5946"/>
                      </a:lnTo>
                      <a:lnTo>
                        <a:pt x="1428" y="5940"/>
                      </a:lnTo>
                      <a:lnTo>
                        <a:pt x="1426" y="5934"/>
                      </a:lnTo>
                      <a:lnTo>
                        <a:pt x="1426" y="5926"/>
                      </a:lnTo>
                      <a:lnTo>
                        <a:pt x="1428" y="5918"/>
                      </a:lnTo>
                      <a:lnTo>
                        <a:pt x="1432" y="5912"/>
                      </a:lnTo>
                      <a:lnTo>
                        <a:pt x="1438" y="5908"/>
                      </a:lnTo>
                      <a:lnTo>
                        <a:pt x="1438" y="5908"/>
                      </a:lnTo>
                      <a:lnTo>
                        <a:pt x="1438" y="5902"/>
                      </a:lnTo>
                      <a:lnTo>
                        <a:pt x="1438" y="5896"/>
                      </a:lnTo>
                      <a:lnTo>
                        <a:pt x="1444" y="5884"/>
                      </a:lnTo>
                      <a:lnTo>
                        <a:pt x="1462" y="5862"/>
                      </a:lnTo>
                      <a:lnTo>
                        <a:pt x="1462" y="5862"/>
                      </a:lnTo>
                      <a:lnTo>
                        <a:pt x="1462" y="5846"/>
                      </a:lnTo>
                      <a:lnTo>
                        <a:pt x="1466" y="5834"/>
                      </a:lnTo>
                      <a:lnTo>
                        <a:pt x="1466" y="5834"/>
                      </a:lnTo>
                      <a:lnTo>
                        <a:pt x="1470" y="5832"/>
                      </a:lnTo>
                      <a:lnTo>
                        <a:pt x="1472" y="5830"/>
                      </a:lnTo>
                      <a:lnTo>
                        <a:pt x="1476" y="5822"/>
                      </a:lnTo>
                      <a:lnTo>
                        <a:pt x="1478" y="5812"/>
                      </a:lnTo>
                      <a:lnTo>
                        <a:pt x="1484" y="5802"/>
                      </a:lnTo>
                      <a:lnTo>
                        <a:pt x="1484" y="5802"/>
                      </a:lnTo>
                      <a:lnTo>
                        <a:pt x="1490" y="5796"/>
                      </a:lnTo>
                      <a:lnTo>
                        <a:pt x="1494" y="5794"/>
                      </a:lnTo>
                      <a:lnTo>
                        <a:pt x="1498" y="5790"/>
                      </a:lnTo>
                      <a:lnTo>
                        <a:pt x="1500" y="5786"/>
                      </a:lnTo>
                      <a:lnTo>
                        <a:pt x="1500" y="5786"/>
                      </a:lnTo>
                      <a:lnTo>
                        <a:pt x="1500" y="5780"/>
                      </a:lnTo>
                      <a:lnTo>
                        <a:pt x="1496" y="5770"/>
                      </a:lnTo>
                      <a:lnTo>
                        <a:pt x="1494" y="5762"/>
                      </a:lnTo>
                      <a:lnTo>
                        <a:pt x="1492" y="5754"/>
                      </a:lnTo>
                      <a:lnTo>
                        <a:pt x="1492" y="5754"/>
                      </a:lnTo>
                      <a:lnTo>
                        <a:pt x="1490" y="5744"/>
                      </a:lnTo>
                      <a:lnTo>
                        <a:pt x="1484" y="5734"/>
                      </a:lnTo>
                      <a:lnTo>
                        <a:pt x="1482" y="5728"/>
                      </a:lnTo>
                      <a:lnTo>
                        <a:pt x="1482" y="5724"/>
                      </a:lnTo>
                      <a:lnTo>
                        <a:pt x="1484" y="5718"/>
                      </a:lnTo>
                      <a:lnTo>
                        <a:pt x="1486" y="5712"/>
                      </a:lnTo>
                      <a:lnTo>
                        <a:pt x="1486" y="5712"/>
                      </a:lnTo>
                      <a:lnTo>
                        <a:pt x="1482" y="5704"/>
                      </a:lnTo>
                      <a:lnTo>
                        <a:pt x="1480" y="5696"/>
                      </a:lnTo>
                      <a:lnTo>
                        <a:pt x="1478" y="5686"/>
                      </a:lnTo>
                      <a:lnTo>
                        <a:pt x="1478" y="5678"/>
                      </a:lnTo>
                      <a:lnTo>
                        <a:pt x="1478" y="5678"/>
                      </a:lnTo>
                      <a:lnTo>
                        <a:pt x="1470" y="5668"/>
                      </a:lnTo>
                      <a:lnTo>
                        <a:pt x="1464" y="5658"/>
                      </a:lnTo>
                      <a:lnTo>
                        <a:pt x="1460" y="5646"/>
                      </a:lnTo>
                      <a:lnTo>
                        <a:pt x="1456" y="5634"/>
                      </a:lnTo>
                      <a:lnTo>
                        <a:pt x="1456" y="5634"/>
                      </a:lnTo>
                      <a:lnTo>
                        <a:pt x="1464" y="5612"/>
                      </a:lnTo>
                      <a:lnTo>
                        <a:pt x="1474" y="5592"/>
                      </a:lnTo>
                      <a:lnTo>
                        <a:pt x="1484" y="5572"/>
                      </a:lnTo>
                      <a:lnTo>
                        <a:pt x="1492" y="5548"/>
                      </a:lnTo>
                      <a:lnTo>
                        <a:pt x="1492" y="5548"/>
                      </a:lnTo>
                      <a:lnTo>
                        <a:pt x="1500" y="5546"/>
                      </a:lnTo>
                      <a:lnTo>
                        <a:pt x="1508" y="5540"/>
                      </a:lnTo>
                      <a:lnTo>
                        <a:pt x="1508" y="5540"/>
                      </a:lnTo>
                      <a:lnTo>
                        <a:pt x="1512" y="5530"/>
                      </a:lnTo>
                      <a:lnTo>
                        <a:pt x="1518" y="5520"/>
                      </a:lnTo>
                      <a:lnTo>
                        <a:pt x="1532" y="5504"/>
                      </a:lnTo>
                      <a:lnTo>
                        <a:pt x="1546" y="5486"/>
                      </a:lnTo>
                      <a:lnTo>
                        <a:pt x="1552" y="5476"/>
                      </a:lnTo>
                      <a:lnTo>
                        <a:pt x="1556" y="5464"/>
                      </a:lnTo>
                      <a:lnTo>
                        <a:pt x="1556" y="5464"/>
                      </a:lnTo>
                      <a:lnTo>
                        <a:pt x="1576" y="5440"/>
                      </a:lnTo>
                      <a:lnTo>
                        <a:pt x="1588" y="5430"/>
                      </a:lnTo>
                      <a:lnTo>
                        <a:pt x="1596" y="5426"/>
                      </a:lnTo>
                      <a:lnTo>
                        <a:pt x="1604" y="5422"/>
                      </a:lnTo>
                      <a:lnTo>
                        <a:pt x="1604" y="5422"/>
                      </a:lnTo>
                      <a:lnTo>
                        <a:pt x="1604" y="5418"/>
                      </a:lnTo>
                      <a:lnTo>
                        <a:pt x="1604" y="5416"/>
                      </a:lnTo>
                      <a:lnTo>
                        <a:pt x="1606" y="5414"/>
                      </a:lnTo>
                      <a:lnTo>
                        <a:pt x="1606" y="5412"/>
                      </a:lnTo>
                      <a:lnTo>
                        <a:pt x="1606" y="5412"/>
                      </a:lnTo>
                      <a:lnTo>
                        <a:pt x="1650" y="5388"/>
                      </a:lnTo>
                      <a:lnTo>
                        <a:pt x="1650" y="5388"/>
                      </a:lnTo>
                      <a:lnTo>
                        <a:pt x="1654" y="5378"/>
                      </a:lnTo>
                      <a:lnTo>
                        <a:pt x="1660" y="5366"/>
                      </a:lnTo>
                      <a:lnTo>
                        <a:pt x="1674" y="5344"/>
                      </a:lnTo>
                      <a:lnTo>
                        <a:pt x="1678" y="5334"/>
                      </a:lnTo>
                      <a:lnTo>
                        <a:pt x="1680" y="5322"/>
                      </a:lnTo>
                      <a:lnTo>
                        <a:pt x="1680" y="5312"/>
                      </a:lnTo>
                      <a:lnTo>
                        <a:pt x="1678" y="5308"/>
                      </a:lnTo>
                      <a:lnTo>
                        <a:pt x="1674" y="5302"/>
                      </a:lnTo>
                      <a:lnTo>
                        <a:pt x="1674" y="5302"/>
                      </a:lnTo>
                      <a:lnTo>
                        <a:pt x="1672" y="5280"/>
                      </a:lnTo>
                      <a:lnTo>
                        <a:pt x="1668" y="5254"/>
                      </a:lnTo>
                      <a:lnTo>
                        <a:pt x="1668" y="5240"/>
                      </a:lnTo>
                      <a:lnTo>
                        <a:pt x="1672" y="5230"/>
                      </a:lnTo>
                      <a:lnTo>
                        <a:pt x="1674" y="5224"/>
                      </a:lnTo>
                      <a:lnTo>
                        <a:pt x="1678" y="5222"/>
                      </a:lnTo>
                      <a:lnTo>
                        <a:pt x="1684" y="5218"/>
                      </a:lnTo>
                      <a:lnTo>
                        <a:pt x="1690" y="5216"/>
                      </a:lnTo>
                      <a:lnTo>
                        <a:pt x="1690" y="5216"/>
                      </a:lnTo>
                      <a:lnTo>
                        <a:pt x="1690" y="5200"/>
                      </a:lnTo>
                      <a:lnTo>
                        <a:pt x="1690" y="5182"/>
                      </a:lnTo>
                      <a:lnTo>
                        <a:pt x="1688" y="5166"/>
                      </a:lnTo>
                      <a:lnTo>
                        <a:pt x="1684" y="5150"/>
                      </a:lnTo>
                      <a:lnTo>
                        <a:pt x="1676" y="5120"/>
                      </a:lnTo>
                      <a:lnTo>
                        <a:pt x="1666" y="5088"/>
                      </a:lnTo>
                      <a:lnTo>
                        <a:pt x="1666" y="5088"/>
                      </a:lnTo>
                      <a:lnTo>
                        <a:pt x="1676" y="5086"/>
                      </a:lnTo>
                      <a:lnTo>
                        <a:pt x="1684" y="5084"/>
                      </a:lnTo>
                      <a:lnTo>
                        <a:pt x="1684" y="5084"/>
                      </a:lnTo>
                      <a:lnTo>
                        <a:pt x="1678" y="5082"/>
                      </a:lnTo>
                      <a:lnTo>
                        <a:pt x="1672" y="5078"/>
                      </a:lnTo>
                      <a:lnTo>
                        <a:pt x="1662" y="5072"/>
                      </a:lnTo>
                      <a:lnTo>
                        <a:pt x="1662" y="5072"/>
                      </a:lnTo>
                      <a:lnTo>
                        <a:pt x="1664" y="5056"/>
                      </a:lnTo>
                      <a:lnTo>
                        <a:pt x="1662" y="5040"/>
                      </a:lnTo>
                      <a:lnTo>
                        <a:pt x="1662" y="5034"/>
                      </a:lnTo>
                      <a:lnTo>
                        <a:pt x="1660" y="5028"/>
                      </a:lnTo>
                      <a:lnTo>
                        <a:pt x="1656" y="5024"/>
                      </a:lnTo>
                      <a:lnTo>
                        <a:pt x="1650" y="5022"/>
                      </a:lnTo>
                      <a:lnTo>
                        <a:pt x="1650" y="5022"/>
                      </a:lnTo>
                      <a:lnTo>
                        <a:pt x="1650" y="5014"/>
                      </a:lnTo>
                      <a:lnTo>
                        <a:pt x="1648" y="5006"/>
                      </a:lnTo>
                      <a:lnTo>
                        <a:pt x="1644" y="4998"/>
                      </a:lnTo>
                      <a:lnTo>
                        <a:pt x="1638" y="4992"/>
                      </a:lnTo>
                      <a:lnTo>
                        <a:pt x="1626" y="4982"/>
                      </a:lnTo>
                      <a:lnTo>
                        <a:pt x="1612" y="4972"/>
                      </a:lnTo>
                      <a:lnTo>
                        <a:pt x="1612" y="4972"/>
                      </a:lnTo>
                      <a:lnTo>
                        <a:pt x="1612" y="4962"/>
                      </a:lnTo>
                      <a:lnTo>
                        <a:pt x="1612" y="4962"/>
                      </a:lnTo>
                      <a:lnTo>
                        <a:pt x="1596" y="4948"/>
                      </a:lnTo>
                      <a:lnTo>
                        <a:pt x="1580" y="4932"/>
                      </a:lnTo>
                      <a:lnTo>
                        <a:pt x="1564" y="4914"/>
                      </a:lnTo>
                      <a:lnTo>
                        <a:pt x="1546" y="4900"/>
                      </a:lnTo>
                      <a:lnTo>
                        <a:pt x="1546" y="4900"/>
                      </a:lnTo>
                      <a:lnTo>
                        <a:pt x="1544" y="4890"/>
                      </a:lnTo>
                      <a:lnTo>
                        <a:pt x="1540" y="4880"/>
                      </a:lnTo>
                      <a:lnTo>
                        <a:pt x="1534" y="4872"/>
                      </a:lnTo>
                      <a:lnTo>
                        <a:pt x="1526" y="4866"/>
                      </a:lnTo>
                      <a:lnTo>
                        <a:pt x="1526" y="4866"/>
                      </a:lnTo>
                      <a:lnTo>
                        <a:pt x="1524" y="4846"/>
                      </a:lnTo>
                      <a:lnTo>
                        <a:pt x="1520" y="4830"/>
                      </a:lnTo>
                      <a:lnTo>
                        <a:pt x="1508" y="4800"/>
                      </a:lnTo>
                      <a:lnTo>
                        <a:pt x="1508" y="4800"/>
                      </a:lnTo>
                      <a:lnTo>
                        <a:pt x="1512" y="4802"/>
                      </a:lnTo>
                      <a:lnTo>
                        <a:pt x="1516" y="4804"/>
                      </a:lnTo>
                      <a:lnTo>
                        <a:pt x="1518" y="4804"/>
                      </a:lnTo>
                      <a:lnTo>
                        <a:pt x="1520" y="4808"/>
                      </a:lnTo>
                      <a:lnTo>
                        <a:pt x="1520" y="4808"/>
                      </a:lnTo>
                      <a:lnTo>
                        <a:pt x="1528" y="4802"/>
                      </a:lnTo>
                      <a:lnTo>
                        <a:pt x="1534" y="4796"/>
                      </a:lnTo>
                      <a:lnTo>
                        <a:pt x="1540" y="4788"/>
                      </a:lnTo>
                      <a:lnTo>
                        <a:pt x="1544" y="4778"/>
                      </a:lnTo>
                      <a:lnTo>
                        <a:pt x="1550" y="4760"/>
                      </a:lnTo>
                      <a:lnTo>
                        <a:pt x="1556" y="4740"/>
                      </a:lnTo>
                      <a:lnTo>
                        <a:pt x="1556" y="4740"/>
                      </a:lnTo>
                      <a:lnTo>
                        <a:pt x="1558" y="4742"/>
                      </a:lnTo>
                      <a:lnTo>
                        <a:pt x="1556" y="4744"/>
                      </a:lnTo>
                      <a:lnTo>
                        <a:pt x="1552" y="4748"/>
                      </a:lnTo>
                      <a:lnTo>
                        <a:pt x="1552" y="4750"/>
                      </a:lnTo>
                      <a:lnTo>
                        <a:pt x="1552" y="4750"/>
                      </a:lnTo>
                      <a:lnTo>
                        <a:pt x="1556" y="4752"/>
                      </a:lnTo>
                      <a:lnTo>
                        <a:pt x="1560" y="4752"/>
                      </a:lnTo>
                      <a:lnTo>
                        <a:pt x="1566" y="4750"/>
                      </a:lnTo>
                      <a:lnTo>
                        <a:pt x="1572" y="4750"/>
                      </a:lnTo>
                      <a:lnTo>
                        <a:pt x="1574" y="4752"/>
                      </a:lnTo>
                      <a:lnTo>
                        <a:pt x="1578" y="4756"/>
                      </a:lnTo>
                      <a:lnTo>
                        <a:pt x="1578" y="4756"/>
                      </a:lnTo>
                      <a:lnTo>
                        <a:pt x="1580" y="4752"/>
                      </a:lnTo>
                      <a:lnTo>
                        <a:pt x="1580" y="4748"/>
                      </a:lnTo>
                      <a:lnTo>
                        <a:pt x="1576" y="4742"/>
                      </a:lnTo>
                      <a:lnTo>
                        <a:pt x="1570" y="4740"/>
                      </a:lnTo>
                      <a:lnTo>
                        <a:pt x="1566" y="4740"/>
                      </a:lnTo>
                      <a:lnTo>
                        <a:pt x="1564" y="4742"/>
                      </a:lnTo>
                      <a:lnTo>
                        <a:pt x="1564" y="4742"/>
                      </a:lnTo>
                      <a:lnTo>
                        <a:pt x="1560" y="4738"/>
                      </a:lnTo>
                      <a:lnTo>
                        <a:pt x="1560" y="4734"/>
                      </a:lnTo>
                      <a:lnTo>
                        <a:pt x="1558" y="4728"/>
                      </a:lnTo>
                      <a:lnTo>
                        <a:pt x="1554" y="4726"/>
                      </a:lnTo>
                      <a:lnTo>
                        <a:pt x="1554" y="4726"/>
                      </a:lnTo>
                      <a:lnTo>
                        <a:pt x="1554" y="4724"/>
                      </a:lnTo>
                      <a:lnTo>
                        <a:pt x="1554" y="4724"/>
                      </a:lnTo>
                      <a:lnTo>
                        <a:pt x="1558" y="4722"/>
                      </a:lnTo>
                      <a:lnTo>
                        <a:pt x="1564" y="4724"/>
                      </a:lnTo>
                      <a:lnTo>
                        <a:pt x="1568" y="4722"/>
                      </a:lnTo>
                      <a:lnTo>
                        <a:pt x="1568" y="4722"/>
                      </a:lnTo>
                      <a:lnTo>
                        <a:pt x="1572" y="4718"/>
                      </a:lnTo>
                      <a:lnTo>
                        <a:pt x="1574" y="4712"/>
                      </a:lnTo>
                      <a:lnTo>
                        <a:pt x="1574" y="4698"/>
                      </a:lnTo>
                      <a:lnTo>
                        <a:pt x="1574" y="4698"/>
                      </a:lnTo>
                      <a:lnTo>
                        <a:pt x="1572" y="4694"/>
                      </a:lnTo>
                      <a:lnTo>
                        <a:pt x="1568" y="4692"/>
                      </a:lnTo>
                      <a:lnTo>
                        <a:pt x="1560" y="4688"/>
                      </a:lnTo>
                      <a:lnTo>
                        <a:pt x="1560" y="4688"/>
                      </a:lnTo>
                      <a:lnTo>
                        <a:pt x="1562" y="4684"/>
                      </a:lnTo>
                      <a:lnTo>
                        <a:pt x="1566" y="4680"/>
                      </a:lnTo>
                      <a:lnTo>
                        <a:pt x="1574" y="4674"/>
                      </a:lnTo>
                      <a:lnTo>
                        <a:pt x="1576" y="4672"/>
                      </a:lnTo>
                      <a:lnTo>
                        <a:pt x="1580" y="4666"/>
                      </a:lnTo>
                      <a:lnTo>
                        <a:pt x="1580" y="4662"/>
                      </a:lnTo>
                      <a:lnTo>
                        <a:pt x="1580" y="4654"/>
                      </a:lnTo>
                      <a:lnTo>
                        <a:pt x="1580" y="4654"/>
                      </a:lnTo>
                      <a:lnTo>
                        <a:pt x="1586" y="4652"/>
                      </a:lnTo>
                      <a:lnTo>
                        <a:pt x="1588" y="4648"/>
                      </a:lnTo>
                      <a:lnTo>
                        <a:pt x="1592" y="4644"/>
                      </a:lnTo>
                      <a:lnTo>
                        <a:pt x="1596" y="4642"/>
                      </a:lnTo>
                      <a:lnTo>
                        <a:pt x="1596" y="4642"/>
                      </a:lnTo>
                      <a:lnTo>
                        <a:pt x="1594" y="4632"/>
                      </a:lnTo>
                      <a:lnTo>
                        <a:pt x="1596" y="4620"/>
                      </a:lnTo>
                      <a:lnTo>
                        <a:pt x="1602" y="4600"/>
                      </a:lnTo>
                      <a:lnTo>
                        <a:pt x="1610" y="4580"/>
                      </a:lnTo>
                      <a:lnTo>
                        <a:pt x="1612" y="4570"/>
                      </a:lnTo>
                      <a:lnTo>
                        <a:pt x="1612" y="4560"/>
                      </a:lnTo>
                      <a:lnTo>
                        <a:pt x="1612" y="4560"/>
                      </a:lnTo>
                      <a:lnTo>
                        <a:pt x="1608" y="4554"/>
                      </a:lnTo>
                      <a:lnTo>
                        <a:pt x="1604" y="4550"/>
                      </a:lnTo>
                      <a:lnTo>
                        <a:pt x="1598" y="4546"/>
                      </a:lnTo>
                      <a:lnTo>
                        <a:pt x="1596" y="4540"/>
                      </a:lnTo>
                      <a:lnTo>
                        <a:pt x="1596" y="4540"/>
                      </a:lnTo>
                      <a:lnTo>
                        <a:pt x="1596" y="4532"/>
                      </a:lnTo>
                      <a:lnTo>
                        <a:pt x="1598" y="4524"/>
                      </a:lnTo>
                      <a:lnTo>
                        <a:pt x="1602" y="4520"/>
                      </a:lnTo>
                      <a:lnTo>
                        <a:pt x="1610" y="4514"/>
                      </a:lnTo>
                      <a:lnTo>
                        <a:pt x="1610" y="4514"/>
                      </a:lnTo>
                      <a:lnTo>
                        <a:pt x="1604" y="4510"/>
                      </a:lnTo>
                      <a:lnTo>
                        <a:pt x="1600" y="4510"/>
                      </a:lnTo>
                      <a:lnTo>
                        <a:pt x="1590" y="4510"/>
                      </a:lnTo>
                      <a:lnTo>
                        <a:pt x="1580" y="4514"/>
                      </a:lnTo>
                      <a:lnTo>
                        <a:pt x="1574" y="4516"/>
                      </a:lnTo>
                      <a:lnTo>
                        <a:pt x="1566" y="4516"/>
                      </a:lnTo>
                      <a:lnTo>
                        <a:pt x="1566" y="4516"/>
                      </a:lnTo>
                      <a:lnTo>
                        <a:pt x="1564" y="4508"/>
                      </a:lnTo>
                      <a:lnTo>
                        <a:pt x="1560" y="4500"/>
                      </a:lnTo>
                      <a:lnTo>
                        <a:pt x="1558" y="4490"/>
                      </a:lnTo>
                      <a:lnTo>
                        <a:pt x="1560" y="4480"/>
                      </a:lnTo>
                      <a:lnTo>
                        <a:pt x="1560" y="4480"/>
                      </a:lnTo>
                      <a:lnTo>
                        <a:pt x="1556" y="4478"/>
                      </a:lnTo>
                      <a:lnTo>
                        <a:pt x="1554" y="4478"/>
                      </a:lnTo>
                      <a:lnTo>
                        <a:pt x="1548" y="4480"/>
                      </a:lnTo>
                      <a:lnTo>
                        <a:pt x="1542" y="4484"/>
                      </a:lnTo>
                      <a:lnTo>
                        <a:pt x="1538" y="4484"/>
                      </a:lnTo>
                      <a:lnTo>
                        <a:pt x="1534" y="4484"/>
                      </a:lnTo>
                      <a:lnTo>
                        <a:pt x="1534" y="4484"/>
                      </a:lnTo>
                      <a:lnTo>
                        <a:pt x="1536" y="4478"/>
                      </a:lnTo>
                      <a:lnTo>
                        <a:pt x="1538" y="4474"/>
                      </a:lnTo>
                      <a:lnTo>
                        <a:pt x="1540" y="4470"/>
                      </a:lnTo>
                      <a:lnTo>
                        <a:pt x="1542" y="4466"/>
                      </a:lnTo>
                      <a:lnTo>
                        <a:pt x="1542" y="4466"/>
                      </a:lnTo>
                      <a:lnTo>
                        <a:pt x="1538" y="4466"/>
                      </a:lnTo>
                      <a:lnTo>
                        <a:pt x="1532" y="4466"/>
                      </a:lnTo>
                      <a:lnTo>
                        <a:pt x="1518" y="4464"/>
                      </a:lnTo>
                      <a:lnTo>
                        <a:pt x="1518" y="4464"/>
                      </a:lnTo>
                      <a:lnTo>
                        <a:pt x="1524" y="4470"/>
                      </a:lnTo>
                      <a:lnTo>
                        <a:pt x="1524" y="4474"/>
                      </a:lnTo>
                      <a:lnTo>
                        <a:pt x="1522" y="4478"/>
                      </a:lnTo>
                      <a:lnTo>
                        <a:pt x="1522" y="4478"/>
                      </a:lnTo>
                      <a:lnTo>
                        <a:pt x="1514" y="4484"/>
                      </a:lnTo>
                      <a:lnTo>
                        <a:pt x="1506" y="4486"/>
                      </a:lnTo>
                      <a:lnTo>
                        <a:pt x="1496" y="4486"/>
                      </a:lnTo>
                      <a:lnTo>
                        <a:pt x="1486" y="4486"/>
                      </a:lnTo>
                      <a:lnTo>
                        <a:pt x="1466" y="4484"/>
                      </a:lnTo>
                      <a:lnTo>
                        <a:pt x="1458" y="4484"/>
                      </a:lnTo>
                      <a:lnTo>
                        <a:pt x="1450" y="4486"/>
                      </a:lnTo>
                      <a:lnTo>
                        <a:pt x="1450" y="4486"/>
                      </a:lnTo>
                      <a:lnTo>
                        <a:pt x="1448" y="4484"/>
                      </a:lnTo>
                      <a:lnTo>
                        <a:pt x="1446" y="4480"/>
                      </a:lnTo>
                      <a:lnTo>
                        <a:pt x="1444" y="4478"/>
                      </a:lnTo>
                      <a:lnTo>
                        <a:pt x="1440" y="4478"/>
                      </a:lnTo>
                      <a:lnTo>
                        <a:pt x="1440" y="4478"/>
                      </a:lnTo>
                      <a:lnTo>
                        <a:pt x="1438" y="4480"/>
                      </a:lnTo>
                      <a:lnTo>
                        <a:pt x="1438" y="4486"/>
                      </a:lnTo>
                      <a:lnTo>
                        <a:pt x="1440" y="4492"/>
                      </a:lnTo>
                      <a:lnTo>
                        <a:pt x="1440" y="4494"/>
                      </a:lnTo>
                      <a:lnTo>
                        <a:pt x="1442" y="4494"/>
                      </a:lnTo>
                      <a:lnTo>
                        <a:pt x="1442" y="4494"/>
                      </a:lnTo>
                      <a:lnTo>
                        <a:pt x="1440" y="4498"/>
                      </a:lnTo>
                      <a:lnTo>
                        <a:pt x="1434" y="4498"/>
                      </a:lnTo>
                      <a:lnTo>
                        <a:pt x="1424" y="4500"/>
                      </a:lnTo>
                      <a:lnTo>
                        <a:pt x="1424" y="4500"/>
                      </a:lnTo>
                      <a:lnTo>
                        <a:pt x="1424" y="4486"/>
                      </a:lnTo>
                      <a:lnTo>
                        <a:pt x="1424" y="4486"/>
                      </a:lnTo>
                      <a:lnTo>
                        <a:pt x="1418" y="4488"/>
                      </a:lnTo>
                      <a:lnTo>
                        <a:pt x="1414" y="4490"/>
                      </a:lnTo>
                      <a:lnTo>
                        <a:pt x="1412" y="4494"/>
                      </a:lnTo>
                      <a:lnTo>
                        <a:pt x="1412" y="4500"/>
                      </a:lnTo>
                      <a:lnTo>
                        <a:pt x="1412" y="4500"/>
                      </a:lnTo>
                      <a:lnTo>
                        <a:pt x="1396" y="4502"/>
                      </a:lnTo>
                      <a:lnTo>
                        <a:pt x="1388" y="4504"/>
                      </a:lnTo>
                      <a:lnTo>
                        <a:pt x="1384" y="4508"/>
                      </a:lnTo>
                      <a:lnTo>
                        <a:pt x="1384" y="4508"/>
                      </a:lnTo>
                      <a:lnTo>
                        <a:pt x="1378" y="4502"/>
                      </a:lnTo>
                      <a:lnTo>
                        <a:pt x="1368" y="4498"/>
                      </a:lnTo>
                      <a:lnTo>
                        <a:pt x="1360" y="4492"/>
                      </a:lnTo>
                      <a:lnTo>
                        <a:pt x="1352" y="4486"/>
                      </a:lnTo>
                      <a:lnTo>
                        <a:pt x="1352" y="4486"/>
                      </a:lnTo>
                      <a:lnTo>
                        <a:pt x="1350" y="4468"/>
                      </a:lnTo>
                      <a:lnTo>
                        <a:pt x="1346" y="4450"/>
                      </a:lnTo>
                      <a:lnTo>
                        <a:pt x="1340" y="4430"/>
                      </a:lnTo>
                      <a:lnTo>
                        <a:pt x="1334" y="4424"/>
                      </a:lnTo>
                      <a:lnTo>
                        <a:pt x="1328" y="4418"/>
                      </a:lnTo>
                      <a:lnTo>
                        <a:pt x="1328" y="4418"/>
                      </a:lnTo>
                      <a:lnTo>
                        <a:pt x="1330" y="4414"/>
                      </a:lnTo>
                      <a:lnTo>
                        <a:pt x="1334" y="4410"/>
                      </a:lnTo>
                      <a:lnTo>
                        <a:pt x="1336" y="4408"/>
                      </a:lnTo>
                      <a:lnTo>
                        <a:pt x="1338" y="4404"/>
                      </a:lnTo>
                      <a:lnTo>
                        <a:pt x="1338" y="4404"/>
                      </a:lnTo>
                      <a:lnTo>
                        <a:pt x="1332" y="4406"/>
                      </a:lnTo>
                      <a:lnTo>
                        <a:pt x="1324" y="4408"/>
                      </a:lnTo>
                      <a:lnTo>
                        <a:pt x="1324" y="4408"/>
                      </a:lnTo>
                      <a:lnTo>
                        <a:pt x="1318" y="4396"/>
                      </a:lnTo>
                      <a:lnTo>
                        <a:pt x="1310" y="4388"/>
                      </a:lnTo>
                      <a:lnTo>
                        <a:pt x="1300" y="4380"/>
                      </a:lnTo>
                      <a:lnTo>
                        <a:pt x="1288" y="4376"/>
                      </a:lnTo>
                      <a:lnTo>
                        <a:pt x="1260" y="4368"/>
                      </a:lnTo>
                      <a:lnTo>
                        <a:pt x="1232" y="4362"/>
                      </a:lnTo>
                      <a:lnTo>
                        <a:pt x="1232" y="4362"/>
                      </a:lnTo>
                      <a:lnTo>
                        <a:pt x="1230" y="4362"/>
                      </a:lnTo>
                      <a:lnTo>
                        <a:pt x="1230" y="4366"/>
                      </a:lnTo>
                      <a:lnTo>
                        <a:pt x="1228" y="4368"/>
                      </a:lnTo>
                      <a:lnTo>
                        <a:pt x="1228" y="4370"/>
                      </a:lnTo>
                      <a:lnTo>
                        <a:pt x="1228" y="4370"/>
                      </a:lnTo>
                      <a:lnTo>
                        <a:pt x="1186" y="4372"/>
                      </a:lnTo>
                      <a:lnTo>
                        <a:pt x="1148" y="4378"/>
                      </a:lnTo>
                      <a:lnTo>
                        <a:pt x="1112" y="4386"/>
                      </a:lnTo>
                      <a:lnTo>
                        <a:pt x="1078" y="4396"/>
                      </a:lnTo>
                      <a:lnTo>
                        <a:pt x="1046" y="4406"/>
                      </a:lnTo>
                      <a:lnTo>
                        <a:pt x="1014" y="4420"/>
                      </a:lnTo>
                      <a:lnTo>
                        <a:pt x="984" y="4434"/>
                      </a:lnTo>
                      <a:lnTo>
                        <a:pt x="956" y="4448"/>
                      </a:lnTo>
                      <a:lnTo>
                        <a:pt x="956" y="4448"/>
                      </a:lnTo>
                      <a:lnTo>
                        <a:pt x="942" y="4448"/>
                      </a:lnTo>
                      <a:lnTo>
                        <a:pt x="932" y="4452"/>
                      </a:lnTo>
                      <a:lnTo>
                        <a:pt x="922" y="4456"/>
                      </a:lnTo>
                      <a:lnTo>
                        <a:pt x="914" y="4460"/>
                      </a:lnTo>
                      <a:lnTo>
                        <a:pt x="904" y="4466"/>
                      </a:lnTo>
                      <a:lnTo>
                        <a:pt x="896" y="4470"/>
                      </a:lnTo>
                      <a:lnTo>
                        <a:pt x="884" y="4472"/>
                      </a:lnTo>
                      <a:lnTo>
                        <a:pt x="872" y="4474"/>
                      </a:lnTo>
                      <a:lnTo>
                        <a:pt x="872" y="4474"/>
                      </a:lnTo>
                      <a:lnTo>
                        <a:pt x="862" y="4466"/>
                      </a:lnTo>
                      <a:lnTo>
                        <a:pt x="850" y="4460"/>
                      </a:lnTo>
                      <a:lnTo>
                        <a:pt x="838" y="4456"/>
                      </a:lnTo>
                      <a:lnTo>
                        <a:pt x="824" y="4452"/>
                      </a:lnTo>
                      <a:lnTo>
                        <a:pt x="794" y="4446"/>
                      </a:lnTo>
                      <a:lnTo>
                        <a:pt x="764" y="4440"/>
                      </a:lnTo>
                      <a:lnTo>
                        <a:pt x="764" y="4440"/>
                      </a:lnTo>
                      <a:lnTo>
                        <a:pt x="762" y="4440"/>
                      </a:lnTo>
                      <a:lnTo>
                        <a:pt x="760" y="4438"/>
                      </a:lnTo>
                      <a:lnTo>
                        <a:pt x="760" y="4436"/>
                      </a:lnTo>
                      <a:lnTo>
                        <a:pt x="758" y="4434"/>
                      </a:lnTo>
                      <a:lnTo>
                        <a:pt x="758" y="4434"/>
                      </a:lnTo>
                      <a:lnTo>
                        <a:pt x="756" y="4434"/>
                      </a:lnTo>
                      <a:lnTo>
                        <a:pt x="754" y="4436"/>
                      </a:lnTo>
                      <a:lnTo>
                        <a:pt x="754" y="4440"/>
                      </a:lnTo>
                      <a:lnTo>
                        <a:pt x="752" y="4440"/>
                      </a:lnTo>
                      <a:lnTo>
                        <a:pt x="752" y="4440"/>
                      </a:lnTo>
                      <a:lnTo>
                        <a:pt x="744" y="4436"/>
                      </a:lnTo>
                      <a:lnTo>
                        <a:pt x="738" y="4436"/>
                      </a:lnTo>
                      <a:lnTo>
                        <a:pt x="730" y="4436"/>
                      </a:lnTo>
                      <a:lnTo>
                        <a:pt x="724" y="4436"/>
                      </a:lnTo>
                      <a:lnTo>
                        <a:pt x="708" y="4440"/>
                      </a:lnTo>
                      <a:lnTo>
                        <a:pt x="700" y="4438"/>
                      </a:lnTo>
                      <a:lnTo>
                        <a:pt x="692" y="4436"/>
                      </a:lnTo>
                      <a:lnTo>
                        <a:pt x="692" y="4436"/>
                      </a:lnTo>
                      <a:lnTo>
                        <a:pt x="690" y="4438"/>
                      </a:lnTo>
                      <a:lnTo>
                        <a:pt x="690" y="4438"/>
                      </a:lnTo>
                      <a:lnTo>
                        <a:pt x="694" y="4440"/>
                      </a:lnTo>
                      <a:lnTo>
                        <a:pt x="694" y="4440"/>
                      </a:lnTo>
                      <a:lnTo>
                        <a:pt x="658" y="4444"/>
                      </a:lnTo>
                      <a:lnTo>
                        <a:pt x="624" y="4450"/>
                      </a:lnTo>
                      <a:lnTo>
                        <a:pt x="594" y="4460"/>
                      </a:lnTo>
                      <a:lnTo>
                        <a:pt x="580" y="4466"/>
                      </a:lnTo>
                      <a:lnTo>
                        <a:pt x="566" y="4474"/>
                      </a:lnTo>
                      <a:lnTo>
                        <a:pt x="566" y="4474"/>
                      </a:lnTo>
                      <a:lnTo>
                        <a:pt x="556" y="4472"/>
                      </a:lnTo>
                      <a:lnTo>
                        <a:pt x="548" y="4474"/>
                      </a:lnTo>
                      <a:lnTo>
                        <a:pt x="542" y="4478"/>
                      </a:lnTo>
                      <a:lnTo>
                        <a:pt x="536" y="4482"/>
                      </a:lnTo>
                      <a:lnTo>
                        <a:pt x="536" y="4482"/>
                      </a:lnTo>
                      <a:lnTo>
                        <a:pt x="522" y="4478"/>
                      </a:lnTo>
                      <a:lnTo>
                        <a:pt x="508" y="4472"/>
                      </a:lnTo>
                      <a:lnTo>
                        <a:pt x="484" y="4456"/>
                      </a:lnTo>
                      <a:lnTo>
                        <a:pt x="460" y="4440"/>
                      </a:lnTo>
                      <a:lnTo>
                        <a:pt x="434" y="4428"/>
                      </a:lnTo>
                      <a:lnTo>
                        <a:pt x="434" y="4428"/>
                      </a:lnTo>
                      <a:lnTo>
                        <a:pt x="422" y="4412"/>
                      </a:lnTo>
                      <a:lnTo>
                        <a:pt x="408" y="4396"/>
                      </a:lnTo>
                      <a:lnTo>
                        <a:pt x="396" y="4380"/>
                      </a:lnTo>
                      <a:lnTo>
                        <a:pt x="388" y="4374"/>
                      </a:lnTo>
                      <a:lnTo>
                        <a:pt x="380" y="4368"/>
                      </a:lnTo>
                      <a:lnTo>
                        <a:pt x="380" y="4368"/>
                      </a:lnTo>
                      <a:lnTo>
                        <a:pt x="378" y="4362"/>
                      </a:lnTo>
                      <a:lnTo>
                        <a:pt x="376" y="4358"/>
                      </a:lnTo>
                      <a:lnTo>
                        <a:pt x="372" y="4354"/>
                      </a:lnTo>
                      <a:lnTo>
                        <a:pt x="368" y="4348"/>
                      </a:lnTo>
                      <a:lnTo>
                        <a:pt x="368" y="4348"/>
                      </a:lnTo>
                      <a:lnTo>
                        <a:pt x="360" y="4348"/>
                      </a:lnTo>
                      <a:lnTo>
                        <a:pt x="354" y="4344"/>
                      </a:lnTo>
                      <a:lnTo>
                        <a:pt x="348" y="4340"/>
                      </a:lnTo>
                      <a:lnTo>
                        <a:pt x="342" y="4336"/>
                      </a:lnTo>
                      <a:lnTo>
                        <a:pt x="342" y="4336"/>
                      </a:lnTo>
                      <a:lnTo>
                        <a:pt x="344" y="4332"/>
                      </a:lnTo>
                      <a:lnTo>
                        <a:pt x="342" y="4328"/>
                      </a:lnTo>
                      <a:lnTo>
                        <a:pt x="338" y="4324"/>
                      </a:lnTo>
                      <a:lnTo>
                        <a:pt x="334" y="4320"/>
                      </a:lnTo>
                      <a:lnTo>
                        <a:pt x="322" y="4312"/>
                      </a:lnTo>
                      <a:lnTo>
                        <a:pt x="312" y="4306"/>
                      </a:lnTo>
                      <a:lnTo>
                        <a:pt x="312" y="4306"/>
                      </a:lnTo>
                      <a:lnTo>
                        <a:pt x="304" y="4292"/>
                      </a:lnTo>
                      <a:lnTo>
                        <a:pt x="296" y="4282"/>
                      </a:lnTo>
                      <a:lnTo>
                        <a:pt x="284" y="4274"/>
                      </a:lnTo>
                      <a:lnTo>
                        <a:pt x="272" y="4266"/>
                      </a:lnTo>
                      <a:lnTo>
                        <a:pt x="246" y="4252"/>
                      </a:lnTo>
                      <a:lnTo>
                        <a:pt x="232" y="4246"/>
                      </a:lnTo>
                      <a:lnTo>
                        <a:pt x="220" y="4238"/>
                      </a:lnTo>
                      <a:lnTo>
                        <a:pt x="220" y="4238"/>
                      </a:lnTo>
                      <a:lnTo>
                        <a:pt x="222" y="4234"/>
                      </a:lnTo>
                      <a:lnTo>
                        <a:pt x="224" y="4234"/>
                      </a:lnTo>
                      <a:lnTo>
                        <a:pt x="232" y="4234"/>
                      </a:lnTo>
                      <a:lnTo>
                        <a:pt x="238" y="4236"/>
                      </a:lnTo>
                      <a:lnTo>
                        <a:pt x="242" y="4236"/>
                      </a:lnTo>
                      <a:lnTo>
                        <a:pt x="244" y="4234"/>
                      </a:lnTo>
                      <a:lnTo>
                        <a:pt x="244" y="4234"/>
                      </a:lnTo>
                      <a:lnTo>
                        <a:pt x="240" y="4230"/>
                      </a:lnTo>
                      <a:lnTo>
                        <a:pt x="236" y="4226"/>
                      </a:lnTo>
                      <a:lnTo>
                        <a:pt x="226" y="4222"/>
                      </a:lnTo>
                      <a:lnTo>
                        <a:pt x="226" y="4222"/>
                      </a:lnTo>
                      <a:lnTo>
                        <a:pt x="228" y="4218"/>
                      </a:lnTo>
                      <a:lnTo>
                        <a:pt x="228" y="4212"/>
                      </a:lnTo>
                      <a:lnTo>
                        <a:pt x="226" y="4208"/>
                      </a:lnTo>
                      <a:lnTo>
                        <a:pt x="222" y="4206"/>
                      </a:lnTo>
                      <a:lnTo>
                        <a:pt x="222" y="4206"/>
                      </a:lnTo>
                      <a:lnTo>
                        <a:pt x="226" y="4204"/>
                      </a:lnTo>
                      <a:lnTo>
                        <a:pt x="228" y="4204"/>
                      </a:lnTo>
                      <a:lnTo>
                        <a:pt x="228" y="4204"/>
                      </a:lnTo>
                      <a:lnTo>
                        <a:pt x="220" y="4192"/>
                      </a:lnTo>
                      <a:lnTo>
                        <a:pt x="210" y="4184"/>
                      </a:lnTo>
                      <a:lnTo>
                        <a:pt x="210" y="4184"/>
                      </a:lnTo>
                      <a:lnTo>
                        <a:pt x="212" y="4178"/>
                      </a:lnTo>
                      <a:lnTo>
                        <a:pt x="216" y="4174"/>
                      </a:lnTo>
                      <a:lnTo>
                        <a:pt x="218" y="4170"/>
                      </a:lnTo>
                      <a:lnTo>
                        <a:pt x="220" y="4164"/>
                      </a:lnTo>
                      <a:lnTo>
                        <a:pt x="220" y="4164"/>
                      </a:lnTo>
                      <a:lnTo>
                        <a:pt x="216" y="4164"/>
                      </a:lnTo>
                      <a:lnTo>
                        <a:pt x="214" y="4166"/>
                      </a:lnTo>
                      <a:lnTo>
                        <a:pt x="214" y="4172"/>
                      </a:lnTo>
                      <a:lnTo>
                        <a:pt x="214" y="4172"/>
                      </a:lnTo>
                      <a:lnTo>
                        <a:pt x="212" y="4170"/>
                      </a:lnTo>
                      <a:lnTo>
                        <a:pt x="210" y="4166"/>
                      </a:lnTo>
                      <a:lnTo>
                        <a:pt x="210" y="4162"/>
                      </a:lnTo>
                      <a:lnTo>
                        <a:pt x="208" y="4160"/>
                      </a:lnTo>
                      <a:lnTo>
                        <a:pt x="208" y="4160"/>
                      </a:lnTo>
                      <a:lnTo>
                        <a:pt x="210" y="4156"/>
                      </a:lnTo>
                      <a:lnTo>
                        <a:pt x="214" y="4152"/>
                      </a:lnTo>
                      <a:lnTo>
                        <a:pt x="218" y="4150"/>
                      </a:lnTo>
                      <a:lnTo>
                        <a:pt x="220" y="4144"/>
                      </a:lnTo>
                      <a:lnTo>
                        <a:pt x="220" y="4144"/>
                      </a:lnTo>
                      <a:lnTo>
                        <a:pt x="210" y="4144"/>
                      </a:lnTo>
                      <a:lnTo>
                        <a:pt x="210" y="4144"/>
                      </a:lnTo>
                      <a:lnTo>
                        <a:pt x="206" y="4134"/>
                      </a:lnTo>
                      <a:lnTo>
                        <a:pt x="206" y="4128"/>
                      </a:lnTo>
                      <a:lnTo>
                        <a:pt x="212" y="4126"/>
                      </a:lnTo>
                      <a:lnTo>
                        <a:pt x="212" y="4126"/>
                      </a:lnTo>
                      <a:lnTo>
                        <a:pt x="206" y="4124"/>
                      </a:lnTo>
                      <a:lnTo>
                        <a:pt x="200" y="4120"/>
                      </a:lnTo>
                      <a:lnTo>
                        <a:pt x="200" y="4120"/>
                      </a:lnTo>
                      <a:lnTo>
                        <a:pt x="202" y="4110"/>
                      </a:lnTo>
                      <a:lnTo>
                        <a:pt x="202" y="4102"/>
                      </a:lnTo>
                      <a:lnTo>
                        <a:pt x="202" y="4102"/>
                      </a:lnTo>
                      <a:lnTo>
                        <a:pt x="198" y="4102"/>
                      </a:lnTo>
                      <a:lnTo>
                        <a:pt x="196" y="4100"/>
                      </a:lnTo>
                      <a:lnTo>
                        <a:pt x="186" y="4100"/>
                      </a:lnTo>
                      <a:lnTo>
                        <a:pt x="186" y="4100"/>
                      </a:lnTo>
                      <a:lnTo>
                        <a:pt x="186" y="4096"/>
                      </a:lnTo>
                      <a:lnTo>
                        <a:pt x="188" y="4092"/>
                      </a:lnTo>
                      <a:lnTo>
                        <a:pt x="188" y="4088"/>
                      </a:lnTo>
                      <a:lnTo>
                        <a:pt x="184" y="4084"/>
                      </a:lnTo>
                      <a:lnTo>
                        <a:pt x="184" y="4084"/>
                      </a:lnTo>
                      <a:lnTo>
                        <a:pt x="188" y="4078"/>
                      </a:lnTo>
                      <a:lnTo>
                        <a:pt x="190" y="4072"/>
                      </a:lnTo>
                      <a:lnTo>
                        <a:pt x="190" y="4072"/>
                      </a:lnTo>
                      <a:lnTo>
                        <a:pt x="182" y="4070"/>
                      </a:lnTo>
                      <a:lnTo>
                        <a:pt x="172" y="4068"/>
                      </a:lnTo>
                      <a:lnTo>
                        <a:pt x="172" y="4068"/>
                      </a:lnTo>
                      <a:lnTo>
                        <a:pt x="172" y="4060"/>
                      </a:lnTo>
                      <a:lnTo>
                        <a:pt x="172" y="4060"/>
                      </a:lnTo>
                      <a:lnTo>
                        <a:pt x="164" y="4058"/>
                      </a:lnTo>
                      <a:lnTo>
                        <a:pt x="158" y="4056"/>
                      </a:lnTo>
                      <a:lnTo>
                        <a:pt x="148" y="4048"/>
                      </a:lnTo>
                      <a:lnTo>
                        <a:pt x="142" y="4038"/>
                      </a:lnTo>
                      <a:lnTo>
                        <a:pt x="134" y="4028"/>
                      </a:lnTo>
                      <a:lnTo>
                        <a:pt x="134" y="4028"/>
                      </a:lnTo>
                      <a:lnTo>
                        <a:pt x="140" y="4018"/>
                      </a:lnTo>
                      <a:lnTo>
                        <a:pt x="142" y="4014"/>
                      </a:lnTo>
                      <a:lnTo>
                        <a:pt x="142" y="4008"/>
                      </a:lnTo>
                      <a:lnTo>
                        <a:pt x="142" y="4008"/>
                      </a:lnTo>
                      <a:lnTo>
                        <a:pt x="140" y="4008"/>
                      </a:lnTo>
                      <a:lnTo>
                        <a:pt x="138" y="4010"/>
                      </a:lnTo>
                      <a:lnTo>
                        <a:pt x="136" y="4016"/>
                      </a:lnTo>
                      <a:lnTo>
                        <a:pt x="136" y="4016"/>
                      </a:lnTo>
                      <a:lnTo>
                        <a:pt x="134" y="4014"/>
                      </a:lnTo>
                      <a:lnTo>
                        <a:pt x="132" y="4010"/>
                      </a:lnTo>
                      <a:lnTo>
                        <a:pt x="130" y="4002"/>
                      </a:lnTo>
                      <a:lnTo>
                        <a:pt x="128" y="3996"/>
                      </a:lnTo>
                      <a:lnTo>
                        <a:pt x="124" y="3992"/>
                      </a:lnTo>
                      <a:lnTo>
                        <a:pt x="122" y="3992"/>
                      </a:lnTo>
                      <a:lnTo>
                        <a:pt x="122" y="3992"/>
                      </a:lnTo>
                      <a:lnTo>
                        <a:pt x="134" y="3968"/>
                      </a:lnTo>
                      <a:lnTo>
                        <a:pt x="134" y="3968"/>
                      </a:lnTo>
                      <a:lnTo>
                        <a:pt x="124" y="3976"/>
                      </a:lnTo>
                      <a:lnTo>
                        <a:pt x="118" y="3980"/>
                      </a:lnTo>
                      <a:lnTo>
                        <a:pt x="110" y="3982"/>
                      </a:lnTo>
                      <a:lnTo>
                        <a:pt x="110" y="3982"/>
                      </a:lnTo>
                      <a:lnTo>
                        <a:pt x="110" y="3970"/>
                      </a:lnTo>
                      <a:lnTo>
                        <a:pt x="110" y="3970"/>
                      </a:lnTo>
                      <a:lnTo>
                        <a:pt x="102" y="3970"/>
                      </a:lnTo>
                      <a:lnTo>
                        <a:pt x="94" y="3968"/>
                      </a:lnTo>
                      <a:lnTo>
                        <a:pt x="94" y="3968"/>
                      </a:lnTo>
                      <a:lnTo>
                        <a:pt x="98" y="3962"/>
                      </a:lnTo>
                      <a:lnTo>
                        <a:pt x="96" y="3962"/>
                      </a:lnTo>
                      <a:lnTo>
                        <a:pt x="92" y="3962"/>
                      </a:lnTo>
                      <a:lnTo>
                        <a:pt x="92" y="3962"/>
                      </a:lnTo>
                      <a:lnTo>
                        <a:pt x="96" y="3956"/>
                      </a:lnTo>
                      <a:lnTo>
                        <a:pt x="100" y="3952"/>
                      </a:lnTo>
                      <a:lnTo>
                        <a:pt x="104" y="3950"/>
                      </a:lnTo>
                      <a:lnTo>
                        <a:pt x="104" y="3950"/>
                      </a:lnTo>
                      <a:lnTo>
                        <a:pt x="102" y="3948"/>
                      </a:lnTo>
                      <a:lnTo>
                        <a:pt x="98" y="3946"/>
                      </a:lnTo>
                      <a:lnTo>
                        <a:pt x="98" y="3946"/>
                      </a:lnTo>
                      <a:lnTo>
                        <a:pt x="94" y="3946"/>
                      </a:lnTo>
                      <a:lnTo>
                        <a:pt x="94" y="3948"/>
                      </a:lnTo>
                      <a:lnTo>
                        <a:pt x="92" y="3952"/>
                      </a:lnTo>
                      <a:lnTo>
                        <a:pt x="88" y="3950"/>
                      </a:lnTo>
                      <a:lnTo>
                        <a:pt x="88" y="3950"/>
                      </a:lnTo>
                      <a:lnTo>
                        <a:pt x="90" y="3946"/>
                      </a:lnTo>
                      <a:lnTo>
                        <a:pt x="92" y="3944"/>
                      </a:lnTo>
                      <a:lnTo>
                        <a:pt x="94" y="3940"/>
                      </a:lnTo>
                      <a:lnTo>
                        <a:pt x="92" y="3936"/>
                      </a:lnTo>
                      <a:lnTo>
                        <a:pt x="92" y="3936"/>
                      </a:lnTo>
                      <a:lnTo>
                        <a:pt x="100" y="3930"/>
                      </a:lnTo>
                      <a:lnTo>
                        <a:pt x="108" y="3926"/>
                      </a:lnTo>
                      <a:lnTo>
                        <a:pt x="108" y="3926"/>
                      </a:lnTo>
                      <a:lnTo>
                        <a:pt x="100" y="3926"/>
                      </a:lnTo>
                      <a:lnTo>
                        <a:pt x="90" y="3928"/>
                      </a:lnTo>
                      <a:lnTo>
                        <a:pt x="80" y="3932"/>
                      </a:lnTo>
                      <a:lnTo>
                        <a:pt x="72" y="3936"/>
                      </a:lnTo>
                      <a:lnTo>
                        <a:pt x="72" y="3936"/>
                      </a:lnTo>
                      <a:lnTo>
                        <a:pt x="70" y="3932"/>
                      </a:lnTo>
                      <a:lnTo>
                        <a:pt x="68" y="3930"/>
                      </a:lnTo>
                      <a:lnTo>
                        <a:pt x="68" y="3930"/>
                      </a:lnTo>
                      <a:lnTo>
                        <a:pt x="76" y="3916"/>
                      </a:lnTo>
                      <a:lnTo>
                        <a:pt x="76" y="3916"/>
                      </a:lnTo>
                      <a:lnTo>
                        <a:pt x="68" y="3920"/>
                      </a:lnTo>
                      <a:lnTo>
                        <a:pt x="64" y="3922"/>
                      </a:lnTo>
                      <a:lnTo>
                        <a:pt x="58" y="3922"/>
                      </a:lnTo>
                      <a:lnTo>
                        <a:pt x="58" y="3922"/>
                      </a:lnTo>
                      <a:lnTo>
                        <a:pt x="54" y="3916"/>
                      </a:lnTo>
                      <a:lnTo>
                        <a:pt x="52" y="3906"/>
                      </a:lnTo>
                      <a:lnTo>
                        <a:pt x="52" y="3898"/>
                      </a:lnTo>
                      <a:lnTo>
                        <a:pt x="54" y="3894"/>
                      </a:lnTo>
                      <a:lnTo>
                        <a:pt x="56" y="3892"/>
                      </a:lnTo>
                      <a:lnTo>
                        <a:pt x="56" y="3892"/>
                      </a:lnTo>
                      <a:lnTo>
                        <a:pt x="50" y="3894"/>
                      </a:lnTo>
                      <a:lnTo>
                        <a:pt x="44" y="3896"/>
                      </a:lnTo>
                      <a:lnTo>
                        <a:pt x="38" y="3894"/>
                      </a:lnTo>
                      <a:lnTo>
                        <a:pt x="34" y="3892"/>
                      </a:lnTo>
                      <a:lnTo>
                        <a:pt x="32" y="3888"/>
                      </a:lnTo>
                      <a:lnTo>
                        <a:pt x="28" y="3884"/>
                      </a:lnTo>
                      <a:lnTo>
                        <a:pt x="26" y="3872"/>
                      </a:lnTo>
                      <a:lnTo>
                        <a:pt x="26" y="3860"/>
                      </a:lnTo>
                      <a:lnTo>
                        <a:pt x="28" y="3848"/>
                      </a:lnTo>
                      <a:lnTo>
                        <a:pt x="32" y="3836"/>
                      </a:lnTo>
                      <a:lnTo>
                        <a:pt x="34" y="3832"/>
                      </a:lnTo>
                      <a:lnTo>
                        <a:pt x="38" y="3830"/>
                      </a:lnTo>
                      <a:lnTo>
                        <a:pt x="38" y="3830"/>
                      </a:lnTo>
                      <a:lnTo>
                        <a:pt x="36" y="3828"/>
                      </a:lnTo>
                      <a:lnTo>
                        <a:pt x="34" y="3830"/>
                      </a:lnTo>
                      <a:lnTo>
                        <a:pt x="32" y="3832"/>
                      </a:lnTo>
                      <a:lnTo>
                        <a:pt x="28" y="3832"/>
                      </a:lnTo>
                      <a:lnTo>
                        <a:pt x="28" y="3832"/>
                      </a:lnTo>
                      <a:lnTo>
                        <a:pt x="30" y="3822"/>
                      </a:lnTo>
                      <a:lnTo>
                        <a:pt x="30" y="3814"/>
                      </a:lnTo>
                      <a:lnTo>
                        <a:pt x="30" y="3814"/>
                      </a:lnTo>
                      <a:lnTo>
                        <a:pt x="34" y="3814"/>
                      </a:lnTo>
                      <a:lnTo>
                        <a:pt x="36" y="3814"/>
                      </a:lnTo>
                      <a:lnTo>
                        <a:pt x="38" y="3812"/>
                      </a:lnTo>
                      <a:lnTo>
                        <a:pt x="42" y="3812"/>
                      </a:lnTo>
                      <a:lnTo>
                        <a:pt x="42" y="3812"/>
                      </a:lnTo>
                      <a:lnTo>
                        <a:pt x="44" y="3818"/>
                      </a:lnTo>
                      <a:lnTo>
                        <a:pt x="46" y="3822"/>
                      </a:lnTo>
                      <a:lnTo>
                        <a:pt x="48" y="3826"/>
                      </a:lnTo>
                      <a:lnTo>
                        <a:pt x="50" y="3830"/>
                      </a:lnTo>
                      <a:lnTo>
                        <a:pt x="50" y="3830"/>
                      </a:lnTo>
                      <a:lnTo>
                        <a:pt x="54" y="3826"/>
                      </a:lnTo>
                      <a:lnTo>
                        <a:pt x="56" y="3826"/>
                      </a:lnTo>
                      <a:lnTo>
                        <a:pt x="60" y="3826"/>
                      </a:lnTo>
                      <a:lnTo>
                        <a:pt x="60" y="3826"/>
                      </a:lnTo>
                      <a:lnTo>
                        <a:pt x="56" y="3822"/>
                      </a:lnTo>
                      <a:lnTo>
                        <a:pt x="52" y="3818"/>
                      </a:lnTo>
                      <a:lnTo>
                        <a:pt x="46" y="3808"/>
                      </a:lnTo>
                      <a:lnTo>
                        <a:pt x="46" y="3802"/>
                      </a:lnTo>
                      <a:lnTo>
                        <a:pt x="46" y="3796"/>
                      </a:lnTo>
                      <a:lnTo>
                        <a:pt x="46" y="3790"/>
                      </a:lnTo>
                      <a:lnTo>
                        <a:pt x="50" y="3784"/>
                      </a:lnTo>
                      <a:lnTo>
                        <a:pt x="50" y="3784"/>
                      </a:lnTo>
                      <a:lnTo>
                        <a:pt x="48" y="3782"/>
                      </a:lnTo>
                      <a:lnTo>
                        <a:pt x="46" y="3782"/>
                      </a:lnTo>
                      <a:lnTo>
                        <a:pt x="44" y="3784"/>
                      </a:lnTo>
                      <a:lnTo>
                        <a:pt x="40" y="3786"/>
                      </a:lnTo>
                      <a:lnTo>
                        <a:pt x="40" y="3786"/>
                      </a:lnTo>
                      <a:lnTo>
                        <a:pt x="38" y="3786"/>
                      </a:lnTo>
                      <a:lnTo>
                        <a:pt x="38" y="3786"/>
                      </a:lnTo>
                      <a:lnTo>
                        <a:pt x="38" y="3776"/>
                      </a:lnTo>
                      <a:lnTo>
                        <a:pt x="36" y="3766"/>
                      </a:lnTo>
                      <a:lnTo>
                        <a:pt x="30" y="3750"/>
                      </a:lnTo>
                      <a:lnTo>
                        <a:pt x="24" y="3734"/>
                      </a:lnTo>
                      <a:lnTo>
                        <a:pt x="18" y="3718"/>
                      </a:lnTo>
                      <a:lnTo>
                        <a:pt x="18" y="3718"/>
                      </a:lnTo>
                      <a:lnTo>
                        <a:pt x="12" y="3720"/>
                      </a:lnTo>
                      <a:lnTo>
                        <a:pt x="8" y="3720"/>
                      </a:lnTo>
                      <a:lnTo>
                        <a:pt x="4" y="3722"/>
                      </a:lnTo>
                      <a:lnTo>
                        <a:pt x="0" y="3718"/>
                      </a:lnTo>
                      <a:lnTo>
                        <a:pt x="0" y="3718"/>
                      </a:lnTo>
                      <a:lnTo>
                        <a:pt x="0" y="3716"/>
                      </a:lnTo>
                      <a:lnTo>
                        <a:pt x="4" y="3716"/>
                      </a:lnTo>
                      <a:lnTo>
                        <a:pt x="6" y="3716"/>
                      </a:lnTo>
                      <a:lnTo>
                        <a:pt x="6" y="3710"/>
                      </a:lnTo>
                      <a:lnTo>
                        <a:pt x="6" y="3710"/>
                      </a:lnTo>
                      <a:lnTo>
                        <a:pt x="18" y="3708"/>
                      </a:lnTo>
                      <a:lnTo>
                        <a:pt x="28" y="3702"/>
                      </a:lnTo>
                      <a:lnTo>
                        <a:pt x="36" y="3696"/>
                      </a:lnTo>
                      <a:lnTo>
                        <a:pt x="42" y="3688"/>
                      </a:lnTo>
                      <a:lnTo>
                        <a:pt x="56" y="3670"/>
                      </a:lnTo>
                      <a:lnTo>
                        <a:pt x="64" y="3662"/>
                      </a:lnTo>
                      <a:lnTo>
                        <a:pt x="72" y="3656"/>
                      </a:lnTo>
                      <a:lnTo>
                        <a:pt x="72" y="3656"/>
                      </a:lnTo>
                      <a:lnTo>
                        <a:pt x="76" y="3604"/>
                      </a:lnTo>
                      <a:lnTo>
                        <a:pt x="76" y="3604"/>
                      </a:lnTo>
                      <a:lnTo>
                        <a:pt x="88" y="3588"/>
                      </a:lnTo>
                      <a:lnTo>
                        <a:pt x="98" y="3570"/>
                      </a:lnTo>
                      <a:lnTo>
                        <a:pt x="108" y="3550"/>
                      </a:lnTo>
                      <a:lnTo>
                        <a:pt x="114" y="3528"/>
                      </a:lnTo>
                      <a:lnTo>
                        <a:pt x="120" y="3504"/>
                      </a:lnTo>
                      <a:lnTo>
                        <a:pt x="122" y="3480"/>
                      </a:lnTo>
                      <a:lnTo>
                        <a:pt x="122" y="3456"/>
                      </a:lnTo>
                      <a:lnTo>
                        <a:pt x="122" y="3430"/>
                      </a:lnTo>
                      <a:lnTo>
                        <a:pt x="122" y="3430"/>
                      </a:lnTo>
                      <a:lnTo>
                        <a:pt x="120" y="3426"/>
                      </a:lnTo>
                      <a:lnTo>
                        <a:pt x="118" y="3424"/>
                      </a:lnTo>
                      <a:lnTo>
                        <a:pt x="112" y="3420"/>
                      </a:lnTo>
                      <a:lnTo>
                        <a:pt x="112" y="3420"/>
                      </a:lnTo>
                      <a:lnTo>
                        <a:pt x="112" y="3410"/>
                      </a:lnTo>
                      <a:lnTo>
                        <a:pt x="114" y="3404"/>
                      </a:lnTo>
                      <a:lnTo>
                        <a:pt x="122" y="3392"/>
                      </a:lnTo>
                      <a:lnTo>
                        <a:pt x="126" y="3386"/>
                      </a:lnTo>
                      <a:lnTo>
                        <a:pt x="128" y="3380"/>
                      </a:lnTo>
                      <a:lnTo>
                        <a:pt x="130" y="3372"/>
                      </a:lnTo>
                      <a:lnTo>
                        <a:pt x="128" y="3362"/>
                      </a:lnTo>
                      <a:lnTo>
                        <a:pt x="128" y="3362"/>
                      </a:lnTo>
                      <a:lnTo>
                        <a:pt x="134" y="3362"/>
                      </a:lnTo>
                      <a:lnTo>
                        <a:pt x="134" y="3362"/>
                      </a:lnTo>
                      <a:lnTo>
                        <a:pt x="134" y="3352"/>
                      </a:lnTo>
                      <a:lnTo>
                        <a:pt x="130" y="3342"/>
                      </a:lnTo>
                      <a:lnTo>
                        <a:pt x="128" y="3334"/>
                      </a:lnTo>
                      <a:lnTo>
                        <a:pt x="128" y="3326"/>
                      </a:lnTo>
                      <a:lnTo>
                        <a:pt x="128" y="3326"/>
                      </a:lnTo>
                      <a:lnTo>
                        <a:pt x="120" y="3322"/>
                      </a:lnTo>
                      <a:lnTo>
                        <a:pt x="112" y="3318"/>
                      </a:lnTo>
                      <a:lnTo>
                        <a:pt x="112" y="3318"/>
                      </a:lnTo>
                      <a:lnTo>
                        <a:pt x="114" y="3310"/>
                      </a:lnTo>
                      <a:lnTo>
                        <a:pt x="112" y="3302"/>
                      </a:lnTo>
                      <a:lnTo>
                        <a:pt x="106" y="3286"/>
                      </a:lnTo>
                      <a:lnTo>
                        <a:pt x="106" y="3286"/>
                      </a:lnTo>
                      <a:lnTo>
                        <a:pt x="100" y="3296"/>
                      </a:lnTo>
                      <a:lnTo>
                        <a:pt x="96" y="3300"/>
                      </a:lnTo>
                      <a:lnTo>
                        <a:pt x="92" y="3304"/>
                      </a:lnTo>
                      <a:lnTo>
                        <a:pt x="92" y="3304"/>
                      </a:lnTo>
                      <a:lnTo>
                        <a:pt x="110" y="3242"/>
                      </a:lnTo>
                      <a:lnTo>
                        <a:pt x="110" y="3242"/>
                      </a:lnTo>
                      <a:lnTo>
                        <a:pt x="116" y="3230"/>
                      </a:lnTo>
                      <a:lnTo>
                        <a:pt x="124" y="3218"/>
                      </a:lnTo>
                      <a:lnTo>
                        <a:pt x="144" y="3198"/>
                      </a:lnTo>
                      <a:lnTo>
                        <a:pt x="156" y="3188"/>
                      </a:lnTo>
                      <a:lnTo>
                        <a:pt x="164" y="3176"/>
                      </a:lnTo>
                      <a:lnTo>
                        <a:pt x="172" y="3162"/>
                      </a:lnTo>
                      <a:lnTo>
                        <a:pt x="174" y="3144"/>
                      </a:lnTo>
                      <a:lnTo>
                        <a:pt x="174" y="3144"/>
                      </a:lnTo>
                      <a:lnTo>
                        <a:pt x="186" y="3134"/>
                      </a:lnTo>
                      <a:lnTo>
                        <a:pt x="196" y="3120"/>
                      </a:lnTo>
                      <a:lnTo>
                        <a:pt x="206" y="3108"/>
                      </a:lnTo>
                      <a:lnTo>
                        <a:pt x="218" y="3094"/>
                      </a:lnTo>
                      <a:lnTo>
                        <a:pt x="218" y="3094"/>
                      </a:lnTo>
                      <a:lnTo>
                        <a:pt x="236" y="3080"/>
                      </a:lnTo>
                      <a:lnTo>
                        <a:pt x="246" y="3072"/>
                      </a:lnTo>
                      <a:lnTo>
                        <a:pt x="254" y="3064"/>
                      </a:lnTo>
                      <a:lnTo>
                        <a:pt x="262" y="3054"/>
                      </a:lnTo>
                      <a:lnTo>
                        <a:pt x="266" y="3042"/>
                      </a:lnTo>
                      <a:lnTo>
                        <a:pt x="270" y="3028"/>
                      </a:lnTo>
                      <a:lnTo>
                        <a:pt x="270" y="3012"/>
                      </a:lnTo>
                      <a:lnTo>
                        <a:pt x="270" y="3012"/>
                      </a:lnTo>
                      <a:lnTo>
                        <a:pt x="288" y="2990"/>
                      </a:lnTo>
                      <a:lnTo>
                        <a:pt x="294" y="2976"/>
                      </a:lnTo>
                      <a:lnTo>
                        <a:pt x="300" y="2962"/>
                      </a:lnTo>
                      <a:lnTo>
                        <a:pt x="300" y="2962"/>
                      </a:lnTo>
                      <a:lnTo>
                        <a:pt x="308" y="2956"/>
                      </a:lnTo>
                      <a:lnTo>
                        <a:pt x="316" y="2948"/>
                      </a:lnTo>
                      <a:lnTo>
                        <a:pt x="316" y="2948"/>
                      </a:lnTo>
                      <a:lnTo>
                        <a:pt x="326" y="2948"/>
                      </a:lnTo>
                      <a:lnTo>
                        <a:pt x="326" y="2948"/>
                      </a:lnTo>
                      <a:lnTo>
                        <a:pt x="338" y="2938"/>
                      </a:lnTo>
                      <a:lnTo>
                        <a:pt x="350" y="2926"/>
                      </a:lnTo>
                      <a:lnTo>
                        <a:pt x="368" y="2902"/>
                      </a:lnTo>
                      <a:lnTo>
                        <a:pt x="388" y="2876"/>
                      </a:lnTo>
                      <a:lnTo>
                        <a:pt x="408" y="2850"/>
                      </a:lnTo>
                      <a:lnTo>
                        <a:pt x="408" y="2850"/>
                      </a:lnTo>
                      <a:lnTo>
                        <a:pt x="420" y="2852"/>
                      </a:lnTo>
                      <a:lnTo>
                        <a:pt x="432" y="2850"/>
                      </a:lnTo>
                      <a:lnTo>
                        <a:pt x="442" y="2848"/>
                      </a:lnTo>
                      <a:lnTo>
                        <a:pt x="454" y="2844"/>
                      </a:lnTo>
                      <a:lnTo>
                        <a:pt x="474" y="2834"/>
                      </a:lnTo>
                      <a:lnTo>
                        <a:pt x="494" y="2822"/>
                      </a:lnTo>
                      <a:lnTo>
                        <a:pt x="530" y="2796"/>
                      </a:lnTo>
                      <a:lnTo>
                        <a:pt x="548" y="2784"/>
                      </a:lnTo>
                      <a:lnTo>
                        <a:pt x="566" y="2774"/>
                      </a:lnTo>
                      <a:lnTo>
                        <a:pt x="566" y="2774"/>
                      </a:lnTo>
                      <a:lnTo>
                        <a:pt x="566" y="2770"/>
                      </a:lnTo>
                      <a:lnTo>
                        <a:pt x="568" y="2768"/>
                      </a:lnTo>
                      <a:lnTo>
                        <a:pt x="568" y="2764"/>
                      </a:lnTo>
                      <a:lnTo>
                        <a:pt x="568" y="2760"/>
                      </a:lnTo>
                      <a:lnTo>
                        <a:pt x="568" y="2760"/>
                      </a:lnTo>
                      <a:lnTo>
                        <a:pt x="586" y="2742"/>
                      </a:lnTo>
                      <a:lnTo>
                        <a:pt x="594" y="2732"/>
                      </a:lnTo>
                      <a:lnTo>
                        <a:pt x="600" y="2718"/>
                      </a:lnTo>
                      <a:lnTo>
                        <a:pt x="600" y="2718"/>
                      </a:lnTo>
                      <a:lnTo>
                        <a:pt x="600" y="2710"/>
                      </a:lnTo>
                      <a:lnTo>
                        <a:pt x="600" y="2702"/>
                      </a:lnTo>
                      <a:lnTo>
                        <a:pt x="600" y="2684"/>
                      </a:lnTo>
                      <a:lnTo>
                        <a:pt x="598" y="2666"/>
                      </a:lnTo>
                      <a:lnTo>
                        <a:pt x="600" y="2648"/>
                      </a:lnTo>
                      <a:lnTo>
                        <a:pt x="600" y="2648"/>
                      </a:lnTo>
                      <a:lnTo>
                        <a:pt x="602" y="2638"/>
                      </a:lnTo>
                      <a:lnTo>
                        <a:pt x="606" y="2630"/>
                      </a:lnTo>
                      <a:lnTo>
                        <a:pt x="614" y="2616"/>
                      </a:lnTo>
                      <a:lnTo>
                        <a:pt x="636" y="2592"/>
                      </a:lnTo>
                      <a:lnTo>
                        <a:pt x="636" y="2592"/>
                      </a:lnTo>
                      <a:lnTo>
                        <a:pt x="636" y="2588"/>
                      </a:lnTo>
                      <a:lnTo>
                        <a:pt x="638" y="2586"/>
                      </a:lnTo>
                      <a:lnTo>
                        <a:pt x="638" y="2586"/>
                      </a:lnTo>
                      <a:lnTo>
                        <a:pt x="638" y="2562"/>
                      </a:lnTo>
                      <a:lnTo>
                        <a:pt x="638" y="2562"/>
                      </a:lnTo>
                      <a:lnTo>
                        <a:pt x="650" y="2554"/>
                      </a:lnTo>
                      <a:lnTo>
                        <a:pt x="662" y="2546"/>
                      </a:lnTo>
                      <a:lnTo>
                        <a:pt x="672" y="2536"/>
                      </a:lnTo>
                      <a:lnTo>
                        <a:pt x="680" y="2522"/>
                      </a:lnTo>
                      <a:lnTo>
                        <a:pt x="680" y="2522"/>
                      </a:lnTo>
                      <a:lnTo>
                        <a:pt x="728" y="2496"/>
                      </a:lnTo>
                      <a:lnTo>
                        <a:pt x="752" y="2482"/>
                      </a:lnTo>
                      <a:lnTo>
                        <a:pt x="776" y="2466"/>
                      </a:lnTo>
                      <a:lnTo>
                        <a:pt x="786" y="2458"/>
                      </a:lnTo>
                      <a:lnTo>
                        <a:pt x="794" y="2448"/>
                      </a:lnTo>
                      <a:lnTo>
                        <a:pt x="802" y="2436"/>
                      </a:lnTo>
                      <a:lnTo>
                        <a:pt x="810" y="2424"/>
                      </a:lnTo>
                      <a:lnTo>
                        <a:pt x="816" y="2412"/>
                      </a:lnTo>
                      <a:lnTo>
                        <a:pt x="820" y="2398"/>
                      </a:lnTo>
                      <a:lnTo>
                        <a:pt x="822" y="2380"/>
                      </a:lnTo>
                      <a:lnTo>
                        <a:pt x="824" y="2364"/>
                      </a:lnTo>
                      <a:lnTo>
                        <a:pt x="824" y="2364"/>
                      </a:lnTo>
                      <a:lnTo>
                        <a:pt x="834" y="2364"/>
                      </a:lnTo>
                      <a:lnTo>
                        <a:pt x="842" y="2360"/>
                      </a:lnTo>
                      <a:lnTo>
                        <a:pt x="850" y="2356"/>
                      </a:lnTo>
                      <a:lnTo>
                        <a:pt x="856" y="2354"/>
                      </a:lnTo>
                      <a:lnTo>
                        <a:pt x="856" y="2354"/>
                      </a:lnTo>
                      <a:lnTo>
                        <a:pt x="858" y="2366"/>
                      </a:lnTo>
                      <a:lnTo>
                        <a:pt x="860" y="2378"/>
                      </a:lnTo>
                      <a:lnTo>
                        <a:pt x="864" y="2386"/>
                      </a:lnTo>
                      <a:lnTo>
                        <a:pt x="870" y="2394"/>
                      </a:lnTo>
                      <a:lnTo>
                        <a:pt x="878" y="2400"/>
                      </a:lnTo>
                      <a:lnTo>
                        <a:pt x="886" y="2404"/>
                      </a:lnTo>
                      <a:lnTo>
                        <a:pt x="898" y="2406"/>
                      </a:lnTo>
                      <a:lnTo>
                        <a:pt x="908" y="2408"/>
                      </a:lnTo>
                      <a:lnTo>
                        <a:pt x="908" y="2408"/>
                      </a:lnTo>
                      <a:lnTo>
                        <a:pt x="914" y="2406"/>
                      </a:lnTo>
                      <a:lnTo>
                        <a:pt x="918" y="2404"/>
                      </a:lnTo>
                      <a:lnTo>
                        <a:pt x="924" y="2402"/>
                      </a:lnTo>
                      <a:lnTo>
                        <a:pt x="930" y="2402"/>
                      </a:lnTo>
                      <a:lnTo>
                        <a:pt x="930" y="2402"/>
                      </a:lnTo>
                      <a:lnTo>
                        <a:pt x="934" y="2402"/>
                      </a:lnTo>
                      <a:lnTo>
                        <a:pt x="938" y="2406"/>
                      </a:lnTo>
                      <a:lnTo>
                        <a:pt x="942" y="2408"/>
                      </a:lnTo>
                      <a:lnTo>
                        <a:pt x="946" y="2408"/>
                      </a:lnTo>
                      <a:lnTo>
                        <a:pt x="946" y="2408"/>
                      </a:lnTo>
                      <a:lnTo>
                        <a:pt x="950" y="2406"/>
                      </a:lnTo>
                      <a:lnTo>
                        <a:pt x="952" y="2404"/>
                      </a:lnTo>
                      <a:lnTo>
                        <a:pt x="956" y="2400"/>
                      </a:lnTo>
                      <a:lnTo>
                        <a:pt x="960" y="2394"/>
                      </a:lnTo>
                      <a:lnTo>
                        <a:pt x="962" y="2392"/>
                      </a:lnTo>
                      <a:lnTo>
                        <a:pt x="966" y="2392"/>
                      </a:lnTo>
                      <a:lnTo>
                        <a:pt x="966" y="2392"/>
                      </a:lnTo>
                      <a:lnTo>
                        <a:pt x="968" y="2394"/>
                      </a:lnTo>
                      <a:lnTo>
                        <a:pt x="972" y="2394"/>
                      </a:lnTo>
                      <a:lnTo>
                        <a:pt x="972" y="2394"/>
                      </a:lnTo>
                      <a:lnTo>
                        <a:pt x="972" y="2408"/>
                      </a:lnTo>
                      <a:lnTo>
                        <a:pt x="972" y="2408"/>
                      </a:lnTo>
                      <a:lnTo>
                        <a:pt x="980" y="2412"/>
                      </a:lnTo>
                      <a:lnTo>
                        <a:pt x="990" y="2416"/>
                      </a:lnTo>
                      <a:lnTo>
                        <a:pt x="1000" y="2416"/>
                      </a:lnTo>
                      <a:lnTo>
                        <a:pt x="1012" y="2416"/>
                      </a:lnTo>
                      <a:lnTo>
                        <a:pt x="1022" y="2412"/>
                      </a:lnTo>
                      <a:lnTo>
                        <a:pt x="1030" y="2408"/>
                      </a:lnTo>
                      <a:lnTo>
                        <a:pt x="1046" y="2400"/>
                      </a:lnTo>
                      <a:lnTo>
                        <a:pt x="1046" y="2400"/>
                      </a:lnTo>
                      <a:lnTo>
                        <a:pt x="1048" y="2390"/>
                      </a:lnTo>
                      <a:lnTo>
                        <a:pt x="1052" y="2384"/>
                      </a:lnTo>
                      <a:lnTo>
                        <a:pt x="1058" y="2380"/>
                      </a:lnTo>
                      <a:lnTo>
                        <a:pt x="1064" y="2378"/>
                      </a:lnTo>
                      <a:lnTo>
                        <a:pt x="1076" y="2374"/>
                      </a:lnTo>
                      <a:lnTo>
                        <a:pt x="1082" y="2372"/>
                      </a:lnTo>
                      <a:lnTo>
                        <a:pt x="1086" y="2366"/>
                      </a:lnTo>
                      <a:lnTo>
                        <a:pt x="1086" y="2366"/>
                      </a:lnTo>
                      <a:lnTo>
                        <a:pt x="1092" y="2368"/>
                      </a:lnTo>
                      <a:lnTo>
                        <a:pt x="1094" y="2370"/>
                      </a:lnTo>
                      <a:lnTo>
                        <a:pt x="1096" y="2372"/>
                      </a:lnTo>
                      <a:lnTo>
                        <a:pt x="1100" y="2372"/>
                      </a:lnTo>
                      <a:lnTo>
                        <a:pt x="1100" y="2372"/>
                      </a:lnTo>
                      <a:lnTo>
                        <a:pt x="1110" y="2364"/>
                      </a:lnTo>
                      <a:lnTo>
                        <a:pt x="1116" y="2356"/>
                      </a:lnTo>
                      <a:lnTo>
                        <a:pt x="1124" y="2346"/>
                      </a:lnTo>
                      <a:lnTo>
                        <a:pt x="1132" y="2338"/>
                      </a:lnTo>
                      <a:lnTo>
                        <a:pt x="1132" y="2338"/>
                      </a:lnTo>
                      <a:lnTo>
                        <a:pt x="1174" y="2328"/>
                      </a:lnTo>
                      <a:lnTo>
                        <a:pt x="1216" y="2318"/>
                      </a:lnTo>
                      <a:lnTo>
                        <a:pt x="1216" y="2318"/>
                      </a:lnTo>
                      <a:lnTo>
                        <a:pt x="1218" y="2318"/>
                      </a:lnTo>
                      <a:lnTo>
                        <a:pt x="1220" y="2318"/>
                      </a:lnTo>
                      <a:lnTo>
                        <a:pt x="1222" y="2320"/>
                      </a:lnTo>
                      <a:lnTo>
                        <a:pt x="1226" y="2320"/>
                      </a:lnTo>
                      <a:lnTo>
                        <a:pt x="1226" y="2320"/>
                      </a:lnTo>
                      <a:lnTo>
                        <a:pt x="1230" y="2320"/>
                      </a:lnTo>
                      <a:lnTo>
                        <a:pt x="1232" y="2318"/>
                      </a:lnTo>
                      <a:lnTo>
                        <a:pt x="1236" y="2312"/>
                      </a:lnTo>
                      <a:lnTo>
                        <a:pt x="1240" y="2308"/>
                      </a:lnTo>
                      <a:lnTo>
                        <a:pt x="1244" y="2304"/>
                      </a:lnTo>
                      <a:lnTo>
                        <a:pt x="1244" y="2304"/>
                      </a:lnTo>
                      <a:lnTo>
                        <a:pt x="1246" y="2304"/>
                      </a:lnTo>
                      <a:lnTo>
                        <a:pt x="1248" y="2306"/>
                      </a:lnTo>
                      <a:lnTo>
                        <a:pt x="1250" y="2308"/>
                      </a:lnTo>
                      <a:lnTo>
                        <a:pt x="1252" y="2310"/>
                      </a:lnTo>
                      <a:lnTo>
                        <a:pt x="1252" y="2310"/>
                      </a:lnTo>
                      <a:lnTo>
                        <a:pt x="1272" y="2308"/>
                      </a:lnTo>
                      <a:lnTo>
                        <a:pt x="1272" y="2308"/>
                      </a:lnTo>
                      <a:lnTo>
                        <a:pt x="1278" y="2304"/>
                      </a:lnTo>
                      <a:lnTo>
                        <a:pt x="1284" y="2298"/>
                      </a:lnTo>
                      <a:lnTo>
                        <a:pt x="1284" y="2298"/>
                      </a:lnTo>
                      <a:lnTo>
                        <a:pt x="1294" y="2300"/>
                      </a:lnTo>
                      <a:lnTo>
                        <a:pt x="1306" y="2298"/>
                      </a:lnTo>
                      <a:lnTo>
                        <a:pt x="1318" y="2298"/>
                      </a:lnTo>
                      <a:lnTo>
                        <a:pt x="1332" y="2298"/>
                      </a:lnTo>
                      <a:lnTo>
                        <a:pt x="1332" y="2298"/>
                      </a:lnTo>
                      <a:lnTo>
                        <a:pt x="1340" y="2306"/>
                      </a:lnTo>
                      <a:lnTo>
                        <a:pt x="1348" y="2314"/>
                      </a:lnTo>
                      <a:lnTo>
                        <a:pt x="1348" y="2314"/>
                      </a:lnTo>
                      <a:lnTo>
                        <a:pt x="1364" y="2308"/>
                      </a:lnTo>
                      <a:lnTo>
                        <a:pt x="1380" y="2302"/>
                      </a:lnTo>
                      <a:lnTo>
                        <a:pt x="1386" y="2300"/>
                      </a:lnTo>
                      <a:lnTo>
                        <a:pt x="1394" y="2294"/>
                      </a:lnTo>
                      <a:lnTo>
                        <a:pt x="1398" y="2290"/>
                      </a:lnTo>
                      <a:lnTo>
                        <a:pt x="1402" y="2282"/>
                      </a:lnTo>
                      <a:lnTo>
                        <a:pt x="1402" y="2282"/>
                      </a:lnTo>
                      <a:lnTo>
                        <a:pt x="1406" y="2288"/>
                      </a:lnTo>
                      <a:lnTo>
                        <a:pt x="1412" y="2292"/>
                      </a:lnTo>
                      <a:lnTo>
                        <a:pt x="1420" y="2294"/>
                      </a:lnTo>
                      <a:lnTo>
                        <a:pt x="1426" y="2296"/>
                      </a:lnTo>
                      <a:lnTo>
                        <a:pt x="1432" y="2294"/>
                      </a:lnTo>
                      <a:lnTo>
                        <a:pt x="1438" y="2292"/>
                      </a:lnTo>
                      <a:lnTo>
                        <a:pt x="1440" y="2288"/>
                      </a:lnTo>
                      <a:lnTo>
                        <a:pt x="1442" y="2280"/>
                      </a:lnTo>
                      <a:lnTo>
                        <a:pt x="1442" y="2280"/>
                      </a:lnTo>
                      <a:lnTo>
                        <a:pt x="1448" y="2284"/>
                      </a:lnTo>
                      <a:lnTo>
                        <a:pt x="1454" y="2286"/>
                      </a:lnTo>
                      <a:lnTo>
                        <a:pt x="1460" y="2288"/>
                      </a:lnTo>
                      <a:lnTo>
                        <a:pt x="1468" y="2286"/>
                      </a:lnTo>
                      <a:lnTo>
                        <a:pt x="1468" y="2286"/>
                      </a:lnTo>
                      <a:lnTo>
                        <a:pt x="1466" y="2290"/>
                      </a:lnTo>
                      <a:lnTo>
                        <a:pt x="1468" y="2292"/>
                      </a:lnTo>
                      <a:lnTo>
                        <a:pt x="1470" y="2296"/>
                      </a:lnTo>
                      <a:lnTo>
                        <a:pt x="1470" y="2296"/>
                      </a:lnTo>
                      <a:lnTo>
                        <a:pt x="1478" y="2292"/>
                      </a:lnTo>
                      <a:lnTo>
                        <a:pt x="1486" y="2290"/>
                      </a:lnTo>
                      <a:lnTo>
                        <a:pt x="1496" y="2290"/>
                      </a:lnTo>
                      <a:lnTo>
                        <a:pt x="1508" y="2290"/>
                      </a:lnTo>
                      <a:lnTo>
                        <a:pt x="1508" y="2290"/>
                      </a:lnTo>
                      <a:lnTo>
                        <a:pt x="1518" y="2280"/>
                      </a:lnTo>
                      <a:lnTo>
                        <a:pt x="1528" y="2270"/>
                      </a:lnTo>
                      <a:lnTo>
                        <a:pt x="1542" y="2262"/>
                      </a:lnTo>
                      <a:lnTo>
                        <a:pt x="1558" y="2258"/>
                      </a:lnTo>
                      <a:lnTo>
                        <a:pt x="1558" y="2258"/>
                      </a:lnTo>
                      <a:lnTo>
                        <a:pt x="1558" y="2262"/>
                      </a:lnTo>
                      <a:lnTo>
                        <a:pt x="1556" y="2264"/>
                      </a:lnTo>
                      <a:lnTo>
                        <a:pt x="1556" y="2268"/>
                      </a:lnTo>
                      <a:lnTo>
                        <a:pt x="1558" y="2270"/>
                      </a:lnTo>
                      <a:lnTo>
                        <a:pt x="1558" y="2270"/>
                      </a:lnTo>
                      <a:lnTo>
                        <a:pt x="1560" y="2268"/>
                      </a:lnTo>
                      <a:lnTo>
                        <a:pt x="1560" y="2268"/>
                      </a:lnTo>
                      <a:lnTo>
                        <a:pt x="1560" y="2264"/>
                      </a:lnTo>
                      <a:lnTo>
                        <a:pt x="1562" y="2264"/>
                      </a:lnTo>
                      <a:lnTo>
                        <a:pt x="1562" y="2264"/>
                      </a:lnTo>
                      <a:lnTo>
                        <a:pt x="1566" y="2264"/>
                      </a:lnTo>
                      <a:lnTo>
                        <a:pt x="1570" y="2268"/>
                      </a:lnTo>
                      <a:lnTo>
                        <a:pt x="1576" y="2276"/>
                      </a:lnTo>
                      <a:lnTo>
                        <a:pt x="1578" y="2286"/>
                      </a:lnTo>
                      <a:lnTo>
                        <a:pt x="1578" y="2292"/>
                      </a:lnTo>
                      <a:lnTo>
                        <a:pt x="1578" y="2292"/>
                      </a:lnTo>
                      <a:lnTo>
                        <a:pt x="1580" y="2294"/>
                      </a:lnTo>
                      <a:lnTo>
                        <a:pt x="1582" y="2296"/>
                      </a:lnTo>
                      <a:lnTo>
                        <a:pt x="1590" y="2296"/>
                      </a:lnTo>
                      <a:lnTo>
                        <a:pt x="1590" y="2296"/>
                      </a:lnTo>
                      <a:lnTo>
                        <a:pt x="1594" y="2288"/>
                      </a:lnTo>
                      <a:lnTo>
                        <a:pt x="1602" y="2284"/>
                      </a:lnTo>
                      <a:lnTo>
                        <a:pt x="1608" y="2278"/>
                      </a:lnTo>
                      <a:lnTo>
                        <a:pt x="1612" y="2270"/>
                      </a:lnTo>
                      <a:lnTo>
                        <a:pt x="1612" y="2270"/>
                      </a:lnTo>
                      <a:lnTo>
                        <a:pt x="1616" y="2274"/>
                      </a:lnTo>
                      <a:lnTo>
                        <a:pt x="1616" y="2278"/>
                      </a:lnTo>
                      <a:lnTo>
                        <a:pt x="1618" y="2282"/>
                      </a:lnTo>
                      <a:lnTo>
                        <a:pt x="1620" y="2284"/>
                      </a:lnTo>
                      <a:lnTo>
                        <a:pt x="1620" y="2284"/>
                      </a:lnTo>
                      <a:lnTo>
                        <a:pt x="1616" y="2290"/>
                      </a:lnTo>
                      <a:lnTo>
                        <a:pt x="1614" y="2298"/>
                      </a:lnTo>
                      <a:lnTo>
                        <a:pt x="1610" y="2306"/>
                      </a:lnTo>
                      <a:lnTo>
                        <a:pt x="1608" y="2316"/>
                      </a:lnTo>
                      <a:lnTo>
                        <a:pt x="1608" y="2316"/>
                      </a:lnTo>
                      <a:lnTo>
                        <a:pt x="1604" y="2320"/>
                      </a:lnTo>
                      <a:lnTo>
                        <a:pt x="1600" y="2324"/>
                      </a:lnTo>
                      <a:lnTo>
                        <a:pt x="1596" y="2328"/>
                      </a:lnTo>
                      <a:lnTo>
                        <a:pt x="1594" y="2332"/>
                      </a:lnTo>
                      <a:lnTo>
                        <a:pt x="1594" y="2332"/>
                      </a:lnTo>
                      <a:lnTo>
                        <a:pt x="1594" y="2338"/>
                      </a:lnTo>
                      <a:lnTo>
                        <a:pt x="1596" y="2344"/>
                      </a:lnTo>
                      <a:lnTo>
                        <a:pt x="1600" y="2348"/>
                      </a:lnTo>
                      <a:lnTo>
                        <a:pt x="1606" y="2352"/>
                      </a:lnTo>
                      <a:lnTo>
                        <a:pt x="1628" y="2366"/>
                      </a:lnTo>
                      <a:lnTo>
                        <a:pt x="1628" y="2366"/>
                      </a:lnTo>
                      <a:lnTo>
                        <a:pt x="1632" y="2378"/>
                      </a:lnTo>
                      <a:lnTo>
                        <a:pt x="1632" y="2388"/>
                      </a:lnTo>
                      <a:lnTo>
                        <a:pt x="1632" y="2398"/>
                      </a:lnTo>
                      <a:lnTo>
                        <a:pt x="1630" y="2408"/>
                      </a:lnTo>
                      <a:lnTo>
                        <a:pt x="1624" y="2426"/>
                      </a:lnTo>
                      <a:lnTo>
                        <a:pt x="1616" y="2442"/>
                      </a:lnTo>
                      <a:lnTo>
                        <a:pt x="1616" y="2442"/>
                      </a:lnTo>
                      <a:lnTo>
                        <a:pt x="1606" y="2446"/>
                      </a:lnTo>
                      <a:lnTo>
                        <a:pt x="1600" y="2454"/>
                      </a:lnTo>
                      <a:lnTo>
                        <a:pt x="1596" y="2464"/>
                      </a:lnTo>
                      <a:lnTo>
                        <a:pt x="1596" y="2474"/>
                      </a:lnTo>
                      <a:lnTo>
                        <a:pt x="1600" y="2484"/>
                      </a:lnTo>
                      <a:lnTo>
                        <a:pt x="1606" y="2492"/>
                      </a:lnTo>
                      <a:lnTo>
                        <a:pt x="1614" y="2498"/>
                      </a:lnTo>
                      <a:lnTo>
                        <a:pt x="1624" y="2502"/>
                      </a:lnTo>
                      <a:lnTo>
                        <a:pt x="1624" y="2502"/>
                      </a:lnTo>
                      <a:lnTo>
                        <a:pt x="1628" y="2500"/>
                      </a:lnTo>
                      <a:lnTo>
                        <a:pt x="1630" y="2494"/>
                      </a:lnTo>
                      <a:lnTo>
                        <a:pt x="1630" y="2482"/>
                      </a:lnTo>
                      <a:lnTo>
                        <a:pt x="1630" y="2482"/>
                      </a:lnTo>
                      <a:lnTo>
                        <a:pt x="1640" y="2482"/>
                      </a:lnTo>
                      <a:lnTo>
                        <a:pt x="1646" y="2486"/>
                      </a:lnTo>
                      <a:lnTo>
                        <a:pt x="1646" y="2486"/>
                      </a:lnTo>
                      <a:lnTo>
                        <a:pt x="1644" y="2490"/>
                      </a:lnTo>
                      <a:lnTo>
                        <a:pt x="1642" y="2494"/>
                      </a:lnTo>
                      <a:lnTo>
                        <a:pt x="1638" y="2500"/>
                      </a:lnTo>
                      <a:lnTo>
                        <a:pt x="1638" y="2500"/>
                      </a:lnTo>
                      <a:lnTo>
                        <a:pt x="1636" y="2498"/>
                      </a:lnTo>
                      <a:lnTo>
                        <a:pt x="1636" y="2496"/>
                      </a:lnTo>
                      <a:lnTo>
                        <a:pt x="1636" y="2494"/>
                      </a:lnTo>
                      <a:lnTo>
                        <a:pt x="1634" y="2494"/>
                      </a:lnTo>
                      <a:lnTo>
                        <a:pt x="1634" y="2494"/>
                      </a:lnTo>
                      <a:lnTo>
                        <a:pt x="1632" y="2496"/>
                      </a:lnTo>
                      <a:lnTo>
                        <a:pt x="1632" y="2500"/>
                      </a:lnTo>
                      <a:lnTo>
                        <a:pt x="1632" y="2510"/>
                      </a:lnTo>
                      <a:lnTo>
                        <a:pt x="1632" y="2510"/>
                      </a:lnTo>
                      <a:lnTo>
                        <a:pt x="1636" y="2508"/>
                      </a:lnTo>
                      <a:lnTo>
                        <a:pt x="1638" y="2504"/>
                      </a:lnTo>
                      <a:lnTo>
                        <a:pt x="1640" y="2502"/>
                      </a:lnTo>
                      <a:lnTo>
                        <a:pt x="1644" y="2500"/>
                      </a:lnTo>
                      <a:lnTo>
                        <a:pt x="1644" y="2500"/>
                      </a:lnTo>
                      <a:lnTo>
                        <a:pt x="1648" y="2502"/>
                      </a:lnTo>
                      <a:lnTo>
                        <a:pt x="1650" y="2504"/>
                      </a:lnTo>
                      <a:lnTo>
                        <a:pt x="1654" y="2512"/>
                      </a:lnTo>
                      <a:lnTo>
                        <a:pt x="1660" y="2526"/>
                      </a:lnTo>
                      <a:lnTo>
                        <a:pt x="1660" y="2526"/>
                      </a:lnTo>
                      <a:lnTo>
                        <a:pt x="1674" y="2526"/>
                      </a:lnTo>
                      <a:lnTo>
                        <a:pt x="1674" y="2526"/>
                      </a:lnTo>
                      <a:lnTo>
                        <a:pt x="1682" y="2532"/>
                      </a:lnTo>
                      <a:lnTo>
                        <a:pt x="1692" y="2538"/>
                      </a:lnTo>
                      <a:lnTo>
                        <a:pt x="1702" y="2542"/>
                      </a:lnTo>
                      <a:lnTo>
                        <a:pt x="1714" y="2544"/>
                      </a:lnTo>
                      <a:lnTo>
                        <a:pt x="1728" y="2546"/>
                      </a:lnTo>
                      <a:lnTo>
                        <a:pt x="1740" y="2544"/>
                      </a:lnTo>
                      <a:lnTo>
                        <a:pt x="1750" y="2542"/>
                      </a:lnTo>
                      <a:lnTo>
                        <a:pt x="1760" y="2536"/>
                      </a:lnTo>
                      <a:lnTo>
                        <a:pt x="1760" y="2536"/>
                      </a:lnTo>
                      <a:lnTo>
                        <a:pt x="1780" y="2542"/>
                      </a:lnTo>
                      <a:lnTo>
                        <a:pt x="1802" y="2548"/>
                      </a:lnTo>
                      <a:lnTo>
                        <a:pt x="1822" y="2554"/>
                      </a:lnTo>
                      <a:lnTo>
                        <a:pt x="1830" y="2558"/>
                      </a:lnTo>
                      <a:lnTo>
                        <a:pt x="1840" y="2562"/>
                      </a:lnTo>
                      <a:lnTo>
                        <a:pt x="1840" y="2562"/>
                      </a:lnTo>
                      <a:lnTo>
                        <a:pt x="1846" y="2562"/>
                      </a:lnTo>
                      <a:lnTo>
                        <a:pt x="1852" y="2560"/>
                      </a:lnTo>
                      <a:lnTo>
                        <a:pt x="1858" y="2562"/>
                      </a:lnTo>
                      <a:lnTo>
                        <a:pt x="1862" y="2564"/>
                      </a:lnTo>
                      <a:lnTo>
                        <a:pt x="1868" y="2572"/>
                      </a:lnTo>
                      <a:lnTo>
                        <a:pt x="1872" y="2584"/>
                      </a:lnTo>
                      <a:lnTo>
                        <a:pt x="1872" y="2584"/>
                      </a:lnTo>
                      <a:lnTo>
                        <a:pt x="1880" y="2600"/>
                      </a:lnTo>
                      <a:lnTo>
                        <a:pt x="1888" y="2616"/>
                      </a:lnTo>
                      <a:lnTo>
                        <a:pt x="1896" y="2622"/>
                      </a:lnTo>
                      <a:lnTo>
                        <a:pt x="1902" y="2628"/>
                      </a:lnTo>
                      <a:lnTo>
                        <a:pt x="1912" y="2634"/>
                      </a:lnTo>
                      <a:lnTo>
                        <a:pt x="1922" y="2636"/>
                      </a:lnTo>
                      <a:lnTo>
                        <a:pt x="1922" y="2636"/>
                      </a:lnTo>
                      <a:lnTo>
                        <a:pt x="1932" y="2636"/>
                      </a:lnTo>
                      <a:lnTo>
                        <a:pt x="1940" y="2634"/>
                      </a:lnTo>
                      <a:lnTo>
                        <a:pt x="1950" y="2632"/>
                      </a:lnTo>
                      <a:lnTo>
                        <a:pt x="1958" y="2632"/>
                      </a:lnTo>
                      <a:lnTo>
                        <a:pt x="1958" y="2632"/>
                      </a:lnTo>
                      <a:lnTo>
                        <a:pt x="1972" y="2634"/>
                      </a:lnTo>
                      <a:lnTo>
                        <a:pt x="1982" y="2638"/>
                      </a:lnTo>
                      <a:lnTo>
                        <a:pt x="1994" y="2642"/>
                      </a:lnTo>
                      <a:lnTo>
                        <a:pt x="2006" y="2642"/>
                      </a:lnTo>
                      <a:lnTo>
                        <a:pt x="2006" y="2642"/>
                      </a:lnTo>
                      <a:lnTo>
                        <a:pt x="2022" y="2654"/>
                      </a:lnTo>
                      <a:lnTo>
                        <a:pt x="2040" y="2664"/>
                      </a:lnTo>
                      <a:lnTo>
                        <a:pt x="2060" y="2672"/>
                      </a:lnTo>
                      <a:lnTo>
                        <a:pt x="2084" y="2676"/>
                      </a:lnTo>
                      <a:lnTo>
                        <a:pt x="2084" y="2676"/>
                      </a:lnTo>
                      <a:lnTo>
                        <a:pt x="2094" y="2662"/>
                      </a:lnTo>
                      <a:lnTo>
                        <a:pt x="2104" y="2648"/>
                      </a:lnTo>
                      <a:lnTo>
                        <a:pt x="2108" y="2640"/>
                      </a:lnTo>
                      <a:lnTo>
                        <a:pt x="2110" y="2632"/>
                      </a:lnTo>
                      <a:lnTo>
                        <a:pt x="2112" y="2622"/>
                      </a:lnTo>
                      <a:lnTo>
                        <a:pt x="2110" y="2612"/>
                      </a:lnTo>
                      <a:lnTo>
                        <a:pt x="2110" y="2612"/>
                      </a:lnTo>
                      <a:lnTo>
                        <a:pt x="2106" y="2602"/>
                      </a:lnTo>
                      <a:lnTo>
                        <a:pt x="2098" y="2592"/>
                      </a:lnTo>
                      <a:lnTo>
                        <a:pt x="2092" y="2580"/>
                      </a:lnTo>
                      <a:lnTo>
                        <a:pt x="2088" y="2574"/>
                      </a:lnTo>
                      <a:lnTo>
                        <a:pt x="2088" y="2566"/>
                      </a:lnTo>
                      <a:lnTo>
                        <a:pt x="2088" y="2566"/>
                      </a:lnTo>
                      <a:lnTo>
                        <a:pt x="2086" y="2558"/>
                      </a:lnTo>
                      <a:lnTo>
                        <a:pt x="2088" y="2548"/>
                      </a:lnTo>
                      <a:lnTo>
                        <a:pt x="2090" y="2540"/>
                      </a:lnTo>
                      <a:lnTo>
                        <a:pt x="2094" y="2534"/>
                      </a:lnTo>
                      <a:lnTo>
                        <a:pt x="2104" y="2520"/>
                      </a:lnTo>
                      <a:lnTo>
                        <a:pt x="2118" y="2508"/>
                      </a:lnTo>
                      <a:lnTo>
                        <a:pt x="2118" y="2508"/>
                      </a:lnTo>
                      <a:lnTo>
                        <a:pt x="2118" y="2500"/>
                      </a:lnTo>
                      <a:lnTo>
                        <a:pt x="2118" y="2500"/>
                      </a:lnTo>
                      <a:lnTo>
                        <a:pt x="2124" y="2500"/>
                      </a:lnTo>
                      <a:lnTo>
                        <a:pt x="2130" y="2498"/>
                      </a:lnTo>
                      <a:lnTo>
                        <a:pt x="2142" y="2492"/>
                      </a:lnTo>
                      <a:lnTo>
                        <a:pt x="2150" y="2484"/>
                      </a:lnTo>
                      <a:lnTo>
                        <a:pt x="2156" y="2482"/>
                      </a:lnTo>
                      <a:lnTo>
                        <a:pt x="2162" y="2480"/>
                      </a:lnTo>
                      <a:lnTo>
                        <a:pt x="2162" y="2480"/>
                      </a:lnTo>
                      <a:lnTo>
                        <a:pt x="2174" y="2480"/>
                      </a:lnTo>
                      <a:lnTo>
                        <a:pt x="2186" y="2484"/>
                      </a:lnTo>
                      <a:lnTo>
                        <a:pt x="2200" y="2488"/>
                      </a:lnTo>
                      <a:lnTo>
                        <a:pt x="2214" y="2492"/>
                      </a:lnTo>
                      <a:lnTo>
                        <a:pt x="2214" y="2492"/>
                      </a:lnTo>
                      <a:lnTo>
                        <a:pt x="2214" y="2504"/>
                      </a:lnTo>
                      <a:lnTo>
                        <a:pt x="2218" y="2512"/>
                      </a:lnTo>
                      <a:lnTo>
                        <a:pt x="2226" y="2516"/>
                      </a:lnTo>
                      <a:lnTo>
                        <a:pt x="2234" y="2518"/>
                      </a:lnTo>
                      <a:lnTo>
                        <a:pt x="2252" y="2518"/>
                      </a:lnTo>
                      <a:lnTo>
                        <a:pt x="2260" y="2522"/>
                      </a:lnTo>
                      <a:lnTo>
                        <a:pt x="2266" y="2526"/>
                      </a:lnTo>
                      <a:lnTo>
                        <a:pt x="2266" y="2526"/>
                      </a:lnTo>
                      <a:lnTo>
                        <a:pt x="2284" y="2522"/>
                      </a:lnTo>
                      <a:lnTo>
                        <a:pt x="2294" y="2520"/>
                      </a:lnTo>
                      <a:lnTo>
                        <a:pt x="2306" y="2518"/>
                      </a:lnTo>
                      <a:lnTo>
                        <a:pt x="2306" y="2518"/>
                      </a:lnTo>
                      <a:lnTo>
                        <a:pt x="2310" y="2528"/>
                      </a:lnTo>
                      <a:lnTo>
                        <a:pt x="2314" y="2536"/>
                      </a:lnTo>
                      <a:lnTo>
                        <a:pt x="2320" y="2542"/>
                      </a:lnTo>
                      <a:lnTo>
                        <a:pt x="2328" y="2548"/>
                      </a:lnTo>
                      <a:lnTo>
                        <a:pt x="2328" y="2548"/>
                      </a:lnTo>
                      <a:lnTo>
                        <a:pt x="2336" y="2540"/>
                      </a:lnTo>
                      <a:lnTo>
                        <a:pt x="2344" y="2536"/>
                      </a:lnTo>
                      <a:lnTo>
                        <a:pt x="2354" y="2534"/>
                      </a:lnTo>
                      <a:lnTo>
                        <a:pt x="2364" y="2534"/>
                      </a:lnTo>
                      <a:lnTo>
                        <a:pt x="2386" y="2534"/>
                      </a:lnTo>
                      <a:lnTo>
                        <a:pt x="2408" y="2536"/>
                      </a:lnTo>
                      <a:lnTo>
                        <a:pt x="2408" y="2536"/>
                      </a:lnTo>
                      <a:lnTo>
                        <a:pt x="2412" y="2538"/>
                      </a:lnTo>
                      <a:lnTo>
                        <a:pt x="2414" y="2540"/>
                      </a:lnTo>
                      <a:lnTo>
                        <a:pt x="2416" y="2544"/>
                      </a:lnTo>
                      <a:lnTo>
                        <a:pt x="2420" y="2546"/>
                      </a:lnTo>
                      <a:lnTo>
                        <a:pt x="2420" y="2546"/>
                      </a:lnTo>
                      <a:lnTo>
                        <a:pt x="2422" y="2544"/>
                      </a:lnTo>
                      <a:lnTo>
                        <a:pt x="2426" y="2544"/>
                      </a:lnTo>
                      <a:lnTo>
                        <a:pt x="2430" y="2542"/>
                      </a:lnTo>
                      <a:lnTo>
                        <a:pt x="2432" y="2540"/>
                      </a:lnTo>
                      <a:lnTo>
                        <a:pt x="2432" y="2540"/>
                      </a:lnTo>
                      <a:lnTo>
                        <a:pt x="2438" y="2544"/>
                      </a:lnTo>
                      <a:lnTo>
                        <a:pt x="2442" y="2546"/>
                      </a:lnTo>
                      <a:lnTo>
                        <a:pt x="2456" y="2544"/>
                      </a:lnTo>
                      <a:lnTo>
                        <a:pt x="2470" y="2544"/>
                      </a:lnTo>
                      <a:lnTo>
                        <a:pt x="2476" y="2546"/>
                      </a:lnTo>
                      <a:lnTo>
                        <a:pt x="2480" y="2550"/>
                      </a:lnTo>
                      <a:lnTo>
                        <a:pt x="2480" y="2550"/>
                      </a:lnTo>
                      <a:lnTo>
                        <a:pt x="2444" y="2560"/>
                      </a:lnTo>
                      <a:lnTo>
                        <a:pt x="2406" y="2568"/>
                      </a:lnTo>
                      <a:lnTo>
                        <a:pt x="2406" y="2568"/>
                      </a:lnTo>
                      <a:lnTo>
                        <a:pt x="2440" y="2564"/>
                      </a:lnTo>
                      <a:lnTo>
                        <a:pt x="2458" y="2560"/>
                      </a:lnTo>
                      <a:lnTo>
                        <a:pt x="2474" y="2556"/>
                      </a:lnTo>
                      <a:lnTo>
                        <a:pt x="2490" y="2550"/>
                      </a:lnTo>
                      <a:lnTo>
                        <a:pt x="2504" y="2542"/>
                      </a:lnTo>
                      <a:lnTo>
                        <a:pt x="2508" y="2536"/>
                      </a:lnTo>
                      <a:lnTo>
                        <a:pt x="2512" y="2530"/>
                      </a:lnTo>
                      <a:lnTo>
                        <a:pt x="2516" y="2522"/>
                      </a:lnTo>
                      <a:lnTo>
                        <a:pt x="2518" y="2512"/>
                      </a:lnTo>
                      <a:lnTo>
                        <a:pt x="2518" y="2512"/>
                      </a:lnTo>
                      <a:lnTo>
                        <a:pt x="2520" y="2512"/>
                      </a:lnTo>
                      <a:lnTo>
                        <a:pt x="2522" y="2512"/>
                      </a:lnTo>
                      <a:lnTo>
                        <a:pt x="2524" y="2510"/>
                      </a:lnTo>
                      <a:lnTo>
                        <a:pt x="2526" y="2510"/>
                      </a:lnTo>
                      <a:lnTo>
                        <a:pt x="2526" y="2510"/>
                      </a:lnTo>
                      <a:lnTo>
                        <a:pt x="2530" y="2500"/>
                      </a:lnTo>
                      <a:lnTo>
                        <a:pt x="2536" y="2492"/>
                      </a:lnTo>
                      <a:lnTo>
                        <a:pt x="2544" y="2486"/>
                      </a:lnTo>
                      <a:lnTo>
                        <a:pt x="2554" y="2482"/>
                      </a:lnTo>
                      <a:lnTo>
                        <a:pt x="2554" y="2482"/>
                      </a:lnTo>
                      <a:lnTo>
                        <a:pt x="2562" y="2482"/>
                      </a:lnTo>
                      <a:lnTo>
                        <a:pt x="2570" y="2484"/>
                      </a:lnTo>
                      <a:lnTo>
                        <a:pt x="2574" y="2484"/>
                      </a:lnTo>
                      <a:lnTo>
                        <a:pt x="2578" y="2484"/>
                      </a:lnTo>
                      <a:lnTo>
                        <a:pt x="2582" y="2482"/>
                      </a:lnTo>
                      <a:lnTo>
                        <a:pt x="2582" y="2476"/>
                      </a:lnTo>
                      <a:lnTo>
                        <a:pt x="2582" y="2476"/>
                      </a:lnTo>
                      <a:lnTo>
                        <a:pt x="2596" y="2486"/>
                      </a:lnTo>
                      <a:lnTo>
                        <a:pt x="2602" y="2490"/>
                      </a:lnTo>
                      <a:lnTo>
                        <a:pt x="2604" y="2490"/>
                      </a:lnTo>
                      <a:lnTo>
                        <a:pt x="2606" y="2488"/>
                      </a:lnTo>
                      <a:lnTo>
                        <a:pt x="2606" y="2488"/>
                      </a:lnTo>
                      <a:lnTo>
                        <a:pt x="2610" y="2490"/>
                      </a:lnTo>
                      <a:lnTo>
                        <a:pt x="2612" y="2494"/>
                      </a:lnTo>
                      <a:lnTo>
                        <a:pt x="2614" y="2498"/>
                      </a:lnTo>
                      <a:lnTo>
                        <a:pt x="2620" y="2500"/>
                      </a:lnTo>
                      <a:lnTo>
                        <a:pt x="2620" y="2500"/>
                      </a:lnTo>
                      <a:lnTo>
                        <a:pt x="2624" y="2498"/>
                      </a:lnTo>
                      <a:lnTo>
                        <a:pt x="2628" y="2494"/>
                      </a:lnTo>
                      <a:lnTo>
                        <a:pt x="2630" y="2492"/>
                      </a:lnTo>
                      <a:lnTo>
                        <a:pt x="2634" y="2496"/>
                      </a:lnTo>
                      <a:lnTo>
                        <a:pt x="2634" y="2496"/>
                      </a:lnTo>
                      <a:lnTo>
                        <a:pt x="2632" y="2486"/>
                      </a:lnTo>
                      <a:lnTo>
                        <a:pt x="2632" y="2484"/>
                      </a:lnTo>
                      <a:lnTo>
                        <a:pt x="2638" y="2482"/>
                      </a:lnTo>
                      <a:lnTo>
                        <a:pt x="2638" y="2482"/>
                      </a:lnTo>
                      <a:lnTo>
                        <a:pt x="2636" y="2484"/>
                      </a:lnTo>
                      <a:lnTo>
                        <a:pt x="2636" y="2486"/>
                      </a:lnTo>
                      <a:lnTo>
                        <a:pt x="2638" y="2492"/>
                      </a:lnTo>
                      <a:lnTo>
                        <a:pt x="2638" y="2492"/>
                      </a:lnTo>
                      <a:lnTo>
                        <a:pt x="2648" y="2486"/>
                      </a:lnTo>
                      <a:lnTo>
                        <a:pt x="2656" y="2480"/>
                      </a:lnTo>
                      <a:lnTo>
                        <a:pt x="2670" y="2466"/>
                      </a:lnTo>
                      <a:lnTo>
                        <a:pt x="2670" y="2466"/>
                      </a:lnTo>
                      <a:lnTo>
                        <a:pt x="2674" y="2450"/>
                      </a:lnTo>
                      <a:lnTo>
                        <a:pt x="2674" y="2434"/>
                      </a:lnTo>
                      <a:lnTo>
                        <a:pt x="2672" y="2418"/>
                      </a:lnTo>
                      <a:lnTo>
                        <a:pt x="2670" y="2402"/>
                      </a:lnTo>
                      <a:lnTo>
                        <a:pt x="2664" y="2372"/>
                      </a:lnTo>
                      <a:lnTo>
                        <a:pt x="2658" y="2342"/>
                      </a:lnTo>
                      <a:lnTo>
                        <a:pt x="2658" y="2342"/>
                      </a:lnTo>
                      <a:lnTo>
                        <a:pt x="2654" y="2300"/>
                      </a:lnTo>
                      <a:lnTo>
                        <a:pt x="2650" y="2280"/>
                      </a:lnTo>
                      <a:lnTo>
                        <a:pt x="2646" y="2270"/>
                      </a:lnTo>
                      <a:lnTo>
                        <a:pt x="2642" y="2262"/>
                      </a:lnTo>
                      <a:lnTo>
                        <a:pt x="2642" y="2262"/>
                      </a:lnTo>
                      <a:lnTo>
                        <a:pt x="2644" y="2254"/>
                      </a:lnTo>
                      <a:lnTo>
                        <a:pt x="2644" y="2248"/>
                      </a:lnTo>
                      <a:lnTo>
                        <a:pt x="2644" y="2234"/>
                      </a:lnTo>
                      <a:lnTo>
                        <a:pt x="2638" y="2222"/>
                      </a:lnTo>
                      <a:lnTo>
                        <a:pt x="2630" y="2210"/>
                      </a:lnTo>
                      <a:lnTo>
                        <a:pt x="2616" y="2184"/>
                      </a:lnTo>
                      <a:lnTo>
                        <a:pt x="2608" y="2170"/>
                      </a:lnTo>
                      <a:lnTo>
                        <a:pt x="2606" y="2154"/>
                      </a:lnTo>
                      <a:lnTo>
                        <a:pt x="2606" y="2154"/>
                      </a:lnTo>
                      <a:lnTo>
                        <a:pt x="2598" y="2142"/>
                      </a:lnTo>
                      <a:lnTo>
                        <a:pt x="2590" y="2132"/>
                      </a:lnTo>
                      <a:lnTo>
                        <a:pt x="2590" y="2132"/>
                      </a:lnTo>
                      <a:lnTo>
                        <a:pt x="2592" y="2120"/>
                      </a:lnTo>
                      <a:lnTo>
                        <a:pt x="2592" y="2110"/>
                      </a:lnTo>
                      <a:lnTo>
                        <a:pt x="2590" y="2104"/>
                      </a:lnTo>
                      <a:lnTo>
                        <a:pt x="2588" y="2100"/>
                      </a:lnTo>
                      <a:lnTo>
                        <a:pt x="2584" y="2098"/>
                      </a:lnTo>
                      <a:lnTo>
                        <a:pt x="2578" y="2096"/>
                      </a:lnTo>
                      <a:lnTo>
                        <a:pt x="2578" y="2096"/>
                      </a:lnTo>
                      <a:lnTo>
                        <a:pt x="2576" y="2108"/>
                      </a:lnTo>
                      <a:lnTo>
                        <a:pt x="2574" y="2122"/>
                      </a:lnTo>
                      <a:lnTo>
                        <a:pt x="2574" y="2122"/>
                      </a:lnTo>
                      <a:lnTo>
                        <a:pt x="2566" y="2124"/>
                      </a:lnTo>
                      <a:lnTo>
                        <a:pt x="2560" y="2122"/>
                      </a:lnTo>
                      <a:lnTo>
                        <a:pt x="2554" y="2118"/>
                      </a:lnTo>
                      <a:lnTo>
                        <a:pt x="2546" y="2116"/>
                      </a:lnTo>
                      <a:lnTo>
                        <a:pt x="2546" y="2116"/>
                      </a:lnTo>
                      <a:lnTo>
                        <a:pt x="2542" y="2118"/>
                      </a:lnTo>
                      <a:lnTo>
                        <a:pt x="2538" y="2122"/>
                      </a:lnTo>
                      <a:lnTo>
                        <a:pt x="2536" y="2132"/>
                      </a:lnTo>
                      <a:lnTo>
                        <a:pt x="2532" y="2158"/>
                      </a:lnTo>
                      <a:lnTo>
                        <a:pt x="2532" y="2158"/>
                      </a:lnTo>
                      <a:lnTo>
                        <a:pt x="2530" y="2156"/>
                      </a:lnTo>
                      <a:lnTo>
                        <a:pt x="2530" y="2156"/>
                      </a:lnTo>
                      <a:lnTo>
                        <a:pt x="2528" y="2160"/>
                      </a:lnTo>
                      <a:lnTo>
                        <a:pt x="2524" y="2170"/>
                      </a:lnTo>
                      <a:lnTo>
                        <a:pt x="2524" y="2170"/>
                      </a:lnTo>
                      <a:lnTo>
                        <a:pt x="2520" y="2170"/>
                      </a:lnTo>
                      <a:lnTo>
                        <a:pt x="2516" y="2172"/>
                      </a:lnTo>
                      <a:lnTo>
                        <a:pt x="2508" y="2176"/>
                      </a:lnTo>
                      <a:lnTo>
                        <a:pt x="2502" y="2182"/>
                      </a:lnTo>
                      <a:lnTo>
                        <a:pt x="2498" y="2182"/>
                      </a:lnTo>
                      <a:lnTo>
                        <a:pt x="2492" y="2182"/>
                      </a:lnTo>
                      <a:lnTo>
                        <a:pt x="2492" y="2182"/>
                      </a:lnTo>
                      <a:lnTo>
                        <a:pt x="2486" y="2180"/>
                      </a:lnTo>
                      <a:lnTo>
                        <a:pt x="2478" y="2176"/>
                      </a:lnTo>
                      <a:lnTo>
                        <a:pt x="2460" y="2166"/>
                      </a:lnTo>
                      <a:lnTo>
                        <a:pt x="2460" y="2166"/>
                      </a:lnTo>
                      <a:lnTo>
                        <a:pt x="2444" y="2156"/>
                      </a:lnTo>
                      <a:lnTo>
                        <a:pt x="2438" y="2152"/>
                      </a:lnTo>
                      <a:lnTo>
                        <a:pt x="2432" y="2148"/>
                      </a:lnTo>
                      <a:lnTo>
                        <a:pt x="2432" y="2148"/>
                      </a:lnTo>
                      <a:lnTo>
                        <a:pt x="2418" y="2152"/>
                      </a:lnTo>
                      <a:lnTo>
                        <a:pt x="2412" y="2154"/>
                      </a:lnTo>
                      <a:lnTo>
                        <a:pt x="2406" y="2158"/>
                      </a:lnTo>
                      <a:lnTo>
                        <a:pt x="2406" y="2158"/>
                      </a:lnTo>
                      <a:lnTo>
                        <a:pt x="2408" y="2168"/>
                      </a:lnTo>
                      <a:lnTo>
                        <a:pt x="2412" y="2176"/>
                      </a:lnTo>
                      <a:lnTo>
                        <a:pt x="2414" y="2184"/>
                      </a:lnTo>
                      <a:lnTo>
                        <a:pt x="2416" y="2194"/>
                      </a:lnTo>
                      <a:lnTo>
                        <a:pt x="2416" y="2194"/>
                      </a:lnTo>
                      <a:lnTo>
                        <a:pt x="2402" y="2198"/>
                      </a:lnTo>
                      <a:lnTo>
                        <a:pt x="2398" y="2200"/>
                      </a:lnTo>
                      <a:lnTo>
                        <a:pt x="2394" y="2208"/>
                      </a:lnTo>
                      <a:lnTo>
                        <a:pt x="2394" y="2208"/>
                      </a:lnTo>
                      <a:lnTo>
                        <a:pt x="2390" y="2204"/>
                      </a:lnTo>
                      <a:lnTo>
                        <a:pt x="2384" y="2204"/>
                      </a:lnTo>
                      <a:lnTo>
                        <a:pt x="2378" y="2206"/>
                      </a:lnTo>
                      <a:lnTo>
                        <a:pt x="2372" y="2206"/>
                      </a:lnTo>
                      <a:lnTo>
                        <a:pt x="2372" y="2206"/>
                      </a:lnTo>
                      <a:lnTo>
                        <a:pt x="2362" y="2192"/>
                      </a:lnTo>
                      <a:lnTo>
                        <a:pt x="2356" y="2184"/>
                      </a:lnTo>
                      <a:lnTo>
                        <a:pt x="2350" y="2178"/>
                      </a:lnTo>
                      <a:lnTo>
                        <a:pt x="2350" y="2178"/>
                      </a:lnTo>
                      <a:lnTo>
                        <a:pt x="2348" y="2180"/>
                      </a:lnTo>
                      <a:lnTo>
                        <a:pt x="2346" y="2182"/>
                      </a:lnTo>
                      <a:lnTo>
                        <a:pt x="2340" y="2182"/>
                      </a:lnTo>
                      <a:lnTo>
                        <a:pt x="2334" y="2180"/>
                      </a:lnTo>
                      <a:lnTo>
                        <a:pt x="2332" y="2176"/>
                      </a:lnTo>
                      <a:lnTo>
                        <a:pt x="2332" y="2176"/>
                      </a:lnTo>
                      <a:lnTo>
                        <a:pt x="2328" y="2180"/>
                      </a:lnTo>
                      <a:lnTo>
                        <a:pt x="2326" y="2184"/>
                      </a:lnTo>
                      <a:lnTo>
                        <a:pt x="2322" y="2186"/>
                      </a:lnTo>
                      <a:lnTo>
                        <a:pt x="2322" y="2190"/>
                      </a:lnTo>
                      <a:lnTo>
                        <a:pt x="2322" y="2190"/>
                      </a:lnTo>
                      <a:lnTo>
                        <a:pt x="2318" y="2186"/>
                      </a:lnTo>
                      <a:lnTo>
                        <a:pt x="2316" y="2182"/>
                      </a:lnTo>
                      <a:lnTo>
                        <a:pt x="2314" y="2176"/>
                      </a:lnTo>
                      <a:lnTo>
                        <a:pt x="2316" y="2170"/>
                      </a:lnTo>
                      <a:lnTo>
                        <a:pt x="2316" y="2170"/>
                      </a:lnTo>
                      <a:lnTo>
                        <a:pt x="2296" y="2172"/>
                      </a:lnTo>
                      <a:lnTo>
                        <a:pt x="2288" y="2174"/>
                      </a:lnTo>
                      <a:lnTo>
                        <a:pt x="2286" y="2176"/>
                      </a:lnTo>
                      <a:lnTo>
                        <a:pt x="2284" y="2178"/>
                      </a:lnTo>
                      <a:lnTo>
                        <a:pt x="2284" y="2178"/>
                      </a:lnTo>
                      <a:lnTo>
                        <a:pt x="2282" y="2178"/>
                      </a:lnTo>
                      <a:lnTo>
                        <a:pt x="2280" y="2174"/>
                      </a:lnTo>
                      <a:lnTo>
                        <a:pt x="2282" y="2168"/>
                      </a:lnTo>
                      <a:lnTo>
                        <a:pt x="2282" y="2168"/>
                      </a:lnTo>
                      <a:lnTo>
                        <a:pt x="2284" y="2168"/>
                      </a:lnTo>
                      <a:lnTo>
                        <a:pt x="2288" y="2170"/>
                      </a:lnTo>
                      <a:lnTo>
                        <a:pt x="2288" y="2170"/>
                      </a:lnTo>
                      <a:lnTo>
                        <a:pt x="2288" y="2162"/>
                      </a:lnTo>
                      <a:lnTo>
                        <a:pt x="2282" y="2158"/>
                      </a:lnTo>
                      <a:lnTo>
                        <a:pt x="2270" y="2152"/>
                      </a:lnTo>
                      <a:lnTo>
                        <a:pt x="2270" y="2152"/>
                      </a:lnTo>
                      <a:lnTo>
                        <a:pt x="2266" y="2148"/>
                      </a:lnTo>
                      <a:lnTo>
                        <a:pt x="2266" y="2144"/>
                      </a:lnTo>
                      <a:lnTo>
                        <a:pt x="2264" y="2140"/>
                      </a:lnTo>
                      <a:lnTo>
                        <a:pt x="2258" y="2138"/>
                      </a:lnTo>
                      <a:lnTo>
                        <a:pt x="2258" y="2138"/>
                      </a:lnTo>
                      <a:lnTo>
                        <a:pt x="2262" y="2132"/>
                      </a:lnTo>
                      <a:lnTo>
                        <a:pt x="2264" y="2126"/>
                      </a:lnTo>
                      <a:lnTo>
                        <a:pt x="2260" y="2122"/>
                      </a:lnTo>
                      <a:lnTo>
                        <a:pt x="2256" y="2118"/>
                      </a:lnTo>
                      <a:lnTo>
                        <a:pt x="2244" y="2112"/>
                      </a:lnTo>
                      <a:lnTo>
                        <a:pt x="2238" y="2108"/>
                      </a:lnTo>
                      <a:lnTo>
                        <a:pt x="2236" y="2104"/>
                      </a:lnTo>
                      <a:lnTo>
                        <a:pt x="2236" y="2104"/>
                      </a:lnTo>
                      <a:lnTo>
                        <a:pt x="2232" y="2106"/>
                      </a:lnTo>
                      <a:lnTo>
                        <a:pt x="2232" y="2108"/>
                      </a:lnTo>
                      <a:lnTo>
                        <a:pt x="2232" y="2116"/>
                      </a:lnTo>
                      <a:lnTo>
                        <a:pt x="2232" y="2116"/>
                      </a:lnTo>
                      <a:lnTo>
                        <a:pt x="2230" y="2112"/>
                      </a:lnTo>
                      <a:lnTo>
                        <a:pt x="2228" y="2110"/>
                      </a:lnTo>
                      <a:lnTo>
                        <a:pt x="2222" y="2108"/>
                      </a:lnTo>
                      <a:lnTo>
                        <a:pt x="2216" y="2106"/>
                      </a:lnTo>
                      <a:lnTo>
                        <a:pt x="2214" y="2104"/>
                      </a:lnTo>
                      <a:lnTo>
                        <a:pt x="2212" y="2100"/>
                      </a:lnTo>
                      <a:lnTo>
                        <a:pt x="2212" y="2100"/>
                      </a:lnTo>
                      <a:lnTo>
                        <a:pt x="2212" y="2098"/>
                      </a:lnTo>
                      <a:lnTo>
                        <a:pt x="2214" y="2100"/>
                      </a:lnTo>
                      <a:lnTo>
                        <a:pt x="2216" y="2102"/>
                      </a:lnTo>
                      <a:lnTo>
                        <a:pt x="2218" y="2102"/>
                      </a:lnTo>
                      <a:lnTo>
                        <a:pt x="2218" y="2102"/>
                      </a:lnTo>
                      <a:lnTo>
                        <a:pt x="2218" y="2100"/>
                      </a:lnTo>
                      <a:lnTo>
                        <a:pt x="2220" y="2098"/>
                      </a:lnTo>
                      <a:lnTo>
                        <a:pt x="2220" y="2098"/>
                      </a:lnTo>
                      <a:lnTo>
                        <a:pt x="2218" y="2094"/>
                      </a:lnTo>
                      <a:lnTo>
                        <a:pt x="2214" y="2090"/>
                      </a:lnTo>
                      <a:lnTo>
                        <a:pt x="2212" y="2088"/>
                      </a:lnTo>
                      <a:lnTo>
                        <a:pt x="2212" y="2086"/>
                      </a:lnTo>
                      <a:lnTo>
                        <a:pt x="2212" y="2084"/>
                      </a:lnTo>
                      <a:lnTo>
                        <a:pt x="2212" y="2084"/>
                      </a:lnTo>
                      <a:lnTo>
                        <a:pt x="2214" y="2082"/>
                      </a:lnTo>
                      <a:lnTo>
                        <a:pt x="2214" y="2082"/>
                      </a:lnTo>
                      <a:lnTo>
                        <a:pt x="2218" y="2086"/>
                      </a:lnTo>
                      <a:lnTo>
                        <a:pt x="2226" y="2096"/>
                      </a:lnTo>
                      <a:lnTo>
                        <a:pt x="2226" y="2096"/>
                      </a:lnTo>
                      <a:lnTo>
                        <a:pt x="2236" y="2094"/>
                      </a:lnTo>
                      <a:lnTo>
                        <a:pt x="2240" y="2092"/>
                      </a:lnTo>
                      <a:lnTo>
                        <a:pt x="2242" y="2090"/>
                      </a:lnTo>
                      <a:lnTo>
                        <a:pt x="2240" y="2086"/>
                      </a:lnTo>
                      <a:lnTo>
                        <a:pt x="2240" y="2086"/>
                      </a:lnTo>
                      <a:lnTo>
                        <a:pt x="2240" y="2086"/>
                      </a:lnTo>
                      <a:lnTo>
                        <a:pt x="2238" y="2086"/>
                      </a:lnTo>
                      <a:lnTo>
                        <a:pt x="2236" y="2090"/>
                      </a:lnTo>
                      <a:lnTo>
                        <a:pt x="2236" y="2092"/>
                      </a:lnTo>
                      <a:lnTo>
                        <a:pt x="2236" y="2092"/>
                      </a:lnTo>
                      <a:lnTo>
                        <a:pt x="2220" y="2076"/>
                      </a:lnTo>
                      <a:lnTo>
                        <a:pt x="2220" y="2076"/>
                      </a:lnTo>
                      <a:lnTo>
                        <a:pt x="2224" y="2068"/>
                      </a:lnTo>
                      <a:lnTo>
                        <a:pt x="2228" y="2062"/>
                      </a:lnTo>
                      <a:lnTo>
                        <a:pt x="2228" y="2062"/>
                      </a:lnTo>
                      <a:lnTo>
                        <a:pt x="2222" y="2060"/>
                      </a:lnTo>
                      <a:lnTo>
                        <a:pt x="2220" y="2058"/>
                      </a:lnTo>
                      <a:lnTo>
                        <a:pt x="2214" y="2052"/>
                      </a:lnTo>
                      <a:lnTo>
                        <a:pt x="2210" y="2044"/>
                      </a:lnTo>
                      <a:lnTo>
                        <a:pt x="2206" y="2042"/>
                      </a:lnTo>
                      <a:lnTo>
                        <a:pt x="2202" y="2040"/>
                      </a:lnTo>
                      <a:lnTo>
                        <a:pt x="2202" y="2040"/>
                      </a:lnTo>
                      <a:lnTo>
                        <a:pt x="2204" y="2034"/>
                      </a:lnTo>
                      <a:lnTo>
                        <a:pt x="2206" y="2026"/>
                      </a:lnTo>
                      <a:lnTo>
                        <a:pt x="2206" y="2026"/>
                      </a:lnTo>
                      <a:lnTo>
                        <a:pt x="2200" y="2024"/>
                      </a:lnTo>
                      <a:lnTo>
                        <a:pt x="2194" y="2026"/>
                      </a:lnTo>
                      <a:lnTo>
                        <a:pt x="2188" y="2028"/>
                      </a:lnTo>
                      <a:lnTo>
                        <a:pt x="2186" y="2032"/>
                      </a:lnTo>
                      <a:lnTo>
                        <a:pt x="2186" y="2032"/>
                      </a:lnTo>
                      <a:lnTo>
                        <a:pt x="2180" y="2028"/>
                      </a:lnTo>
                      <a:lnTo>
                        <a:pt x="2176" y="2020"/>
                      </a:lnTo>
                      <a:lnTo>
                        <a:pt x="2172" y="2006"/>
                      </a:lnTo>
                      <a:lnTo>
                        <a:pt x="2168" y="1992"/>
                      </a:lnTo>
                      <a:lnTo>
                        <a:pt x="2162" y="1978"/>
                      </a:lnTo>
                      <a:lnTo>
                        <a:pt x="2162" y="1978"/>
                      </a:lnTo>
                      <a:lnTo>
                        <a:pt x="2168" y="1968"/>
                      </a:lnTo>
                      <a:lnTo>
                        <a:pt x="2172" y="1964"/>
                      </a:lnTo>
                      <a:lnTo>
                        <a:pt x="2174" y="1958"/>
                      </a:lnTo>
                      <a:lnTo>
                        <a:pt x="2174" y="1958"/>
                      </a:lnTo>
                      <a:lnTo>
                        <a:pt x="2168" y="1960"/>
                      </a:lnTo>
                      <a:lnTo>
                        <a:pt x="2162" y="1962"/>
                      </a:lnTo>
                      <a:lnTo>
                        <a:pt x="2156" y="1964"/>
                      </a:lnTo>
                      <a:lnTo>
                        <a:pt x="2148" y="1964"/>
                      </a:lnTo>
                      <a:lnTo>
                        <a:pt x="2148" y="1964"/>
                      </a:lnTo>
                      <a:lnTo>
                        <a:pt x="2148" y="1960"/>
                      </a:lnTo>
                      <a:lnTo>
                        <a:pt x="2146" y="1958"/>
                      </a:lnTo>
                      <a:lnTo>
                        <a:pt x="2144" y="1954"/>
                      </a:lnTo>
                      <a:lnTo>
                        <a:pt x="2142" y="1950"/>
                      </a:lnTo>
                      <a:lnTo>
                        <a:pt x="2142" y="1950"/>
                      </a:lnTo>
                      <a:lnTo>
                        <a:pt x="2136" y="1952"/>
                      </a:lnTo>
                      <a:lnTo>
                        <a:pt x="2128" y="1952"/>
                      </a:lnTo>
                      <a:lnTo>
                        <a:pt x="2116" y="1950"/>
                      </a:lnTo>
                      <a:lnTo>
                        <a:pt x="2110" y="1950"/>
                      </a:lnTo>
                      <a:lnTo>
                        <a:pt x="2104" y="1950"/>
                      </a:lnTo>
                      <a:lnTo>
                        <a:pt x="2100" y="1954"/>
                      </a:lnTo>
                      <a:lnTo>
                        <a:pt x="2094" y="1958"/>
                      </a:lnTo>
                      <a:lnTo>
                        <a:pt x="2094" y="1958"/>
                      </a:lnTo>
                      <a:lnTo>
                        <a:pt x="2092" y="1958"/>
                      </a:lnTo>
                      <a:lnTo>
                        <a:pt x="2090" y="1958"/>
                      </a:lnTo>
                      <a:lnTo>
                        <a:pt x="2088" y="1956"/>
                      </a:lnTo>
                      <a:lnTo>
                        <a:pt x="2086" y="1956"/>
                      </a:lnTo>
                      <a:lnTo>
                        <a:pt x="2086" y="1956"/>
                      </a:lnTo>
                      <a:lnTo>
                        <a:pt x="2082" y="1964"/>
                      </a:lnTo>
                      <a:lnTo>
                        <a:pt x="2078" y="1972"/>
                      </a:lnTo>
                      <a:lnTo>
                        <a:pt x="2078" y="1972"/>
                      </a:lnTo>
                      <a:lnTo>
                        <a:pt x="2070" y="1972"/>
                      </a:lnTo>
                      <a:lnTo>
                        <a:pt x="2066" y="1972"/>
                      </a:lnTo>
                      <a:lnTo>
                        <a:pt x="2064" y="1974"/>
                      </a:lnTo>
                      <a:lnTo>
                        <a:pt x="2064" y="1974"/>
                      </a:lnTo>
                      <a:lnTo>
                        <a:pt x="2068" y="1978"/>
                      </a:lnTo>
                      <a:lnTo>
                        <a:pt x="2070" y="1982"/>
                      </a:lnTo>
                      <a:lnTo>
                        <a:pt x="2080" y="1990"/>
                      </a:lnTo>
                      <a:lnTo>
                        <a:pt x="2088" y="1994"/>
                      </a:lnTo>
                      <a:lnTo>
                        <a:pt x="2096" y="2000"/>
                      </a:lnTo>
                      <a:lnTo>
                        <a:pt x="2096" y="2000"/>
                      </a:lnTo>
                      <a:lnTo>
                        <a:pt x="2096" y="2002"/>
                      </a:lnTo>
                      <a:lnTo>
                        <a:pt x="2094" y="2002"/>
                      </a:lnTo>
                      <a:lnTo>
                        <a:pt x="2090" y="2000"/>
                      </a:lnTo>
                      <a:lnTo>
                        <a:pt x="2082" y="1998"/>
                      </a:lnTo>
                      <a:lnTo>
                        <a:pt x="2078" y="1998"/>
                      </a:lnTo>
                      <a:lnTo>
                        <a:pt x="2074" y="1998"/>
                      </a:lnTo>
                      <a:lnTo>
                        <a:pt x="2074" y="1998"/>
                      </a:lnTo>
                      <a:lnTo>
                        <a:pt x="2076" y="2002"/>
                      </a:lnTo>
                      <a:lnTo>
                        <a:pt x="2078" y="2004"/>
                      </a:lnTo>
                      <a:lnTo>
                        <a:pt x="2084" y="2008"/>
                      </a:lnTo>
                      <a:lnTo>
                        <a:pt x="2088" y="2010"/>
                      </a:lnTo>
                      <a:lnTo>
                        <a:pt x="2090" y="2014"/>
                      </a:lnTo>
                      <a:lnTo>
                        <a:pt x="2092" y="2018"/>
                      </a:lnTo>
                      <a:lnTo>
                        <a:pt x="2092" y="2018"/>
                      </a:lnTo>
                      <a:lnTo>
                        <a:pt x="2086" y="2016"/>
                      </a:lnTo>
                      <a:lnTo>
                        <a:pt x="2084" y="2014"/>
                      </a:lnTo>
                      <a:lnTo>
                        <a:pt x="2078" y="2010"/>
                      </a:lnTo>
                      <a:lnTo>
                        <a:pt x="2072" y="2006"/>
                      </a:lnTo>
                      <a:lnTo>
                        <a:pt x="2068" y="2004"/>
                      </a:lnTo>
                      <a:lnTo>
                        <a:pt x="2064" y="2006"/>
                      </a:lnTo>
                      <a:lnTo>
                        <a:pt x="2064" y="2006"/>
                      </a:lnTo>
                      <a:lnTo>
                        <a:pt x="2064" y="2008"/>
                      </a:lnTo>
                      <a:lnTo>
                        <a:pt x="2064" y="2010"/>
                      </a:lnTo>
                      <a:lnTo>
                        <a:pt x="2070" y="2014"/>
                      </a:lnTo>
                      <a:lnTo>
                        <a:pt x="2080" y="2022"/>
                      </a:lnTo>
                      <a:lnTo>
                        <a:pt x="2080" y="2022"/>
                      </a:lnTo>
                      <a:lnTo>
                        <a:pt x="2076" y="2022"/>
                      </a:lnTo>
                      <a:lnTo>
                        <a:pt x="2072" y="2022"/>
                      </a:lnTo>
                      <a:lnTo>
                        <a:pt x="2068" y="2018"/>
                      </a:lnTo>
                      <a:lnTo>
                        <a:pt x="2062" y="2012"/>
                      </a:lnTo>
                      <a:lnTo>
                        <a:pt x="2060" y="2006"/>
                      </a:lnTo>
                      <a:lnTo>
                        <a:pt x="2060" y="2006"/>
                      </a:lnTo>
                      <a:lnTo>
                        <a:pt x="2050" y="2004"/>
                      </a:lnTo>
                      <a:lnTo>
                        <a:pt x="2044" y="2000"/>
                      </a:lnTo>
                      <a:lnTo>
                        <a:pt x="2040" y="1994"/>
                      </a:lnTo>
                      <a:lnTo>
                        <a:pt x="2038" y="1984"/>
                      </a:lnTo>
                      <a:lnTo>
                        <a:pt x="2038" y="1984"/>
                      </a:lnTo>
                      <a:lnTo>
                        <a:pt x="2034" y="1998"/>
                      </a:lnTo>
                      <a:lnTo>
                        <a:pt x="2036" y="2010"/>
                      </a:lnTo>
                      <a:lnTo>
                        <a:pt x="2040" y="2022"/>
                      </a:lnTo>
                      <a:lnTo>
                        <a:pt x="2048" y="2032"/>
                      </a:lnTo>
                      <a:lnTo>
                        <a:pt x="2066" y="2050"/>
                      </a:lnTo>
                      <a:lnTo>
                        <a:pt x="2074" y="2058"/>
                      </a:lnTo>
                      <a:lnTo>
                        <a:pt x="2082" y="2068"/>
                      </a:lnTo>
                      <a:lnTo>
                        <a:pt x="2082" y="2068"/>
                      </a:lnTo>
                      <a:lnTo>
                        <a:pt x="2080" y="2070"/>
                      </a:lnTo>
                      <a:lnTo>
                        <a:pt x="2078" y="2068"/>
                      </a:lnTo>
                      <a:lnTo>
                        <a:pt x="2074" y="2064"/>
                      </a:lnTo>
                      <a:lnTo>
                        <a:pt x="2074" y="2064"/>
                      </a:lnTo>
                      <a:lnTo>
                        <a:pt x="2072" y="2064"/>
                      </a:lnTo>
                      <a:lnTo>
                        <a:pt x="2070" y="2066"/>
                      </a:lnTo>
                      <a:lnTo>
                        <a:pt x="2070" y="2070"/>
                      </a:lnTo>
                      <a:lnTo>
                        <a:pt x="2066" y="2070"/>
                      </a:lnTo>
                      <a:lnTo>
                        <a:pt x="2066" y="2070"/>
                      </a:lnTo>
                      <a:lnTo>
                        <a:pt x="2072" y="2078"/>
                      </a:lnTo>
                      <a:lnTo>
                        <a:pt x="2076" y="2082"/>
                      </a:lnTo>
                      <a:lnTo>
                        <a:pt x="2080" y="2084"/>
                      </a:lnTo>
                      <a:lnTo>
                        <a:pt x="2080" y="2084"/>
                      </a:lnTo>
                      <a:lnTo>
                        <a:pt x="2078" y="2088"/>
                      </a:lnTo>
                      <a:lnTo>
                        <a:pt x="2076" y="2090"/>
                      </a:lnTo>
                      <a:lnTo>
                        <a:pt x="2074" y="2092"/>
                      </a:lnTo>
                      <a:lnTo>
                        <a:pt x="2072" y="2094"/>
                      </a:lnTo>
                      <a:lnTo>
                        <a:pt x="2072" y="2094"/>
                      </a:lnTo>
                      <a:lnTo>
                        <a:pt x="2072" y="2098"/>
                      </a:lnTo>
                      <a:lnTo>
                        <a:pt x="2074" y="2100"/>
                      </a:lnTo>
                      <a:lnTo>
                        <a:pt x="2078" y="2100"/>
                      </a:lnTo>
                      <a:lnTo>
                        <a:pt x="2084" y="2102"/>
                      </a:lnTo>
                      <a:lnTo>
                        <a:pt x="2086" y="2102"/>
                      </a:lnTo>
                      <a:lnTo>
                        <a:pt x="2086" y="2106"/>
                      </a:lnTo>
                      <a:lnTo>
                        <a:pt x="2086" y="2106"/>
                      </a:lnTo>
                      <a:lnTo>
                        <a:pt x="2090" y="2104"/>
                      </a:lnTo>
                      <a:lnTo>
                        <a:pt x="2094" y="2104"/>
                      </a:lnTo>
                      <a:lnTo>
                        <a:pt x="2098" y="2106"/>
                      </a:lnTo>
                      <a:lnTo>
                        <a:pt x="2104" y="2112"/>
                      </a:lnTo>
                      <a:lnTo>
                        <a:pt x="2106" y="2112"/>
                      </a:lnTo>
                      <a:lnTo>
                        <a:pt x="2110" y="2114"/>
                      </a:lnTo>
                      <a:lnTo>
                        <a:pt x="2110" y="2114"/>
                      </a:lnTo>
                      <a:lnTo>
                        <a:pt x="2106" y="2108"/>
                      </a:lnTo>
                      <a:lnTo>
                        <a:pt x="2100" y="2100"/>
                      </a:lnTo>
                      <a:lnTo>
                        <a:pt x="2090" y="2096"/>
                      </a:lnTo>
                      <a:lnTo>
                        <a:pt x="2084" y="2094"/>
                      </a:lnTo>
                      <a:lnTo>
                        <a:pt x="2080" y="2096"/>
                      </a:lnTo>
                      <a:lnTo>
                        <a:pt x="2080" y="2096"/>
                      </a:lnTo>
                      <a:lnTo>
                        <a:pt x="2080" y="2092"/>
                      </a:lnTo>
                      <a:lnTo>
                        <a:pt x="2082" y="2088"/>
                      </a:lnTo>
                      <a:lnTo>
                        <a:pt x="2086" y="2082"/>
                      </a:lnTo>
                      <a:lnTo>
                        <a:pt x="2086" y="2082"/>
                      </a:lnTo>
                      <a:lnTo>
                        <a:pt x="2092" y="2084"/>
                      </a:lnTo>
                      <a:lnTo>
                        <a:pt x="2096" y="2088"/>
                      </a:lnTo>
                      <a:lnTo>
                        <a:pt x="2106" y="2094"/>
                      </a:lnTo>
                      <a:lnTo>
                        <a:pt x="2110" y="2098"/>
                      </a:lnTo>
                      <a:lnTo>
                        <a:pt x="2116" y="2100"/>
                      </a:lnTo>
                      <a:lnTo>
                        <a:pt x="2122" y="2100"/>
                      </a:lnTo>
                      <a:lnTo>
                        <a:pt x="2130" y="2098"/>
                      </a:lnTo>
                      <a:lnTo>
                        <a:pt x="2130" y="2098"/>
                      </a:lnTo>
                      <a:lnTo>
                        <a:pt x="2134" y="2106"/>
                      </a:lnTo>
                      <a:lnTo>
                        <a:pt x="2136" y="2112"/>
                      </a:lnTo>
                      <a:lnTo>
                        <a:pt x="2140" y="2120"/>
                      </a:lnTo>
                      <a:lnTo>
                        <a:pt x="2146" y="2128"/>
                      </a:lnTo>
                      <a:lnTo>
                        <a:pt x="2146" y="2128"/>
                      </a:lnTo>
                      <a:lnTo>
                        <a:pt x="2150" y="2130"/>
                      </a:lnTo>
                      <a:lnTo>
                        <a:pt x="2152" y="2128"/>
                      </a:lnTo>
                      <a:lnTo>
                        <a:pt x="2154" y="2128"/>
                      </a:lnTo>
                      <a:lnTo>
                        <a:pt x="2156" y="2126"/>
                      </a:lnTo>
                      <a:lnTo>
                        <a:pt x="2156" y="2126"/>
                      </a:lnTo>
                      <a:lnTo>
                        <a:pt x="2158" y="2132"/>
                      </a:lnTo>
                      <a:lnTo>
                        <a:pt x="2160" y="2136"/>
                      </a:lnTo>
                      <a:lnTo>
                        <a:pt x="2160" y="2136"/>
                      </a:lnTo>
                      <a:lnTo>
                        <a:pt x="2156" y="2138"/>
                      </a:lnTo>
                      <a:lnTo>
                        <a:pt x="2152" y="2138"/>
                      </a:lnTo>
                      <a:lnTo>
                        <a:pt x="2148" y="2136"/>
                      </a:lnTo>
                      <a:lnTo>
                        <a:pt x="2144" y="2132"/>
                      </a:lnTo>
                      <a:lnTo>
                        <a:pt x="2138" y="2124"/>
                      </a:lnTo>
                      <a:lnTo>
                        <a:pt x="2132" y="2116"/>
                      </a:lnTo>
                      <a:lnTo>
                        <a:pt x="2132" y="2116"/>
                      </a:lnTo>
                      <a:lnTo>
                        <a:pt x="2128" y="2116"/>
                      </a:lnTo>
                      <a:lnTo>
                        <a:pt x="2124" y="2116"/>
                      </a:lnTo>
                      <a:lnTo>
                        <a:pt x="2122" y="2118"/>
                      </a:lnTo>
                      <a:lnTo>
                        <a:pt x="2118" y="2118"/>
                      </a:lnTo>
                      <a:lnTo>
                        <a:pt x="2118" y="2118"/>
                      </a:lnTo>
                      <a:lnTo>
                        <a:pt x="2124" y="2120"/>
                      </a:lnTo>
                      <a:lnTo>
                        <a:pt x="2128" y="2126"/>
                      </a:lnTo>
                      <a:lnTo>
                        <a:pt x="2138" y="2138"/>
                      </a:lnTo>
                      <a:lnTo>
                        <a:pt x="2144" y="2150"/>
                      </a:lnTo>
                      <a:lnTo>
                        <a:pt x="2146" y="2164"/>
                      </a:lnTo>
                      <a:lnTo>
                        <a:pt x="2146" y="2164"/>
                      </a:lnTo>
                      <a:lnTo>
                        <a:pt x="2140" y="2158"/>
                      </a:lnTo>
                      <a:lnTo>
                        <a:pt x="2134" y="2152"/>
                      </a:lnTo>
                      <a:lnTo>
                        <a:pt x="2126" y="2148"/>
                      </a:lnTo>
                      <a:lnTo>
                        <a:pt x="2122" y="2140"/>
                      </a:lnTo>
                      <a:lnTo>
                        <a:pt x="2122" y="2140"/>
                      </a:lnTo>
                      <a:lnTo>
                        <a:pt x="2118" y="2144"/>
                      </a:lnTo>
                      <a:lnTo>
                        <a:pt x="2114" y="2148"/>
                      </a:lnTo>
                      <a:lnTo>
                        <a:pt x="2104" y="2152"/>
                      </a:lnTo>
                      <a:lnTo>
                        <a:pt x="2104" y="2152"/>
                      </a:lnTo>
                      <a:lnTo>
                        <a:pt x="2112" y="2162"/>
                      </a:lnTo>
                      <a:lnTo>
                        <a:pt x="2118" y="2174"/>
                      </a:lnTo>
                      <a:lnTo>
                        <a:pt x="2118" y="2174"/>
                      </a:lnTo>
                      <a:lnTo>
                        <a:pt x="2122" y="2172"/>
                      </a:lnTo>
                      <a:lnTo>
                        <a:pt x="2124" y="2170"/>
                      </a:lnTo>
                      <a:lnTo>
                        <a:pt x="2124" y="2170"/>
                      </a:lnTo>
                      <a:lnTo>
                        <a:pt x="2126" y="2170"/>
                      </a:lnTo>
                      <a:lnTo>
                        <a:pt x="2128" y="2174"/>
                      </a:lnTo>
                      <a:lnTo>
                        <a:pt x="2130" y="2176"/>
                      </a:lnTo>
                      <a:lnTo>
                        <a:pt x="2134" y="2176"/>
                      </a:lnTo>
                      <a:lnTo>
                        <a:pt x="2134" y="2176"/>
                      </a:lnTo>
                      <a:lnTo>
                        <a:pt x="2130" y="2180"/>
                      </a:lnTo>
                      <a:lnTo>
                        <a:pt x="2126" y="2184"/>
                      </a:lnTo>
                      <a:lnTo>
                        <a:pt x="2122" y="2186"/>
                      </a:lnTo>
                      <a:lnTo>
                        <a:pt x="2118" y="2188"/>
                      </a:lnTo>
                      <a:lnTo>
                        <a:pt x="2118" y="2188"/>
                      </a:lnTo>
                      <a:lnTo>
                        <a:pt x="2116" y="2184"/>
                      </a:lnTo>
                      <a:lnTo>
                        <a:pt x="2114" y="2180"/>
                      </a:lnTo>
                      <a:lnTo>
                        <a:pt x="2102" y="2178"/>
                      </a:lnTo>
                      <a:lnTo>
                        <a:pt x="2102" y="2178"/>
                      </a:lnTo>
                      <a:lnTo>
                        <a:pt x="2106" y="2186"/>
                      </a:lnTo>
                      <a:lnTo>
                        <a:pt x="2110" y="2194"/>
                      </a:lnTo>
                      <a:lnTo>
                        <a:pt x="2122" y="2212"/>
                      </a:lnTo>
                      <a:lnTo>
                        <a:pt x="2134" y="2230"/>
                      </a:lnTo>
                      <a:lnTo>
                        <a:pt x="2136" y="2240"/>
                      </a:lnTo>
                      <a:lnTo>
                        <a:pt x="2140" y="2248"/>
                      </a:lnTo>
                      <a:lnTo>
                        <a:pt x="2140" y="2248"/>
                      </a:lnTo>
                      <a:lnTo>
                        <a:pt x="2132" y="2242"/>
                      </a:lnTo>
                      <a:lnTo>
                        <a:pt x="2126" y="2236"/>
                      </a:lnTo>
                      <a:lnTo>
                        <a:pt x="2112" y="2224"/>
                      </a:lnTo>
                      <a:lnTo>
                        <a:pt x="2112" y="2224"/>
                      </a:lnTo>
                      <a:lnTo>
                        <a:pt x="2110" y="2238"/>
                      </a:lnTo>
                      <a:lnTo>
                        <a:pt x="2110" y="2248"/>
                      </a:lnTo>
                      <a:lnTo>
                        <a:pt x="2110" y="2248"/>
                      </a:lnTo>
                      <a:lnTo>
                        <a:pt x="2104" y="2240"/>
                      </a:lnTo>
                      <a:lnTo>
                        <a:pt x="2100" y="2230"/>
                      </a:lnTo>
                      <a:lnTo>
                        <a:pt x="2094" y="2222"/>
                      </a:lnTo>
                      <a:lnTo>
                        <a:pt x="2088" y="2220"/>
                      </a:lnTo>
                      <a:lnTo>
                        <a:pt x="2084" y="2218"/>
                      </a:lnTo>
                      <a:lnTo>
                        <a:pt x="2084" y="2218"/>
                      </a:lnTo>
                      <a:lnTo>
                        <a:pt x="2082" y="2220"/>
                      </a:lnTo>
                      <a:lnTo>
                        <a:pt x="2084" y="2224"/>
                      </a:lnTo>
                      <a:lnTo>
                        <a:pt x="2084" y="2230"/>
                      </a:lnTo>
                      <a:lnTo>
                        <a:pt x="2086" y="2234"/>
                      </a:lnTo>
                      <a:lnTo>
                        <a:pt x="2086" y="2234"/>
                      </a:lnTo>
                      <a:lnTo>
                        <a:pt x="2076" y="2230"/>
                      </a:lnTo>
                      <a:lnTo>
                        <a:pt x="2068" y="2224"/>
                      </a:lnTo>
                      <a:lnTo>
                        <a:pt x="2064" y="2220"/>
                      </a:lnTo>
                      <a:lnTo>
                        <a:pt x="2064" y="2214"/>
                      </a:lnTo>
                      <a:lnTo>
                        <a:pt x="2062" y="2210"/>
                      </a:lnTo>
                      <a:lnTo>
                        <a:pt x="2064" y="2204"/>
                      </a:lnTo>
                      <a:lnTo>
                        <a:pt x="2064" y="2204"/>
                      </a:lnTo>
                      <a:lnTo>
                        <a:pt x="2056" y="2194"/>
                      </a:lnTo>
                      <a:lnTo>
                        <a:pt x="2048" y="2186"/>
                      </a:lnTo>
                      <a:lnTo>
                        <a:pt x="2040" y="2178"/>
                      </a:lnTo>
                      <a:lnTo>
                        <a:pt x="2032" y="2170"/>
                      </a:lnTo>
                      <a:lnTo>
                        <a:pt x="2032" y="2170"/>
                      </a:lnTo>
                      <a:lnTo>
                        <a:pt x="2036" y="2158"/>
                      </a:lnTo>
                      <a:lnTo>
                        <a:pt x="2036" y="2152"/>
                      </a:lnTo>
                      <a:lnTo>
                        <a:pt x="2034" y="2146"/>
                      </a:lnTo>
                      <a:lnTo>
                        <a:pt x="2034" y="2146"/>
                      </a:lnTo>
                      <a:lnTo>
                        <a:pt x="2036" y="2144"/>
                      </a:lnTo>
                      <a:lnTo>
                        <a:pt x="2038" y="2146"/>
                      </a:lnTo>
                      <a:lnTo>
                        <a:pt x="2042" y="2148"/>
                      </a:lnTo>
                      <a:lnTo>
                        <a:pt x="2044" y="2148"/>
                      </a:lnTo>
                      <a:lnTo>
                        <a:pt x="2044" y="2148"/>
                      </a:lnTo>
                      <a:lnTo>
                        <a:pt x="2044" y="2140"/>
                      </a:lnTo>
                      <a:lnTo>
                        <a:pt x="2044" y="2140"/>
                      </a:lnTo>
                      <a:lnTo>
                        <a:pt x="2034" y="2138"/>
                      </a:lnTo>
                      <a:lnTo>
                        <a:pt x="2030" y="2136"/>
                      </a:lnTo>
                      <a:lnTo>
                        <a:pt x="2028" y="2130"/>
                      </a:lnTo>
                      <a:lnTo>
                        <a:pt x="2028" y="2130"/>
                      </a:lnTo>
                      <a:lnTo>
                        <a:pt x="2026" y="2132"/>
                      </a:lnTo>
                      <a:lnTo>
                        <a:pt x="2026" y="2132"/>
                      </a:lnTo>
                      <a:lnTo>
                        <a:pt x="2026" y="2136"/>
                      </a:lnTo>
                      <a:lnTo>
                        <a:pt x="2028" y="2138"/>
                      </a:lnTo>
                      <a:lnTo>
                        <a:pt x="2028" y="2140"/>
                      </a:lnTo>
                      <a:lnTo>
                        <a:pt x="2026" y="2140"/>
                      </a:lnTo>
                      <a:lnTo>
                        <a:pt x="2026" y="2140"/>
                      </a:lnTo>
                      <a:lnTo>
                        <a:pt x="2018" y="2136"/>
                      </a:lnTo>
                      <a:lnTo>
                        <a:pt x="2014" y="2130"/>
                      </a:lnTo>
                      <a:lnTo>
                        <a:pt x="2004" y="2116"/>
                      </a:lnTo>
                      <a:lnTo>
                        <a:pt x="2004" y="2116"/>
                      </a:lnTo>
                      <a:lnTo>
                        <a:pt x="2002" y="2116"/>
                      </a:lnTo>
                      <a:lnTo>
                        <a:pt x="2000" y="2116"/>
                      </a:lnTo>
                      <a:lnTo>
                        <a:pt x="1998" y="2120"/>
                      </a:lnTo>
                      <a:lnTo>
                        <a:pt x="1996" y="2124"/>
                      </a:lnTo>
                      <a:lnTo>
                        <a:pt x="1996" y="2126"/>
                      </a:lnTo>
                      <a:lnTo>
                        <a:pt x="1994" y="2126"/>
                      </a:lnTo>
                      <a:lnTo>
                        <a:pt x="1994" y="2126"/>
                      </a:lnTo>
                      <a:lnTo>
                        <a:pt x="1992" y="2122"/>
                      </a:lnTo>
                      <a:lnTo>
                        <a:pt x="1992" y="2116"/>
                      </a:lnTo>
                      <a:lnTo>
                        <a:pt x="1996" y="2108"/>
                      </a:lnTo>
                      <a:lnTo>
                        <a:pt x="1996" y="2108"/>
                      </a:lnTo>
                      <a:lnTo>
                        <a:pt x="1994" y="2106"/>
                      </a:lnTo>
                      <a:lnTo>
                        <a:pt x="1992" y="2104"/>
                      </a:lnTo>
                      <a:lnTo>
                        <a:pt x="1990" y="2098"/>
                      </a:lnTo>
                      <a:lnTo>
                        <a:pt x="1990" y="2098"/>
                      </a:lnTo>
                      <a:lnTo>
                        <a:pt x="1980" y="2090"/>
                      </a:lnTo>
                      <a:lnTo>
                        <a:pt x="1972" y="2084"/>
                      </a:lnTo>
                      <a:lnTo>
                        <a:pt x="1964" y="2076"/>
                      </a:lnTo>
                      <a:lnTo>
                        <a:pt x="1960" y="2072"/>
                      </a:lnTo>
                      <a:lnTo>
                        <a:pt x="1958" y="2066"/>
                      </a:lnTo>
                      <a:lnTo>
                        <a:pt x="1958" y="2066"/>
                      </a:lnTo>
                      <a:lnTo>
                        <a:pt x="1954" y="2062"/>
                      </a:lnTo>
                      <a:lnTo>
                        <a:pt x="1948" y="2058"/>
                      </a:lnTo>
                      <a:lnTo>
                        <a:pt x="1940" y="2048"/>
                      </a:lnTo>
                      <a:lnTo>
                        <a:pt x="1936" y="2042"/>
                      </a:lnTo>
                      <a:lnTo>
                        <a:pt x="1930" y="2038"/>
                      </a:lnTo>
                      <a:lnTo>
                        <a:pt x="1924" y="2034"/>
                      </a:lnTo>
                      <a:lnTo>
                        <a:pt x="1914" y="2032"/>
                      </a:lnTo>
                      <a:lnTo>
                        <a:pt x="1914" y="2032"/>
                      </a:lnTo>
                      <a:lnTo>
                        <a:pt x="1914" y="2030"/>
                      </a:lnTo>
                      <a:lnTo>
                        <a:pt x="1914" y="2028"/>
                      </a:lnTo>
                      <a:lnTo>
                        <a:pt x="1916" y="2024"/>
                      </a:lnTo>
                      <a:lnTo>
                        <a:pt x="1916" y="2024"/>
                      </a:lnTo>
                      <a:lnTo>
                        <a:pt x="1914" y="2020"/>
                      </a:lnTo>
                      <a:lnTo>
                        <a:pt x="1912" y="2016"/>
                      </a:lnTo>
                      <a:lnTo>
                        <a:pt x="1908" y="2014"/>
                      </a:lnTo>
                      <a:lnTo>
                        <a:pt x="1904" y="2010"/>
                      </a:lnTo>
                      <a:lnTo>
                        <a:pt x="1904" y="2010"/>
                      </a:lnTo>
                      <a:lnTo>
                        <a:pt x="1904" y="1998"/>
                      </a:lnTo>
                      <a:lnTo>
                        <a:pt x="1900" y="1982"/>
                      </a:lnTo>
                      <a:lnTo>
                        <a:pt x="1900" y="1982"/>
                      </a:lnTo>
                      <a:lnTo>
                        <a:pt x="1894" y="1958"/>
                      </a:lnTo>
                      <a:lnTo>
                        <a:pt x="1890" y="1934"/>
                      </a:lnTo>
                      <a:lnTo>
                        <a:pt x="1890" y="1934"/>
                      </a:lnTo>
                      <a:lnTo>
                        <a:pt x="1888" y="1934"/>
                      </a:lnTo>
                      <a:lnTo>
                        <a:pt x="1886" y="1934"/>
                      </a:lnTo>
                      <a:lnTo>
                        <a:pt x="1884" y="1934"/>
                      </a:lnTo>
                      <a:lnTo>
                        <a:pt x="1880" y="1934"/>
                      </a:lnTo>
                      <a:lnTo>
                        <a:pt x="1880" y="1934"/>
                      </a:lnTo>
                      <a:lnTo>
                        <a:pt x="1870" y="1924"/>
                      </a:lnTo>
                      <a:lnTo>
                        <a:pt x="1860" y="1914"/>
                      </a:lnTo>
                      <a:lnTo>
                        <a:pt x="1848" y="1906"/>
                      </a:lnTo>
                      <a:lnTo>
                        <a:pt x="1840" y="1904"/>
                      </a:lnTo>
                      <a:lnTo>
                        <a:pt x="1832" y="1902"/>
                      </a:lnTo>
                      <a:lnTo>
                        <a:pt x="1832" y="1902"/>
                      </a:lnTo>
                      <a:lnTo>
                        <a:pt x="1826" y="1896"/>
                      </a:lnTo>
                      <a:lnTo>
                        <a:pt x="1820" y="1892"/>
                      </a:lnTo>
                      <a:lnTo>
                        <a:pt x="1806" y="1884"/>
                      </a:lnTo>
                      <a:lnTo>
                        <a:pt x="1788" y="1880"/>
                      </a:lnTo>
                      <a:lnTo>
                        <a:pt x="1772" y="1874"/>
                      </a:lnTo>
                      <a:lnTo>
                        <a:pt x="1772" y="1874"/>
                      </a:lnTo>
                      <a:lnTo>
                        <a:pt x="1774" y="1872"/>
                      </a:lnTo>
                      <a:lnTo>
                        <a:pt x="1778" y="1872"/>
                      </a:lnTo>
                      <a:lnTo>
                        <a:pt x="1786" y="1874"/>
                      </a:lnTo>
                      <a:lnTo>
                        <a:pt x="1786" y="1874"/>
                      </a:lnTo>
                      <a:lnTo>
                        <a:pt x="1776" y="1864"/>
                      </a:lnTo>
                      <a:lnTo>
                        <a:pt x="1766" y="1860"/>
                      </a:lnTo>
                      <a:lnTo>
                        <a:pt x="1756" y="1856"/>
                      </a:lnTo>
                      <a:lnTo>
                        <a:pt x="1742" y="1856"/>
                      </a:lnTo>
                      <a:lnTo>
                        <a:pt x="1742" y="1856"/>
                      </a:lnTo>
                      <a:lnTo>
                        <a:pt x="1742" y="1854"/>
                      </a:lnTo>
                      <a:lnTo>
                        <a:pt x="1746" y="1852"/>
                      </a:lnTo>
                      <a:lnTo>
                        <a:pt x="1750" y="1852"/>
                      </a:lnTo>
                      <a:lnTo>
                        <a:pt x="1752" y="1850"/>
                      </a:lnTo>
                      <a:lnTo>
                        <a:pt x="1752" y="1850"/>
                      </a:lnTo>
                      <a:lnTo>
                        <a:pt x="1746" y="1848"/>
                      </a:lnTo>
                      <a:lnTo>
                        <a:pt x="1738" y="1846"/>
                      </a:lnTo>
                      <a:lnTo>
                        <a:pt x="1732" y="1846"/>
                      </a:lnTo>
                      <a:lnTo>
                        <a:pt x="1728" y="1848"/>
                      </a:lnTo>
                      <a:lnTo>
                        <a:pt x="1726" y="1850"/>
                      </a:lnTo>
                      <a:lnTo>
                        <a:pt x="1726" y="1850"/>
                      </a:lnTo>
                      <a:lnTo>
                        <a:pt x="1722" y="1844"/>
                      </a:lnTo>
                      <a:lnTo>
                        <a:pt x="1716" y="1838"/>
                      </a:lnTo>
                      <a:lnTo>
                        <a:pt x="1700" y="1828"/>
                      </a:lnTo>
                      <a:lnTo>
                        <a:pt x="1688" y="1818"/>
                      </a:lnTo>
                      <a:lnTo>
                        <a:pt x="1682" y="1812"/>
                      </a:lnTo>
                      <a:lnTo>
                        <a:pt x="1680" y="1804"/>
                      </a:lnTo>
                      <a:lnTo>
                        <a:pt x="1680" y="1804"/>
                      </a:lnTo>
                      <a:lnTo>
                        <a:pt x="1674" y="1800"/>
                      </a:lnTo>
                      <a:lnTo>
                        <a:pt x="1672" y="1798"/>
                      </a:lnTo>
                      <a:lnTo>
                        <a:pt x="1666" y="1796"/>
                      </a:lnTo>
                      <a:lnTo>
                        <a:pt x="1666" y="1796"/>
                      </a:lnTo>
                      <a:lnTo>
                        <a:pt x="1664" y="1786"/>
                      </a:lnTo>
                      <a:lnTo>
                        <a:pt x="1660" y="1772"/>
                      </a:lnTo>
                      <a:lnTo>
                        <a:pt x="1660" y="1772"/>
                      </a:lnTo>
                      <a:lnTo>
                        <a:pt x="1672" y="1772"/>
                      </a:lnTo>
                      <a:lnTo>
                        <a:pt x="1672" y="1772"/>
                      </a:lnTo>
                      <a:lnTo>
                        <a:pt x="1670" y="1770"/>
                      </a:lnTo>
                      <a:lnTo>
                        <a:pt x="1666" y="1770"/>
                      </a:lnTo>
                      <a:lnTo>
                        <a:pt x="1660" y="1770"/>
                      </a:lnTo>
                      <a:lnTo>
                        <a:pt x="1660" y="1770"/>
                      </a:lnTo>
                      <a:lnTo>
                        <a:pt x="1654" y="1762"/>
                      </a:lnTo>
                      <a:lnTo>
                        <a:pt x="1650" y="1756"/>
                      </a:lnTo>
                      <a:lnTo>
                        <a:pt x="1650" y="1756"/>
                      </a:lnTo>
                      <a:lnTo>
                        <a:pt x="1648" y="1758"/>
                      </a:lnTo>
                      <a:lnTo>
                        <a:pt x="1650" y="1760"/>
                      </a:lnTo>
                      <a:lnTo>
                        <a:pt x="1652" y="1762"/>
                      </a:lnTo>
                      <a:lnTo>
                        <a:pt x="1654" y="1766"/>
                      </a:lnTo>
                      <a:lnTo>
                        <a:pt x="1654" y="1766"/>
                      </a:lnTo>
                      <a:lnTo>
                        <a:pt x="1646" y="1764"/>
                      </a:lnTo>
                      <a:lnTo>
                        <a:pt x="1642" y="1760"/>
                      </a:lnTo>
                      <a:lnTo>
                        <a:pt x="1638" y="1754"/>
                      </a:lnTo>
                      <a:lnTo>
                        <a:pt x="1640" y="1746"/>
                      </a:lnTo>
                      <a:lnTo>
                        <a:pt x="1640" y="1746"/>
                      </a:lnTo>
                      <a:lnTo>
                        <a:pt x="1636" y="1746"/>
                      </a:lnTo>
                      <a:lnTo>
                        <a:pt x="1634" y="1744"/>
                      </a:lnTo>
                      <a:lnTo>
                        <a:pt x="1634" y="1744"/>
                      </a:lnTo>
                      <a:lnTo>
                        <a:pt x="1630" y="1752"/>
                      </a:lnTo>
                      <a:lnTo>
                        <a:pt x="1628" y="1762"/>
                      </a:lnTo>
                      <a:lnTo>
                        <a:pt x="1628" y="1778"/>
                      </a:lnTo>
                      <a:lnTo>
                        <a:pt x="1628" y="1778"/>
                      </a:lnTo>
                      <a:lnTo>
                        <a:pt x="1622" y="1776"/>
                      </a:lnTo>
                      <a:lnTo>
                        <a:pt x="1618" y="1774"/>
                      </a:lnTo>
                      <a:lnTo>
                        <a:pt x="1612" y="1764"/>
                      </a:lnTo>
                      <a:lnTo>
                        <a:pt x="1606" y="1754"/>
                      </a:lnTo>
                      <a:lnTo>
                        <a:pt x="1600" y="1742"/>
                      </a:lnTo>
                      <a:lnTo>
                        <a:pt x="1600" y="1742"/>
                      </a:lnTo>
                      <a:lnTo>
                        <a:pt x="1602" y="1738"/>
                      </a:lnTo>
                      <a:lnTo>
                        <a:pt x="1606" y="1734"/>
                      </a:lnTo>
                      <a:lnTo>
                        <a:pt x="1606" y="1734"/>
                      </a:lnTo>
                      <a:lnTo>
                        <a:pt x="1602" y="1726"/>
                      </a:lnTo>
                      <a:lnTo>
                        <a:pt x="1596" y="1724"/>
                      </a:lnTo>
                      <a:lnTo>
                        <a:pt x="1590" y="1724"/>
                      </a:lnTo>
                      <a:lnTo>
                        <a:pt x="1582" y="1724"/>
                      </a:lnTo>
                      <a:lnTo>
                        <a:pt x="1582" y="1724"/>
                      </a:lnTo>
                      <a:lnTo>
                        <a:pt x="1580" y="1726"/>
                      </a:lnTo>
                      <a:lnTo>
                        <a:pt x="1580" y="1728"/>
                      </a:lnTo>
                      <a:lnTo>
                        <a:pt x="1580" y="1730"/>
                      </a:lnTo>
                      <a:lnTo>
                        <a:pt x="1580" y="1736"/>
                      </a:lnTo>
                      <a:lnTo>
                        <a:pt x="1580" y="1736"/>
                      </a:lnTo>
                      <a:lnTo>
                        <a:pt x="1574" y="1736"/>
                      </a:lnTo>
                      <a:lnTo>
                        <a:pt x="1572" y="1738"/>
                      </a:lnTo>
                      <a:lnTo>
                        <a:pt x="1568" y="1742"/>
                      </a:lnTo>
                      <a:lnTo>
                        <a:pt x="1564" y="1744"/>
                      </a:lnTo>
                      <a:lnTo>
                        <a:pt x="1564" y="1744"/>
                      </a:lnTo>
                      <a:lnTo>
                        <a:pt x="1562" y="1744"/>
                      </a:lnTo>
                      <a:lnTo>
                        <a:pt x="1562" y="1744"/>
                      </a:lnTo>
                      <a:lnTo>
                        <a:pt x="1562" y="1740"/>
                      </a:lnTo>
                      <a:lnTo>
                        <a:pt x="1562" y="1740"/>
                      </a:lnTo>
                      <a:lnTo>
                        <a:pt x="1556" y="1744"/>
                      </a:lnTo>
                      <a:lnTo>
                        <a:pt x="1556" y="1748"/>
                      </a:lnTo>
                      <a:lnTo>
                        <a:pt x="1556" y="1754"/>
                      </a:lnTo>
                      <a:lnTo>
                        <a:pt x="1558" y="1758"/>
                      </a:lnTo>
                      <a:lnTo>
                        <a:pt x="1564" y="1768"/>
                      </a:lnTo>
                      <a:lnTo>
                        <a:pt x="1572" y="1776"/>
                      </a:lnTo>
                      <a:lnTo>
                        <a:pt x="1572" y="1776"/>
                      </a:lnTo>
                      <a:lnTo>
                        <a:pt x="1570" y="1782"/>
                      </a:lnTo>
                      <a:lnTo>
                        <a:pt x="1568" y="1786"/>
                      </a:lnTo>
                      <a:lnTo>
                        <a:pt x="1564" y="1788"/>
                      </a:lnTo>
                      <a:lnTo>
                        <a:pt x="1564" y="1788"/>
                      </a:lnTo>
                      <a:lnTo>
                        <a:pt x="1568" y="1800"/>
                      </a:lnTo>
                      <a:lnTo>
                        <a:pt x="1574" y="1810"/>
                      </a:lnTo>
                      <a:lnTo>
                        <a:pt x="1580" y="1820"/>
                      </a:lnTo>
                      <a:lnTo>
                        <a:pt x="1588" y="1828"/>
                      </a:lnTo>
                      <a:lnTo>
                        <a:pt x="1598" y="1834"/>
                      </a:lnTo>
                      <a:lnTo>
                        <a:pt x="1608" y="1840"/>
                      </a:lnTo>
                      <a:lnTo>
                        <a:pt x="1630" y="1850"/>
                      </a:lnTo>
                      <a:lnTo>
                        <a:pt x="1630" y="1850"/>
                      </a:lnTo>
                      <a:lnTo>
                        <a:pt x="1662" y="1892"/>
                      </a:lnTo>
                      <a:lnTo>
                        <a:pt x="1694" y="1934"/>
                      </a:lnTo>
                      <a:lnTo>
                        <a:pt x="1694" y="1934"/>
                      </a:lnTo>
                      <a:lnTo>
                        <a:pt x="1700" y="1940"/>
                      </a:lnTo>
                      <a:lnTo>
                        <a:pt x="1708" y="1944"/>
                      </a:lnTo>
                      <a:lnTo>
                        <a:pt x="1716" y="1946"/>
                      </a:lnTo>
                      <a:lnTo>
                        <a:pt x="1724" y="1948"/>
                      </a:lnTo>
                      <a:lnTo>
                        <a:pt x="1742" y="1948"/>
                      </a:lnTo>
                      <a:lnTo>
                        <a:pt x="1760" y="1946"/>
                      </a:lnTo>
                      <a:lnTo>
                        <a:pt x="1760" y="1946"/>
                      </a:lnTo>
                      <a:lnTo>
                        <a:pt x="1762" y="1950"/>
                      </a:lnTo>
                      <a:lnTo>
                        <a:pt x="1762" y="1950"/>
                      </a:lnTo>
                      <a:lnTo>
                        <a:pt x="1762" y="1950"/>
                      </a:lnTo>
                      <a:lnTo>
                        <a:pt x="1762" y="1956"/>
                      </a:lnTo>
                      <a:lnTo>
                        <a:pt x="1760" y="1958"/>
                      </a:lnTo>
                      <a:lnTo>
                        <a:pt x="1756" y="1962"/>
                      </a:lnTo>
                      <a:lnTo>
                        <a:pt x="1756" y="1966"/>
                      </a:lnTo>
                      <a:lnTo>
                        <a:pt x="1756" y="1966"/>
                      </a:lnTo>
                      <a:lnTo>
                        <a:pt x="1760" y="1970"/>
                      </a:lnTo>
                      <a:lnTo>
                        <a:pt x="1764" y="1974"/>
                      </a:lnTo>
                      <a:lnTo>
                        <a:pt x="1774" y="1980"/>
                      </a:lnTo>
                      <a:lnTo>
                        <a:pt x="1798" y="1986"/>
                      </a:lnTo>
                      <a:lnTo>
                        <a:pt x="1798" y="1986"/>
                      </a:lnTo>
                      <a:lnTo>
                        <a:pt x="1808" y="1992"/>
                      </a:lnTo>
                      <a:lnTo>
                        <a:pt x="1818" y="1998"/>
                      </a:lnTo>
                      <a:lnTo>
                        <a:pt x="1826" y="2004"/>
                      </a:lnTo>
                      <a:lnTo>
                        <a:pt x="1836" y="2010"/>
                      </a:lnTo>
                      <a:lnTo>
                        <a:pt x="1836" y="2010"/>
                      </a:lnTo>
                      <a:lnTo>
                        <a:pt x="1844" y="2010"/>
                      </a:lnTo>
                      <a:lnTo>
                        <a:pt x="1852" y="2012"/>
                      </a:lnTo>
                      <a:lnTo>
                        <a:pt x="1852" y="2012"/>
                      </a:lnTo>
                      <a:lnTo>
                        <a:pt x="1860" y="2018"/>
                      </a:lnTo>
                      <a:lnTo>
                        <a:pt x="1868" y="2026"/>
                      </a:lnTo>
                      <a:lnTo>
                        <a:pt x="1874" y="2034"/>
                      </a:lnTo>
                      <a:lnTo>
                        <a:pt x="1884" y="2040"/>
                      </a:lnTo>
                      <a:lnTo>
                        <a:pt x="1884" y="2040"/>
                      </a:lnTo>
                      <a:lnTo>
                        <a:pt x="1884" y="2064"/>
                      </a:lnTo>
                      <a:lnTo>
                        <a:pt x="1884" y="2064"/>
                      </a:lnTo>
                      <a:lnTo>
                        <a:pt x="1876" y="2064"/>
                      </a:lnTo>
                      <a:lnTo>
                        <a:pt x="1870" y="2060"/>
                      </a:lnTo>
                      <a:lnTo>
                        <a:pt x="1862" y="2048"/>
                      </a:lnTo>
                      <a:lnTo>
                        <a:pt x="1858" y="2042"/>
                      </a:lnTo>
                      <a:lnTo>
                        <a:pt x="1852" y="2038"/>
                      </a:lnTo>
                      <a:lnTo>
                        <a:pt x="1842" y="2036"/>
                      </a:lnTo>
                      <a:lnTo>
                        <a:pt x="1832" y="2036"/>
                      </a:lnTo>
                      <a:lnTo>
                        <a:pt x="1832" y="2036"/>
                      </a:lnTo>
                      <a:lnTo>
                        <a:pt x="1830" y="2032"/>
                      </a:lnTo>
                      <a:lnTo>
                        <a:pt x="1828" y="2030"/>
                      </a:lnTo>
                      <a:lnTo>
                        <a:pt x="1828" y="2028"/>
                      </a:lnTo>
                      <a:lnTo>
                        <a:pt x="1828" y="2028"/>
                      </a:lnTo>
                      <a:lnTo>
                        <a:pt x="1820" y="2030"/>
                      </a:lnTo>
                      <a:lnTo>
                        <a:pt x="1814" y="2036"/>
                      </a:lnTo>
                      <a:lnTo>
                        <a:pt x="1812" y="2044"/>
                      </a:lnTo>
                      <a:lnTo>
                        <a:pt x="1810" y="2052"/>
                      </a:lnTo>
                      <a:lnTo>
                        <a:pt x="1810" y="2070"/>
                      </a:lnTo>
                      <a:lnTo>
                        <a:pt x="1812" y="2084"/>
                      </a:lnTo>
                      <a:lnTo>
                        <a:pt x="1812" y="2084"/>
                      </a:lnTo>
                      <a:lnTo>
                        <a:pt x="1822" y="2086"/>
                      </a:lnTo>
                      <a:lnTo>
                        <a:pt x="1830" y="2088"/>
                      </a:lnTo>
                      <a:lnTo>
                        <a:pt x="1836" y="2092"/>
                      </a:lnTo>
                      <a:lnTo>
                        <a:pt x="1840" y="2098"/>
                      </a:lnTo>
                      <a:lnTo>
                        <a:pt x="1846" y="2112"/>
                      </a:lnTo>
                      <a:lnTo>
                        <a:pt x="1852" y="2126"/>
                      </a:lnTo>
                      <a:lnTo>
                        <a:pt x="1852" y="2126"/>
                      </a:lnTo>
                      <a:lnTo>
                        <a:pt x="1846" y="2128"/>
                      </a:lnTo>
                      <a:lnTo>
                        <a:pt x="1840" y="2130"/>
                      </a:lnTo>
                      <a:lnTo>
                        <a:pt x="1836" y="2132"/>
                      </a:lnTo>
                      <a:lnTo>
                        <a:pt x="1834" y="2138"/>
                      </a:lnTo>
                      <a:lnTo>
                        <a:pt x="1832" y="2150"/>
                      </a:lnTo>
                      <a:lnTo>
                        <a:pt x="1834" y="2164"/>
                      </a:lnTo>
                      <a:lnTo>
                        <a:pt x="1834" y="2164"/>
                      </a:lnTo>
                      <a:lnTo>
                        <a:pt x="1828" y="2172"/>
                      </a:lnTo>
                      <a:lnTo>
                        <a:pt x="1824" y="2180"/>
                      </a:lnTo>
                      <a:lnTo>
                        <a:pt x="1820" y="2200"/>
                      </a:lnTo>
                      <a:lnTo>
                        <a:pt x="1820" y="2200"/>
                      </a:lnTo>
                      <a:lnTo>
                        <a:pt x="1814" y="2200"/>
                      </a:lnTo>
                      <a:lnTo>
                        <a:pt x="1810" y="2200"/>
                      </a:lnTo>
                      <a:lnTo>
                        <a:pt x="1806" y="2198"/>
                      </a:lnTo>
                      <a:lnTo>
                        <a:pt x="1804" y="2194"/>
                      </a:lnTo>
                      <a:lnTo>
                        <a:pt x="1800" y="2188"/>
                      </a:lnTo>
                      <a:lnTo>
                        <a:pt x="1802" y="2178"/>
                      </a:lnTo>
                      <a:lnTo>
                        <a:pt x="1802" y="2178"/>
                      </a:lnTo>
                      <a:lnTo>
                        <a:pt x="1796" y="2190"/>
                      </a:lnTo>
                      <a:lnTo>
                        <a:pt x="1792" y="2204"/>
                      </a:lnTo>
                      <a:lnTo>
                        <a:pt x="1788" y="2232"/>
                      </a:lnTo>
                      <a:lnTo>
                        <a:pt x="1788" y="2232"/>
                      </a:lnTo>
                      <a:lnTo>
                        <a:pt x="1796" y="2244"/>
                      </a:lnTo>
                      <a:lnTo>
                        <a:pt x="1800" y="2254"/>
                      </a:lnTo>
                      <a:lnTo>
                        <a:pt x="1802" y="2266"/>
                      </a:lnTo>
                      <a:lnTo>
                        <a:pt x="1802" y="2282"/>
                      </a:lnTo>
                      <a:lnTo>
                        <a:pt x="1802" y="2282"/>
                      </a:lnTo>
                      <a:lnTo>
                        <a:pt x="1768" y="2276"/>
                      </a:lnTo>
                      <a:lnTo>
                        <a:pt x="1768" y="2276"/>
                      </a:lnTo>
                      <a:lnTo>
                        <a:pt x="1764" y="2266"/>
                      </a:lnTo>
                      <a:lnTo>
                        <a:pt x="1762" y="2260"/>
                      </a:lnTo>
                      <a:lnTo>
                        <a:pt x="1756" y="2258"/>
                      </a:lnTo>
                      <a:lnTo>
                        <a:pt x="1756" y="2258"/>
                      </a:lnTo>
                      <a:lnTo>
                        <a:pt x="1746" y="2258"/>
                      </a:lnTo>
                      <a:lnTo>
                        <a:pt x="1736" y="2256"/>
                      </a:lnTo>
                      <a:lnTo>
                        <a:pt x="1726" y="2252"/>
                      </a:lnTo>
                      <a:lnTo>
                        <a:pt x="1718" y="2248"/>
                      </a:lnTo>
                      <a:lnTo>
                        <a:pt x="1708" y="2242"/>
                      </a:lnTo>
                      <a:lnTo>
                        <a:pt x="1700" y="2238"/>
                      </a:lnTo>
                      <a:lnTo>
                        <a:pt x="1690" y="2236"/>
                      </a:lnTo>
                      <a:lnTo>
                        <a:pt x="1678" y="2236"/>
                      </a:lnTo>
                      <a:lnTo>
                        <a:pt x="1678" y="2236"/>
                      </a:lnTo>
                      <a:lnTo>
                        <a:pt x="1678" y="2234"/>
                      </a:lnTo>
                      <a:lnTo>
                        <a:pt x="1678" y="2232"/>
                      </a:lnTo>
                      <a:lnTo>
                        <a:pt x="1674" y="2230"/>
                      </a:lnTo>
                      <a:lnTo>
                        <a:pt x="1668" y="2228"/>
                      </a:lnTo>
                      <a:lnTo>
                        <a:pt x="1668" y="2228"/>
                      </a:lnTo>
                      <a:lnTo>
                        <a:pt x="1666" y="2224"/>
                      </a:lnTo>
                      <a:lnTo>
                        <a:pt x="1666" y="2224"/>
                      </a:lnTo>
                      <a:lnTo>
                        <a:pt x="1666" y="2216"/>
                      </a:lnTo>
                      <a:lnTo>
                        <a:pt x="1668" y="2208"/>
                      </a:lnTo>
                      <a:lnTo>
                        <a:pt x="1672" y="2202"/>
                      </a:lnTo>
                      <a:lnTo>
                        <a:pt x="1676" y="2198"/>
                      </a:lnTo>
                      <a:lnTo>
                        <a:pt x="1676" y="2198"/>
                      </a:lnTo>
                      <a:lnTo>
                        <a:pt x="1682" y="2200"/>
                      </a:lnTo>
                      <a:lnTo>
                        <a:pt x="1686" y="2202"/>
                      </a:lnTo>
                      <a:lnTo>
                        <a:pt x="1690" y="2202"/>
                      </a:lnTo>
                      <a:lnTo>
                        <a:pt x="1690" y="2202"/>
                      </a:lnTo>
                      <a:lnTo>
                        <a:pt x="1694" y="2196"/>
                      </a:lnTo>
                      <a:lnTo>
                        <a:pt x="1696" y="2194"/>
                      </a:lnTo>
                      <a:lnTo>
                        <a:pt x="1700" y="2192"/>
                      </a:lnTo>
                      <a:lnTo>
                        <a:pt x="1704" y="2194"/>
                      </a:lnTo>
                      <a:lnTo>
                        <a:pt x="1712" y="2198"/>
                      </a:lnTo>
                      <a:lnTo>
                        <a:pt x="1720" y="2204"/>
                      </a:lnTo>
                      <a:lnTo>
                        <a:pt x="1720" y="2204"/>
                      </a:lnTo>
                      <a:lnTo>
                        <a:pt x="1750" y="2196"/>
                      </a:lnTo>
                      <a:lnTo>
                        <a:pt x="1764" y="2192"/>
                      </a:lnTo>
                      <a:lnTo>
                        <a:pt x="1780" y="2186"/>
                      </a:lnTo>
                      <a:lnTo>
                        <a:pt x="1780" y="2186"/>
                      </a:lnTo>
                      <a:lnTo>
                        <a:pt x="1782" y="2186"/>
                      </a:lnTo>
                      <a:lnTo>
                        <a:pt x="1780" y="2184"/>
                      </a:lnTo>
                      <a:lnTo>
                        <a:pt x="1780" y="2180"/>
                      </a:lnTo>
                      <a:lnTo>
                        <a:pt x="1780" y="2180"/>
                      </a:lnTo>
                      <a:lnTo>
                        <a:pt x="1784" y="2182"/>
                      </a:lnTo>
                      <a:lnTo>
                        <a:pt x="1788" y="2180"/>
                      </a:lnTo>
                      <a:lnTo>
                        <a:pt x="1792" y="2178"/>
                      </a:lnTo>
                      <a:lnTo>
                        <a:pt x="1796" y="2176"/>
                      </a:lnTo>
                      <a:lnTo>
                        <a:pt x="1798" y="2176"/>
                      </a:lnTo>
                      <a:lnTo>
                        <a:pt x="1802" y="2178"/>
                      </a:lnTo>
                      <a:lnTo>
                        <a:pt x="1802" y="2178"/>
                      </a:lnTo>
                      <a:lnTo>
                        <a:pt x="1806" y="2172"/>
                      </a:lnTo>
                      <a:lnTo>
                        <a:pt x="1808" y="2166"/>
                      </a:lnTo>
                      <a:lnTo>
                        <a:pt x="1808" y="2166"/>
                      </a:lnTo>
                      <a:lnTo>
                        <a:pt x="1808" y="2160"/>
                      </a:lnTo>
                      <a:lnTo>
                        <a:pt x="1806" y="2158"/>
                      </a:lnTo>
                      <a:lnTo>
                        <a:pt x="1804" y="2154"/>
                      </a:lnTo>
                      <a:lnTo>
                        <a:pt x="1804" y="2150"/>
                      </a:lnTo>
                      <a:lnTo>
                        <a:pt x="1804" y="2150"/>
                      </a:lnTo>
                      <a:lnTo>
                        <a:pt x="1810" y="2146"/>
                      </a:lnTo>
                      <a:lnTo>
                        <a:pt x="1814" y="2144"/>
                      </a:lnTo>
                      <a:lnTo>
                        <a:pt x="1816" y="2140"/>
                      </a:lnTo>
                      <a:lnTo>
                        <a:pt x="1816" y="2140"/>
                      </a:lnTo>
                      <a:lnTo>
                        <a:pt x="1794" y="2100"/>
                      </a:lnTo>
                      <a:lnTo>
                        <a:pt x="1770" y="2062"/>
                      </a:lnTo>
                      <a:lnTo>
                        <a:pt x="1770" y="2062"/>
                      </a:lnTo>
                      <a:lnTo>
                        <a:pt x="1766" y="2064"/>
                      </a:lnTo>
                      <a:lnTo>
                        <a:pt x="1762" y="2066"/>
                      </a:lnTo>
                      <a:lnTo>
                        <a:pt x="1760" y="2068"/>
                      </a:lnTo>
                      <a:lnTo>
                        <a:pt x="1760" y="2068"/>
                      </a:lnTo>
                      <a:lnTo>
                        <a:pt x="1750" y="2062"/>
                      </a:lnTo>
                      <a:lnTo>
                        <a:pt x="1738" y="2056"/>
                      </a:lnTo>
                      <a:lnTo>
                        <a:pt x="1738" y="2056"/>
                      </a:lnTo>
                      <a:lnTo>
                        <a:pt x="1738" y="2046"/>
                      </a:lnTo>
                      <a:lnTo>
                        <a:pt x="1736" y="2038"/>
                      </a:lnTo>
                      <a:lnTo>
                        <a:pt x="1730" y="2034"/>
                      </a:lnTo>
                      <a:lnTo>
                        <a:pt x="1722" y="2030"/>
                      </a:lnTo>
                      <a:lnTo>
                        <a:pt x="1722" y="2030"/>
                      </a:lnTo>
                      <a:lnTo>
                        <a:pt x="1720" y="2030"/>
                      </a:lnTo>
                      <a:lnTo>
                        <a:pt x="1718" y="2032"/>
                      </a:lnTo>
                      <a:lnTo>
                        <a:pt x="1716" y="2034"/>
                      </a:lnTo>
                      <a:lnTo>
                        <a:pt x="1710" y="2034"/>
                      </a:lnTo>
                      <a:lnTo>
                        <a:pt x="1710" y="2034"/>
                      </a:lnTo>
                      <a:lnTo>
                        <a:pt x="1712" y="2030"/>
                      </a:lnTo>
                      <a:lnTo>
                        <a:pt x="1710" y="2026"/>
                      </a:lnTo>
                      <a:lnTo>
                        <a:pt x="1706" y="2022"/>
                      </a:lnTo>
                      <a:lnTo>
                        <a:pt x="1706" y="2022"/>
                      </a:lnTo>
                      <a:lnTo>
                        <a:pt x="1698" y="2022"/>
                      </a:lnTo>
                      <a:lnTo>
                        <a:pt x="1694" y="2022"/>
                      </a:lnTo>
                      <a:lnTo>
                        <a:pt x="1694" y="2022"/>
                      </a:lnTo>
                      <a:lnTo>
                        <a:pt x="1690" y="2014"/>
                      </a:lnTo>
                      <a:lnTo>
                        <a:pt x="1686" y="2006"/>
                      </a:lnTo>
                      <a:lnTo>
                        <a:pt x="1680" y="2002"/>
                      </a:lnTo>
                      <a:lnTo>
                        <a:pt x="1672" y="1996"/>
                      </a:lnTo>
                      <a:lnTo>
                        <a:pt x="1672" y="1996"/>
                      </a:lnTo>
                      <a:lnTo>
                        <a:pt x="1670" y="1996"/>
                      </a:lnTo>
                      <a:lnTo>
                        <a:pt x="1670" y="1998"/>
                      </a:lnTo>
                      <a:lnTo>
                        <a:pt x="1668" y="2000"/>
                      </a:lnTo>
                      <a:lnTo>
                        <a:pt x="1666" y="2000"/>
                      </a:lnTo>
                      <a:lnTo>
                        <a:pt x="1666" y="2000"/>
                      </a:lnTo>
                      <a:lnTo>
                        <a:pt x="1654" y="1998"/>
                      </a:lnTo>
                      <a:lnTo>
                        <a:pt x="1644" y="1996"/>
                      </a:lnTo>
                      <a:lnTo>
                        <a:pt x="1632" y="1990"/>
                      </a:lnTo>
                      <a:lnTo>
                        <a:pt x="1622" y="1984"/>
                      </a:lnTo>
                      <a:lnTo>
                        <a:pt x="1614" y="1978"/>
                      </a:lnTo>
                      <a:lnTo>
                        <a:pt x="1606" y="1970"/>
                      </a:lnTo>
                      <a:lnTo>
                        <a:pt x="1592" y="1952"/>
                      </a:lnTo>
                      <a:lnTo>
                        <a:pt x="1592" y="1952"/>
                      </a:lnTo>
                      <a:lnTo>
                        <a:pt x="1582" y="1952"/>
                      </a:lnTo>
                      <a:lnTo>
                        <a:pt x="1582" y="1952"/>
                      </a:lnTo>
                      <a:lnTo>
                        <a:pt x="1578" y="1944"/>
                      </a:lnTo>
                      <a:lnTo>
                        <a:pt x="1574" y="1938"/>
                      </a:lnTo>
                      <a:lnTo>
                        <a:pt x="1566" y="1934"/>
                      </a:lnTo>
                      <a:lnTo>
                        <a:pt x="1556" y="1934"/>
                      </a:lnTo>
                      <a:lnTo>
                        <a:pt x="1556" y="1934"/>
                      </a:lnTo>
                      <a:lnTo>
                        <a:pt x="1550" y="1922"/>
                      </a:lnTo>
                      <a:lnTo>
                        <a:pt x="1542" y="1914"/>
                      </a:lnTo>
                      <a:lnTo>
                        <a:pt x="1534" y="1908"/>
                      </a:lnTo>
                      <a:lnTo>
                        <a:pt x="1522" y="1902"/>
                      </a:lnTo>
                      <a:lnTo>
                        <a:pt x="1522" y="1902"/>
                      </a:lnTo>
                      <a:lnTo>
                        <a:pt x="1514" y="1876"/>
                      </a:lnTo>
                      <a:lnTo>
                        <a:pt x="1508" y="1864"/>
                      </a:lnTo>
                      <a:lnTo>
                        <a:pt x="1500" y="1852"/>
                      </a:lnTo>
                      <a:lnTo>
                        <a:pt x="1492" y="1842"/>
                      </a:lnTo>
                      <a:lnTo>
                        <a:pt x="1482" y="1834"/>
                      </a:lnTo>
                      <a:lnTo>
                        <a:pt x="1470" y="1828"/>
                      </a:lnTo>
                      <a:lnTo>
                        <a:pt x="1456" y="1826"/>
                      </a:lnTo>
                      <a:lnTo>
                        <a:pt x="1456" y="1826"/>
                      </a:lnTo>
                      <a:lnTo>
                        <a:pt x="1454" y="1822"/>
                      </a:lnTo>
                      <a:lnTo>
                        <a:pt x="1450" y="1820"/>
                      </a:lnTo>
                      <a:lnTo>
                        <a:pt x="1442" y="1816"/>
                      </a:lnTo>
                      <a:lnTo>
                        <a:pt x="1442" y="1816"/>
                      </a:lnTo>
                      <a:lnTo>
                        <a:pt x="1434" y="1820"/>
                      </a:lnTo>
                      <a:lnTo>
                        <a:pt x="1430" y="1826"/>
                      </a:lnTo>
                      <a:lnTo>
                        <a:pt x="1422" y="1838"/>
                      </a:lnTo>
                      <a:lnTo>
                        <a:pt x="1420" y="1846"/>
                      </a:lnTo>
                      <a:lnTo>
                        <a:pt x="1414" y="1850"/>
                      </a:lnTo>
                      <a:lnTo>
                        <a:pt x="1408" y="1854"/>
                      </a:lnTo>
                      <a:lnTo>
                        <a:pt x="1398" y="1856"/>
                      </a:lnTo>
                      <a:lnTo>
                        <a:pt x="1398" y="1856"/>
                      </a:lnTo>
                      <a:lnTo>
                        <a:pt x="1396" y="1860"/>
                      </a:lnTo>
                      <a:lnTo>
                        <a:pt x="1396" y="1864"/>
                      </a:lnTo>
                      <a:lnTo>
                        <a:pt x="1396" y="1868"/>
                      </a:lnTo>
                      <a:lnTo>
                        <a:pt x="1394" y="1872"/>
                      </a:lnTo>
                      <a:lnTo>
                        <a:pt x="1394" y="1872"/>
                      </a:lnTo>
                      <a:lnTo>
                        <a:pt x="1388" y="1868"/>
                      </a:lnTo>
                      <a:lnTo>
                        <a:pt x="1382" y="1870"/>
                      </a:lnTo>
                      <a:lnTo>
                        <a:pt x="1378" y="1874"/>
                      </a:lnTo>
                      <a:lnTo>
                        <a:pt x="1374" y="1882"/>
                      </a:lnTo>
                      <a:lnTo>
                        <a:pt x="1370" y="1888"/>
                      </a:lnTo>
                      <a:lnTo>
                        <a:pt x="1364" y="1894"/>
                      </a:lnTo>
                      <a:lnTo>
                        <a:pt x="1358" y="1900"/>
                      </a:lnTo>
                      <a:lnTo>
                        <a:pt x="1350" y="1900"/>
                      </a:lnTo>
                      <a:lnTo>
                        <a:pt x="1350" y="1900"/>
                      </a:lnTo>
                      <a:lnTo>
                        <a:pt x="1352" y="1904"/>
                      </a:lnTo>
                      <a:lnTo>
                        <a:pt x="1352" y="1906"/>
                      </a:lnTo>
                      <a:lnTo>
                        <a:pt x="1350" y="1906"/>
                      </a:lnTo>
                      <a:lnTo>
                        <a:pt x="1350" y="1906"/>
                      </a:lnTo>
                      <a:lnTo>
                        <a:pt x="1348" y="1906"/>
                      </a:lnTo>
                      <a:lnTo>
                        <a:pt x="1346" y="1904"/>
                      </a:lnTo>
                      <a:lnTo>
                        <a:pt x="1346" y="1900"/>
                      </a:lnTo>
                      <a:lnTo>
                        <a:pt x="1346" y="1900"/>
                      </a:lnTo>
                      <a:lnTo>
                        <a:pt x="1340" y="1902"/>
                      </a:lnTo>
                      <a:lnTo>
                        <a:pt x="1338" y="1904"/>
                      </a:lnTo>
                      <a:lnTo>
                        <a:pt x="1336" y="1906"/>
                      </a:lnTo>
                      <a:lnTo>
                        <a:pt x="1336" y="1906"/>
                      </a:lnTo>
                      <a:lnTo>
                        <a:pt x="1330" y="1898"/>
                      </a:lnTo>
                      <a:lnTo>
                        <a:pt x="1324" y="1896"/>
                      </a:lnTo>
                      <a:lnTo>
                        <a:pt x="1318" y="1896"/>
                      </a:lnTo>
                      <a:lnTo>
                        <a:pt x="1318" y="1896"/>
                      </a:lnTo>
                      <a:lnTo>
                        <a:pt x="1314" y="1890"/>
                      </a:lnTo>
                      <a:lnTo>
                        <a:pt x="1310" y="1886"/>
                      </a:lnTo>
                      <a:lnTo>
                        <a:pt x="1302" y="1876"/>
                      </a:lnTo>
                      <a:lnTo>
                        <a:pt x="1302" y="1876"/>
                      </a:lnTo>
                      <a:lnTo>
                        <a:pt x="1300" y="1882"/>
                      </a:lnTo>
                      <a:lnTo>
                        <a:pt x="1296" y="1886"/>
                      </a:lnTo>
                      <a:lnTo>
                        <a:pt x="1296" y="1886"/>
                      </a:lnTo>
                      <a:lnTo>
                        <a:pt x="1294" y="1884"/>
                      </a:lnTo>
                      <a:lnTo>
                        <a:pt x="1292" y="1884"/>
                      </a:lnTo>
                      <a:lnTo>
                        <a:pt x="1290" y="1880"/>
                      </a:lnTo>
                      <a:lnTo>
                        <a:pt x="1290" y="1880"/>
                      </a:lnTo>
                      <a:lnTo>
                        <a:pt x="1290" y="1880"/>
                      </a:lnTo>
                      <a:lnTo>
                        <a:pt x="1288" y="1882"/>
                      </a:lnTo>
                      <a:lnTo>
                        <a:pt x="1288" y="1886"/>
                      </a:lnTo>
                      <a:lnTo>
                        <a:pt x="1288" y="1886"/>
                      </a:lnTo>
                      <a:lnTo>
                        <a:pt x="1282" y="1882"/>
                      </a:lnTo>
                      <a:lnTo>
                        <a:pt x="1274" y="1880"/>
                      </a:lnTo>
                      <a:lnTo>
                        <a:pt x="1268" y="1878"/>
                      </a:lnTo>
                      <a:lnTo>
                        <a:pt x="1260" y="1880"/>
                      </a:lnTo>
                      <a:lnTo>
                        <a:pt x="1254" y="1882"/>
                      </a:lnTo>
                      <a:lnTo>
                        <a:pt x="1248" y="1886"/>
                      </a:lnTo>
                      <a:lnTo>
                        <a:pt x="1238" y="1896"/>
                      </a:lnTo>
                      <a:lnTo>
                        <a:pt x="1230" y="1910"/>
                      </a:lnTo>
                      <a:lnTo>
                        <a:pt x="1228" y="1918"/>
                      </a:lnTo>
                      <a:lnTo>
                        <a:pt x="1228" y="1926"/>
                      </a:lnTo>
                      <a:lnTo>
                        <a:pt x="1228" y="1934"/>
                      </a:lnTo>
                      <a:lnTo>
                        <a:pt x="1230" y="1942"/>
                      </a:lnTo>
                      <a:lnTo>
                        <a:pt x="1234" y="1948"/>
                      </a:lnTo>
                      <a:lnTo>
                        <a:pt x="1238" y="1956"/>
                      </a:lnTo>
                      <a:lnTo>
                        <a:pt x="1238" y="1956"/>
                      </a:lnTo>
                      <a:lnTo>
                        <a:pt x="1236" y="1958"/>
                      </a:lnTo>
                      <a:lnTo>
                        <a:pt x="1232" y="1958"/>
                      </a:lnTo>
                      <a:lnTo>
                        <a:pt x="1232" y="1958"/>
                      </a:lnTo>
                      <a:lnTo>
                        <a:pt x="1236" y="1966"/>
                      </a:lnTo>
                      <a:lnTo>
                        <a:pt x="1236" y="1972"/>
                      </a:lnTo>
                      <a:lnTo>
                        <a:pt x="1236" y="1978"/>
                      </a:lnTo>
                      <a:lnTo>
                        <a:pt x="1236" y="1978"/>
                      </a:lnTo>
                      <a:lnTo>
                        <a:pt x="1228" y="1990"/>
                      </a:lnTo>
                      <a:lnTo>
                        <a:pt x="1216" y="2000"/>
                      </a:lnTo>
                      <a:lnTo>
                        <a:pt x="1202" y="2008"/>
                      </a:lnTo>
                      <a:lnTo>
                        <a:pt x="1188" y="2016"/>
                      </a:lnTo>
                      <a:lnTo>
                        <a:pt x="1160" y="2030"/>
                      </a:lnTo>
                      <a:lnTo>
                        <a:pt x="1148" y="2040"/>
                      </a:lnTo>
                      <a:lnTo>
                        <a:pt x="1136" y="2050"/>
                      </a:lnTo>
                      <a:lnTo>
                        <a:pt x="1136" y="2050"/>
                      </a:lnTo>
                      <a:lnTo>
                        <a:pt x="1138" y="2052"/>
                      </a:lnTo>
                      <a:lnTo>
                        <a:pt x="1142" y="2052"/>
                      </a:lnTo>
                      <a:lnTo>
                        <a:pt x="1144" y="2054"/>
                      </a:lnTo>
                      <a:lnTo>
                        <a:pt x="1144" y="2058"/>
                      </a:lnTo>
                      <a:lnTo>
                        <a:pt x="1144" y="2058"/>
                      </a:lnTo>
                      <a:lnTo>
                        <a:pt x="1142" y="2058"/>
                      </a:lnTo>
                      <a:lnTo>
                        <a:pt x="1140" y="2058"/>
                      </a:lnTo>
                      <a:lnTo>
                        <a:pt x="1136" y="2062"/>
                      </a:lnTo>
                      <a:lnTo>
                        <a:pt x="1134" y="2064"/>
                      </a:lnTo>
                      <a:lnTo>
                        <a:pt x="1134" y="2060"/>
                      </a:lnTo>
                      <a:lnTo>
                        <a:pt x="1134" y="2060"/>
                      </a:lnTo>
                      <a:lnTo>
                        <a:pt x="1116" y="2086"/>
                      </a:lnTo>
                      <a:lnTo>
                        <a:pt x="1108" y="2102"/>
                      </a:lnTo>
                      <a:lnTo>
                        <a:pt x="1100" y="2118"/>
                      </a:lnTo>
                      <a:lnTo>
                        <a:pt x="1096" y="2134"/>
                      </a:lnTo>
                      <a:lnTo>
                        <a:pt x="1096" y="2142"/>
                      </a:lnTo>
                      <a:lnTo>
                        <a:pt x="1096" y="2150"/>
                      </a:lnTo>
                      <a:lnTo>
                        <a:pt x="1098" y="2156"/>
                      </a:lnTo>
                      <a:lnTo>
                        <a:pt x="1102" y="2164"/>
                      </a:lnTo>
                      <a:lnTo>
                        <a:pt x="1106" y="2170"/>
                      </a:lnTo>
                      <a:lnTo>
                        <a:pt x="1114" y="2176"/>
                      </a:lnTo>
                      <a:lnTo>
                        <a:pt x="1114" y="2176"/>
                      </a:lnTo>
                      <a:lnTo>
                        <a:pt x="1112" y="2184"/>
                      </a:lnTo>
                      <a:lnTo>
                        <a:pt x="1108" y="2188"/>
                      </a:lnTo>
                      <a:lnTo>
                        <a:pt x="1096" y="2196"/>
                      </a:lnTo>
                      <a:lnTo>
                        <a:pt x="1092" y="2200"/>
                      </a:lnTo>
                      <a:lnTo>
                        <a:pt x="1088" y="2204"/>
                      </a:lnTo>
                      <a:lnTo>
                        <a:pt x="1084" y="2210"/>
                      </a:lnTo>
                      <a:lnTo>
                        <a:pt x="1084" y="2220"/>
                      </a:lnTo>
                      <a:lnTo>
                        <a:pt x="1084" y="2220"/>
                      </a:lnTo>
                      <a:lnTo>
                        <a:pt x="1080" y="2222"/>
                      </a:lnTo>
                      <a:lnTo>
                        <a:pt x="1076" y="2226"/>
                      </a:lnTo>
                      <a:lnTo>
                        <a:pt x="1074" y="2238"/>
                      </a:lnTo>
                      <a:lnTo>
                        <a:pt x="1070" y="2248"/>
                      </a:lnTo>
                      <a:lnTo>
                        <a:pt x="1066" y="2258"/>
                      </a:lnTo>
                      <a:lnTo>
                        <a:pt x="1066" y="2258"/>
                      </a:lnTo>
                      <a:lnTo>
                        <a:pt x="1058" y="2256"/>
                      </a:lnTo>
                      <a:lnTo>
                        <a:pt x="1052" y="2258"/>
                      </a:lnTo>
                      <a:lnTo>
                        <a:pt x="1046" y="2260"/>
                      </a:lnTo>
                      <a:lnTo>
                        <a:pt x="1040" y="2262"/>
                      </a:lnTo>
                      <a:lnTo>
                        <a:pt x="1030" y="2272"/>
                      </a:lnTo>
                      <a:lnTo>
                        <a:pt x="1022" y="2278"/>
                      </a:lnTo>
                      <a:lnTo>
                        <a:pt x="1022" y="2278"/>
                      </a:lnTo>
                      <a:lnTo>
                        <a:pt x="1022" y="2296"/>
                      </a:lnTo>
                      <a:lnTo>
                        <a:pt x="1022" y="2296"/>
                      </a:lnTo>
                      <a:lnTo>
                        <a:pt x="1018" y="2298"/>
                      </a:lnTo>
                      <a:lnTo>
                        <a:pt x="1014" y="2302"/>
                      </a:lnTo>
                      <a:lnTo>
                        <a:pt x="1010" y="2304"/>
                      </a:lnTo>
                      <a:lnTo>
                        <a:pt x="1006" y="2308"/>
                      </a:lnTo>
                      <a:lnTo>
                        <a:pt x="1006" y="2308"/>
                      </a:lnTo>
                      <a:lnTo>
                        <a:pt x="1002" y="2306"/>
                      </a:lnTo>
                      <a:lnTo>
                        <a:pt x="1000" y="2304"/>
                      </a:lnTo>
                      <a:lnTo>
                        <a:pt x="998" y="2302"/>
                      </a:lnTo>
                      <a:lnTo>
                        <a:pt x="994" y="2302"/>
                      </a:lnTo>
                      <a:lnTo>
                        <a:pt x="994" y="2302"/>
                      </a:lnTo>
                      <a:lnTo>
                        <a:pt x="990" y="2304"/>
                      </a:lnTo>
                      <a:lnTo>
                        <a:pt x="984" y="2308"/>
                      </a:lnTo>
                      <a:lnTo>
                        <a:pt x="980" y="2312"/>
                      </a:lnTo>
                      <a:lnTo>
                        <a:pt x="974" y="2314"/>
                      </a:lnTo>
                      <a:lnTo>
                        <a:pt x="974" y="2314"/>
                      </a:lnTo>
                      <a:lnTo>
                        <a:pt x="972" y="2310"/>
                      </a:lnTo>
                      <a:lnTo>
                        <a:pt x="972" y="2306"/>
                      </a:lnTo>
                      <a:lnTo>
                        <a:pt x="972" y="2306"/>
                      </a:lnTo>
                      <a:lnTo>
                        <a:pt x="954" y="2308"/>
                      </a:lnTo>
                      <a:lnTo>
                        <a:pt x="938" y="2308"/>
                      </a:lnTo>
                      <a:lnTo>
                        <a:pt x="922" y="2304"/>
                      </a:lnTo>
                      <a:lnTo>
                        <a:pt x="906" y="2304"/>
                      </a:lnTo>
                      <a:lnTo>
                        <a:pt x="906" y="2304"/>
                      </a:lnTo>
                      <a:lnTo>
                        <a:pt x="902" y="2310"/>
                      </a:lnTo>
                      <a:lnTo>
                        <a:pt x="896" y="2316"/>
                      </a:lnTo>
                      <a:lnTo>
                        <a:pt x="878" y="2322"/>
                      </a:lnTo>
                      <a:lnTo>
                        <a:pt x="870" y="2324"/>
                      </a:lnTo>
                      <a:lnTo>
                        <a:pt x="864" y="2330"/>
                      </a:lnTo>
                      <a:lnTo>
                        <a:pt x="862" y="2336"/>
                      </a:lnTo>
                      <a:lnTo>
                        <a:pt x="862" y="2346"/>
                      </a:lnTo>
                      <a:lnTo>
                        <a:pt x="862" y="2346"/>
                      </a:lnTo>
                      <a:lnTo>
                        <a:pt x="856" y="2346"/>
                      </a:lnTo>
                      <a:lnTo>
                        <a:pt x="850" y="2344"/>
                      </a:lnTo>
                      <a:lnTo>
                        <a:pt x="846" y="2344"/>
                      </a:lnTo>
                      <a:lnTo>
                        <a:pt x="846" y="2346"/>
                      </a:lnTo>
                      <a:lnTo>
                        <a:pt x="844" y="2350"/>
                      </a:lnTo>
                      <a:lnTo>
                        <a:pt x="844" y="2350"/>
                      </a:lnTo>
                      <a:lnTo>
                        <a:pt x="836" y="2348"/>
                      </a:lnTo>
                      <a:lnTo>
                        <a:pt x="830" y="2344"/>
                      </a:lnTo>
                      <a:lnTo>
                        <a:pt x="826" y="2338"/>
                      </a:lnTo>
                      <a:lnTo>
                        <a:pt x="822" y="2330"/>
                      </a:lnTo>
                      <a:lnTo>
                        <a:pt x="814" y="2316"/>
                      </a:lnTo>
                      <a:lnTo>
                        <a:pt x="812" y="2310"/>
                      </a:lnTo>
                      <a:lnTo>
                        <a:pt x="806" y="2304"/>
                      </a:lnTo>
                      <a:lnTo>
                        <a:pt x="806" y="2304"/>
                      </a:lnTo>
                      <a:lnTo>
                        <a:pt x="808" y="2302"/>
                      </a:lnTo>
                      <a:lnTo>
                        <a:pt x="810" y="2300"/>
                      </a:lnTo>
                      <a:lnTo>
                        <a:pt x="812" y="2300"/>
                      </a:lnTo>
                      <a:lnTo>
                        <a:pt x="812" y="2298"/>
                      </a:lnTo>
                      <a:lnTo>
                        <a:pt x="812" y="2298"/>
                      </a:lnTo>
                      <a:lnTo>
                        <a:pt x="810" y="2290"/>
                      </a:lnTo>
                      <a:lnTo>
                        <a:pt x="806" y="2284"/>
                      </a:lnTo>
                      <a:lnTo>
                        <a:pt x="802" y="2280"/>
                      </a:lnTo>
                      <a:lnTo>
                        <a:pt x="796" y="2276"/>
                      </a:lnTo>
                      <a:lnTo>
                        <a:pt x="782" y="2270"/>
                      </a:lnTo>
                      <a:lnTo>
                        <a:pt x="766" y="2266"/>
                      </a:lnTo>
                      <a:lnTo>
                        <a:pt x="766" y="2266"/>
                      </a:lnTo>
                      <a:lnTo>
                        <a:pt x="760" y="2272"/>
                      </a:lnTo>
                      <a:lnTo>
                        <a:pt x="752" y="2276"/>
                      </a:lnTo>
                      <a:lnTo>
                        <a:pt x="744" y="2276"/>
                      </a:lnTo>
                      <a:lnTo>
                        <a:pt x="736" y="2274"/>
                      </a:lnTo>
                      <a:lnTo>
                        <a:pt x="716" y="2270"/>
                      </a:lnTo>
                      <a:lnTo>
                        <a:pt x="706" y="2270"/>
                      </a:lnTo>
                      <a:lnTo>
                        <a:pt x="696" y="2270"/>
                      </a:lnTo>
                      <a:lnTo>
                        <a:pt x="696" y="2270"/>
                      </a:lnTo>
                      <a:lnTo>
                        <a:pt x="702" y="2250"/>
                      </a:lnTo>
                      <a:lnTo>
                        <a:pt x="708" y="2226"/>
                      </a:lnTo>
                      <a:lnTo>
                        <a:pt x="712" y="2202"/>
                      </a:lnTo>
                      <a:lnTo>
                        <a:pt x="712" y="2190"/>
                      </a:lnTo>
                      <a:lnTo>
                        <a:pt x="710" y="2178"/>
                      </a:lnTo>
                      <a:lnTo>
                        <a:pt x="710" y="2178"/>
                      </a:lnTo>
                      <a:lnTo>
                        <a:pt x="706" y="2180"/>
                      </a:lnTo>
                      <a:lnTo>
                        <a:pt x="704" y="2182"/>
                      </a:lnTo>
                      <a:lnTo>
                        <a:pt x="700" y="2184"/>
                      </a:lnTo>
                      <a:lnTo>
                        <a:pt x="698" y="2182"/>
                      </a:lnTo>
                      <a:lnTo>
                        <a:pt x="698" y="2182"/>
                      </a:lnTo>
                      <a:lnTo>
                        <a:pt x="696" y="2180"/>
                      </a:lnTo>
                      <a:lnTo>
                        <a:pt x="696" y="2176"/>
                      </a:lnTo>
                      <a:lnTo>
                        <a:pt x="698" y="2168"/>
                      </a:lnTo>
                      <a:lnTo>
                        <a:pt x="698" y="2168"/>
                      </a:lnTo>
                      <a:lnTo>
                        <a:pt x="700" y="2168"/>
                      </a:lnTo>
                      <a:lnTo>
                        <a:pt x="704" y="2168"/>
                      </a:lnTo>
                      <a:lnTo>
                        <a:pt x="706" y="2168"/>
                      </a:lnTo>
                      <a:lnTo>
                        <a:pt x="708" y="2168"/>
                      </a:lnTo>
                      <a:lnTo>
                        <a:pt x="708" y="2168"/>
                      </a:lnTo>
                      <a:lnTo>
                        <a:pt x="708" y="2164"/>
                      </a:lnTo>
                      <a:lnTo>
                        <a:pt x="710" y="2162"/>
                      </a:lnTo>
                      <a:lnTo>
                        <a:pt x="710" y="2158"/>
                      </a:lnTo>
                      <a:lnTo>
                        <a:pt x="708" y="2154"/>
                      </a:lnTo>
                      <a:lnTo>
                        <a:pt x="708" y="2154"/>
                      </a:lnTo>
                      <a:lnTo>
                        <a:pt x="706" y="2158"/>
                      </a:lnTo>
                      <a:lnTo>
                        <a:pt x="702" y="2164"/>
                      </a:lnTo>
                      <a:lnTo>
                        <a:pt x="696" y="2166"/>
                      </a:lnTo>
                      <a:lnTo>
                        <a:pt x="688" y="2166"/>
                      </a:lnTo>
                      <a:lnTo>
                        <a:pt x="688" y="2166"/>
                      </a:lnTo>
                      <a:lnTo>
                        <a:pt x="688" y="2158"/>
                      </a:lnTo>
                      <a:lnTo>
                        <a:pt x="688" y="2152"/>
                      </a:lnTo>
                      <a:lnTo>
                        <a:pt x="694" y="2142"/>
                      </a:lnTo>
                      <a:lnTo>
                        <a:pt x="698" y="2132"/>
                      </a:lnTo>
                      <a:lnTo>
                        <a:pt x="698" y="2128"/>
                      </a:lnTo>
                      <a:lnTo>
                        <a:pt x="696" y="2124"/>
                      </a:lnTo>
                      <a:lnTo>
                        <a:pt x="696" y="2124"/>
                      </a:lnTo>
                      <a:lnTo>
                        <a:pt x="696" y="2122"/>
                      </a:lnTo>
                      <a:lnTo>
                        <a:pt x="700" y="2122"/>
                      </a:lnTo>
                      <a:lnTo>
                        <a:pt x="704" y="2124"/>
                      </a:lnTo>
                      <a:lnTo>
                        <a:pt x="704" y="2124"/>
                      </a:lnTo>
                      <a:lnTo>
                        <a:pt x="726" y="2072"/>
                      </a:lnTo>
                      <a:lnTo>
                        <a:pt x="746" y="2020"/>
                      </a:lnTo>
                      <a:lnTo>
                        <a:pt x="746" y="2020"/>
                      </a:lnTo>
                      <a:lnTo>
                        <a:pt x="742" y="2000"/>
                      </a:lnTo>
                      <a:lnTo>
                        <a:pt x="740" y="1978"/>
                      </a:lnTo>
                      <a:lnTo>
                        <a:pt x="740" y="1970"/>
                      </a:lnTo>
                      <a:lnTo>
                        <a:pt x="742" y="1960"/>
                      </a:lnTo>
                      <a:lnTo>
                        <a:pt x="744" y="1954"/>
                      </a:lnTo>
                      <a:lnTo>
                        <a:pt x="748" y="1946"/>
                      </a:lnTo>
                      <a:lnTo>
                        <a:pt x="748" y="1946"/>
                      </a:lnTo>
                      <a:lnTo>
                        <a:pt x="746" y="1942"/>
                      </a:lnTo>
                      <a:lnTo>
                        <a:pt x="746" y="1940"/>
                      </a:lnTo>
                      <a:lnTo>
                        <a:pt x="748" y="1938"/>
                      </a:lnTo>
                      <a:lnTo>
                        <a:pt x="752" y="1934"/>
                      </a:lnTo>
                      <a:lnTo>
                        <a:pt x="752" y="1934"/>
                      </a:lnTo>
                      <a:lnTo>
                        <a:pt x="752" y="1934"/>
                      </a:lnTo>
                      <a:lnTo>
                        <a:pt x="748" y="1932"/>
                      </a:lnTo>
                      <a:lnTo>
                        <a:pt x="746" y="1932"/>
                      </a:lnTo>
                      <a:lnTo>
                        <a:pt x="744" y="1932"/>
                      </a:lnTo>
                      <a:lnTo>
                        <a:pt x="744" y="1932"/>
                      </a:lnTo>
                      <a:lnTo>
                        <a:pt x="744" y="1918"/>
                      </a:lnTo>
                      <a:lnTo>
                        <a:pt x="744" y="1914"/>
                      </a:lnTo>
                      <a:lnTo>
                        <a:pt x="748" y="1910"/>
                      </a:lnTo>
                      <a:lnTo>
                        <a:pt x="748" y="1910"/>
                      </a:lnTo>
                      <a:lnTo>
                        <a:pt x="746" y="1908"/>
                      </a:lnTo>
                      <a:lnTo>
                        <a:pt x="744" y="1910"/>
                      </a:lnTo>
                      <a:lnTo>
                        <a:pt x="742" y="1910"/>
                      </a:lnTo>
                      <a:lnTo>
                        <a:pt x="740" y="1910"/>
                      </a:lnTo>
                      <a:lnTo>
                        <a:pt x="740" y="1910"/>
                      </a:lnTo>
                      <a:lnTo>
                        <a:pt x="736" y="1902"/>
                      </a:lnTo>
                      <a:lnTo>
                        <a:pt x="736" y="1896"/>
                      </a:lnTo>
                      <a:lnTo>
                        <a:pt x="738" y="1892"/>
                      </a:lnTo>
                      <a:lnTo>
                        <a:pt x="742" y="1886"/>
                      </a:lnTo>
                      <a:lnTo>
                        <a:pt x="748" y="1882"/>
                      </a:lnTo>
                      <a:lnTo>
                        <a:pt x="754" y="1880"/>
                      </a:lnTo>
                      <a:lnTo>
                        <a:pt x="770" y="1876"/>
                      </a:lnTo>
                      <a:lnTo>
                        <a:pt x="770" y="1876"/>
                      </a:lnTo>
                      <a:lnTo>
                        <a:pt x="776" y="1876"/>
                      </a:lnTo>
                      <a:lnTo>
                        <a:pt x="778" y="1876"/>
                      </a:lnTo>
                      <a:lnTo>
                        <a:pt x="778" y="1880"/>
                      </a:lnTo>
                      <a:lnTo>
                        <a:pt x="778" y="1880"/>
                      </a:lnTo>
                      <a:lnTo>
                        <a:pt x="780" y="1876"/>
                      </a:lnTo>
                      <a:lnTo>
                        <a:pt x="778" y="1872"/>
                      </a:lnTo>
                      <a:lnTo>
                        <a:pt x="776" y="1868"/>
                      </a:lnTo>
                      <a:lnTo>
                        <a:pt x="776" y="1864"/>
                      </a:lnTo>
                      <a:lnTo>
                        <a:pt x="776" y="1864"/>
                      </a:lnTo>
                      <a:lnTo>
                        <a:pt x="784" y="1862"/>
                      </a:lnTo>
                      <a:lnTo>
                        <a:pt x="788" y="1858"/>
                      </a:lnTo>
                      <a:lnTo>
                        <a:pt x="790" y="1854"/>
                      </a:lnTo>
                      <a:lnTo>
                        <a:pt x="790" y="1854"/>
                      </a:lnTo>
                      <a:lnTo>
                        <a:pt x="802" y="1854"/>
                      </a:lnTo>
                      <a:lnTo>
                        <a:pt x="812" y="1858"/>
                      </a:lnTo>
                      <a:lnTo>
                        <a:pt x="818" y="1866"/>
                      </a:lnTo>
                      <a:lnTo>
                        <a:pt x="826" y="1872"/>
                      </a:lnTo>
                      <a:lnTo>
                        <a:pt x="826" y="1872"/>
                      </a:lnTo>
                      <a:lnTo>
                        <a:pt x="830" y="1868"/>
                      </a:lnTo>
                      <a:lnTo>
                        <a:pt x="836" y="1868"/>
                      </a:lnTo>
                      <a:lnTo>
                        <a:pt x="850" y="1868"/>
                      </a:lnTo>
                      <a:lnTo>
                        <a:pt x="864" y="1870"/>
                      </a:lnTo>
                      <a:lnTo>
                        <a:pt x="870" y="1868"/>
                      </a:lnTo>
                      <a:lnTo>
                        <a:pt x="874" y="1866"/>
                      </a:lnTo>
                      <a:lnTo>
                        <a:pt x="874" y="1866"/>
                      </a:lnTo>
                      <a:lnTo>
                        <a:pt x="894" y="1874"/>
                      </a:lnTo>
                      <a:lnTo>
                        <a:pt x="918" y="1880"/>
                      </a:lnTo>
                      <a:lnTo>
                        <a:pt x="928" y="1882"/>
                      </a:lnTo>
                      <a:lnTo>
                        <a:pt x="942" y="1882"/>
                      </a:lnTo>
                      <a:lnTo>
                        <a:pt x="954" y="1882"/>
                      </a:lnTo>
                      <a:lnTo>
                        <a:pt x="968" y="1880"/>
                      </a:lnTo>
                      <a:lnTo>
                        <a:pt x="968" y="1880"/>
                      </a:lnTo>
                      <a:lnTo>
                        <a:pt x="968" y="1882"/>
                      </a:lnTo>
                      <a:lnTo>
                        <a:pt x="968" y="1884"/>
                      </a:lnTo>
                      <a:lnTo>
                        <a:pt x="974" y="1886"/>
                      </a:lnTo>
                      <a:lnTo>
                        <a:pt x="980" y="1886"/>
                      </a:lnTo>
                      <a:lnTo>
                        <a:pt x="982" y="1886"/>
                      </a:lnTo>
                      <a:lnTo>
                        <a:pt x="984" y="1888"/>
                      </a:lnTo>
                      <a:lnTo>
                        <a:pt x="984" y="1888"/>
                      </a:lnTo>
                      <a:lnTo>
                        <a:pt x="986" y="1888"/>
                      </a:lnTo>
                      <a:lnTo>
                        <a:pt x="986" y="1886"/>
                      </a:lnTo>
                      <a:lnTo>
                        <a:pt x="986" y="1882"/>
                      </a:lnTo>
                      <a:lnTo>
                        <a:pt x="988" y="1882"/>
                      </a:lnTo>
                      <a:lnTo>
                        <a:pt x="988" y="1882"/>
                      </a:lnTo>
                      <a:lnTo>
                        <a:pt x="996" y="1882"/>
                      </a:lnTo>
                      <a:lnTo>
                        <a:pt x="1000" y="1882"/>
                      </a:lnTo>
                      <a:lnTo>
                        <a:pt x="1008" y="1888"/>
                      </a:lnTo>
                      <a:lnTo>
                        <a:pt x="1014" y="1892"/>
                      </a:lnTo>
                      <a:lnTo>
                        <a:pt x="1018" y="1892"/>
                      </a:lnTo>
                      <a:lnTo>
                        <a:pt x="1024" y="1892"/>
                      </a:lnTo>
                      <a:lnTo>
                        <a:pt x="1024" y="1892"/>
                      </a:lnTo>
                      <a:lnTo>
                        <a:pt x="1032" y="1892"/>
                      </a:lnTo>
                      <a:lnTo>
                        <a:pt x="1038" y="1888"/>
                      </a:lnTo>
                      <a:lnTo>
                        <a:pt x="1042" y="1882"/>
                      </a:lnTo>
                      <a:lnTo>
                        <a:pt x="1046" y="1876"/>
                      </a:lnTo>
                      <a:lnTo>
                        <a:pt x="1050" y="1858"/>
                      </a:lnTo>
                      <a:lnTo>
                        <a:pt x="1052" y="1838"/>
                      </a:lnTo>
                      <a:lnTo>
                        <a:pt x="1054" y="1796"/>
                      </a:lnTo>
                      <a:lnTo>
                        <a:pt x="1056" y="1774"/>
                      </a:lnTo>
                      <a:lnTo>
                        <a:pt x="1060" y="1758"/>
                      </a:lnTo>
                      <a:lnTo>
                        <a:pt x="1060" y="1758"/>
                      </a:lnTo>
                      <a:lnTo>
                        <a:pt x="1064" y="1760"/>
                      </a:lnTo>
                      <a:lnTo>
                        <a:pt x="1068" y="1762"/>
                      </a:lnTo>
                      <a:lnTo>
                        <a:pt x="1070" y="1766"/>
                      </a:lnTo>
                      <a:lnTo>
                        <a:pt x="1074" y="1768"/>
                      </a:lnTo>
                      <a:lnTo>
                        <a:pt x="1074" y="1768"/>
                      </a:lnTo>
                      <a:lnTo>
                        <a:pt x="1074" y="1764"/>
                      </a:lnTo>
                      <a:lnTo>
                        <a:pt x="1072" y="1760"/>
                      </a:lnTo>
                      <a:lnTo>
                        <a:pt x="1066" y="1756"/>
                      </a:lnTo>
                      <a:lnTo>
                        <a:pt x="1062" y="1752"/>
                      </a:lnTo>
                      <a:lnTo>
                        <a:pt x="1056" y="1746"/>
                      </a:lnTo>
                      <a:lnTo>
                        <a:pt x="1056" y="1746"/>
                      </a:lnTo>
                      <a:lnTo>
                        <a:pt x="1058" y="1730"/>
                      </a:lnTo>
                      <a:lnTo>
                        <a:pt x="1058" y="1714"/>
                      </a:lnTo>
                      <a:lnTo>
                        <a:pt x="1058" y="1714"/>
                      </a:lnTo>
                      <a:lnTo>
                        <a:pt x="1044" y="1706"/>
                      </a:lnTo>
                      <a:lnTo>
                        <a:pt x="1034" y="1696"/>
                      </a:lnTo>
                      <a:lnTo>
                        <a:pt x="1026" y="1682"/>
                      </a:lnTo>
                      <a:lnTo>
                        <a:pt x="1016" y="1668"/>
                      </a:lnTo>
                      <a:lnTo>
                        <a:pt x="1016" y="1668"/>
                      </a:lnTo>
                      <a:lnTo>
                        <a:pt x="1020" y="1670"/>
                      </a:lnTo>
                      <a:lnTo>
                        <a:pt x="1022" y="1674"/>
                      </a:lnTo>
                      <a:lnTo>
                        <a:pt x="1022" y="1674"/>
                      </a:lnTo>
                      <a:lnTo>
                        <a:pt x="1028" y="1668"/>
                      </a:lnTo>
                      <a:lnTo>
                        <a:pt x="1028" y="1668"/>
                      </a:lnTo>
                      <a:lnTo>
                        <a:pt x="1026" y="1664"/>
                      </a:lnTo>
                      <a:lnTo>
                        <a:pt x="1022" y="1662"/>
                      </a:lnTo>
                      <a:lnTo>
                        <a:pt x="1020" y="1660"/>
                      </a:lnTo>
                      <a:lnTo>
                        <a:pt x="1022" y="1654"/>
                      </a:lnTo>
                      <a:lnTo>
                        <a:pt x="1022" y="1654"/>
                      </a:lnTo>
                      <a:lnTo>
                        <a:pt x="1014" y="1652"/>
                      </a:lnTo>
                      <a:lnTo>
                        <a:pt x="1010" y="1650"/>
                      </a:lnTo>
                      <a:lnTo>
                        <a:pt x="1008" y="1646"/>
                      </a:lnTo>
                      <a:lnTo>
                        <a:pt x="1008" y="1646"/>
                      </a:lnTo>
                      <a:lnTo>
                        <a:pt x="1010" y="1646"/>
                      </a:lnTo>
                      <a:lnTo>
                        <a:pt x="1012" y="1644"/>
                      </a:lnTo>
                      <a:lnTo>
                        <a:pt x="1012" y="1642"/>
                      </a:lnTo>
                      <a:lnTo>
                        <a:pt x="1012" y="1640"/>
                      </a:lnTo>
                      <a:lnTo>
                        <a:pt x="1012" y="1640"/>
                      </a:lnTo>
                      <a:lnTo>
                        <a:pt x="1010" y="1638"/>
                      </a:lnTo>
                      <a:lnTo>
                        <a:pt x="1006" y="1638"/>
                      </a:lnTo>
                      <a:lnTo>
                        <a:pt x="1002" y="1640"/>
                      </a:lnTo>
                      <a:lnTo>
                        <a:pt x="996" y="1640"/>
                      </a:lnTo>
                      <a:lnTo>
                        <a:pt x="996" y="1640"/>
                      </a:lnTo>
                      <a:lnTo>
                        <a:pt x="998" y="1638"/>
                      </a:lnTo>
                      <a:lnTo>
                        <a:pt x="1000" y="1638"/>
                      </a:lnTo>
                      <a:lnTo>
                        <a:pt x="1002" y="1636"/>
                      </a:lnTo>
                      <a:lnTo>
                        <a:pt x="1002" y="1634"/>
                      </a:lnTo>
                      <a:lnTo>
                        <a:pt x="1002" y="1634"/>
                      </a:lnTo>
                      <a:lnTo>
                        <a:pt x="998" y="1632"/>
                      </a:lnTo>
                      <a:lnTo>
                        <a:pt x="994" y="1632"/>
                      </a:lnTo>
                      <a:lnTo>
                        <a:pt x="990" y="1634"/>
                      </a:lnTo>
                      <a:lnTo>
                        <a:pt x="988" y="1636"/>
                      </a:lnTo>
                      <a:lnTo>
                        <a:pt x="988" y="1636"/>
                      </a:lnTo>
                      <a:lnTo>
                        <a:pt x="986" y="1630"/>
                      </a:lnTo>
                      <a:lnTo>
                        <a:pt x="984" y="1628"/>
                      </a:lnTo>
                      <a:lnTo>
                        <a:pt x="982" y="1624"/>
                      </a:lnTo>
                      <a:lnTo>
                        <a:pt x="976" y="1624"/>
                      </a:lnTo>
                      <a:lnTo>
                        <a:pt x="968" y="1620"/>
                      </a:lnTo>
                      <a:lnTo>
                        <a:pt x="964" y="1618"/>
                      </a:lnTo>
                      <a:lnTo>
                        <a:pt x="960" y="1614"/>
                      </a:lnTo>
                      <a:lnTo>
                        <a:pt x="960" y="1614"/>
                      </a:lnTo>
                      <a:lnTo>
                        <a:pt x="956" y="1614"/>
                      </a:lnTo>
                      <a:lnTo>
                        <a:pt x="954" y="1616"/>
                      </a:lnTo>
                      <a:lnTo>
                        <a:pt x="950" y="1620"/>
                      </a:lnTo>
                      <a:lnTo>
                        <a:pt x="950" y="1620"/>
                      </a:lnTo>
                      <a:lnTo>
                        <a:pt x="948" y="1620"/>
                      </a:lnTo>
                      <a:lnTo>
                        <a:pt x="946" y="1618"/>
                      </a:lnTo>
                      <a:lnTo>
                        <a:pt x="944" y="1614"/>
                      </a:lnTo>
                      <a:lnTo>
                        <a:pt x="942" y="1610"/>
                      </a:lnTo>
                      <a:lnTo>
                        <a:pt x="938" y="1606"/>
                      </a:lnTo>
                      <a:lnTo>
                        <a:pt x="938" y="1606"/>
                      </a:lnTo>
                      <a:lnTo>
                        <a:pt x="940" y="1604"/>
                      </a:lnTo>
                      <a:lnTo>
                        <a:pt x="944" y="1604"/>
                      </a:lnTo>
                      <a:lnTo>
                        <a:pt x="948" y="1604"/>
                      </a:lnTo>
                      <a:lnTo>
                        <a:pt x="950" y="1600"/>
                      </a:lnTo>
                      <a:lnTo>
                        <a:pt x="950" y="1600"/>
                      </a:lnTo>
                      <a:lnTo>
                        <a:pt x="946" y="1596"/>
                      </a:lnTo>
                      <a:lnTo>
                        <a:pt x="942" y="1592"/>
                      </a:lnTo>
                      <a:lnTo>
                        <a:pt x="938" y="1590"/>
                      </a:lnTo>
                      <a:lnTo>
                        <a:pt x="934" y="1586"/>
                      </a:lnTo>
                      <a:lnTo>
                        <a:pt x="934" y="1586"/>
                      </a:lnTo>
                      <a:lnTo>
                        <a:pt x="936" y="1580"/>
                      </a:lnTo>
                      <a:lnTo>
                        <a:pt x="938" y="1576"/>
                      </a:lnTo>
                      <a:lnTo>
                        <a:pt x="942" y="1572"/>
                      </a:lnTo>
                      <a:lnTo>
                        <a:pt x="948" y="1570"/>
                      </a:lnTo>
                      <a:lnTo>
                        <a:pt x="960" y="1568"/>
                      </a:lnTo>
                      <a:lnTo>
                        <a:pt x="972" y="1570"/>
                      </a:lnTo>
                      <a:lnTo>
                        <a:pt x="972" y="1570"/>
                      </a:lnTo>
                      <a:lnTo>
                        <a:pt x="974" y="1566"/>
                      </a:lnTo>
                      <a:lnTo>
                        <a:pt x="976" y="1560"/>
                      </a:lnTo>
                      <a:lnTo>
                        <a:pt x="976" y="1560"/>
                      </a:lnTo>
                      <a:lnTo>
                        <a:pt x="980" y="1562"/>
                      </a:lnTo>
                      <a:lnTo>
                        <a:pt x="984" y="1562"/>
                      </a:lnTo>
                      <a:lnTo>
                        <a:pt x="990" y="1562"/>
                      </a:lnTo>
                      <a:lnTo>
                        <a:pt x="996" y="1564"/>
                      </a:lnTo>
                      <a:lnTo>
                        <a:pt x="996" y="1564"/>
                      </a:lnTo>
                      <a:lnTo>
                        <a:pt x="996" y="1568"/>
                      </a:lnTo>
                      <a:lnTo>
                        <a:pt x="998" y="1572"/>
                      </a:lnTo>
                      <a:lnTo>
                        <a:pt x="1000" y="1574"/>
                      </a:lnTo>
                      <a:lnTo>
                        <a:pt x="1000" y="1580"/>
                      </a:lnTo>
                      <a:lnTo>
                        <a:pt x="1000" y="1580"/>
                      </a:lnTo>
                      <a:lnTo>
                        <a:pt x="1008" y="1576"/>
                      </a:lnTo>
                      <a:lnTo>
                        <a:pt x="1014" y="1570"/>
                      </a:lnTo>
                      <a:lnTo>
                        <a:pt x="1014" y="1570"/>
                      </a:lnTo>
                      <a:lnTo>
                        <a:pt x="1020" y="1574"/>
                      </a:lnTo>
                      <a:lnTo>
                        <a:pt x="1026" y="1576"/>
                      </a:lnTo>
                      <a:lnTo>
                        <a:pt x="1026" y="1576"/>
                      </a:lnTo>
                      <a:lnTo>
                        <a:pt x="1028" y="1574"/>
                      </a:lnTo>
                      <a:lnTo>
                        <a:pt x="1028" y="1570"/>
                      </a:lnTo>
                      <a:lnTo>
                        <a:pt x="1028" y="1570"/>
                      </a:lnTo>
                      <a:lnTo>
                        <a:pt x="1036" y="1576"/>
                      </a:lnTo>
                      <a:lnTo>
                        <a:pt x="1040" y="1576"/>
                      </a:lnTo>
                      <a:lnTo>
                        <a:pt x="1046" y="1574"/>
                      </a:lnTo>
                      <a:lnTo>
                        <a:pt x="1046" y="1574"/>
                      </a:lnTo>
                      <a:lnTo>
                        <a:pt x="1038" y="1544"/>
                      </a:lnTo>
                      <a:lnTo>
                        <a:pt x="1034" y="1530"/>
                      </a:lnTo>
                      <a:lnTo>
                        <a:pt x="1030" y="1514"/>
                      </a:lnTo>
                      <a:lnTo>
                        <a:pt x="1030" y="1514"/>
                      </a:lnTo>
                      <a:lnTo>
                        <a:pt x="1032" y="1514"/>
                      </a:lnTo>
                      <a:lnTo>
                        <a:pt x="1036" y="1514"/>
                      </a:lnTo>
                      <a:lnTo>
                        <a:pt x="1048" y="1514"/>
                      </a:lnTo>
                      <a:lnTo>
                        <a:pt x="1048" y="1514"/>
                      </a:lnTo>
                      <a:lnTo>
                        <a:pt x="1050" y="1518"/>
                      </a:lnTo>
                      <a:lnTo>
                        <a:pt x="1050" y="1522"/>
                      </a:lnTo>
                      <a:lnTo>
                        <a:pt x="1050" y="1526"/>
                      </a:lnTo>
                      <a:lnTo>
                        <a:pt x="1052" y="1530"/>
                      </a:lnTo>
                      <a:lnTo>
                        <a:pt x="1052" y="1530"/>
                      </a:lnTo>
                      <a:lnTo>
                        <a:pt x="1062" y="1532"/>
                      </a:lnTo>
                      <a:lnTo>
                        <a:pt x="1076" y="1536"/>
                      </a:lnTo>
                      <a:lnTo>
                        <a:pt x="1090" y="1536"/>
                      </a:lnTo>
                      <a:lnTo>
                        <a:pt x="1096" y="1534"/>
                      </a:lnTo>
                      <a:lnTo>
                        <a:pt x="1100" y="1530"/>
                      </a:lnTo>
                      <a:lnTo>
                        <a:pt x="1100" y="1530"/>
                      </a:lnTo>
                      <a:lnTo>
                        <a:pt x="1098" y="1528"/>
                      </a:lnTo>
                      <a:lnTo>
                        <a:pt x="1096" y="1526"/>
                      </a:lnTo>
                      <a:lnTo>
                        <a:pt x="1094" y="1522"/>
                      </a:lnTo>
                      <a:lnTo>
                        <a:pt x="1094" y="1518"/>
                      </a:lnTo>
                      <a:lnTo>
                        <a:pt x="1094" y="1518"/>
                      </a:lnTo>
                      <a:lnTo>
                        <a:pt x="1106" y="1510"/>
                      </a:lnTo>
                      <a:lnTo>
                        <a:pt x="1116" y="1504"/>
                      </a:lnTo>
                      <a:lnTo>
                        <a:pt x="1128" y="1496"/>
                      </a:lnTo>
                      <a:lnTo>
                        <a:pt x="1138" y="1488"/>
                      </a:lnTo>
                      <a:lnTo>
                        <a:pt x="1138" y="1488"/>
                      </a:lnTo>
                      <a:lnTo>
                        <a:pt x="1138" y="1468"/>
                      </a:lnTo>
                      <a:lnTo>
                        <a:pt x="1138" y="1458"/>
                      </a:lnTo>
                      <a:lnTo>
                        <a:pt x="1136" y="1448"/>
                      </a:lnTo>
                      <a:lnTo>
                        <a:pt x="1136" y="1448"/>
                      </a:lnTo>
                      <a:lnTo>
                        <a:pt x="1154" y="1440"/>
                      </a:lnTo>
                      <a:lnTo>
                        <a:pt x="1170" y="1430"/>
                      </a:lnTo>
                      <a:lnTo>
                        <a:pt x="1186" y="1422"/>
                      </a:lnTo>
                      <a:lnTo>
                        <a:pt x="1196" y="1420"/>
                      </a:lnTo>
                      <a:lnTo>
                        <a:pt x="1208" y="1418"/>
                      </a:lnTo>
                      <a:lnTo>
                        <a:pt x="1208" y="1418"/>
                      </a:lnTo>
                      <a:lnTo>
                        <a:pt x="1198" y="1416"/>
                      </a:lnTo>
                      <a:lnTo>
                        <a:pt x="1194" y="1414"/>
                      </a:lnTo>
                      <a:lnTo>
                        <a:pt x="1190" y="1408"/>
                      </a:lnTo>
                      <a:lnTo>
                        <a:pt x="1190" y="1408"/>
                      </a:lnTo>
                      <a:lnTo>
                        <a:pt x="1196" y="1408"/>
                      </a:lnTo>
                      <a:lnTo>
                        <a:pt x="1202" y="1410"/>
                      </a:lnTo>
                      <a:lnTo>
                        <a:pt x="1208" y="1412"/>
                      </a:lnTo>
                      <a:lnTo>
                        <a:pt x="1212" y="1414"/>
                      </a:lnTo>
                      <a:lnTo>
                        <a:pt x="1212" y="1414"/>
                      </a:lnTo>
                      <a:lnTo>
                        <a:pt x="1208" y="1408"/>
                      </a:lnTo>
                      <a:lnTo>
                        <a:pt x="1206" y="1400"/>
                      </a:lnTo>
                      <a:lnTo>
                        <a:pt x="1206" y="1390"/>
                      </a:lnTo>
                      <a:lnTo>
                        <a:pt x="1208" y="1380"/>
                      </a:lnTo>
                      <a:lnTo>
                        <a:pt x="1214" y="1358"/>
                      </a:lnTo>
                      <a:lnTo>
                        <a:pt x="1216" y="1346"/>
                      </a:lnTo>
                      <a:lnTo>
                        <a:pt x="1218" y="1334"/>
                      </a:lnTo>
                      <a:lnTo>
                        <a:pt x="1218" y="1334"/>
                      </a:lnTo>
                      <a:lnTo>
                        <a:pt x="1226" y="1334"/>
                      </a:lnTo>
                      <a:lnTo>
                        <a:pt x="1226" y="1334"/>
                      </a:lnTo>
                      <a:lnTo>
                        <a:pt x="1228" y="1328"/>
                      </a:lnTo>
                      <a:lnTo>
                        <a:pt x="1230" y="1322"/>
                      </a:lnTo>
                      <a:lnTo>
                        <a:pt x="1238" y="1314"/>
                      </a:lnTo>
                      <a:lnTo>
                        <a:pt x="1250" y="1308"/>
                      </a:lnTo>
                      <a:lnTo>
                        <a:pt x="1262" y="1304"/>
                      </a:lnTo>
                      <a:lnTo>
                        <a:pt x="1262" y="1304"/>
                      </a:lnTo>
                      <a:lnTo>
                        <a:pt x="1266" y="1304"/>
                      </a:lnTo>
                      <a:lnTo>
                        <a:pt x="1268" y="1304"/>
                      </a:lnTo>
                      <a:lnTo>
                        <a:pt x="1272" y="1308"/>
                      </a:lnTo>
                      <a:lnTo>
                        <a:pt x="1276" y="1312"/>
                      </a:lnTo>
                      <a:lnTo>
                        <a:pt x="1280" y="1314"/>
                      </a:lnTo>
                      <a:lnTo>
                        <a:pt x="1284" y="1312"/>
                      </a:lnTo>
                      <a:lnTo>
                        <a:pt x="1284" y="1312"/>
                      </a:lnTo>
                      <a:lnTo>
                        <a:pt x="1278" y="1310"/>
                      </a:lnTo>
                      <a:lnTo>
                        <a:pt x="1276" y="1308"/>
                      </a:lnTo>
                      <a:lnTo>
                        <a:pt x="1274" y="1306"/>
                      </a:lnTo>
                      <a:lnTo>
                        <a:pt x="1274" y="1306"/>
                      </a:lnTo>
                      <a:lnTo>
                        <a:pt x="1276" y="1302"/>
                      </a:lnTo>
                      <a:lnTo>
                        <a:pt x="1276" y="1300"/>
                      </a:lnTo>
                      <a:lnTo>
                        <a:pt x="1276" y="1296"/>
                      </a:lnTo>
                      <a:lnTo>
                        <a:pt x="1276" y="1294"/>
                      </a:lnTo>
                      <a:lnTo>
                        <a:pt x="1276" y="1294"/>
                      </a:lnTo>
                      <a:lnTo>
                        <a:pt x="1288" y="1290"/>
                      </a:lnTo>
                      <a:lnTo>
                        <a:pt x="1300" y="1288"/>
                      </a:lnTo>
                      <a:lnTo>
                        <a:pt x="1300" y="1288"/>
                      </a:lnTo>
                      <a:lnTo>
                        <a:pt x="1308" y="1306"/>
                      </a:lnTo>
                      <a:lnTo>
                        <a:pt x="1308" y="1306"/>
                      </a:lnTo>
                      <a:lnTo>
                        <a:pt x="1310" y="1302"/>
                      </a:lnTo>
                      <a:lnTo>
                        <a:pt x="1310" y="1300"/>
                      </a:lnTo>
                      <a:lnTo>
                        <a:pt x="1312" y="1296"/>
                      </a:lnTo>
                      <a:lnTo>
                        <a:pt x="1318" y="1298"/>
                      </a:lnTo>
                      <a:lnTo>
                        <a:pt x="1318" y="1298"/>
                      </a:lnTo>
                      <a:lnTo>
                        <a:pt x="1314" y="1290"/>
                      </a:lnTo>
                      <a:lnTo>
                        <a:pt x="1312" y="1282"/>
                      </a:lnTo>
                      <a:lnTo>
                        <a:pt x="1312" y="1282"/>
                      </a:lnTo>
                      <a:lnTo>
                        <a:pt x="1318" y="1282"/>
                      </a:lnTo>
                      <a:lnTo>
                        <a:pt x="1322" y="1282"/>
                      </a:lnTo>
                      <a:lnTo>
                        <a:pt x="1326" y="1280"/>
                      </a:lnTo>
                      <a:lnTo>
                        <a:pt x="1330" y="1280"/>
                      </a:lnTo>
                      <a:lnTo>
                        <a:pt x="1330" y="1280"/>
                      </a:lnTo>
                      <a:lnTo>
                        <a:pt x="1328" y="1278"/>
                      </a:lnTo>
                      <a:lnTo>
                        <a:pt x="1326" y="1278"/>
                      </a:lnTo>
                      <a:lnTo>
                        <a:pt x="1324" y="1278"/>
                      </a:lnTo>
                      <a:lnTo>
                        <a:pt x="1320" y="1276"/>
                      </a:lnTo>
                      <a:lnTo>
                        <a:pt x="1320" y="1276"/>
                      </a:lnTo>
                      <a:lnTo>
                        <a:pt x="1320" y="1272"/>
                      </a:lnTo>
                      <a:lnTo>
                        <a:pt x="1318" y="1266"/>
                      </a:lnTo>
                      <a:lnTo>
                        <a:pt x="1314" y="1260"/>
                      </a:lnTo>
                      <a:lnTo>
                        <a:pt x="1308" y="1258"/>
                      </a:lnTo>
                      <a:lnTo>
                        <a:pt x="1308" y="1258"/>
                      </a:lnTo>
                      <a:lnTo>
                        <a:pt x="1308" y="1254"/>
                      </a:lnTo>
                      <a:lnTo>
                        <a:pt x="1312" y="1252"/>
                      </a:lnTo>
                      <a:lnTo>
                        <a:pt x="1314" y="1250"/>
                      </a:lnTo>
                      <a:lnTo>
                        <a:pt x="1316" y="1248"/>
                      </a:lnTo>
                      <a:lnTo>
                        <a:pt x="1316" y="1248"/>
                      </a:lnTo>
                      <a:lnTo>
                        <a:pt x="1310" y="1242"/>
                      </a:lnTo>
                      <a:lnTo>
                        <a:pt x="1306" y="1236"/>
                      </a:lnTo>
                      <a:lnTo>
                        <a:pt x="1300" y="1232"/>
                      </a:lnTo>
                      <a:lnTo>
                        <a:pt x="1296" y="1228"/>
                      </a:lnTo>
                      <a:lnTo>
                        <a:pt x="1296" y="1228"/>
                      </a:lnTo>
                      <a:lnTo>
                        <a:pt x="1298" y="1224"/>
                      </a:lnTo>
                      <a:lnTo>
                        <a:pt x="1298" y="1218"/>
                      </a:lnTo>
                      <a:lnTo>
                        <a:pt x="1298" y="1212"/>
                      </a:lnTo>
                      <a:lnTo>
                        <a:pt x="1294" y="1206"/>
                      </a:lnTo>
                      <a:lnTo>
                        <a:pt x="1290" y="1200"/>
                      </a:lnTo>
                      <a:lnTo>
                        <a:pt x="1286" y="1196"/>
                      </a:lnTo>
                      <a:lnTo>
                        <a:pt x="1282" y="1194"/>
                      </a:lnTo>
                      <a:lnTo>
                        <a:pt x="1276" y="1194"/>
                      </a:lnTo>
                      <a:lnTo>
                        <a:pt x="1276" y="1194"/>
                      </a:lnTo>
                      <a:lnTo>
                        <a:pt x="1278" y="1186"/>
                      </a:lnTo>
                      <a:lnTo>
                        <a:pt x="1274" y="1178"/>
                      </a:lnTo>
                      <a:lnTo>
                        <a:pt x="1274" y="1178"/>
                      </a:lnTo>
                      <a:lnTo>
                        <a:pt x="1274" y="1178"/>
                      </a:lnTo>
                      <a:lnTo>
                        <a:pt x="1276" y="1178"/>
                      </a:lnTo>
                      <a:lnTo>
                        <a:pt x="1278" y="1178"/>
                      </a:lnTo>
                      <a:lnTo>
                        <a:pt x="1278" y="1178"/>
                      </a:lnTo>
                      <a:lnTo>
                        <a:pt x="1272" y="1166"/>
                      </a:lnTo>
                      <a:lnTo>
                        <a:pt x="1266" y="1150"/>
                      </a:lnTo>
                      <a:lnTo>
                        <a:pt x="1264" y="1140"/>
                      </a:lnTo>
                      <a:lnTo>
                        <a:pt x="1264" y="1132"/>
                      </a:lnTo>
                      <a:lnTo>
                        <a:pt x="1264" y="1122"/>
                      </a:lnTo>
                      <a:lnTo>
                        <a:pt x="1268" y="1114"/>
                      </a:lnTo>
                      <a:lnTo>
                        <a:pt x="1268" y="1114"/>
                      </a:lnTo>
                      <a:lnTo>
                        <a:pt x="1276" y="1114"/>
                      </a:lnTo>
                      <a:lnTo>
                        <a:pt x="1282" y="1112"/>
                      </a:lnTo>
                      <a:lnTo>
                        <a:pt x="1286" y="1108"/>
                      </a:lnTo>
                      <a:lnTo>
                        <a:pt x="1288" y="1102"/>
                      </a:lnTo>
                      <a:lnTo>
                        <a:pt x="1294" y="1090"/>
                      </a:lnTo>
                      <a:lnTo>
                        <a:pt x="1298" y="1086"/>
                      </a:lnTo>
                      <a:lnTo>
                        <a:pt x="1302" y="1082"/>
                      </a:lnTo>
                      <a:lnTo>
                        <a:pt x="1302" y="1082"/>
                      </a:lnTo>
                      <a:lnTo>
                        <a:pt x="1306" y="1102"/>
                      </a:lnTo>
                      <a:lnTo>
                        <a:pt x="1312" y="1120"/>
                      </a:lnTo>
                      <a:lnTo>
                        <a:pt x="1314" y="1130"/>
                      </a:lnTo>
                      <a:lnTo>
                        <a:pt x="1318" y="1136"/>
                      </a:lnTo>
                      <a:lnTo>
                        <a:pt x="1326" y="1142"/>
                      </a:lnTo>
                      <a:lnTo>
                        <a:pt x="1334" y="1144"/>
                      </a:lnTo>
                      <a:lnTo>
                        <a:pt x="1334" y="1144"/>
                      </a:lnTo>
                      <a:lnTo>
                        <a:pt x="1334" y="1150"/>
                      </a:lnTo>
                      <a:lnTo>
                        <a:pt x="1332" y="1156"/>
                      </a:lnTo>
                      <a:lnTo>
                        <a:pt x="1326" y="1158"/>
                      </a:lnTo>
                      <a:lnTo>
                        <a:pt x="1322" y="1158"/>
                      </a:lnTo>
                      <a:lnTo>
                        <a:pt x="1322" y="1158"/>
                      </a:lnTo>
                      <a:lnTo>
                        <a:pt x="1324" y="1168"/>
                      </a:lnTo>
                      <a:lnTo>
                        <a:pt x="1324" y="1178"/>
                      </a:lnTo>
                      <a:lnTo>
                        <a:pt x="1320" y="1186"/>
                      </a:lnTo>
                      <a:lnTo>
                        <a:pt x="1316" y="1194"/>
                      </a:lnTo>
                      <a:lnTo>
                        <a:pt x="1316" y="1194"/>
                      </a:lnTo>
                      <a:lnTo>
                        <a:pt x="1320" y="1200"/>
                      </a:lnTo>
                      <a:lnTo>
                        <a:pt x="1320" y="1206"/>
                      </a:lnTo>
                      <a:lnTo>
                        <a:pt x="1320" y="1212"/>
                      </a:lnTo>
                      <a:lnTo>
                        <a:pt x="1322" y="1218"/>
                      </a:lnTo>
                      <a:lnTo>
                        <a:pt x="1322" y="1218"/>
                      </a:lnTo>
                      <a:lnTo>
                        <a:pt x="1324" y="1214"/>
                      </a:lnTo>
                      <a:lnTo>
                        <a:pt x="1324" y="1214"/>
                      </a:lnTo>
                      <a:lnTo>
                        <a:pt x="1332" y="1218"/>
                      </a:lnTo>
                      <a:lnTo>
                        <a:pt x="1336" y="1222"/>
                      </a:lnTo>
                      <a:lnTo>
                        <a:pt x="1336" y="1226"/>
                      </a:lnTo>
                      <a:lnTo>
                        <a:pt x="1336" y="1226"/>
                      </a:lnTo>
                      <a:lnTo>
                        <a:pt x="1334" y="1226"/>
                      </a:lnTo>
                      <a:lnTo>
                        <a:pt x="1332" y="1224"/>
                      </a:lnTo>
                      <a:lnTo>
                        <a:pt x="1330" y="1222"/>
                      </a:lnTo>
                      <a:lnTo>
                        <a:pt x="1326" y="1220"/>
                      </a:lnTo>
                      <a:lnTo>
                        <a:pt x="1326" y="1220"/>
                      </a:lnTo>
                      <a:lnTo>
                        <a:pt x="1328" y="1224"/>
                      </a:lnTo>
                      <a:lnTo>
                        <a:pt x="1330" y="1228"/>
                      </a:lnTo>
                      <a:lnTo>
                        <a:pt x="1336" y="1232"/>
                      </a:lnTo>
                      <a:lnTo>
                        <a:pt x="1340" y="1236"/>
                      </a:lnTo>
                      <a:lnTo>
                        <a:pt x="1340" y="1240"/>
                      </a:lnTo>
                      <a:lnTo>
                        <a:pt x="1338" y="1244"/>
                      </a:lnTo>
                      <a:lnTo>
                        <a:pt x="1338" y="1244"/>
                      </a:lnTo>
                      <a:lnTo>
                        <a:pt x="1354" y="1248"/>
                      </a:lnTo>
                      <a:lnTo>
                        <a:pt x="1370" y="1250"/>
                      </a:lnTo>
                      <a:lnTo>
                        <a:pt x="1370" y="1250"/>
                      </a:lnTo>
                      <a:lnTo>
                        <a:pt x="1372" y="1248"/>
                      </a:lnTo>
                      <a:lnTo>
                        <a:pt x="1370" y="1246"/>
                      </a:lnTo>
                      <a:lnTo>
                        <a:pt x="1368" y="1244"/>
                      </a:lnTo>
                      <a:lnTo>
                        <a:pt x="1370" y="1240"/>
                      </a:lnTo>
                      <a:lnTo>
                        <a:pt x="1370" y="1240"/>
                      </a:lnTo>
                      <a:lnTo>
                        <a:pt x="1374" y="1242"/>
                      </a:lnTo>
                      <a:lnTo>
                        <a:pt x="1376" y="1244"/>
                      </a:lnTo>
                      <a:lnTo>
                        <a:pt x="1376" y="1248"/>
                      </a:lnTo>
                      <a:lnTo>
                        <a:pt x="1372" y="1250"/>
                      </a:lnTo>
                      <a:lnTo>
                        <a:pt x="1372" y="1250"/>
                      </a:lnTo>
                      <a:lnTo>
                        <a:pt x="1374" y="1254"/>
                      </a:lnTo>
                      <a:lnTo>
                        <a:pt x="1374" y="1258"/>
                      </a:lnTo>
                      <a:lnTo>
                        <a:pt x="1372" y="1262"/>
                      </a:lnTo>
                      <a:lnTo>
                        <a:pt x="1370" y="1266"/>
                      </a:lnTo>
                      <a:lnTo>
                        <a:pt x="1370" y="1266"/>
                      </a:lnTo>
                      <a:lnTo>
                        <a:pt x="1374" y="1270"/>
                      </a:lnTo>
                      <a:lnTo>
                        <a:pt x="1378" y="1268"/>
                      </a:lnTo>
                      <a:lnTo>
                        <a:pt x="1382" y="1270"/>
                      </a:lnTo>
                      <a:lnTo>
                        <a:pt x="1388" y="1272"/>
                      </a:lnTo>
                      <a:lnTo>
                        <a:pt x="1388" y="1272"/>
                      </a:lnTo>
                      <a:lnTo>
                        <a:pt x="1390" y="1268"/>
                      </a:lnTo>
                      <a:lnTo>
                        <a:pt x="1392" y="1264"/>
                      </a:lnTo>
                      <a:lnTo>
                        <a:pt x="1400" y="1258"/>
                      </a:lnTo>
                      <a:lnTo>
                        <a:pt x="1406" y="1250"/>
                      </a:lnTo>
                      <a:lnTo>
                        <a:pt x="1408" y="1246"/>
                      </a:lnTo>
                      <a:lnTo>
                        <a:pt x="1410" y="1240"/>
                      </a:lnTo>
                      <a:lnTo>
                        <a:pt x="1410" y="1240"/>
                      </a:lnTo>
                      <a:lnTo>
                        <a:pt x="1416" y="1240"/>
                      </a:lnTo>
                      <a:lnTo>
                        <a:pt x="1420" y="1240"/>
                      </a:lnTo>
                      <a:lnTo>
                        <a:pt x="1424" y="1242"/>
                      </a:lnTo>
                      <a:lnTo>
                        <a:pt x="1426" y="1246"/>
                      </a:lnTo>
                      <a:lnTo>
                        <a:pt x="1426" y="1246"/>
                      </a:lnTo>
                      <a:lnTo>
                        <a:pt x="1428" y="1244"/>
                      </a:lnTo>
                      <a:lnTo>
                        <a:pt x="1428" y="1242"/>
                      </a:lnTo>
                      <a:lnTo>
                        <a:pt x="1426" y="1238"/>
                      </a:lnTo>
                      <a:lnTo>
                        <a:pt x="1424" y="1234"/>
                      </a:lnTo>
                      <a:lnTo>
                        <a:pt x="1424" y="1232"/>
                      </a:lnTo>
                      <a:lnTo>
                        <a:pt x="1424" y="1230"/>
                      </a:lnTo>
                      <a:lnTo>
                        <a:pt x="1424" y="1230"/>
                      </a:lnTo>
                      <a:lnTo>
                        <a:pt x="1432" y="1232"/>
                      </a:lnTo>
                      <a:lnTo>
                        <a:pt x="1438" y="1238"/>
                      </a:lnTo>
                      <a:lnTo>
                        <a:pt x="1442" y="1244"/>
                      </a:lnTo>
                      <a:lnTo>
                        <a:pt x="1442" y="1246"/>
                      </a:lnTo>
                      <a:lnTo>
                        <a:pt x="1440" y="1248"/>
                      </a:lnTo>
                      <a:lnTo>
                        <a:pt x="1440" y="1248"/>
                      </a:lnTo>
                      <a:lnTo>
                        <a:pt x="1440" y="1246"/>
                      </a:lnTo>
                      <a:lnTo>
                        <a:pt x="1438" y="1244"/>
                      </a:lnTo>
                      <a:lnTo>
                        <a:pt x="1436" y="1248"/>
                      </a:lnTo>
                      <a:lnTo>
                        <a:pt x="1436" y="1252"/>
                      </a:lnTo>
                      <a:lnTo>
                        <a:pt x="1438" y="1258"/>
                      </a:lnTo>
                      <a:lnTo>
                        <a:pt x="1438" y="1258"/>
                      </a:lnTo>
                      <a:lnTo>
                        <a:pt x="1442" y="1254"/>
                      </a:lnTo>
                      <a:lnTo>
                        <a:pt x="1446" y="1254"/>
                      </a:lnTo>
                      <a:lnTo>
                        <a:pt x="1452" y="1256"/>
                      </a:lnTo>
                      <a:lnTo>
                        <a:pt x="1458" y="1262"/>
                      </a:lnTo>
                      <a:lnTo>
                        <a:pt x="1466" y="1264"/>
                      </a:lnTo>
                      <a:lnTo>
                        <a:pt x="1466" y="1264"/>
                      </a:lnTo>
                      <a:lnTo>
                        <a:pt x="1482" y="1256"/>
                      </a:lnTo>
                      <a:lnTo>
                        <a:pt x="1496" y="1246"/>
                      </a:lnTo>
                      <a:lnTo>
                        <a:pt x="1508" y="1234"/>
                      </a:lnTo>
                      <a:lnTo>
                        <a:pt x="1520" y="1220"/>
                      </a:lnTo>
                      <a:lnTo>
                        <a:pt x="1520" y="1220"/>
                      </a:lnTo>
                      <a:lnTo>
                        <a:pt x="1534" y="1252"/>
                      </a:lnTo>
                      <a:lnTo>
                        <a:pt x="1546" y="1282"/>
                      </a:lnTo>
                      <a:lnTo>
                        <a:pt x="1546" y="1282"/>
                      </a:lnTo>
                      <a:lnTo>
                        <a:pt x="1542" y="1266"/>
                      </a:lnTo>
                      <a:lnTo>
                        <a:pt x="1536" y="1250"/>
                      </a:lnTo>
                      <a:lnTo>
                        <a:pt x="1528" y="1232"/>
                      </a:lnTo>
                      <a:lnTo>
                        <a:pt x="1522" y="1214"/>
                      </a:lnTo>
                      <a:lnTo>
                        <a:pt x="1522" y="1214"/>
                      </a:lnTo>
                      <a:lnTo>
                        <a:pt x="1536" y="1210"/>
                      </a:lnTo>
                      <a:lnTo>
                        <a:pt x="1544" y="1206"/>
                      </a:lnTo>
                      <a:lnTo>
                        <a:pt x="1552" y="1206"/>
                      </a:lnTo>
                      <a:lnTo>
                        <a:pt x="1552" y="1206"/>
                      </a:lnTo>
                      <a:lnTo>
                        <a:pt x="1554" y="1212"/>
                      </a:lnTo>
                      <a:lnTo>
                        <a:pt x="1558" y="1218"/>
                      </a:lnTo>
                      <a:lnTo>
                        <a:pt x="1562" y="1222"/>
                      </a:lnTo>
                      <a:lnTo>
                        <a:pt x="1564" y="1228"/>
                      </a:lnTo>
                      <a:lnTo>
                        <a:pt x="1564" y="1228"/>
                      </a:lnTo>
                      <a:lnTo>
                        <a:pt x="1574" y="1226"/>
                      </a:lnTo>
                      <a:lnTo>
                        <a:pt x="1584" y="1224"/>
                      </a:lnTo>
                      <a:lnTo>
                        <a:pt x="1584" y="1224"/>
                      </a:lnTo>
                      <a:lnTo>
                        <a:pt x="1588" y="1218"/>
                      </a:lnTo>
                      <a:lnTo>
                        <a:pt x="1590" y="1212"/>
                      </a:lnTo>
                      <a:lnTo>
                        <a:pt x="1588" y="1204"/>
                      </a:lnTo>
                      <a:lnTo>
                        <a:pt x="1584" y="1198"/>
                      </a:lnTo>
                      <a:lnTo>
                        <a:pt x="1584" y="1198"/>
                      </a:lnTo>
                      <a:lnTo>
                        <a:pt x="1590" y="1194"/>
                      </a:lnTo>
                      <a:lnTo>
                        <a:pt x="1596" y="1192"/>
                      </a:lnTo>
                      <a:lnTo>
                        <a:pt x="1596" y="1192"/>
                      </a:lnTo>
                      <a:lnTo>
                        <a:pt x="1598" y="1182"/>
                      </a:lnTo>
                      <a:lnTo>
                        <a:pt x="1596" y="1174"/>
                      </a:lnTo>
                      <a:lnTo>
                        <a:pt x="1594" y="1166"/>
                      </a:lnTo>
                      <a:lnTo>
                        <a:pt x="1592" y="1160"/>
                      </a:lnTo>
                      <a:lnTo>
                        <a:pt x="1584" y="1148"/>
                      </a:lnTo>
                      <a:lnTo>
                        <a:pt x="1582" y="1140"/>
                      </a:lnTo>
                      <a:lnTo>
                        <a:pt x="1580" y="1134"/>
                      </a:lnTo>
                      <a:lnTo>
                        <a:pt x="1580" y="1134"/>
                      </a:lnTo>
                      <a:lnTo>
                        <a:pt x="1572" y="1128"/>
                      </a:lnTo>
                      <a:lnTo>
                        <a:pt x="1568" y="1120"/>
                      </a:lnTo>
                      <a:lnTo>
                        <a:pt x="1564" y="1112"/>
                      </a:lnTo>
                      <a:lnTo>
                        <a:pt x="1560" y="1102"/>
                      </a:lnTo>
                      <a:lnTo>
                        <a:pt x="1552" y="1060"/>
                      </a:lnTo>
                      <a:lnTo>
                        <a:pt x="1552" y="1060"/>
                      </a:lnTo>
                      <a:lnTo>
                        <a:pt x="1558" y="1056"/>
                      </a:lnTo>
                      <a:lnTo>
                        <a:pt x="1564" y="1052"/>
                      </a:lnTo>
                      <a:lnTo>
                        <a:pt x="1564" y="1052"/>
                      </a:lnTo>
                      <a:lnTo>
                        <a:pt x="1584" y="1068"/>
                      </a:lnTo>
                      <a:lnTo>
                        <a:pt x="1606" y="1082"/>
                      </a:lnTo>
                      <a:lnTo>
                        <a:pt x="1606" y="1082"/>
                      </a:lnTo>
                      <a:lnTo>
                        <a:pt x="1610" y="1074"/>
                      </a:lnTo>
                      <a:lnTo>
                        <a:pt x="1610" y="1066"/>
                      </a:lnTo>
                      <a:lnTo>
                        <a:pt x="1608" y="1058"/>
                      </a:lnTo>
                      <a:lnTo>
                        <a:pt x="1602" y="1050"/>
                      </a:lnTo>
                      <a:lnTo>
                        <a:pt x="1590" y="1034"/>
                      </a:lnTo>
                      <a:lnTo>
                        <a:pt x="1584" y="1024"/>
                      </a:lnTo>
                      <a:lnTo>
                        <a:pt x="1582" y="1016"/>
                      </a:lnTo>
                      <a:lnTo>
                        <a:pt x="1582" y="1016"/>
                      </a:lnTo>
                      <a:lnTo>
                        <a:pt x="1578" y="1018"/>
                      </a:lnTo>
                      <a:lnTo>
                        <a:pt x="1574" y="1018"/>
                      </a:lnTo>
                      <a:lnTo>
                        <a:pt x="1568" y="1018"/>
                      </a:lnTo>
                      <a:lnTo>
                        <a:pt x="1562" y="1014"/>
                      </a:lnTo>
                      <a:lnTo>
                        <a:pt x="1556" y="1010"/>
                      </a:lnTo>
                      <a:lnTo>
                        <a:pt x="1556" y="1010"/>
                      </a:lnTo>
                      <a:lnTo>
                        <a:pt x="1552" y="1012"/>
                      </a:lnTo>
                      <a:lnTo>
                        <a:pt x="1552" y="1016"/>
                      </a:lnTo>
                      <a:lnTo>
                        <a:pt x="1554" y="1018"/>
                      </a:lnTo>
                      <a:lnTo>
                        <a:pt x="1554" y="1024"/>
                      </a:lnTo>
                      <a:lnTo>
                        <a:pt x="1554" y="1024"/>
                      </a:lnTo>
                      <a:lnTo>
                        <a:pt x="1550" y="1028"/>
                      </a:lnTo>
                      <a:lnTo>
                        <a:pt x="1546" y="1028"/>
                      </a:lnTo>
                      <a:lnTo>
                        <a:pt x="1544" y="1028"/>
                      </a:lnTo>
                      <a:lnTo>
                        <a:pt x="1544" y="1028"/>
                      </a:lnTo>
                      <a:lnTo>
                        <a:pt x="1548" y="1036"/>
                      </a:lnTo>
                      <a:lnTo>
                        <a:pt x="1548" y="1040"/>
                      </a:lnTo>
                      <a:lnTo>
                        <a:pt x="1548" y="1044"/>
                      </a:lnTo>
                      <a:lnTo>
                        <a:pt x="1548" y="1044"/>
                      </a:lnTo>
                      <a:lnTo>
                        <a:pt x="1544" y="1042"/>
                      </a:lnTo>
                      <a:lnTo>
                        <a:pt x="1542" y="1040"/>
                      </a:lnTo>
                      <a:lnTo>
                        <a:pt x="1544" y="1034"/>
                      </a:lnTo>
                      <a:lnTo>
                        <a:pt x="1544" y="1034"/>
                      </a:lnTo>
                      <a:lnTo>
                        <a:pt x="1538" y="1030"/>
                      </a:lnTo>
                      <a:lnTo>
                        <a:pt x="1532" y="1026"/>
                      </a:lnTo>
                      <a:lnTo>
                        <a:pt x="1528" y="1020"/>
                      </a:lnTo>
                      <a:lnTo>
                        <a:pt x="1528" y="1018"/>
                      </a:lnTo>
                      <a:lnTo>
                        <a:pt x="1528" y="1016"/>
                      </a:lnTo>
                      <a:lnTo>
                        <a:pt x="1528" y="1016"/>
                      </a:lnTo>
                      <a:lnTo>
                        <a:pt x="1530" y="1016"/>
                      </a:lnTo>
                      <a:lnTo>
                        <a:pt x="1534" y="1016"/>
                      </a:lnTo>
                      <a:lnTo>
                        <a:pt x="1538" y="1010"/>
                      </a:lnTo>
                      <a:lnTo>
                        <a:pt x="1546" y="1006"/>
                      </a:lnTo>
                      <a:lnTo>
                        <a:pt x="1550" y="1006"/>
                      </a:lnTo>
                      <a:lnTo>
                        <a:pt x="1554" y="1008"/>
                      </a:lnTo>
                      <a:lnTo>
                        <a:pt x="1554" y="1008"/>
                      </a:lnTo>
                      <a:lnTo>
                        <a:pt x="1546" y="994"/>
                      </a:lnTo>
                      <a:lnTo>
                        <a:pt x="1542" y="988"/>
                      </a:lnTo>
                      <a:lnTo>
                        <a:pt x="1536" y="982"/>
                      </a:lnTo>
                      <a:lnTo>
                        <a:pt x="1536" y="982"/>
                      </a:lnTo>
                      <a:lnTo>
                        <a:pt x="1540" y="974"/>
                      </a:lnTo>
                      <a:lnTo>
                        <a:pt x="1544" y="966"/>
                      </a:lnTo>
                      <a:lnTo>
                        <a:pt x="1546" y="964"/>
                      </a:lnTo>
                      <a:lnTo>
                        <a:pt x="1550" y="962"/>
                      </a:lnTo>
                      <a:lnTo>
                        <a:pt x="1554" y="962"/>
                      </a:lnTo>
                      <a:lnTo>
                        <a:pt x="1562" y="962"/>
                      </a:lnTo>
                      <a:lnTo>
                        <a:pt x="1562" y="962"/>
                      </a:lnTo>
                      <a:lnTo>
                        <a:pt x="1560" y="956"/>
                      </a:lnTo>
                      <a:lnTo>
                        <a:pt x="1558" y="954"/>
                      </a:lnTo>
                      <a:lnTo>
                        <a:pt x="1558" y="954"/>
                      </a:lnTo>
                      <a:lnTo>
                        <a:pt x="1566" y="954"/>
                      </a:lnTo>
                      <a:lnTo>
                        <a:pt x="1580" y="956"/>
                      </a:lnTo>
                      <a:lnTo>
                        <a:pt x="1594" y="956"/>
                      </a:lnTo>
                      <a:lnTo>
                        <a:pt x="1608" y="956"/>
                      </a:lnTo>
                      <a:lnTo>
                        <a:pt x="1608" y="956"/>
                      </a:lnTo>
                      <a:lnTo>
                        <a:pt x="1606" y="952"/>
                      </a:lnTo>
                      <a:lnTo>
                        <a:pt x="1604" y="948"/>
                      </a:lnTo>
                      <a:lnTo>
                        <a:pt x="1602" y="944"/>
                      </a:lnTo>
                      <a:lnTo>
                        <a:pt x="1602" y="940"/>
                      </a:lnTo>
                      <a:lnTo>
                        <a:pt x="1602" y="940"/>
                      </a:lnTo>
                      <a:lnTo>
                        <a:pt x="1604" y="940"/>
                      </a:lnTo>
                      <a:lnTo>
                        <a:pt x="1606" y="936"/>
                      </a:lnTo>
                      <a:lnTo>
                        <a:pt x="1608" y="936"/>
                      </a:lnTo>
                      <a:lnTo>
                        <a:pt x="1612" y="936"/>
                      </a:lnTo>
                      <a:lnTo>
                        <a:pt x="1612" y="936"/>
                      </a:lnTo>
                      <a:lnTo>
                        <a:pt x="1612" y="934"/>
                      </a:lnTo>
                      <a:lnTo>
                        <a:pt x="1610" y="930"/>
                      </a:lnTo>
                      <a:lnTo>
                        <a:pt x="1610" y="928"/>
                      </a:lnTo>
                      <a:lnTo>
                        <a:pt x="1610" y="926"/>
                      </a:lnTo>
                      <a:lnTo>
                        <a:pt x="1610" y="926"/>
                      </a:lnTo>
                      <a:lnTo>
                        <a:pt x="1628" y="926"/>
                      </a:lnTo>
                      <a:lnTo>
                        <a:pt x="1628" y="926"/>
                      </a:lnTo>
                      <a:lnTo>
                        <a:pt x="1612" y="916"/>
                      </a:lnTo>
                      <a:lnTo>
                        <a:pt x="1612" y="916"/>
                      </a:lnTo>
                      <a:lnTo>
                        <a:pt x="1608" y="918"/>
                      </a:lnTo>
                      <a:lnTo>
                        <a:pt x="1600" y="918"/>
                      </a:lnTo>
                      <a:lnTo>
                        <a:pt x="1596" y="916"/>
                      </a:lnTo>
                      <a:lnTo>
                        <a:pt x="1590" y="914"/>
                      </a:lnTo>
                      <a:lnTo>
                        <a:pt x="1580" y="906"/>
                      </a:lnTo>
                      <a:lnTo>
                        <a:pt x="1578" y="902"/>
                      </a:lnTo>
                      <a:lnTo>
                        <a:pt x="1576" y="896"/>
                      </a:lnTo>
                      <a:lnTo>
                        <a:pt x="1576" y="896"/>
                      </a:lnTo>
                      <a:lnTo>
                        <a:pt x="1574" y="904"/>
                      </a:lnTo>
                      <a:lnTo>
                        <a:pt x="1570" y="908"/>
                      </a:lnTo>
                      <a:lnTo>
                        <a:pt x="1564" y="910"/>
                      </a:lnTo>
                      <a:lnTo>
                        <a:pt x="1556" y="910"/>
                      </a:lnTo>
                      <a:lnTo>
                        <a:pt x="1556" y="910"/>
                      </a:lnTo>
                      <a:lnTo>
                        <a:pt x="1552" y="914"/>
                      </a:lnTo>
                      <a:lnTo>
                        <a:pt x="1550" y="916"/>
                      </a:lnTo>
                      <a:lnTo>
                        <a:pt x="1544" y="918"/>
                      </a:lnTo>
                      <a:lnTo>
                        <a:pt x="1544" y="918"/>
                      </a:lnTo>
                      <a:lnTo>
                        <a:pt x="1546" y="920"/>
                      </a:lnTo>
                      <a:lnTo>
                        <a:pt x="1544" y="922"/>
                      </a:lnTo>
                      <a:lnTo>
                        <a:pt x="1544" y="924"/>
                      </a:lnTo>
                      <a:lnTo>
                        <a:pt x="1546" y="926"/>
                      </a:lnTo>
                      <a:lnTo>
                        <a:pt x="1546" y="926"/>
                      </a:lnTo>
                      <a:lnTo>
                        <a:pt x="1544" y="928"/>
                      </a:lnTo>
                      <a:lnTo>
                        <a:pt x="1542" y="926"/>
                      </a:lnTo>
                      <a:lnTo>
                        <a:pt x="1540" y="926"/>
                      </a:lnTo>
                      <a:lnTo>
                        <a:pt x="1540" y="924"/>
                      </a:lnTo>
                      <a:lnTo>
                        <a:pt x="1540" y="924"/>
                      </a:lnTo>
                      <a:lnTo>
                        <a:pt x="1534" y="930"/>
                      </a:lnTo>
                      <a:lnTo>
                        <a:pt x="1532" y="934"/>
                      </a:lnTo>
                      <a:lnTo>
                        <a:pt x="1526" y="934"/>
                      </a:lnTo>
                      <a:lnTo>
                        <a:pt x="1526" y="934"/>
                      </a:lnTo>
                      <a:lnTo>
                        <a:pt x="1528" y="940"/>
                      </a:lnTo>
                      <a:lnTo>
                        <a:pt x="1530" y="942"/>
                      </a:lnTo>
                      <a:lnTo>
                        <a:pt x="1530" y="944"/>
                      </a:lnTo>
                      <a:lnTo>
                        <a:pt x="1530" y="944"/>
                      </a:lnTo>
                      <a:lnTo>
                        <a:pt x="1528" y="942"/>
                      </a:lnTo>
                      <a:lnTo>
                        <a:pt x="1524" y="940"/>
                      </a:lnTo>
                      <a:lnTo>
                        <a:pt x="1520" y="942"/>
                      </a:lnTo>
                      <a:lnTo>
                        <a:pt x="1518" y="944"/>
                      </a:lnTo>
                      <a:lnTo>
                        <a:pt x="1512" y="950"/>
                      </a:lnTo>
                      <a:lnTo>
                        <a:pt x="1510" y="956"/>
                      </a:lnTo>
                      <a:lnTo>
                        <a:pt x="1510" y="956"/>
                      </a:lnTo>
                      <a:lnTo>
                        <a:pt x="1508" y="948"/>
                      </a:lnTo>
                      <a:lnTo>
                        <a:pt x="1504" y="944"/>
                      </a:lnTo>
                      <a:lnTo>
                        <a:pt x="1500" y="940"/>
                      </a:lnTo>
                      <a:lnTo>
                        <a:pt x="1500" y="940"/>
                      </a:lnTo>
                      <a:lnTo>
                        <a:pt x="1496" y="944"/>
                      </a:lnTo>
                      <a:lnTo>
                        <a:pt x="1494" y="948"/>
                      </a:lnTo>
                      <a:lnTo>
                        <a:pt x="1494" y="948"/>
                      </a:lnTo>
                      <a:lnTo>
                        <a:pt x="1492" y="944"/>
                      </a:lnTo>
                      <a:lnTo>
                        <a:pt x="1488" y="940"/>
                      </a:lnTo>
                      <a:lnTo>
                        <a:pt x="1486" y="936"/>
                      </a:lnTo>
                      <a:lnTo>
                        <a:pt x="1484" y="928"/>
                      </a:lnTo>
                      <a:lnTo>
                        <a:pt x="1484" y="928"/>
                      </a:lnTo>
                      <a:lnTo>
                        <a:pt x="1474" y="928"/>
                      </a:lnTo>
                      <a:lnTo>
                        <a:pt x="1468" y="926"/>
                      </a:lnTo>
                      <a:lnTo>
                        <a:pt x="1456" y="924"/>
                      </a:lnTo>
                      <a:lnTo>
                        <a:pt x="1456" y="924"/>
                      </a:lnTo>
                      <a:lnTo>
                        <a:pt x="1442" y="900"/>
                      </a:lnTo>
                      <a:lnTo>
                        <a:pt x="1428" y="878"/>
                      </a:lnTo>
                      <a:lnTo>
                        <a:pt x="1412" y="856"/>
                      </a:lnTo>
                      <a:lnTo>
                        <a:pt x="1392" y="836"/>
                      </a:lnTo>
                      <a:lnTo>
                        <a:pt x="1392" y="836"/>
                      </a:lnTo>
                      <a:lnTo>
                        <a:pt x="1392" y="820"/>
                      </a:lnTo>
                      <a:lnTo>
                        <a:pt x="1388" y="816"/>
                      </a:lnTo>
                      <a:lnTo>
                        <a:pt x="1382" y="812"/>
                      </a:lnTo>
                      <a:lnTo>
                        <a:pt x="1382" y="812"/>
                      </a:lnTo>
                      <a:lnTo>
                        <a:pt x="1384" y="810"/>
                      </a:lnTo>
                      <a:lnTo>
                        <a:pt x="1386" y="812"/>
                      </a:lnTo>
                      <a:lnTo>
                        <a:pt x="1390" y="812"/>
                      </a:lnTo>
                      <a:lnTo>
                        <a:pt x="1394" y="812"/>
                      </a:lnTo>
                      <a:lnTo>
                        <a:pt x="1394" y="812"/>
                      </a:lnTo>
                      <a:lnTo>
                        <a:pt x="1390" y="804"/>
                      </a:lnTo>
                      <a:lnTo>
                        <a:pt x="1388" y="794"/>
                      </a:lnTo>
                      <a:lnTo>
                        <a:pt x="1388" y="778"/>
                      </a:lnTo>
                      <a:lnTo>
                        <a:pt x="1386" y="762"/>
                      </a:lnTo>
                      <a:lnTo>
                        <a:pt x="1384" y="752"/>
                      </a:lnTo>
                      <a:lnTo>
                        <a:pt x="1380" y="742"/>
                      </a:lnTo>
                      <a:lnTo>
                        <a:pt x="1380" y="742"/>
                      </a:lnTo>
                      <a:lnTo>
                        <a:pt x="1380" y="740"/>
                      </a:lnTo>
                      <a:lnTo>
                        <a:pt x="1382" y="740"/>
                      </a:lnTo>
                      <a:lnTo>
                        <a:pt x="1386" y="738"/>
                      </a:lnTo>
                      <a:lnTo>
                        <a:pt x="1386" y="738"/>
                      </a:lnTo>
                      <a:lnTo>
                        <a:pt x="1380" y="728"/>
                      </a:lnTo>
                      <a:lnTo>
                        <a:pt x="1370" y="718"/>
                      </a:lnTo>
                      <a:lnTo>
                        <a:pt x="1360" y="708"/>
                      </a:lnTo>
                      <a:lnTo>
                        <a:pt x="1352" y="706"/>
                      </a:lnTo>
                      <a:lnTo>
                        <a:pt x="1346" y="704"/>
                      </a:lnTo>
                      <a:lnTo>
                        <a:pt x="1346" y="704"/>
                      </a:lnTo>
                      <a:lnTo>
                        <a:pt x="1338" y="706"/>
                      </a:lnTo>
                      <a:lnTo>
                        <a:pt x="1334" y="708"/>
                      </a:lnTo>
                      <a:lnTo>
                        <a:pt x="1330" y="710"/>
                      </a:lnTo>
                      <a:lnTo>
                        <a:pt x="1324" y="708"/>
                      </a:lnTo>
                      <a:lnTo>
                        <a:pt x="1324" y="708"/>
                      </a:lnTo>
                      <a:lnTo>
                        <a:pt x="1322" y="708"/>
                      </a:lnTo>
                      <a:lnTo>
                        <a:pt x="1322" y="710"/>
                      </a:lnTo>
                      <a:lnTo>
                        <a:pt x="1326" y="714"/>
                      </a:lnTo>
                      <a:lnTo>
                        <a:pt x="1328" y="718"/>
                      </a:lnTo>
                      <a:lnTo>
                        <a:pt x="1326" y="718"/>
                      </a:lnTo>
                      <a:lnTo>
                        <a:pt x="1324" y="720"/>
                      </a:lnTo>
                      <a:lnTo>
                        <a:pt x="1324" y="720"/>
                      </a:lnTo>
                      <a:lnTo>
                        <a:pt x="1328" y="724"/>
                      </a:lnTo>
                      <a:lnTo>
                        <a:pt x="1328" y="724"/>
                      </a:lnTo>
                      <a:lnTo>
                        <a:pt x="1328" y="724"/>
                      </a:lnTo>
                      <a:lnTo>
                        <a:pt x="1326" y="724"/>
                      </a:lnTo>
                      <a:lnTo>
                        <a:pt x="1326" y="724"/>
                      </a:lnTo>
                      <a:lnTo>
                        <a:pt x="1324" y="726"/>
                      </a:lnTo>
                      <a:lnTo>
                        <a:pt x="1324" y="726"/>
                      </a:lnTo>
                      <a:lnTo>
                        <a:pt x="1330" y="734"/>
                      </a:lnTo>
                      <a:lnTo>
                        <a:pt x="1332" y="740"/>
                      </a:lnTo>
                      <a:lnTo>
                        <a:pt x="1330" y="746"/>
                      </a:lnTo>
                      <a:lnTo>
                        <a:pt x="1330" y="746"/>
                      </a:lnTo>
                      <a:lnTo>
                        <a:pt x="1340" y="754"/>
                      </a:lnTo>
                      <a:lnTo>
                        <a:pt x="1350" y="762"/>
                      </a:lnTo>
                      <a:lnTo>
                        <a:pt x="1350" y="762"/>
                      </a:lnTo>
                      <a:lnTo>
                        <a:pt x="1352" y="778"/>
                      </a:lnTo>
                      <a:lnTo>
                        <a:pt x="1352" y="792"/>
                      </a:lnTo>
                      <a:lnTo>
                        <a:pt x="1352" y="800"/>
                      </a:lnTo>
                      <a:lnTo>
                        <a:pt x="1350" y="806"/>
                      </a:lnTo>
                      <a:lnTo>
                        <a:pt x="1346" y="814"/>
                      </a:lnTo>
                      <a:lnTo>
                        <a:pt x="1340" y="820"/>
                      </a:lnTo>
                      <a:lnTo>
                        <a:pt x="1340" y="820"/>
                      </a:lnTo>
                      <a:lnTo>
                        <a:pt x="1344" y="824"/>
                      </a:lnTo>
                      <a:lnTo>
                        <a:pt x="1344" y="828"/>
                      </a:lnTo>
                      <a:lnTo>
                        <a:pt x="1344" y="836"/>
                      </a:lnTo>
                      <a:lnTo>
                        <a:pt x="1342" y="844"/>
                      </a:lnTo>
                      <a:lnTo>
                        <a:pt x="1342" y="848"/>
                      </a:lnTo>
                      <a:lnTo>
                        <a:pt x="1344" y="852"/>
                      </a:lnTo>
                      <a:lnTo>
                        <a:pt x="1344" y="852"/>
                      </a:lnTo>
                      <a:lnTo>
                        <a:pt x="1344" y="854"/>
                      </a:lnTo>
                      <a:lnTo>
                        <a:pt x="1342" y="854"/>
                      </a:lnTo>
                      <a:lnTo>
                        <a:pt x="1338" y="852"/>
                      </a:lnTo>
                      <a:lnTo>
                        <a:pt x="1338" y="852"/>
                      </a:lnTo>
                      <a:lnTo>
                        <a:pt x="1346" y="860"/>
                      </a:lnTo>
                      <a:lnTo>
                        <a:pt x="1350" y="868"/>
                      </a:lnTo>
                      <a:lnTo>
                        <a:pt x="1360" y="888"/>
                      </a:lnTo>
                      <a:lnTo>
                        <a:pt x="1360" y="888"/>
                      </a:lnTo>
                      <a:lnTo>
                        <a:pt x="1358" y="888"/>
                      </a:lnTo>
                      <a:lnTo>
                        <a:pt x="1354" y="886"/>
                      </a:lnTo>
                      <a:lnTo>
                        <a:pt x="1354" y="886"/>
                      </a:lnTo>
                      <a:lnTo>
                        <a:pt x="1370" y="914"/>
                      </a:lnTo>
                      <a:lnTo>
                        <a:pt x="1378" y="926"/>
                      </a:lnTo>
                      <a:lnTo>
                        <a:pt x="1384" y="932"/>
                      </a:lnTo>
                      <a:lnTo>
                        <a:pt x="1390" y="936"/>
                      </a:lnTo>
                      <a:lnTo>
                        <a:pt x="1390" y="936"/>
                      </a:lnTo>
                      <a:lnTo>
                        <a:pt x="1392" y="934"/>
                      </a:lnTo>
                      <a:lnTo>
                        <a:pt x="1392" y="934"/>
                      </a:lnTo>
                      <a:lnTo>
                        <a:pt x="1394" y="932"/>
                      </a:lnTo>
                      <a:lnTo>
                        <a:pt x="1394" y="932"/>
                      </a:lnTo>
                      <a:lnTo>
                        <a:pt x="1416" y="950"/>
                      </a:lnTo>
                      <a:lnTo>
                        <a:pt x="1438" y="968"/>
                      </a:lnTo>
                      <a:lnTo>
                        <a:pt x="1438" y="968"/>
                      </a:lnTo>
                      <a:lnTo>
                        <a:pt x="1434" y="978"/>
                      </a:lnTo>
                      <a:lnTo>
                        <a:pt x="1428" y="988"/>
                      </a:lnTo>
                      <a:lnTo>
                        <a:pt x="1428" y="988"/>
                      </a:lnTo>
                      <a:lnTo>
                        <a:pt x="1432" y="990"/>
                      </a:lnTo>
                      <a:lnTo>
                        <a:pt x="1434" y="988"/>
                      </a:lnTo>
                      <a:lnTo>
                        <a:pt x="1438" y="986"/>
                      </a:lnTo>
                      <a:lnTo>
                        <a:pt x="1442" y="988"/>
                      </a:lnTo>
                      <a:lnTo>
                        <a:pt x="1442" y="988"/>
                      </a:lnTo>
                      <a:lnTo>
                        <a:pt x="1440" y="992"/>
                      </a:lnTo>
                      <a:lnTo>
                        <a:pt x="1436" y="992"/>
                      </a:lnTo>
                      <a:lnTo>
                        <a:pt x="1436" y="992"/>
                      </a:lnTo>
                      <a:lnTo>
                        <a:pt x="1440" y="994"/>
                      </a:lnTo>
                      <a:lnTo>
                        <a:pt x="1442" y="994"/>
                      </a:lnTo>
                      <a:lnTo>
                        <a:pt x="1440" y="1000"/>
                      </a:lnTo>
                      <a:lnTo>
                        <a:pt x="1438" y="1006"/>
                      </a:lnTo>
                      <a:lnTo>
                        <a:pt x="1438" y="1010"/>
                      </a:lnTo>
                      <a:lnTo>
                        <a:pt x="1438" y="1016"/>
                      </a:lnTo>
                      <a:lnTo>
                        <a:pt x="1438" y="1016"/>
                      </a:lnTo>
                      <a:lnTo>
                        <a:pt x="1436" y="1014"/>
                      </a:lnTo>
                      <a:lnTo>
                        <a:pt x="1436" y="1012"/>
                      </a:lnTo>
                      <a:lnTo>
                        <a:pt x="1434" y="1010"/>
                      </a:lnTo>
                      <a:lnTo>
                        <a:pt x="1432" y="1010"/>
                      </a:lnTo>
                      <a:lnTo>
                        <a:pt x="1432" y="1010"/>
                      </a:lnTo>
                      <a:lnTo>
                        <a:pt x="1430" y="1020"/>
                      </a:lnTo>
                      <a:lnTo>
                        <a:pt x="1428" y="1024"/>
                      </a:lnTo>
                      <a:lnTo>
                        <a:pt x="1420" y="1024"/>
                      </a:lnTo>
                      <a:lnTo>
                        <a:pt x="1420" y="1024"/>
                      </a:lnTo>
                      <a:lnTo>
                        <a:pt x="1428" y="1038"/>
                      </a:lnTo>
                      <a:lnTo>
                        <a:pt x="1432" y="1046"/>
                      </a:lnTo>
                      <a:lnTo>
                        <a:pt x="1432" y="1056"/>
                      </a:lnTo>
                      <a:lnTo>
                        <a:pt x="1432" y="1056"/>
                      </a:lnTo>
                      <a:lnTo>
                        <a:pt x="1434" y="1058"/>
                      </a:lnTo>
                      <a:lnTo>
                        <a:pt x="1438" y="1058"/>
                      </a:lnTo>
                      <a:lnTo>
                        <a:pt x="1438" y="1058"/>
                      </a:lnTo>
                      <a:lnTo>
                        <a:pt x="1438" y="1060"/>
                      </a:lnTo>
                      <a:lnTo>
                        <a:pt x="1436" y="1060"/>
                      </a:lnTo>
                      <a:lnTo>
                        <a:pt x="1432" y="1062"/>
                      </a:lnTo>
                      <a:lnTo>
                        <a:pt x="1432" y="1062"/>
                      </a:lnTo>
                      <a:lnTo>
                        <a:pt x="1444" y="1080"/>
                      </a:lnTo>
                      <a:lnTo>
                        <a:pt x="1452" y="1100"/>
                      </a:lnTo>
                      <a:lnTo>
                        <a:pt x="1456" y="1122"/>
                      </a:lnTo>
                      <a:lnTo>
                        <a:pt x="1460" y="1150"/>
                      </a:lnTo>
                      <a:lnTo>
                        <a:pt x="1460" y="1150"/>
                      </a:lnTo>
                      <a:lnTo>
                        <a:pt x="1450" y="1148"/>
                      </a:lnTo>
                      <a:lnTo>
                        <a:pt x="1438" y="1150"/>
                      </a:lnTo>
                      <a:lnTo>
                        <a:pt x="1434" y="1154"/>
                      </a:lnTo>
                      <a:lnTo>
                        <a:pt x="1430" y="1158"/>
                      </a:lnTo>
                      <a:lnTo>
                        <a:pt x="1426" y="1162"/>
                      </a:lnTo>
                      <a:lnTo>
                        <a:pt x="1424" y="1168"/>
                      </a:lnTo>
                      <a:lnTo>
                        <a:pt x="1424" y="1168"/>
                      </a:lnTo>
                      <a:lnTo>
                        <a:pt x="1428" y="1174"/>
                      </a:lnTo>
                      <a:lnTo>
                        <a:pt x="1432" y="1178"/>
                      </a:lnTo>
                      <a:lnTo>
                        <a:pt x="1436" y="1184"/>
                      </a:lnTo>
                      <a:lnTo>
                        <a:pt x="1436" y="1186"/>
                      </a:lnTo>
                      <a:lnTo>
                        <a:pt x="1434" y="1190"/>
                      </a:lnTo>
                      <a:lnTo>
                        <a:pt x="1434" y="1190"/>
                      </a:lnTo>
                      <a:lnTo>
                        <a:pt x="1426" y="1192"/>
                      </a:lnTo>
                      <a:lnTo>
                        <a:pt x="1418" y="1194"/>
                      </a:lnTo>
                      <a:lnTo>
                        <a:pt x="1410" y="1196"/>
                      </a:lnTo>
                      <a:lnTo>
                        <a:pt x="1400" y="1194"/>
                      </a:lnTo>
                      <a:lnTo>
                        <a:pt x="1400" y="1194"/>
                      </a:lnTo>
                      <a:lnTo>
                        <a:pt x="1400" y="1186"/>
                      </a:lnTo>
                      <a:lnTo>
                        <a:pt x="1398" y="1180"/>
                      </a:lnTo>
                      <a:lnTo>
                        <a:pt x="1396" y="1174"/>
                      </a:lnTo>
                      <a:lnTo>
                        <a:pt x="1392" y="1170"/>
                      </a:lnTo>
                      <a:lnTo>
                        <a:pt x="1384" y="1162"/>
                      </a:lnTo>
                      <a:lnTo>
                        <a:pt x="1374" y="1152"/>
                      </a:lnTo>
                      <a:lnTo>
                        <a:pt x="1374" y="1152"/>
                      </a:lnTo>
                      <a:lnTo>
                        <a:pt x="1376" y="1148"/>
                      </a:lnTo>
                      <a:lnTo>
                        <a:pt x="1378" y="1150"/>
                      </a:lnTo>
                      <a:lnTo>
                        <a:pt x="1380" y="1152"/>
                      </a:lnTo>
                      <a:lnTo>
                        <a:pt x="1382" y="1152"/>
                      </a:lnTo>
                      <a:lnTo>
                        <a:pt x="1382" y="1152"/>
                      </a:lnTo>
                      <a:lnTo>
                        <a:pt x="1382" y="1148"/>
                      </a:lnTo>
                      <a:lnTo>
                        <a:pt x="1378" y="1146"/>
                      </a:lnTo>
                      <a:lnTo>
                        <a:pt x="1376" y="1142"/>
                      </a:lnTo>
                      <a:lnTo>
                        <a:pt x="1374" y="1138"/>
                      </a:lnTo>
                      <a:lnTo>
                        <a:pt x="1374" y="1138"/>
                      </a:lnTo>
                      <a:lnTo>
                        <a:pt x="1378" y="1138"/>
                      </a:lnTo>
                      <a:lnTo>
                        <a:pt x="1380" y="1140"/>
                      </a:lnTo>
                      <a:lnTo>
                        <a:pt x="1380" y="1140"/>
                      </a:lnTo>
                      <a:lnTo>
                        <a:pt x="1376" y="1134"/>
                      </a:lnTo>
                      <a:lnTo>
                        <a:pt x="1372" y="1128"/>
                      </a:lnTo>
                      <a:lnTo>
                        <a:pt x="1362" y="1118"/>
                      </a:lnTo>
                      <a:lnTo>
                        <a:pt x="1352" y="1108"/>
                      </a:lnTo>
                      <a:lnTo>
                        <a:pt x="1348" y="1102"/>
                      </a:lnTo>
                      <a:lnTo>
                        <a:pt x="1344" y="1094"/>
                      </a:lnTo>
                      <a:lnTo>
                        <a:pt x="1344" y="1094"/>
                      </a:lnTo>
                      <a:lnTo>
                        <a:pt x="1342" y="1096"/>
                      </a:lnTo>
                      <a:lnTo>
                        <a:pt x="1338" y="1092"/>
                      </a:lnTo>
                      <a:lnTo>
                        <a:pt x="1332" y="1082"/>
                      </a:lnTo>
                      <a:lnTo>
                        <a:pt x="1326" y="1068"/>
                      </a:lnTo>
                      <a:lnTo>
                        <a:pt x="1320" y="1064"/>
                      </a:lnTo>
                      <a:lnTo>
                        <a:pt x="1316" y="1062"/>
                      </a:lnTo>
                      <a:lnTo>
                        <a:pt x="1316" y="1062"/>
                      </a:lnTo>
                      <a:lnTo>
                        <a:pt x="1316" y="1054"/>
                      </a:lnTo>
                      <a:lnTo>
                        <a:pt x="1316" y="1046"/>
                      </a:lnTo>
                      <a:lnTo>
                        <a:pt x="1316" y="1046"/>
                      </a:lnTo>
                      <a:lnTo>
                        <a:pt x="1314" y="1046"/>
                      </a:lnTo>
                      <a:lnTo>
                        <a:pt x="1314" y="1050"/>
                      </a:lnTo>
                      <a:lnTo>
                        <a:pt x="1312" y="1052"/>
                      </a:lnTo>
                      <a:lnTo>
                        <a:pt x="1312" y="1050"/>
                      </a:lnTo>
                      <a:lnTo>
                        <a:pt x="1312" y="1050"/>
                      </a:lnTo>
                      <a:lnTo>
                        <a:pt x="1302" y="1036"/>
                      </a:lnTo>
                      <a:lnTo>
                        <a:pt x="1298" y="1026"/>
                      </a:lnTo>
                      <a:lnTo>
                        <a:pt x="1294" y="1018"/>
                      </a:lnTo>
                      <a:lnTo>
                        <a:pt x="1294" y="1018"/>
                      </a:lnTo>
                      <a:lnTo>
                        <a:pt x="1288" y="1012"/>
                      </a:lnTo>
                      <a:lnTo>
                        <a:pt x="1282" y="1006"/>
                      </a:lnTo>
                      <a:lnTo>
                        <a:pt x="1276" y="1000"/>
                      </a:lnTo>
                      <a:lnTo>
                        <a:pt x="1274" y="990"/>
                      </a:lnTo>
                      <a:lnTo>
                        <a:pt x="1274" y="990"/>
                      </a:lnTo>
                      <a:lnTo>
                        <a:pt x="1272" y="992"/>
                      </a:lnTo>
                      <a:lnTo>
                        <a:pt x="1272" y="996"/>
                      </a:lnTo>
                      <a:lnTo>
                        <a:pt x="1274" y="1006"/>
                      </a:lnTo>
                      <a:lnTo>
                        <a:pt x="1274" y="1016"/>
                      </a:lnTo>
                      <a:lnTo>
                        <a:pt x="1274" y="1020"/>
                      </a:lnTo>
                      <a:lnTo>
                        <a:pt x="1272" y="1024"/>
                      </a:lnTo>
                      <a:lnTo>
                        <a:pt x="1272" y="1024"/>
                      </a:lnTo>
                      <a:lnTo>
                        <a:pt x="1266" y="1024"/>
                      </a:lnTo>
                      <a:lnTo>
                        <a:pt x="1266" y="1020"/>
                      </a:lnTo>
                      <a:lnTo>
                        <a:pt x="1266" y="1020"/>
                      </a:lnTo>
                      <a:lnTo>
                        <a:pt x="1252" y="1050"/>
                      </a:lnTo>
                      <a:lnTo>
                        <a:pt x="1242" y="1064"/>
                      </a:lnTo>
                      <a:lnTo>
                        <a:pt x="1238" y="1070"/>
                      </a:lnTo>
                      <a:lnTo>
                        <a:pt x="1232" y="1072"/>
                      </a:lnTo>
                      <a:lnTo>
                        <a:pt x="1232" y="1072"/>
                      </a:lnTo>
                      <a:lnTo>
                        <a:pt x="1220" y="1070"/>
                      </a:lnTo>
                      <a:lnTo>
                        <a:pt x="1208" y="1070"/>
                      </a:lnTo>
                      <a:lnTo>
                        <a:pt x="1208" y="1070"/>
                      </a:lnTo>
                      <a:lnTo>
                        <a:pt x="1208" y="1066"/>
                      </a:lnTo>
                      <a:lnTo>
                        <a:pt x="1210" y="1064"/>
                      </a:lnTo>
                      <a:lnTo>
                        <a:pt x="1210" y="1064"/>
                      </a:lnTo>
                      <a:lnTo>
                        <a:pt x="1196" y="1058"/>
                      </a:lnTo>
                      <a:lnTo>
                        <a:pt x="1186" y="1052"/>
                      </a:lnTo>
                      <a:lnTo>
                        <a:pt x="1180" y="1046"/>
                      </a:lnTo>
                      <a:lnTo>
                        <a:pt x="1178" y="1042"/>
                      </a:lnTo>
                      <a:lnTo>
                        <a:pt x="1176" y="1036"/>
                      </a:lnTo>
                      <a:lnTo>
                        <a:pt x="1176" y="1028"/>
                      </a:lnTo>
                      <a:lnTo>
                        <a:pt x="1176" y="1028"/>
                      </a:lnTo>
                      <a:lnTo>
                        <a:pt x="1180" y="1028"/>
                      </a:lnTo>
                      <a:lnTo>
                        <a:pt x="1182" y="1026"/>
                      </a:lnTo>
                      <a:lnTo>
                        <a:pt x="1182" y="1020"/>
                      </a:lnTo>
                      <a:lnTo>
                        <a:pt x="1184" y="1014"/>
                      </a:lnTo>
                      <a:lnTo>
                        <a:pt x="1184" y="1014"/>
                      </a:lnTo>
                      <a:lnTo>
                        <a:pt x="1184" y="1012"/>
                      </a:lnTo>
                      <a:lnTo>
                        <a:pt x="1182" y="1010"/>
                      </a:lnTo>
                      <a:lnTo>
                        <a:pt x="1180" y="1010"/>
                      </a:lnTo>
                      <a:lnTo>
                        <a:pt x="1180" y="1008"/>
                      </a:lnTo>
                      <a:lnTo>
                        <a:pt x="1180" y="1008"/>
                      </a:lnTo>
                      <a:lnTo>
                        <a:pt x="1176" y="1008"/>
                      </a:lnTo>
                      <a:lnTo>
                        <a:pt x="1174" y="1010"/>
                      </a:lnTo>
                      <a:lnTo>
                        <a:pt x="1172" y="1012"/>
                      </a:lnTo>
                      <a:lnTo>
                        <a:pt x="1172" y="1016"/>
                      </a:lnTo>
                      <a:lnTo>
                        <a:pt x="1172" y="1016"/>
                      </a:lnTo>
                      <a:lnTo>
                        <a:pt x="1166" y="1012"/>
                      </a:lnTo>
                      <a:lnTo>
                        <a:pt x="1164" y="1006"/>
                      </a:lnTo>
                      <a:lnTo>
                        <a:pt x="1162" y="1000"/>
                      </a:lnTo>
                      <a:lnTo>
                        <a:pt x="1164" y="994"/>
                      </a:lnTo>
                      <a:lnTo>
                        <a:pt x="1164" y="994"/>
                      </a:lnTo>
                      <a:lnTo>
                        <a:pt x="1166" y="994"/>
                      </a:lnTo>
                      <a:lnTo>
                        <a:pt x="1168" y="996"/>
                      </a:lnTo>
                      <a:lnTo>
                        <a:pt x="1174" y="998"/>
                      </a:lnTo>
                      <a:lnTo>
                        <a:pt x="1174" y="998"/>
                      </a:lnTo>
                      <a:lnTo>
                        <a:pt x="1172" y="990"/>
                      </a:lnTo>
                      <a:lnTo>
                        <a:pt x="1168" y="984"/>
                      </a:lnTo>
                      <a:lnTo>
                        <a:pt x="1168" y="984"/>
                      </a:lnTo>
                      <a:lnTo>
                        <a:pt x="1176" y="974"/>
                      </a:lnTo>
                      <a:lnTo>
                        <a:pt x="1176" y="974"/>
                      </a:lnTo>
                      <a:lnTo>
                        <a:pt x="1172" y="972"/>
                      </a:lnTo>
                      <a:lnTo>
                        <a:pt x="1170" y="972"/>
                      </a:lnTo>
                      <a:lnTo>
                        <a:pt x="1170" y="978"/>
                      </a:lnTo>
                      <a:lnTo>
                        <a:pt x="1170" y="978"/>
                      </a:lnTo>
                      <a:lnTo>
                        <a:pt x="1164" y="976"/>
                      </a:lnTo>
                      <a:lnTo>
                        <a:pt x="1162" y="972"/>
                      </a:lnTo>
                      <a:lnTo>
                        <a:pt x="1158" y="970"/>
                      </a:lnTo>
                      <a:lnTo>
                        <a:pt x="1152" y="970"/>
                      </a:lnTo>
                      <a:lnTo>
                        <a:pt x="1152" y="970"/>
                      </a:lnTo>
                      <a:lnTo>
                        <a:pt x="1152" y="956"/>
                      </a:lnTo>
                      <a:lnTo>
                        <a:pt x="1152" y="956"/>
                      </a:lnTo>
                      <a:lnTo>
                        <a:pt x="1154" y="958"/>
                      </a:lnTo>
                      <a:lnTo>
                        <a:pt x="1156" y="960"/>
                      </a:lnTo>
                      <a:lnTo>
                        <a:pt x="1158" y="960"/>
                      </a:lnTo>
                      <a:lnTo>
                        <a:pt x="1158" y="960"/>
                      </a:lnTo>
                      <a:lnTo>
                        <a:pt x="1160" y="958"/>
                      </a:lnTo>
                      <a:lnTo>
                        <a:pt x="1160" y="954"/>
                      </a:lnTo>
                      <a:lnTo>
                        <a:pt x="1158" y="946"/>
                      </a:lnTo>
                      <a:lnTo>
                        <a:pt x="1158" y="946"/>
                      </a:lnTo>
                      <a:lnTo>
                        <a:pt x="1156" y="946"/>
                      </a:lnTo>
                      <a:lnTo>
                        <a:pt x="1154" y="946"/>
                      </a:lnTo>
                      <a:lnTo>
                        <a:pt x="1154" y="950"/>
                      </a:lnTo>
                      <a:lnTo>
                        <a:pt x="1152" y="954"/>
                      </a:lnTo>
                      <a:lnTo>
                        <a:pt x="1150" y="952"/>
                      </a:lnTo>
                      <a:lnTo>
                        <a:pt x="1150" y="952"/>
                      </a:lnTo>
                      <a:lnTo>
                        <a:pt x="1146" y="950"/>
                      </a:lnTo>
                      <a:lnTo>
                        <a:pt x="1144" y="946"/>
                      </a:lnTo>
                      <a:lnTo>
                        <a:pt x="1142" y="938"/>
                      </a:lnTo>
                      <a:lnTo>
                        <a:pt x="1142" y="928"/>
                      </a:lnTo>
                      <a:lnTo>
                        <a:pt x="1140" y="926"/>
                      </a:lnTo>
                      <a:lnTo>
                        <a:pt x="1136" y="924"/>
                      </a:lnTo>
                      <a:lnTo>
                        <a:pt x="1136" y="924"/>
                      </a:lnTo>
                      <a:lnTo>
                        <a:pt x="1138" y="922"/>
                      </a:lnTo>
                      <a:lnTo>
                        <a:pt x="1142" y="922"/>
                      </a:lnTo>
                      <a:lnTo>
                        <a:pt x="1142" y="922"/>
                      </a:lnTo>
                      <a:lnTo>
                        <a:pt x="1140" y="918"/>
                      </a:lnTo>
                      <a:lnTo>
                        <a:pt x="1134" y="918"/>
                      </a:lnTo>
                      <a:lnTo>
                        <a:pt x="1134" y="918"/>
                      </a:lnTo>
                      <a:lnTo>
                        <a:pt x="1136" y="916"/>
                      </a:lnTo>
                      <a:lnTo>
                        <a:pt x="1136" y="914"/>
                      </a:lnTo>
                      <a:lnTo>
                        <a:pt x="1138" y="914"/>
                      </a:lnTo>
                      <a:lnTo>
                        <a:pt x="1138" y="912"/>
                      </a:lnTo>
                      <a:lnTo>
                        <a:pt x="1138" y="912"/>
                      </a:lnTo>
                      <a:lnTo>
                        <a:pt x="1134" y="910"/>
                      </a:lnTo>
                      <a:lnTo>
                        <a:pt x="1136" y="908"/>
                      </a:lnTo>
                      <a:lnTo>
                        <a:pt x="1136" y="904"/>
                      </a:lnTo>
                      <a:lnTo>
                        <a:pt x="1132" y="904"/>
                      </a:lnTo>
                      <a:lnTo>
                        <a:pt x="1132" y="904"/>
                      </a:lnTo>
                      <a:lnTo>
                        <a:pt x="1132" y="900"/>
                      </a:lnTo>
                      <a:lnTo>
                        <a:pt x="1134" y="900"/>
                      </a:lnTo>
                      <a:lnTo>
                        <a:pt x="1136" y="898"/>
                      </a:lnTo>
                      <a:lnTo>
                        <a:pt x="1136" y="894"/>
                      </a:lnTo>
                      <a:lnTo>
                        <a:pt x="1136" y="894"/>
                      </a:lnTo>
                      <a:lnTo>
                        <a:pt x="1134" y="892"/>
                      </a:lnTo>
                      <a:lnTo>
                        <a:pt x="1134" y="890"/>
                      </a:lnTo>
                      <a:lnTo>
                        <a:pt x="1136" y="884"/>
                      </a:lnTo>
                      <a:lnTo>
                        <a:pt x="1142" y="878"/>
                      </a:lnTo>
                      <a:lnTo>
                        <a:pt x="1150" y="874"/>
                      </a:lnTo>
                      <a:lnTo>
                        <a:pt x="1150" y="874"/>
                      </a:lnTo>
                      <a:lnTo>
                        <a:pt x="1146" y="868"/>
                      </a:lnTo>
                      <a:lnTo>
                        <a:pt x="1146" y="866"/>
                      </a:lnTo>
                      <a:lnTo>
                        <a:pt x="1144" y="862"/>
                      </a:lnTo>
                      <a:lnTo>
                        <a:pt x="1144" y="862"/>
                      </a:lnTo>
                      <a:lnTo>
                        <a:pt x="1150" y="862"/>
                      </a:lnTo>
                      <a:lnTo>
                        <a:pt x="1156" y="862"/>
                      </a:lnTo>
                      <a:lnTo>
                        <a:pt x="1162" y="860"/>
                      </a:lnTo>
                      <a:lnTo>
                        <a:pt x="1162" y="862"/>
                      </a:lnTo>
                      <a:lnTo>
                        <a:pt x="1164" y="864"/>
                      </a:lnTo>
                      <a:lnTo>
                        <a:pt x="1164" y="864"/>
                      </a:lnTo>
                      <a:lnTo>
                        <a:pt x="1166" y="862"/>
                      </a:lnTo>
                      <a:lnTo>
                        <a:pt x="1166" y="858"/>
                      </a:lnTo>
                      <a:lnTo>
                        <a:pt x="1168" y="856"/>
                      </a:lnTo>
                      <a:lnTo>
                        <a:pt x="1172" y="856"/>
                      </a:lnTo>
                      <a:lnTo>
                        <a:pt x="1172" y="856"/>
                      </a:lnTo>
                      <a:lnTo>
                        <a:pt x="1168" y="854"/>
                      </a:lnTo>
                      <a:lnTo>
                        <a:pt x="1162" y="856"/>
                      </a:lnTo>
                      <a:lnTo>
                        <a:pt x="1156" y="856"/>
                      </a:lnTo>
                      <a:lnTo>
                        <a:pt x="1154" y="856"/>
                      </a:lnTo>
                      <a:lnTo>
                        <a:pt x="1152" y="854"/>
                      </a:lnTo>
                      <a:lnTo>
                        <a:pt x="1152" y="854"/>
                      </a:lnTo>
                      <a:lnTo>
                        <a:pt x="1152" y="844"/>
                      </a:lnTo>
                      <a:lnTo>
                        <a:pt x="1152" y="844"/>
                      </a:lnTo>
                      <a:lnTo>
                        <a:pt x="1158" y="846"/>
                      </a:lnTo>
                      <a:lnTo>
                        <a:pt x="1160" y="846"/>
                      </a:lnTo>
                      <a:lnTo>
                        <a:pt x="1164" y="848"/>
                      </a:lnTo>
                      <a:lnTo>
                        <a:pt x="1170" y="846"/>
                      </a:lnTo>
                      <a:lnTo>
                        <a:pt x="1170" y="846"/>
                      </a:lnTo>
                      <a:lnTo>
                        <a:pt x="1170" y="842"/>
                      </a:lnTo>
                      <a:lnTo>
                        <a:pt x="1172" y="838"/>
                      </a:lnTo>
                      <a:lnTo>
                        <a:pt x="1174" y="834"/>
                      </a:lnTo>
                      <a:lnTo>
                        <a:pt x="1176" y="826"/>
                      </a:lnTo>
                      <a:lnTo>
                        <a:pt x="1176" y="826"/>
                      </a:lnTo>
                      <a:lnTo>
                        <a:pt x="1178" y="826"/>
                      </a:lnTo>
                      <a:lnTo>
                        <a:pt x="1182" y="824"/>
                      </a:lnTo>
                      <a:lnTo>
                        <a:pt x="1184" y="820"/>
                      </a:lnTo>
                      <a:lnTo>
                        <a:pt x="1186" y="816"/>
                      </a:lnTo>
                      <a:lnTo>
                        <a:pt x="1190" y="812"/>
                      </a:lnTo>
                      <a:lnTo>
                        <a:pt x="1190" y="812"/>
                      </a:lnTo>
                      <a:lnTo>
                        <a:pt x="1190" y="810"/>
                      </a:lnTo>
                      <a:lnTo>
                        <a:pt x="1188" y="812"/>
                      </a:lnTo>
                      <a:lnTo>
                        <a:pt x="1186" y="814"/>
                      </a:lnTo>
                      <a:lnTo>
                        <a:pt x="1184" y="812"/>
                      </a:lnTo>
                      <a:lnTo>
                        <a:pt x="1184" y="812"/>
                      </a:lnTo>
                      <a:lnTo>
                        <a:pt x="1186" y="780"/>
                      </a:lnTo>
                      <a:lnTo>
                        <a:pt x="1186" y="780"/>
                      </a:lnTo>
                      <a:lnTo>
                        <a:pt x="1192" y="778"/>
                      </a:lnTo>
                      <a:lnTo>
                        <a:pt x="1192" y="778"/>
                      </a:lnTo>
                      <a:lnTo>
                        <a:pt x="1190" y="778"/>
                      </a:lnTo>
                      <a:lnTo>
                        <a:pt x="1190" y="778"/>
                      </a:lnTo>
                      <a:lnTo>
                        <a:pt x="1192" y="776"/>
                      </a:lnTo>
                      <a:lnTo>
                        <a:pt x="1194" y="778"/>
                      </a:lnTo>
                      <a:lnTo>
                        <a:pt x="1196" y="780"/>
                      </a:lnTo>
                      <a:lnTo>
                        <a:pt x="1198" y="780"/>
                      </a:lnTo>
                      <a:lnTo>
                        <a:pt x="1198" y="780"/>
                      </a:lnTo>
                      <a:lnTo>
                        <a:pt x="1196" y="772"/>
                      </a:lnTo>
                      <a:lnTo>
                        <a:pt x="1194" y="766"/>
                      </a:lnTo>
                      <a:lnTo>
                        <a:pt x="1192" y="758"/>
                      </a:lnTo>
                      <a:lnTo>
                        <a:pt x="1192" y="750"/>
                      </a:lnTo>
                      <a:lnTo>
                        <a:pt x="1192" y="750"/>
                      </a:lnTo>
                      <a:lnTo>
                        <a:pt x="1196" y="750"/>
                      </a:lnTo>
                      <a:lnTo>
                        <a:pt x="1198" y="750"/>
                      </a:lnTo>
                      <a:lnTo>
                        <a:pt x="1200" y="750"/>
                      </a:lnTo>
                      <a:lnTo>
                        <a:pt x="1204" y="752"/>
                      </a:lnTo>
                      <a:lnTo>
                        <a:pt x="1204" y="752"/>
                      </a:lnTo>
                      <a:lnTo>
                        <a:pt x="1204" y="748"/>
                      </a:lnTo>
                      <a:lnTo>
                        <a:pt x="1200" y="748"/>
                      </a:lnTo>
                      <a:lnTo>
                        <a:pt x="1198" y="746"/>
                      </a:lnTo>
                      <a:lnTo>
                        <a:pt x="1198" y="742"/>
                      </a:lnTo>
                      <a:lnTo>
                        <a:pt x="1198" y="742"/>
                      </a:lnTo>
                      <a:lnTo>
                        <a:pt x="1196" y="746"/>
                      </a:lnTo>
                      <a:lnTo>
                        <a:pt x="1194" y="746"/>
                      </a:lnTo>
                      <a:lnTo>
                        <a:pt x="1192" y="746"/>
                      </a:lnTo>
                      <a:lnTo>
                        <a:pt x="1192" y="746"/>
                      </a:lnTo>
                      <a:lnTo>
                        <a:pt x="1192" y="732"/>
                      </a:lnTo>
                      <a:lnTo>
                        <a:pt x="1190" y="722"/>
                      </a:lnTo>
                      <a:lnTo>
                        <a:pt x="1188" y="714"/>
                      </a:lnTo>
                      <a:lnTo>
                        <a:pt x="1190" y="704"/>
                      </a:lnTo>
                      <a:lnTo>
                        <a:pt x="1190" y="704"/>
                      </a:lnTo>
                      <a:lnTo>
                        <a:pt x="1184" y="700"/>
                      </a:lnTo>
                      <a:lnTo>
                        <a:pt x="1182" y="694"/>
                      </a:lnTo>
                      <a:lnTo>
                        <a:pt x="1182" y="686"/>
                      </a:lnTo>
                      <a:lnTo>
                        <a:pt x="1180" y="680"/>
                      </a:lnTo>
                      <a:lnTo>
                        <a:pt x="1180" y="680"/>
                      </a:lnTo>
                      <a:lnTo>
                        <a:pt x="1184" y="676"/>
                      </a:lnTo>
                      <a:lnTo>
                        <a:pt x="1186" y="676"/>
                      </a:lnTo>
                      <a:lnTo>
                        <a:pt x="1188" y="678"/>
                      </a:lnTo>
                      <a:lnTo>
                        <a:pt x="1188" y="678"/>
                      </a:lnTo>
                      <a:lnTo>
                        <a:pt x="1186" y="668"/>
                      </a:lnTo>
                      <a:lnTo>
                        <a:pt x="1182" y="656"/>
                      </a:lnTo>
                      <a:lnTo>
                        <a:pt x="1182" y="656"/>
                      </a:lnTo>
                      <a:lnTo>
                        <a:pt x="1186" y="656"/>
                      </a:lnTo>
                      <a:lnTo>
                        <a:pt x="1190" y="656"/>
                      </a:lnTo>
                      <a:lnTo>
                        <a:pt x="1192" y="658"/>
                      </a:lnTo>
                      <a:lnTo>
                        <a:pt x="1192" y="656"/>
                      </a:lnTo>
                      <a:lnTo>
                        <a:pt x="1192" y="656"/>
                      </a:lnTo>
                      <a:lnTo>
                        <a:pt x="1190" y="654"/>
                      </a:lnTo>
                      <a:lnTo>
                        <a:pt x="1188" y="652"/>
                      </a:lnTo>
                      <a:lnTo>
                        <a:pt x="1186" y="650"/>
                      </a:lnTo>
                      <a:lnTo>
                        <a:pt x="1184" y="644"/>
                      </a:lnTo>
                      <a:lnTo>
                        <a:pt x="1184" y="644"/>
                      </a:lnTo>
                      <a:lnTo>
                        <a:pt x="1180" y="650"/>
                      </a:lnTo>
                      <a:lnTo>
                        <a:pt x="1178" y="650"/>
                      </a:lnTo>
                      <a:lnTo>
                        <a:pt x="1178" y="646"/>
                      </a:lnTo>
                      <a:lnTo>
                        <a:pt x="1178" y="646"/>
                      </a:lnTo>
                      <a:lnTo>
                        <a:pt x="1176" y="644"/>
                      </a:lnTo>
                      <a:lnTo>
                        <a:pt x="1176" y="644"/>
                      </a:lnTo>
                      <a:lnTo>
                        <a:pt x="1180" y="642"/>
                      </a:lnTo>
                      <a:lnTo>
                        <a:pt x="1184" y="640"/>
                      </a:lnTo>
                      <a:lnTo>
                        <a:pt x="1184" y="640"/>
                      </a:lnTo>
                      <a:lnTo>
                        <a:pt x="1184" y="638"/>
                      </a:lnTo>
                      <a:lnTo>
                        <a:pt x="1184" y="638"/>
                      </a:lnTo>
                      <a:lnTo>
                        <a:pt x="1182" y="634"/>
                      </a:lnTo>
                      <a:lnTo>
                        <a:pt x="1180" y="636"/>
                      </a:lnTo>
                      <a:lnTo>
                        <a:pt x="1180" y="638"/>
                      </a:lnTo>
                      <a:lnTo>
                        <a:pt x="1178" y="638"/>
                      </a:lnTo>
                      <a:lnTo>
                        <a:pt x="1178" y="638"/>
                      </a:lnTo>
                      <a:lnTo>
                        <a:pt x="1178" y="632"/>
                      </a:lnTo>
                      <a:lnTo>
                        <a:pt x="1182" y="632"/>
                      </a:lnTo>
                      <a:lnTo>
                        <a:pt x="1190" y="636"/>
                      </a:lnTo>
                      <a:lnTo>
                        <a:pt x="1190" y="636"/>
                      </a:lnTo>
                      <a:lnTo>
                        <a:pt x="1188" y="634"/>
                      </a:lnTo>
                      <a:lnTo>
                        <a:pt x="1186" y="630"/>
                      </a:lnTo>
                      <a:lnTo>
                        <a:pt x="1186" y="628"/>
                      </a:lnTo>
                      <a:lnTo>
                        <a:pt x="1182" y="626"/>
                      </a:lnTo>
                      <a:lnTo>
                        <a:pt x="1182" y="626"/>
                      </a:lnTo>
                      <a:lnTo>
                        <a:pt x="1184" y="624"/>
                      </a:lnTo>
                      <a:lnTo>
                        <a:pt x="1188" y="624"/>
                      </a:lnTo>
                      <a:lnTo>
                        <a:pt x="1190" y="624"/>
                      </a:lnTo>
                      <a:lnTo>
                        <a:pt x="1192" y="622"/>
                      </a:lnTo>
                      <a:lnTo>
                        <a:pt x="1192" y="622"/>
                      </a:lnTo>
                      <a:lnTo>
                        <a:pt x="1188" y="620"/>
                      </a:lnTo>
                      <a:lnTo>
                        <a:pt x="1184" y="620"/>
                      </a:lnTo>
                      <a:lnTo>
                        <a:pt x="1182" y="618"/>
                      </a:lnTo>
                      <a:lnTo>
                        <a:pt x="1180" y="614"/>
                      </a:lnTo>
                      <a:lnTo>
                        <a:pt x="1180" y="614"/>
                      </a:lnTo>
                      <a:lnTo>
                        <a:pt x="1176" y="616"/>
                      </a:lnTo>
                      <a:lnTo>
                        <a:pt x="1176" y="620"/>
                      </a:lnTo>
                      <a:lnTo>
                        <a:pt x="1176" y="624"/>
                      </a:lnTo>
                      <a:lnTo>
                        <a:pt x="1176" y="628"/>
                      </a:lnTo>
                      <a:lnTo>
                        <a:pt x="1176" y="628"/>
                      </a:lnTo>
                      <a:lnTo>
                        <a:pt x="1172" y="626"/>
                      </a:lnTo>
                      <a:lnTo>
                        <a:pt x="1170" y="626"/>
                      </a:lnTo>
                      <a:lnTo>
                        <a:pt x="1166" y="628"/>
                      </a:lnTo>
                      <a:lnTo>
                        <a:pt x="1162" y="634"/>
                      </a:lnTo>
                      <a:lnTo>
                        <a:pt x="1156" y="638"/>
                      </a:lnTo>
                      <a:lnTo>
                        <a:pt x="1156" y="638"/>
                      </a:lnTo>
                      <a:lnTo>
                        <a:pt x="1154" y="632"/>
                      </a:lnTo>
                      <a:lnTo>
                        <a:pt x="1152" y="628"/>
                      </a:lnTo>
                      <a:lnTo>
                        <a:pt x="1152" y="628"/>
                      </a:lnTo>
                      <a:lnTo>
                        <a:pt x="1156" y="628"/>
                      </a:lnTo>
                      <a:lnTo>
                        <a:pt x="1158" y="628"/>
                      </a:lnTo>
                      <a:lnTo>
                        <a:pt x="1162" y="626"/>
                      </a:lnTo>
                      <a:lnTo>
                        <a:pt x="1164" y="620"/>
                      </a:lnTo>
                      <a:lnTo>
                        <a:pt x="1166" y="612"/>
                      </a:lnTo>
                      <a:lnTo>
                        <a:pt x="1166" y="612"/>
                      </a:lnTo>
                      <a:lnTo>
                        <a:pt x="1164" y="616"/>
                      </a:lnTo>
                      <a:lnTo>
                        <a:pt x="1162" y="618"/>
                      </a:lnTo>
                      <a:lnTo>
                        <a:pt x="1154" y="618"/>
                      </a:lnTo>
                      <a:lnTo>
                        <a:pt x="1154" y="618"/>
                      </a:lnTo>
                      <a:lnTo>
                        <a:pt x="1152" y="614"/>
                      </a:lnTo>
                      <a:lnTo>
                        <a:pt x="1154" y="610"/>
                      </a:lnTo>
                      <a:lnTo>
                        <a:pt x="1156" y="608"/>
                      </a:lnTo>
                      <a:lnTo>
                        <a:pt x="1152" y="604"/>
                      </a:lnTo>
                      <a:lnTo>
                        <a:pt x="1152" y="604"/>
                      </a:lnTo>
                      <a:lnTo>
                        <a:pt x="1156" y="602"/>
                      </a:lnTo>
                      <a:lnTo>
                        <a:pt x="1158" y="606"/>
                      </a:lnTo>
                      <a:lnTo>
                        <a:pt x="1160" y="608"/>
                      </a:lnTo>
                      <a:lnTo>
                        <a:pt x="1164" y="610"/>
                      </a:lnTo>
                      <a:lnTo>
                        <a:pt x="1164" y="610"/>
                      </a:lnTo>
                      <a:lnTo>
                        <a:pt x="1160" y="606"/>
                      </a:lnTo>
                      <a:lnTo>
                        <a:pt x="1160" y="604"/>
                      </a:lnTo>
                      <a:lnTo>
                        <a:pt x="1162" y="602"/>
                      </a:lnTo>
                      <a:lnTo>
                        <a:pt x="1162" y="602"/>
                      </a:lnTo>
                      <a:lnTo>
                        <a:pt x="1164" y="604"/>
                      </a:lnTo>
                      <a:lnTo>
                        <a:pt x="1166" y="606"/>
                      </a:lnTo>
                      <a:lnTo>
                        <a:pt x="1168" y="610"/>
                      </a:lnTo>
                      <a:lnTo>
                        <a:pt x="1168" y="610"/>
                      </a:lnTo>
                      <a:lnTo>
                        <a:pt x="1170" y="606"/>
                      </a:lnTo>
                      <a:lnTo>
                        <a:pt x="1172" y="606"/>
                      </a:lnTo>
                      <a:lnTo>
                        <a:pt x="1176" y="610"/>
                      </a:lnTo>
                      <a:lnTo>
                        <a:pt x="1182" y="612"/>
                      </a:lnTo>
                      <a:lnTo>
                        <a:pt x="1182" y="612"/>
                      </a:lnTo>
                      <a:lnTo>
                        <a:pt x="1184" y="608"/>
                      </a:lnTo>
                      <a:lnTo>
                        <a:pt x="1182" y="604"/>
                      </a:lnTo>
                      <a:lnTo>
                        <a:pt x="1180" y="600"/>
                      </a:lnTo>
                      <a:lnTo>
                        <a:pt x="1180" y="594"/>
                      </a:lnTo>
                      <a:lnTo>
                        <a:pt x="1180" y="594"/>
                      </a:lnTo>
                      <a:lnTo>
                        <a:pt x="1176" y="598"/>
                      </a:lnTo>
                      <a:lnTo>
                        <a:pt x="1172" y="598"/>
                      </a:lnTo>
                      <a:lnTo>
                        <a:pt x="1170" y="598"/>
                      </a:lnTo>
                      <a:lnTo>
                        <a:pt x="1168" y="594"/>
                      </a:lnTo>
                      <a:lnTo>
                        <a:pt x="1166" y="586"/>
                      </a:lnTo>
                      <a:lnTo>
                        <a:pt x="1164" y="578"/>
                      </a:lnTo>
                      <a:lnTo>
                        <a:pt x="1164" y="578"/>
                      </a:lnTo>
                      <a:lnTo>
                        <a:pt x="1172" y="582"/>
                      </a:lnTo>
                      <a:lnTo>
                        <a:pt x="1172" y="582"/>
                      </a:lnTo>
                      <a:lnTo>
                        <a:pt x="1168" y="574"/>
                      </a:lnTo>
                      <a:lnTo>
                        <a:pt x="1168" y="570"/>
                      </a:lnTo>
                      <a:lnTo>
                        <a:pt x="1168" y="564"/>
                      </a:lnTo>
                      <a:lnTo>
                        <a:pt x="1166" y="558"/>
                      </a:lnTo>
                      <a:lnTo>
                        <a:pt x="1166" y="558"/>
                      </a:lnTo>
                      <a:lnTo>
                        <a:pt x="1168" y="558"/>
                      </a:lnTo>
                      <a:lnTo>
                        <a:pt x="1168" y="560"/>
                      </a:lnTo>
                      <a:lnTo>
                        <a:pt x="1170" y="562"/>
                      </a:lnTo>
                      <a:lnTo>
                        <a:pt x="1172" y="562"/>
                      </a:lnTo>
                      <a:lnTo>
                        <a:pt x="1172" y="562"/>
                      </a:lnTo>
                      <a:lnTo>
                        <a:pt x="1172" y="562"/>
                      </a:lnTo>
                      <a:lnTo>
                        <a:pt x="1172" y="560"/>
                      </a:lnTo>
                      <a:lnTo>
                        <a:pt x="1168" y="556"/>
                      </a:lnTo>
                      <a:lnTo>
                        <a:pt x="1168" y="556"/>
                      </a:lnTo>
                      <a:lnTo>
                        <a:pt x="1172" y="556"/>
                      </a:lnTo>
                      <a:lnTo>
                        <a:pt x="1174" y="558"/>
                      </a:lnTo>
                      <a:lnTo>
                        <a:pt x="1176" y="560"/>
                      </a:lnTo>
                      <a:lnTo>
                        <a:pt x="1176" y="564"/>
                      </a:lnTo>
                      <a:lnTo>
                        <a:pt x="1176" y="574"/>
                      </a:lnTo>
                      <a:lnTo>
                        <a:pt x="1176" y="578"/>
                      </a:lnTo>
                      <a:lnTo>
                        <a:pt x="1180" y="582"/>
                      </a:lnTo>
                      <a:lnTo>
                        <a:pt x="1180" y="582"/>
                      </a:lnTo>
                      <a:lnTo>
                        <a:pt x="1180" y="574"/>
                      </a:lnTo>
                      <a:lnTo>
                        <a:pt x="1182" y="564"/>
                      </a:lnTo>
                      <a:lnTo>
                        <a:pt x="1182" y="564"/>
                      </a:lnTo>
                      <a:lnTo>
                        <a:pt x="1186" y="566"/>
                      </a:lnTo>
                      <a:lnTo>
                        <a:pt x="1186" y="568"/>
                      </a:lnTo>
                      <a:lnTo>
                        <a:pt x="1188" y="570"/>
                      </a:lnTo>
                      <a:lnTo>
                        <a:pt x="1190" y="572"/>
                      </a:lnTo>
                      <a:lnTo>
                        <a:pt x="1190" y="572"/>
                      </a:lnTo>
                      <a:lnTo>
                        <a:pt x="1188" y="568"/>
                      </a:lnTo>
                      <a:lnTo>
                        <a:pt x="1188" y="564"/>
                      </a:lnTo>
                      <a:lnTo>
                        <a:pt x="1190" y="562"/>
                      </a:lnTo>
                      <a:lnTo>
                        <a:pt x="1196" y="562"/>
                      </a:lnTo>
                      <a:lnTo>
                        <a:pt x="1196" y="562"/>
                      </a:lnTo>
                      <a:lnTo>
                        <a:pt x="1196" y="560"/>
                      </a:lnTo>
                      <a:lnTo>
                        <a:pt x="1194" y="558"/>
                      </a:lnTo>
                      <a:lnTo>
                        <a:pt x="1188" y="558"/>
                      </a:lnTo>
                      <a:lnTo>
                        <a:pt x="1184" y="556"/>
                      </a:lnTo>
                      <a:lnTo>
                        <a:pt x="1184" y="554"/>
                      </a:lnTo>
                      <a:lnTo>
                        <a:pt x="1182" y="550"/>
                      </a:lnTo>
                      <a:lnTo>
                        <a:pt x="1182" y="550"/>
                      </a:lnTo>
                      <a:lnTo>
                        <a:pt x="1186" y="552"/>
                      </a:lnTo>
                      <a:lnTo>
                        <a:pt x="1188" y="550"/>
                      </a:lnTo>
                      <a:lnTo>
                        <a:pt x="1190" y="548"/>
                      </a:lnTo>
                      <a:lnTo>
                        <a:pt x="1192" y="550"/>
                      </a:lnTo>
                      <a:lnTo>
                        <a:pt x="1192" y="550"/>
                      </a:lnTo>
                      <a:lnTo>
                        <a:pt x="1190" y="536"/>
                      </a:lnTo>
                      <a:lnTo>
                        <a:pt x="1190" y="536"/>
                      </a:lnTo>
                      <a:lnTo>
                        <a:pt x="1198" y="536"/>
                      </a:lnTo>
                      <a:lnTo>
                        <a:pt x="1198" y="536"/>
                      </a:lnTo>
                      <a:lnTo>
                        <a:pt x="1198" y="532"/>
                      </a:lnTo>
                      <a:lnTo>
                        <a:pt x="1196" y="532"/>
                      </a:lnTo>
                      <a:lnTo>
                        <a:pt x="1192" y="530"/>
                      </a:lnTo>
                      <a:lnTo>
                        <a:pt x="1192" y="528"/>
                      </a:lnTo>
                      <a:lnTo>
                        <a:pt x="1192" y="528"/>
                      </a:lnTo>
                      <a:lnTo>
                        <a:pt x="1192" y="524"/>
                      </a:lnTo>
                      <a:lnTo>
                        <a:pt x="1194" y="524"/>
                      </a:lnTo>
                      <a:lnTo>
                        <a:pt x="1196" y="526"/>
                      </a:lnTo>
                      <a:lnTo>
                        <a:pt x="1198" y="528"/>
                      </a:lnTo>
                      <a:lnTo>
                        <a:pt x="1198" y="528"/>
                      </a:lnTo>
                      <a:lnTo>
                        <a:pt x="1196" y="522"/>
                      </a:lnTo>
                      <a:lnTo>
                        <a:pt x="1192" y="518"/>
                      </a:lnTo>
                      <a:lnTo>
                        <a:pt x="1192" y="518"/>
                      </a:lnTo>
                      <a:lnTo>
                        <a:pt x="1196" y="518"/>
                      </a:lnTo>
                      <a:lnTo>
                        <a:pt x="1200" y="522"/>
                      </a:lnTo>
                      <a:lnTo>
                        <a:pt x="1206" y="530"/>
                      </a:lnTo>
                      <a:lnTo>
                        <a:pt x="1212" y="542"/>
                      </a:lnTo>
                      <a:lnTo>
                        <a:pt x="1214" y="546"/>
                      </a:lnTo>
                      <a:lnTo>
                        <a:pt x="1220" y="550"/>
                      </a:lnTo>
                      <a:lnTo>
                        <a:pt x="1220" y="550"/>
                      </a:lnTo>
                      <a:lnTo>
                        <a:pt x="1214" y="536"/>
                      </a:lnTo>
                      <a:lnTo>
                        <a:pt x="1206" y="524"/>
                      </a:lnTo>
                      <a:lnTo>
                        <a:pt x="1206" y="524"/>
                      </a:lnTo>
                      <a:lnTo>
                        <a:pt x="1208" y="524"/>
                      </a:lnTo>
                      <a:lnTo>
                        <a:pt x="1210" y="524"/>
                      </a:lnTo>
                      <a:lnTo>
                        <a:pt x="1214" y="528"/>
                      </a:lnTo>
                      <a:lnTo>
                        <a:pt x="1218" y="534"/>
                      </a:lnTo>
                      <a:lnTo>
                        <a:pt x="1224" y="538"/>
                      </a:lnTo>
                      <a:lnTo>
                        <a:pt x="1224" y="538"/>
                      </a:lnTo>
                      <a:lnTo>
                        <a:pt x="1220" y="532"/>
                      </a:lnTo>
                      <a:lnTo>
                        <a:pt x="1216" y="526"/>
                      </a:lnTo>
                      <a:lnTo>
                        <a:pt x="1212" y="522"/>
                      </a:lnTo>
                      <a:lnTo>
                        <a:pt x="1210" y="516"/>
                      </a:lnTo>
                      <a:lnTo>
                        <a:pt x="1210" y="516"/>
                      </a:lnTo>
                      <a:lnTo>
                        <a:pt x="1214" y="516"/>
                      </a:lnTo>
                      <a:lnTo>
                        <a:pt x="1218" y="518"/>
                      </a:lnTo>
                      <a:lnTo>
                        <a:pt x="1222" y="522"/>
                      </a:lnTo>
                      <a:lnTo>
                        <a:pt x="1226" y="528"/>
                      </a:lnTo>
                      <a:lnTo>
                        <a:pt x="1230" y="534"/>
                      </a:lnTo>
                      <a:lnTo>
                        <a:pt x="1230" y="534"/>
                      </a:lnTo>
                      <a:lnTo>
                        <a:pt x="1234" y="530"/>
                      </a:lnTo>
                      <a:lnTo>
                        <a:pt x="1232" y="528"/>
                      </a:lnTo>
                      <a:lnTo>
                        <a:pt x="1230" y="526"/>
                      </a:lnTo>
                      <a:lnTo>
                        <a:pt x="1228" y="522"/>
                      </a:lnTo>
                      <a:lnTo>
                        <a:pt x="1228" y="522"/>
                      </a:lnTo>
                      <a:lnTo>
                        <a:pt x="1238" y="524"/>
                      </a:lnTo>
                      <a:lnTo>
                        <a:pt x="1246" y="528"/>
                      </a:lnTo>
                      <a:lnTo>
                        <a:pt x="1264" y="534"/>
                      </a:lnTo>
                      <a:lnTo>
                        <a:pt x="1264" y="534"/>
                      </a:lnTo>
                      <a:lnTo>
                        <a:pt x="1264" y="540"/>
                      </a:lnTo>
                      <a:lnTo>
                        <a:pt x="1264" y="542"/>
                      </a:lnTo>
                      <a:lnTo>
                        <a:pt x="1266" y="542"/>
                      </a:lnTo>
                      <a:lnTo>
                        <a:pt x="1266" y="542"/>
                      </a:lnTo>
                      <a:lnTo>
                        <a:pt x="1264" y="544"/>
                      </a:lnTo>
                      <a:lnTo>
                        <a:pt x="1260" y="546"/>
                      </a:lnTo>
                      <a:lnTo>
                        <a:pt x="1252" y="544"/>
                      </a:lnTo>
                      <a:lnTo>
                        <a:pt x="1252" y="544"/>
                      </a:lnTo>
                      <a:lnTo>
                        <a:pt x="1264" y="550"/>
                      </a:lnTo>
                      <a:lnTo>
                        <a:pt x="1270" y="552"/>
                      </a:lnTo>
                      <a:lnTo>
                        <a:pt x="1274" y="556"/>
                      </a:lnTo>
                      <a:lnTo>
                        <a:pt x="1274" y="556"/>
                      </a:lnTo>
                      <a:lnTo>
                        <a:pt x="1272" y="552"/>
                      </a:lnTo>
                      <a:lnTo>
                        <a:pt x="1276" y="552"/>
                      </a:lnTo>
                      <a:lnTo>
                        <a:pt x="1288" y="554"/>
                      </a:lnTo>
                      <a:lnTo>
                        <a:pt x="1288" y="554"/>
                      </a:lnTo>
                      <a:lnTo>
                        <a:pt x="1288" y="552"/>
                      </a:lnTo>
                      <a:lnTo>
                        <a:pt x="1288" y="550"/>
                      </a:lnTo>
                      <a:lnTo>
                        <a:pt x="1286" y="548"/>
                      </a:lnTo>
                      <a:lnTo>
                        <a:pt x="1286" y="544"/>
                      </a:lnTo>
                      <a:lnTo>
                        <a:pt x="1286" y="544"/>
                      </a:lnTo>
                      <a:lnTo>
                        <a:pt x="1292" y="548"/>
                      </a:lnTo>
                      <a:lnTo>
                        <a:pt x="1296" y="548"/>
                      </a:lnTo>
                      <a:lnTo>
                        <a:pt x="1300" y="550"/>
                      </a:lnTo>
                      <a:lnTo>
                        <a:pt x="1304" y="552"/>
                      </a:lnTo>
                      <a:lnTo>
                        <a:pt x="1304" y="552"/>
                      </a:lnTo>
                      <a:lnTo>
                        <a:pt x="1302" y="554"/>
                      </a:lnTo>
                      <a:lnTo>
                        <a:pt x="1300" y="556"/>
                      </a:lnTo>
                      <a:lnTo>
                        <a:pt x="1300" y="556"/>
                      </a:lnTo>
                      <a:lnTo>
                        <a:pt x="1300" y="556"/>
                      </a:lnTo>
                      <a:lnTo>
                        <a:pt x="1312" y="560"/>
                      </a:lnTo>
                      <a:lnTo>
                        <a:pt x="1318" y="562"/>
                      </a:lnTo>
                      <a:lnTo>
                        <a:pt x="1324" y="566"/>
                      </a:lnTo>
                      <a:lnTo>
                        <a:pt x="1324" y="566"/>
                      </a:lnTo>
                      <a:lnTo>
                        <a:pt x="1322" y="564"/>
                      </a:lnTo>
                      <a:lnTo>
                        <a:pt x="1322" y="560"/>
                      </a:lnTo>
                      <a:lnTo>
                        <a:pt x="1322" y="560"/>
                      </a:lnTo>
                      <a:lnTo>
                        <a:pt x="1336" y="560"/>
                      </a:lnTo>
                      <a:lnTo>
                        <a:pt x="1348" y="562"/>
                      </a:lnTo>
                      <a:lnTo>
                        <a:pt x="1374" y="570"/>
                      </a:lnTo>
                      <a:lnTo>
                        <a:pt x="1398" y="580"/>
                      </a:lnTo>
                      <a:lnTo>
                        <a:pt x="1410" y="584"/>
                      </a:lnTo>
                      <a:lnTo>
                        <a:pt x="1422" y="586"/>
                      </a:lnTo>
                      <a:lnTo>
                        <a:pt x="1422" y="586"/>
                      </a:lnTo>
                      <a:lnTo>
                        <a:pt x="1448" y="598"/>
                      </a:lnTo>
                      <a:lnTo>
                        <a:pt x="1460" y="604"/>
                      </a:lnTo>
                      <a:lnTo>
                        <a:pt x="1472" y="610"/>
                      </a:lnTo>
                      <a:lnTo>
                        <a:pt x="1482" y="618"/>
                      </a:lnTo>
                      <a:lnTo>
                        <a:pt x="1492" y="628"/>
                      </a:lnTo>
                      <a:lnTo>
                        <a:pt x="1498" y="640"/>
                      </a:lnTo>
                      <a:lnTo>
                        <a:pt x="1500" y="656"/>
                      </a:lnTo>
                      <a:lnTo>
                        <a:pt x="1500" y="656"/>
                      </a:lnTo>
                      <a:lnTo>
                        <a:pt x="1468" y="654"/>
                      </a:lnTo>
                      <a:lnTo>
                        <a:pt x="1438" y="652"/>
                      </a:lnTo>
                      <a:lnTo>
                        <a:pt x="1426" y="650"/>
                      </a:lnTo>
                      <a:lnTo>
                        <a:pt x="1412" y="646"/>
                      </a:lnTo>
                      <a:lnTo>
                        <a:pt x="1400" y="642"/>
                      </a:lnTo>
                      <a:lnTo>
                        <a:pt x="1390" y="636"/>
                      </a:lnTo>
                      <a:lnTo>
                        <a:pt x="1390" y="636"/>
                      </a:lnTo>
                      <a:lnTo>
                        <a:pt x="1394" y="640"/>
                      </a:lnTo>
                      <a:lnTo>
                        <a:pt x="1400" y="644"/>
                      </a:lnTo>
                      <a:lnTo>
                        <a:pt x="1412" y="650"/>
                      </a:lnTo>
                      <a:lnTo>
                        <a:pt x="1424" y="656"/>
                      </a:lnTo>
                      <a:lnTo>
                        <a:pt x="1434" y="664"/>
                      </a:lnTo>
                      <a:lnTo>
                        <a:pt x="1434" y="664"/>
                      </a:lnTo>
                      <a:lnTo>
                        <a:pt x="1450" y="668"/>
                      </a:lnTo>
                      <a:lnTo>
                        <a:pt x="1462" y="674"/>
                      </a:lnTo>
                      <a:lnTo>
                        <a:pt x="1472" y="682"/>
                      </a:lnTo>
                      <a:lnTo>
                        <a:pt x="1482" y="692"/>
                      </a:lnTo>
                      <a:lnTo>
                        <a:pt x="1502" y="710"/>
                      </a:lnTo>
                      <a:lnTo>
                        <a:pt x="1512" y="720"/>
                      </a:lnTo>
                      <a:lnTo>
                        <a:pt x="1522" y="728"/>
                      </a:lnTo>
                      <a:lnTo>
                        <a:pt x="1522" y="728"/>
                      </a:lnTo>
                      <a:lnTo>
                        <a:pt x="1532" y="728"/>
                      </a:lnTo>
                      <a:lnTo>
                        <a:pt x="1538" y="728"/>
                      </a:lnTo>
                      <a:lnTo>
                        <a:pt x="1550" y="734"/>
                      </a:lnTo>
                      <a:lnTo>
                        <a:pt x="1562" y="740"/>
                      </a:lnTo>
                      <a:lnTo>
                        <a:pt x="1568" y="740"/>
                      </a:lnTo>
                      <a:lnTo>
                        <a:pt x="1574" y="740"/>
                      </a:lnTo>
                      <a:lnTo>
                        <a:pt x="1574" y="740"/>
                      </a:lnTo>
                      <a:lnTo>
                        <a:pt x="1574" y="736"/>
                      </a:lnTo>
                      <a:lnTo>
                        <a:pt x="1572" y="732"/>
                      </a:lnTo>
                      <a:lnTo>
                        <a:pt x="1566" y="726"/>
                      </a:lnTo>
                      <a:lnTo>
                        <a:pt x="1556" y="722"/>
                      </a:lnTo>
                      <a:lnTo>
                        <a:pt x="1546" y="716"/>
                      </a:lnTo>
                      <a:lnTo>
                        <a:pt x="1536" y="712"/>
                      </a:lnTo>
                      <a:lnTo>
                        <a:pt x="1526" y="708"/>
                      </a:lnTo>
                      <a:lnTo>
                        <a:pt x="1518" y="702"/>
                      </a:lnTo>
                      <a:lnTo>
                        <a:pt x="1516" y="698"/>
                      </a:lnTo>
                      <a:lnTo>
                        <a:pt x="1516" y="692"/>
                      </a:lnTo>
                      <a:lnTo>
                        <a:pt x="1516" y="692"/>
                      </a:lnTo>
                      <a:lnTo>
                        <a:pt x="1534" y="696"/>
                      </a:lnTo>
                      <a:lnTo>
                        <a:pt x="1542" y="700"/>
                      </a:lnTo>
                      <a:lnTo>
                        <a:pt x="1544" y="702"/>
                      </a:lnTo>
                      <a:lnTo>
                        <a:pt x="1546" y="706"/>
                      </a:lnTo>
                      <a:lnTo>
                        <a:pt x="1546" y="706"/>
                      </a:lnTo>
                      <a:lnTo>
                        <a:pt x="1548" y="704"/>
                      </a:lnTo>
                      <a:lnTo>
                        <a:pt x="1550" y="702"/>
                      </a:lnTo>
                      <a:lnTo>
                        <a:pt x="1556" y="702"/>
                      </a:lnTo>
                      <a:lnTo>
                        <a:pt x="1562" y="704"/>
                      </a:lnTo>
                      <a:lnTo>
                        <a:pt x="1566" y="706"/>
                      </a:lnTo>
                      <a:lnTo>
                        <a:pt x="1566" y="706"/>
                      </a:lnTo>
                      <a:lnTo>
                        <a:pt x="1568" y="702"/>
                      </a:lnTo>
                      <a:lnTo>
                        <a:pt x="1576" y="702"/>
                      </a:lnTo>
                      <a:lnTo>
                        <a:pt x="1576" y="702"/>
                      </a:lnTo>
                      <a:lnTo>
                        <a:pt x="1554" y="690"/>
                      </a:lnTo>
                      <a:lnTo>
                        <a:pt x="1544" y="682"/>
                      </a:lnTo>
                      <a:lnTo>
                        <a:pt x="1534" y="674"/>
                      </a:lnTo>
                      <a:lnTo>
                        <a:pt x="1526" y="666"/>
                      </a:lnTo>
                      <a:lnTo>
                        <a:pt x="1518" y="656"/>
                      </a:lnTo>
                      <a:lnTo>
                        <a:pt x="1514" y="644"/>
                      </a:lnTo>
                      <a:lnTo>
                        <a:pt x="1510" y="630"/>
                      </a:lnTo>
                      <a:lnTo>
                        <a:pt x="1510" y="630"/>
                      </a:lnTo>
                      <a:lnTo>
                        <a:pt x="1518" y="630"/>
                      </a:lnTo>
                      <a:lnTo>
                        <a:pt x="1526" y="632"/>
                      </a:lnTo>
                      <a:lnTo>
                        <a:pt x="1544" y="638"/>
                      </a:lnTo>
                      <a:lnTo>
                        <a:pt x="1544" y="638"/>
                      </a:lnTo>
                      <a:lnTo>
                        <a:pt x="1532" y="626"/>
                      </a:lnTo>
                      <a:lnTo>
                        <a:pt x="1520" y="616"/>
                      </a:lnTo>
                      <a:lnTo>
                        <a:pt x="1508" y="608"/>
                      </a:lnTo>
                      <a:lnTo>
                        <a:pt x="1500" y="604"/>
                      </a:lnTo>
                      <a:lnTo>
                        <a:pt x="1490" y="602"/>
                      </a:lnTo>
                      <a:lnTo>
                        <a:pt x="1490" y="602"/>
                      </a:lnTo>
                      <a:lnTo>
                        <a:pt x="1476" y="590"/>
                      </a:lnTo>
                      <a:lnTo>
                        <a:pt x="1462" y="578"/>
                      </a:lnTo>
                      <a:lnTo>
                        <a:pt x="1444" y="568"/>
                      </a:lnTo>
                      <a:lnTo>
                        <a:pt x="1436" y="564"/>
                      </a:lnTo>
                      <a:lnTo>
                        <a:pt x="1424" y="560"/>
                      </a:lnTo>
                      <a:lnTo>
                        <a:pt x="1424" y="560"/>
                      </a:lnTo>
                      <a:lnTo>
                        <a:pt x="1432" y="558"/>
                      </a:lnTo>
                      <a:lnTo>
                        <a:pt x="1440" y="556"/>
                      </a:lnTo>
                      <a:lnTo>
                        <a:pt x="1448" y="558"/>
                      </a:lnTo>
                      <a:lnTo>
                        <a:pt x="1456" y="560"/>
                      </a:lnTo>
                      <a:lnTo>
                        <a:pt x="1472" y="566"/>
                      </a:lnTo>
                      <a:lnTo>
                        <a:pt x="1486" y="574"/>
                      </a:lnTo>
                      <a:lnTo>
                        <a:pt x="1486" y="574"/>
                      </a:lnTo>
                      <a:lnTo>
                        <a:pt x="1484" y="578"/>
                      </a:lnTo>
                      <a:lnTo>
                        <a:pt x="1484" y="580"/>
                      </a:lnTo>
                      <a:lnTo>
                        <a:pt x="1480" y="580"/>
                      </a:lnTo>
                      <a:lnTo>
                        <a:pt x="1480" y="580"/>
                      </a:lnTo>
                      <a:lnTo>
                        <a:pt x="1490" y="590"/>
                      </a:lnTo>
                      <a:lnTo>
                        <a:pt x="1502" y="596"/>
                      </a:lnTo>
                      <a:lnTo>
                        <a:pt x="1516" y="602"/>
                      </a:lnTo>
                      <a:lnTo>
                        <a:pt x="1532" y="606"/>
                      </a:lnTo>
                      <a:lnTo>
                        <a:pt x="1532" y="606"/>
                      </a:lnTo>
                      <a:lnTo>
                        <a:pt x="1534" y="606"/>
                      </a:lnTo>
                      <a:lnTo>
                        <a:pt x="1534" y="604"/>
                      </a:lnTo>
                      <a:lnTo>
                        <a:pt x="1536" y="602"/>
                      </a:lnTo>
                      <a:lnTo>
                        <a:pt x="1538" y="600"/>
                      </a:lnTo>
                      <a:lnTo>
                        <a:pt x="1538" y="600"/>
                      </a:lnTo>
                      <a:lnTo>
                        <a:pt x="1526" y="592"/>
                      </a:lnTo>
                      <a:lnTo>
                        <a:pt x="1516" y="584"/>
                      </a:lnTo>
                      <a:lnTo>
                        <a:pt x="1508" y="574"/>
                      </a:lnTo>
                      <a:lnTo>
                        <a:pt x="1502" y="564"/>
                      </a:lnTo>
                      <a:lnTo>
                        <a:pt x="1492" y="540"/>
                      </a:lnTo>
                      <a:lnTo>
                        <a:pt x="1482" y="516"/>
                      </a:lnTo>
                      <a:lnTo>
                        <a:pt x="1482" y="516"/>
                      </a:lnTo>
                      <a:lnTo>
                        <a:pt x="1486" y="520"/>
                      </a:lnTo>
                      <a:lnTo>
                        <a:pt x="1490" y="522"/>
                      </a:lnTo>
                      <a:lnTo>
                        <a:pt x="1498" y="528"/>
                      </a:lnTo>
                      <a:lnTo>
                        <a:pt x="1506" y="532"/>
                      </a:lnTo>
                      <a:lnTo>
                        <a:pt x="1508" y="536"/>
                      </a:lnTo>
                      <a:lnTo>
                        <a:pt x="1510" y="540"/>
                      </a:lnTo>
                      <a:lnTo>
                        <a:pt x="1510" y="540"/>
                      </a:lnTo>
                      <a:lnTo>
                        <a:pt x="1514" y="540"/>
                      </a:lnTo>
                      <a:lnTo>
                        <a:pt x="1516" y="538"/>
                      </a:lnTo>
                      <a:lnTo>
                        <a:pt x="1520" y="536"/>
                      </a:lnTo>
                      <a:lnTo>
                        <a:pt x="1522" y="536"/>
                      </a:lnTo>
                      <a:lnTo>
                        <a:pt x="1522" y="536"/>
                      </a:lnTo>
                      <a:lnTo>
                        <a:pt x="1520" y="532"/>
                      </a:lnTo>
                      <a:lnTo>
                        <a:pt x="1514" y="530"/>
                      </a:lnTo>
                      <a:lnTo>
                        <a:pt x="1512" y="526"/>
                      </a:lnTo>
                      <a:lnTo>
                        <a:pt x="1510" y="526"/>
                      </a:lnTo>
                      <a:lnTo>
                        <a:pt x="1512" y="524"/>
                      </a:lnTo>
                      <a:lnTo>
                        <a:pt x="1512" y="524"/>
                      </a:lnTo>
                      <a:lnTo>
                        <a:pt x="1512" y="520"/>
                      </a:lnTo>
                      <a:lnTo>
                        <a:pt x="1514" y="520"/>
                      </a:lnTo>
                      <a:lnTo>
                        <a:pt x="1518" y="520"/>
                      </a:lnTo>
                      <a:lnTo>
                        <a:pt x="1520" y="518"/>
                      </a:lnTo>
                      <a:lnTo>
                        <a:pt x="1520" y="518"/>
                      </a:lnTo>
                      <a:lnTo>
                        <a:pt x="1514" y="510"/>
                      </a:lnTo>
                      <a:lnTo>
                        <a:pt x="1510" y="502"/>
                      </a:lnTo>
                      <a:lnTo>
                        <a:pt x="1510" y="502"/>
                      </a:lnTo>
                      <a:lnTo>
                        <a:pt x="1518" y="504"/>
                      </a:lnTo>
                      <a:lnTo>
                        <a:pt x="1526" y="508"/>
                      </a:lnTo>
                      <a:lnTo>
                        <a:pt x="1534" y="512"/>
                      </a:lnTo>
                      <a:lnTo>
                        <a:pt x="1544" y="516"/>
                      </a:lnTo>
                      <a:lnTo>
                        <a:pt x="1544" y="516"/>
                      </a:lnTo>
                      <a:lnTo>
                        <a:pt x="1534" y="504"/>
                      </a:lnTo>
                      <a:lnTo>
                        <a:pt x="1522" y="496"/>
                      </a:lnTo>
                      <a:lnTo>
                        <a:pt x="1508" y="490"/>
                      </a:lnTo>
                      <a:lnTo>
                        <a:pt x="1494" y="486"/>
                      </a:lnTo>
                      <a:lnTo>
                        <a:pt x="1464" y="478"/>
                      </a:lnTo>
                      <a:lnTo>
                        <a:pt x="1450" y="472"/>
                      </a:lnTo>
                      <a:lnTo>
                        <a:pt x="1436" y="464"/>
                      </a:lnTo>
                      <a:lnTo>
                        <a:pt x="1436" y="464"/>
                      </a:lnTo>
                      <a:lnTo>
                        <a:pt x="1458" y="470"/>
                      </a:lnTo>
                      <a:lnTo>
                        <a:pt x="1468" y="474"/>
                      </a:lnTo>
                      <a:lnTo>
                        <a:pt x="1478" y="478"/>
                      </a:lnTo>
                      <a:lnTo>
                        <a:pt x="1478" y="478"/>
                      </a:lnTo>
                      <a:lnTo>
                        <a:pt x="1480" y="476"/>
                      </a:lnTo>
                      <a:lnTo>
                        <a:pt x="1480" y="476"/>
                      </a:lnTo>
                      <a:lnTo>
                        <a:pt x="1478" y="472"/>
                      </a:lnTo>
                      <a:lnTo>
                        <a:pt x="1478" y="472"/>
                      </a:lnTo>
                      <a:lnTo>
                        <a:pt x="1510" y="472"/>
                      </a:lnTo>
                      <a:lnTo>
                        <a:pt x="1540" y="474"/>
                      </a:lnTo>
                      <a:lnTo>
                        <a:pt x="1568" y="480"/>
                      </a:lnTo>
                      <a:lnTo>
                        <a:pt x="1594" y="486"/>
                      </a:lnTo>
                      <a:lnTo>
                        <a:pt x="1594" y="486"/>
                      </a:lnTo>
                      <a:lnTo>
                        <a:pt x="1586" y="480"/>
                      </a:lnTo>
                      <a:lnTo>
                        <a:pt x="1578" y="476"/>
                      </a:lnTo>
                      <a:lnTo>
                        <a:pt x="1562" y="470"/>
                      </a:lnTo>
                      <a:lnTo>
                        <a:pt x="1544" y="464"/>
                      </a:lnTo>
                      <a:lnTo>
                        <a:pt x="1526" y="458"/>
                      </a:lnTo>
                      <a:lnTo>
                        <a:pt x="1526" y="458"/>
                      </a:lnTo>
                      <a:lnTo>
                        <a:pt x="1514" y="458"/>
                      </a:lnTo>
                      <a:lnTo>
                        <a:pt x="1504" y="456"/>
                      </a:lnTo>
                      <a:lnTo>
                        <a:pt x="1486" y="448"/>
                      </a:lnTo>
                      <a:lnTo>
                        <a:pt x="1468" y="440"/>
                      </a:lnTo>
                      <a:lnTo>
                        <a:pt x="1446" y="434"/>
                      </a:lnTo>
                      <a:lnTo>
                        <a:pt x="1446" y="434"/>
                      </a:lnTo>
                      <a:lnTo>
                        <a:pt x="1430" y="428"/>
                      </a:lnTo>
                      <a:lnTo>
                        <a:pt x="1416" y="418"/>
                      </a:lnTo>
                      <a:lnTo>
                        <a:pt x="1400" y="408"/>
                      </a:lnTo>
                      <a:lnTo>
                        <a:pt x="1384" y="398"/>
                      </a:lnTo>
                      <a:lnTo>
                        <a:pt x="1384" y="398"/>
                      </a:lnTo>
                      <a:lnTo>
                        <a:pt x="1350" y="384"/>
                      </a:lnTo>
                      <a:lnTo>
                        <a:pt x="1318" y="370"/>
                      </a:lnTo>
                      <a:lnTo>
                        <a:pt x="1318" y="370"/>
                      </a:lnTo>
                      <a:lnTo>
                        <a:pt x="1326" y="370"/>
                      </a:lnTo>
                      <a:lnTo>
                        <a:pt x="1334" y="372"/>
                      </a:lnTo>
                      <a:lnTo>
                        <a:pt x="1340" y="376"/>
                      </a:lnTo>
                      <a:lnTo>
                        <a:pt x="1346" y="382"/>
                      </a:lnTo>
                      <a:lnTo>
                        <a:pt x="1346" y="382"/>
                      </a:lnTo>
                      <a:lnTo>
                        <a:pt x="1348" y="384"/>
                      </a:lnTo>
                      <a:lnTo>
                        <a:pt x="1350" y="382"/>
                      </a:lnTo>
                      <a:lnTo>
                        <a:pt x="1352" y="380"/>
                      </a:lnTo>
                      <a:lnTo>
                        <a:pt x="1356" y="378"/>
                      </a:lnTo>
                      <a:lnTo>
                        <a:pt x="1356" y="378"/>
                      </a:lnTo>
                      <a:lnTo>
                        <a:pt x="1436" y="404"/>
                      </a:lnTo>
                      <a:lnTo>
                        <a:pt x="1520" y="432"/>
                      </a:lnTo>
                      <a:lnTo>
                        <a:pt x="1562" y="446"/>
                      </a:lnTo>
                      <a:lnTo>
                        <a:pt x="1602" y="462"/>
                      </a:lnTo>
                      <a:lnTo>
                        <a:pt x="1642" y="480"/>
                      </a:lnTo>
                      <a:lnTo>
                        <a:pt x="1678" y="498"/>
                      </a:lnTo>
                      <a:lnTo>
                        <a:pt x="1678" y="498"/>
                      </a:lnTo>
                      <a:lnTo>
                        <a:pt x="1680" y="504"/>
                      </a:lnTo>
                      <a:lnTo>
                        <a:pt x="1684" y="508"/>
                      </a:lnTo>
                      <a:lnTo>
                        <a:pt x="1688" y="512"/>
                      </a:lnTo>
                      <a:lnTo>
                        <a:pt x="1690" y="516"/>
                      </a:lnTo>
                      <a:lnTo>
                        <a:pt x="1690" y="516"/>
                      </a:lnTo>
                      <a:lnTo>
                        <a:pt x="1684" y="514"/>
                      </a:lnTo>
                      <a:lnTo>
                        <a:pt x="1676" y="512"/>
                      </a:lnTo>
                      <a:lnTo>
                        <a:pt x="1676" y="512"/>
                      </a:lnTo>
                      <a:lnTo>
                        <a:pt x="1680" y="518"/>
                      </a:lnTo>
                      <a:lnTo>
                        <a:pt x="1686" y="520"/>
                      </a:lnTo>
                      <a:lnTo>
                        <a:pt x="1690" y="522"/>
                      </a:lnTo>
                      <a:lnTo>
                        <a:pt x="1696" y="522"/>
                      </a:lnTo>
                      <a:lnTo>
                        <a:pt x="1710" y="520"/>
                      </a:lnTo>
                      <a:lnTo>
                        <a:pt x="1720" y="516"/>
                      </a:lnTo>
                      <a:lnTo>
                        <a:pt x="1720" y="516"/>
                      </a:lnTo>
                      <a:lnTo>
                        <a:pt x="1698" y="502"/>
                      </a:lnTo>
                      <a:lnTo>
                        <a:pt x="1676" y="488"/>
                      </a:lnTo>
                      <a:lnTo>
                        <a:pt x="1654" y="474"/>
                      </a:lnTo>
                      <a:lnTo>
                        <a:pt x="1642" y="468"/>
                      </a:lnTo>
                      <a:lnTo>
                        <a:pt x="1628" y="462"/>
                      </a:lnTo>
                      <a:lnTo>
                        <a:pt x="1628" y="462"/>
                      </a:lnTo>
                      <a:lnTo>
                        <a:pt x="1612" y="458"/>
                      </a:lnTo>
                      <a:lnTo>
                        <a:pt x="1598" y="454"/>
                      </a:lnTo>
                      <a:lnTo>
                        <a:pt x="1592" y="452"/>
                      </a:lnTo>
                      <a:lnTo>
                        <a:pt x="1586" y="450"/>
                      </a:lnTo>
                      <a:lnTo>
                        <a:pt x="1584" y="444"/>
                      </a:lnTo>
                      <a:lnTo>
                        <a:pt x="1580" y="438"/>
                      </a:lnTo>
                      <a:lnTo>
                        <a:pt x="1580" y="438"/>
                      </a:lnTo>
                      <a:lnTo>
                        <a:pt x="1608" y="444"/>
                      </a:lnTo>
                      <a:lnTo>
                        <a:pt x="1622" y="448"/>
                      </a:lnTo>
                      <a:lnTo>
                        <a:pt x="1636" y="452"/>
                      </a:lnTo>
                      <a:lnTo>
                        <a:pt x="1636" y="452"/>
                      </a:lnTo>
                      <a:lnTo>
                        <a:pt x="1622" y="446"/>
                      </a:lnTo>
                      <a:lnTo>
                        <a:pt x="1608" y="440"/>
                      </a:lnTo>
                      <a:lnTo>
                        <a:pt x="1590" y="436"/>
                      </a:lnTo>
                      <a:lnTo>
                        <a:pt x="1570" y="436"/>
                      </a:lnTo>
                      <a:lnTo>
                        <a:pt x="1570" y="436"/>
                      </a:lnTo>
                      <a:lnTo>
                        <a:pt x="1568" y="438"/>
                      </a:lnTo>
                      <a:lnTo>
                        <a:pt x="1570" y="440"/>
                      </a:lnTo>
                      <a:lnTo>
                        <a:pt x="1570" y="442"/>
                      </a:lnTo>
                      <a:lnTo>
                        <a:pt x="1568" y="446"/>
                      </a:lnTo>
                      <a:lnTo>
                        <a:pt x="1568" y="446"/>
                      </a:lnTo>
                      <a:lnTo>
                        <a:pt x="1552" y="440"/>
                      </a:lnTo>
                      <a:lnTo>
                        <a:pt x="1536" y="436"/>
                      </a:lnTo>
                      <a:lnTo>
                        <a:pt x="1504" y="422"/>
                      </a:lnTo>
                      <a:lnTo>
                        <a:pt x="1504" y="422"/>
                      </a:lnTo>
                      <a:lnTo>
                        <a:pt x="1486" y="416"/>
                      </a:lnTo>
                      <a:lnTo>
                        <a:pt x="1470" y="412"/>
                      </a:lnTo>
                      <a:lnTo>
                        <a:pt x="1454" y="408"/>
                      </a:lnTo>
                      <a:lnTo>
                        <a:pt x="1436" y="402"/>
                      </a:lnTo>
                      <a:lnTo>
                        <a:pt x="1436" y="402"/>
                      </a:lnTo>
                      <a:lnTo>
                        <a:pt x="1420" y="396"/>
                      </a:lnTo>
                      <a:lnTo>
                        <a:pt x="1404" y="386"/>
                      </a:lnTo>
                      <a:lnTo>
                        <a:pt x="1388" y="376"/>
                      </a:lnTo>
                      <a:lnTo>
                        <a:pt x="1378" y="374"/>
                      </a:lnTo>
                      <a:lnTo>
                        <a:pt x="1370" y="372"/>
                      </a:lnTo>
                      <a:lnTo>
                        <a:pt x="1370" y="372"/>
                      </a:lnTo>
                      <a:lnTo>
                        <a:pt x="1366" y="372"/>
                      </a:lnTo>
                      <a:lnTo>
                        <a:pt x="1366" y="372"/>
                      </a:lnTo>
                      <a:lnTo>
                        <a:pt x="1370" y="370"/>
                      </a:lnTo>
                      <a:lnTo>
                        <a:pt x="1370" y="370"/>
                      </a:lnTo>
                      <a:lnTo>
                        <a:pt x="1382" y="374"/>
                      </a:lnTo>
                      <a:lnTo>
                        <a:pt x="1394" y="378"/>
                      </a:lnTo>
                      <a:lnTo>
                        <a:pt x="1418" y="388"/>
                      </a:lnTo>
                      <a:lnTo>
                        <a:pt x="1430" y="392"/>
                      </a:lnTo>
                      <a:lnTo>
                        <a:pt x="1442" y="394"/>
                      </a:lnTo>
                      <a:lnTo>
                        <a:pt x="1456" y="394"/>
                      </a:lnTo>
                      <a:lnTo>
                        <a:pt x="1468" y="394"/>
                      </a:lnTo>
                      <a:lnTo>
                        <a:pt x="1468" y="394"/>
                      </a:lnTo>
                      <a:lnTo>
                        <a:pt x="1456" y="390"/>
                      </a:lnTo>
                      <a:lnTo>
                        <a:pt x="1440" y="390"/>
                      </a:lnTo>
                      <a:lnTo>
                        <a:pt x="1426" y="388"/>
                      </a:lnTo>
                      <a:lnTo>
                        <a:pt x="1420" y="384"/>
                      </a:lnTo>
                      <a:lnTo>
                        <a:pt x="1414" y="382"/>
                      </a:lnTo>
                      <a:lnTo>
                        <a:pt x="1414" y="382"/>
                      </a:lnTo>
                      <a:lnTo>
                        <a:pt x="1414" y="380"/>
                      </a:lnTo>
                      <a:lnTo>
                        <a:pt x="1416" y="380"/>
                      </a:lnTo>
                      <a:lnTo>
                        <a:pt x="1422" y="380"/>
                      </a:lnTo>
                      <a:lnTo>
                        <a:pt x="1422" y="380"/>
                      </a:lnTo>
                      <a:lnTo>
                        <a:pt x="1418" y="376"/>
                      </a:lnTo>
                      <a:lnTo>
                        <a:pt x="1410" y="376"/>
                      </a:lnTo>
                      <a:lnTo>
                        <a:pt x="1404" y="374"/>
                      </a:lnTo>
                      <a:lnTo>
                        <a:pt x="1398" y="370"/>
                      </a:lnTo>
                      <a:lnTo>
                        <a:pt x="1398" y="370"/>
                      </a:lnTo>
                      <a:lnTo>
                        <a:pt x="1402" y="368"/>
                      </a:lnTo>
                      <a:lnTo>
                        <a:pt x="1408" y="368"/>
                      </a:lnTo>
                      <a:lnTo>
                        <a:pt x="1418" y="368"/>
                      </a:lnTo>
                      <a:lnTo>
                        <a:pt x="1430" y="370"/>
                      </a:lnTo>
                      <a:lnTo>
                        <a:pt x="1440" y="370"/>
                      </a:lnTo>
                      <a:lnTo>
                        <a:pt x="1440" y="370"/>
                      </a:lnTo>
                      <a:lnTo>
                        <a:pt x="1414" y="362"/>
                      </a:lnTo>
                      <a:lnTo>
                        <a:pt x="1386" y="358"/>
                      </a:lnTo>
                      <a:lnTo>
                        <a:pt x="1360" y="352"/>
                      </a:lnTo>
                      <a:lnTo>
                        <a:pt x="1346" y="348"/>
                      </a:lnTo>
                      <a:lnTo>
                        <a:pt x="1334" y="344"/>
                      </a:lnTo>
                      <a:lnTo>
                        <a:pt x="1334" y="344"/>
                      </a:lnTo>
                      <a:lnTo>
                        <a:pt x="1336" y="336"/>
                      </a:lnTo>
                      <a:lnTo>
                        <a:pt x="1334" y="332"/>
                      </a:lnTo>
                      <a:lnTo>
                        <a:pt x="1330" y="328"/>
                      </a:lnTo>
                      <a:lnTo>
                        <a:pt x="1330" y="324"/>
                      </a:lnTo>
                      <a:lnTo>
                        <a:pt x="1330" y="324"/>
                      </a:lnTo>
                      <a:lnTo>
                        <a:pt x="1316" y="322"/>
                      </a:lnTo>
                      <a:lnTo>
                        <a:pt x="1304" y="320"/>
                      </a:lnTo>
                      <a:lnTo>
                        <a:pt x="1292" y="318"/>
                      </a:lnTo>
                      <a:lnTo>
                        <a:pt x="1278" y="316"/>
                      </a:lnTo>
                      <a:lnTo>
                        <a:pt x="1278" y="316"/>
                      </a:lnTo>
                      <a:lnTo>
                        <a:pt x="1280" y="314"/>
                      </a:lnTo>
                      <a:lnTo>
                        <a:pt x="1280" y="312"/>
                      </a:lnTo>
                      <a:lnTo>
                        <a:pt x="1280" y="312"/>
                      </a:lnTo>
                      <a:lnTo>
                        <a:pt x="1272" y="310"/>
                      </a:lnTo>
                      <a:lnTo>
                        <a:pt x="1262" y="308"/>
                      </a:lnTo>
                      <a:lnTo>
                        <a:pt x="1246" y="300"/>
                      </a:lnTo>
                      <a:lnTo>
                        <a:pt x="1232" y="292"/>
                      </a:lnTo>
                      <a:lnTo>
                        <a:pt x="1216" y="286"/>
                      </a:lnTo>
                      <a:lnTo>
                        <a:pt x="1216" y="286"/>
                      </a:lnTo>
                      <a:lnTo>
                        <a:pt x="1216" y="282"/>
                      </a:lnTo>
                      <a:lnTo>
                        <a:pt x="1218" y="282"/>
                      </a:lnTo>
                      <a:lnTo>
                        <a:pt x="1224" y="282"/>
                      </a:lnTo>
                      <a:lnTo>
                        <a:pt x="1224" y="282"/>
                      </a:lnTo>
                      <a:lnTo>
                        <a:pt x="1214" y="278"/>
                      </a:lnTo>
                      <a:lnTo>
                        <a:pt x="1204" y="274"/>
                      </a:lnTo>
                      <a:lnTo>
                        <a:pt x="1180" y="268"/>
                      </a:lnTo>
                      <a:lnTo>
                        <a:pt x="1156" y="262"/>
                      </a:lnTo>
                      <a:lnTo>
                        <a:pt x="1132" y="256"/>
                      </a:lnTo>
                      <a:lnTo>
                        <a:pt x="1132" y="256"/>
                      </a:lnTo>
                      <a:lnTo>
                        <a:pt x="1162" y="256"/>
                      </a:lnTo>
                      <a:lnTo>
                        <a:pt x="1192" y="258"/>
                      </a:lnTo>
                      <a:lnTo>
                        <a:pt x="1192" y="258"/>
                      </a:lnTo>
                      <a:lnTo>
                        <a:pt x="1190" y="256"/>
                      </a:lnTo>
                      <a:lnTo>
                        <a:pt x="1186" y="256"/>
                      </a:lnTo>
                      <a:lnTo>
                        <a:pt x="1182" y="254"/>
                      </a:lnTo>
                      <a:lnTo>
                        <a:pt x="1180" y="252"/>
                      </a:lnTo>
                      <a:lnTo>
                        <a:pt x="1180" y="252"/>
                      </a:lnTo>
                      <a:lnTo>
                        <a:pt x="1206" y="248"/>
                      </a:lnTo>
                      <a:lnTo>
                        <a:pt x="1230" y="248"/>
                      </a:lnTo>
                      <a:lnTo>
                        <a:pt x="1256" y="252"/>
                      </a:lnTo>
                      <a:lnTo>
                        <a:pt x="1282" y="256"/>
                      </a:lnTo>
                      <a:lnTo>
                        <a:pt x="1330" y="270"/>
                      </a:lnTo>
                      <a:lnTo>
                        <a:pt x="1378" y="282"/>
                      </a:lnTo>
                      <a:lnTo>
                        <a:pt x="1378" y="282"/>
                      </a:lnTo>
                      <a:lnTo>
                        <a:pt x="1360" y="272"/>
                      </a:lnTo>
                      <a:lnTo>
                        <a:pt x="1350" y="268"/>
                      </a:lnTo>
                      <a:lnTo>
                        <a:pt x="1338" y="264"/>
                      </a:lnTo>
                      <a:lnTo>
                        <a:pt x="1338" y="264"/>
                      </a:lnTo>
                      <a:lnTo>
                        <a:pt x="1342" y="268"/>
                      </a:lnTo>
                      <a:lnTo>
                        <a:pt x="1338" y="268"/>
                      </a:lnTo>
                      <a:lnTo>
                        <a:pt x="1332" y="266"/>
                      </a:lnTo>
                      <a:lnTo>
                        <a:pt x="1326" y="266"/>
                      </a:lnTo>
                      <a:lnTo>
                        <a:pt x="1326" y="266"/>
                      </a:lnTo>
                      <a:lnTo>
                        <a:pt x="1332" y="262"/>
                      </a:lnTo>
                      <a:lnTo>
                        <a:pt x="1334" y="260"/>
                      </a:lnTo>
                      <a:lnTo>
                        <a:pt x="1338" y="258"/>
                      </a:lnTo>
                      <a:lnTo>
                        <a:pt x="1342" y="258"/>
                      </a:lnTo>
                      <a:lnTo>
                        <a:pt x="1342" y="258"/>
                      </a:lnTo>
                      <a:lnTo>
                        <a:pt x="1342" y="256"/>
                      </a:lnTo>
                      <a:lnTo>
                        <a:pt x="1338" y="252"/>
                      </a:lnTo>
                      <a:lnTo>
                        <a:pt x="1336" y="248"/>
                      </a:lnTo>
                      <a:lnTo>
                        <a:pt x="1336" y="244"/>
                      </a:lnTo>
                      <a:lnTo>
                        <a:pt x="1336" y="244"/>
                      </a:lnTo>
                      <a:lnTo>
                        <a:pt x="1342" y="244"/>
                      </a:lnTo>
                      <a:lnTo>
                        <a:pt x="1348" y="244"/>
                      </a:lnTo>
                      <a:lnTo>
                        <a:pt x="1354" y="244"/>
                      </a:lnTo>
                      <a:lnTo>
                        <a:pt x="1362" y="242"/>
                      </a:lnTo>
                      <a:lnTo>
                        <a:pt x="1362" y="242"/>
                      </a:lnTo>
                      <a:lnTo>
                        <a:pt x="1360" y="236"/>
                      </a:lnTo>
                      <a:lnTo>
                        <a:pt x="1356" y="232"/>
                      </a:lnTo>
                      <a:lnTo>
                        <a:pt x="1350" y="230"/>
                      </a:lnTo>
                      <a:lnTo>
                        <a:pt x="1342" y="230"/>
                      </a:lnTo>
                      <a:lnTo>
                        <a:pt x="1328" y="230"/>
                      </a:lnTo>
                      <a:lnTo>
                        <a:pt x="1314" y="228"/>
                      </a:lnTo>
                      <a:lnTo>
                        <a:pt x="1314" y="228"/>
                      </a:lnTo>
                      <a:lnTo>
                        <a:pt x="1320" y="224"/>
                      </a:lnTo>
                      <a:lnTo>
                        <a:pt x="1320" y="222"/>
                      </a:lnTo>
                      <a:lnTo>
                        <a:pt x="1316" y="218"/>
                      </a:lnTo>
                      <a:lnTo>
                        <a:pt x="1316" y="218"/>
                      </a:lnTo>
                      <a:lnTo>
                        <a:pt x="1328" y="214"/>
                      </a:lnTo>
                      <a:lnTo>
                        <a:pt x="1342" y="214"/>
                      </a:lnTo>
                      <a:lnTo>
                        <a:pt x="1368" y="212"/>
                      </a:lnTo>
                      <a:lnTo>
                        <a:pt x="1394" y="212"/>
                      </a:lnTo>
                      <a:lnTo>
                        <a:pt x="1408" y="210"/>
                      </a:lnTo>
                      <a:lnTo>
                        <a:pt x="1420" y="206"/>
                      </a:lnTo>
                      <a:lnTo>
                        <a:pt x="1420" y="206"/>
                      </a:lnTo>
                      <a:lnTo>
                        <a:pt x="1416" y="202"/>
                      </a:lnTo>
                      <a:lnTo>
                        <a:pt x="1412" y="202"/>
                      </a:lnTo>
                      <a:lnTo>
                        <a:pt x="1398" y="200"/>
                      </a:lnTo>
                      <a:lnTo>
                        <a:pt x="1384" y="202"/>
                      </a:lnTo>
                      <a:lnTo>
                        <a:pt x="1372" y="202"/>
                      </a:lnTo>
                      <a:lnTo>
                        <a:pt x="1372" y="202"/>
                      </a:lnTo>
                      <a:lnTo>
                        <a:pt x="1370" y="200"/>
                      </a:lnTo>
                      <a:lnTo>
                        <a:pt x="1370" y="200"/>
                      </a:lnTo>
                      <a:lnTo>
                        <a:pt x="1374" y="200"/>
                      </a:lnTo>
                      <a:lnTo>
                        <a:pt x="1382" y="198"/>
                      </a:lnTo>
                      <a:lnTo>
                        <a:pt x="1382" y="198"/>
                      </a:lnTo>
                      <a:lnTo>
                        <a:pt x="1380" y="192"/>
                      </a:lnTo>
                      <a:lnTo>
                        <a:pt x="1376" y="190"/>
                      </a:lnTo>
                      <a:lnTo>
                        <a:pt x="1366" y="190"/>
                      </a:lnTo>
                      <a:lnTo>
                        <a:pt x="1366" y="190"/>
                      </a:lnTo>
                      <a:lnTo>
                        <a:pt x="1366" y="188"/>
                      </a:lnTo>
                      <a:lnTo>
                        <a:pt x="1366" y="186"/>
                      </a:lnTo>
                      <a:lnTo>
                        <a:pt x="1362" y="184"/>
                      </a:lnTo>
                      <a:lnTo>
                        <a:pt x="1354" y="182"/>
                      </a:lnTo>
                      <a:lnTo>
                        <a:pt x="1352" y="180"/>
                      </a:lnTo>
                      <a:lnTo>
                        <a:pt x="1350" y="176"/>
                      </a:lnTo>
                      <a:lnTo>
                        <a:pt x="1350" y="176"/>
                      </a:lnTo>
                      <a:lnTo>
                        <a:pt x="1336" y="178"/>
                      </a:lnTo>
                      <a:lnTo>
                        <a:pt x="1324" y="180"/>
                      </a:lnTo>
                      <a:lnTo>
                        <a:pt x="1294" y="178"/>
                      </a:lnTo>
                      <a:lnTo>
                        <a:pt x="1294" y="178"/>
                      </a:lnTo>
                      <a:lnTo>
                        <a:pt x="1290" y="170"/>
                      </a:lnTo>
                      <a:lnTo>
                        <a:pt x="1286" y="164"/>
                      </a:lnTo>
                      <a:lnTo>
                        <a:pt x="1282" y="158"/>
                      </a:lnTo>
                      <a:lnTo>
                        <a:pt x="1276" y="152"/>
                      </a:lnTo>
                      <a:lnTo>
                        <a:pt x="1276" y="152"/>
                      </a:lnTo>
                      <a:lnTo>
                        <a:pt x="1280" y="150"/>
                      </a:lnTo>
                      <a:lnTo>
                        <a:pt x="1284" y="148"/>
                      </a:lnTo>
                      <a:lnTo>
                        <a:pt x="1292" y="152"/>
                      </a:lnTo>
                      <a:lnTo>
                        <a:pt x="1292" y="152"/>
                      </a:lnTo>
                      <a:lnTo>
                        <a:pt x="1290" y="142"/>
                      </a:lnTo>
                      <a:lnTo>
                        <a:pt x="1290" y="138"/>
                      </a:lnTo>
                      <a:lnTo>
                        <a:pt x="1296" y="136"/>
                      </a:lnTo>
                      <a:lnTo>
                        <a:pt x="1296" y="136"/>
                      </a:lnTo>
                      <a:lnTo>
                        <a:pt x="1290" y="132"/>
                      </a:lnTo>
                      <a:lnTo>
                        <a:pt x="1284" y="130"/>
                      </a:lnTo>
                      <a:lnTo>
                        <a:pt x="1268" y="128"/>
                      </a:lnTo>
                      <a:lnTo>
                        <a:pt x="1262" y="126"/>
                      </a:lnTo>
                      <a:lnTo>
                        <a:pt x="1256" y="122"/>
                      </a:lnTo>
                      <a:lnTo>
                        <a:pt x="1250" y="118"/>
                      </a:lnTo>
                      <a:lnTo>
                        <a:pt x="1248" y="110"/>
                      </a:lnTo>
                      <a:lnTo>
                        <a:pt x="1248" y="110"/>
                      </a:lnTo>
                      <a:lnTo>
                        <a:pt x="1250" y="108"/>
                      </a:lnTo>
                      <a:lnTo>
                        <a:pt x="1254" y="108"/>
                      </a:lnTo>
                      <a:lnTo>
                        <a:pt x="1258" y="106"/>
                      </a:lnTo>
                      <a:lnTo>
                        <a:pt x="1262" y="106"/>
                      </a:lnTo>
                      <a:lnTo>
                        <a:pt x="1262" y="106"/>
                      </a:lnTo>
                      <a:lnTo>
                        <a:pt x="1242" y="96"/>
                      </a:lnTo>
                      <a:lnTo>
                        <a:pt x="1222" y="90"/>
                      </a:lnTo>
                      <a:lnTo>
                        <a:pt x="1202" y="84"/>
                      </a:lnTo>
                      <a:lnTo>
                        <a:pt x="1180" y="80"/>
                      </a:lnTo>
                      <a:lnTo>
                        <a:pt x="1180" y="80"/>
                      </a:lnTo>
                      <a:lnTo>
                        <a:pt x="1182" y="78"/>
                      </a:lnTo>
                      <a:lnTo>
                        <a:pt x="1184" y="78"/>
                      </a:lnTo>
                      <a:lnTo>
                        <a:pt x="1188" y="80"/>
                      </a:lnTo>
                      <a:lnTo>
                        <a:pt x="1192" y="80"/>
                      </a:lnTo>
                      <a:lnTo>
                        <a:pt x="1194" y="78"/>
                      </a:lnTo>
                      <a:lnTo>
                        <a:pt x="1194" y="78"/>
                      </a:lnTo>
                      <a:lnTo>
                        <a:pt x="1184" y="70"/>
                      </a:lnTo>
                      <a:lnTo>
                        <a:pt x="1178" y="68"/>
                      </a:lnTo>
                      <a:lnTo>
                        <a:pt x="1174" y="68"/>
                      </a:lnTo>
                      <a:lnTo>
                        <a:pt x="1172" y="68"/>
                      </a:lnTo>
                      <a:lnTo>
                        <a:pt x="1172" y="68"/>
                      </a:lnTo>
                      <a:lnTo>
                        <a:pt x="1170" y="72"/>
                      </a:lnTo>
                      <a:lnTo>
                        <a:pt x="1170" y="74"/>
                      </a:lnTo>
                      <a:lnTo>
                        <a:pt x="1170" y="78"/>
                      </a:lnTo>
                      <a:lnTo>
                        <a:pt x="1168" y="80"/>
                      </a:lnTo>
                      <a:lnTo>
                        <a:pt x="1168" y="80"/>
                      </a:lnTo>
                      <a:lnTo>
                        <a:pt x="1120" y="64"/>
                      </a:lnTo>
                      <a:lnTo>
                        <a:pt x="1076" y="48"/>
                      </a:lnTo>
                      <a:lnTo>
                        <a:pt x="1032" y="32"/>
                      </a:lnTo>
                      <a:lnTo>
                        <a:pt x="986" y="14"/>
                      </a:lnTo>
                      <a:lnTo>
                        <a:pt x="986" y="14"/>
                      </a:lnTo>
                      <a:lnTo>
                        <a:pt x="988" y="16"/>
                      </a:lnTo>
                      <a:lnTo>
                        <a:pt x="990" y="16"/>
                      </a:lnTo>
                      <a:lnTo>
                        <a:pt x="990" y="16"/>
                      </a:lnTo>
                      <a:lnTo>
                        <a:pt x="974" y="16"/>
                      </a:lnTo>
                      <a:lnTo>
                        <a:pt x="956" y="12"/>
                      </a:lnTo>
                      <a:lnTo>
                        <a:pt x="938" y="8"/>
                      </a:lnTo>
                      <a:lnTo>
                        <a:pt x="918" y="6"/>
                      </a:lnTo>
                      <a:lnTo>
                        <a:pt x="918" y="6"/>
                      </a:lnTo>
                      <a:lnTo>
                        <a:pt x="922" y="2"/>
                      </a:lnTo>
                      <a:lnTo>
                        <a:pt x="926" y="0"/>
                      </a:lnTo>
                      <a:lnTo>
                        <a:pt x="940" y="0"/>
                      </a:lnTo>
                      <a:lnTo>
                        <a:pt x="958" y="2"/>
                      </a:lnTo>
                      <a:lnTo>
                        <a:pt x="978" y="4"/>
                      </a:lnTo>
                      <a:lnTo>
                        <a:pt x="1016" y="14"/>
                      </a:lnTo>
                      <a:lnTo>
                        <a:pt x="1046" y="20"/>
                      </a:lnTo>
                      <a:lnTo>
                        <a:pt x="1046" y="20"/>
                      </a:lnTo>
                      <a:lnTo>
                        <a:pt x="1044" y="18"/>
                      </a:lnTo>
                      <a:lnTo>
                        <a:pt x="1042" y="18"/>
                      </a:lnTo>
                      <a:lnTo>
                        <a:pt x="1036" y="14"/>
                      </a:lnTo>
                      <a:lnTo>
                        <a:pt x="1036" y="14"/>
                      </a:lnTo>
                      <a:lnTo>
                        <a:pt x="1038" y="14"/>
                      </a:lnTo>
                      <a:lnTo>
                        <a:pt x="1042" y="12"/>
                      </a:lnTo>
                      <a:lnTo>
                        <a:pt x="1050" y="14"/>
                      </a:lnTo>
                      <a:lnTo>
                        <a:pt x="1050" y="14"/>
                      </a:lnTo>
                      <a:lnTo>
                        <a:pt x="1036" y="8"/>
                      </a:lnTo>
                      <a:lnTo>
                        <a:pt x="1022" y="6"/>
                      </a:lnTo>
                      <a:lnTo>
                        <a:pt x="1022" y="6"/>
                      </a:lnTo>
                      <a:lnTo>
                        <a:pt x="1018" y="6"/>
                      </a:lnTo>
                      <a:lnTo>
                        <a:pt x="1018" y="4"/>
                      </a:lnTo>
                      <a:lnTo>
                        <a:pt x="1020" y="4"/>
                      </a:lnTo>
                      <a:lnTo>
                        <a:pt x="1024" y="4"/>
                      </a:lnTo>
                      <a:lnTo>
                        <a:pt x="1024" y="4"/>
                      </a:lnTo>
                      <a:lnTo>
                        <a:pt x="1082" y="12"/>
                      </a:lnTo>
                      <a:lnTo>
                        <a:pt x="1140" y="20"/>
                      </a:lnTo>
                      <a:lnTo>
                        <a:pt x="1252" y="40"/>
                      </a:lnTo>
                      <a:lnTo>
                        <a:pt x="1252" y="40"/>
                      </a:lnTo>
                      <a:lnTo>
                        <a:pt x="1252" y="44"/>
                      </a:lnTo>
                      <a:lnTo>
                        <a:pt x="1254" y="44"/>
                      </a:lnTo>
                      <a:lnTo>
                        <a:pt x="1258" y="44"/>
                      </a:lnTo>
                      <a:lnTo>
                        <a:pt x="1260" y="46"/>
                      </a:lnTo>
                      <a:lnTo>
                        <a:pt x="1260" y="46"/>
                      </a:lnTo>
                      <a:lnTo>
                        <a:pt x="1272" y="46"/>
                      </a:lnTo>
                      <a:lnTo>
                        <a:pt x="1284" y="48"/>
                      </a:lnTo>
                      <a:lnTo>
                        <a:pt x="1310" y="54"/>
                      </a:lnTo>
                      <a:lnTo>
                        <a:pt x="1336" y="62"/>
                      </a:lnTo>
                      <a:lnTo>
                        <a:pt x="1364" y="68"/>
                      </a:lnTo>
                      <a:lnTo>
                        <a:pt x="1364" y="68"/>
                      </a:lnTo>
                      <a:lnTo>
                        <a:pt x="1414" y="80"/>
                      </a:lnTo>
                      <a:lnTo>
                        <a:pt x="1464" y="92"/>
                      </a:lnTo>
                      <a:lnTo>
                        <a:pt x="1514" y="106"/>
                      </a:lnTo>
                      <a:lnTo>
                        <a:pt x="1564" y="120"/>
                      </a:lnTo>
                      <a:lnTo>
                        <a:pt x="1564" y="120"/>
                      </a:lnTo>
                      <a:lnTo>
                        <a:pt x="1652" y="152"/>
                      </a:lnTo>
                      <a:lnTo>
                        <a:pt x="1738" y="184"/>
                      </a:lnTo>
                      <a:lnTo>
                        <a:pt x="1822" y="218"/>
                      </a:lnTo>
                      <a:lnTo>
                        <a:pt x="1904" y="254"/>
                      </a:lnTo>
                      <a:lnTo>
                        <a:pt x="1984" y="292"/>
                      </a:lnTo>
                      <a:lnTo>
                        <a:pt x="2062" y="332"/>
                      </a:lnTo>
                      <a:lnTo>
                        <a:pt x="2138" y="372"/>
                      </a:lnTo>
                      <a:lnTo>
                        <a:pt x="2212" y="416"/>
                      </a:lnTo>
                      <a:lnTo>
                        <a:pt x="2286" y="460"/>
                      </a:lnTo>
                      <a:lnTo>
                        <a:pt x="2356" y="506"/>
                      </a:lnTo>
                      <a:lnTo>
                        <a:pt x="2426" y="554"/>
                      </a:lnTo>
                      <a:lnTo>
                        <a:pt x="2494" y="604"/>
                      </a:lnTo>
                      <a:lnTo>
                        <a:pt x="2562" y="656"/>
                      </a:lnTo>
                      <a:lnTo>
                        <a:pt x="2628" y="710"/>
                      </a:lnTo>
                      <a:lnTo>
                        <a:pt x="2692" y="764"/>
                      </a:lnTo>
                      <a:lnTo>
                        <a:pt x="2756" y="822"/>
                      </a:lnTo>
                      <a:lnTo>
                        <a:pt x="2756" y="822"/>
                      </a:lnTo>
                      <a:lnTo>
                        <a:pt x="2798" y="862"/>
                      </a:lnTo>
                      <a:lnTo>
                        <a:pt x="2840" y="904"/>
                      </a:lnTo>
                      <a:lnTo>
                        <a:pt x="2884" y="948"/>
                      </a:lnTo>
                      <a:lnTo>
                        <a:pt x="2924" y="992"/>
                      </a:lnTo>
                      <a:lnTo>
                        <a:pt x="2924" y="992"/>
                      </a:lnTo>
                      <a:lnTo>
                        <a:pt x="2972" y="1046"/>
                      </a:lnTo>
                      <a:lnTo>
                        <a:pt x="3018" y="1100"/>
                      </a:lnTo>
                      <a:lnTo>
                        <a:pt x="3062" y="1156"/>
                      </a:lnTo>
                      <a:lnTo>
                        <a:pt x="3106" y="1214"/>
                      </a:lnTo>
                      <a:lnTo>
                        <a:pt x="3150" y="1274"/>
                      </a:lnTo>
                      <a:lnTo>
                        <a:pt x="3190" y="1334"/>
                      </a:lnTo>
                      <a:lnTo>
                        <a:pt x="3232" y="1394"/>
                      </a:lnTo>
                      <a:lnTo>
                        <a:pt x="3270" y="1456"/>
                      </a:lnTo>
                      <a:lnTo>
                        <a:pt x="3270" y="1456"/>
                      </a:lnTo>
                      <a:lnTo>
                        <a:pt x="3308" y="1522"/>
                      </a:lnTo>
                      <a:lnTo>
                        <a:pt x="3346" y="1586"/>
                      </a:lnTo>
                      <a:lnTo>
                        <a:pt x="3384" y="1654"/>
                      </a:lnTo>
                      <a:lnTo>
                        <a:pt x="3420" y="1722"/>
                      </a:lnTo>
                      <a:lnTo>
                        <a:pt x="3454" y="1792"/>
                      </a:lnTo>
                      <a:lnTo>
                        <a:pt x="3486" y="1864"/>
                      </a:lnTo>
                      <a:lnTo>
                        <a:pt x="3516" y="1938"/>
                      </a:lnTo>
                      <a:lnTo>
                        <a:pt x="3542" y="2014"/>
                      </a:lnTo>
                      <a:lnTo>
                        <a:pt x="3542" y="2014"/>
                      </a:lnTo>
                      <a:lnTo>
                        <a:pt x="3588" y="2150"/>
                      </a:lnTo>
                      <a:lnTo>
                        <a:pt x="3610" y="2220"/>
                      </a:lnTo>
                      <a:lnTo>
                        <a:pt x="3630" y="2290"/>
                      </a:lnTo>
                      <a:lnTo>
                        <a:pt x="3650" y="2364"/>
                      </a:lnTo>
                      <a:lnTo>
                        <a:pt x="3666" y="2438"/>
                      </a:lnTo>
                      <a:lnTo>
                        <a:pt x="3682" y="2514"/>
                      </a:lnTo>
                      <a:lnTo>
                        <a:pt x="3692" y="2594"/>
                      </a:lnTo>
                      <a:lnTo>
                        <a:pt x="3692" y="2594"/>
                      </a:lnTo>
                      <a:lnTo>
                        <a:pt x="3662" y="2468"/>
                      </a:lnTo>
                      <a:lnTo>
                        <a:pt x="3646" y="2408"/>
                      </a:lnTo>
                      <a:lnTo>
                        <a:pt x="3628" y="2348"/>
                      </a:lnTo>
                      <a:lnTo>
                        <a:pt x="3628" y="2348"/>
                      </a:lnTo>
                      <a:lnTo>
                        <a:pt x="3634" y="2374"/>
                      </a:lnTo>
                      <a:lnTo>
                        <a:pt x="3640" y="2402"/>
                      </a:lnTo>
                      <a:lnTo>
                        <a:pt x="3646" y="2434"/>
                      </a:lnTo>
                      <a:lnTo>
                        <a:pt x="3650" y="2464"/>
                      </a:lnTo>
                      <a:lnTo>
                        <a:pt x="3650" y="2464"/>
                      </a:lnTo>
                      <a:lnTo>
                        <a:pt x="3638" y="2456"/>
                      </a:lnTo>
                      <a:lnTo>
                        <a:pt x="3630" y="2444"/>
                      </a:lnTo>
                      <a:lnTo>
                        <a:pt x="3624" y="2430"/>
                      </a:lnTo>
                      <a:lnTo>
                        <a:pt x="3620" y="2414"/>
                      </a:lnTo>
                      <a:lnTo>
                        <a:pt x="3614" y="2380"/>
                      </a:lnTo>
                      <a:lnTo>
                        <a:pt x="3610" y="2344"/>
                      </a:lnTo>
                      <a:lnTo>
                        <a:pt x="3610" y="2344"/>
                      </a:lnTo>
                      <a:lnTo>
                        <a:pt x="3608" y="2350"/>
                      </a:lnTo>
                      <a:lnTo>
                        <a:pt x="3608" y="2358"/>
                      </a:lnTo>
                      <a:lnTo>
                        <a:pt x="3608" y="2372"/>
                      </a:lnTo>
                      <a:lnTo>
                        <a:pt x="3608" y="2372"/>
                      </a:lnTo>
                      <a:lnTo>
                        <a:pt x="3602" y="2372"/>
                      </a:lnTo>
                      <a:lnTo>
                        <a:pt x="3598" y="2370"/>
                      </a:lnTo>
                      <a:lnTo>
                        <a:pt x="3592" y="2362"/>
                      </a:lnTo>
                      <a:lnTo>
                        <a:pt x="3588" y="2352"/>
                      </a:lnTo>
                      <a:lnTo>
                        <a:pt x="3586" y="2348"/>
                      </a:lnTo>
                      <a:lnTo>
                        <a:pt x="3580" y="2346"/>
                      </a:lnTo>
                      <a:lnTo>
                        <a:pt x="3580" y="2346"/>
                      </a:lnTo>
                      <a:lnTo>
                        <a:pt x="3580" y="2346"/>
                      </a:lnTo>
                      <a:lnTo>
                        <a:pt x="3580" y="2348"/>
                      </a:lnTo>
                      <a:lnTo>
                        <a:pt x="3580" y="2350"/>
                      </a:lnTo>
                      <a:lnTo>
                        <a:pt x="3580" y="2350"/>
                      </a:lnTo>
                      <a:lnTo>
                        <a:pt x="3576" y="2348"/>
                      </a:lnTo>
                      <a:lnTo>
                        <a:pt x="3572" y="2344"/>
                      </a:lnTo>
                      <a:lnTo>
                        <a:pt x="3566" y="2332"/>
                      </a:lnTo>
                      <a:lnTo>
                        <a:pt x="3556" y="2306"/>
                      </a:lnTo>
                      <a:lnTo>
                        <a:pt x="3556" y="2306"/>
                      </a:lnTo>
                      <a:lnTo>
                        <a:pt x="3552" y="2306"/>
                      </a:lnTo>
                      <a:lnTo>
                        <a:pt x="3550" y="2310"/>
                      </a:lnTo>
                      <a:lnTo>
                        <a:pt x="3550" y="2310"/>
                      </a:lnTo>
                      <a:lnTo>
                        <a:pt x="3546" y="2302"/>
                      </a:lnTo>
                      <a:lnTo>
                        <a:pt x="3544" y="2296"/>
                      </a:lnTo>
                      <a:lnTo>
                        <a:pt x="3542" y="2288"/>
                      </a:lnTo>
                      <a:lnTo>
                        <a:pt x="3536" y="2282"/>
                      </a:lnTo>
                      <a:lnTo>
                        <a:pt x="3536" y="2282"/>
                      </a:lnTo>
                      <a:lnTo>
                        <a:pt x="3532" y="2294"/>
                      </a:lnTo>
                      <a:lnTo>
                        <a:pt x="3528" y="2308"/>
                      </a:lnTo>
                      <a:lnTo>
                        <a:pt x="3526" y="2324"/>
                      </a:lnTo>
                      <a:lnTo>
                        <a:pt x="3528" y="2338"/>
                      </a:lnTo>
                      <a:lnTo>
                        <a:pt x="3528" y="2338"/>
                      </a:lnTo>
                      <a:lnTo>
                        <a:pt x="3524" y="2336"/>
                      </a:lnTo>
                      <a:lnTo>
                        <a:pt x="3520" y="2336"/>
                      </a:lnTo>
                      <a:lnTo>
                        <a:pt x="3512" y="2340"/>
                      </a:lnTo>
                      <a:lnTo>
                        <a:pt x="3512" y="2340"/>
                      </a:lnTo>
                      <a:lnTo>
                        <a:pt x="3514" y="2348"/>
                      </a:lnTo>
                      <a:lnTo>
                        <a:pt x="3512" y="2356"/>
                      </a:lnTo>
                      <a:lnTo>
                        <a:pt x="3508" y="2372"/>
                      </a:lnTo>
                      <a:lnTo>
                        <a:pt x="3502" y="2384"/>
                      </a:lnTo>
                      <a:lnTo>
                        <a:pt x="3500" y="2392"/>
                      </a:lnTo>
                      <a:lnTo>
                        <a:pt x="3500" y="2400"/>
                      </a:lnTo>
                      <a:lnTo>
                        <a:pt x="3500" y="2400"/>
                      </a:lnTo>
                      <a:lnTo>
                        <a:pt x="3498" y="2398"/>
                      </a:lnTo>
                      <a:lnTo>
                        <a:pt x="3498" y="2396"/>
                      </a:lnTo>
                      <a:lnTo>
                        <a:pt x="3496" y="2394"/>
                      </a:lnTo>
                      <a:lnTo>
                        <a:pt x="3494" y="2392"/>
                      </a:lnTo>
                      <a:lnTo>
                        <a:pt x="3494" y="2392"/>
                      </a:lnTo>
                      <a:lnTo>
                        <a:pt x="3492" y="2394"/>
                      </a:lnTo>
                      <a:lnTo>
                        <a:pt x="3490" y="2398"/>
                      </a:lnTo>
                      <a:lnTo>
                        <a:pt x="3490" y="2408"/>
                      </a:lnTo>
                      <a:lnTo>
                        <a:pt x="3490" y="2408"/>
                      </a:lnTo>
                      <a:lnTo>
                        <a:pt x="3484" y="2408"/>
                      </a:lnTo>
                      <a:lnTo>
                        <a:pt x="3480" y="2410"/>
                      </a:lnTo>
                      <a:lnTo>
                        <a:pt x="3476" y="2412"/>
                      </a:lnTo>
                      <a:lnTo>
                        <a:pt x="3472" y="2412"/>
                      </a:lnTo>
                      <a:lnTo>
                        <a:pt x="3472" y="2412"/>
                      </a:lnTo>
                      <a:lnTo>
                        <a:pt x="3456" y="2432"/>
                      </a:lnTo>
                      <a:lnTo>
                        <a:pt x="3456" y="2432"/>
                      </a:lnTo>
                      <a:lnTo>
                        <a:pt x="3454" y="2432"/>
                      </a:lnTo>
                      <a:lnTo>
                        <a:pt x="3452" y="2430"/>
                      </a:lnTo>
                      <a:lnTo>
                        <a:pt x="3448" y="2426"/>
                      </a:lnTo>
                      <a:lnTo>
                        <a:pt x="3448" y="2426"/>
                      </a:lnTo>
                      <a:lnTo>
                        <a:pt x="3442" y="2432"/>
                      </a:lnTo>
                      <a:lnTo>
                        <a:pt x="3436" y="2436"/>
                      </a:lnTo>
                      <a:lnTo>
                        <a:pt x="3430" y="2438"/>
                      </a:lnTo>
                      <a:lnTo>
                        <a:pt x="3424" y="2438"/>
                      </a:lnTo>
                      <a:lnTo>
                        <a:pt x="3420" y="2436"/>
                      </a:lnTo>
                      <a:lnTo>
                        <a:pt x="3414" y="2432"/>
                      </a:lnTo>
                      <a:lnTo>
                        <a:pt x="3406" y="2422"/>
                      </a:lnTo>
                      <a:lnTo>
                        <a:pt x="3398" y="2408"/>
                      </a:lnTo>
                      <a:lnTo>
                        <a:pt x="3392" y="2394"/>
                      </a:lnTo>
                      <a:lnTo>
                        <a:pt x="3384" y="2382"/>
                      </a:lnTo>
                      <a:lnTo>
                        <a:pt x="3378" y="2372"/>
                      </a:lnTo>
                      <a:lnTo>
                        <a:pt x="3378" y="2372"/>
                      </a:lnTo>
                      <a:lnTo>
                        <a:pt x="3372" y="2378"/>
                      </a:lnTo>
                      <a:lnTo>
                        <a:pt x="3366" y="2386"/>
                      </a:lnTo>
                      <a:lnTo>
                        <a:pt x="3364" y="2394"/>
                      </a:lnTo>
                      <a:lnTo>
                        <a:pt x="3366" y="2404"/>
                      </a:lnTo>
                      <a:lnTo>
                        <a:pt x="3366" y="2404"/>
                      </a:lnTo>
                      <a:lnTo>
                        <a:pt x="3368" y="2400"/>
                      </a:lnTo>
                      <a:lnTo>
                        <a:pt x="3368" y="2398"/>
                      </a:lnTo>
                      <a:lnTo>
                        <a:pt x="3370" y="2390"/>
                      </a:lnTo>
                      <a:lnTo>
                        <a:pt x="3370" y="2390"/>
                      </a:lnTo>
                      <a:lnTo>
                        <a:pt x="3372" y="2396"/>
                      </a:lnTo>
                      <a:lnTo>
                        <a:pt x="3374" y="2402"/>
                      </a:lnTo>
                      <a:lnTo>
                        <a:pt x="3372" y="2412"/>
                      </a:lnTo>
                      <a:lnTo>
                        <a:pt x="3368" y="2424"/>
                      </a:lnTo>
                      <a:lnTo>
                        <a:pt x="3366" y="2436"/>
                      </a:lnTo>
                      <a:lnTo>
                        <a:pt x="3366" y="2436"/>
                      </a:lnTo>
                      <a:lnTo>
                        <a:pt x="3364" y="2434"/>
                      </a:lnTo>
                      <a:lnTo>
                        <a:pt x="3362" y="2430"/>
                      </a:lnTo>
                      <a:lnTo>
                        <a:pt x="3366" y="2422"/>
                      </a:lnTo>
                      <a:lnTo>
                        <a:pt x="3368" y="2412"/>
                      </a:lnTo>
                      <a:lnTo>
                        <a:pt x="3366" y="2408"/>
                      </a:lnTo>
                      <a:lnTo>
                        <a:pt x="3364" y="2406"/>
                      </a:lnTo>
                      <a:lnTo>
                        <a:pt x="3364" y="2406"/>
                      </a:lnTo>
                      <a:lnTo>
                        <a:pt x="3354" y="2450"/>
                      </a:lnTo>
                      <a:lnTo>
                        <a:pt x="3354" y="2450"/>
                      </a:lnTo>
                      <a:lnTo>
                        <a:pt x="3352" y="2450"/>
                      </a:lnTo>
                      <a:lnTo>
                        <a:pt x="3350" y="2448"/>
                      </a:lnTo>
                      <a:lnTo>
                        <a:pt x="3348" y="2446"/>
                      </a:lnTo>
                      <a:lnTo>
                        <a:pt x="3344" y="2444"/>
                      </a:lnTo>
                      <a:lnTo>
                        <a:pt x="3344" y="2444"/>
                      </a:lnTo>
                      <a:lnTo>
                        <a:pt x="3336" y="2446"/>
                      </a:lnTo>
                      <a:lnTo>
                        <a:pt x="3330" y="2446"/>
                      </a:lnTo>
                      <a:lnTo>
                        <a:pt x="3322" y="2446"/>
                      </a:lnTo>
                      <a:lnTo>
                        <a:pt x="3316" y="2444"/>
                      </a:lnTo>
                      <a:lnTo>
                        <a:pt x="3306" y="2438"/>
                      </a:lnTo>
                      <a:lnTo>
                        <a:pt x="3296" y="2432"/>
                      </a:lnTo>
                      <a:lnTo>
                        <a:pt x="3288" y="2424"/>
                      </a:lnTo>
                      <a:lnTo>
                        <a:pt x="3278" y="2420"/>
                      </a:lnTo>
                      <a:lnTo>
                        <a:pt x="3272" y="2418"/>
                      </a:lnTo>
                      <a:lnTo>
                        <a:pt x="3266" y="2418"/>
                      </a:lnTo>
                      <a:lnTo>
                        <a:pt x="3260" y="2418"/>
                      </a:lnTo>
                      <a:lnTo>
                        <a:pt x="3252" y="2420"/>
                      </a:lnTo>
                      <a:lnTo>
                        <a:pt x="3252" y="2420"/>
                      </a:lnTo>
                      <a:lnTo>
                        <a:pt x="3236" y="2400"/>
                      </a:lnTo>
                      <a:lnTo>
                        <a:pt x="3228" y="2390"/>
                      </a:lnTo>
                      <a:lnTo>
                        <a:pt x="3222" y="2378"/>
                      </a:lnTo>
                      <a:lnTo>
                        <a:pt x="3222" y="2378"/>
                      </a:lnTo>
                      <a:lnTo>
                        <a:pt x="3214" y="2372"/>
                      </a:lnTo>
                      <a:lnTo>
                        <a:pt x="3208" y="2364"/>
                      </a:lnTo>
                      <a:lnTo>
                        <a:pt x="3202" y="2356"/>
                      </a:lnTo>
                      <a:lnTo>
                        <a:pt x="3196" y="2346"/>
                      </a:lnTo>
                      <a:lnTo>
                        <a:pt x="3196" y="2346"/>
                      </a:lnTo>
                      <a:lnTo>
                        <a:pt x="3190" y="2338"/>
                      </a:lnTo>
                      <a:lnTo>
                        <a:pt x="3184" y="2332"/>
                      </a:lnTo>
                      <a:lnTo>
                        <a:pt x="3176" y="2328"/>
                      </a:lnTo>
                      <a:lnTo>
                        <a:pt x="3166" y="2324"/>
                      </a:lnTo>
                      <a:lnTo>
                        <a:pt x="3148" y="2318"/>
                      </a:lnTo>
                      <a:lnTo>
                        <a:pt x="3130" y="2318"/>
                      </a:lnTo>
                      <a:lnTo>
                        <a:pt x="3130" y="2318"/>
                      </a:lnTo>
                      <a:lnTo>
                        <a:pt x="3130" y="2330"/>
                      </a:lnTo>
                      <a:lnTo>
                        <a:pt x="3132" y="2342"/>
                      </a:lnTo>
                      <a:lnTo>
                        <a:pt x="3132" y="2342"/>
                      </a:lnTo>
                      <a:lnTo>
                        <a:pt x="3124" y="2348"/>
                      </a:lnTo>
                      <a:lnTo>
                        <a:pt x="3120" y="2354"/>
                      </a:lnTo>
                      <a:lnTo>
                        <a:pt x="3120" y="2356"/>
                      </a:lnTo>
                      <a:lnTo>
                        <a:pt x="3120" y="2360"/>
                      </a:lnTo>
                      <a:lnTo>
                        <a:pt x="3128" y="2366"/>
                      </a:lnTo>
                      <a:lnTo>
                        <a:pt x="3128" y="2366"/>
                      </a:lnTo>
                      <a:lnTo>
                        <a:pt x="3128" y="2380"/>
                      </a:lnTo>
                      <a:lnTo>
                        <a:pt x="3128" y="2392"/>
                      </a:lnTo>
                      <a:lnTo>
                        <a:pt x="3128" y="2392"/>
                      </a:lnTo>
                      <a:lnTo>
                        <a:pt x="3132" y="2392"/>
                      </a:lnTo>
                      <a:lnTo>
                        <a:pt x="3134" y="2388"/>
                      </a:lnTo>
                      <a:lnTo>
                        <a:pt x="3134" y="2388"/>
                      </a:lnTo>
                      <a:lnTo>
                        <a:pt x="3168" y="2434"/>
                      </a:lnTo>
                      <a:lnTo>
                        <a:pt x="3186" y="2458"/>
                      </a:lnTo>
                      <a:lnTo>
                        <a:pt x="3200" y="2484"/>
                      </a:lnTo>
                      <a:lnTo>
                        <a:pt x="3200" y="2484"/>
                      </a:lnTo>
                      <a:lnTo>
                        <a:pt x="3204" y="2486"/>
                      </a:lnTo>
                      <a:lnTo>
                        <a:pt x="3206" y="2484"/>
                      </a:lnTo>
                      <a:lnTo>
                        <a:pt x="3210" y="2480"/>
                      </a:lnTo>
                      <a:lnTo>
                        <a:pt x="3210" y="2480"/>
                      </a:lnTo>
                      <a:lnTo>
                        <a:pt x="3214" y="2488"/>
                      </a:lnTo>
                      <a:lnTo>
                        <a:pt x="3216" y="2494"/>
                      </a:lnTo>
                      <a:lnTo>
                        <a:pt x="3226" y="2504"/>
                      </a:lnTo>
                      <a:lnTo>
                        <a:pt x="3236" y="2510"/>
                      </a:lnTo>
                      <a:lnTo>
                        <a:pt x="3250" y="2516"/>
                      </a:lnTo>
                      <a:lnTo>
                        <a:pt x="3250" y="2516"/>
                      </a:lnTo>
                      <a:lnTo>
                        <a:pt x="3252" y="2524"/>
                      </a:lnTo>
                      <a:lnTo>
                        <a:pt x="3256" y="2532"/>
                      </a:lnTo>
                      <a:lnTo>
                        <a:pt x="3268" y="2546"/>
                      </a:lnTo>
                      <a:lnTo>
                        <a:pt x="3268" y="2546"/>
                      </a:lnTo>
                      <a:lnTo>
                        <a:pt x="3266" y="2550"/>
                      </a:lnTo>
                      <a:lnTo>
                        <a:pt x="3268" y="2554"/>
                      </a:lnTo>
                      <a:lnTo>
                        <a:pt x="3268" y="2556"/>
                      </a:lnTo>
                      <a:lnTo>
                        <a:pt x="3264" y="2556"/>
                      </a:lnTo>
                      <a:lnTo>
                        <a:pt x="3264" y="2556"/>
                      </a:lnTo>
                      <a:lnTo>
                        <a:pt x="3276" y="2574"/>
                      </a:lnTo>
                      <a:lnTo>
                        <a:pt x="3288" y="2590"/>
                      </a:lnTo>
                      <a:lnTo>
                        <a:pt x="3300" y="2608"/>
                      </a:lnTo>
                      <a:lnTo>
                        <a:pt x="3310" y="2626"/>
                      </a:lnTo>
                      <a:lnTo>
                        <a:pt x="3310" y="2626"/>
                      </a:lnTo>
                      <a:lnTo>
                        <a:pt x="3308" y="2616"/>
                      </a:lnTo>
                      <a:lnTo>
                        <a:pt x="3306" y="2606"/>
                      </a:lnTo>
                      <a:lnTo>
                        <a:pt x="3298" y="2584"/>
                      </a:lnTo>
                      <a:lnTo>
                        <a:pt x="3294" y="2574"/>
                      </a:lnTo>
                      <a:lnTo>
                        <a:pt x="3294" y="2562"/>
                      </a:lnTo>
                      <a:lnTo>
                        <a:pt x="3294" y="2550"/>
                      </a:lnTo>
                      <a:lnTo>
                        <a:pt x="3296" y="2540"/>
                      </a:lnTo>
                      <a:lnTo>
                        <a:pt x="3296" y="2540"/>
                      </a:lnTo>
                      <a:lnTo>
                        <a:pt x="3298" y="2540"/>
                      </a:lnTo>
                      <a:lnTo>
                        <a:pt x="3300" y="2542"/>
                      </a:lnTo>
                      <a:lnTo>
                        <a:pt x="3302" y="2544"/>
                      </a:lnTo>
                      <a:lnTo>
                        <a:pt x="3302" y="2542"/>
                      </a:lnTo>
                      <a:lnTo>
                        <a:pt x="3302" y="2542"/>
                      </a:lnTo>
                      <a:lnTo>
                        <a:pt x="3312" y="2562"/>
                      </a:lnTo>
                      <a:lnTo>
                        <a:pt x="3320" y="2584"/>
                      </a:lnTo>
                      <a:lnTo>
                        <a:pt x="3334" y="2630"/>
                      </a:lnTo>
                      <a:lnTo>
                        <a:pt x="3334" y="2630"/>
                      </a:lnTo>
                      <a:lnTo>
                        <a:pt x="3332" y="2628"/>
                      </a:lnTo>
                      <a:lnTo>
                        <a:pt x="3330" y="2626"/>
                      </a:lnTo>
                      <a:lnTo>
                        <a:pt x="3330" y="2626"/>
                      </a:lnTo>
                      <a:lnTo>
                        <a:pt x="3330" y="2626"/>
                      </a:lnTo>
                      <a:lnTo>
                        <a:pt x="3328" y="2628"/>
                      </a:lnTo>
                      <a:lnTo>
                        <a:pt x="3330" y="2630"/>
                      </a:lnTo>
                      <a:lnTo>
                        <a:pt x="3332" y="2634"/>
                      </a:lnTo>
                      <a:lnTo>
                        <a:pt x="3336" y="2640"/>
                      </a:lnTo>
                      <a:lnTo>
                        <a:pt x="3340" y="2646"/>
                      </a:lnTo>
                      <a:lnTo>
                        <a:pt x="3340" y="2646"/>
                      </a:lnTo>
                      <a:lnTo>
                        <a:pt x="3342" y="2646"/>
                      </a:lnTo>
                      <a:lnTo>
                        <a:pt x="3342" y="2644"/>
                      </a:lnTo>
                      <a:lnTo>
                        <a:pt x="3344" y="2642"/>
                      </a:lnTo>
                      <a:lnTo>
                        <a:pt x="3346" y="2642"/>
                      </a:lnTo>
                      <a:lnTo>
                        <a:pt x="3346" y="2642"/>
                      </a:lnTo>
                      <a:lnTo>
                        <a:pt x="3346" y="2646"/>
                      </a:lnTo>
                      <a:lnTo>
                        <a:pt x="3348" y="2648"/>
                      </a:lnTo>
                      <a:lnTo>
                        <a:pt x="3350" y="2654"/>
                      </a:lnTo>
                      <a:lnTo>
                        <a:pt x="3350" y="2654"/>
                      </a:lnTo>
                      <a:lnTo>
                        <a:pt x="3356" y="2652"/>
                      </a:lnTo>
                      <a:lnTo>
                        <a:pt x="3358" y="2648"/>
                      </a:lnTo>
                      <a:lnTo>
                        <a:pt x="3362" y="2640"/>
                      </a:lnTo>
                      <a:lnTo>
                        <a:pt x="3364" y="2632"/>
                      </a:lnTo>
                      <a:lnTo>
                        <a:pt x="3366" y="2628"/>
                      </a:lnTo>
                      <a:lnTo>
                        <a:pt x="3370" y="2624"/>
                      </a:lnTo>
                      <a:lnTo>
                        <a:pt x="3370" y="2624"/>
                      </a:lnTo>
                      <a:lnTo>
                        <a:pt x="3374" y="2624"/>
                      </a:lnTo>
                      <a:lnTo>
                        <a:pt x="3378" y="2624"/>
                      </a:lnTo>
                      <a:lnTo>
                        <a:pt x="3386" y="2620"/>
                      </a:lnTo>
                      <a:lnTo>
                        <a:pt x="3392" y="2612"/>
                      </a:lnTo>
                      <a:lnTo>
                        <a:pt x="3398" y="2604"/>
                      </a:lnTo>
                      <a:lnTo>
                        <a:pt x="3398" y="2604"/>
                      </a:lnTo>
                      <a:lnTo>
                        <a:pt x="3398" y="2600"/>
                      </a:lnTo>
                      <a:lnTo>
                        <a:pt x="3394" y="2598"/>
                      </a:lnTo>
                      <a:lnTo>
                        <a:pt x="3392" y="2596"/>
                      </a:lnTo>
                      <a:lnTo>
                        <a:pt x="3392" y="2592"/>
                      </a:lnTo>
                      <a:lnTo>
                        <a:pt x="3392" y="2592"/>
                      </a:lnTo>
                      <a:lnTo>
                        <a:pt x="3398" y="2592"/>
                      </a:lnTo>
                      <a:lnTo>
                        <a:pt x="3398" y="2592"/>
                      </a:lnTo>
                      <a:lnTo>
                        <a:pt x="3400" y="2592"/>
                      </a:lnTo>
                      <a:lnTo>
                        <a:pt x="3400" y="2592"/>
                      </a:lnTo>
                      <a:lnTo>
                        <a:pt x="3398" y="2576"/>
                      </a:lnTo>
                      <a:lnTo>
                        <a:pt x="3396" y="2560"/>
                      </a:lnTo>
                      <a:lnTo>
                        <a:pt x="3396" y="2522"/>
                      </a:lnTo>
                      <a:lnTo>
                        <a:pt x="3394" y="2484"/>
                      </a:lnTo>
                      <a:lnTo>
                        <a:pt x="3394" y="2464"/>
                      </a:lnTo>
                      <a:lnTo>
                        <a:pt x="3390" y="2446"/>
                      </a:lnTo>
                      <a:lnTo>
                        <a:pt x="3390" y="2446"/>
                      </a:lnTo>
                      <a:lnTo>
                        <a:pt x="3398" y="2460"/>
                      </a:lnTo>
                      <a:lnTo>
                        <a:pt x="3406" y="2476"/>
                      </a:lnTo>
                      <a:lnTo>
                        <a:pt x="3420" y="2508"/>
                      </a:lnTo>
                      <a:lnTo>
                        <a:pt x="3428" y="2524"/>
                      </a:lnTo>
                      <a:lnTo>
                        <a:pt x="3438" y="2536"/>
                      </a:lnTo>
                      <a:lnTo>
                        <a:pt x="3448" y="2550"/>
                      </a:lnTo>
                      <a:lnTo>
                        <a:pt x="3462" y="2558"/>
                      </a:lnTo>
                      <a:lnTo>
                        <a:pt x="3462" y="2558"/>
                      </a:lnTo>
                      <a:lnTo>
                        <a:pt x="3470" y="2558"/>
                      </a:lnTo>
                      <a:lnTo>
                        <a:pt x="3476" y="2554"/>
                      </a:lnTo>
                      <a:lnTo>
                        <a:pt x="3482" y="2550"/>
                      </a:lnTo>
                      <a:lnTo>
                        <a:pt x="3486" y="2550"/>
                      </a:lnTo>
                      <a:lnTo>
                        <a:pt x="3486" y="2550"/>
                      </a:lnTo>
                      <a:lnTo>
                        <a:pt x="3496" y="2560"/>
                      </a:lnTo>
                      <a:lnTo>
                        <a:pt x="3504" y="2570"/>
                      </a:lnTo>
                      <a:lnTo>
                        <a:pt x="3518" y="2594"/>
                      </a:lnTo>
                      <a:lnTo>
                        <a:pt x="3518" y="2594"/>
                      </a:lnTo>
                      <a:lnTo>
                        <a:pt x="3522" y="2594"/>
                      </a:lnTo>
                      <a:lnTo>
                        <a:pt x="3524" y="2592"/>
                      </a:lnTo>
                      <a:lnTo>
                        <a:pt x="3526" y="2592"/>
                      </a:lnTo>
                      <a:lnTo>
                        <a:pt x="3530" y="2594"/>
                      </a:lnTo>
                      <a:lnTo>
                        <a:pt x="3530" y="2594"/>
                      </a:lnTo>
                      <a:lnTo>
                        <a:pt x="3536" y="2632"/>
                      </a:lnTo>
                      <a:lnTo>
                        <a:pt x="3538" y="2674"/>
                      </a:lnTo>
                      <a:lnTo>
                        <a:pt x="3542" y="2756"/>
                      </a:lnTo>
                      <a:lnTo>
                        <a:pt x="3542" y="2756"/>
                      </a:lnTo>
                      <a:lnTo>
                        <a:pt x="3540" y="2756"/>
                      </a:lnTo>
                      <a:lnTo>
                        <a:pt x="3538" y="2754"/>
                      </a:lnTo>
                      <a:lnTo>
                        <a:pt x="3538" y="2750"/>
                      </a:lnTo>
                      <a:lnTo>
                        <a:pt x="3534" y="2750"/>
                      </a:lnTo>
                      <a:lnTo>
                        <a:pt x="3534" y="2750"/>
                      </a:lnTo>
                      <a:lnTo>
                        <a:pt x="3542" y="2802"/>
                      </a:lnTo>
                      <a:lnTo>
                        <a:pt x="3548" y="2830"/>
                      </a:lnTo>
                      <a:lnTo>
                        <a:pt x="3556" y="2852"/>
                      </a:lnTo>
                      <a:lnTo>
                        <a:pt x="3556" y="2852"/>
                      </a:lnTo>
                      <a:lnTo>
                        <a:pt x="3548" y="2864"/>
                      </a:lnTo>
                      <a:lnTo>
                        <a:pt x="3544" y="2874"/>
                      </a:lnTo>
                      <a:lnTo>
                        <a:pt x="3542" y="2886"/>
                      </a:lnTo>
                      <a:lnTo>
                        <a:pt x="3542" y="2898"/>
                      </a:lnTo>
                      <a:lnTo>
                        <a:pt x="3544" y="2924"/>
                      </a:lnTo>
                      <a:lnTo>
                        <a:pt x="3544" y="2936"/>
                      </a:lnTo>
                      <a:lnTo>
                        <a:pt x="3542" y="2948"/>
                      </a:lnTo>
                      <a:lnTo>
                        <a:pt x="3542" y="2948"/>
                      </a:lnTo>
                      <a:lnTo>
                        <a:pt x="3540" y="2960"/>
                      </a:lnTo>
                      <a:lnTo>
                        <a:pt x="3534" y="2968"/>
                      </a:lnTo>
                      <a:lnTo>
                        <a:pt x="3530" y="2978"/>
                      </a:lnTo>
                      <a:lnTo>
                        <a:pt x="3528" y="2988"/>
                      </a:lnTo>
                      <a:lnTo>
                        <a:pt x="3528" y="2988"/>
                      </a:lnTo>
                      <a:lnTo>
                        <a:pt x="3528" y="2996"/>
                      </a:lnTo>
                      <a:lnTo>
                        <a:pt x="3530" y="3006"/>
                      </a:lnTo>
                      <a:lnTo>
                        <a:pt x="3530" y="3016"/>
                      </a:lnTo>
                      <a:lnTo>
                        <a:pt x="3532" y="3026"/>
                      </a:lnTo>
                      <a:lnTo>
                        <a:pt x="3532" y="3026"/>
                      </a:lnTo>
                      <a:lnTo>
                        <a:pt x="3528" y="3036"/>
                      </a:lnTo>
                      <a:lnTo>
                        <a:pt x="3522" y="3042"/>
                      </a:lnTo>
                      <a:lnTo>
                        <a:pt x="3516" y="3050"/>
                      </a:lnTo>
                      <a:lnTo>
                        <a:pt x="3510" y="3058"/>
                      </a:lnTo>
                      <a:lnTo>
                        <a:pt x="3510" y="3058"/>
                      </a:lnTo>
                      <a:lnTo>
                        <a:pt x="3504" y="3068"/>
                      </a:lnTo>
                      <a:lnTo>
                        <a:pt x="3502" y="3082"/>
                      </a:lnTo>
                      <a:lnTo>
                        <a:pt x="3498" y="3094"/>
                      </a:lnTo>
                      <a:lnTo>
                        <a:pt x="3492" y="3106"/>
                      </a:lnTo>
                      <a:lnTo>
                        <a:pt x="3492" y="3106"/>
                      </a:lnTo>
                      <a:lnTo>
                        <a:pt x="3486" y="3120"/>
                      </a:lnTo>
                      <a:lnTo>
                        <a:pt x="3482" y="3132"/>
                      </a:lnTo>
                      <a:lnTo>
                        <a:pt x="3478" y="3146"/>
                      </a:lnTo>
                      <a:lnTo>
                        <a:pt x="3480" y="3164"/>
                      </a:lnTo>
                      <a:lnTo>
                        <a:pt x="3480" y="3164"/>
                      </a:lnTo>
                      <a:lnTo>
                        <a:pt x="3482" y="3172"/>
                      </a:lnTo>
                      <a:lnTo>
                        <a:pt x="3484" y="3180"/>
                      </a:lnTo>
                      <a:lnTo>
                        <a:pt x="3484" y="3180"/>
                      </a:lnTo>
                      <a:lnTo>
                        <a:pt x="3482" y="3188"/>
                      </a:lnTo>
                      <a:lnTo>
                        <a:pt x="3478" y="3200"/>
                      </a:lnTo>
                      <a:lnTo>
                        <a:pt x="3466" y="3224"/>
                      </a:lnTo>
                      <a:lnTo>
                        <a:pt x="3454" y="3248"/>
                      </a:lnTo>
                      <a:lnTo>
                        <a:pt x="3448" y="3260"/>
                      </a:lnTo>
                      <a:lnTo>
                        <a:pt x="3444" y="3272"/>
                      </a:lnTo>
                      <a:lnTo>
                        <a:pt x="3444" y="3272"/>
                      </a:lnTo>
                      <a:lnTo>
                        <a:pt x="3442" y="3274"/>
                      </a:lnTo>
                      <a:lnTo>
                        <a:pt x="3438" y="3278"/>
                      </a:lnTo>
                      <a:lnTo>
                        <a:pt x="3432" y="3284"/>
                      </a:lnTo>
                      <a:lnTo>
                        <a:pt x="3432" y="3284"/>
                      </a:lnTo>
                      <a:lnTo>
                        <a:pt x="3422" y="3302"/>
                      </a:lnTo>
                      <a:lnTo>
                        <a:pt x="3416" y="3322"/>
                      </a:lnTo>
                      <a:lnTo>
                        <a:pt x="3408" y="3358"/>
                      </a:lnTo>
                      <a:lnTo>
                        <a:pt x="3408" y="3358"/>
                      </a:lnTo>
                      <a:lnTo>
                        <a:pt x="3402" y="3360"/>
                      </a:lnTo>
                      <a:lnTo>
                        <a:pt x="3396" y="3366"/>
                      </a:lnTo>
                      <a:lnTo>
                        <a:pt x="3390" y="3370"/>
                      </a:lnTo>
                      <a:lnTo>
                        <a:pt x="3386" y="3374"/>
                      </a:lnTo>
                      <a:lnTo>
                        <a:pt x="3386" y="3374"/>
                      </a:lnTo>
                      <a:lnTo>
                        <a:pt x="3382" y="3386"/>
                      </a:lnTo>
                      <a:lnTo>
                        <a:pt x="3378" y="3394"/>
                      </a:lnTo>
                      <a:lnTo>
                        <a:pt x="3370" y="3412"/>
                      </a:lnTo>
                      <a:lnTo>
                        <a:pt x="3358" y="3426"/>
                      </a:lnTo>
                      <a:lnTo>
                        <a:pt x="3346" y="3440"/>
                      </a:lnTo>
                      <a:lnTo>
                        <a:pt x="3334" y="3454"/>
                      </a:lnTo>
                      <a:lnTo>
                        <a:pt x="3324" y="3470"/>
                      </a:lnTo>
                      <a:lnTo>
                        <a:pt x="3316" y="3488"/>
                      </a:lnTo>
                      <a:lnTo>
                        <a:pt x="3314" y="3498"/>
                      </a:lnTo>
                      <a:lnTo>
                        <a:pt x="3312" y="3510"/>
                      </a:lnTo>
                      <a:lnTo>
                        <a:pt x="3312" y="3510"/>
                      </a:lnTo>
                      <a:lnTo>
                        <a:pt x="3308" y="3508"/>
                      </a:lnTo>
                      <a:lnTo>
                        <a:pt x="3306" y="3510"/>
                      </a:lnTo>
                      <a:lnTo>
                        <a:pt x="3304" y="3516"/>
                      </a:lnTo>
                      <a:lnTo>
                        <a:pt x="3304" y="3516"/>
                      </a:lnTo>
                      <a:lnTo>
                        <a:pt x="3300" y="3514"/>
                      </a:lnTo>
                      <a:lnTo>
                        <a:pt x="3298" y="3512"/>
                      </a:lnTo>
                      <a:lnTo>
                        <a:pt x="3298" y="3512"/>
                      </a:lnTo>
                      <a:lnTo>
                        <a:pt x="3292" y="3520"/>
                      </a:lnTo>
                      <a:lnTo>
                        <a:pt x="3286" y="3530"/>
                      </a:lnTo>
                      <a:lnTo>
                        <a:pt x="3282" y="3534"/>
                      </a:lnTo>
                      <a:lnTo>
                        <a:pt x="3276" y="3536"/>
                      </a:lnTo>
                      <a:lnTo>
                        <a:pt x="3270" y="3538"/>
                      </a:lnTo>
                      <a:lnTo>
                        <a:pt x="3264" y="3536"/>
                      </a:lnTo>
                      <a:lnTo>
                        <a:pt x="3264" y="3536"/>
                      </a:lnTo>
                      <a:lnTo>
                        <a:pt x="3256" y="3526"/>
                      </a:lnTo>
                      <a:lnTo>
                        <a:pt x="3252" y="3512"/>
                      </a:lnTo>
                      <a:lnTo>
                        <a:pt x="3250" y="3496"/>
                      </a:lnTo>
                      <a:lnTo>
                        <a:pt x="3250" y="3476"/>
                      </a:lnTo>
                      <a:lnTo>
                        <a:pt x="3250" y="3476"/>
                      </a:lnTo>
                      <a:lnTo>
                        <a:pt x="3246" y="3468"/>
                      </a:lnTo>
                      <a:lnTo>
                        <a:pt x="3242" y="3458"/>
                      </a:lnTo>
                      <a:lnTo>
                        <a:pt x="3238" y="3434"/>
                      </a:lnTo>
                      <a:lnTo>
                        <a:pt x="3234" y="3412"/>
                      </a:lnTo>
                      <a:lnTo>
                        <a:pt x="3228" y="3390"/>
                      </a:lnTo>
                      <a:lnTo>
                        <a:pt x="3228" y="3390"/>
                      </a:lnTo>
                      <a:lnTo>
                        <a:pt x="3224" y="3390"/>
                      </a:lnTo>
                      <a:lnTo>
                        <a:pt x="3222" y="3392"/>
                      </a:lnTo>
                      <a:lnTo>
                        <a:pt x="3220" y="3392"/>
                      </a:lnTo>
                      <a:lnTo>
                        <a:pt x="3220" y="3390"/>
                      </a:lnTo>
                      <a:lnTo>
                        <a:pt x="3220" y="3390"/>
                      </a:lnTo>
                      <a:lnTo>
                        <a:pt x="3220" y="3388"/>
                      </a:lnTo>
                      <a:lnTo>
                        <a:pt x="3222" y="3386"/>
                      </a:lnTo>
                      <a:lnTo>
                        <a:pt x="3224" y="3384"/>
                      </a:lnTo>
                      <a:lnTo>
                        <a:pt x="3226" y="3382"/>
                      </a:lnTo>
                      <a:lnTo>
                        <a:pt x="3226" y="3382"/>
                      </a:lnTo>
                      <a:lnTo>
                        <a:pt x="3222" y="3354"/>
                      </a:lnTo>
                      <a:lnTo>
                        <a:pt x="3218" y="3324"/>
                      </a:lnTo>
                      <a:lnTo>
                        <a:pt x="3212" y="3296"/>
                      </a:lnTo>
                      <a:lnTo>
                        <a:pt x="3208" y="3284"/>
                      </a:lnTo>
                      <a:lnTo>
                        <a:pt x="3202" y="3274"/>
                      </a:lnTo>
                      <a:lnTo>
                        <a:pt x="3202" y="3274"/>
                      </a:lnTo>
                      <a:lnTo>
                        <a:pt x="3202" y="3270"/>
                      </a:lnTo>
                      <a:lnTo>
                        <a:pt x="3200" y="3270"/>
                      </a:lnTo>
                      <a:lnTo>
                        <a:pt x="3196" y="3272"/>
                      </a:lnTo>
                      <a:lnTo>
                        <a:pt x="3196" y="3272"/>
                      </a:lnTo>
                      <a:lnTo>
                        <a:pt x="3194" y="3266"/>
                      </a:lnTo>
                      <a:lnTo>
                        <a:pt x="3194" y="3262"/>
                      </a:lnTo>
                      <a:lnTo>
                        <a:pt x="3192" y="3258"/>
                      </a:lnTo>
                      <a:lnTo>
                        <a:pt x="3194" y="3252"/>
                      </a:lnTo>
                      <a:lnTo>
                        <a:pt x="3194" y="3252"/>
                      </a:lnTo>
                      <a:lnTo>
                        <a:pt x="3180" y="3238"/>
                      </a:lnTo>
                      <a:lnTo>
                        <a:pt x="3166" y="3222"/>
                      </a:lnTo>
                      <a:lnTo>
                        <a:pt x="3142" y="3188"/>
                      </a:lnTo>
                      <a:lnTo>
                        <a:pt x="3142" y="3188"/>
                      </a:lnTo>
                      <a:lnTo>
                        <a:pt x="3140" y="3178"/>
                      </a:lnTo>
                      <a:lnTo>
                        <a:pt x="3138" y="3170"/>
                      </a:lnTo>
                      <a:lnTo>
                        <a:pt x="3130" y="3154"/>
                      </a:lnTo>
                      <a:lnTo>
                        <a:pt x="3122" y="3140"/>
                      </a:lnTo>
                      <a:lnTo>
                        <a:pt x="3114" y="3126"/>
                      </a:lnTo>
                      <a:lnTo>
                        <a:pt x="3114" y="3126"/>
                      </a:lnTo>
                      <a:lnTo>
                        <a:pt x="3104" y="3114"/>
                      </a:lnTo>
                      <a:lnTo>
                        <a:pt x="3094" y="3106"/>
                      </a:lnTo>
                      <a:lnTo>
                        <a:pt x="3082" y="3098"/>
                      </a:lnTo>
                      <a:lnTo>
                        <a:pt x="3074" y="3096"/>
                      </a:lnTo>
                      <a:lnTo>
                        <a:pt x="3064" y="3094"/>
                      </a:lnTo>
                      <a:lnTo>
                        <a:pt x="3064" y="3094"/>
                      </a:lnTo>
                      <a:lnTo>
                        <a:pt x="3064" y="3090"/>
                      </a:lnTo>
                      <a:lnTo>
                        <a:pt x="3062" y="3088"/>
                      </a:lnTo>
                      <a:lnTo>
                        <a:pt x="3060" y="3084"/>
                      </a:lnTo>
                      <a:lnTo>
                        <a:pt x="3058" y="3080"/>
                      </a:lnTo>
                      <a:lnTo>
                        <a:pt x="3058" y="3080"/>
                      </a:lnTo>
                      <a:lnTo>
                        <a:pt x="3052" y="3074"/>
                      </a:lnTo>
                      <a:lnTo>
                        <a:pt x="3046" y="3068"/>
                      </a:lnTo>
                      <a:lnTo>
                        <a:pt x="3042" y="3060"/>
                      </a:lnTo>
                      <a:lnTo>
                        <a:pt x="3040" y="3054"/>
                      </a:lnTo>
                      <a:lnTo>
                        <a:pt x="3036" y="3036"/>
                      </a:lnTo>
                      <a:lnTo>
                        <a:pt x="3028" y="3016"/>
                      </a:lnTo>
                      <a:lnTo>
                        <a:pt x="3028" y="3016"/>
                      </a:lnTo>
                      <a:lnTo>
                        <a:pt x="3022" y="3010"/>
                      </a:lnTo>
                      <a:lnTo>
                        <a:pt x="3022" y="3010"/>
                      </a:lnTo>
                      <a:lnTo>
                        <a:pt x="3022" y="3000"/>
                      </a:lnTo>
                      <a:lnTo>
                        <a:pt x="3022" y="2988"/>
                      </a:lnTo>
                      <a:lnTo>
                        <a:pt x="3020" y="2976"/>
                      </a:lnTo>
                      <a:lnTo>
                        <a:pt x="3018" y="2966"/>
                      </a:lnTo>
                      <a:lnTo>
                        <a:pt x="3018" y="2966"/>
                      </a:lnTo>
                      <a:lnTo>
                        <a:pt x="3014" y="2956"/>
                      </a:lnTo>
                      <a:lnTo>
                        <a:pt x="3008" y="2946"/>
                      </a:lnTo>
                      <a:lnTo>
                        <a:pt x="2996" y="2928"/>
                      </a:lnTo>
                      <a:lnTo>
                        <a:pt x="2984" y="2910"/>
                      </a:lnTo>
                      <a:lnTo>
                        <a:pt x="2980" y="2902"/>
                      </a:lnTo>
                      <a:lnTo>
                        <a:pt x="2976" y="2892"/>
                      </a:lnTo>
                      <a:lnTo>
                        <a:pt x="2976" y="2892"/>
                      </a:lnTo>
                      <a:lnTo>
                        <a:pt x="2972" y="2890"/>
                      </a:lnTo>
                      <a:lnTo>
                        <a:pt x="2968" y="2888"/>
                      </a:lnTo>
                      <a:lnTo>
                        <a:pt x="2958" y="2880"/>
                      </a:lnTo>
                      <a:lnTo>
                        <a:pt x="2948" y="2874"/>
                      </a:lnTo>
                      <a:lnTo>
                        <a:pt x="2944" y="2874"/>
                      </a:lnTo>
                      <a:lnTo>
                        <a:pt x="2938" y="2874"/>
                      </a:lnTo>
                      <a:lnTo>
                        <a:pt x="2938" y="2874"/>
                      </a:lnTo>
                      <a:lnTo>
                        <a:pt x="2924" y="2858"/>
                      </a:lnTo>
                      <a:lnTo>
                        <a:pt x="2908" y="2842"/>
                      </a:lnTo>
                      <a:lnTo>
                        <a:pt x="2908" y="2842"/>
                      </a:lnTo>
                      <a:lnTo>
                        <a:pt x="2910" y="2836"/>
                      </a:lnTo>
                      <a:lnTo>
                        <a:pt x="2910" y="2830"/>
                      </a:lnTo>
                      <a:lnTo>
                        <a:pt x="2910" y="2830"/>
                      </a:lnTo>
                      <a:lnTo>
                        <a:pt x="2896" y="2806"/>
                      </a:lnTo>
                      <a:lnTo>
                        <a:pt x="2880" y="2786"/>
                      </a:lnTo>
                      <a:lnTo>
                        <a:pt x="2846" y="2744"/>
                      </a:lnTo>
                      <a:lnTo>
                        <a:pt x="2810" y="2702"/>
                      </a:lnTo>
                      <a:lnTo>
                        <a:pt x="2794" y="2682"/>
                      </a:lnTo>
                      <a:lnTo>
                        <a:pt x="2778" y="2658"/>
                      </a:lnTo>
                      <a:lnTo>
                        <a:pt x="2778" y="2658"/>
                      </a:lnTo>
                      <a:lnTo>
                        <a:pt x="2768" y="2662"/>
                      </a:lnTo>
                      <a:lnTo>
                        <a:pt x="2762" y="2664"/>
                      </a:lnTo>
                      <a:lnTo>
                        <a:pt x="2756" y="2664"/>
                      </a:lnTo>
                      <a:lnTo>
                        <a:pt x="2756" y="2664"/>
                      </a:lnTo>
                      <a:lnTo>
                        <a:pt x="2756" y="2650"/>
                      </a:lnTo>
                      <a:lnTo>
                        <a:pt x="2754" y="2638"/>
                      </a:lnTo>
                      <a:lnTo>
                        <a:pt x="2750" y="2612"/>
                      </a:lnTo>
                      <a:lnTo>
                        <a:pt x="2744" y="2590"/>
                      </a:lnTo>
                      <a:lnTo>
                        <a:pt x="2740" y="2568"/>
                      </a:lnTo>
                      <a:lnTo>
                        <a:pt x="2740" y="2568"/>
                      </a:lnTo>
                      <a:lnTo>
                        <a:pt x="2740" y="2584"/>
                      </a:lnTo>
                      <a:lnTo>
                        <a:pt x="2740" y="2598"/>
                      </a:lnTo>
                      <a:lnTo>
                        <a:pt x="2742" y="2626"/>
                      </a:lnTo>
                      <a:lnTo>
                        <a:pt x="2748" y="2654"/>
                      </a:lnTo>
                      <a:lnTo>
                        <a:pt x="2752" y="2684"/>
                      </a:lnTo>
                      <a:lnTo>
                        <a:pt x="2752" y="2684"/>
                      </a:lnTo>
                      <a:lnTo>
                        <a:pt x="2750" y="2684"/>
                      </a:lnTo>
                      <a:lnTo>
                        <a:pt x="2748" y="2686"/>
                      </a:lnTo>
                      <a:lnTo>
                        <a:pt x="2746" y="2688"/>
                      </a:lnTo>
                      <a:lnTo>
                        <a:pt x="2744" y="2690"/>
                      </a:lnTo>
                      <a:lnTo>
                        <a:pt x="2744" y="2690"/>
                      </a:lnTo>
                      <a:lnTo>
                        <a:pt x="2736" y="2686"/>
                      </a:lnTo>
                      <a:lnTo>
                        <a:pt x="2730" y="2682"/>
                      </a:lnTo>
                      <a:lnTo>
                        <a:pt x="2720" y="2674"/>
                      </a:lnTo>
                      <a:lnTo>
                        <a:pt x="2710" y="2664"/>
                      </a:lnTo>
                      <a:lnTo>
                        <a:pt x="2704" y="2660"/>
                      </a:lnTo>
                      <a:lnTo>
                        <a:pt x="2696" y="2656"/>
                      </a:lnTo>
                      <a:lnTo>
                        <a:pt x="2696" y="2656"/>
                      </a:lnTo>
                      <a:lnTo>
                        <a:pt x="2692" y="2644"/>
                      </a:lnTo>
                      <a:lnTo>
                        <a:pt x="2686" y="2632"/>
                      </a:lnTo>
                      <a:lnTo>
                        <a:pt x="2680" y="2622"/>
                      </a:lnTo>
                      <a:lnTo>
                        <a:pt x="2672" y="2612"/>
                      </a:lnTo>
                      <a:lnTo>
                        <a:pt x="2656" y="2594"/>
                      </a:lnTo>
                      <a:lnTo>
                        <a:pt x="2648" y="2586"/>
                      </a:lnTo>
                      <a:lnTo>
                        <a:pt x="2642" y="2574"/>
                      </a:lnTo>
                      <a:lnTo>
                        <a:pt x="2642" y="2574"/>
                      </a:lnTo>
                      <a:lnTo>
                        <a:pt x="2648" y="2592"/>
                      </a:lnTo>
                      <a:lnTo>
                        <a:pt x="2656" y="2610"/>
                      </a:lnTo>
                      <a:lnTo>
                        <a:pt x="2664" y="2626"/>
                      </a:lnTo>
                      <a:lnTo>
                        <a:pt x="2674" y="2642"/>
                      </a:lnTo>
                      <a:lnTo>
                        <a:pt x="2686" y="2656"/>
                      </a:lnTo>
                      <a:lnTo>
                        <a:pt x="2698" y="2670"/>
                      </a:lnTo>
                      <a:lnTo>
                        <a:pt x="2724" y="2696"/>
                      </a:lnTo>
                      <a:lnTo>
                        <a:pt x="2724" y="2696"/>
                      </a:lnTo>
                      <a:lnTo>
                        <a:pt x="2726" y="2704"/>
                      </a:lnTo>
                      <a:lnTo>
                        <a:pt x="2728" y="2714"/>
                      </a:lnTo>
                      <a:lnTo>
                        <a:pt x="2728" y="2714"/>
                      </a:lnTo>
                      <a:lnTo>
                        <a:pt x="2738" y="2724"/>
                      </a:lnTo>
                      <a:lnTo>
                        <a:pt x="2746" y="2734"/>
                      </a:lnTo>
                      <a:lnTo>
                        <a:pt x="2754" y="2748"/>
                      </a:lnTo>
                      <a:lnTo>
                        <a:pt x="2758" y="2762"/>
                      </a:lnTo>
                      <a:lnTo>
                        <a:pt x="2758" y="2762"/>
                      </a:lnTo>
                      <a:lnTo>
                        <a:pt x="2784" y="2798"/>
                      </a:lnTo>
                      <a:lnTo>
                        <a:pt x="2810" y="2834"/>
                      </a:lnTo>
                      <a:lnTo>
                        <a:pt x="2834" y="2872"/>
                      </a:lnTo>
                      <a:lnTo>
                        <a:pt x="2860" y="2910"/>
                      </a:lnTo>
                      <a:lnTo>
                        <a:pt x="2860" y="2910"/>
                      </a:lnTo>
                      <a:lnTo>
                        <a:pt x="2868" y="2914"/>
                      </a:lnTo>
                      <a:lnTo>
                        <a:pt x="2872" y="2916"/>
                      </a:lnTo>
                      <a:lnTo>
                        <a:pt x="2876" y="2918"/>
                      </a:lnTo>
                      <a:lnTo>
                        <a:pt x="2876" y="2918"/>
                      </a:lnTo>
                      <a:lnTo>
                        <a:pt x="2874" y="2922"/>
                      </a:lnTo>
                      <a:lnTo>
                        <a:pt x="2872" y="2924"/>
                      </a:lnTo>
                      <a:lnTo>
                        <a:pt x="2868" y="2924"/>
                      </a:lnTo>
                      <a:lnTo>
                        <a:pt x="2864" y="2926"/>
                      </a:lnTo>
                      <a:lnTo>
                        <a:pt x="2864" y="2926"/>
                      </a:lnTo>
                      <a:lnTo>
                        <a:pt x="2872" y="2940"/>
                      </a:lnTo>
                      <a:lnTo>
                        <a:pt x="2876" y="2956"/>
                      </a:lnTo>
                      <a:lnTo>
                        <a:pt x="2880" y="2972"/>
                      </a:lnTo>
                      <a:lnTo>
                        <a:pt x="2888" y="2986"/>
                      </a:lnTo>
                      <a:lnTo>
                        <a:pt x="2888" y="2986"/>
                      </a:lnTo>
                      <a:lnTo>
                        <a:pt x="2898" y="2994"/>
                      </a:lnTo>
                      <a:lnTo>
                        <a:pt x="2910" y="3000"/>
                      </a:lnTo>
                      <a:lnTo>
                        <a:pt x="2920" y="3008"/>
                      </a:lnTo>
                      <a:lnTo>
                        <a:pt x="2924" y="3014"/>
                      </a:lnTo>
                      <a:lnTo>
                        <a:pt x="2926" y="3020"/>
                      </a:lnTo>
                      <a:lnTo>
                        <a:pt x="2926" y="3020"/>
                      </a:lnTo>
                      <a:lnTo>
                        <a:pt x="2932" y="3020"/>
                      </a:lnTo>
                      <a:lnTo>
                        <a:pt x="2936" y="3022"/>
                      </a:lnTo>
                      <a:lnTo>
                        <a:pt x="2940" y="3024"/>
                      </a:lnTo>
                      <a:lnTo>
                        <a:pt x="2946" y="3026"/>
                      </a:lnTo>
                      <a:lnTo>
                        <a:pt x="2946" y="3026"/>
                      </a:lnTo>
                      <a:lnTo>
                        <a:pt x="2946" y="3036"/>
                      </a:lnTo>
                      <a:lnTo>
                        <a:pt x="2950" y="3046"/>
                      </a:lnTo>
                      <a:lnTo>
                        <a:pt x="2952" y="3056"/>
                      </a:lnTo>
                      <a:lnTo>
                        <a:pt x="2958" y="3064"/>
                      </a:lnTo>
                      <a:lnTo>
                        <a:pt x="2968" y="3078"/>
                      </a:lnTo>
                      <a:lnTo>
                        <a:pt x="2976" y="3094"/>
                      </a:lnTo>
                      <a:lnTo>
                        <a:pt x="2976" y="3094"/>
                      </a:lnTo>
                      <a:lnTo>
                        <a:pt x="2974" y="3096"/>
                      </a:lnTo>
                      <a:lnTo>
                        <a:pt x="2972" y="3094"/>
                      </a:lnTo>
                      <a:lnTo>
                        <a:pt x="2972" y="3090"/>
                      </a:lnTo>
                      <a:lnTo>
                        <a:pt x="2972" y="3086"/>
                      </a:lnTo>
                      <a:lnTo>
                        <a:pt x="2972" y="3086"/>
                      </a:lnTo>
                      <a:lnTo>
                        <a:pt x="2970" y="3086"/>
                      </a:lnTo>
                      <a:lnTo>
                        <a:pt x="2970" y="3086"/>
                      </a:lnTo>
                      <a:lnTo>
                        <a:pt x="2978" y="3124"/>
                      </a:lnTo>
                      <a:lnTo>
                        <a:pt x="2986" y="3164"/>
                      </a:lnTo>
                      <a:lnTo>
                        <a:pt x="2998" y="3202"/>
                      </a:lnTo>
                      <a:lnTo>
                        <a:pt x="3010" y="3238"/>
                      </a:lnTo>
                      <a:lnTo>
                        <a:pt x="3010" y="3238"/>
                      </a:lnTo>
                      <a:lnTo>
                        <a:pt x="3020" y="3240"/>
                      </a:lnTo>
                      <a:lnTo>
                        <a:pt x="3028" y="3246"/>
                      </a:lnTo>
                      <a:lnTo>
                        <a:pt x="3036" y="3254"/>
                      </a:lnTo>
                      <a:lnTo>
                        <a:pt x="3040" y="3264"/>
                      </a:lnTo>
                      <a:lnTo>
                        <a:pt x="3040" y="3264"/>
                      </a:lnTo>
                      <a:lnTo>
                        <a:pt x="3044" y="3262"/>
                      </a:lnTo>
                      <a:lnTo>
                        <a:pt x="3046" y="3262"/>
                      </a:lnTo>
                      <a:lnTo>
                        <a:pt x="3050" y="3264"/>
                      </a:lnTo>
                      <a:lnTo>
                        <a:pt x="3054" y="3268"/>
                      </a:lnTo>
                      <a:lnTo>
                        <a:pt x="3056" y="3268"/>
                      </a:lnTo>
                      <a:lnTo>
                        <a:pt x="3058" y="3268"/>
                      </a:lnTo>
                      <a:lnTo>
                        <a:pt x="3058" y="3268"/>
                      </a:lnTo>
                      <a:lnTo>
                        <a:pt x="3068" y="3288"/>
                      </a:lnTo>
                      <a:lnTo>
                        <a:pt x="3076" y="3310"/>
                      </a:lnTo>
                      <a:lnTo>
                        <a:pt x="3092" y="3356"/>
                      </a:lnTo>
                      <a:lnTo>
                        <a:pt x="3106" y="3404"/>
                      </a:lnTo>
                      <a:lnTo>
                        <a:pt x="3114" y="3426"/>
                      </a:lnTo>
                      <a:lnTo>
                        <a:pt x="3124" y="3446"/>
                      </a:lnTo>
                      <a:lnTo>
                        <a:pt x="3124" y="3446"/>
                      </a:lnTo>
                      <a:lnTo>
                        <a:pt x="3126" y="3442"/>
                      </a:lnTo>
                      <a:lnTo>
                        <a:pt x="3126" y="3440"/>
                      </a:lnTo>
                      <a:lnTo>
                        <a:pt x="3124" y="3432"/>
                      </a:lnTo>
                      <a:lnTo>
                        <a:pt x="3122" y="3426"/>
                      </a:lnTo>
                      <a:lnTo>
                        <a:pt x="3122" y="3422"/>
                      </a:lnTo>
                      <a:lnTo>
                        <a:pt x="3124" y="3418"/>
                      </a:lnTo>
                      <a:lnTo>
                        <a:pt x="3124" y="3418"/>
                      </a:lnTo>
                      <a:lnTo>
                        <a:pt x="3128" y="3424"/>
                      </a:lnTo>
                      <a:lnTo>
                        <a:pt x="3132" y="3430"/>
                      </a:lnTo>
                      <a:lnTo>
                        <a:pt x="3138" y="3446"/>
                      </a:lnTo>
                      <a:lnTo>
                        <a:pt x="3138" y="3446"/>
                      </a:lnTo>
                      <a:lnTo>
                        <a:pt x="3142" y="3442"/>
                      </a:lnTo>
                      <a:lnTo>
                        <a:pt x="3148" y="3442"/>
                      </a:lnTo>
                      <a:lnTo>
                        <a:pt x="3156" y="3442"/>
                      </a:lnTo>
                      <a:lnTo>
                        <a:pt x="3156" y="3442"/>
                      </a:lnTo>
                      <a:lnTo>
                        <a:pt x="3158" y="3444"/>
                      </a:lnTo>
                      <a:lnTo>
                        <a:pt x="3160" y="3448"/>
                      </a:lnTo>
                      <a:lnTo>
                        <a:pt x="3160" y="3454"/>
                      </a:lnTo>
                      <a:lnTo>
                        <a:pt x="3160" y="3454"/>
                      </a:lnTo>
                      <a:lnTo>
                        <a:pt x="3168" y="3454"/>
                      </a:lnTo>
                      <a:lnTo>
                        <a:pt x="3178" y="3456"/>
                      </a:lnTo>
                      <a:lnTo>
                        <a:pt x="3178" y="3456"/>
                      </a:lnTo>
                      <a:lnTo>
                        <a:pt x="3182" y="3464"/>
                      </a:lnTo>
                      <a:lnTo>
                        <a:pt x="3186" y="3472"/>
                      </a:lnTo>
                      <a:lnTo>
                        <a:pt x="3198" y="3484"/>
                      </a:lnTo>
                      <a:lnTo>
                        <a:pt x="3210" y="3494"/>
                      </a:lnTo>
                      <a:lnTo>
                        <a:pt x="3222" y="3508"/>
                      </a:lnTo>
                      <a:lnTo>
                        <a:pt x="3222" y="3508"/>
                      </a:lnTo>
                      <a:lnTo>
                        <a:pt x="3222" y="3518"/>
                      </a:lnTo>
                      <a:lnTo>
                        <a:pt x="3222" y="3518"/>
                      </a:lnTo>
                      <a:lnTo>
                        <a:pt x="3234" y="3528"/>
                      </a:lnTo>
                      <a:lnTo>
                        <a:pt x="3238" y="3536"/>
                      </a:lnTo>
                      <a:lnTo>
                        <a:pt x="3240" y="3544"/>
                      </a:lnTo>
                      <a:lnTo>
                        <a:pt x="3240" y="3544"/>
                      </a:lnTo>
                      <a:lnTo>
                        <a:pt x="3242" y="3544"/>
                      </a:lnTo>
                      <a:lnTo>
                        <a:pt x="3244" y="3542"/>
                      </a:lnTo>
                      <a:lnTo>
                        <a:pt x="3246" y="3542"/>
                      </a:lnTo>
                      <a:lnTo>
                        <a:pt x="3248" y="3542"/>
                      </a:lnTo>
                      <a:lnTo>
                        <a:pt x="3248" y="3542"/>
                      </a:lnTo>
                      <a:lnTo>
                        <a:pt x="3256" y="3552"/>
                      </a:lnTo>
                      <a:lnTo>
                        <a:pt x="3258" y="3564"/>
                      </a:lnTo>
                      <a:lnTo>
                        <a:pt x="3258" y="3576"/>
                      </a:lnTo>
                      <a:lnTo>
                        <a:pt x="3256" y="3586"/>
                      </a:lnTo>
                      <a:lnTo>
                        <a:pt x="3248" y="3610"/>
                      </a:lnTo>
                      <a:lnTo>
                        <a:pt x="3240" y="3630"/>
                      </a:lnTo>
                      <a:lnTo>
                        <a:pt x="3240" y="3630"/>
                      </a:lnTo>
                      <a:lnTo>
                        <a:pt x="3242" y="3630"/>
                      </a:lnTo>
                      <a:lnTo>
                        <a:pt x="3246" y="3626"/>
                      </a:lnTo>
                      <a:lnTo>
                        <a:pt x="3252" y="3618"/>
                      </a:lnTo>
                      <a:lnTo>
                        <a:pt x="3252" y="3618"/>
                      </a:lnTo>
                      <a:lnTo>
                        <a:pt x="3258" y="3624"/>
                      </a:lnTo>
                      <a:lnTo>
                        <a:pt x="3262" y="3632"/>
                      </a:lnTo>
                      <a:lnTo>
                        <a:pt x="3272" y="3648"/>
                      </a:lnTo>
                      <a:lnTo>
                        <a:pt x="3282" y="3664"/>
                      </a:lnTo>
                      <a:lnTo>
                        <a:pt x="3286" y="3672"/>
                      </a:lnTo>
                      <a:lnTo>
                        <a:pt x="3292" y="3678"/>
                      </a:lnTo>
                      <a:lnTo>
                        <a:pt x="3292" y="3678"/>
                      </a:lnTo>
                      <a:lnTo>
                        <a:pt x="3302" y="3672"/>
                      </a:lnTo>
                      <a:lnTo>
                        <a:pt x="3310" y="3666"/>
                      </a:lnTo>
                      <a:lnTo>
                        <a:pt x="3322" y="3646"/>
                      </a:lnTo>
                      <a:lnTo>
                        <a:pt x="3326" y="3638"/>
                      </a:lnTo>
                      <a:lnTo>
                        <a:pt x="3334" y="3630"/>
                      </a:lnTo>
                      <a:lnTo>
                        <a:pt x="3342" y="3624"/>
                      </a:lnTo>
                      <a:lnTo>
                        <a:pt x="3352" y="3618"/>
                      </a:lnTo>
                      <a:lnTo>
                        <a:pt x="3352" y="3618"/>
                      </a:lnTo>
                      <a:lnTo>
                        <a:pt x="3360" y="3614"/>
                      </a:lnTo>
                      <a:lnTo>
                        <a:pt x="3366" y="3606"/>
                      </a:lnTo>
                      <a:lnTo>
                        <a:pt x="3378" y="3590"/>
                      </a:lnTo>
                      <a:lnTo>
                        <a:pt x="3388" y="3574"/>
                      </a:lnTo>
                      <a:lnTo>
                        <a:pt x="3394" y="3566"/>
                      </a:lnTo>
                      <a:lnTo>
                        <a:pt x="3402" y="3562"/>
                      </a:lnTo>
                      <a:lnTo>
                        <a:pt x="3402" y="3562"/>
                      </a:lnTo>
                      <a:lnTo>
                        <a:pt x="3402" y="3558"/>
                      </a:lnTo>
                      <a:lnTo>
                        <a:pt x="3404" y="3554"/>
                      </a:lnTo>
                      <a:lnTo>
                        <a:pt x="3406" y="3552"/>
                      </a:lnTo>
                      <a:lnTo>
                        <a:pt x="3406" y="3548"/>
                      </a:lnTo>
                      <a:lnTo>
                        <a:pt x="3406" y="3548"/>
                      </a:lnTo>
                      <a:lnTo>
                        <a:pt x="3418" y="3540"/>
                      </a:lnTo>
                      <a:lnTo>
                        <a:pt x="3428" y="3530"/>
                      </a:lnTo>
                      <a:lnTo>
                        <a:pt x="3438" y="3520"/>
                      </a:lnTo>
                      <a:lnTo>
                        <a:pt x="3446" y="3508"/>
                      </a:lnTo>
                      <a:lnTo>
                        <a:pt x="3452" y="3494"/>
                      </a:lnTo>
                      <a:lnTo>
                        <a:pt x="3460" y="3482"/>
                      </a:lnTo>
                      <a:lnTo>
                        <a:pt x="3470" y="3452"/>
                      </a:lnTo>
                      <a:lnTo>
                        <a:pt x="3470" y="3452"/>
                      </a:lnTo>
                      <a:lnTo>
                        <a:pt x="3474" y="3454"/>
                      </a:lnTo>
                      <a:lnTo>
                        <a:pt x="3476" y="3452"/>
                      </a:lnTo>
                      <a:lnTo>
                        <a:pt x="3480" y="3452"/>
                      </a:lnTo>
                      <a:lnTo>
                        <a:pt x="3484" y="3454"/>
                      </a:lnTo>
                      <a:lnTo>
                        <a:pt x="3484" y="3454"/>
                      </a:lnTo>
                      <a:lnTo>
                        <a:pt x="3480" y="3500"/>
                      </a:lnTo>
                      <a:lnTo>
                        <a:pt x="3482" y="3522"/>
                      </a:lnTo>
                      <a:lnTo>
                        <a:pt x="3484" y="3532"/>
                      </a:lnTo>
                      <a:lnTo>
                        <a:pt x="3486" y="3540"/>
                      </a:lnTo>
                      <a:lnTo>
                        <a:pt x="3486" y="3540"/>
                      </a:lnTo>
                      <a:lnTo>
                        <a:pt x="3482" y="3548"/>
                      </a:lnTo>
                      <a:lnTo>
                        <a:pt x="3478" y="3556"/>
                      </a:lnTo>
                      <a:lnTo>
                        <a:pt x="3478" y="3556"/>
                      </a:lnTo>
                      <a:lnTo>
                        <a:pt x="3472" y="3604"/>
                      </a:lnTo>
                      <a:lnTo>
                        <a:pt x="3466" y="3648"/>
                      </a:lnTo>
                      <a:lnTo>
                        <a:pt x="3458" y="3692"/>
                      </a:lnTo>
                      <a:lnTo>
                        <a:pt x="3448" y="3736"/>
                      </a:lnTo>
                      <a:lnTo>
                        <a:pt x="3426" y="3818"/>
                      </a:lnTo>
                      <a:lnTo>
                        <a:pt x="3402" y="3900"/>
                      </a:lnTo>
                      <a:lnTo>
                        <a:pt x="3402" y="3900"/>
                      </a:lnTo>
                      <a:lnTo>
                        <a:pt x="3386" y="3952"/>
                      </a:lnTo>
                      <a:lnTo>
                        <a:pt x="3368" y="4004"/>
                      </a:lnTo>
                      <a:lnTo>
                        <a:pt x="3350" y="4054"/>
                      </a:lnTo>
                      <a:lnTo>
                        <a:pt x="3328" y="4100"/>
                      </a:lnTo>
                      <a:lnTo>
                        <a:pt x="3328" y="4100"/>
                      </a:lnTo>
                      <a:lnTo>
                        <a:pt x="3304" y="4146"/>
                      </a:lnTo>
                      <a:lnTo>
                        <a:pt x="3280" y="4190"/>
                      </a:lnTo>
                      <a:lnTo>
                        <a:pt x="3228" y="4278"/>
                      </a:lnTo>
                      <a:lnTo>
                        <a:pt x="3228" y="4278"/>
                      </a:lnTo>
                      <a:lnTo>
                        <a:pt x="3112" y="4472"/>
                      </a:lnTo>
                      <a:lnTo>
                        <a:pt x="3112" y="4472"/>
                      </a:lnTo>
                      <a:lnTo>
                        <a:pt x="3110" y="4478"/>
                      </a:lnTo>
                      <a:lnTo>
                        <a:pt x="3108" y="4484"/>
                      </a:lnTo>
                      <a:lnTo>
                        <a:pt x="3100" y="4492"/>
                      </a:lnTo>
                      <a:lnTo>
                        <a:pt x="3100" y="4492"/>
                      </a:lnTo>
                      <a:lnTo>
                        <a:pt x="3098" y="4500"/>
                      </a:lnTo>
                      <a:lnTo>
                        <a:pt x="3096" y="4506"/>
                      </a:lnTo>
                      <a:lnTo>
                        <a:pt x="3088" y="4518"/>
                      </a:lnTo>
                      <a:lnTo>
                        <a:pt x="3070" y="4534"/>
                      </a:lnTo>
                      <a:lnTo>
                        <a:pt x="3070" y="4534"/>
                      </a:lnTo>
                      <a:lnTo>
                        <a:pt x="3072" y="4536"/>
                      </a:lnTo>
                      <a:lnTo>
                        <a:pt x="3074" y="4536"/>
                      </a:lnTo>
                      <a:lnTo>
                        <a:pt x="3076" y="4530"/>
                      </a:lnTo>
                      <a:lnTo>
                        <a:pt x="3076" y="4530"/>
                      </a:lnTo>
                      <a:lnTo>
                        <a:pt x="3060" y="4554"/>
                      </a:lnTo>
                      <a:lnTo>
                        <a:pt x="3048" y="4568"/>
                      </a:lnTo>
                      <a:lnTo>
                        <a:pt x="3036" y="4578"/>
                      </a:lnTo>
                      <a:lnTo>
                        <a:pt x="3036" y="4578"/>
                      </a:lnTo>
                      <a:lnTo>
                        <a:pt x="3030" y="4596"/>
                      </a:lnTo>
                      <a:lnTo>
                        <a:pt x="3022" y="4612"/>
                      </a:lnTo>
                      <a:lnTo>
                        <a:pt x="3014" y="4628"/>
                      </a:lnTo>
                      <a:lnTo>
                        <a:pt x="3004" y="4640"/>
                      </a:lnTo>
                      <a:lnTo>
                        <a:pt x="3004" y="4640"/>
                      </a:lnTo>
                      <a:lnTo>
                        <a:pt x="2996" y="4660"/>
                      </a:lnTo>
                      <a:lnTo>
                        <a:pt x="2986" y="4680"/>
                      </a:lnTo>
                      <a:lnTo>
                        <a:pt x="2974" y="4698"/>
                      </a:lnTo>
                      <a:lnTo>
                        <a:pt x="2960" y="4714"/>
                      </a:lnTo>
                      <a:lnTo>
                        <a:pt x="2960" y="4714"/>
                      </a:lnTo>
                      <a:lnTo>
                        <a:pt x="2956" y="4728"/>
                      </a:lnTo>
                      <a:lnTo>
                        <a:pt x="2948" y="4740"/>
                      </a:lnTo>
                      <a:lnTo>
                        <a:pt x="2934" y="4766"/>
                      </a:lnTo>
                      <a:lnTo>
                        <a:pt x="2926" y="4778"/>
                      </a:lnTo>
                      <a:lnTo>
                        <a:pt x="2920" y="4792"/>
                      </a:lnTo>
                      <a:lnTo>
                        <a:pt x="2918" y="4808"/>
                      </a:lnTo>
                      <a:lnTo>
                        <a:pt x="2918" y="4826"/>
                      </a:lnTo>
                      <a:lnTo>
                        <a:pt x="2918" y="4826"/>
                      </a:lnTo>
                      <a:lnTo>
                        <a:pt x="2920" y="4828"/>
                      </a:lnTo>
                      <a:lnTo>
                        <a:pt x="2922" y="4830"/>
                      </a:lnTo>
                      <a:lnTo>
                        <a:pt x="2924" y="4832"/>
                      </a:lnTo>
                      <a:lnTo>
                        <a:pt x="2924" y="4834"/>
                      </a:lnTo>
                      <a:lnTo>
                        <a:pt x="2924" y="4834"/>
                      </a:lnTo>
                      <a:lnTo>
                        <a:pt x="2910" y="4860"/>
                      </a:lnTo>
                      <a:lnTo>
                        <a:pt x="2896" y="4886"/>
                      </a:lnTo>
                      <a:lnTo>
                        <a:pt x="2884" y="4914"/>
                      </a:lnTo>
                      <a:lnTo>
                        <a:pt x="2870" y="4942"/>
                      </a:lnTo>
                      <a:lnTo>
                        <a:pt x="2870" y="4942"/>
                      </a:lnTo>
                      <a:lnTo>
                        <a:pt x="2870" y="4948"/>
                      </a:lnTo>
                      <a:lnTo>
                        <a:pt x="2872" y="4950"/>
                      </a:lnTo>
                      <a:lnTo>
                        <a:pt x="2874" y="4952"/>
                      </a:lnTo>
                      <a:lnTo>
                        <a:pt x="2874" y="4952"/>
                      </a:lnTo>
                      <a:lnTo>
                        <a:pt x="2870" y="4960"/>
                      </a:lnTo>
                      <a:lnTo>
                        <a:pt x="2866" y="4970"/>
                      </a:lnTo>
                      <a:lnTo>
                        <a:pt x="2864" y="4980"/>
                      </a:lnTo>
                      <a:lnTo>
                        <a:pt x="2860" y="4990"/>
                      </a:lnTo>
                      <a:lnTo>
                        <a:pt x="2860" y="4990"/>
                      </a:lnTo>
                      <a:lnTo>
                        <a:pt x="2862" y="4996"/>
                      </a:lnTo>
                      <a:lnTo>
                        <a:pt x="2864" y="4996"/>
                      </a:lnTo>
                      <a:lnTo>
                        <a:pt x="2868" y="4998"/>
                      </a:lnTo>
                      <a:lnTo>
                        <a:pt x="2868" y="4998"/>
                      </a:lnTo>
                      <a:lnTo>
                        <a:pt x="2866" y="5008"/>
                      </a:lnTo>
                      <a:lnTo>
                        <a:pt x="2864" y="5016"/>
                      </a:lnTo>
                      <a:lnTo>
                        <a:pt x="2854" y="5032"/>
                      </a:lnTo>
                      <a:lnTo>
                        <a:pt x="2842" y="5048"/>
                      </a:lnTo>
                      <a:lnTo>
                        <a:pt x="2832" y="5064"/>
                      </a:lnTo>
                      <a:lnTo>
                        <a:pt x="2832" y="5064"/>
                      </a:lnTo>
                      <a:lnTo>
                        <a:pt x="2816" y="5098"/>
                      </a:lnTo>
                      <a:lnTo>
                        <a:pt x="2798" y="5130"/>
                      </a:lnTo>
                      <a:lnTo>
                        <a:pt x="2778" y="5162"/>
                      </a:lnTo>
                      <a:lnTo>
                        <a:pt x="2758" y="5194"/>
                      </a:lnTo>
                      <a:lnTo>
                        <a:pt x="2758" y="5194"/>
                      </a:lnTo>
                      <a:lnTo>
                        <a:pt x="2758" y="5196"/>
                      </a:lnTo>
                      <a:lnTo>
                        <a:pt x="2758" y="5198"/>
                      </a:lnTo>
                      <a:lnTo>
                        <a:pt x="2754" y="5206"/>
                      </a:lnTo>
                      <a:lnTo>
                        <a:pt x="2736" y="5228"/>
                      </a:lnTo>
                      <a:lnTo>
                        <a:pt x="2712" y="5252"/>
                      </a:lnTo>
                      <a:lnTo>
                        <a:pt x="2694" y="5270"/>
                      </a:lnTo>
                      <a:lnTo>
                        <a:pt x="2694" y="5270"/>
                      </a:lnTo>
                      <a:lnTo>
                        <a:pt x="2678" y="5288"/>
                      </a:lnTo>
                      <a:lnTo>
                        <a:pt x="2664" y="5304"/>
                      </a:lnTo>
                      <a:lnTo>
                        <a:pt x="2664" y="5304"/>
                      </a:lnTo>
                      <a:lnTo>
                        <a:pt x="2650" y="5316"/>
                      </a:lnTo>
                      <a:lnTo>
                        <a:pt x="2634" y="5328"/>
                      </a:lnTo>
                      <a:lnTo>
                        <a:pt x="2602" y="5350"/>
                      </a:lnTo>
                      <a:lnTo>
                        <a:pt x="2570" y="5372"/>
                      </a:lnTo>
                      <a:lnTo>
                        <a:pt x="2538" y="5394"/>
                      </a:lnTo>
                      <a:lnTo>
                        <a:pt x="2538" y="5394"/>
                      </a:lnTo>
                      <a:lnTo>
                        <a:pt x="2502" y="5426"/>
                      </a:lnTo>
                      <a:lnTo>
                        <a:pt x="2468" y="5456"/>
                      </a:lnTo>
                      <a:lnTo>
                        <a:pt x="2468" y="5456"/>
                      </a:lnTo>
                      <a:lnTo>
                        <a:pt x="2456" y="5462"/>
                      </a:lnTo>
                      <a:lnTo>
                        <a:pt x="2448" y="5468"/>
                      </a:lnTo>
                      <a:lnTo>
                        <a:pt x="2430" y="5482"/>
                      </a:lnTo>
                      <a:lnTo>
                        <a:pt x="2412" y="5496"/>
                      </a:lnTo>
                      <a:lnTo>
                        <a:pt x="2394" y="5510"/>
                      </a:lnTo>
                      <a:lnTo>
                        <a:pt x="2394" y="5510"/>
                      </a:lnTo>
                      <a:lnTo>
                        <a:pt x="2392" y="5510"/>
                      </a:lnTo>
                      <a:lnTo>
                        <a:pt x="2390" y="5506"/>
                      </a:lnTo>
                      <a:lnTo>
                        <a:pt x="2390" y="5506"/>
                      </a:lnTo>
                      <a:lnTo>
                        <a:pt x="2388" y="5510"/>
                      </a:lnTo>
                      <a:lnTo>
                        <a:pt x="2386" y="5516"/>
                      </a:lnTo>
                      <a:lnTo>
                        <a:pt x="2378" y="5522"/>
                      </a:lnTo>
                      <a:lnTo>
                        <a:pt x="2368" y="5530"/>
                      </a:lnTo>
                      <a:lnTo>
                        <a:pt x="2362" y="5538"/>
                      </a:lnTo>
                      <a:lnTo>
                        <a:pt x="2362" y="5538"/>
                      </a:lnTo>
                      <a:lnTo>
                        <a:pt x="2362" y="5544"/>
                      </a:lnTo>
                      <a:lnTo>
                        <a:pt x="2362" y="5550"/>
                      </a:lnTo>
                      <a:lnTo>
                        <a:pt x="2362" y="5550"/>
                      </a:lnTo>
                      <a:lnTo>
                        <a:pt x="2358" y="5554"/>
                      </a:lnTo>
                      <a:lnTo>
                        <a:pt x="2354" y="5558"/>
                      </a:lnTo>
                      <a:lnTo>
                        <a:pt x="2350" y="5560"/>
                      </a:lnTo>
                      <a:lnTo>
                        <a:pt x="2346" y="5564"/>
                      </a:lnTo>
                      <a:lnTo>
                        <a:pt x="2346" y="5564"/>
                      </a:lnTo>
                      <a:lnTo>
                        <a:pt x="2328" y="5592"/>
                      </a:lnTo>
                      <a:lnTo>
                        <a:pt x="2328" y="5592"/>
                      </a:lnTo>
                      <a:lnTo>
                        <a:pt x="2314" y="5610"/>
                      </a:lnTo>
                      <a:lnTo>
                        <a:pt x="2298" y="5624"/>
                      </a:lnTo>
                      <a:lnTo>
                        <a:pt x="2268" y="5652"/>
                      </a:lnTo>
                      <a:lnTo>
                        <a:pt x="2268" y="5652"/>
                      </a:lnTo>
                      <a:lnTo>
                        <a:pt x="2248" y="5668"/>
                      </a:lnTo>
                      <a:lnTo>
                        <a:pt x="2228" y="5682"/>
                      </a:lnTo>
                      <a:lnTo>
                        <a:pt x="2208" y="5694"/>
                      </a:lnTo>
                      <a:lnTo>
                        <a:pt x="2184" y="5706"/>
                      </a:lnTo>
                      <a:lnTo>
                        <a:pt x="2140" y="5730"/>
                      </a:lnTo>
                      <a:lnTo>
                        <a:pt x="2116" y="5744"/>
                      </a:lnTo>
                      <a:lnTo>
                        <a:pt x="2094" y="5760"/>
                      </a:lnTo>
                      <a:lnTo>
                        <a:pt x="2094" y="5760"/>
                      </a:lnTo>
                      <a:lnTo>
                        <a:pt x="2096" y="5760"/>
                      </a:lnTo>
                      <a:lnTo>
                        <a:pt x="2096" y="5760"/>
                      </a:lnTo>
                      <a:lnTo>
                        <a:pt x="2098" y="5758"/>
                      </a:lnTo>
                      <a:lnTo>
                        <a:pt x="2098" y="5758"/>
                      </a:lnTo>
                      <a:lnTo>
                        <a:pt x="2076" y="5778"/>
                      </a:lnTo>
                      <a:lnTo>
                        <a:pt x="2052" y="5796"/>
                      </a:lnTo>
                      <a:lnTo>
                        <a:pt x="2024" y="5816"/>
                      </a:lnTo>
                      <a:lnTo>
                        <a:pt x="1996" y="5832"/>
                      </a:lnTo>
                      <a:lnTo>
                        <a:pt x="1934" y="5868"/>
                      </a:lnTo>
                      <a:lnTo>
                        <a:pt x="1870" y="5902"/>
                      </a:lnTo>
                      <a:lnTo>
                        <a:pt x="1870" y="5902"/>
                      </a:lnTo>
                      <a:lnTo>
                        <a:pt x="1812" y="5932"/>
                      </a:lnTo>
                      <a:lnTo>
                        <a:pt x="1750" y="5962"/>
                      </a:lnTo>
                      <a:lnTo>
                        <a:pt x="1690" y="5988"/>
                      </a:lnTo>
                      <a:lnTo>
                        <a:pt x="1658" y="6000"/>
                      </a:lnTo>
                      <a:lnTo>
                        <a:pt x="1628" y="6010"/>
                      </a:lnTo>
                      <a:lnTo>
                        <a:pt x="1628" y="6010"/>
                      </a:lnTo>
                      <a:lnTo>
                        <a:pt x="1602" y="6014"/>
                      </a:lnTo>
                      <a:lnTo>
                        <a:pt x="1590" y="6018"/>
                      </a:lnTo>
                      <a:lnTo>
                        <a:pt x="1580" y="6024"/>
                      </a:lnTo>
                      <a:lnTo>
                        <a:pt x="1580" y="6024"/>
                      </a:lnTo>
                      <a:lnTo>
                        <a:pt x="1528" y="6034"/>
                      </a:lnTo>
                      <a:lnTo>
                        <a:pt x="1478" y="6046"/>
                      </a:lnTo>
                      <a:lnTo>
                        <a:pt x="1380" y="6070"/>
                      </a:lnTo>
                      <a:lnTo>
                        <a:pt x="1380" y="6070"/>
                      </a:lnTo>
                      <a:lnTo>
                        <a:pt x="1374" y="6070"/>
                      </a:lnTo>
                      <a:lnTo>
                        <a:pt x="1374" y="6070"/>
                      </a:lnTo>
                      <a:close/>
                      <a:moveTo>
                        <a:pt x="1074" y="1772"/>
                      </a:moveTo>
                      <a:lnTo>
                        <a:pt x="1074" y="1772"/>
                      </a:lnTo>
                      <a:lnTo>
                        <a:pt x="1076" y="1786"/>
                      </a:lnTo>
                      <a:lnTo>
                        <a:pt x="1078" y="1788"/>
                      </a:lnTo>
                      <a:lnTo>
                        <a:pt x="1078" y="1788"/>
                      </a:lnTo>
                      <a:lnTo>
                        <a:pt x="1078" y="1782"/>
                      </a:lnTo>
                      <a:lnTo>
                        <a:pt x="1076" y="1778"/>
                      </a:lnTo>
                      <a:lnTo>
                        <a:pt x="1074" y="1772"/>
                      </a:lnTo>
                      <a:lnTo>
                        <a:pt x="1074" y="177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8" name="Freeform 244"/>
                <p:cNvSpPr>
                  <a:spLocks/>
                </p:cNvSpPr>
                <p:nvPr userDrawn="1"/>
              </p:nvSpPr>
              <p:spPr bwMode="auto">
                <a:xfrm>
                  <a:off x="4066" y="471"/>
                  <a:ext cx="13" cy="21"/>
                </a:xfrm>
                <a:custGeom>
                  <a:avLst/>
                  <a:gdLst>
                    <a:gd name="T0" fmla="*/ 36 w 48"/>
                    <a:gd name="T1" fmla="*/ 28 h 80"/>
                    <a:gd name="T2" fmla="*/ 42 w 48"/>
                    <a:gd name="T3" fmla="*/ 36 h 80"/>
                    <a:gd name="T4" fmla="*/ 48 w 48"/>
                    <a:gd name="T5" fmla="*/ 40 h 80"/>
                    <a:gd name="T6" fmla="*/ 46 w 48"/>
                    <a:gd name="T7" fmla="*/ 44 h 80"/>
                    <a:gd name="T8" fmla="*/ 40 w 48"/>
                    <a:gd name="T9" fmla="*/ 46 h 80"/>
                    <a:gd name="T10" fmla="*/ 48 w 48"/>
                    <a:gd name="T11" fmla="*/ 80 h 80"/>
                    <a:gd name="T12" fmla="*/ 36 w 48"/>
                    <a:gd name="T13" fmla="*/ 76 h 80"/>
                    <a:gd name="T14" fmla="*/ 20 w 48"/>
                    <a:gd name="T15" fmla="*/ 72 h 80"/>
                    <a:gd name="T16" fmla="*/ 20 w 48"/>
                    <a:gd name="T17" fmla="*/ 70 h 80"/>
                    <a:gd name="T18" fmla="*/ 18 w 48"/>
                    <a:gd name="T19" fmla="*/ 66 h 80"/>
                    <a:gd name="T20" fmla="*/ 18 w 48"/>
                    <a:gd name="T21" fmla="*/ 62 h 80"/>
                    <a:gd name="T22" fmla="*/ 26 w 48"/>
                    <a:gd name="T23" fmla="*/ 64 h 80"/>
                    <a:gd name="T24" fmla="*/ 30 w 48"/>
                    <a:gd name="T25" fmla="*/ 66 h 80"/>
                    <a:gd name="T26" fmla="*/ 36 w 48"/>
                    <a:gd name="T27" fmla="*/ 64 h 80"/>
                    <a:gd name="T28" fmla="*/ 38 w 48"/>
                    <a:gd name="T29" fmla="*/ 58 h 80"/>
                    <a:gd name="T30" fmla="*/ 32 w 48"/>
                    <a:gd name="T31" fmla="*/ 52 h 80"/>
                    <a:gd name="T32" fmla="*/ 32 w 48"/>
                    <a:gd name="T33" fmla="*/ 48 h 80"/>
                    <a:gd name="T34" fmla="*/ 20 w 48"/>
                    <a:gd name="T35" fmla="*/ 46 h 80"/>
                    <a:gd name="T36" fmla="*/ 12 w 48"/>
                    <a:gd name="T37" fmla="*/ 40 h 80"/>
                    <a:gd name="T38" fmla="*/ 4 w 48"/>
                    <a:gd name="T39" fmla="*/ 26 h 80"/>
                    <a:gd name="T40" fmla="*/ 0 w 48"/>
                    <a:gd name="T41" fmla="*/ 22 h 80"/>
                    <a:gd name="T42" fmla="*/ 10 w 48"/>
                    <a:gd name="T43" fmla="*/ 16 h 80"/>
                    <a:gd name="T44" fmla="*/ 12 w 48"/>
                    <a:gd name="T45" fmla="*/ 12 h 80"/>
                    <a:gd name="T46" fmla="*/ 8 w 48"/>
                    <a:gd name="T47" fmla="*/ 10 h 80"/>
                    <a:gd name="T48" fmla="*/ 14 w 48"/>
                    <a:gd name="T49" fmla="*/ 10 h 80"/>
                    <a:gd name="T50" fmla="*/ 20 w 48"/>
                    <a:gd name="T51" fmla="*/ 18 h 80"/>
                    <a:gd name="T52" fmla="*/ 24 w 48"/>
                    <a:gd name="T53" fmla="*/ 22 h 80"/>
                    <a:gd name="T54" fmla="*/ 24 w 48"/>
                    <a:gd name="T55" fmla="*/ 18 h 80"/>
                    <a:gd name="T56" fmla="*/ 22 w 48"/>
                    <a:gd name="T57" fmla="*/ 6 h 80"/>
                    <a:gd name="T58" fmla="*/ 24 w 48"/>
                    <a:gd name="T59" fmla="*/ 0 h 80"/>
                    <a:gd name="T60" fmla="*/ 30 w 48"/>
                    <a:gd name="T61" fmla="*/ 0 h 80"/>
                    <a:gd name="T62" fmla="*/ 38 w 48"/>
                    <a:gd name="T63" fmla="*/ 6 h 80"/>
                    <a:gd name="T64" fmla="*/ 42 w 48"/>
                    <a:gd name="T65" fmla="*/ 16 h 80"/>
                    <a:gd name="T66" fmla="*/ 40 w 48"/>
                    <a:gd name="T67" fmla="*/ 26 h 80"/>
                    <a:gd name="T68" fmla="*/ 36 w 48"/>
                    <a:gd name="T69" fmla="*/ 28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8" h="80">
                      <a:moveTo>
                        <a:pt x="36" y="28"/>
                      </a:moveTo>
                      <a:lnTo>
                        <a:pt x="36" y="28"/>
                      </a:lnTo>
                      <a:lnTo>
                        <a:pt x="38" y="32"/>
                      </a:lnTo>
                      <a:lnTo>
                        <a:pt x="42" y="36"/>
                      </a:lnTo>
                      <a:lnTo>
                        <a:pt x="48" y="40"/>
                      </a:lnTo>
                      <a:lnTo>
                        <a:pt x="48" y="40"/>
                      </a:lnTo>
                      <a:lnTo>
                        <a:pt x="48" y="42"/>
                      </a:lnTo>
                      <a:lnTo>
                        <a:pt x="46" y="44"/>
                      </a:lnTo>
                      <a:lnTo>
                        <a:pt x="40" y="46"/>
                      </a:lnTo>
                      <a:lnTo>
                        <a:pt x="40" y="46"/>
                      </a:lnTo>
                      <a:lnTo>
                        <a:pt x="48" y="80"/>
                      </a:lnTo>
                      <a:lnTo>
                        <a:pt x="48" y="80"/>
                      </a:lnTo>
                      <a:lnTo>
                        <a:pt x="44" y="76"/>
                      </a:lnTo>
                      <a:lnTo>
                        <a:pt x="36" y="76"/>
                      </a:lnTo>
                      <a:lnTo>
                        <a:pt x="28" y="74"/>
                      </a:lnTo>
                      <a:lnTo>
                        <a:pt x="20" y="72"/>
                      </a:lnTo>
                      <a:lnTo>
                        <a:pt x="20" y="72"/>
                      </a:lnTo>
                      <a:lnTo>
                        <a:pt x="20" y="70"/>
                      </a:lnTo>
                      <a:lnTo>
                        <a:pt x="18" y="68"/>
                      </a:lnTo>
                      <a:lnTo>
                        <a:pt x="18" y="66"/>
                      </a:lnTo>
                      <a:lnTo>
                        <a:pt x="18" y="62"/>
                      </a:lnTo>
                      <a:lnTo>
                        <a:pt x="18" y="62"/>
                      </a:lnTo>
                      <a:lnTo>
                        <a:pt x="22" y="62"/>
                      </a:lnTo>
                      <a:lnTo>
                        <a:pt x="26" y="64"/>
                      </a:lnTo>
                      <a:lnTo>
                        <a:pt x="30" y="66"/>
                      </a:lnTo>
                      <a:lnTo>
                        <a:pt x="30" y="66"/>
                      </a:lnTo>
                      <a:lnTo>
                        <a:pt x="34" y="66"/>
                      </a:lnTo>
                      <a:lnTo>
                        <a:pt x="36" y="64"/>
                      </a:lnTo>
                      <a:lnTo>
                        <a:pt x="38" y="58"/>
                      </a:lnTo>
                      <a:lnTo>
                        <a:pt x="38" y="58"/>
                      </a:lnTo>
                      <a:lnTo>
                        <a:pt x="32" y="56"/>
                      </a:lnTo>
                      <a:lnTo>
                        <a:pt x="32" y="52"/>
                      </a:lnTo>
                      <a:lnTo>
                        <a:pt x="32" y="48"/>
                      </a:lnTo>
                      <a:lnTo>
                        <a:pt x="32" y="48"/>
                      </a:lnTo>
                      <a:lnTo>
                        <a:pt x="24" y="48"/>
                      </a:lnTo>
                      <a:lnTo>
                        <a:pt x="20" y="46"/>
                      </a:lnTo>
                      <a:lnTo>
                        <a:pt x="16" y="44"/>
                      </a:lnTo>
                      <a:lnTo>
                        <a:pt x="12" y="40"/>
                      </a:lnTo>
                      <a:lnTo>
                        <a:pt x="8" y="30"/>
                      </a:lnTo>
                      <a:lnTo>
                        <a:pt x="4" y="26"/>
                      </a:ln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6" y="20"/>
                      </a:lnTo>
                      <a:lnTo>
                        <a:pt x="10" y="16"/>
                      </a:lnTo>
                      <a:lnTo>
                        <a:pt x="12" y="12"/>
                      </a:lnTo>
                      <a:lnTo>
                        <a:pt x="12" y="12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10" y="10"/>
                      </a:lnTo>
                      <a:lnTo>
                        <a:pt x="14" y="10"/>
                      </a:lnTo>
                      <a:lnTo>
                        <a:pt x="18" y="12"/>
                      </a:lnTo>
                      <a:lnTo>
                        <a:pt x="20" y="18"/>
                      </a:lnTo>
                      <a:lnTo>
                        <a:pt x="24" y="22"/>
                      </a:lnTo>
                      <a:lnTo>
                        <a:pt x="24" y="22"/>
                      </a:lnTo>
                      <a:lnTo>
                        <a:pt x="24" y="20"/>
                      </a:lnTo>
                      <a:lnTo>
                        <a:pt x="24" y="18"/>
                      </a:lnTo>
                      <a:lnTo>
                        <a:pt x="22" y="12"/>
                      </a:lnTo>
                      <a:lnTo>
                        <a:pt x="22" y="6"/>
                      </a:lnTo>
                      <a:lnTo>
                        <a:pt x="22" y="2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30" y="0"/>
                      </a:lnTo>
                      <a:lnTo>
                        <a:pt x="34" y="2"/>
                      </a:lnTo>
                      <a:lnTo>
                        <a:pt x="38" y="6"/>
                      </a:lnTo>
                      <a:lnTo>
                        <a:pt x="42" y="10"/>
                      </a:lnTo>
                      <a:lnTo>
                        <a:pt x="42" y="16"/>
                      </a:lnTo>
                      <a:lnTo>
                        <a:pt x="42" y="22"/>
                      </a:lnTo>
                      <a:lnTo>
                        <a:pt x="40" y="26"/>
                      </a:lnTo>
                      <a:lnTo>
                        <a:pt x="36" y="28"/>
                      </a:lnTo>
                      <a:lnTo>
                        <a:pt x="36" y="28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9" name="Freeform 245"/>
                <p:cNvSpPr>
                  <a:spLocks/>
                </p:cNvSpPr>
                <p:nvPr userDrawn="1"/>
              </p:nvSpPr>
              <p:spPr bwMode="auto">
                <a:xfrm>
                  <a:off x="3753" y="176"/>
                  <a:ext cx="6" cy="1"/>
                </a:xfrm>
                <a:custGeom>
                  <a:avLst/>
                  <a:gdLst>
                    <a:gd name="T0" fmla="*/ 8 w 20"/>
                    <a:gd name="T1" fmla="*/ 0 h 6"/>
                    <a:gd name="T2" fmla="*/ 8 w 20"/>
                    <a:gd name="T3" fmla="*/ 0 h 6"/>
                    <a:gd name="T4" fmla="*/ 10 w 20"/>
                    <a:gd name="T5" fmla="*/ 2 h 6"/>
                    <a:gd name="T6" fmla="*/ 14 w 20"/>
                    <a:gd name="T7" fmla="*/ 2 h 6"/>
                    <a:gd name="T8" fmla="*/ 18 w 20"/>
                    <a:gd name="T9" fmla="*/ 0 h 6"/>
                    <a:gd name="T10" fmla="*/ 20 w 20"/>
                    <a:gd name="T11" fmla="*/ 2 h 6"/>
                    <a:gd name="T12" fmla="*/ 20 w 20"/>
                    <a:gd name="T13" fmla="*/ 2 h 6"/>
                    <a:gd name="T14" fmla="*/ 16 w 20"/>
                    <a:gd name="T15" fmla="*/ 4 h 6"/>
                    <a:gd name="T16" fmla="*/ 12 w 20"/>
                    <a:gd name="T17" fmla="*/ 4 h 6"/>
                    <a:gd name="T18" fmla="*/ 2 w 20"/>
                    <a:gd name="T19" fmla="*/ 6 h 6"/>
                    <a:gd name="T20" fmla="*/ 2 w 20"/>
                    <a:gd name="T21" fmla="*/ 6 h 6"/>
                    <a:gd name="T22" fmla="*/ 0 w 20"/>
                    <a:gd name="T23" fmla="*/ 4 h 6"/>
                    <a:gd name="T24" fmla="*/ 4 w 20"/>
                    <a:gd name="T25" fmla="*/ 4 h 6"/>
                    <a:gd name="T26" fmla="*/ 6 w 20"/>
                    <a:gd name="T27" fmla="*/ 4 h 6"/>
                    <a:gd name="T28" fmla="*/ 8 w 20"/>
                    <a:gd name="T29" fmla="*/ 2 h 6"/>
                    <a:gd name="T30" fmla="*/ 8 w 20"/>
                    <a:gd name="T31" fmla="*/ 0 h 6"/>
                    <a:gd name="T32" fmla="*/ 8 w 20"/>
                    <a:gd name="T3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4" y="2"/>
                      </a:lnTo>
                      <a:lnTo>
                        <a:pt x="18" y="0"/>
                      </a:lnTo>
                      <a:lnTo>
                        <a:pt x="20" y="2"/>
                      </a:lnTo>
                      <a:lnTo>
                        <a:pt x="20" y="2"/>
                      </a:lnTo>
                      <a:lnTo>
                        <a:pt x="16" y="4"/>
                      </a:lnTo>
                      <a:lnTo>
                        <a:pt x="12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0" y="4"/>
                      </a:lnTo>
                      <a:lnTo>
                        <a:pt x="4" y="4"/>
                      </a:lnTo>
                      <a:lnTo>
                        <a:pt x="6" y="4"/>
                      </a:ln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0" name="Freeform 246"/>
                <p:cNvSpPr>
                  <a:spLocks noEditPoints="1"/>
                </p:cNvSpPr>
                <p:nvPr userDrawn="1"/>
              </p:nvSpPr>
              <p:spPr bwMode="auto">
                <a:xfrm>
                  <a:off x="3153" y="177"/>
                  <a:ext cx="676" cy="490"/>
                </a:xfrm>
                <a:custGeom>
                  <a:avLst/>
                  <a:gdLst>
                    <a:gd name="T0" fmla="*/ 1574 w 2554"/>
                    <a:gd name="T1" fmla="*/ 200 h 1868"/>
                    <a:gd name="T2" fmla="*/ 1652 w 2554"/>
                    <a:gd name="T3" fmla="*/ 176 h 1868"/>
                    <a:gd name="T4" fmla="*/ 1838 w 2554"/>
                    <a:gd name="T5" fmla="*/ 122 h 1868"/>
                    <a:gd name="T6" fmla="*/ 2002 w 2554"/>
                    <a:gd name="T7" fmla="*/ 62 h 1868"/>
                    <a:gd name="T8" fmla="*/ 2210 w 2554"/>
                    <a:gd name="T9" fmla="*/ 18 h 1868"/>
                    <a:gd name="T10" fmla="*/ 2252 w 2554"/>
                    <a:gd name="T11" fmla="*/ 40 h 1868"/>
                    <a:gd name="T12" fmla="*/ 2394 w 2554"/>
                    <a:gd name="T13" fmla="*/ 82 h 1868"/>
                    <a:gd name="T14" fmla="*/ 2306 w 2554"/>
                    <a:gd name="T15" fmla="*/ 134 h 1868"/>
                    <a:gd name="T16" fmla="*/ 2260 w 2554"/>
                    <a:gd name="T17" fmla="*/ 186 h 1868"/>
                    <a:gd name="T18" fmla="*/ 2242 w 2554"/>
                    <a:gd name="T19" fmla="*/ 218 h 1868"/>
                    <a:gd name="T20" fmla="*/ 2120 w 2554"/>
                    <a:gd name="T21" fmla="*/ 284 h 1868"/>
                    <a:gd name="T22" fmla="*/ 2200 w 2554"/>
                    <a:gd name="T23" fmla="*/ 288 h 1868"/>
                    <a:gd name="T24" fmla="*/ 2144 w 2554"/>
                    <a:gd name="T25" fmla="*/ 348 h 1868"/>
                    <a:gd name="T26" fmla="*/ 2390 w 2554"/>
                    <a:gd name="T27" fmla="*/ 304 h 1868"/>
                    <a:gd name="T28" fmla="*/ 2296 w 2554"/>
                    <a:gd name="T29" fmla="*/ 340 h 1868"/>
                    <a:gd name="T30" fmla="*/ 2230 w 2554"/>
                    <a:gd name="T31" fmla="*/ 376 h 1868"/>
                    <a:gd name="T32" fmla="*/ 2348 w 2554"/>
                    <a:gd name="T33" fmla="*/ 370 h 1868"/>
                    <a:gd name="T34" fmla="*/ 2158 w 2554"/>
                    <a:gd name="T35" fmla="*/ 426 h 1868"/>
                    <a:gd name="T36" fmla="*/ 2074 w 2554"/>
                    <a:gd name="T37" fmla="*/ 418 h 1868"/>
                    <a:gd name="T38" fmla="*/ 1962 w 2554"/>
                    <a:gd name="T39" fmla="*/ 436 h 1868"/>
                    <a:gd name="T40" fmla="*/ 1800 w 2554"/>
                    <a:gd name="T41" fmla="*/ 446 h 1868"/>
                    <a:gd name="T42" fmla="*/ 1494 w 2554"/>
                    <a:gd name="T43" fmla="*/ 608 h 1868"/>
                    <a:gd name="T44" fmla="*/ 1298 w 2554"/>
                    <a:gd name="T45" fmla="*/ 786 h 1868"/>
                    <a:gd name="T46" fmla="*/ 1314 w 2554"/>
                    <a:gd name="T47" fmla="*/ 808 h 1868"/>
                    <a:gd name="T48" fmla="*/ 1830 w 2554"/>
                    <a:gd name="T49" fmla="*/ 606 h 1868"/>
                    <a:gd name="T50" fmla="*/ 1992 w 2554"/>
                    <a:gd name="T51" fmla="*/ 596 h 1868"/>
                    <a:gd name="T52" fmla="*/ 1906 w 2554"/>
                    <a:gd name="T53" fmla="*/ 662 h 1868"/>
                    <a:gd name="T54" fmla="*/ 1864 w 2554"/>
                    <a:gd name="T55" fmla="*/ 730 h 1868"/>
                    <a:gd name="T56" fmla="*/ 1946 w 2554"/>
                    <a:gd name="T57" fmla="*/ 742 h 1868"/>
                    <a:gd name="T58" fmla="*/ 1874 w 2554"/>
                    <a:gd name="T59" fmla="*/ 808 h 1868"/>
                    <a:gd name="T60" fmla="*/ 1800 w 2554"/>
                    <a:gd name="T61" fmla="*/ 882 h 1868"/>
                    <a:gd name="T62" fmla="*/ 1792 w 2554"/>
                    <a:gd name="T63" fmla="*/ 920 h 1868"/>
                    <a:gd name="T64" fmla="*/ 1748 w 2554"/>
                    <a:gd name="T65" fmla="*/ 986 h 1868"/>
                    <a:gd name="T66" fmla="*/ 1724 w 2554"/>
                    <a:gd name="T67" fmla="*/ 1042 h 1868"/>
                    <a:gd name="T68" fmla="*/ 1560 w 2554"/>
                    <a:gd name="T69" fmla="*/ 1074 h 1868"/>
                    <a:gd name="T70" fmla="*/ 1354 w 2554"/>
                    <a:gd name="T71" fmla="*/ 1026 h 1868"/>
                    <a:gd name="T72" fmla="*/ 1360 w 2554"/>
                    <a:gd name="T73" fmla="*/ 1090 h 1868"/>
                    <a:gd name="T74" fmla="*/ 1246 w 2554"/>
                    <a:gd name="T75" fmla="*/ 1146 h 1868"/>
                    <a:gd name="T76" fmla="*/ 1240 w 2554"/>
                    <a:gd name="T77" fmla="*/ 1258 h 1868"/>
                    <a:gd name="T78" fmla="*/ 1236 w 2554"/>
                    <a:gd name="T79" fmla="*/ 1276 h 1868"/>
                    <a:gd name="T80" fmla="*/ 1066 w 2554"/>
                    <a:gd name="T81" fmla="*/ 1294 h 1868"/>
                    <a:gd name="T82" fmla="*/ 1166 w 2554"/>
                    <a:gd name="T83" fmla="*/ 1230 h 1868"/>
                    <a:gd name="T84" fmla="*/ 1196 w 2554"/>
                    <a:gd name="T85" fmla="*/ 1206 h 1868"/>
                    <a:gd name="T86" fmla="*/ 1084 w 2554"/>
                    <a:gd name="T87" fmla="*/ 1218 h 1868"/>
                    <a:gd name="T88" fmla="*/ 1034 w 2554"/>
                    <a:gd name="T89" fmla="*/ 1208 h 1868"/>
                    <a:gd name="T90" fmla="*/ 940 w 2554"/>
                    <a:gd name="T91" fmla="*/ 1226 h 1868"/>
                    <a:gd name="T92" fmla="*/ 858 w 2554"/>
                    <a:gd name="T93" fmla="*/ 1298 h 1868"/>
                    <a:gd name="T94" fmla="*/ 780 w 2554"/>
                    <a:gd name="T95" fmla="*/ 1268 h 1868"/>
                    <a:gd name="T96" fmla="*/ 656 w 2554"/>
                    <a:gd name="T97" fmla="*/ 1316 h 1868"/>
                    <a:gd name="T98" fmla="*/ 592 w 2554"/>
                    <a:gd name="T99" fmla="*/ 1346 h 1868"/>
                    <a:gd name="T100" fmla="*/ 610 w 2554"/>
                    <a:gd name="T101" fmla="*/ 1314 h 1868"/>
                    <a:gd name="T102" fmla="*/ 534 w 2554"/>
                    <a:gd name="T103" fmla="*/ 1386 h 1868"/>
                    <a:gd name="T104" fmla="*/ 472 w 2554"/>
                    <a:gd name="T105" fmla="*/ 1446 h 1868"/>
                    <a:gd name="T106" fmla="*/ 434 w 2554"/>
                    <a:gd name="T107" fmla="*/ 1472 h 1868"/>
                    <a:gd name="T108" fmla="*/ 306 w 2554"/>
                    <a:gd name="T109" fmla="*/ 1504 h 1868"/>
                    <a:gd name="T110" fmla="*/ 118 w 2554"/>
                    <a:gd name="T111" fmla="*/ 1698 h 1868"/>
                    <a:gd name="T112" fmla="*/ 80 w 2554"/>
                    <a:gd name="T113" fmla="*/ 1694 h 1868"/>
                    <a:gd name="T114" fmla="*/ 168 w 2554"/>
                    <a:gd name="T115" fmla="*/ 1472 h 1868"/>
                    <a:gd name="T116" fmla="*/ 128 w 2554"/>
                    <a:gd name="T117" fmla="*/ 1480 h 1868"/>
                    <a:gd name="T118" fmla="*/ 148 w 2554"/>
                    <a:gd name="T119" fmla="*/ 1404 h 1868"/>
                    <a:gd name="T120" fmla="*/ 1022 w 2554"/>
                    <a:gd name="T121" fmla="*/ 472 h 1868"/>
                    <a:gd name="T122" fmla="*/ 2094 w 2554"/>
                    <a:gd name="T123" fmla="*/ 292 h 1868"/>
                    <a:gd name="T124" fmla="*/ 2162 w 2554"/>
                    <a:gd name="T125" fmla="*/ 338 h 1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554" h="1868">
                      <a:moveTo>
                        <a:pt x="1368" y="276"/>
                      </a:moveTo>
                      <a:lnTo>
                        <a:pt x="1368" y="276"/>
                      </a:lnTo>
                      <a:lnTo>
                        <a:pt x="1378" y="274"/>
                      </a:lnTo>
                      <a:lnTo>
                        <a:pt x="1388" y="270"/>
                      </a:lnTo>
                      <a:lnTo>
                        <a:pt x="1412" y="260"/>
                      </a:lnTo>
                      <a:lnTo>
                        <a:pt x="1412" y="260"/>
                      </a:lnTo>
                      <a:lnTo>
                        <a:pt x="1418" y="260"/>
                      </a:lnTo>
                      <a:lnTo>
                        <a:pt x="1426" y="258"/>
                      </a:lnTo>
                      <a:lnTo>
                        <a:pt x="1442" y="250"/>
                      </a:lnTo>
                      <a:lnTo>
                        <a:pt x="1458" y="242"/>
                      </a:lnTo>
                      <a:lnTo>
                        <a:pt x="1468" y="240"/>
                      </a:lnTo>
                      <a:lnTo>
                        <a:pt x="1480" y="238"/>
                      </a:lnTo>
                      <a:lnTo>
                        <a:pt x="1480" y="238"/>
                      </a:lnTo>
                      <a:lnTo>
                        <a:pt x="1480" y="234"/>
                      </a:lnTo>
                      <a:lnTo>
                        <a:pt x="1482" y="232"/>
                      </a:lnTo>
                      <a:lnTo>
                        <a:pt x="1492" y="228"/>
                      </a:lnTo>
                      <a:lnTo>
                        <a:pt x="1514" y="220"/>
                      </a:lnTo>
                      <a:lnTo>
                        <a:pt x="1514" y="220"/>
                      </a:lnTo>
                      <a:lnTo>
                        <a:pt x="1512" y="224"/>
                      </a:lnTo>
                      <a:lnTo>
                        <a:pt x="1512" y="224"/>
                      </a:lnTo>
                      <a:lnTo>
                        <a:pt x="1522" y="224"/>
                      </a:lnTo>
                      <a:lnTo>
                        <a:pt x="1530" y="220"/>
                      </a:lnTo>
                      <a:lnTo>
                        <a:pt x="1548" y="214"/>
                      </a:lnTo>
                      <a:lnTo>
                        <a:pt x="1566" y="206"/>
                      </a:lnTo>
                      <a:lnTo>
                        <a:pt x="1572" y="204"/>
                      </a:lnTo>
                      <a:lnTo>
                        <a:pt x="1578" y="204"/>
                      </a:lnTo>
                      <a:lnTo>
                        <a:pt x="1578" y="204"/>
                      </a:lnTo>
                      <a:lnTo>
                        <a:pt x="1576" y="200"/>
                      </a:lnTo>
                      <a:lnTo>
                        <a:pt x="1574" y="200"/>
                      </a:lnTo>
                      <a:lnTo>
                        <a:pt x="1572" y="202"/>
                      </a:lnTo>
                      <a:lnTo>
                        <a:pt x="1566" y="202"/>
                      </a:lnTo>
                      <a:lnTo>
                        <a:pt x="1566" y="202"/>
                      </a:lnTo>
                      <a:lnTo>
                        <a:pt x="1578" y="196"/>
                      </a:lnTo>
                      <a:lnTo>
                        <a:pt x="1592" y="190"/>
                      </a:lnTo>
                      <a:lnTo>
                        <a:pt x="1608" y="188"/>
                      </a:lnTo>
                      <a:lnTo>
                        <a:pt x="1618" y="188"/>
                      </a:lnTo>
                      <a:lnTo>
                        <a:pt x="1630" y="190"/>
                      </a:lnTo>
                      <a:lnTo>
                        <a:pt x="1630" y="190"/>
                      </a:lnTo>
                      <a:lnTo>
                        <a:pt x="1628" y="188"/>
                      </a:lnTo>
                      <a:lnTo>
                        <a:pt x="1622" y="186"/>
                      </a:lnTo>
                      <a:lnTo>
                        <a:pt x="1622" y="186"/>
                      </a:lnTo>
                      <a:lnTo>
                        <a:pt x="1626" y="182"/>
                      </a:lnTo>
                      <a:lnTo>
                        <a:pt x="1632" y="182"/>
                      </a:lnTo>
                      <a:lnTo>
                        <a:pt x="1636" y="184"/>
                      </a:lnTo>
                      <a:lnTo>
                        <a:pt x="1644" y="184"/>
                      </a:lnTo>
                      <a:lnTo>
                        <a:pt x="1644" y="184"/>
                      </a:lnTo>
                      <a:lnTo>
                        <a:pt x="1642" y="182"/>
                      </a:lnTo>
                      <a:lnTo>
                        <a:pt x="1644" y="180"/>
                      </a:lnTo>
                      <a:lnTo>
                        <a:pt x="1644" y="180"/>
                      </a:lnTo>
                      <a:lnTo>
                        <a:pt x="1642" y="178"/>
                      </a:lnTo>
                      <a:lnTo>
                        <a:pt x="1640" y="180"/>
                      </a:lnTo>
                      <a:lnTo>
                        <a:pt x="1638" y="182"/>
                      </a:lnTo>
                      <a:lnTo>
                        <a:pt x="1636" y="182"/>
                      </a:lnTo>
                      <a:lnTo>
                        <a:pt x="1636" y="182"/>
                      </a:lnTo>
                      <a:lnTo>
                        <a:pt x="1638" y="180"/>
                      </a:lnTo>
                      <a:lnTo>
                        <a:pt x="1640" y="178"/>
                      </a:lnTo>
                      <a:lnTo>
                        <a:pt x="1646" y="176"/>
                      </a:lnTo>
                      <a:lnTo>
                        <a:pt x="1652" y="176"/>
                      </a:lnTo>
                      <a:lnTo>
                        <a:pt x="1656" y="174"/>
                      </a:lnTo>
                      <a:lnTo>
                        <a:pt x="1656" y="174"/>
                      </a:lnTo>
                      <a:lnTo>
                        <a:pt x="1654" y="174"/>
                      </a:lnTo>
                      <a:lnTo>
                        <a:pt x="1652" y="172"/>
                      </a:lnTo>
                      <a:lnTo>
                        <a:pt x="1652" y="172"/>
                      </a:lnTo>
                      <a:lnTo>
                        <a:pt x="1654" y="170"/>
                      </a:lnTo>
                      <a:lnTo>
                        <a:pt x="1658" y="172"/>
                      </a:lnTo>
                      <a:lnTo>
                        <a:pt x="1660" y="174"/>
                      </a:lnTo>
                      <a:lnTo>
                        <a:pt x="1664" y="172"/>
                      </a:lnTo>
                      <a:lnTo>
                        <a:pt x="1664" y="172"/>
                      </a:lnTo>
                      <a:lnTo>
                        <a:pt x="1664" y="172"/>
                      </a:lnTo>
                      <a:lnTo>
                        <a:pt x="1660" y="170"/>
                      </a:lnTo>
                      <a:lnTo>
                        <a:pt x="1660" y="170"/>
                      </a:lnTo>
                      <a:lnTo>
                        <a:pt x="1700" y="160"/>
                      </a:lnTo>
                      <a:lnTo>
                        <a:pt x="1740" y="152"/>
                      </a:lnTo>
                      <a:lnTo>
                        <a:pt x="1740" y="152"/>
                      </a:lnTo>
                      <a:lnTo>
                        <a:pt x="1738" y="156"/>
                      </a:lnTo>
                      <a:lnTo>
                        <a:pt x="1736" y="158"/>
                      </a:lnTo>
                      <a:lnTo>
                        <a:pt x="1732" y="158"/>
                      </a:lnTo>
                      <a:lnTo>
                        <a:pt x="1732" y="158"/>
                      </a:lnTo>
                      <a:lnTo>
                        <a:pt x="1782" y="140"/>
                      </a:lnTo>
                      <a:lnTo>
                        <a:pt x="1810" y="132"/>
                      </a:lnTo>
                      <a:lnTo>
                        <a:pt x="1824" y="130"/>
                      </a:lnTo>
                      <a:lnTo>
                        <a:pt x="1838" y="128"/>
                      </a:lnTo>
                      <a:lnTo>
                        <a:pt x="1838" y="128"/>
                      </a:lnTo>
                      <a:lnTo>
                        <a:pt x="1838" y="128"/>
                      </a:lnTo>
                      <a:lnTo>
                        <a:pt x="1838" y="126"/>
                      </a:lnTo>
                      <a:lnTo>
                        <a:pt x="1838" y="122"/>
                      </a:lnTo>
                      <a:lnTo>
                        <a:pt x="1838" y="122"/>
                      </a:lnTo>
                      <a:lnTo>
                        <a:pt x="1902" y="100"/>
                      </a:lnTo>
                      <a:lnTo>
                        <a:pt x="1934" y="90"/>
                      </a:lnTo>
                      <a:lnTo>
                        <a:pt x="1968" y="80"/>
                      </a:lnTo>
                      <a:lnTo>
                        <a:pt x="1968" y="80"/>
                      </a:lnTo>
                      <a:lnTo>
                        <a:pt x="1960" y="78"/>
                      </a:lnTo>
                      <a:lnTo>
                        <a:pt x="1952" y="80"/>
                      </a:lnTo>
                      <a:lnTo>
                        <a:pt x="1946" y="80"/>
                      </a:lnTo>
                      <a:lnTo>
                        <a:pt x="1942" y="78"/>
                      </a:lnTo>
                      <a:lnTo>
                        <a:pt x="1940" y="76"/>
                      </a:lnTo>
                      <a:lnTo>
                        <a:pt x="1940" y="76"/>
                      </a:lnTo>
                      <a:lnTo>
                        <a:pt x="1946" y="72"/>
                      </a:lnTo>
                      <a:lnTo>
                        <a:pt x="1950" y="66"/>
                      </a:lnTo>
                      <a:lnTo>
                        <a:pt x="1956" y="60"/>
                      </a:lnTo>
                      <a:lnTo>
                        <a:pt x="1960" y="58"/>
                      </a:lnTo>
                      <a:lnTo>
                        <a:pt x="1964" y="58"/>
                      </a:lnTo>
                      <a:lnTo>
                        <a:pt x="1964" y="58"/>
                      </a:lnTo>
                      <a:lnTo>
                        <a:pt x="1970" y="58"/>
                      </a:lnTo>
                      <a:lnTo>
                        <a:pt x="1978" y="60"/>
                      </a:lnTo>
                      <a:lnTo>
                        <a:pt x="1986" y="64"/>
                      </a:lnTo>
                      <a:lnTo>
                        <a:pt x="1994" y="64"/>
                      </a:lnTo>
                      <a:lnTo>
                        <a:pt x="1994" y="64"/>
                      </a:lnTo>
                      <a:lnTo>
                        <a:pt x="1994" y="66"/>
                      </a:lnTo>
                      <a:lnTo>
                        <a:pt x="1992" y="68"/>
                      </a:lnTo>
                      <a:lnTo>
                        <a:pt x="1990" y="68"/>
                      </a:lnTo>
                      <a:lnTo>
                        <a:pt x="1990" y="72"/>
                      </a:lnTo>
                      <a:lnTo>
                        <a:pt x="1990" y="72"/>
                      </a:lnTo>
                      <a:lnTo>
                        <a:pt x="2002" y="68"/>
                      </a:lnTo>
                      <a:lnTo>
                        <a:pt x="2002" y="68"/>
                      </a:lnTo>
                      <a:lnTo>
                        <a:pt x="2002" y="62"/>
                      </a:lnTo>
                      <a:lnTo>
                        <a:pt x="2002" y="60"/>
                      </a:lnTo>
                      <a:lnTo>
                        <a:pt x="2002" y="60"/>
                      </a:lnTo>
                      <a:lnTo>
                        <a:pt x="1998" y="58"/>
                      </a:lnTo>
                      <a:lnTo>
                        <a:pt x="1992" y="56"/>
                      </a:lnTo>
                      <a:lnTo>
                        <a:pt x="1992" y="56"/>
                      </a:lnTo>
                      <a:lnTo>
                        <a:pt x="1992" y="52"/>
                      </a:lnTo>
                      <a:lnTo>
                        <a:pt x="1994" y="52"/>
                      </a:lnTo>
                      <a:lnTo>
                        <a:pt x="1996" y="52"/>
                      </a:lnTo>
                      <a:lnTo>
                        <a:pt x="1996" y="48"/>
                      </a:lnTo>
                      <a:lnTo>
                        <a:pt x="1996" y="48"/>
                      </a:lnTo>
                      <a:lnTo>
                        <a:pt x="1994" y="46"/>
                      </a:lnTo>
                      <a:lnTo>
                        <a:pt x="1988" y="48"/>
                      </a:lnTo>
                      <a:lnTo>
                        <a:pt x="1984" y="50"/>
                      </a:lnTo>
                      <a:lnTo>
                        <a:pt x="1978" y="50"/>
                      </a:lnTo>
                      <a:lnTo>
                        <a:pt x="1978" y="50"/>
                      </a:lnTo>
                      <a:lnTo>
                        <a:pt x="1988" y="40"/>
                      </a:lnTo>
                      <a:lnTo>
                        <a:pt x="2004" y="32"/>
                      </a:lnTo>
                      <a:lnTo>
                        <a:pt x="2022" y="30"/>
                      </a:lnTo>
                      <a:lnTo>
                        <a:pt x="2030" y="30"/>
                      </a:lnTo>
                      <a:lnTo>
                        <a:pt x="2038" y="30"/>
                      </a:lnTo>
                      <a:lnTo>
                        <a:pt x="2038" y="30"/>
                      </a:lnTo>
                      <a:lnTo>
                        <a:pt x="2076" y="20"/>
                      </a:lnTo>
                      <a:lnTo>
                        <a:pt x="2118" y="10"/>
                      </a:lnTo>
                      <a:lnTo>
                        <a:pt x="2164" y="4"/>
                      </a:lnTo>
                      <a:lnTo>
                        <a:pt x="2210" y="0"/>
                      </a:lnTo>
                      <a:lnTo>
                        <a:pt x="2210" y="0"/>
                      </a:lnTo>
                      <a:lnTo>
                        <a:pt x="2212" y="4"/>
                      </a:lnTo>
                      <a:lnTo>
                        <a:pt x="2212" y="8"/>
                      </a:lnTo>
                      <a:lnTo>
                        <a:pt x="2210" y="18"/>
                      </a:lnTo>
                      <a:lnTo>
                        <a:pt x="2210" y="18"/>
                      </a:lnTo>
                      <a:lnTo>
                        <a:pt x="2204" y="16"/>
                      </a:lnTo>
                      <a:lnTo>
                        <a:pt x="2200" y="18"/>
                      </a:lnTo>
                      <a:lnTo>
                        <a:pt x="2194" y="22"/>
                      </a:lnTo>
                      <a:lnTo>
                        <a:pt x="2188" y="26"/>
                      </a:lnTo>
                      <a:lnTo>
                        <a:pt x="2186" y="28"/>
                      </a:lnTo>
                      <a:lnTo>
                        <a:pt x="2182" y="28"/>
                      </a:lnTo>
                      <a:lnTo>
                        <a:pt x="2182" y="28"/>
                      </a:lnTo>
                      <a:lnTo>
                        <a:pt x="2186" y="32"/>
                      </a:lnTo>
                      <a:lnTo>
                        <a:pt x="2194" y="34"/>
                      </a:lnTo>
                      <a:lnTo>
                        <a:pt x="2202" y="34"/>
                      </a:lnTo>
                      <a:lnTo>
                        <a:pt x="2210" y="36"/>
                      </a:lnTo>
                      <a:lnTo>
                        <a:pt x="2210" y="36"/>
                      </a:lnTo>
                      <a:lnTo>
                        <a:pt x="2224" y="28"/>
                      </a:lnTo>
                      <a:lnTo>
                        <a:pt x="2242" y="22"/>
                      </a:lnTo>
                      <a:lnTo>
                        <a:pt x="2262" y="18"/>
                      </a:lnTo>
                      <a:lnTo>
                        <a:pt x="2280" y="18"/>
                      </a:lnTo>
                      <a:lnTo>
                        <a:pt x="2280" y="18"/>
                      </a:lnTo>
                      <a:lnTo>
                        <a:pt x="2280" y="20"/>
                      </a:lnTo>
                      <a:lnTo>
                        <a:pt x="2280" y="22"/>
                      </a:lnTo>
                      <a:lnTo>
                        <a:pt x="2280" y="22"/>
                      </a:lnTo>
                      <a:lnTo>
                        <a:pt x="2304" y="18"/>
                      </a:lnTo>
                      <a:lnTo>
                        <a:pt x="2304" y="18"/>
                      </a:lnTo>
                      <a:lnTo>
                        <a:pt x="2298" y="28"/>
                      </a:lnTo>
                      <a:lnTo>
                        <a:pt x="2290" y="38"/>
                      </a:lnTo>
                      <a:lnTo>
                        <a:pt x="2290" y="38"/>
                      </a:lnTo>
                      <a:lnTo>
                        <a:pt x="2280" y="36"/>
                      </a:lnTo>
                      <a:lnTo>
                        <a:pt x="2272" y="36"/>
                      </a:lnTo>
                      <a:lnTo>
                        <a:pt x="2252" y="40"/>
                      </a:lnTo>
                      <a:lnTo>
                        <a:pt x="2252" y="40"/>
                      </a:lnTo>
                      <a:lnTo>
                        <a:pt x="2254" y="44"/>
                      </a:lnTo>
                      <a:lnTo>
                        <a:pt x="2258" y="44"/>
                      </a:lnTo>
                      <a:lnTo>
                        <a:pt x="2266" y="46"/>
                      </a:lnTo>
                      <a:lnTo>
                        <a:pt x="2274" y="46"/>
                      </a:lnTo>
                      <a:lnTo>
                        <a:pt x="2278" y="48"/>
                      </a:lnTo>
                      <a:lnTo>
                        <a:pt x="2280" y="50"/>
                      </a:lnTo>
                      <a:lnTo>
                        <a:pt x="2280" y="50"/>
                      </a:lnTo>
                      <a:lnTo>
                        <a:pt x="2288" y="48"/>
                      </a:lnTo>
                      <a:lnTo>
                        <a:pt x="2298" y="46"/>
                      </a:lnTo>
                      <a:lnTo>
                        <a:pt x="2322" y="44"/>
                      </a:lnTo>
                      <a:lnTo>
                        <a:pt x="2348" y="46"/>
                      </a:lnTo>
                      <a:lnTo>
                        <a:pt x="2372" y="50"/>
                      </a:lnTo>
                      <a:lnTo>
                        <a:pt x="2372" y="50"/>
                      </a:lnTo>
                      <a:lnTo>
                        <a:pt x="2370" y="52"/>
                      </a:lnTo>
                      <a:lnTo>
                        <a:pt x="2366" y="54"/>
                      </a:lnTo>
                      <a:lnTo>
                        <a:pt x="2364" y="56"/>
                      </a:lnTo>
                      <a:lnTo>
                        <a:pt x="2362" y="58"/>
                      </a:lnTo>
                      <a:lnTo>
                        <a:pt x="2362" y="58"/>
                      </a:lnTo>
                      <a:lnTo>
                        <a:pt x="2364" y="62"/>
                      </a:lnTo>
                      <a:lnTo>
                        <a:pt x="2368" y="64"/>
                      </a:lnTo>
                      <a:lnTo>
                        <a:pt x="2376" y="68"/>
                      </a:lnTo>
                      <a:lnTo>
                        <a:pt x="2386" y="70"/>
                      </a:lnTo>
                      <a:lnTo>
                        <a:pt x="2394" y="74"/>
                      </a:lnTo>
                      <a:lnTo>
                        <a:pt x="2394" y="74"/>
                      </a:lnTo>
                      <a:lnTo>
                        <a:pt x="2392" y="76"/>
                      </a:lnTo>
                      <a:lnTo>
                        <a:pt x="2388" y="76"/>
                      </a:lnTo>
                      <a:lnTo>
                        <a:pt x="2388" y="76"/>
                      </a:lnTo>
                      <a:lnTo>
                        <a:pt x="2394" y="82"/>
                      </a:lnTo>
                      <a:lnTo>
                        <a:pt x="2402" y="86"/>
                      </a:lnTo>
                      <a:lnTo>
                        <a:pt x="2402" y="86"/>
                      </a:lnTo>
                      <a:lnTo>
                        <a:pt x="2400" y="88"/>
                      </a:lnTo>
                      <a:lnTo>
                        <a:pt x="2396" y="88"/>
                      </a:lnTo>
                      <a:lnTo>
                        <a:pt x="2396" y="88"/>
                      </a:lnTo>
                      <a:lnTo>
                        <a:pt x="2398" y="90"/>
                      </a:lnTo>
                      <a:lnTo>
                        <a:pt x="2396" y="92"/>
                      </a:lnTo>
                      <a:lnTo>
                        <a:pt x="2396" y="92"/>
                      </a:lnTo>
                      <a:lnTo>
                        <a:pt x="2402" y="96"/>
                      </a:lnTo>
                      <a:lnTo>
                        <a:pt x="2408" y="98"/>
                      </a:lnTo>
                      <a:lnTo>
                        <a:pt x="2408" y="98"/>
                      </a:lnTo>
                      <a:lnTo>
                        <a:pt x="2404" y="100"/>
                      </a:lnTo>
                      <a:lnTo>
                        <a:pt x="2400" y="102"/>
                      </a:lnTo>
                      <a:lnTo>
                        <a:pt x="2390" y="102"/>
                      </a:lnTo>
                      <a:lnTo>
                        <a:pt x="2382" y="104"/>
                      </a:lnTo>
                      <a:lnTo>
                        <a:pt x="2376" y="106"/>
                      </a:lnTo>
                      <a:lnTo>
                        <a:pt x="2374" y="110"/>
                      </a:lnTo>
                      <a:lnTo>
                        <a:pt x="2374" y="110"/>
                      </a:lnTo>
                      <a:lnTo>
                        <a:pt x="2370" y="108"/>
                      </a:lnTo>
                      <a:lnTo>
                        <a:pt x="2364" y="108"/>
                      </a:lnTo>
                      <a:lnTo>
                        <a:pt x="2352" y="108"/>
                      </a:lnTo>
                      <a:lnTo>
                        <a:pt x="2352" y="108"/>
                      </a:lnTo>
                      <a:lnTo>
                        <a:pt x="2350" y="112"/>
                      </a:lnTo>
                      <a:lnTo>
                        <a:pt x="2344" y="116"/>
                      </a:lnTo>
                      <a:lnTo>
                        <a:pt x="2328" y="120"/>
                      </a:lnTo>
                      <a:lnTo>
                        <a:pt x="2320" y="122"/>
                      </a:lnTo>
                      <a:lnTo>
                        <a:pt x="2312" y="124"/>
                      </a:lnTo>
                      <a:lnTo>
                        <a:pt x="2308" y="128"/>
                      </a:lnTo>
                      <a:lnTo>
                        <a:pt x="2306" y="134"/>
                      </a:lnTo>
                      <a:lnTo>
                        <a:pt x="2306" y="134"/>
                      </a:lnTo>
                      <a:lnTo>
                        <a:pt x="2284" y="136"/>
                      </a:lnTo>
                      <a:lnTo>
                        <a:pt x="2276" y="140"/>
                      </a:lnTo>
                      <a:lnTo>
                        <a:pt x="2272" y="142"/>
                      </a:lnTo>
                      <a:lnTo>
                        <a:pt x="2270" y="146"/>
                      </a:lnTo>
                      <a:lnTo>
                        <a:pt x="2270" y="146"/>
                      </a:lnTo>
                      <a:lnTo>
                        <a:pt x="2254" y="146"/>
                      </a:lnTo>
                      <a:lnTo>
                        <a:pt x="2242" y="148"/>
                      </a:lnTo>
                      <a:lnTo>
                        <a:pt x="2218" y="156"/>
                      </a:lnTo>
                      <a:lnTo>
                        <a:pt x="2218" y="156"/>
                      </a:lnTo>
                      <a:lnTo>
                        <a:pt x="2228" y="156"/>
                      </a:lnTo>
                      <a:lnTo>
                        <a:pt x="2246" y="160"/>
                      </a:lnTo>
                      <a:lnTo>
                        <a:pt x="2256" y="164"/>
                      </a:lnTo>
                      <a:lnTo>
                        <a:pt x="2254" y="164"/>
                      </a:lnTo>
                      <a:lnTo>
                        <a:pt x="2244" y="166"/>
                      </a:lnTo>
                      <a:lnTo>
                        <a:pt x="2244" y="166"/>
                      </a:lnTo>
                      <a:lnTo>
                        <a:pt x="2252" y="170"/>
                      </a:lnTo>
                      <a:lnTo>
                        <a:pt x="2262" y="174"/>
                      </a:lnTo>
                      <a:lnTo>
                        <a:pt x="2272" y="176"/>
                      </a:lnTo>
                      <a:lnTo>
                        <a:pt x="2280" y="180"/>
                      </a:lnTo>
                      <a:lnTo>
                        <a:pt x="2280" y="180"/>
                      </a:lnTo>
                      <a:lnTo>
                        <a:pt x="2276" y="182"/>
                      </a:lnTo>
                      <a:lnTo>
                        <a:pt x="2270" y="182"/>
                      </a:lnTo>
                      <a:lnTo>
                        <a:pt x="2258" y="178"/>
                      </a:lnTo>
                      <a:lnTo>
                        <a:pt x="2258" y="178"/>
                      </a:lnTo>
                      <a:lnTo>
                        <a:pt x="2256" y="180"/>
                      </a:lnTo>
                      <a:lnTo>
                        <a:pt x="2258" y="182"/>
                      </a:lnTo>
                      <a:lnTo>
                        <a:pt x="2260" y="184"/>
                      </a:lnTo>
                      <a:lnTo>
                        <a:pt x="2260" y="186"/>
                      </a:lnTo>
                      <a:lnTo>
                        <a:pt x="2260" y="186"/>
                      </a:lnTo>
                      <a:lnTo>
                        <a:pt x="2266" y="186"/>
                      </a:lnTo>
                      <a:lnTo>
                        <a:pt x="2274" y="186"/>
                      </a:lnTo>
                      <a:lnTo>
                        <a:pt x="2282" y="188"/>
                      </a:lnTo>
                      <a:lnTo>
                        <a:pt x="2290" y="188"/>
                      </a:lnTo>
                      <a:lnTo>
                        <a:pt x="2290" y="188"/>
                      </a:lnTo>
                      <a:lnTo>
                        <a:pt x="2280" y="192"/>
                      </a:lnTo>
                      <a:lnTo>
                        <a:pt x="2264" y="192"/>
                      </a:lnTo>
                      <a:lnTo>
                        <a:pt x="2248" y="194"/>
                      </a:lnTo>
                      <a:lnTo>
                        <a:pt x="2232" y="196"/>
                      </a:lnTo>
                      <a:lnTo>
                        <a:pt x="2232" y="196"/>
                      </a:lnTo>
                      <a:lnTo>
                        <a:pt x="2238" y="198"/>
                      </a:lnTo>
                      <a:lnTo>
                        <a:pt x="2244" y="200"/>
                      </a:lnTo>
                      <a:lnTo>
                        <a:pt x="2252" y="198"/>
                      </a:lnTo>
                      <a:lnTo>
                        <a:pt x="2260" y="200"/>
                      </a:lnTo>
                      <a:lnTo>
                        <a:pt x="2260" y="200"/>
                      </a:lnTo>
                      <a:lnTo>
                        <a:pt x="2258" y="202"/>
                      </a:lnTo>
                      <a:lnTo>
                        <a:pt x="2256" y="202"/>
                      </a:lnTo>
                      <a:lnTo>
                        <a:pt x="2248" y="202"/>
                      </a:lnTo>
                      <a:lnTo>
                        <a:pt x="2238" y="204"/>
                      </a:lnTo>
                      <a:lnTo>
                        <a:pt x="2232" y="206"/>
                      </a:lnTo>
                      <a:lnTo>
                        <a:pt x="2232" y="206"/>
                      </a:lnTo>
                      <a:lnTo>
                        <a:pt x="2234" y="208"/>
                      </a:lnTo>
                      <a:lnTo>
                        <a:pt x="2240" y="208"/>
                      </a:lnTo>
                      <a:lnTo>
                        <a:pt x="2252" y="208"/>
                      </a:lnTo>
                      <a:lnTo>
                        <a:pt x="2252" y="208"/>
                      </a:lnTo>
                      <a:lnTo>
                        <a:pt x="2252" y="212"/>
                      </a:lnTo>
                      <a:lnTo>
                        <a:pt x="2250" y="214"/>
                      </a:lnTo>
                      <a:lnTo>
                        <a:pt x="2242" y="218"/>
                      </a:lnTo>
                      <a:lnTo>
                        <a:pt x="2234" y="218"/>
                      </a:lnTo>
                      <a:lnTo>
                        <a:pt x="2226" y="220"/>
                      </a:lnTo>
                      <a:lnTo>
                        <a:pt x="2226" y="220"/>
                      </a:lnTo>
                      <a:lnTo>
                        <a:pt x="2220" y="226"/>
                      </a:lnTo>
                      <a:lnTo>
                        <a:pt x="2214" y="228"/>
                      </a:lnTo>
                      <a:lnTo>
                        <a:pt x="2198" y="234"/>
                      </a:lnTo>
                      <a:lnTo>
                        <a:pt x="2198" y="234"/>
                      </a:lnTo>
                      <a:lnTo>
                        <a:pt x="2198" y="238"/>
                      </a:lnTo>
                      <a:lnTo>
                        <a:pt x="2200" y="238"/>
                      </a:lnTo>
                      <a:lnTo>
                        <a:pt x="2206" y="238"/>
                      </a:lnTo>
                      <a:lnTo>
                        <a:pt x="2206" y="238"/>
                      </a:lnTo>
                      <a:lnTo>
                        <a:pt x="2202" y="242"/>
                      </a:lnTo>
                      <a:lnTo>
                        <a:pt x="2198" y="246"/>
                      </a:lnTo>
                      <a:lnTo>
                        <a:pt x="2188" y="248"/>
                      </a:lnTo>
                      <a:lnTo>
                        <a:pt x="2176" y="250"/>
                      </a:lnTo>
                      <a:lnTo>
                        <a:pt x="2164" y="248"/>
                      </a:lnTo>
                      <a:lnTo>
                        <a:pt x="2154" y="248"/>
                      </a:lnTo>
                      <a:lnTo>
                        <a:pt x="2142" y="248"/>
                      </a:lnTo>
                      <a:lnTo>
                        <a:pt x="2134" y="250"/>
                      </a:lnTo>
                      <a:lnTo>
                        <a:pt x="2132" y="254"/>
                      </a:lnTo>
                      <a:lnTo>
                        <a:pt x="2130" y="258"/>
                      </a:lnTo>
                      <a:lnTo>
                        <a:pt x="2130" y="258"/>
                      </a:lnTo>
                      <a:lnTo>
                        <a:pt x="2132" y="262"/>
                      </a:lnTo>
                      <a:lnTo>
                        <a:pt x="2136" y="268"/>
                      </a:lnTo>
                      <a:lnTo>
                        <a:pt x="2142" y="270"/>
                      </a:lnTo>
                      <a:lnTo>
                        <a:pt x="2150" y="270"/>
                      </a:lnTo>
                      <a:lnTo>
                        <a:pt x="2150" y="270"/>
                      </a:lnTo>
                      <a:lnTo>
                        <a:pt x="2120" y="284"/>
                      </a:lnTo>
                      <a:lnTo>
                        <a:pt x="2120" y="284"/>
                      </a:lnTo>
                      <a:lnTo>
                        <a:pt x="2122" y="286"/>
                      </a:lnTo>
                      <a:lnTo>
                        <a:pt x="2124" y="286"/>
                      </a:lnTo>
                      <a:lnTo>
                        <a:pt x="2124" y="288"/>
                      </a:lnTo>
                      <a:lnTo>
                        <a:pt x="2124" y="288"/>
                      </a:lnTo>
                      <a:lnTo>
                        <a:pt x="2130" y="286"/>
                      </a:lnTo>
                      <a:lnTo>
                        <a:pt x="2136" y="284"/>
                      </a:lnTo>
                      <a:lnTo>
                        <a:pt x="2150" y="284"/>
                      </a:lnTo>
                      <a:lnTo>
                        <a:pt x="2180" y="286"/>
                      </a:lnTo>
                      <a:lnTo>
                        <a:pt x="2180" y="286"/>
                      </a:lnTo>
                      <a:lnTo>
                        <a:pt x="2178" y="284"/>
                      </a:lnTo>
                      <a:lnTo>
                        <a:pt x="2174" y="284"/>
                      </a:lnTo>
                      <a:lnTo>
                        <a:pt x="2174" y="284"/>
                      </a:lnTo>
                      <a:lnTo>
                        <a:pt x="2174" y="282"/>
                      </a:lnTo>
                      <a:lnTo>
                        <a:pt x="2178" y="282"/>
                      </a:lnTo>
                      <a:lnTo>
                        <a:pt x="2178" y="282"/>
                      </a:lnTo>
                      <a:lnTo>
                        <a:pt x="2176" y="280"/>
                      </a:lnTo>
                      <a:lnTo>
                        <a:pt x="2174" y="280"/>
                      </a:lnTo>
                      <a:lnTo>
                        <a:pt x="2170" y="282"/>
                      </a:lnTo>
                      <a:lnTo>
                        <a:pt x="2166" y="282"/>
                      </a:lnTo>
                      <a:lnTo>
                        <a:pt x="2164" y="280"/>
                      </a:lnTo>
                      <a:lnTo>
                        <a:pt x="2164" y="280"/>
                      </a:lnTo>
                      <a:lnTo>
                        <a:pt x="2170" y="278"/>
                      </a:lnTo>
                      <a:lnTo>
                        <a:pt x="2176" y="276"/>
                      </a:lnTo>
                      <a:lnTo>
                        <a:pt x="2190" y="276"/>
                      </a:lnTo>
                      <a:lnTo>
                        <a:pt x="2202" y="280"/>
                      </a:lnTo>
                      <a:lnTo>
                        <a:pt x="2208" y="282"/>
                      </a:lnTo>
                      <a:lnTo>
                        <a:pt x="2212" y="286"/>
                      </a:lnTo>
                      <a:lnTo>
                        <a:pt x="2212" y="286"/>
                      </a:lnTo>
                      <a:lnTo>
                        <a:pt x="2200" y="288"/>
                      </a:lnTo>
                      <a:lnTo>
                        <a:pt x="2188" y="290"/>
                      </a:lnTo>
                      <a:lnTo>
                        <a:pt x="2168" y="298"/>
                      </a:lnTo>
                      <a:lnTo>
                        <a:pt x="2168" y="298"/>
                      </a:lnTo>
                      <a:lnTo>
                        <a:pt x="2168" y="300"/>
                      </a:lnTo>
                      <a:lnTo>
                        <a:pt x="2172" y="302"/>
                      </a:lnTo>
                      <a:lnTo>
                        <a:pt x="2172" y="302"/>
                      </a:lnTo>
                      <a:lnTo>
                        <a:pt x="2160" y="308"/>
                      </a:lnTo>
                      <a:lnTo>
                        <a:pt x="2150" y="314"/>
                      </a:lnTo>
                      <a:lnTo>
                        <a:pt x="2150" y="314"/>
                      </a:lnTo>
                      <a:lnTo>
                        <a:pt x="2158" y="318"/>
                      </a:lnTo>
                      <a:lnTo>
                        <a:pt x="2166" y="320"/>
                      </a:lnTo>
                      <a:lnTo>
                        <a:pt x="2166" y="320"/>
                      </a:lnTo>
                      <a:lnTo>
                        <a:pt x="2166" y="324"/>
                      </a:lnTo>
                      <a:lnTo>
                        <a:pt x="2164" y="326"/>
                      </a:lnTo>
                      <a:lnTo>
                        <a:pt x="2162" y="326"/>
                      </a:lnTo>
                      <a:lnTo>
                        <a:pt x="2162" y="328"/>
                      </a:lnTo>
                      <a:lnTo>
                        <a:pt x="2162" y="328"/>
                      </a:lnTo>
                      <a:lnTo>
                        <a:pt x="2174" y="328"/>
                      </a:lnTo>
                      <a:lnTo>
                        <a:pt x="2188" y="326"/>
                      </a:lnTo>
                      <a:lnTo>
                        <a:pt x="2202" y="324"/>
                      </a:lnTo>
                      <a:lnTo>
                        <a:pt x="2208" y="324"/>
                      </a:lnTo>
                      <a:lnTo>
                        <a:pt x="2212" y="326"/>
                      </a:lnTo>
                      <a:lnTo>
                        <a:pt x="2212" y="326"/>
                      </a:lnTo>
                      <a:lnTo>
                        <a:pt x="2208" y="332"/>
                      </a:lnTo>
                      <a:lnTo>
                        <a:pt x="2202" y="336"/>
                      </a:lnTo>
                      <a:lnTo>
                        <a:pt x="2194" y="338"/>
                      </a:lnTo>
                      <a:lnTo>
                        <a:pt x="2184" y="340"/>
                      </a:lnTo>
                      <a:lnTo>
                        <a:pt x="2164" y="344"/>
                      </a:lnTo>
                      <a:lnTo>
                        <a:pt x="2144" y="348"/>
                      </a:lnTo>
                      <a:lnTo>
                        <a:pt x="2144" y="348"/>
                      </a:lnTo>
                      <a:lnTo>
                        <a:pt x="2150" y="350"/>
                      </a:lnTo>
                      <a:lnTo>
                        <a:pt x="2156" y="350"/>
                      </a:lnTo>
                      <a:lnTo>
                        <a:pt x="2168" y="348"/>
                      </a:lnTo>
                      <a:lnTo>
                        <a:pt x="2180" y="344"/>
                      </a:lnTo>
                      <a:lnTo>
                        <a:pt x="2192" y="342"/>
                      </a:lnTo>
                      <a:lnTo>
                        <a:pt x="2192" y="342"/>
                      </a:lnTo>
                      <a:lnTo>
                        <a:pt x="2198" y="344"/>
                      </a:lnTo>
                      <a:lnTo>
                        <a:pt x="2206" y="346"/>
                      </a:lnTo>
                      <a:lnTo>
                        <a:pt x="2220" y="344"/>
                      </a:lnTo>
                      <a:lnTo>
                        <a:pt x="2236" y="342"/>
                      </a:lnTo>
                      <a:lnTo>
                        <a:pt x="2250" y="342"/>
                      </a:lnTo>
                      <a:lnTo>
                        <a:pt x="2250" y="342"/>
                      </a:lnTo>
                      <a:lnTo>
                        <a:pt x="2248" y="340"/>
                      </a:lnTo>
                      <a:lnTo>
                        <a:pt x="2244" y="340"/>
                      </a:lnTo>
                      <a:lnTo>
                        <a:pt x="2236" y="340"/>
                      </a:lnTo>
                      <a:lnTo>
                        <a:pt x="2236" y="340"/>
                      </a:lnTo>
                      <a:lnTo>
                        <a:pt x="2248" y="336"/>
                      </a:lnTo>
                      <a:lnTo>
                        <a:pt x="2262" y="334"/>
                      </a:lnTo>
                      <a:lnTo>
                        <a:pt x="2276" y="332"/>
                      </a:lnTo>
                      <a:lnTo>
                        <a:pt x="2288" y="328"/>
                      </a:lnTo>
                      <a:lnTo>
                        <a:pt x="2288" y="328"/>
                      </a:lnTo>
                      <a:lnTo>
                        <a:pt x="2292" y="324"/>
                      </a:lnTo>
                      <a:lnTo>
                        <a:pt x="2294" y="318"/>
                      </a:lnTo>
                      <a:lnTo>
                        <a:pt x="2294" y="318"/>
                      </a:lnTo>
                      <a:lnTo>
                        <a:pt x="2318" y="312"/>
                      </a:lnTo>
                      <a:lnTo>
                        <a:pt x="2342" y="308"/>
                      </a:lnTo>
                      <a:lnTo>
                        <a:pt x="2390" y="304"/>
                      </a:lnTo>
                      <a:lnTo>
                        <a:pt x="2390" y="304"/>
                      </a:lnTo>
                      <a:lnTo>
                        <a:pt x="2410" y="300"/>
                      </a:lnTo>
                      <a:lnTo>
                        <a:pt x="2432" y="296"/>
                      </a:lnTo>
                      <a:lnTo>
                        <a:pt x="2472" y="288"/>
                      </a:lnTo>
                      <a:lnTo>
                        <a:pt x="2492" y="282"/>
                      </a:lnTo>
                      <a:lnTo>
                        <a:pt x="2512" y="280"/>
                      </a:lnTo>
                      <a:lnTo>
                        <a:pt x="2534" y="278"/>
                      </a:lnTo>
                      <a:lnTo>
                        <a:pt x="2554" y="278"/>
                      </a:lnTo>
                      <a:lnTo>
                        <a:pt x="2554" y="278"/>
                      </a:lnTo>
                      <a:lnTo>
                        <a:pt x="2548" y="282"/>
                      </a:lnTo>
                      <a:lnTo>
                        <a:pt x="2552" y="288"/>
                      </a:lnTo>
                      <a:lnTo>
                        <a:pt x="2552" y="288"/>
                      </a:lnTo>
                      <a:lnTo>
                        <a:pt x="2534" y="292"/>
                      </a:lnTo>
                      <a:lnTo>
                        <a:pt x="2514" y="294"/>
                      </a:lnTo>
                      <a:lnTo>
                        <a:pt x="2494" y="296"/>
                      </a:lnTo>
                      <a:lnTo>
                        <a:pt x="2474" y="300"/>
                      </a:lnTo>
                      <a:lnTo>
                        <a:pt x="2474" y="300"/>
                      </a:lnTo>
                      <a:lnTo>
                        <a:pt x="2476" y="296"/>
                      </a:lnTo>
                      <a:lnTo>
                        <a:pt x="2474" y="294"/>
                      </a:lnTo>
                      <a:lnTo>
                        <a:pt x="2474" y="294"/>
                      </a:lnTo>
                      <a:lnTo>
                        <a:pt x="2438" y="300"/>
                      </a:lnTo>
                      <a:lnTo>
                        <a:pt x="2402" y="310"/>
                      </a:lnTo>
                      <a:lnTo>
                        <a:pt x="2370" y="320"/>
                      </a:lnTo>
                      <a:lnTo>
                        <a:pt x="2336" y="334"/>
                      </a:lnTo>
                      <a:lnTo>
                        <a:pt x="2336" y="334"/>
                      </a:lnTo>
                      <a:lnTo>
                        <a:pt x="2328" y="332"/>
                      </a:lnTo>
                      <a:lnTo>
                        <a:pt x="2316" y="332"/>
                      </a:lnTo>
                      <a:lnTo>
                        <a:pt x="2306" y="336"/>
                      </a:lnTo>
                      <a:lnTo>
                        <a:pt x="2296" y="340"/>
                      </a:lnTo>
                      <a:lnTo>
                        <a:pt x="2296" y="340"/>
                      </a:lnTo>
                      <a:lnTo>
                        <a:pt x="2298" y="342"/>
                      </a:lnTo>
                      <a:lnTo>
                        <a:pt x="2300" y="342"/>
                      </a:lnTo>
                      <a:lnTo>
                        <a:pt x="2302" y="340"/>
                      </a:lnTo>
                      <a:lnTo>
                        <a:pt x="2306" y="340"/>
                      </a:lnTo>
                      <a:lnTo>
                        <a:pt x="2306" y="340"/>
                      </a:lnTo>
                      <a:lnTo>
                        <a:pt x="2302" y="344"/>
                      </a:lnTo>
                      <a:lnTo>
                        <a:pt x="2300" y="348"/>
                      </a:lnTo>
                      <a:lnTo>
                        <a:pt x="2300" y="348"/>
                      </a:lnTo>
                      <a:lnTo>
                        <a:pt x="2292" y="348"/>
                      </a:lnTo>
                      <a:lnTo>
                        <a:pt x="2284" y="348"/>
                      </a:lnTo>
                      <a:lnTo>
                        <a:pt x="2270" y="352"/>
                      </a:lnTo>
                      <a:lnTo>
                        <a:pt x="2252" y="358"/>
                      </a:lnTo>
                      <a:lnTo>
                        <a:pt x="2234" y="362"/>
                      </a:lnTo>
                      <a:lnTo>
                        <a:pt x="2234" y="362"/>
                      </a:lnTo>
                      <a:lnTo>
                        <a:pt x="2248" y="362"/>
                      </a:lnTo>
                      <a:lnTo>
                        <a:pt x="2262" y="360"/>
                      </a:lnTo>
                      <a:lnTo>
                        <a:pt x="2278" y="356"/>
                      </a:lnTo>
                      <a:lnTo>
                        <a:pt x="2294" y="356"/>
                      </a:lnTo>
                      <a:lnTo>
                        <a:pt x="2294" y="356"/>
                      </a:lnTo>
                      <a:lnTo>
                        <a:pt x="2282" y="362"/>
                      </a:lnTo>
                      <a:lnTo>
                        <a:pt x="2270" y="368"/>
                      </a:lnTo>
                      <a:lnTo>
                        <a:pt x="2256" y="372"/>
                      </a:lnTo>
                      <a:lnTo>
                        <a:pt x="2240" y="376"/>
                      </a:lnTo>
                      <a:lnTo>
                        <a:pt x="2240" y="376"/>
                      </a:lnTo>
                      <a:lnTo>
                        <a:pt x="2242" y="374"/>
                      </a:lnTo>
                      <a:lnTo>
                        <a:pt x="2244" y="374"/>
                      </a:lnTo>
                      <a:lnTo>
                        <a:pt x="2244" y="374"/>
                      </a:lnTo>
                      <a:lnTo>
                        <a:pt x="2236" y="374"/>
                      </a:lnTo>
                      <a:lnTo>
                        <a:pt x="2230" y="376"/>
                      </a:lnTo>
                      <a:lnTo>
                        <a:pt x="2214" y="382"/>
                      </a:lnTo>
                      <a:lnTo>
                        <a:pt x="2198" y="388"/>
                      </a:lnTo>
                      <a:lnTo>
                        <a:pt x="2184" y="394"/>
                      </a:lnTo>
                      <a:lnTo>
                        <a:pt x="2184" y="394"/>
                      </a:lnTo>
                      <a:lnTo>
                        <a:pt x="2192" y="396"/>
                      </a:lnTo>
                      <a:lnTo>
                        <a:pt x="2202" y="396"/>
                      </a:lnTo>
                      <a:lnTo>
                        <a:pt x="2216" y="392"/>
                      </a:lnTo>
                      <a:lnTo>
                        <a:pt x="2232" y="386"/>
                      </a:lnTo>
                      <a:lnTo>
                        <a:pt x="2248" y="380"/>
                      </a:lnTo>
                      <a:lnTo>
                        <a:pt x="2248" y="380"/>
                      </a:lnTo>
                      <a:lnTo>
                        <a:pt x="2250" y="382"/>
                      </a:lnTo>
                      <a:lnTo>
                        <a:pt x="2248" y="382"/>
                      </a:lnTo>
                      <a:lnTo>
                        <a:pt x="2246" y="384"/>
                      </a:lnTo>
                      <a:lnTo>
                        <a:pt x="2234" y="386"/>
                      </a:lnTo>
                      <a:lnTo>
                        <a:pt x="2234" y="386"/>
                      </a:lnTo>
                      <a:lnTo>
                        <a:pt x="2242" y="388"/>
                      </a:lnTo>
                      <a:lnTo>
                        <a:pt x="2250" y="386"/>
                      </a:lnTo>
                      <a:lnTo>
                        <a:pt x="2268" y="382"/>
                      </a:lnTo>
                      <a:lnTo>
                        <a:pt x="2288" y="378"/>
                      </a:lnTo>
                      <a:lnTo>
                        <a:pt x="2296" y="378"/>
                      </a:lnTo>
                      <a:lnTo>
                        <a:pt x="2304" y="378"/>
                      </a:lnTo>
                      <a:lnTo>
                        <a:pt x="2304" y="378"/>
                      </a:lnTo>
                      <a:lnTo>
                        <a:pt x="2314" y="372"/>
                      </a:lnTo>
                      <a:lnTo>
                        <a:pt x="2326" y="366"/>
                      </a:lnTo>
                      <a:lnTo>
                        <a:pt x="2340" y="364"/>
                      </a:lnTo>
                      <a:lnTo>
                        <a:pt x="2346" y="364"/>
                      </a:lnTo>
                      <a:lnTo>
                        <a:pt x="2352" y="366"/>
                      </a:lnTo>
                      <a:lnTo>
                        <a:pt x="2352" y="366"/>
                      </a:lnTo>
                      <a:lnTo>
                        <a:pt x="2348" y="370"/>
                      </a:lnTo>
                      <a:lnTo>
                        <a:pt x="2350" y="370"/>
                      </a:lnTo>
                      <a:lnTo>
                        <a:pt x="2352" y="372"/>
                      </a:lnTo>
                      <a:lnTo>
                        <a:pt x="2354" y="376"/>
                      </a:lnTo>
                      <a:lnTo>
                        <a:pt x="2354" y="376"/>
                      </a:lnTo>
                      <a:lnTo>
                        <a:pt x="2346" y="378"/>
                      </a:lnTo>
                      <a:lnTo>
                        <a:pt x="2340" y="380"/>
                      </a:lnTo>
                      <a:lnTo>
                        <a:pt x="2336" y="384"/>
                      </a:lnTo>
                      <a:lnTo>
                        <a:pt x="2332" y="390"/>
                      </a:lnTo>
                      <a:lnTo>
                        <a:pt x="2332" y="390"/>
                      </a:lnTo>
                      <a:lnTo>
                        <a:pt x="2320" y="394"/>
                      </a:lnTo>
                      <a:lnTo>
                        <a:pt x="2308" y="396"/>
                      </a:lnTo>
                      <a:lnTo>
                        <a:pt x="2284" y="398"/>
                      </a:lnTo>
                      <a:lnTo>
                        <a:pt x="2284" y="398"/>
                      </a:lnTo>
                      <a:lnTo>
                        <a:pt x="2280" y="398"/>
                      </a:lnTo>
                      <a:lnTo>
                        <a:pt x="2278" y="400"/>
                      </a:lnTo>
                      <a:lnTo>
                        <a:pt x="2272" y="406"/>
                      </a:lnTo>
                      <a:lnTo>
                        <a:pt x="2272" y="406"/>
                      </a:lnTo>
                      <a:lnTo>
                        <a:pt x="2248" y="416"/>
                      </a:lnTo>
                      <a:lnTo>
                        <a:pt x="2222" y="424"/>
                      </a:lnTo>
                      <a:lnTo>
                        <a:pt x="2194" y="430"/>
                      </a:lnTo>
                      <a:lnTo>
                        <a:pt x="2178" y="430"/>
                      </a:lnTo>
                      <a:lnTo>
                        <a:pt x="2160" y="430"/>
                      </a:lnTo>
                      <a:lnTo>
                        <a:pt x="2160" y="430"/>
                      </a:lnTo>
                      <a:lnTo>
                        <a:pt x="2162" y="428"/>
                      </a:lnTo>
                      <a:lnTo>
                        <a:pt x="2166" y="426"/>
                      </a:lnTo>
                      <a:lnTo>
                        <a:pt x="2170" y="424"/>
                      </a:lnTo>
                      <a:lnTo>
                        <a:pt x="2172" y="420"/>
                      </a:lnTo>
                      <a:lnTo>
                        <a:pt x="2172" y="420"/>
                      </a:lnTo>
                      <a:lnTo>
                        <a:pt x="2158" y="426"/>
                      </a:lnTo>
                      <a:lnTo>
                        <a:pt x="2152" y="430"/>
                      </a:lnTo>
                      <a:lnTo>
                        <a:pt x="2144" y="432"/>
                      </a:lnTo>
                      <a:lnTo>
                        <a:pt x="2144" y="432"/>
                      </a:lnTo>
                      <a:lnTo>
                        <a:pt x="2150" y="428"/>
                      </a:lnTo>
                      <a:lnTo>
                        <a:pt x="2150" y="428"/>
                      </a:lnTo>
                      <a:lnTo>
                        <a:pt x="2150" y="426"/>
                      </a:lnTo>
                      <a:lnTo>
                        <a:pt x="2146" y="426"/>
                      </a:lnTo>
                      <a:lnTo>
                        <a:pt x="2144" y="426"/>
                      </a:lnTo>
                      <a:lnTo>
                        <a:pt x="2142" y="428"/>
                      </a:lnTo>
                      <a:lnTo>
                        <a:pt x="2142" y="428"/>
                      </a:lnTo>
                      <a:lnTo>
                        <a:pt x="2140" y="428"/>
                      </a:lnTo>
                      <a:lnTo>
                        <a:pt x="2142" y="426"/>
                      </a:lnTo>
                      <a:lnTo>
                        <a:pt x="2144" y="424"/>
                      </a:lnTo>
                      <a:lnTo>
                        <a:pt x="2140" y="422"/>
                      </a:lnTo>
                      <a:lnTo>
                        <a:pt x="2140" y="422"/>
                      </a:lnTo>
                      <a:lnTo>
                        <a:pt x="2148" y="418"/>
                      </a:lnTo>
                      <a:lnTo>
                        <a:pt x="2156" y="416"/>
                      </a:lnTo>
                      <a:lnTo>
                        <a:pt x="2156" y="416"/>
                      </a:lnTo>
                      <a:lnTo>
                        <a:pt x="2154" y="414"/>
                      </a:lnTo>
                      <a:lnTo>
                        <a:pt x="2150" y="414"/>
                      </a:lnTo>
                      <a:lnTo>
                        <a:pt x="2148" y="414"/>
                      </a:lnTo>
                      <a:lnTo>
                        <a:pt x="2150" y="410"/>
                      </a:lnTo>
                      <a:lnTo>
                        <a:pt x="2150" y="410"/>
                      </a:lnTo>
                      <a:lnTo>
                        <a:pt x="2134" y="418"/>
                      </a:lnTo>
                      <a:lnTo>
                        <a:pt x="2114" y="422"/>
                      </a:lnTo>
                      <a:lnTo>
                        <a:pt x="2092" y="424"/>
                      </a:lnTo>
                      <a:lnTo>
                        <a:pt x="2070" y="424"/>
                      </a:lnTo>
                      <a:lnTo>
                        <a:pt x="2070" y="424"/>
                      </a:lnTo>
                      <a:lnTo>
                        <a:pt x="2074" y="418"/>
                      </a:lnTo>
                      <a:lnTo>
                        <a:pt x="2082" y="412"/>
                      </a:lnTo>
                      <a:lnTo>
                        <a:pt x="2094" y="404"/>
                      </a:lnTo>
                      <a:lnTo>
                        <a:pt x="2094" y="404"/>
                      </a:lnTo>
                      <a:lnTo>
                        <a:pt x="2094" y="402"/>
                      </a:lnTo>
                      <a:lnTo>
                        <a:pt x="2092" y="402"/>
                      </a:lnTo>
                      <a:lnTo>
                        <a:pt x="2088" y="400"/>
                      </a:lnTo>
                      <a:lnTo>
                        <a:pt x="2088" y="398"/>
                      </a:lnTo>
                      <a:lnTo>
                        <a:pt x="2088" y="398"/>
                      </a:lnTo>
                      <a:lnTo>
                        <a:pt x="2084" y="404"/>
                      </a:lnTo>
                      <a:lnTo>
                        <a:pt x="2076" y="408"/>
                      </a:lnTo>
                      <a:lnTo>
                        <a:pt x="2062" y="416"/>
                      </a:lnTo>
                      <a:lnTo>
                        <a:pt x="2062" y="416"/>
                      </a:lnTo>
                      <a:lnTo>
                        <a:pt x="2064" y="420"/>
                      </a:lnTo>
                      <a:lnTo>
                        <a:pt x="2066" y="424"/>
                      </a:lnTo>
                      <a:lnTo>
                        <a:pt x="2068" y="426"/>
                      </a:lnTo>
                      <a:lnTo>
                        <a:pt x="2070" y="430"/>
                      </a:lnTo>
                      <a:lnTo>
                        <a:pt x="2070" y="430"/>
                      </a:lnTo>
                      <a:lnTo>
                        <a:pt x="2022" y="438"/>
                      </a:lnTo>
                      <a:lnTo>
                        <a:pt x="1998" y="440"/>
                      </a:lnTo>
                      <a:lnTo>
                        <a:pt x="1988" y="440"/>
                      </a:lnTo>
                      <a:lnTo>
                        <a:pt x="1982" y="438"/>
                      </a:lnTo>
                      <a:lnTo>
                        <a:pt x="1982" y="438"/>
                      </a:lnTo>
                      <a:lnTo>
                        <a:pt x="1980" y="436"/>
                      </a:lnTo>
                      <a:lnTo>
                        <a:pt x="1982" y="432"/>
                      </a:lnTo>
                      <a:lnTo>
                        <a:pt x="1990" y="430"/>
                      </a:lnTo>
                      <a:lnTo>
                        <a:pt x="1990" y="430"/>
                      </a:lnTo>
                      <a:lnTo>
                        <a:pt x="1980" y="430"/>
                      </a:lnTo>
                      <a:lnTo>
                        <a:pt x="1972" y="432"/>
                      </a:lnTo>
                      <a:lnTo>
                        <a:pt x="1962" y="436"/>
                      </a:lnTo>
                      <a:lnTo>
                        <a:pt x="1948" y="436"/>
                      </a:lnTo>
                      <a:lnTo>
                        <a:pt x="1948" y="436"/>
                      </a:lnTo>
                      <a:lnTo>
                        <a:pt x="1946" y="432"/>
                      </a:lnTo>
                      <a:lnTo>
                        <a:pt x="1946" y="430"/>
                      </a:lnTo>
                      <a:lnTo>
                        <a:pt x="1946" y="426"/>
                      </a:lnTo>
                      <a:lnTo>
                        <a:pt x="1946" y="426"/>
                      </a:lnTo>
                      <a:lnTo>
                        <a:pt x="1942" y="428"/>
                      </a:lnTo>
                      <a:lnTo>
                        <a:pt x="1940" y="430"/>
                      </a:lnTo>
                      <a:lnTo>
                        <a:pt x="1938" y="436"/>
                      </a:lnTo>
                      <a:lnTo>
                        <a:pt x="1938" y="436"/>
                      </a:lnTo>
                      <a:lnTo>
                        <a:pt x="1924" y="440"/>
                      </a:lnTo>
                      <a:lnTo>
                        <a:pt x="1910" y="444"/>
                      </a:lnTo>
                      <a:lnTo>
                        <a:pt x="1904" y="444"/>
                      </a:lnTo>
                      <a:lnTo>
                        <a:pt x="1898" y="442"/>
                      </a:lnTo>
                      <a:lnTo>
                        <a:pt x="1894" y="440"/>
                      </a:lnTo>
                      <a:lnTo>
                        <a:pt x="1890" y="434"/>
                      </a:lnTo>
                      <a:lnTo>
                        <a:pt x="1890" y="434"/>
                      </a:lnTo>
                      <a:lnTo>
                        <a:pt x="1882" y="438"/>
                      </a:lnTo>
                      <a:lnTo>
                        <a:pt x="1878" y="442"/>
                      </a:lnTo>
                      <a:lnTo>
                        <a:pt x="1878" y="442"/>
                      </a:lnTo>
                      <a:lnTo>
                        <a:pt x="1876" y="440"/>
                      </a:lnTo>
                      <a:lnTo>
                        <a:pt x="1874" y="438"/>
                      </a:lnTo>
                      <a:lnTo>
                        <a:pt x="1866" y="440"/>
                      </a:lnTo>
                      <a:lnTo>
                        <a:pt x="1848" y="444"/>
                      </a:lnTo>
                      <a:lnTo>
                        <a:pt x="1848" y="444"/>
                      </a:lnTo>
                      <a:lnTo>
                        <a:pt x="1850" y="442"/>
                      </a:lnTo>
                      <a:lnTo>
                        <a:pt x="1852" y="442"/>
                      </a:lnTo>
                      <a:lnTo>
                        <a:pt x="1852" y="442"/>
                      </a:lnTo>
                      <a:lnTo>
                        <a:pt x="1800" y="446"/>
                      </a:lnTo>
                      <a:lnTo>
                        <a:pt x="1744" y="454"/>
                      </a:lnTo>
                      <a:lnTo>
                        <a:pt x="1686" y="466"/>
                      </a:lnTo>
                      <a:lnTo>
                        <a:pt x="1658" y="474"/>
                      </a:lnTo>
                      <a:lnTo>
                        <a:pt x="1630" y="484"/>
                      </a:lnTo>
                      <a:lnTo>
                        <a:pt x="1630" y="484"/>
                      </a:lnTo>
                      <a:lnTo>
                        <a:pt x="1628" y="488"/>
                      </a:lnTo>
                      <a:lnTo>
                        <a:pt x="1630" y="490"/>
                      </a:lnTo>
                      <a:lnTo>
                        <a:pt x="1632" y="492"/>
                      </a:lnTo>
                      <a:lnTo>
                        <a:pt x="1632" y="498"/>
                      </a:lnTo>
                      <a:lnTo>
                        <a:pt x="1632" y="498"/>
                      </a:lnTo>
                      <a:lnTo>
                        <a:pt x="1574" y="520"/>
                      </a:lnTo>
                      <a:lnTo>
                        <a:pt x="1518" y="542"/>
                      </a:lnTo>
                      <a:lnTo>
                        <a:pt x="1464" y="568"/>
                      </a:lnTo>
                      <a:lnTo>
                        <a:pt x="1412" y="596"/>
                      </a:lnTo>
                      <a:lnTo>
                        <a:pt x="1412" y="596"/>
                      </a:lnTo>
                      <a:lnTo>
                        <a:pt x="1440" y="582"/>
                      </a:lnTo>
                      <a:lnTo>
                        <a:pt x="1470" y="568"/>
                      </a:lnTo>
                      <a:lnTo>
                        <a:pt x="1530" y="538"/>
                      </a:lnTo>
                      <a:lnTo>
                        <a:pt x="1530" y="538"/>
                      </a:lnTo>
                      <a:lnTo>
                        <a:pt x="1542" y="542"/>
                      </a:lnTo>
                      <a:lnTo>
                        <a:pt x="1548" y="544"/>
                      </a:lnTo>
                      <a:lnTo>
                        <a:pt x="1554" y="548"/>
                      </a:lnTo>
                      <a:lnTo>
                        <a:pt x="1554" y="548"/>
                      </a:lnTo>
                      <a:lnTo>
                        <a:pt x="1548" y="558"/>
                      </a:lnTo>
                      <a:lnTo>
                        <a:pt x="1542" y="566"/>
                      </a:lnTo>
                      <a:lnTo>
                        <a:pt x="1528" y="584"/>
                      </a:lnTo>
                      <a:lnTo>
                        <a:pt x="1512" y="596"/>
                      </a:lnTo>
                      <a:lnTo>
                        <a:pt x="1494" y="608"/>
                      </a:lnTo>
                      <a:lnTo>
                        <a:pt x="1494" y="608"/>
                      </a:lnTo>
                      <a:lnTo>
                        <a:pt x="1494" y="616"/>
                      </a:lnTo>
                      <a:lnTo>
                        <a:pt x="1492" y="622"/>
                      </a:lnTo>
                      <a:lnTo>
                        <a:pt x="1490" y="626"/>
                      </a:lnTo>
                      <a:lnTo>
                        <a:pt x="1486" y="632"/>
                      </a:lnTo>
                      <a:lnTo>
                        <a:pt x="1476" y="642"/>
                      </a:lnTo>
                      <a:lnTo>
                        <a:pt x="1472" y="646"/>
                      </a:lnTo>
                      <a:lnTo>
                        <a:pt x="1470" y="652"/>
                      </a:lnTo>
                      <a:lnTo>
                        <a:pt x="1470" y="652"/>
                      </a:lnTo>
                      <a:lnTo>
                        <a:pt x="1476" y="656"/>
                      </a:lnTo>
                      <a:lnTo>
                        <a:pt x="1478" y="658"/>
                      </a:lnTo>
                      <a:lnTo>
                        <a:pt x="1480" y="666"/>
                      </a:lnTo>
                      <a:lnTo>
                        <a:pt x="1480" y="672"/>
                      </a:lnTo>
                      <a:lnTo>
                        <a:pt x="1482" y="676"/>
                      </a:lnTo>
                      <a:lnTo>
                        <a:pt x="1484" y="676"/>
                      </a:lnTo>
                      <a:lnTo>
                        <a:pt x="1484" y="676"/>
                      </a:lnTo>
                      <a:lnTo>
                        <a:pt x="1470" y="686"/>
                      </a:lnTo>
                      <a:lnTo>
                        <a:pt x="1454" y="692"/>
                      </a:lnTo>
                      <a:lnTo>
                        <a:pt x="1418" y="706"/>
                      </a:lnTo>
                      <a:lnTo>
                        <a:pt x="1418" y="706"/>
                      </a:lnTo>
                      <a:lnTo>
                        <a:pt x="1392" y="718"/>
                      </a:lnTo>
                      <a:lnTo>
                        <a:pt x="1366" y="732"/>
                      </a:lnTo>
                      <a:lnTo>
                        <a:pt x="1342" y="746"/>
                      </a:lnTo>
                      <a:lnTo>
                        <a:pt x="1320" y="764"/>
                      </a:lnTo>
                      <a:lnTo>
                        <a:pt x="1320" y="764"/>
                      </a:lnTo>
                      <a:lnTo>
                        <a:pt x="1316" y="762"/>
                      </a:lnTo>
                      <a:lnTo>
                        <a:pt x="1314" y="762"/>
                      </a:lnTo>
                      <a:lnTo>
                        <a:pt x="1314" y="762"/>
                      </a:lnTo>
                      <a:lnTo>
                        <a:pt x="1304" y="778"/>
                      </a:lnTo>
                      <a:lnTo>
                        <a:pt x="1298" y="786"/>
                      </a:lnTo>
                      <a:lnTo>
                        <a:pt x="1292" y="792"/>
                      </a:lnTo>
                      <a:lnTo>
                        <a:pt x="1284" y="798"/>
                      </a:lnTo>
                      <a:lnTo>
                        <a:pt x="1276" y="802"/>
                      </a:lnTo>
                      <a:lnTo>
                        <a:pt x="1266" y="804"/>
                      </a:lnTo>
                      <a:lnTo>
                        <a:pt x="1254" y="804"/>
                      </a:lnTo>
                      <a:lnTo>
                        <a:pt x="1254" y="804"/>
                      </a:lnTo>
                      <a:lnTo>
                        <a:pt x="1258" y="806"/>
                      </a:lnTo>
                      <a:lnTo>
                        <a:pt x="1262" y="806"/>
                      </a:lnTo>
                      <a:lnTo>
                        <a:pt x="1268" y="808"/>
                      </a:lnTo>
                      <a:lnTo>
                        <a:pt x="1272" y="808"/>
                      </a:lnTo>
                      <a:lnTo>
                        <a:pt x="1272" y="808"/>
                      </a:lnTo>
                      <a:lnTo>
                        <a:pt x="1270" y="812"/>
                      </a:lnTo>
                      <a:lnTo>
                        <a:pt x="1270" y="814"/>
                      </a:lnTo>
                      <a:lnTo>
                        <a:pt x="1268" y="818"/>
                      </a:lnTo>
                      <a:lnTo>
                        <a:pt x="1268" y="818"/>
                      </a:lnTo>
                      <a:lnTo>
                        <a:pt x="1284" y="812"/>
                      </a:lnTo>
                      <a:lnTo>
                        <a:pt x="1292" y="810"/>
                      </a:lnTo>
                      <a:lnTo>
                        <a:pt x="1302" y="810"/>
                      </a:lnTo>
                      <a:lnTo>
                        <a:pt x="1302" y="810"/>
                      </a:lnTo>
                      <a:lnTo>
                        <a:pt x="1298" y="814"/>
                      </a:lnTo>
                      <a:lnTo>
                        <a:pt x="1294" y="816"/>
                      </a:lnTo>
                      <a:lnTo>
                        <a:pt x="1294" y="818"/>
                      </a:lnTo>
                      <a:lnTo>
                        <a:pt x="1294" y="818"/>
                      </a:lnTo>
                      <a:lnTo>
                        <a:pt x="1298" y="820"/>
                      </a:lnTo>
                      <a:lnTo>
                        <a:pt x="1300" y="820"/>
                      </a:lnTo>
                      <a:lnTo>
                        <a:pt x="1304" y="816"/>
                      </a:lnTo>
                      <a:lnTo>
                        <a:pt x="1308" y="812"/>
                      </a:lnTo>
                      <a:lnTo>
                        <a:pt x="1314" y="808"/>
                      </a:lnTo>
                      <a:lnTo>
                        <a:pt x="1314" y="808"/>
                      </a:lnTo>
                      <a:lnTo>
                        <a:pt x="1326" y="808"/>
                      </a:lnTo>
                      <a:lnTo>
                        <a:pt x="1342" y="804"/>
                      </a:lnTo>
                      <a:lnTo>
                        <a:pt x="1356" y="798"/>
                      </a:lnTo>
                      <a:lnTo>
                        <a:pt x="1360" y="792"/>
                      </a:lnTo>
                      <a:lnTo>
                        <a:pt x="1366" y="788"/>
                      </a:lnTo>
                      <a:lnTo>
                        <a:pt x="1366" y="788"/>
                      </a:lnTo>
                      <a:lnTo>
                        <a:pt x="1426" y="756"/>
                      </a:lnTo>
                      <a:lnTo>
                        <a:pt x="1454" y="738"/>
                      </a:lnTo>
                      <a:lnTo>
                        <a:pt x="1482" y="720"/>
                      </a:lnTo>
                      <a:lnTo>
                        <a:pt x="1482" y="720"/>
                      </a:lnTo>
                      <a:lnTo>
                        <a:pt x="1514" y="722"/>
                      </a:lnTo>
                      <a:lnTo>
                        <a:pt x="1544" y="722"/>
                      </a:lnTo>
                      <a:lnTo>
                        <a:pt x="1576" y="718"/>
                      </a:lnTo>
                      <a:lnTo>
                        <a:pt x="1606" y="710"/>
                      </a:lnTo>
                      <a:lnTo>
                        <a:pt x="1634" y="702"/>
                      </a:lnTo>
                      <a:lnTo>
                        <a:pt x="1660" y="690"/>
                      </a:lnTo>
                      <a:lnTo>
                        <a:pt x="1684" y="676"/>
                      </a:lnTo>
                      <a:lnTo>
                        <a:pt x="1704" y="662"/>
                      </a:lnTo>
                      <a:lnTo>
                        <a:pt x="1704" y="662"/>
                      </a:lnTo>
                      <a:lnTo>
                        <a:pt x="1716" y="652"/>
                      </a:lnTo>
                      <a:lnTo>
                        <a:pt x="1726" y="640"/>
                      </a:lnTo>
                      <a:lnTo>
                        <a:pt x="1738" y="630"/>
                      </a:lnTo>
                      <a:lnTo>
                        <a:pt x="1744" y="626"/>
                      </a:lnTo>
                      <a:lnTo>
                        <a:pt x="1752" y="622"/>
                      </a:lnTo>
                      <a:lnTo>
                        <a:pt x="1752" y="622"/>
                      </a:lnTo>
                      <a:lnTo>
                        <a:pt x="1772" y="620"/>
                      </a:lnTo>
                      <a:lnTo>
                        <a:pt x="1792" y="616"/>
                      </a:lnTo>
                      <a:lnTo>
                        <a:pt x="1810" y="610"/>
                      </a:lnTo>
                      <a:lnTo>
                        <a:pt x="1830" y="606"/>
                      </a:lnTo>
                      <a:lnTo>
                        <a:pt x="1830" y="606"/>
                      </a:lnTo>
                      <a:lnTo>
                        <a:pt x="1832" y="604"/>
                      </a:lnTo>
                      <a:lnTo>
                        <a:pt x="1832" y="604"/>
                      </a:lnTo>
                      <a:lnTo>
                        <a:pt x="1832" y="602"/>
                      </a:lnTo>
                      <a:lnTo>
                        <a:pt x="1832" y="602"/>
                      </a:lnTo>
                      <a:lnTo>
                        <a:pt x="1842" y="598"/>
                      </a:lnTo>
                      <a:lnTo>
                        <a:pt x="1854" y="594"/>
                      </a:lnTo>
                      <a:lnTo>
                        <a:pt x="1866" y="588"/>
                      </a:lnTo>
                      <a:lnTo>
                        <a:pt x="1870" y="584"/>
                      </a:lnTo>
                      <a:lnTo>
                        <a:pt x="1874" y="578"/>
                      </a:lnTo>
                      <a:lnTo>
                        <a:pt x="1874" y="578"/>
                      </a:lnTo>
                      <a:lnTo>
                        <a:pt x="1890" y="576"/>
                      </a:lnTo>
                      <a:lnTo>
                        <a:pt x="1904" y="572"/>
                      </a:lnTo>
                      <a:lnTo>
                        <a:pt x="1928" y="560"/>
                      </a:lnTo>
                      <a:lnTo>
                        <a:pt x="1954" y="550"/>
                      </a:lnTo>
                      <a:lnTo>
                        <a:pt x="1968" y="546"/>
                      </a:lnTo>
                      <a:lnTo>
                        <a:pt x="1984" y="544"/>
                      </a:lnTo>
                      <a:lnTo>
                        <a:pt x="1984" y="544"/>
                      </a:lnTo>
                      <a:lnTo>
                        <a:pt x="1986" y="558"/>
                      </a:lnTo>
                      <a:lnTo>
                        <a:pt x="1988" y="568"/>
                      </a:lnTo>
                      <a:lnTo>
                        <a:pt x="1988" y="568"/>
                      </a:lnTo>
                      <a:lnTo>
                        <a:pt x="1994" y="572"/>
                      </a:lnTo>
                      <a:lnTo>
                        <a:pt x="1998" y="572"/>
                      </a:lnTo>
                      <a:lnTo>
                        <a:pt x="2012" y="570"/>
                      </a:lnTo>
                      <a:lnTo>
                        <a:pt x="2012" y="570"/>
                      </a:lnTo>
                      <a:lnTo>
                        <a:pt x="2010" y="576"/>
                      </a:lnTo>
                      <a:lnTo>
                        <a:pt x="2008" y="580"/>
                      </a:lnTo>
                      <a:lnTo>
                        <a:pt x="2000" y="588"/>
                      </a:lnTo>
                      <a:lnTo>
                        <a:pt x="1992" y="596"/>
                      </a:lnTo>
                      <a:lnTo>
                        <a:pt x="1988" y="602"/>
                      </a:lnTo>
                      <a:lnTo>
                        <a:pt x="1988" y="606"/>
                      </a:lnTo>
                      <a:lnTo>
                        <a:pt x="1988" y="606"/>
                      </a:lnTo>
                      <a:lnTo>
                        <a:pt x="1980" y="608"/>
                      </a:lnTo>
                      <a:lnTo>
                        <a:pt x="1976" y="610"/>
                      </a:lnTo>
                      <a:lnTo>
                        <a:pt x="1970" y="614"/>
                      </a:lnTo>
                      <a:lnTo>
                        <a:pt x="1962" y="616"/>
                      </a:lnTo>
                      <a:lnTo>
                        <a:pt x="1962" y="616"/>
                      </a:lnTo>
                      <a:lnTo>
                        <a:pt x="1964" y="624"/>
                      </a:lnTo>
                      <a:lnTo>
                        <a:pt x="1966" y="628"/>
                      </a:lnTo>
                      <a:lnTo>
                        <a:pt x="1972" y="630"/>
                      </a:lnTo>
                      <a:lnTo>
                        <a:pt x="1972" y="630"/>
                      </a:lnTo>
                      <a:lnTo>
                        <a:pt x="1966" y="634"/>
                      </a:lnTo>
                      <a:lnTo>
                        <a:pt x="1960" y="638"/>
                      </a:lnTo>
                      <a:lnTo>
                        <a:pt x="1960" y="638"/>
                      </a:lnTo>
                      <a:lnTo>
                        <a:pt x="1962" y="638"/>
                      </a:lnTo>
                      <a:lnTo>
                        <a:pt x="1966" y="638"/>
                      </a:lnTo>
                      <a:lnTo>
                        <a:pt x="1972" y="636"/>
                      </a:lnTo>
                      <a:lnTo>
                        <a:pt x="1976" y="636"/>
                      </a:lnTo>
                      <a:lnTo>
                        <a:pt x="1976" y="636"/>
                      </a:lnTo>
                      <a:lnTo>
                        <a:pt x="1960" y="644"/>
                      </a:lnTo>
                      <a:lnTo>
                        <a:pt x="1944" y="650"/>
                      </a:lnTo>
                      <a:lnTo>
                        <a:pt x="1912" y="664"/>
                      </a:lnTo>
                      <a:lnTo>
                        <a:pt x="1912" y="664"/>
                      </a:lnTo>
                      <a:lnTo>
                        <a:pt x="1914" y="662"/>
                      </a:lnTo>
                      <a:lnTo>
                        <a:pt x="1912" y="660"/>
                      </a:lnTo>
                      <a:lnTo>
                        <a:pt x="1906" y="658"/>
                      </a:lnTo>
                      <a:lnTo>
                        <a:pt x="1906" y="658"/>
                      </a:lnTo>
                      <a:lnTo>
                        <a:pt x="1906" y="662"/>
                      </a:lnTo>
                      <a:lnTo>
                        <a:pt x="1908" y="662"/>
                      </a:lnTo>
                      <a:lnTo>
                        <a:pt x="1910" y="664"/>
                      </a:lnTo>
                      <a:lnTo>
                        <a:pt x="1910" y="666"/>
                      </a:lnTo>
                      <a:lnTo>
                        <a:pt x="1910" y="666"/>
                      </a:lnTo>
                      <a:lnTo>
                        <a:pt x="1902" y="672"/>
                      </a:lnTo>
                      <a:lnTo>
                        <a:pt x="1894" y="676"/>
                      </a:lnTo>
                      <a:lnTo>
                        <a:pt x="1884" y="680"/>
                      </a:lnTo>
                      <a:lnTo>
                        <a:pt x="1876" y="684"/>
                      </a:lnTo>
                      <a:lnTo>
                        <a:pt x="1876" y="684"/>
                      </a:lnTo>
                      <a:lnTo>
                        <a:pt x="1878" y="686"/>
                      </a:lnTo>
                      <a:lnTo>
                        <a:pt x="1882" y="686"/>
                      </a:lnTo>
                      <a:lnTo>
                        <a:pt x="1882" y="686"/>
                      </a:lnTo>
                      <a:lnTo>
                        <a:pt x="1876" y="690"/>
                      </a:lnTo>
                      <a:lnTo>
                        <a:pt x="1870" y="692"/>
                      </a:lnTo>
                      <a:lnTo>
                        <a:pt x="1862" y="694"/>
                      </a:lnTo>
                      <a:lnTo>
                        <a:pt x="1854" y="698"/>
                      </a:lnTo>
                      <a:lnTo>
                        <a:pt x="1854" y="698"/>
                      </a:lnTo>
                      <a:lnTo>
                        <a:pt x="1866" y="702"/>
                      </a:lnTo>
                      <a:lnTo>
                        <a:pt x="1866" y="702"/>
                      </a:lnTo>
                      <a:lnTo>
                        <a:pt x="1864" y="708"/>
                      </a:lnTo>
                      <a:lnTo>
                        <a:pt x="1860" y="712"/>
                      </a:lnTo>
                      <a:lnTo>
                        <a:pt x="1850" y="716"/>
                      </a:lnTo>
                      <a:lnTo>
                        <a:pt x="1850" y="716"/>
                      </a:lnTo>
                      <a:lnTo>
                        <a:pt x="1852" y="720"/>
                      </a:lnTo>
                      <a:lnTo>
                        <a:pt x="1850" y="724"/>
                      </a:lnTo>
                      <a:lnTo>
                        <a:pt x="1840" y="732"/>
                      </a:lnTo>
                      <a:lnTo>
                        <a:pt x="1840" y="732"/>
                      </a:lnTo>
                      <a:lnTo>
                        <a:pt x="1850" y="732"/>
                      </a:lnTo>
                      <a:lnTo>
                        <a:pt x="1864" y="730"/>
                      </a:lnTo>
                      <a:lnTo>
                        <a:pt x="1878" y="728"/>
                      </a:lnTo>
                      <a:lnTo>
                        <a:pt x="1890" y="722"/>
                      </a:lnTo>
                      <a:lnTo>
                        <a:pt x="1890" y="722"/>
                      </a:lnTo>
                      <a:lnTo>
                        <a:pt x="1892" y="724"/>
                      </a:lnTo>
                      <a:lnTo>
                        <a:pt x="1890" y="728"/>
                      </a:lnTo>
                      <a:lnTo>
                        <a:pt x="1886" y="732"/>
                      </a:lnTo>
                      <a:lnTo>
                        <a:pt x="1886" y="732"/>
                      </a:lnTo>
                      <a:lnTo>
                        <a:pt x="1900" y="724"/>
                      </a:lnTo>
                      <a:lnTo>
                        <a:pt x="1908" y="724"/>
                      </a:lnTo>
                      <a:lnTo>
                        <a:pt x="1916" y="724"/>
                      </a:lnTo>
                      <a:lnTo>
                        <a:pt x="1916" y="724"/>
                      </a:lnTo>
                      <a:lnTo>
                        <a:pt x="1924" y="716"/>
                      </a:lnTo>
                      <a:lnTo>
                        <a:pt x="1934" y="712"/>
                      </a:lnTo>
                      <a:lnTo>
                        <a:pt x="1956" y="702"/>
                      </a:lnTo>
                      <a:lnTo>
                        <a:pt x="1982" y="694"/>
                      </a:lnTo>
                      <a:lnTo>
                        <a:pt x="2006" y="684"/>
                      </a:lnTo>
                      <a:lnTo>
                        <a:pt x="2006" y="684"/>
                      </a:lnTo>
                      <a:lnTo>
                        <a:pt x="2004" y="688"/>
                      </a:lnTo>
                      <a:lnTo>
                        <a:pt x="2002" y="692"/>
                      </a:lnTo>
                      <a:lnTo>
                        <a:pt x="1994" y="696"/>
                      </a:lnTo>
                      <a:lnTo>
                        <a:pt x="1988" y="698"/>
                      </a:lnTo>
                      <a:lnTo>
                        <a:pt x="1986" y="702"/>
                      </a:lnTo>
                      <a:lnTo>
                        <a:pt x="1986" y="704"/>
                      </a:lnTo>
                      <a:lnTo>
                        <a:pt x="1986" y="704"/>
                      </a:lnTo>
                      <a:lnTo>
                        <a:pt x="1968" y="712"/>
                      </a:lnTo>
                      <a:lnTo>
                        <a:pt x="1968" y="712"/>
                      </a:lnTo>
                      <a:lnTo>
                        <a:pt x="1964" y="720"/>
                      </a:lnTo>
                      <a:lnTo>
                        <a:pt x="1956" y="732"/>
                      </a:lnTo>
                      <a:lnTo>
                        <a:pt x="1946" y="742"/>
                      </a:lnTo>
                      <a:lnTo>
                        <a:pt x="1940" y="744"/>
                      </a:lnTo>
                      <a:lnTo>
                        <a:pt x="1936" y="746"/>
                      </a:lnTo>
                      <a:lnTo>
                        <a:pt x="1936" y="746"/>
                      </a:lnTo>
                      <a:lnTo>
                        <a:pt x="1938" y="748"/>
                      </a:lnTo>
                      <a:lnTo>
                        <a:pt x="1940" y="748"/>
                      </a:lnTo>
                      <a:lnTo>
                        <a:pt x="1940" y="750"/>
                      </a:lnTo>
                      <a:lnTo>
                        <a:pt x="1940" y="750"/>
                      </a:lnTo>
                      <a:lnTo>
                        <a:pt x="1926" y="756"/>
                      </a:lnTo>
                      <a:lnTo>
                        <a:pt x="1918" y="756"/>
                      </a:lnTo>
                      <a:lnTo>
                        <a:pt x="1910" y="756"/>
                      </a:lnTo>
                      <a:lnTo>
                        <a:pt x="1910" y="756"/>
                      </a:lnTo>
                      <a:lnTo>
                        <a:pt x="1918" y="760"/>
                      </a:lnTo>
                      <a:lnTo>
                        <a:pt x="1926" y="762"/>
                      </a:lnTo>
                      <a:lnTo>
                        <a:pt x="1926" y="762"/>
                      </a:lnTo>
                      <a:lnTo>
                        <a:pt x="1918" y="768"/>
                      </a:lnTo>
                      <a:lnTo>
                        <a:pt x="1914" y="770"/>
                      </a:lnTo>
                      <a:lnTo>
                        <a:pt x="1908" y="770"/>
                      </a:lnTo>
                      <a:lnTo>
                        <a:pt x="1908" y="770"/>
                      </a:lnTo>
                      <a:lnTo>
                        <a:pt x="1906" y="778"/>
                      </a:lnTo>
                      <a:lnTo>
                        <a:pt x="1902" y="786"/>
                      </a:lnTo>
                      <a:lnTo>
                        <a:pt x="1896" y="790"/>
                      </a:lnTo>
                      <a:lnTo>
                        <a:pt x="1892" y="796"/>
                      </a:lnTo>
                      <a:lnTo>
                        <a:pt x="1892" y="796"/>
                      </a:lnTo>
                      <a:lnTo>
                        <a:pt x="1882" y="796"/>
                      </a:lnTo>
                      <a:lnTo>
                        <a:pt x="1878" y="796"/>
                      </a:lnTo>
                      <a:lnTo>
                        <a:pt x="1874" y="794"/>
                      </a:lnTo>
                      <a:lnTo>
                        <a:pt x="1874" y="794"/>
                      </a:lnTo>
                      <a:lnTo>
                        <a:pt x="1874" y="802"/>
                      </a:lnTo>
                      <a:lnTo>
                        <a:pt x="1874" y="808"/>
                      </a:lnTo>
                      <a:lnTo>
                        <a:pt x="1872" y="812"/>
                      </a:lnTo>
                      <a:lnTo>
                        <a:pt x="1866" y="818"/>
                      </a:lnTo>
                      <a:lnTo>
                        <a:pt x="1856" y="826"/>
                      </a:lnTo>
                      <a:lnTo>
                        <a:pt x="1846" y="834"/>
                      </a:lnTo>
                      <a:lnTo>
                        <a:pt x="1846" y="834"/>
                      </a:lnTo>
                      <a:lnTo>
                        <a:pt x="1844" y="832"/>
                      </a:lnTo>
                      <a:lnTo>
                        <a:pt x="1840" y="830"/>
                      </a:lnTo>
                      <a:lnTo>
                        <a:pt x="1836" y="832"/>
                      </a:lnTo>
                      <a:lnTo>
                        <a:pt x="1830" y="836"/>
                      </a:lnTo>
                      <a:lnTo>
                        <a:pt x="1826" y="836"/>
                      </a:lnTo>
                      <a:lnTo>
                        <a:pt x="1824" y="836"/>
                      </a:lnTo>
                      <a:lnTo>
                        <a:pt x="1824" y="836"/>
                      </a:lnTo>
                      <a:lnTo>
                        <a:pt x="1822" y="840"/>
                      </a:lnTo>
                      <a:lnTo>
                        <a:pt x="1820" y="844"/>
                      </a:lnTo>
                      <a:lnTo>
                        <a:pt x="1816" y="844"/>
                      </a:lnTo>
                      <a:lnTo>
                        <a:pt x="1816" y="844"/>
                      </a:lnTo>
                      <a:lnTo>
                        <a:pt x="1818" y="848"/>
                      </a:lnTo>
                      <a:lnTo>
                        <a:pt x="1820" y="848"/>
                      </a:lnTo>
                      <a:lnTo>
                        <a:pt x="1820" y="850"/>
                      </a:lnTo>
                      <a:lnTo>
                        <a:pt x="1820" y="850"/>
                      </a:lnTo>
                      <a:lnTo>
                        <a:pt x="1814" y="854"/>
                      </a:lnTo>
                      <a:lnTo>
                        <a:pt x="1806" y="856"/>
                      </a:lnTo>
                      <a:lnTo>
                        <a:pt x="1806" y="856"/>
                      </a:lnTo>
                      <a:lnTo>
                        <a:pt x="1808" y="862"/>
                      </a:lnTo>
                      <a:lnTo>
                        <a:pt x="1810" y="866"/>
                      </a:lnTo>
                      <a:lnTo>
                        <a:pt x="1810" y="870"/>
                      </a:lnTo>
                      <a:lnTo>
                        <a:pt x="1812" y="874"/>
                      </a:lnTo>
                      <a:lnTo>
                        <a:pt x="1812" y="874"/>
                      </a:lnTo>
                      <a:lnTo>
                        <a:pt x="1800" y="882"/>
                      </a:lnTo>
                      <a:lnTo>
                        <a:pt x="1794" y="888"/>
                      </a:lnTo>
                      <a:lnTo>
                        <a:pt x="1786" y="890"/>
                      </a:lnTo>
                      <a:lnTo>
                        <a:pt x="1786" y="890"/>
                      </a:lnTo>
                      <a:lnTo>
                        <a:pt x="1786" y="892"/>
                      </a:lnTo>
                      <a:lnTo>
                        <a:pt x="1790" y="894"/>
                      </a:lnTo>
                      <a:lnTo>
                        <a:pt x="1792" y="894"/>
                      </a:lnTo>
                      <a:lnTo>
                        <a:pt x="1790" y="894"/>
                      </a:lnTo>
                      <a:lnTo>
                        <a:pt x="1790" y="894"/>
                      </a:lnTo>
                      <a:lnTo>
                        <a:pt x="1792" y="896"/>
                      </a:lnTo>
                      <a:lnTo>
                        <a:pt x="1794" y="894"/>
                      </a:lnTo>
                      <a:lnTo>
                        <a:pt x="1796" y="892"/>
                      </a:lnTo>
                      <a:lnTo>
                        <a:pt x="1800" y="894"/>
                      </a:lnTo>
                      <a:lnTo>
                        <a:pt x="1800" y="894"/>
                      </a:lnTo>
                      <a:lnTo>
                        <a:pt x="1798" y="898"/>
                      </a:lnTo>
                      <a:lnTo>
                        <a:pt x="1794" y="898"/>
                      </a:lnTo>
                      <a:lnTo>
                        <a:pt x="1792" y="898"/>
                      </a:lnTo>
                      <a:lnTo>
                        <a:pt x="1790" y="900"/>
                      </a:lnTo>
                      <a:lnTo>
                        <a:pt x="1790" y="900"/>
                      </a:lnTo>
                      <a:lnTo>
                        <a:pt x="1796" y="902"/>
                      </a:lnTo>
                      <a:lnTo>
                        <a:pt x="1790" y="904"/>
                      </a:lnTo>
                      <a:lnTo>
                        <a:pt x="1790" y="904"/>
                      </a:lnTo>
                      <a:lnTo>
                        <a:pt x="1792" y="906"/>
                      </a:lnTo>
                      <a:lnTo>
                        <a:pt x="1796" y="906"/>
                      </a:lnTo>
                      <a:lnTo>
                        <a:pt x="1800" y="904"/>
                      </a:lnTo>
                      <a:lnTo>
                        <a:pt x="1804" y="902"/>
                      </a:lnTo>
                      <a:lnTo>
                        <a:pt x="1804" y="902"/>
                      </a:lnTo>
                      <a:lnTo>
                        <a:pt x="1800" y="910"/>
                      </a:lnTo>
                      <a:lnTo>
                        <a:pt x="1796" y="916"/>
                      </a:lnTo>
                      <a:lnTo>
                        <a:pt x="1792" y="920"/>
                      </a:lnTo>
                      <a:lnTo>
                        <a:pt x="1792" y="924"/>
                      </a:lnTo>
                      <a:lnTo>
                        <a:pt x="1792" y="924"/>
                      </a:lnTo>
                      <a:lnTo>
                        <a:pt x="1792" y="926"/>
                      </a:lnTo>
                      <a:lnTo>
                        <a:pt x="1794" y="928"/>
                      </a:lnTo>
                      <a:lnTo>
                        <a:pt x="1800" y="926"/>
                      </a:lnTo>
                      <a:lnTo>
                        <a:pt x="1810" y="924"/>
                      </a:lnTo>
                      <a:lnTo>
                        <a:pt x="1810" y="924"/>
                      </a:lnTo>
                      <a:lnTo>
                        <a:pt x="1808" y="928"/>
                      </a:lnTo>
                      <a:lnTo>
                        <a:pt x="1806" y="930"/>
                      </a:lnTo>
                      <a:lnTo>
                        <a:pt x="1802" y="934"/>
                      </a:lnTo>
                      <a:lnTo>
                        <a:pt x="1802" y="940"/>
                      </a:lnTo>
                      <a:lnTo>
                        <a:pt x="1802" y="940"/>
                      </a:lnTo>
                      <a:lnTo>
                        <a:pt x="1800" y="944"/>
                      </a:lnTo>
                      <a:lnTo>
                        <a:pt x="1796" y="946"/>
                      </a:lnTo>
                      <a:lnTo>
                        <a:pt x="1786" y="946"/>
                      </a:lnTo>
                      <a:lnTo>
                        <a:pt x="1776" y="946"/>
                      </a:lnTo>
                      <a:lnTo>
                        <a:pt x="1766" y="946"/>
                      </a:lnTo>
                      <a:lnTo>
                        <a:pt x="1766" y="946"/>
                      </a:lnTo>
                      <a:lnTo>
                        <a:pt x="1772" y="950"/>
                      </a:lnTo>
                      <a:lnTo>
                        <a:pt x="1780" y="954"/>
                      </a:lnTo>
                      <a:lnTo>
                        <a:pt x="1780" y="954"/>
                      </a:lnTo>
                      <a:lnTo>
                        <a:pt x="1780" y="962"/>
                      </a:lnTo>
                      <a:lnTo>
                        <a:pt x="1776" y="966"/>
                      </a:lnTo>
                      <a:lnTo>
                        <a:pt x="1772" y="970"/>
                      </a:lnTo>
                      <a:lnTo>
                        <a:pt x="1766" y="974"/>
                      </a:lnTo>
                      <a:lnTo>
                        <a:pt x="1756" y="978"/>
                      </a:lnTo>
                      <a:lnTo>
                        <a:pt x="1750" y="980"/>
                      </a:lnTo>
                      <a:lnTo>
                        <a:pt x="1748" y="986"/>
                      </a:lnTo>
                      <a:lnTo>
                        <a:pt x="1748" y="986"/>
                      </a:lnTo>
                      <a:lnTo>
                        <a:pt x="1754" y="982"/>
                      </a:lnTo>
                      <a:lnTo>
                        <a:pt x="1760" y="980"/>
                      </a:lnTo>
                      <a:lnTo>
                        <a:pt x="1766" y="978"/>
                      </a:lnTo>
                      <a:lnTo>
                        <a:pt x="1774" y="980"/>
                      </a:lnTo>
                      <a:lnTo>
                        <a:pt x="1774" y="980"/>
                      </a:lnTo>
                      <a:lnTo>
                        <a:pt x="1772" y="984"/>
                      </a:lnTo>
                      <a:lnTo>
                        <a:pt x="1772" y="986"/>
                      </a:lnTo>
                      <a:lnTo>
                        <a:pt x="1776" y="990"/>
                      </a:lnTo>
                      <a:lnTo>
                        <a:pt x="1776" y="996"/>
                      </a:lnTo>
                      <a:lnTo>
                        <a:pt x="1776" y="996"/>
                      </a:lnTo>
                      <a:lnTo>
                        <a:pt x="1772" y="996"/>
                      </a:lnTo>
                      <a:lnTo>
                        <a:pt x="1774" y="994"/>
                      </a:lnTo>
                      <a:lnTo>
                        <a:pt x="1774" y="992"/>
                      </a:lnTo>
                      <a:lnTo>
                        <a:pt x="1772" y="990"/>
                      </a:lnTo>
                      <a:lnTo>
                        <a:pt x="1772" y="990"/>
                      </a:lnTo>
                      <a:lnTo>
                        <a:pt x="1770" y="998"/>
                      </a:lnTo>
                      <a:lnTo>
                        <a:pt x="1770" y="1004"/>
                      </a:lnTo>
                      <a:lnTo>
                        <a:pt x="1770" y="1004"/>
                      </a:lnTo>
                      <a:lnTo>
                        <a:pt x="1762" y="1008"/>
                      </a:lnTo>
                      <a:lnTo>
                        <a:pt x="1752" y="1016"/>
                      </a:lnTo>
                      <a:lnTo>
                        <a:pt x="1744" y="1020"/>
                      </a:lnTo>
                      <a:lnTo>
                        <a:pt x="1740" y="1022"/>
                      </a:lnTo>
                      <a:lnTo>
                        <a:pt x="1736" y="1022"/>
                      </a:lnTo>
                      <a:lnTo>
                        <a:pt x="1736" y="1022"/>
                      </a:lnTo>
                      <a:lnTo>
                        <a:pt x="1732" y="1028"/>
                      </a:lnTo>
                      <a:lnTo>
                        <a:pt x="1728" y="1032"/>
                      </a:lnTo>
                      <a:lnTo>
                        <a:pt x="1724" y="1036"/>
                      </a:lnTo>
                      <a:lnTo>
                        <a:pt x="1724" y="1042"/>
                      </a:lnTo>
                      <a:lnTo>
                        <a:pt x="1724" y="1042"/>
                      </a:lnTo>
                      <a:lnTo>
                        <a:pt x="1720" y="1042"/>
                      </a:lnTo>
                      <a:lnTo>
                        <a:pt x="1718" y="1040"/>
                      </a:lnTo>
                      <a:lnTo>
                        <a:pt x="1718" y="1040"/>
                      </a:lnTo>
                      <a:lnTo>
                        <a:pt x="1712" y="1048"/>
                      </a:lnTo>
                      <a:lnTo>
                        <a:pt x="1704" y="1054"/>
                      </a:lnTo>
                      <a:lnTo>
                        <a:pt x="1694" y="1058"/>
                      </a:lnTo>
                      <a:lnTo>
                        <a:pt x="1684" y="1060"/>
                      </a:lnTo>
                      <a:lnTo>
                        <a:pt x="1662" y="1064"/>
                      </a:lnTo>
                      <a:lnTo>
                        <a:pt x="1652" y="1066"/>
                      </a:lnTo>
                      <a:lnTo>
                        <a:pt x="1642" y="1070"/>
                      </a:lnTo>
                      <a:lnTo>
                        <a:pt x="1642" y="1070"/>
                      </a:lnTo>
                      <a:lnTo>
                        <a:pt x="1642" y="1066"/>
                      </a:lnTo>
                      <a:lnTo>
                        <a:pt x="1640" y="1064"/>
                      </a:lnTo>
                      <a:lnTo>
                        <a:pt x="1638" y="1062"/>
                      </a:lnTo>
                      <a:lnTo>
                        <a:pt x="1636" y="1060"/>
                      </a:lnTo>
                      <a:lnTo>
                        <a:pt x="1636" y="1060"/>
                      </a:lnTo>
                      <a:lnTo>
                        <a:pt x="1620" y="1062"/>
                      </a:lnTo>
                      <a:lnTo>
                        <a:pt x="1602" y="1062"/>
                      </a:lnTo>
                      <a:lnTo>
                        <a:pt x="1594" y="1062"/>
                      </a:lnTo>
                      <a:lnTo>
                        <a:pt x="1586" y="1064"/>
                      </a:lnTo>
                      <a:lnTo>
                        <a:pt x="1578" y="1068"/>
                      </a:lnTo>
                      <a:lnTo>
                        <a:pt x="1570" y="1076"/>
                      </a:lnTo>
                      <a:lnTo>
                        <a:pt x="1570" y="1076"/>
                      </a:lnTo>
                      <a:lnTo>
                        <a:pt x="1570" y="1074"/>
                      </a:lnTo>
                      <a:lnTo>
                        <a:pt x="1570" y="1074"/>
                      </a:lnTo>
                      <a:lnTo>
                        <a:pt x="1572" y="1072"/>
                      </a:lnTo>
                      <a:lnTo>
                        <a:pt x="1572" y="1072"/>
                      </a:lnTo>
                      <a:lnTo>
                        <a:pt x="1566" y="1072"/>
                      </a:lnTo>
                      <a:lnTo>
                        <a:pt x="1560" y="1074"/>
                      </a:lnTo>
                      <a:lnTo>
                        <a:pt x="1548" y="1078"/>
                      </a:lnTo>
                      <a:lnTo>
                        <a:pt x="1534" y="1084"/>
                      </a:lnTo>
                      <a:lnTo>
                        <a:pt x="1526" y="1084"/>
                      </a:lnTo>
                      <a:lnTo>
                        <a:pt x="1516" y="1084"/>
                      </a:lnTo>
                      <a:lnTo>
                        <a:pt x="1516" y="1084"/>
                      </a:lnTo>
                      <a:lnTo>
                        <a:pt x="1514" y="1082"/>
                      </a:lnTo>
                      <a:lnTo>
                        <a:pt x="1506" y="1078"/>
                      </a:lnTo>
                      <a:lnTo>
                        <a:pt x="1494" y="1072"/>
                      </a:lnTo>
                      <a:lnTo>
                        <a:pt x="1490" y="1072"/>
                      </a:lnTo>
                      <a:lnTo>
                        <a:pt x="1484" y="1074"/>
                      </a:lnTo>
                      <a:lnTo>
                        <a:pt x="1484" y="1074"/>
                      </a:lnTo>
                      <a:lnTo>
                        <a:pt x="1480" y="1064"/>
                      </a:lnTo>
                      <a:lnTo>
                        <a:pt x="1476" y="1054"/>
                      </a:lnTo>
                      <a:lnTo>
                        <a:pt x="1472" y="1052"/>
                      </a:lnTo>
                      <a:lnTo>
                        <a:pt x="1468" y="1050"/>
                      </a:lnTo>
                      <a:lnTo>
                        <a:pt x="1462" y="1050"/>
                      </a:lnTo>
                      <a:lnTo>
                        <a:pt x="1458" y="1050"/>
                      </a:lnTo>
                      <a:lnTo>
                        <a:pt x="1458" y="1050"/>
                      </a:lnTo>
                      <a:lnTo>
                        <a:pt x="1450" y="1040"/>
                      </a:lnTo>
                      <a:lnTo>
                        <a:pt x="1440" y="1032"/>
                      </a:lnTo>
                      <a:lnTo>
                        <a:pt x="1428" y="1026"/>
                      </a:lnTo>
                      <a:lnTo>
                        <a:pt x="1414" y="1022"/>
                      </a:lnTo>
                      <a:lnTo>
                        <a:pt x="1414" y="1022"/>
                      </a:lnTo>
                      <a:lnTo>
                        <a:pt x="1414" y="1016"/>
                      </a:lnTo>
                      <a:lnTo>
                        <a:pt x="1414" y="1016"/>
                      </a:lnTo>
                      <a:lnTo>
                        <a:pt x="1402" y="1014"/>
                      </a:lnTo>
                      <a:lnTo>
                        <a:pt x="1392" y="1014"/>
                      </a:lnTo>
                      <a:lnTo>
                        <a:pt x="1372" y="1018"/>
                      </a:lnTo>
                      <a:lnTo>
                        <a:pt x="1354" y="1026"/>
                      </a:lnTo>
                      <a:lnTo>
                        <a:pt x="1334" y="1034"/>
                      </a:lnTo>
                      <a:lnTo>
                        <a:pt x="1334" y="1034"/>
                      </a:lnTo>
                      <a:lnTo>
                        <a:pt x="1326" y="1030"/>
                      </a:lnTo>
                      <a:lnTo>
                        <a:pt x="1320" y="1026"/>
                      </a:lnTo>
                      <a:lnTo>
                        <a:pt x="1320" y="1026"/>
                      </a:lnTo>
                      <a:lnTo>
                        <a:pt x="1278" y="1036"/>
                      </a:lnTo>
                      <a:lnTo>
                        <a:pt x="1230" y="1050"/>
                      </a:lnTo>
                      <a:lnTo>
                        <a:pt x="1182" y="1064"/>
                      </a:lnTo>
                      <a:lnTo>
                        <a:pt x="1130" y="1080"/>
                      </a:lnTo>
                      <a:lnTo>
                        <a:pt x="1130" y="1080"/>
                      </a:lnTo>
                      <a:lnTo>
                        <a:pt x="1158" y="1076"/>
                      </a:lnTo>
                      <a:lnTo>
                        <a:pt x="1186" y="1070"/>
                      </a:lnTo>
                      <a:lnTo>
                        <a:pt x="1216" y="1062"/>
                      </a:lnTo>
                      <a:lnTo>
                        <a:pt x="1246" y="1056"/>
                      </a:lnTo>
                      <a:lnTo>
                        <a:pt x="1278" y="1050"/>
                      </a:lnTo>
                      <a:lnTo>
                        <a:pt x="1294" y="1050"/>
                      </a:lnTo>
                      <a:lnTo>
                        <a:pt x="1310" y="1050"/>
                      </a:lnTo>
                      <a:lnTo>
                        <a:pt x="1324" y="1052"/>
                      </a:lnTo>
                      <a:lnTo>
                        <a:pt x="1340" y="1054"/>
                      </a:lnTo>
                      <a:lnTo>
                        <a:pt x="1356" y="1060"/>
                      </a:lnTo>
                      <a:lnTo>
                        <a:pt x="1370" y="1068"/>
                      </a:lnTo>
                      <a:lnTo>
                        <a:pt x="1370" y="1068"/>
                      </a:lnTo>
                      <a:lnTo>
                        <a:pt x="1372" y="1076"/>
                      </a:lnTo>
                      <a:lnTo>
                        <a:pt x="1370" y="1084"/>
                      </a:lnTo>
                      <a:lnTo>
                        <a:pt x="1366" y="1090"/>
                      </a:lnTo>
                      <a:lnTo>
                        <a:pt x="1362" y="1094"/>
                      </a:lnTo>
                      <a:lnTo>
                        <a:pt x="1362" y="1094"/>
                      </a:lnTo>
                      <a:lnTo>
                        <a:pt x="1360" y="1094"/>
                      </a:lnTo>
                      <a:lnTo>
                        <a:pt x="1360" y="1090"/>
                      </a:lnTo>
                      <a:lnTo>
                        <a:pt x="1360" y="1090"/>
                      </a:lnTo>
                      <a:lnTo>
                        <a:pt x="1354" y="1098"/>
                      </a:lnTo>
                      <a:lnTo>
                        <a:pt x="1348" y="1102"/>
                      </a:lnTo>
                      <a:lnTo>
                        <a:pt x="1340" y="1106"/>
                      </a:lnTo>
                      <a:lnTo>
                        <a:pt x="1332" y="1108"/>
                      </a:lnTo>
                      <a:lnTo>
                        <a:pt x="1312" y="1110"/>
                      </a:lnTo>
                      <a:lnTo>
                        <a:pt x="1294" y="1112"/>
                      </a:lnTo>
                      <a:lnTo>
                        <a:pt x="1294" y="1112"/>
                      </a:lnTo>
                      <a:lnTo>
                        <a:pt x="1296" y="1108"/>
                      </a:lnTo>
                      <a:lnTo>
                        <a:pt x="1294" y="1104"/>
                      </a:lnTo>
                      <a:lnTo>
                        <a:pt x="1294" y="1100"/>
                      </a:lnTo>
                      <a:lnTo>
                        <a:pt x="1296" y="1096"/>
                      </a:lnTo>
                      <a:lnTo>
                        <a:pt x="1296" y="1096"/>
                      </a:lnTo>
                      <a:lnTo>
                        <a:pt x="1288" y="1098"/>
                      </a:lnTo>
                      <a:lnTo>
                        <a:pt x="1280" y="1096"/>
                      </a:lnTo>
                      <a:lnTo>
                        <a:pt x="1280" y="1096"/>
                      </a:lnTo>
                      <a:lnTo>
                        <a:pt x="1280" y="1108"/>
                      </a:lnTo>
                      <a:lnTo>
                        <a:pt x="1278" y="1114"/>
                      </a:lnTo>
                      <a:lnTo>
                        <a:pt x="1272" y="1120"/>
                      </a:lnTo>
                      <a:lnTo>
                        <a:pt x="1272" y="1120"/>
                      </a:lnTo>
                      <a:lnTo>
                        <a:pt x="1284" y="1120"/>
                      </a:lnTo>
                      <a:lnTo>
                        <a:pt x="1294" y="1124"/>
                      </a:lnTo>
                      <a:lnTo>
                        <a:pt x="1294" y="1124"/>
                      </a:lnTo>
                      <a:lnTo>
                        <a:pt x="1290" y="1128"/>
                      </a:lnTo>
                      <a:lnTo>
                        <a:pt x="1286" y="1134"/>
                      </a:lnTo>
                      <a:lnTo>
                        <a:pt x="1274" y="1140"/>
                      </a:lnTo>
                      <a:lnTo>
                        <a:pt x="1260" y="1144"/>
                      </a:lnTo>
                      <a:lnTo>
                        <a:pt x="1246" y="1146"/>
                      </a:lnTo>
                      <a:lnTo>
                        <a:pt x="1246" y="1146"/>
                      </a:lnTo>
                      <a:lnTo>
                        <a:pt x="1248" y="1150"/>
                      </a:lnTo>
                      <a:lnTo>
                        <a:pt x="1250" y="1152"/>
                      </a:lnTo>
                      <a:lnTo>
                        <a:pt x="1254" y="1152"/>
                      </a:lnTo>
                      <a:lnTo>
                        <a:pt x="1254" y="1152"/>
                      </a:lnTo>
                      <a:lnTo>
                        <a:pt x="1234" y="1172"/>
                      </a:lnTo>
                      <a:lnTo>
                        <a:pt x="1214" y="1192"/>
                      </a:lnTo>
                      <a:lnTo>
                        <a:pt x="1214" y="1192"/>
                      </a:lnTo>
                      <a:lnTo>
                        <a:pt x="1218" y="1198"/>
                      </a:lnTo>
                      <a:lnTo>
                        <a:pt x="1224" y="1202"/>
                      </a:lnTo>
                      <a:lnTo>
                        <a:pt x="1224" y="1202"/>
                      </a:lnTo>
                      <a:lnTo>
                        <a:pt x="1216" y="1212"/>
                      </a:lnTo>
                      <a:lnTo>
                        <a:pt x="1212" y="1218"/>
                      </a:lnTo>
                      <a:lnTo>
                        <a:pt x="1212" y="1226"/>
                      </a:lnTo>
                      <a:lnTo>
                        <a:pt x="1212" y="1226"/>
                      </a:lnTo>
                      <a:lnTo>
                        <a:pt x="1214" y="1228"/>
                      </a:lnTo>
                      <a:lnTo>
                        <a:pt x="1218" y="1232"/>
                      </a:lnTo>
                      <a:lnTo>
                        <a:pt x="1224" y="1234"/>
                      </a:lnTo>
                      <a:lnTo>
                        <a:pt x="1226" y="1236"/>
                      </a:lnTo>
                      <a:lnTo>
                        <a:pt x="1226" y="1236"/>
                      </a:lnTo>
                      <a:lnTo>
                        <a:pt x="1224" y="1240"/>
                      </a:lnTo>
                      <a:lnTo>
                        <a:pt x="1220" y="1240"/>
                      </a:lnTo>
                      <a:lnTo>
                        <a:pt x="1220" y="1240"/>
                      </a:lnTo>
                      <a:lnTo>
                        <a:pt x="1224" y="1244"/>
                      </a:lnTo>
                      <a:lnTo>
                        <a:pt x="1230" y="1246"/>
                      </a:lnTo>
                      <a:lnTo>
                        <a:pt x="1246" y="1244"/>
                      </a:lnTo>
                      <a:lnTo>
                        <a:pt x="1246" y="1244"/>
                      </a:lnTo>
                      <a:lnTo>
                        <a:pt x="1238" y="1256"/>
                      </a:lnTo>
                      <a:lnTo>
                        <a:pt x="1238" y="1256"/>
                      </a:lnTo>
                      <a:lnTo>
                        <a:pt x="1240" y="1258"/>
                      </a:lnTo>
                      <a:lnTo>
                        <a:pt x="1242" y="1258"/>
                      </a:lnTo>
                      <a:lnTo>
                        <a:pt x="1248" y="1258"/>
                      </a:lnTo>
                      <a:lnTo>
                        <a:pt x="1248" y="1258"/>
                      </a:lnTo>
                      <a:lnTo>
                        <a:pt x="1268" y="1242"/>
                      </a:lnTo>
                      <a:lnTo>
                        <a:pt x="1292" y="1230"/>
                      </a:lnTo>
                      <a:lnTo>
                        <a:pt x="1318" y="1220"/>
                      </a:lnTo>
                      <a:lnTo>
                        <a:pt x="1342" y="1214"/>
                      </a:lnTo>
                      <a:lnTo>
                        <a:pt x="1342" y="1214"/>
                      </a:lnTo>
                      <a:lnTo>
                        <a:pt x="1336" y="1218"/>
                      </a:lnTo>
                      <a:lnTo>
                        <a:pt x="1334" y="1226"/>
                      </a:lnTo>
                      <a:lnTo>
                        <a:pt x="1334" y="1226"/>
                      </a:lnTo>
                      <a:lnTo>
                        <a:pt x="1326" y="1230"/>
                      </a:lnTo>
                      <a:lnTo>
                        <a:pt x="1318" y="1234"/>
                      </a:lnTo>
                      <a:lnTo>
                        <a:pt x="1310" y="1238"/>
                      </a:lnTo>
                      <a:lnTo>
                        <a:pt x="1302" y="1242"/>
                      </a:lnTo>
                      <a:lnTo>
                        <a:pt x="1302" y="1242"/>
                      </a:lnTo>
                      <a:lnTo>
                        <a:pt x="1306" y="1248"/>
                      </a:lnTo>
                      <a:lnTo>
                        <a:pt x="1310" y="1256"/>
                      </a:lnTo>
                      <a:lnTo>
                        <a:pt x="1310" y="1256"/>
                      </a:lnTo>
                      <a:lnTo>
                        <a:pt x="1302" y="1264"/>
                      </a:lnTo>
                      <a:lnTo>
                        <a:pt x="1294" y="1270"/>
                      </a:lnTo>
                      <a:lnTo>
                        <a:pt x="1284" y="1272"/>
                      </a:lnTo>
                      <a:lnTo>
                        <a:pt x="1274" y="1272"/>
                      </a:lnTo>
                      <a:lnTo>
                        <a:pt x="1252" y="1270"/>
                      </a:lnTo>
                      <a:lnTo>
                        <a:pt x="1242" y="1268"/>
                      </a:lnTo>
                      <a:lnTo>
                        <a:pt x="1234" y="1270"/>
                      </a:lnTo>
                      <a:lnTo>
                        <a:pt x="1234" y="1270"/>
                      </a:lnTo>
                      <a:lnTo>
                        <a:pt x="1234" y="1274"/>
                      </a:lnTo>
                      <a:lnTo>
                        <a:pt x="1236" y="1276"/>
                      </a:lnTo>
                      <a:lnTo>
                        <a:pt x="1240" y="1278"/>
                      </a:lnTo>
                      <a:lnTo>
                        <a:pt x="1240" y="1278"/>
                      </a:lnTo>
                      <a:lnTo>
                        <a:pt x="1214" y="1280"/>
                      </a:lnTo>
                      <a:lnTo>
                        <a:pt x="1184" y="1282"/>
                      </a:lnTo>
                      <a:lnTo>
                        <a:pt x="1184" y="1282"/>
                      </a:lnTo>
                      <a:lnTo>
                        <a:pt x="1170" y="1280"/>
                      </a:lnTo>
                      <a:lnTo>
                        <a:pt x="1170" y="1280"/>
                      </a:lnTo>
                      <a:lnTo>
                        <a:pt x="1152" y="1278"/>
                      </a:lnTo>
                      <a:lnTo>
                        <a:pt x="1144" y="1278"/>
                      </a:lnTo>
                      <a:lnTo>
                        <a:pt x="1136" y="1282"/>
                      </a:lnTo>
                      <a:lnTo>
                        <a:pt x="1136" y="1282"/>
                      </a:lnTo>
                      <a:lnTo>
                        <a:pt x="1136" y="1276"/>
                      </a:lnTo>
                      <a:lnTo>
                        <a:pt x="1136" y="1274"/>
                      </a:lnTo>
                      <a:lnTo>
                        <a:pt x="1142" y="1268"/>
                      </a:lnTo>
                      <a:lnTo>
                        <a:pt x="1142" y="1268"/>
                      </a:lnTo>
                      <a:lnTo>
                        <a:pt x="1138" y="1268"/>
                      </a:lnTo>
                      <a:lnTo>
                        <a:pt x="1134" y="1270"/>
                      </a:lnTo>
                      <a:lnTo>
                        <a:pt x="1130" y="1270"/>
                      </a:lnTo>
                      <a:lnTo>
                        <a:pt x="1128" y="1268"/>
                      </a:lnTo>
                      <a:lnTo>
                        <a:pt x="1128" y="1268"/>
                      </a:lnTo>
                      <a:lnTo>
                        <a:pt x="1122" y="1270"/>
                      </a:lnTo>
                      <a:lnTo>
                        <a:pt x="1120" y="1274"/>
                      </a:lnTo>
                      <a:lnTo>
                        <a:pt x="1116" y="1278"/>
                      </a:lnTo>
                      <a:lnTo>
                        <a:pt x="1112" y="1280"/>
                      </a:lnTo>
                      <a:lnTo>
                        <a:pt x="1112" y="1280"/>
                      </a:lnTo>
                      <a:lnTo>
                        <a:pt x="1102" y="1280"/>
                      </a:lnTo>
                      <a:lnTo>
                        <a:pt x="1090" y="1284"/>
                      </a:lnTo>
                      <a:lnTo>
                        <a:pt x="1066" y="1294"/>
                      </a:lnTo>
                      <a:lnTo>
                        <a:pt x="1066" y="1294"/>
                      </a:lnTo>
                      <a:lnTo>
                        <a:pt x="1064" y="1294"/>
                      </a:lnTo>
                      <a:lnTo>
                        <a:pt x="1064" y="1292"/>
                      </a:lnTo>
                      <a:lnTo>
                        <a:pt x="1068" y="1290"/>
                      </a:lnTo>
                      <a:lnTo>
                        <a:pt x="1068" y="1290"/>
                      </a:lnTo>
                      <a:lnTo>
                        <a:pt x="1064" y="1290"/>
                      </a:lnTo>
                      <a:lnTo>
                        <a:pt x="1058" y="1292"/>
                      </a:lnTo>
                      <a:lnTo>
                        <a:pt x="1052" y="1294"/>
                      </a:lnTo>
                      <a:lnTo>
                        <a:pt x="1046" y="1296"/>
                      </a:lnTo>
                      <a:lnTo>
                        <a:pt x="1046" y="1296"/>
                      </a:lnTo>
                      <a:lnTo>
                        <a:pt x="1048" y="1292"/>
                      </a:lnTo>
                      <a:lnTo>
                        <a:pt x="1042" y="1292"/>
                      </a:lnTo>
                      <a:lnTo>
                        <a:pt x="1042" y="1292"/>
                      </a:lnTo>
                      <a:lnTo>
                        <a:pt x="1048" y="1284"/>
                      </a:lnTo>
                      <a:lnTo>
                        <a:pt x="1056" y="1276"/>
                      </a:lnTo>
                      <a:lnTo>
                        <a:pt x="1056" y="1276"/>
                      </a:lnTo>
                      <a:lnTo>
                        <a:pt x="1054" y="1276"/>
                      </a:lnTo>
                      <a:lnTo>
                        <a:pt x="1052" y="1276"/>
                      </a:lnTo>
                      <a:lnTo>
                        <a:pt x="1048" y="1278"/>
                      </a:lnTo>
                      <a:lnTo>
                        <a:pt x="1048" y="1278"/>
                      </a:lnTo>
                      <a:lnTo>
                        <a:pt x="1056" y="1270"/>
                      </a:lnTo>
                      <a:lnTo>
                        <a:pt x="1068" y="1258"/>
                      </a:lnTo>
                      <a:lnTo>
                        <a:pt x="1082" y="1246"/>
                      </a:lnTo>
                      <a:lnTo>
                        <a:pt x="1090" y="1242"/>
                      </a:lnTo>
                      <a:lnTo>
                        <a:pt x="1096" y="1238"/>
                      </a:lnTo>
                      <a:lnTo>
                        <a:pt x="1096" y="1238"/>
                      </a:lnTo>
                      <a:lnTo>
                        <a:pt x="1110" y="1240"/>
                      </a:lnTo>
                      <a:lnTo>
                        <a:pt x="1110" y="1240"/>
                      </a:lnTo>
                      <a:lnTo>
                        <a:pt x="1140" y="1236"/>
                      </a:lnTo>
                      <a:lnTo>
                        <a:pt x="1166" y="1230"/>
                      </a:lnTo>
                      <a:lnTo>
                        <a:pt x="1166" y="1230"/>
                      </a:lnTo>
                      <a:lnTo>
                        <a:pt x="1168" y="1234"/>
                      </a:lnTo>
                      <a:lnTo>
                        <a:pt x="1168" y="1234"/>
                      </a:lnTo>
                      <a:lnTo>
                        <a:pt x="1164" y="1238"/>
                      </a:lnTo>
                      <a:lnTo>
                        <a:pt x="1160" y="1240"/>
                      </a:lnTo>
                      <a:lnTo>
                        <a:pt x="1158" y="1244"/>
                      </a:lnTo>
                      <a:lnTo>
                        <a:pt x="1158" y="1244"/>
                      </a:lnTo>
                      <a:lnTo>
                        <a:pt x="1164" y="1242"/>
                      </a:lnTo>
                      <a:lnTo>
                        <a:pt x="1172" y="1242"/>
                      </a:lnTo>
                      <a:lnTo>
                        <a:pt x="1186" y="1244"/>
                      </a:lnTo>
                      <a:lnTo>
                        <a:pt x="1186" y="1244"/>
                      </a:lnTo>
                      <a:lnTo>
                        <a:pt x="1186" y="1240"/>
                      </a:lnTo>
                      <a:lnTo>
                        <a:pt x="1184" y="1238"/>
                      </a:lnTo>
                      <a:lnTo>
                        <a:pt x="1182" y="1238"/>
                      </a:lnTo>
                      <a:lnTo>
                        <a:pt x="1180" y="1240"/>
                      </a:lnTo>
                      <a:lnTo>
                        <a:pt x="1180" y="1240"/>
                      </a:lnTo>
                      <a:lnTo>
                        <a:pt x="1180" y="1236"/>
                      </a:lnTo>
                      <a:lnTo>
                        <a:pt x="1178" y="1234"/>
                      </a:lnTo>
                      <a:lnTo>
                        <a:pt x="1172" y="1228"/>
                      </a:lnTo>
                      <a:lnTo>
                        <a:pt x="1166" y="1226"/>
                      </a:lnTo>
                      <a:lnTo>
                        <a:pt x="1158" y="1226"/>
                      </a:lnTo>
                      <a:lnTo>
                        <a:pt x="1158" y="1226"/>
                      </a:lnTo>
                      <a:lnTo>
                        <a:pt x="1162" y="1224"/>
                      </a:lnTo>
                      <a:lnTo>
                        <a:pt x="1166" y="1222"/>
                      </a:lnTo>
                      <a:lnTo>
                        <a:pt x="1178" y="1218"/>
                      </a:lnTo>
                      <a:lnTo>
                        <a:pt x="1190" y="1214"/>
                      </a:lnTo>
                      <a:lnTo>
                        <a:pt x="1194" y="1210"/>
                      </a:lnTo>
                      <a:lnTo>
                        <a:pt x="1196" y="1206"/>
                      </a:lnTo>
                      <a:lnTo>
                        <a:pt x="1196" y="1206"/>
                      </a:lnTo>
                      <a:lnTo>
                        <a:pt x="1190" y="1210"/>
                      </a:lnTo>
                      <a:lnTo>
                        <a:pt x="1182" y="1212"/>
                      </a:lnTo>
                      <a:lnTo>
                        <a:pt x="1168" y="1214"/>
                      </a:lnTo>
                      <a:lnTo>
                        <a:pt x="1152" y="1216"/>
                      </a:lnTo>
                      <a:lnTo>
                        <a:pt x="1134" y="1218"/>
                      </a:lnTo>
                      <a:lnTo>
                        <a:pt x="1134" y="1218"/>
                      </a:lnTo>
                      <a:lnTo>
                        <a:pt x="1132" y="1214"/>
                      </a:lnTo>
                      <a:lnTo>
                        <a:pt x="1128" y="1212"/>
                      </a:lnTo>
                      <a:lnTo>
                        <a:pt x="1122" y="1212"/>
                      </a:lnTo>
                      <a:lnTo>
                        <a:pt x="1118" y="1216"/>
                      </a:lnTo>
                      <a:lnTo>
                        <a:pt x="1118" y="1216"/>
                      </a:lnTo>
                      <a:lnTo>
                        <a:pt x="1116" y="1214"/>
                      </a:lnTo>
                      <a:lnTo>
                        <a:pt x="1116" y="1212"/>
                      </a:lnTo>
                      <a:lnTo>
                        <a:pt x="1118" y="1210"/>
                      </a:lnTo>
                      <a:lnTo>
                        <a:pt x="1118" y="1210"/>
                      </a:lnTo>
                      <a:lnTo>
                        <a:pt x="1114" y="1210"/>
                      </a:lnTo>
                      <a:lnTo>
                        <a:pt x="1112" y="1210"/>
                      </a:lnTo>
                      <a:lnTo>
                        <a:pt x="1110" y="1212"/>
                      </a:lnTo>
                      <a:lnTo>
                        <a:pt x="1108" y="1212"/>
                      </a:lnTo>
                      <a:lnTo>
                        <a:pt x="1108" y="1212"/>
                      </a:lnTo>
                      <a:lnTo>
                        <a:pt x="1106" y="1210"/>
                      </a:lnTo>
                      <a:lnTo>
                        <a:pt x="1106" y="1208"/>
                      </a:lnTo>
                      <a:lnTo>
                        <a:pt x="1110" y="1204"/>
                      </a:lnTo>
                      <a:lnTo>
                        <a:pt x="1110" y="1204"/>
                      </a:lnTo>
                      <a:lnTo>
                        <a:pt x="1104" y="1206"/>
                      </a:lnTo>
                      <a:lnTo>
                        <a:pt x="1106" y="1204"/>
                      </a:lnTo>
                      <a:lnTo>
                        <a:pt x="1106" y="1204"/>
                      </a:lnTo>
                      <a:lnTo>
                        <a:pt x="1096" y="1210"/>
                      </a:lnTo>
                      <a:lnTo>
                        <a:pt x="1084" y="1218"/>
                      </a:lnTo>
                      <a:lnTo>
                        <a:pt x="1078" y="1220"/>
                      </a:lnTo>
                      <a:lnTo>
                        <a:pt x="1070" y="1220"/>
                      </a:lnTo>
                      <a:lnTo>
                        <a:pt x="1066" y="1220"/>
                      </a:lnTo>
                      <a:lnTo>
                        <a:pt x="1062" y="1216"/>
                      </a:lnTo>
                      <a:lnTo>
                        <a:pt x="1062" y="1216"/>
                      </a:lnTo>
                      <a:lnTo>
                        <a:pt x="1054" y="1218"/>
                      </a:lnTo>
                      <a:lnTo>
                        <a:pt x="1044" y="1222"/>
                      </a:lnTo>
                      <a:lnTo>
                        <a:pt x="1044" y="1222"/>
                      </a:lnTo>
                      <a:lnTo>
                        <a:pt x="1046" y="1218"/>
                      </a:lnTo>
                      <a:lnTo>
                        <a:pt x="1048" y="1216"/>
                      </a:lnTo>
                      <a:lnTo>
                        <a:pt x="1048" y="1216"/>
                      </a:lnTo>
                      <a:lnTo>
                        <a:pt x="1048" y="1214"/>
                      </a:lnTo>
                      <a:lnTo>
                        <a:pt x="1046" y="1214"/>
                      </a:lnTo>
                      <a:lnTo>
                        <a:pt x="1044" y="1218"/>
                      </a:lnTo>
                      <a:lnTo>
                        <a:pt x="1040" y="1220"/>
                      </a:lnTo>
                      <a:lnTo>
                        <a:pt x="1034" y="1222"/>
                      </a:lnTo>
                      <a:lnTo>
                        <a:pt x="1034" y="1222"/>
                      </a:lnTo>
                      <a:lnTo>
                        <a:pt x="1036" y="1216"/>
                      </a:lnTo>
                      <a:lnTo>
                        <a:pt x="1040" y="1214"/>
                      </a:lnTo>
                      <a:lnTo>
                        <a:pt x="1046" y="1212"/>
                      </a:lnTo>
                      <a:lnTo>
                        <a:pt x="1048" y="1208"/>
                      </a:lnTo>
                      <a:lnTo>
                        <a:pt x="1048" y="1208"/>
                      </a:lnTo>
                      <a:lnTo>
                        <a:pt x="1042" y="1208"/>
                      </a:lnTo>
                      <a:lnTo>
                        <a:pt x="1038" y="1212"/>
                      </a:lnTo>
                      <a:lnTo>
                        <a:pt x="1034" y="1216"/>
                      </a:lnTo>
                      <a:lnTo>
                        <a:pt x="1032" y="1216"/>
                      </a:lnTo>
                      <a:lnTo>
                        <a:pt x="1032" y="1216"/>
                      </a:lnTo>
                      <a:lnTo>
                        <a:pt x="1032" y="1210"/>
                      </a:lnTo>
                      <a:lnTo>
                        <a:pt x="1034" y="1208"/>
                      </a:lnTo>
                      <a:lnTo>
                        <a:pt x="1038" y="1206"/>
                      </a:lnTo>
                      <a:lnTo>
                        <a:pt x="1038" y="1202"/>
                      </a:lnTo>
                      <a:lnTo>
                        <a:pt x="1038" y="1202"/>
                      </a:lnTo>
                      <a:lnTo>
                        <a:pt x="1026" y="1208"/>
                      </a:lnTo>
                      <a:lnTo>
                        <a:pt x="1014" y="1214"/>
                      </a:lnTo>
                      <a:lnTo>
                        <a:pt x="1004" y="1220"/>
                      </a:lnTo>
                      <a:lnTo>
                        <a:pt x="1002" y="1218"/>
                      </a:lnTo>
                      <a:lnTo>
                        <a:pt x="1000" y="1216"/>
                      </a:lnTo>
                      <a:lnTo>
                        <a:pt x="1000" y="1216"/>
                      </a:lnTo>
                      <a:lnTo>
                        <a:pt x="996" y="1218"/>
                      </a:lnTo>
                      <a:lnTo>
                        <a:pt x="994" y="1218"/>
                      </a:lnTo>
                      <a:lnTo>
                        <a:pt x="990" y="1220"/>
                      </a:lnTo>
                      <a:lnTo>
                        <a:pt x="990" y="1220"/>
                      </a:lnTo>
                      <a:lnTo>
                        <a:pt x="990" y="1216"/>
                      </a:lnTo>
                      <a:lnTo>
                        <a:pt x="990" y="1216"/>
                      </a:lnTo>
                      <a:lnTo>
                        <a:pt x="994" y="1212"/>
                      </a:lnTo>
                      <a:lnTo>
                        <a:pt x="994" y="1212"/>
                      </a:lnTo>
                      <a:lnTo>
                        <a:pt x="990" y="1214"/>
                      </a:lnTo>
                      <a:lnTo>
                        <a:pt x="988" y="1216"/>
                      </a:lnTo>
                      <a:lnTo>
                        <a:pt x="984" y="1218"/>
                      </a:lnTo>
                      <a:lnTo>
                        <a:pt x="978" y="1218"/>
                      </a:lnTo>
                      <a:lnTo>
                        <a:pt x="978" y="1218"/>
                      </a:lnTo>
                      <a:lnTo>
                        <a:pt x="978" y="1216"/>
                      </a:lnTo>
                      <a:lnTo>
                        <a:pt x="978" y="1214"/>
                      </a:lnTo>
                      <a:lnTo>
                        <a:pt x="980" y="1214"/>
                      </a:lnTo>
                      <a:lnTo>
                        <a:pt x="982" y="1212"/>
                      </a:lnTo>
                      <a:lnTo>
                        <a:pt x="982" y="1212"/>
                      </a:lnTo>
                      <a:lnTo>
                        <a:pt x="960" y="1220"/>
                      </a:lnTo>
                      <a:lnTo>
                        <a:pt x="940" y="1226"/>
                      </a:lnTo>
                      <a:lnTo>
                        <a:pt x="930" y="1230"/>
                      </a:lnTo>
                      <a:lnTo>
                        <a:pt x="922" y="1236"/>
                      </a:lnTo>
                      <a:lnTo>
                        <a:pt x="914" y="1242"/>
                      </a:lnTo>
                      <a:lnTo>
                        <a:pt x="908" y="1248"/>
                      </a:lnTo>
                      <a:lnTo>
                        <a:pt x="908" y="1248"/>
                      </a:lnTo>
                      <a:lnTo>
                        <a:pt x="894" y="1252"/>
                      </a:lnTo>
                      <a:lnTo>
                        <a:pt x="884" y="1258"/>
                      </a:lnTo>
                      <a:lnTo>
                        <a:pt x="884" y="1258"/>
                      </a:lnTo>
                      <a:lnTo>
                        <a:pt x="882" y="1264"/>
                      </a:lnTo>
                      <a:lnTo>
                        <a:pt x="880" y="1268"/>
                      </a:lnTo>
                      <a:lnTo>
                        <a:pt x="874" y="1276"/>
                      </a:lnTo>
                      <a:lnTo>
                        <a:pt x="866" y="1282"/>
                      </a:lnTo>
                      <a:lnTo>
                        <a:pt x="864" y="1286"/>
                      </a:lnTo>
                      <a:lnTo>
                        <a:pt x="862" y="1292"/>
                      </a:lnTo>
                      <a:lnTo>
                        <a:pt x="862" y="1292"/>
                      </a:lnTo>
                      <a:lnTo>
                        <a:pt x="868" y="1294"/>
                      </a:lnTo>
                      <a:lnTo>
                        <a:pt x="872" y="1294"/>
                      </a:lnTo>
                      <a:lnTo>
                        <a:pt x="878" y="1290"/>
                      </a:lnTo>
                      <a:lnTo>
                        <a:pt x="880" y="1286"/>
                      </a:lnTo>
                      <a:lnTo>
                        <a:pt x="880" y="1286"/>
                      </a:lnTo>
                      <a:lnTo>
                        <a:pt x="880" y="1290"/>
                      </a:lnTo>
                      <a:lnTo>
                        <a:pt x="880" y="1292"/>
                      </a:lnTo>
                      <a:lnTo>
                        <a:pt x="876" y="1296"/>
                      </a:lnTo>
                      <a:lnTo>
                        <a:pt x="870" y="1298"/>
                      </a:lnTo>
                      <a:lnTo>
                        <a:pt x="868" y="1300"/>
                      </a:lnTo>
                      <a:lnTo>
                        <a:pt x="866" y="1304"/>
                      </a:lnTo>
                      <a:lnTo>
                        <a:pt x="866" y="1304"/>
                      </a:lnTo>
                      <a:lnTo>
                        <a:pt x="862" y="1302"/>
                      </a:lnTo>
                      <a:lnTo>
                        <a:pt x="858" y="1298"/>
                      </a:lnTo>
                      <a:lnTo>
                        <a:pt x="854" y="1296"/>
                      </a:lnTo>
                      <a:lnTo>
                        <a:pt x="848" y="1296"/>
                      </a:lnTo>
                      <a:lnTo>
                        <a:pt x="848" y="1296"/>
                      </a:lnTo>
                      <a:lnTo>
                        <a:pt x="850" y="1294"/>
                      </a:lnTo>
                      <a:lnTo>
                        <a:pt x="850" y="1292"/>
                      </a:lnTo>
                      <a:lnTo>
                        <a:pt x="856" y="1290"/>
                      </a:lnTo>
                      <a:lnTo>
                        <a:pt x="856" y="1290"/>
                      </a:lnTo>
                      <a:lnTo>
                        <a:pt x="852" y="1288"/>
                      </a:lnTo>
                      <a:lnTo>
                        <a:pt x="846" y="1290"/>
                      </a:lnTo>
                      <a:lnTo>
                        <a:pt x="834" y="1290"/>
                      </a:lnTo>
                      <a:lnTo>
                        <a:pt x="834" y="1290"/>
                      </a:lnTo>
                      <a:lnTo>
                        <a:pt x="838" y="1284"/>
                      </a:lnTo>
                      <a:lnTo>
                        <a:pt x="842" y="1282"/>
                      </a:lnTo>
                      <a:lnTo>
                        <a:pt x="846" y="1280"/>
                      </a:lnTo>
                      <a:lnTo>
                        <a:pt x="846" y="1280"/>
                      </a:lnTo>
                      <a:lnTo>
                        <a:pt x="844" y="1278"/>
                      </a:lnTo>
                      <a:lnTo>
                        <a:pt x="844" y="1278"/>
                      </a:lnTo>
                      <a:lnTo>
                        <a:pt x="842" y="1274"/>
                      </a:lnTo>
                      <a:lnTo>
                        <a:pt x="842" y="1274"/>
                      </a:lnTo>
                      <a:lnTo>
                        <a:pt x="836" y="1280"/>
                      </a:lnTo>
                      <a:lnTo>
                        <a:pt x="830" y="1286"/>
                      </a:lnTo>
                      <a:lnTo>
                        <a:pt x="822" y="1288"/>
                      </a:lnTo>
                      <a:lnTo>
                        <a:pt x="812" y="1286"/>
                      </a:lnTo>
                      <a:lnTo>
                        <a:pt x="812" y="1286"/>
                      </a:lnTo>
                      <a:lnTo>
                        <a:pt x="810" y="1282"/>
                      </a:lnTo>
                      <a:lnTo>
                        <a:pt x="808" y="1278"/>
                      </a:lnTo>
                      <a:lnTo>
                        <a:pt x="802" y="1274"/>
                      </a:lnTo>
                      <a:lnTo>
                        <a:pt x="796" y="1272"/>
                      </a:lnTo>
                      <a:lnTo>
                        <a:pt x="780" y="1268"/>
                      </a:lnTo>
                      <a:lnTo>
                        <a:pt x="766" y="1268"/>
                      </a:lnTo>
                      <a:lnTo>
                        <a:pt x="766" y="1268"/>
                      </a:lnTo>
                      <a:lnTo>
                        <a:pt x="772" y="1276"/>
                      </a:lnTo>
                      <a:lnTo>
                        <a:pt x="778" y="1284"/>
                      </a:lnTo>
                      <a:lnTo>
                        <a:pt x="786" y="1290"/>
                      </a:lnTo>
                      <a:lnTo>
                        <a:pt x="794" y="1292"/>
                      </a:lnTo>
                      <a:lnTo>
                        <a:pt x="794" y="1292"/>
                      </a:lnTo>
                      <a:lnTo>
                        <a:pt x="780" y="1292"/>
                      </a:lnTo>
                      <a:lnTo>
                        <a:pt x="764" y="1290"/>
                      </a:lnTo>
                      <a:lnTo>
                        <a:pt x="752" y="1286"/>
                      </a:lnTo>
                      <a:lnTo>
                        <a:pt x="742" y="1278"/>
                      </a:lnTo>
                      <a:lnTo>
                        <a:pt x="742" y="1278"/>
                      </a:lnTo>
                      <a:lnTo>
                        <a:pt x="742" y="1276"/>
                      </a:lnTo>
                      <a:lnTo>
                        <a:pt x="744" y="1276"/>
                      </a:lnTo>
                      <a:lnTo>
                        <a:pt x="746" y="1274"/>
                      </a:lnTo>
                      <a:lnTo>
                        <a:pt x="746" y="1274"/>
                      </a:lnTo>
                      <a:lnTo>
                        <a:pt x="746" y="1274"/>
                      </a:lnTo>
                      <a:lnTo>
                        <a:pt x="740" y="1274"/>
                      </a:lnTo>
                      <a:lnTo>
                        <a:pt x="734" y="1278"/>
                      </a:lnTo>
                      <a:lnTo>
                        <a:pt x="730" y="1282"/>
                      </a:lnTo>
                      <a:lnTo>
                        <a:pt x="732" y="1288"/>
                      </a:lnTo>
                      <a:lnTo>
                        <a:pt x="732" y="1288"/>
                      </a:lnTo>
                      <a:lnTo>
                        <a:pt x="710" y="1302"/>
                      </a:lnTo>
                      <a:lnTo>
                        <a:pt x="690" y="1312"/>
                      </a:lnTo>
                      <a:lnTo>
                        <a:pt x="646" y="1332"/>
                      </a:lnTo>
                      <a:lnTo>
                        <a:pt x="646" y="1332"/>
                      </a:lnTo>
                      <a:lnTo>
                        <a:pt x="648" y="1326"/>
                      </a:lnTo>
                      <a:lnTo>
                        <a:pt x="652" y="1322"/>
                      </a:lnTo>
                      <a:lnTo>
                        <a:pt x="656" y="1316"/>
                      </a:lnTo>
                      <a:lnTo>
                        <a:pt x="656" y="1308"/>
                      </a:lnTo>
                      <a:lnTo>
                        <a:pt x="656" y="1308"/>
                      </a:lnTo>
                      <a:lnTo>
                        <a:pt x="652" y="1310"/>
                      </a:lnTo>
                      <a:lnTo>
                        <a:pt x="648" y="1312"/>
                      </a:lnTo>
                      <a:lnTo>
                        <a:pt x="642" y="1322"/>
                      </a:lnTo>
                      <a:lnTo>
                        <a:pt x="634" y="1332"/>
                      </a:lnTo>
                      <a:lnTo>
                        <a:pt x="630" y="1336"/>
                      </a:lnTo>
                      <a:lnTo>
                        <a:pt x="624" y="1338"/>
                      </a:lnTo>
                      <a:lnTo>
                        <a:pt x="624" y="1338"/>
                      </a:lnTo>
                      <a:lnTo>
                        <a:pt x="620" y="1346"/>
                      </a:lnTo>
                      <a:lnTo>
                        <a:pt x="612" y="1352"/>
                      </a:lnTo>
                      <a:lnTo>
                        <a:pt x="604" y="1358"/>
                      </a:lnTo>
                      <a:lnTo>
                        <a:pt x="596" y="1362"/>
                      </a:lnTo>
                      <a:lnTo>
                        <a:pt x="580" y="1368"/>
                      </a:lnTo>
                      <a:lnTo>
                        <a:pt x="572" y="1372"/>
                      </a:lnTo>
                      <a:lnTo>
                        <a:pt x="566" y="1378"/>
                      </a:lnTo>
                      <a:lnTo>
                        <a:pt x="566" y="1378"/>
                      </a:lnTo>
                      <a:lnTo>
                        <a:pt x="560" y="1378"/>
                      </a:lnTo>
                      <a:lnTo>
                        <a:pt x="552" y="1382"/>
                      </a:lnTo>
                      <a:lnTo>
                        <a:pt x="542" y="1390"/>
                      </a:lnTo>
                      <a:lnTo>
                        <a:pt x="542" y="1390"/>
                      </a:lnTo>
                      <a:lnTo>
                        <a:pt x="548" y="1382"/>
                      </a:lnTo>
                      <a:lnTo>
                        <a:pt x="556" y="1374"/>
                      </a:lnTo>
                      <a:lnTo>
                        <a:pt x="568" y="1366"/>
                      </a:lnTo>
                      <a:lnTo>
                        <a:pt x="582" y="1362"/>
                      </a:lnTo>
                      <a:lnTo>
                        <a:pt x="582" y="1362"/>
                      </a:lnTo>
                      <a:lnTo>
                        <a:pt x="584" y="1354"/>
                      </a:lnTo>
                      <a:lnTo>
                        <a:pt x="588" y="1350"/>
                      </a:lnTo>
                      <a:lnTo>
                        <a:pt x="592" y="1346"/>
                      </a:lnTo>
                      <a:lnTo>
                        <a:pt x="598" y="1342"/>
                      </a:lnTo>
                      <a:lnTo>
                        <a:pt x="598" y="1342"/>
                      </a:lnTo>
                      <a:lnTo>
                        <a:pt x="596" y="1336"/>
                      </a:lnTo>
                      <a:lnTo>
                        <a:pt x="596" y="1332"/>
                      </a:lnTo>
                      <a:lnTo>
                        <a:pt x="598" y="1328"/>
                      </a:lnTo>
                      <a:lnTo>
                        <a:pt x="600" y="1326"/>
                      </a:lnTo>
                      <a:lnTo>
                        <a:pt x="606" y="1322"/>
                      </a:lnTo>
                      <a:lnTo>
                        <a:pt x="614" y="1320"/>
                      </a:lnTo>
                      <a:lnTo>
                        <a:pt x="614" y="1320"/>
                      </a:lnTo>
                      <a:lnTo>
                        <a:pt x="614" y="1316"/>
                      </a:lnTo>
                      <a:lnTo>
                        <a:pt x="614" y="1312"/>
                      </a:lnTo>
                      <a:lnTo>
                        <a:pt x="618" y="1312"/>
                      </a:lnTo>
                      <a:lnTo>
                        <a:pt x="624" y="1312"/>
                      </a:lnTo>
                      <a:lnTo>
                        <a:pt x="624" y="1312"/>
                      </a:lnTo>
                      <a:lnTo>
                        <a:pt x="626" y="1310"/>
                      </a:lnTo>
                      <a:lnTo>
                        <a:pt x="624" y="1306"/>
                      </a:lnTo>
                      <a:lnTo>
                        <a:pt x="624" y="1304"/>
                      </a:lnTo>
                      <a:lnTo>
                        <a:pt x="626" y="1302"/>
                      </a:lnTo>
                      <a:lnTo>
                        <a:pt x="626" y="1302"/>
                      </a:lnTo>
                      <a:lnTo>
                        <a:pt x="634" y="1300"/>
                      </a:lnTo>
                      <a:lnTo>
                        <a:pt x="642" y="1296"/>
                      </a:lnTo>
                      <a:lnTo>
                        <a:pt x="658" y="1286"/>
                      </a:lnTo>
                      <a:lnTo>
                        <a:pt x="658" y="1286"/>
                      </a:lnTo>
                      <a:lnTo>
                        <a:pt x="654" y="1286"/>
                      </a:lnTo>
                      <a:lnTo>
                        <a:pt x="648" y="1288"/>
                      </a:lnTo>
                      <a:lnTo>
                        <a:pt x="642" y="1290"/>
                      </a:lnTo>
                      <a:lnTo>
                        <a:pt x="638" y="1288"/>
                      </a:lnTo>
                      <a:lnTo>
                        <a:pt x="638" y="1288"/>
                      </a:lnTo>
                      <a:lnTo>
                        <a:pt x="610" y="1314"/>
                      </a:lnTo>
                      <a:lnTo>
                        <a:pt x="596" y="1326"/>
                      </a:lnTo>
                      <a:lnTo>
                        <a:pt x="584" y="1340"/>
                      </a:lnTo>
                      <a:lnTo>
                        <a:pt x="584" y="1340"/>
                      </a:lnTo>
                      <a:lnTo>
                        <a:pt x="582" y="1334"/>
                      </a:lnTo>
                      <a:lnTo>
                        <a:pt x="584" y="1326"/>
                      </a:lnTo>
                      <a:lnTo>
                        <a:pt x="588" y="1320"/>
                      </a:lnTo>
                      <a:lnTo>
                        <a:pt x="592" y="1316"/>
                      </a:lnTo>
                      <a:lnTo>
                        <a:pt x="592" y="1316"/>
                      </a:lnTo>
                      <a:lnTo>
                        <a:pt x="588" y="1316"/>
                      </a:lnTo>
                      <a:lnTo>
                        <a:pt x="584" y="1320"/>
                      </a:lnTo>
                      <a:lnTo>
                        <a:pt x="580" y="1328"/>
                      </a:lnTo>
                      <a:lnTo>
                        <a:pt x="576" y="1340"/>
                      </a:lnTo>
                      <a:lnTo>
                        <a:pt x="576" y="1350"/>
                      </a:lnTo>
                      <a:lnTo>
                        <a:pt x="576" y="1350"/>
                      </a:lnTo>
                      <a:lnTo>
                        <a:pt x="570" y="1352"/>
                      </a:lnTo>
                      <a:lnTo>
                        <a:pt x="566" y="1354"/>
                      </a:lnTo>
                      <a:lnTo>
                        <a:pt x="558" y="1362"/>
                      </a:lnTo>
                      <a:lnTo>
                        <a:pt x="552" y="1368"/>
                      </a:lnTo>
                      <a:lnTo>
                        <a:pt x="544" y="1374"/>
                      </a:lnTo>
                      <a:lnTo>
                        <a:pt x="544" y="1374"/>
                      </a:lnTo>
                      <a:lnTo>
                        <a:pt x="544" y="1372"/>
                      </a:lnTo>
                      <a:lnTo>
                        <a:pt x="546" y="1370"/>
                      </a:lnTo>
                      <a:lnTo>
                        <a:pt x="548" y="1370"/>
                      </a:lnTo>
                      <a:lnTo>
                        <a:pt x="550" y="1368"/>
                      </a:lnTo>
                      <a:lnTo>
                        <a:pt x="550" y="1368"/>
                      </a:lnTo>
                      <a:lnTo>
                        <a:pt x="540" y="1374"/>
                      </a:lnTo>
                      <a:lnTo>
                        <a:pt x="536" y="1380"/>
                      </a:lnTo>
                      <a:lnTo>
                        <a:pt x="534" y="1386"/>
                      </a:lnTo>
                      <a:lnTo>
                        <a:pt x="534" y="1386"/>
                      </a:lnTo>
                      <a:lnTo>
                        <a:pt x="526" y="1386"/>
                      </a:lnTo>
                      <a:lnTo>
                        <a:pt x="520" y="1388"/>
                      </a:lnTo>
                      <a:lnTo>
                        <a:pt x="520" y="1388"/>
                      </a:lnTo>
                      <a:lnTo>
                        <a:pt x="522" y="1390"/>
                      </a:lnTo>
                      <a:lnTo>
                        <a:pt x="524" y="1392"/>
                      </a:lnTo>
                      <a:lnTo>
                        <a:pt x="526" y="1394"/>
                      </a:lnTo>
                      <a:lnTo>
                        <a:pt x="528" y="1396"/>
                      </a:lnTo>
                      <a:lnTo>
                        <a:pt x="528" y="1396"/>
                      </a:lnTo>
                      <a:lnTo>
                        <a:pt x="522" y="1406"/>
                      </a:lnTo>
                      <a:lnTo>
                        <a:pt x="516" y="1416"/>
                      </a:lnTo>
                      <a:lnTo>
                        <a:pt x="500" y="1430"/>
                      </a:lnTo>
                      <a:lnTo>
                        <a:pt x="500" y="1430"/>
                      </a:lnTo>
                      <a:lnTo>
                        <a:pt x="502" y="1426"/>
                      </a:lnTo>
                      <a:lnTo>
                        <a:pt x="508" y="1418"/>
                      </a:lnTo>
                      <a:lnTo>
                        <a:pt x="508" y="1418"/>
                      </a:lnTo>
                      <a:lnTo>
                        <a:pt x="506" y="1420"/>
                      </a:lnTo>
                      <a:lnTo>
                        <a:pt x="502" y="1422"/>
                      </a:lnTo>
                      <a:lnTo>
                        <a:pt x="496" y="1432"/>
                      </a:lnTo>
                      <a:lnTo>
                        <a:pt x="496" y="1432"/>
                      </a:lnTo>
                      <a:lnTo>
                        <a:pt x="494" y="1430"/>
                      </a:lnTo>
                      <a:lnTo>
                        <a:pt x="492" y="1428"/>
                      </a:lnTo>
                      <a:lnTo>
                        <a:pt x="488" y="1428"/>
                      </a:lnTo>
                      <a:lnTo>
                        <a:pt x="484" y="1430"/>
                      </a:lnTo>
                      <a:lnTo>
                        <a:pt x="482" y="1428"/>
                      </a:lnTo>
                      <a:lnTo>
                        <a:pt x="480" y="1426"/>
                      </a:lnTo>
                      <a:lnTo>
                        <a:pt x="480" y="1426"/>
                      </a:lnTo>
                      <a:lnTo>
                        <a:pt x="480" y="1438"/>
                      </a:lnTo>
                      <a:lnTo>
                        <a:pt x="478" y="1442"/>
                      </a:lnTo>
                      <a:lnTo>
                        <a:pt x="472" y="1446"/>
                      </a:lnTo>
                      <a:lnTo>
                        <a:pt x="472" y="1446"/>
                      </a:lnTo>
                      <a:lnTo>
                        <a:pt x="474" y="1448"/>
                      </a:lnTo>
                      <a:lnTo>
                        <a:pt x="476" y="1446"/>
                      </a:lnTo>
                      <a:lnTo>
                        <a:pt x="478" y="1446"/>
                      </a:lnTo>
                      <a:lnTo>
                        <a:pt x="482" y="1446"/>
                      </a:lnTo>
                      <a:lnTo>
                        <a:pt x="482" y="1446"/>
                      </a:lnTo>
                      <a:lnTo>
                        <a:pt x="476" y="1454"/>
                      </a:lnTo>
                      <a:lnTo>
                        <a:pt x="470" y="1458"/>
                      </a:lnTo>
                      <a:lnTo>
                        <a:pt x="454" y="1464"/>
                      </a:lnTo>
                      <a:lnTo>
                        <a:pt x="454" y="1464"/>
                      </a:lnTo>
                      <a:lnTo>
                        <a:pt x="452" y="1460"/>
                      </a:lnTo>
                      <a:lnTo>
                        <a:pt x="450" y="1458"/>
                      </a:lnTo>
                      <a:lnTo>
                        <a:pt x="448" y="1456"/>
                      </a:lnTo>
                      <a:lnTo>
                        <a:pt x="450" y="1454"/>
                      </a:lnTo>
                      <a:lnTo>
                        <a:pt x="450" y="1454"/>
                      </a:lnTo>
                      <a:lnTo>
                        <a:pt x="444" y="1460"/>
                      </a:lnTo>
                      <a:lnTo>
                        <a:pt x="438" y="1464"/>
                      </a:lnTo>
                      <a:lnTo>
                        <a:pt x="432" y="1466"/>
                      </a:lnTo>
                      <a:lnTo>
                        <a:pt x="430" y="1466"/>
                      </a:lnTo>
                      <a:lnTo>
                        <a:pt x="428" y="1464"/>
                      </a:lnTo>
                      <a:lnTo>
                        <a:pt x="428" y="1464"/>
                      </a:lnTo>
                      <a:lnTo>
                        <a:pt x="426" y="1464"/>
                      </a:lnTo>
                      <a:lnTo>
                        <a:pt x="424" y="1466"/>
                      </a:lnTo>
                      <a:lnTo>
                        <a:pt x="424" y="1466"/>
                      </a:lnTo>
                      <a:lnTo>
                        <a:pt x="424" y="1470"/>
                      </a:lnTo>
                      <a:lnTo>
                        <a:pt x="428" y="1472"/>
                      </a:lnTo>
                      <a:lnTo>
                        <a:pt x="432" y="1472"/>
                      </a:lnTo>
                      <a:lnTo>
                        <a:pt x="434" y="1472"/>
                      </a:lnTo>
                      <a:lnTo>
                        <a:pt x="434" y="1472"/>
                      </a:lnTo>
                      <a:lnTo>
                        <a:pt x="432" y="1476"/>
                      </a:lnTo>
                      <a:lnTo>
                        <a:pt x="430" y="1478"/>
                      </a:lnTo>
                      <a:lnTo>
                        <a:pt x="428" y="1480"/>
                      </a:lnTo>
                      <a:lnTo>
                        <a:pt x="430" y="1482"/>
                      </a:lnTo>
                      <a:lnTo>
                        <a:pt x="430" y="1482"/>
                      </a:lnTo>
                      <a:lnTo>
                        <a:pt x="424" y="1486"/>
                      </a:lnTo>
                      <a:lnTo>
                        <a:pt x="414" y="1488"/>
                      </a:lnTo>
                      <a:lnTo>
                        <a:pt x="414" y="1488"/>
                      </a:lnTo>
                      <a:lnTo>
                        <a:pt x="416" y="1486"/>
                      </a:lnTo>
                      <a:lnTo>
                        <a:pt x="418" y="1484"/>
                      </a:lnTo>
                      <a:lnTo>
                        <a:pt x="418" y="1480"/>
                      </a:lnTo>
                      <a:lnTo>
                        <a:pt x="418" y="1480"/>
                      </a:lnTo>
                      <a:lnTo>
                        <a:pt x="412" y="1476"/>
                      </a:lnTo>
                      <a:lnTo>
                        <a:pt x="406" y="1476"/>
                      </a:lnTo>
                      <a:lnTo>
                        <a:pt x="398" y="1476"/>
                      </a:lnTo>
                      <a:lnTo>
                        <a:pt x="390" y="1478"/>
                      </a:lnTo>
                      <a:lnTo>
                        <a:pt x="376" y="1486"/>
                      </a:lnTo>
                      <a:lnTo>
                        <a:pt x="364" y="1494"/>
                      </a:lnTo>
                      <a:lnTo>
                        <a:pt x="364" y="1494"/>
                      </a:lnTo>
                      <a:lnTo>
                        <a:pt x="362" y="1492"/>
                      </a:lnTo>
                      <a:lnTo>
                        <a:pt x="362" y="1488"/>
                      </a:lnTo>
                      <a:lnTo>
                        <a:pt x="360" y="1482"/>
                      </a:lnTo>
                      <a:lnTo>
                        <a:pt x="360" y="1482"/>
                      </a:lnTo>
                      <a:lnTo>
                        <a:pt x="350" y="1484"/>
                      </a:lnTo>
                      <a:lnTo>
                        <a:pt x="338" y="1490"/>
                      </a:lnTo>
                      <a:lnTo>
                        <a:pt x="314" y="1506"/>
                      </a:lnTo>
                      <a:lnTo>
                        <a:pt x="314" y="1506"/>
                      </a:lnTo>
                      <a:lnTo>
                        <a:pt x="310" y="1504"/>
                      </a:lnTo>
                      <a:lnTo>
                        <a:pt x="306" y="1504"/>
                      </a:lnTo>
                      <a:lnTo>
                        <a:pt x="296" y="1508"/>
                      </a:lnTo>
                      <a:lnTo>
                        <a:pt x="286" y="1512"/>
                      </a:lnTo>
                      <a:lnTo>
                        <a:pt x="282" y="1510"/>
                      </a:lnTo>
                      <a:lnTo>
                        <a:pt x="280" y="1508"/>
                      </a:lnTo>
                      <a:lnTo>
                        <a:pt x="280" y="1508"/>
                      </a:lnTo>
                      <a:lnTo>
                        <a:pt x="278" y="1508"/>
                      </a:lnTo>
                      <a:lnTo>
                        <a:pt x="276" y="1512"/>
                      </a:lnTo>
                      <a:lnTo>
                        <a:pt x="272" y="1516"/>
                      </a:lnTo>
                      <a:lnTo>
                        <a:pt x="272" y="1516"/>
                      </a:lnTo>
                      <a:lnTo>
                        <a:pt x="260" y="1520"/>
                      </a:lnTo>
                      <a:lnTo>
                        <a:pt x="248" y="1526"/>
                      </a:lnTo>
                      <a:lnTo>
                        <a:pt x="238" y="1532"/>
                      </a:lnTo>
                      <a:lnTo>
                        <a:pt x="228" y="1540"/>
                      </a:lnTo>
                      <a:lnTo>
                        <a:pt x="228" y="1540"/>
                      </a:lnTo>
                      <a:lnTo>
                        <a:pt x="212" y="1556"/>
                      </a:lnTo>
                      <a:lnTo>
                        <a:pt x="196" y="1574"/>
                      </a:lnTo>
                      <a:lnTo>
                        <a:pt x="182" y="1594"/>
                      </a:lnTo>
                      <a:lnTo>
                        <a:pt x="168" y="1616"/>
                      </a:lnTo>
                      <a:lnTo>
                        <a:pt x="142" y="1658"/>
                      </a:lnTo>
                      <a:lnTo>
                        <a:pt x="130" y="1678"/>
                      </a:lnTo>
                      <a:lnTo>
                        <a:pt x="118" y="1696"/>
                      </a:lnTo>
                      <a:lnTo>
                        <a:pt x="118" y="1696"/>
                      </a:lnTo>
                      <a:lnTo>
                        <a:pt x="118" y="1696"/>
                      </a:lnTo>
                      <a:lnTo>
                        <a:pt x="120" y="1696"/>
                      </a:lnTo>
                      <a:lnTo>
                        <a:pt x="120" y="1696"/>
                      </a:lnTo>
                      <a:lnTo>
                        <a:pt x="120" y="1696"/>
                      </a:lnTo>
                      <a:lnTo>
                        <a:pt x="120" y="1698"/>
                      </a:lnTo>
                      <a:lnTo>
                        <a:pt x="118" y="1700"/>
                      </a:lnTo>
                      <a:lnTo>
                        <a:pt x="118" y="1698"/>
                      </a:lnTo>
                      <a:lnTo>
                        <a:pt x="118" y="1698"/>
                      </a:lnTo>
                      <a:lnTo>
                        <a:pt x="94" y="1738"/>
                      </a:lnTo>
                      <a:lnTo>
                        <a:pt x="70" y="1780"/>
                      </a:lnTo>
                      <a:lnTo>
                        <a:pt x="58" y="1800"/>
                      </a:lnTo>
                      <a:lnTo>
                        <a:pt x="46" y="1820"/>
                      </a:lnTo>
                      <a:lnTo>
                        <a:pt x="32" y="1838"/>
                      </a:lnTo>
                      <a:lnTo>
                        <a:pt x="16" y="1854"/>
                      </a:lnTo>
                      <a:lnTo>
                        <a:pt x="16" y="1854"/>
                      </a:lnTo>
                      <a:lnTo>
                        <a:pt x="16" y="1860"/>
                      </a:lnTo>
                      <a:lnTo>
                        <a:pt x="14" y="1860"/>
                      </a:lnTo>
                      <a:lnTo>
                        <a:pt x="12" y="1862"/>
                      </a:lnTo>
                      <a:lnTo>
                        <a:pt x="12" y="1868"/>
                      </a:lnTo>
                      <a:lnTo>
                        <a:pt x="12" y="1868"/>
                      </a:lnTo>
                      <a:lnTo>
                        <a:pt x="8" y="1864"/>
                      </a:lnTo>
                      <a:lnTo>
                        <a:pt x="6" y="1864"/>
                      </a:lnTo>
                      <a:lnTo>
                        <a:pt x="4" y="1866"/>
                      </a:lnTo>
                      <a:lnTo>
                        <a:pt x="4" y="1866"/>
                      </a:lnTo>
                      <a:lnTo>
                        <a:pt x="2" y="1864"/>
                      </a:lnTo>
                      <a:lnTo>
                        <a:pt x="0" y="1860"/>
                      </a:lnTo>
                      <a:lnTo>
                        <a:pt x="2" y="1850"/>
                      </a:lnTo>
                      <a:lnTo>
                        <a:pt x="2" y="1850"/>
                      </a:lnTo>
                      <a:lnTo>
                        <a:pt x="4" y="1852"/>
                      </a:lnTo>
                      <a:lnTo>
                        <a:pt x="4" y="1854"/>
                      </a:lnTo>
                      <a:lnTo>
                        <a:pt x="4" y="1854"/>
                      </a:lnTo>
                      <a:lnTo>
                        <a:pt x="20" y="1814"/>
                      </a:lnTo>
                      <a:lnTo>
                        <a:pt x="36" y="1776"/>
                      </a:lnTo>
                      <a:lnTo>
                        <a:pt x="72" y="1700"/>
                      </a:lnTo>
                      <a:lnTo>
                        <a:pt x="72" y="1700"/>
                      </a:lnTo>
                      <a:lnTo>
                        <a:pt x="80" y="1694"/>
                      </a:lnTo>
                      <a:lnTo>
                        <a:pt x="86" y="1688"/>
                      </a:lnTo>
                      <a:lnTo>
                        <a:pt x="86" y="1688"/>
                      </a:lnTo>
                      <a:lnTo>
                        <a:pt x="84" y="1686"/>
                      </a:lnTo>
                      <a:lnTo>
                        <a:pt x="82" y="1688"/>
                      </a:lnTo>
                      <a:lnTo>
                        <a:pt x="78" y="1692"/>
                      </a:lnTo>
                      <a:lnTo>
                        <a:pt x="78" y="1692"/>
                      </a:lnTo>
                      <a:lnTo>
                        <a:pt x="102" y="1660"/>
                      </a:lnTo>
                      <a:lnTo>
                        <a:pt x="124" y="1624"/>
                      </a:lnTo>
                      <a:lnTo>
                        <a:pt x="136" y="1606"/>
                      </a:lnTo>
                      <a:lnTo>
                        <a:pt x="146" y="1586"/>
                      </a:lnTo>
                      <a:lnTo>
                        <a:pt x="154" y="1566"/>
                      </a:lnTo>
                      <a:lnTo>
                        <a:pt x="162" y="1544"/>
                      </a:lnTo>
                      <a:lnTo>
                        <a:pt x="162" y="1544"/>
                      </a:lnTo>
                      <a:lnTo>
                        <a:pt x="154" y="1546"/>
                      </a:lnTo>
                      <a:lnTo>
                        <a:pt x="148" y="1548"/>
                      </a:lnTo>
                      <a:lnTo>
                        <a:pt x="148" y="1548"/>
                      </a:lnTo>
                      <a:lnTo>
                        <a:pt x="146" y="1546"/>
                      </a:lnTo>
                      <a:lnTo>
                        <a:pt x="146" y="1544"/>
                      </a:lnTo>
                      <a:lnTo>
                        <a:pt x="146" y="1542"/>
                      </a:lnTo>
                      <a:lnTo>
                        <a:pt x="142" y="1542"/>
                      </a:lnTo>
                      <a:lnTo>
                        <a:pt x="142" y="1542"/>
                      </a:lnTo>
                      <a:lnTo>
                        <a:pt x="158" y="1516"/>
                      </a:lnTo>
                      <a:lnTo>
                        <a:pt x="164" y="1502"/>
                      </a:lnTo>
                      <a:lnTo>
                        <a:pt x="168" y="1484"/>
                      </a:lnTo>
                      <a:lnTo>
                        <a:pt x="168" y="1484"/>
                      </a:lnTo>
                      <a:lnTo>
                        <a:pt x="172" y="1484"/>
                      </a:lnTo>
                      <a:lnTo>
                        <a:pt x="172" y="1484"/>
                      </a:lnTo>
                      <a:lnTo>
                        <a:pt x="170" y="1480"/>
                      </a:lnTo>
                      <a:lnTo>
                        <a:pt x="168" y="1472"/>
                      </a:lnTo>
                      <a:lnTo>
                        <a:pt x="166" y="1466"/>
                      </a:lnTo>
                      <a:lnTo>
                        <a:pt x="164" y="1466"/>
                      </a:lnTo>
                      <a:lnTo>
                        <a:pt x="164" y="1466"/>
                      </a:lnTo>
                      <a:lnTo>
                        <a:pt x="162" y="1462"/>
                      </a:lnTo>
                      <a:lnTo>
                        <a:pt x="164" y="1458"/>
                      </a:lnTo>
                      <a:lnTo>
                        <a:pt x="168" y="1452"/>
                      </a:lnTo>
                      <a:lnTo>
                        <a:pt x="178" y="1440"/>
                      </a:lnTo>
                      <a:lnTo>
                        <a:pt x="178" y="1440"/>
                      </a:lnTo>
                      <a:lnTo>
                        <a:pt x="178" y="1440"/>
                      </a:lnTo>
                      <a:lnTo>
                        <a:pt x="176" y="1440"/>
                      </a:lnTo>
                      <a:lnTo>
                        <a:pt x="172" y="1444"/>
                      </a:lnTo>
                      <a:lnTo>
                        <a:pt x="168" y="1452"/>
                      </a:lnTo>
                      <a:lnTo>
                        <a:pt x="168" y="1452"/>
                      </a:lnTo>
                      <a:lnTo>
                        <a:pt x="166" y="1444"/>
                      </a:lnTo>
                      <a:lnTo>
                        <a:pt x="168" y="1430"/>
                      </a:lnTo>
                      <a:lnTo>
                        <a:pt x="168" y="1430"/>
                      </a:lnTo>
                      <a:lnTo>
                        <a:pt x="164" y="1430"/>
                      </a:lnTo>
                      <a:lnTo>
                        <a:pt x="160" y="1432"/>
                      </a:lnTo>
                      <a:lnTo>
                        <a:pt x="156" y="1436"/>
                      </a:lnTo>
                      <a:lnTo>
                        <a:pt x="152" y="1440"/>
                      </a:lnTo>
                      <a:lnTo>
                        <a:pt x="152" y="1440"/>
                      </a:lnTo>
                      <a:lnTo>
                        <a:pt x="156" y="1438"/>
                      </a:lnTo>
                      <a:lnTo>
                        <a:pt x="158" y="1438"/>
                      </a:lnTo>
                      <a:lnTo>
                        <a:pt x="156" y="1442"/>
                      </a:lnTo>
                      <a:lnTo>
                        <a:pt x="150" y="1448"/>
                      </a:lnTo>
                      <a:lnTo>
                        <a:pt x="140" y="1454"/>
                      </a:lnTo>
                      <a:lnTo>
                        <a:pt x="140" y="1454"/>
                      </a:lnTo>
                      <a:lnTo>
                        <a:pt x="132" y="1470"/>
                      </a:lnTo>
                      <a:lnTo>
                        <a:pt x="128" y="1480"/>
                      </a:lnTo>
                      <a:lnTo>
                        <a:pt x="122" y="1488"/>
                      </a:lnTo>
                      <a:lnTo>
                        <a:pt x="122" y="1488"/>
                      </a:lnTo>
                      <a:lnTo>
                        <a:pt x="122" y="1486"/>
                      </a:lnTo>
                      <a:lnTo>
                        <a:pt x="122" y="1482"/>
                      </a:lnTo>
                      <a:lnTo>
                        <a:pt x="126" y="1474"/>
                      </a:lnTo>
                      <a:lnTo>
                        <a:pt x="136" y="1456"/>
                      </a:lnTo>
                      <a:lnTo>
                        <a:pt x="136" y="1456"/>
                      </a:lnTo>
                      <a:lnTo>
                        <a:pt x="136" y="1454"/>
                      </a:lnTo>
                      <a:lnTo>
                        <a:pt x="134" y="1456"/>
                      </a:lnTo>
                      <a:lnTo>
                        <a:pt x="132" y="1458"/>
                      </a:lnTo>
                      <a:lnTo>
                        <a:pt x="126" y="1466"/>
                      </a:lnTo>
                      <a:lnTo>
                        <a:pt x="126" y="1466"/>
                      </a:lnTo>
                      <a:lnTo>
                        <a:pt x="126" y="1466"/>
                      </a:lnTo>
                      <a:lnTo>
                        <a:pt x="126" y="1462"/>
                      </a:lnTo>
                      <a:lnTo>
                        <a:pt x="130" y="1456"/>
                      </a:lnTo>
                      <a:lnTo>
                        <a:pt x="130" y="1456"/>
                      </a:lnTo>
                      <a:lnTo>
                        <a:pt x="130" y="1454"/>
                      </a:lnTo>
                      <a:lnTo>
                        <a:pt x="128" y="1456"/>
                      </a:lnTo>
                      <a:lnTo>
                        <a:pt x="128" y="1456"/>
                      </a:lnTo>
                      <a:lnTo>
                        <a:pt x="134" y="1438"/>
                      </a:lnTo>
                      <a:lnTo>
                        <a:pt x="140" y="1424"/>
                      </a:lnTo>
                      <a:lnTo>
                        <a:pt x="156" y="1400"/>
                      </a:lnTo>
                      <a:lnTo>
                        <a:pt x="156" y="1400"/>
                      </a:lnTo>
                      <a:lnTo>
                        <a:pt x="154" y="1398"/>
                      </a:lnTo>
                      <a:lnTo>
                        <a:pt x="152" y="1402"/>
                      </a:lnTo>
                      <a:lnTo>
                        <a:pt x="150" y="1406"/>
                      </a:lnTo>
                      <a:lnTo>
                        <a:pt x="150" y="1410"/>
                      </a:lnTo>
                      <a:lnTo>
                        <a:pt x="150" y="1410"/>
                      </a:lnTo>
                      <a:lnTo>
                        <a:pt x="148" y="1404"/>
                      </a:lnTo>
                      <a:lnTo>
                        <a:pt x="150" y="1398"/>
                      </a:lnTo>
                      <a:lnTo>
                        <a:pt x="154" y="1388"/>
                      </a:lnTo>
                      <a:lnTo>
                        <a:pt x="160" y="1378"/>
                      </a:lnTo>
                      <a:lnTo>
                        <a:pt x="162" y="1370"/>
                      </a:lnTo>
                      <a:lnTo>
                        <a:pt x="162" y="1364"/>
                      </a:lnTo>
                      <a:lnTo>
                        <a:pt x="162" y="1364"/>
                      </a:lnTo>
                      <a:lnTo>
                        <a:pt x="146" y="1372"/>
                      </a:lnTo>
                      <a:lnTo>
                        <a:pt x="138" y="1376"/>
                      </a:lnTo>
                      <a:lnTo>
                        <a:pt x="132" y="1382"/>
                      </a:lnTo>
                      <a:lnTo>
                        <a:pt x="132" y="1382"/>
                      </a:lnTo>
                      <a:lnTo>
                        <a:pt x="178" y="1310"/>
                      </a:lnTo>
                      <a:lnTo>
                        <a:pt x="226" y="1238"/>
                      </a:lnTo>
                      <a:lnTo>
                        <a:pt x="276" y="1170"/>
                      </a:lnTo>
                      <a:lnTo>
                        <a:pt x="330" y="1104"/>
                      </a:lnTo>
                      <a:lnTo>
                        <a:pt x="384" y="1038"/>
                      </a:lnTo>
                      <a:lnTo>
                        <a:pt x="440" y="974"/>
                      </a:lnTo>
                      <a:lnTo>
                        <a:pt x="498" y="912"/>
                      </a:lnTo>
                      <a:lnTo>
                        <a:pt x="558" y="850"/>
                      </a:lnTo>
                      <a:lnTo>
                        <a:pt x="558" y="850"/>
                      </a:lnTo>
                      <a:lnTo>
                        <a:pt x="622" y="788"/>
                      </a:lnTo>
                      <a:lnTo>
                        <a:pt x="686" y="728"/>
                      </a:lnTo>
                      <a:lnTo>
                        <a:pt x="686" y="728"/>
                      </a:lnTo>
                      <a:lnTo>
                        <a:pt x="716" y="700"/>
                      </a:lnTo>
                      <a:lnTo>
                        <a:pt x="748" y="674"/>
                      </a:lnTo>
                      <a:lnTo>
                        <a:pt x="814" y="622"/>
                      </a:lnTo>
                      <a:lnTo>
                        <a:pt x="882" y="572"/>
                      </a:lnTo>
                      <a:lnTo>
                        <a:pt x="950" y="522"/>
                      </a:lnTo>
                      <a:lnTo>
                        <a:pt x="950" y="522"/>
                      </a:lnTo>
                      <a:lnTo>
                        <a:pt x="1022" y="472"/>
                      </a:lnTo>
                      <a:lnTo>
                        <a:pt x="1092" y="426"/>
                      </a:lnTo>
                      <a:lnTo>
                        <a:pt x="1164" y="382"/>
                      </a:lnTo>
                      <a:lnTo>
                        <a:pt x="1238" y="342"/>
                      </a:lnTo>
                      <a:lnTo>
                        <a:pt x="1238" y="342"/>
                      </a:lnTo>
                      <a:lnTo>
                        <a:pt x="1304" y="308"/>
                      </a:lnTo>
                      <a:lnTo>
                        <a:pt x="1336" y="290"/>
                      </a:lnTo>
                      <a:lnTo>
                        <a:pt x="1370" y="272"/>
                      </a:lnTo>
                      <a:lnTo>
                        <a:pt x="1370" y="272"/>
                      </a:lnTo>
                      <a:lnTo>
                        <a:pt x="1374" y="274"/>
                      </a:lnTo>
                      <a:lnTo>
                        <a:pt x="1374" y="274"/>
                      </a:lnTo>
                      <a:lnTo>
                        <a:pt x="1368" y="276"/>
                      </a:lnTo>
                      <a:lnTo>
                        <a:pt x="1368" y="276"/>
                      </a:lnTo>
                      <a:close/>
                      <a:moveTo>
                        <a:pt x="1670" y="170"/>
                      </a:moveTo>
                      <a:lnTo>
                        <a:pt x="1670" y="170"/>
                      </a:lnTo>
                      <a:lnTo>
                        <a:pt x="1672" y="176"/>
                      </a:lnTo>
                      <a:lnTo>
                        <a:pt x="1674" y="178"/>
                      </a:lnTo>
                      <a:lnTo>
                        <a:pt x="1684" y="176"/>
                      </a:lnTo>
                      <a:lnTo>
                        <a:pt x="1684" y="176"/>
                      </a:lnTo>
                      <a:lnTo>
                        <a:pt x="1684" y="174"/>
                      </a:lnTo>
                      <a:lnTo>
                        <a:pt x="1680" y="172"/>
                      </a:lnTo>
                      <a:lnTo>
                        <a:pt x="1678" y="172"/>
                      </a:lnTo>
                      <a:lnTo>
                        <a:pt x="1678" y="170"/>
                      </a:lnTo>
                      <a:lnTo>
                        <a:pt x="1678" y="170"/>
                      </a:lnTo>
                      <a:lnTo>
                        <a:pt x="1674" y="170"/>
                      </a:lnTo>
                      <a:lnTo>
                        <a:pt x="1670" y="170"/>
                      </a:lnTo>
                      <a:lnTo>
                        <a:pt x="1670" y="170"/>
                      </a:lnTo>
                      <a:close/>
                      <a:moveTo>
                        <a:pt x="2088" y="292"/>
                      </a:moveTo>
                      <a:lnTo>
                        <a:pt x="2088" y="292"/>
                      </a:lnTo>
                      <a:lnTo>
                        <a:pt x="2094" y="292"/>
                      </a:lnTo>
                      <a:lnTo>
                        <a:pt x="2100" y="292"/>
                      </a:lnTo>
                      <a:lnTo>
                        <a:pt x="2108" y="292"/>
                      </a:lnTo>
                      <a:lnTo>
                        <a:pt x="2114" y="288"/>
                      </a:lnTo>
                      <a:lnTo>
                        <a:pt x="2114" y="288"/>
                      </a:lnTo>
                      <a:lnTo>
                        <a:pt x="2096" y="288"/>
                      </a:lnTo>
                      <a:lnTo>
                        <a:pt x="2090" y="290"/>
                      </a:lnTo>
                      <a:lnTo>
                        <a:pt x="2088" y="290"/>
                      </a:lnTo>
                      <a:lnTo>
                        <a:pt x="2088" y="292"/>
                      </a:lnTo>
                      <a:lnTo>
                        <a:pt x="2088" y="292"/>
                      </a:lnTo>
                      <a:close/>
                      <a:moveTo>
                        <a:pt x="1254" y="342"/>
                      </a:moveTo>
                      <a:lnTo>
                        <a:pt x="1254" y="342"/>
                      </a:lnTo>
                      <a:lnTo>
                        <a:pt x="1266" y="332"/>
                      </a:lnTo>
                      <a:lnTo>
                        <a:pt x="1266" y="332"/>
                      </a:lnTo>
                      <a:lnTo>
                        <a:pt x="1250" y="340"/>
                      </a:lnTo>
                      <a:lnTo>
                        <a:pt x="1242" y="344"/>
                      </a:lnTo>
                      <a:lnTo>
                        <a:pt x="1242" y="346"/>
                      </a:lnTo>
                      <a:lnTo>
                        <a:pt x="1244" y="346"/>
                      </a:lnTo>
                      <a:lnTo>
                        <a:pt x="1254" y="342"/>
                      </a:lnTo>
                      <a:lnTo>
                        <a:pt x="1254" y="342"/>
                      </a:lnTo>
                      <a:close/>
                      <a:moveTo>
                        <a:pt x="2162" y="338"/>
                      </a:moveTo>
                      <a:lnTo>
                        <a:pt x="2162" y="338"/>
                      </a:lnTo>
                      <a:lnTo>
                        <a:pt x="2172" y="336"/>
                      </a:lnTo>
                      <a:lnTo>
                        <a:pt x="2176" y="334"/>
                      </a:lnTo>
                      <a:lnTo>
                        <a:pt x="2180" y="330"/>
                      </a:lnTo>
                      <a:lnTo>
                        <a:pt x="2180" y="330"/>
                      </a:lnTo>
                      <a:lnTo>
                        <a:pt x="2168" y="332"/>
                      </a:lnTo>
                      <a:lnTo>
                        <a:pt x="2164" y="334"/>
                      </a:lnTo>
                      <a:lnTo>
                        <a:pt x="2162" y="338"/>
                      </a:lnTo>
                      <a:lnTo>
                        <a:pt x="2162" y="338"/>
                      </a:lnTo>
                      <a:close/>
                      <a:moveTo>
                        <a:pt x="1208" y="362"/>
                      </a:moveTo>
                      <a:lnTo>
                        <a:pt x="1208" y="362"/>
                      </a:lnTo>
                      <a:lnTo>
                        <a:pt x="1210" y="362"/>
                      </a:lnTo>
                      <a:lnTo>
                        <a:pt x="1214" y="360"/>
                      </a:lnTo>
                      <a:lnTo>
                        <a:pt x="1216" y="360"/>
                      </a:lnTo>
                      <a:lnTo>
                        <a:pt x="1218" y="356"/>
                      </a:lnTo>
                      <a:lnTo>
                        <a:pt x="1218" y="356"/>
                      </a:lnTo>
                      <a:lnTo>
                        <a:pt x="1210" y="358"/>
                      </a:lnTo>
                      <a:lnTo>
                        <a:pt x="1208" y="362"/>
                      </a:lnTo>
                      <a:lnTo>
                        <a:pt x="1208" y="362"/>
                      </a:lnTo>
                      <a:lnTo>
                        <a:pt x="1208" y="362"/>
                      </a:lnTo>
                      <a:close/>
                      <a:moveTo>
                        <a:pt x="1390" y="608"/>
                      </a:moveTo>
                      <a:lnTo>
                        <a:pt x="1390" y="608"/>
                      </a:lnTo>
                      <a:lnTo>
                        <a:pt x="1402" y="602"/>
                      </a:lnTo>
                      <a:lnTo>
                        <a:pt x="1408" y="600"/>
                      </a:lnTo>
                      <a:lnTo>
                        <a:pt x="1408" y="600"/>
                      </a:lnTo>
                      <a:lnTo>
                        <a:pt x="1400" y="602"/>
                      </a:lnTo>
                      <a:lnTo>
                        <a:pt x="1394" y="606"/>
                      </a:lnTo>
                      <a:lnTo>
                        <a:pt x="1388" y="608"/>
                      </a:lnTo>
                      <a:lnTo>
                        <a:pt x="1388" y="610"/>
                      </a:lnTo>
                      <a:lnTo>
                        <a:pt x="1390" y="608"/>
                      </a:lnTo>
                      <a:lnTo>
                        <a:pt x="1390" y="608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1" name="Freeform 247"/>
                <p:cNvSpPr>
                  <a:spLocks/>
                </p:cNvSpPr>
                <p:nvPr userDrawn="1"/>
              </p:nvSpPr>
              <p:spPr bwMode="auto">
                <a:xfrm>
                  <a:off x="3665" y="189"/>
                  <a:ext cx="10" cy="3"/>
                </a:xfrm>
                <a:custGeom>
                  <a:avLst/>
                  <a:gdLst>
                    <a:gd name="T0" fmla="*/ 36 w 36"/>
                    <a:gd name="T1" fmla="*/ 0 h 14"/>
                    <a:gd name="T2" fmla="*/ 36 w 36"/>
                    <a:gd name="T3" fmla="*/ 0 h 14"/>
                    <a:gd name="T4" fmla="*/ 28 w 36"/>
                    <a:gd name="T5" fmla="*/ 6 h 14"/>
                    <a:gd name="T6" fmla="*/ 20 w 36"/>
                    <a:gd name="T7" fmla="*/ 10 h 14"/>
                    <a:gd name="T8" fmla="*/ 10 w 36"/>
                    <a:gd name="T9" fmla="*/ 12 h 14"/>
                    <a:gd name="T10" fmla="*/ 0 w 36"/>
                    <a:gd name="T11" fmla="*/ 14 h 14"/>
                    <a:gd name="T12" fmla="*/ 0 w 36"/>
                    <a:gd name="T13" fmla="*/ 14 h 14"/>
                    <a:gd name="T14" fmla="*/ 0 w 36"/>
                    <a:gd name="T15" fmla="*/ 12 h 14"/>
                    <a:gd name="T16" fmla="*/ 4 w 36"/>
                    <a:gd name="T17" fmla="*/ 8 h 14"/>
                    <a:gd name="T18" fmla="*/ 14 w 36"/>
                    <a:gd name="T19" fmla="*/ 4 h 14"/>
                    <a:gd name="T20" fmla="*/ 36 w 36"/>
                    <a:gd name="T21" fmla="*/ 0 h 14"/>
                    <a:gd name="T22" fmla="*/ 36 w 36"/>
                    <a:gd name="T2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4">
                      <a:moveTo>
                        <a:pt x="36" y="0"/>
                      </a:moveTo>
                      <a:lnTo>
                        <a:pt x="36" y="0"/>
                      </a:lnTo>
                      <a:lnTo>
                        <a:pt x="28" y="6"/>
                      </a:lnTo>
                      <a:lnTo>
                        <a:pt x="20" y="10"/>
                      </a:lnTo>
                      <a:lnTo>
                        <a:pt x="10" y="12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0" y="12"/>
                      </a:lnTo>
                      <a:lnTo>
                        <a:pt x="4" y="8"/>
                      </a:lnTo>
                      <a:lnTo>
                        <a:pt x="14" y="4"/>
                      </a:lnTo>
                      <a:lnTo>
                        <a:pt x="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2" name="Freeform 248"/>
                <p:cNvSpPr>
                  <a:spLocks/>
                </p:cNvSpPr>
                <p:nvPr userDrawn="1"/>
              </p:nvSpPr>
              <p:spPr bwMode="auto">
                <a:xfrm>
                  <a:off x="4039" y="213"/>
                  <a:ext cx="9" cy="4"/>
                </a:xfrm>
                <a:custGeom>
                  <a:avLst/>
                  <a:gdLst>
                    <a:gd name="T0" fmla="*/ 32 w 34"/>
                    <a:gd name="T1" fmla="*/ 0 h 14"/>
                    <a:gd name="T2" fmla="*/ 32 w 34"/>
                    <a:gd name="T3" fmla="*/ 0 h 14"/>
                    <a:gd name="T4" fmla="*/ 32 w 34"/>
                    <a:gd name="T5" fmla="*/ 2 h 14"/>
                    <a:gd name="T6" fmla="*/ 32 w 34"/>
                    <a:gd name="T7" fmla="*/ 4 h 14"/>
                    <a:gd name="T8" fmla="*/ 34 w 34"/>
                    <a:gd name="T9" fmla="*/ 6 h 14"/>
                    <a:gd name="T10" fmla="*/ 34 w 34"/>
                    <a:gd name="T11" fmla="*/ 8 h 14"/>
                    <a:gd name="T12" fmla="*/ 34 w 34"/>
                    <a:gd name="T13" fmla="*/ 8 h 14"/>
                    <a:gd name="T14" fmla="*/ 0 w 34"/>
                    <a:gd name="T15" fmla="*/ 14 h 14"/>
                    <a:gd name="T16" fmla="*/ 0 w 34"/>
                    <a:gd name="T17" fmla="*/ 14 h 14"/>
                    <a:gd name="T18" fmla="*/ 8 w 34"/>
                    <a:gd name="T19" fmla="*/ 10 h 14"/>
                    <a:gd name="T20" fmla="*/ 14 w 34"/>
                    <a:gd name="T21" fmla="*/ 6 h 14"/>
                    <a:gd name="T22" fmla="*/ 20 w 34"/>
                    <a:gd name="T23" fmla="*/ 2 h 14"/>
                    <a:gd name="T24" fmla="*/ 32 w 34"/>
                    <a:gd name="T25" fmla="*/ 0 h 14"/>
                    <a:gd name="T26" fmla="*/ 32 w 34"/>
                    <a:gd name="T2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4" h="14"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2"/>
                      </a:lnTo>
                      <a:lnTo>
                        <a:pt x="32" y="4"/>
                      </a:lnTo>
                      <a:lnTo>
                        <a:pt x="34" y="6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8" y="10"/>
                      </a:lnTo>
                      <a:lnTo>
                        <a:pt x="14" y="6"/>
                      </a:lnTo>
                      <a:lnTo>
                        <a:pt x="20" y="2"/>
                      </a:lnTo>
                      <a:lnTo>
                        <a:pt x="32" y="0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3" name="Freeform 249"/>
                <p:cNvSpPr>
                  <a:spLocks noEditPoints="1"/>
                </p:cNvSpPr>
                <p:nvPr userDrawn="1"/>
              </p:nvSpPr>
              <p:spPr bwMode="auto">
                <a:xfrm>
                  <a:off x="3750" y="227"/>
                  <a:ext cx="189" cy="169"/>
                </a:xfrm>
                <a:custGeom>
                  <a:avLst/>
                  <a:gdLst>
                    <a:gd name="T0" fmla="*/ 702 w 714"/>
                    <a:gd name="T1" fmla="*/ 30 h 644"/>
                    <a:gd name="T2" fmla="*/ 702 w 714"/>
                    <a:gd name="T3" fmla="*/ 68 h 644"/>
                    <a:gd name="T4" fmla="*/ 688 w 714"/>
                    <a:gd name="T5" fmla="*/ 118 h 644"/>
                    <a:gd name="T6" fmla="*/ 686 w 714"/>
                    <a:gd name="T7" fmla="*/ 132 h 644"/>
                    <a:gd name="T8" fmla="*/ 678 w 714"/>
                    <a:gd name="T9" fmla="*/ 180 h 644"/>
                    <a:gd name="T10" fmla="*/ 670 w 714"/>
                    <a:gd name="T11" fmla="*/ 198 h 644"/>
                    <a:gd name="T12" fmla="*/ 644 w 714"/>
                    <a:gd name="T13" fmla="*/ 236 h 644"/>
                    <a:gd name="T14" fmla="*/ 636 w 714"/>
                    <a:gd name="T15" fmla="*/ 232 h 644"/>
                    <a:gd name="T16" fmla="*/ 624 w 714"/>
                    <a:gd name="T17" fmla="*/ 288 h 644"/>
                    <a:gd name="T18" fmla="*/ 608 w 714"/>
                    <a:gd name="T19" fmla="*/ 322 h 644"/>
                    <a:gd name="T20" fmla="*/ 590 w 714"/>
                    <a:gd name="T21" fmla="*/ 294 h 644"/>
                    <a:gd name="T22" fmla="*/ 560 w 714"/>
                    <a:gd name="T23" fmla="*/ 324 h 644"/>
                    <a:gd name="T24" fmla="*/ 580 w 714"/>
                    <a:gd name="T25" fmla="*/ 318 h 644"/>
                    <a:gd name="T26" fmla="*/ 588 w 714"/>
                    <a:gd name="T27" fmla="*/ 346 h 644"/>
                    <a:gd name="T28" fmla="*/ 498 w 714"/>
                    <a:gd name="T29" fmla="*/ 380 h 644"/>
                    <a:gd name="T30" fmla="*/ 466 w 714"/>
                    <a:gd name="T31" fmla="*/ 384 h 644"/>
                    <a:gd name="T32" fmla="*/ 328 w 714"/>
                    <a:gd name="T33" fmla="*/ 458 h 644"/>
                    <a:gd name="T34" fmla="*/ 330 w 714"/>
                    <a:gd name="T35" fmla="*/ 452 h 644"/>
                    <a:gd name="T36" fmla="*/ 278 w 714"/>
                    <a:gd name="T37" fmla="*/ 462 h 644"/>
                    <a:gd name="T38" fmla="*/ 260 w 714"/>
                    <a:gd name="T39" fmla="*/ 488 h 644"/>
                    <a:gd name="T40" fmla="*/ 224 w 714"/>
                    <a:gd name="T41" fmla="*/ 516 h 644"/>
                    <a:gd name="T42" fmla="*/ 176 w 714"/>
                    <a:gd name="T43" fmla="*/ 544 h 644"/>
                    <a:gd name="T44" fmla="*/ 134 w 714"/>
                    <a:gd name="T45" fmla="*/ 576 h 644"/>
                    <a:gd name="T46" fmla="*/ 90 w 714"/>
                    <a:gd name="T47" fmla="*/ 606 h 644"/>
                    <a:gd name="T48" fmla="*/ 32 w 714"/>
                    <a:gd name="T49" fmla="*/ 644 h 644"/>
                    <a:gd name="T50" fmla="*/ 26 w 714"/>
                    <a:gd name="T51" fmla="*/ 630 h 644"/>
                    <a:gd name="T52" fmla="*/ 40 w 714"/>
                    <a:gd name="T53" fmla="*/ 614 h 644"/>
                    <a:gd name="T54" fmla="*/ 30 w 714"/>
                    <a:gd name="T55" fmla="*/ 592 h 644"/>
                    <a:gd name="T56" fmla="*/ 30 w 714"/>
                    <a:gd name="T57" fmla="*/ 588 h 644"/>
                    <a:gd name="T58" fmla="*/ 20 w 714"/>
                    <a:gd name="T59" fmla="*/ 578 h 644"/>
                    <a:gd name="T60" fmla="*/ 32 w 714"/>
                    <a:gd name="T61" fmla="*/ 548 h 644"/>
                    <a:gd name="T62" fmla="*/ 40 w 714"/>
                    <a:gd name="T63" fmla="*/ 524 h 644"/>
                    <a:gd name="T64" fmla="*/ 64 w 714"/>
                    <a:gd name="T65" fmla="*/ 488 h 644"/>
                    <a:gd name="T66" fmla="*/ 112 w 714"/>
                    <a:gd name="T67" fmla="*/ 450 h 644"/>
                    <a:gd name="T68" fmla="*/ 140 w 714"/>
                    <a:gd name="T69" fmla="*/ 438 h 644"/>
                    <a:gd name="T70" fmla="*/ 116 w 714"/>
                    <a:gd name="T71" fmla="*/ 434 h 644"/>
                    <a:gd name="T72" fmla="*/ 164 w 714"/>
                    <a:gd name="T73" fmla="*/ 380 h 644"/>
                    <a:gd name="T74" fmla="*/ 196 w 714"/>
                    <a:gd name="T75" fmla="*/ 360 h 644"/>
                    <a:gd name="T76" fmla="*/ 232 w 714"/>
                    <a:gd name="T77" fmla="*/ 334 h 644"/>
                    <a:gd name="T78" fmla="*/ 276 w 714"/>
                    <a:gd name="T79" fmla="*/ 320 h 644"/>
                    <a:gd name="T80" fmla="*/ 314 w 714"/>
                    <a:gd name="T81" fmla="*/ 308 h 644"/>
                    <a:gd name="T82" fmla="*/ 340 w 714"/>
                    <a:gd name="T83" fmla="*/ 252 h 644"/>
                    <a:gd name="T84" fmla="*/ 370 w 714"/>
                    <a:gd name="T85" fmla="*/ 248 h 644"/>
                    <a:gd name="T86" fmla="*/ 374 w 714"/>
                    <a:gd name="T87" fmla="*/ 234 h 644"/>
                    <a:gd name="T88" fmla="*/ 402 w 714"/>
                    <a:gd name="T89" fmla="*/ 210 h 644"/>
                    <a:gd name="T90" fmla="*/ 474 w 714"/>
                    <a:gd name="T91" fmla="*/ 106 h 644"/>
                    <a:gd name="T92" fmla="*/ 534 w 714"/>
                    <a:gd name="T93" fmla="*/ 84 h 644"/>
                    <a:gd name="T94" fmla="*/ 622 w 714"/>
                    <a:gd name="T95" fmla="*/ 40 h 644"/>
                    <a:gd name="T96" fmla="*/ 576 w 714"/>
                    <a:gd name="T97" fmla="*/ 50 h 644"/>
                    <a:gd name="T98" fmla="*/ 436 w 714"/>
                    <a:gd name="T99" fmla="*/ 90 h 644"/>
                    <a:gd name="T100" fmla="*/ 422 w 714"/>
                    <a:gd name="T101" fmla="*/ 72 h 644"/>
                    <a:gd name="T102" fmla="*/ 414 w 714"/>
                    <a:gd name="T103" fmla="*/ 90 h 644"/>
                    <a:gd name="T104" fmla="*/ 350 w 714"/>
                    <a:gd name="T105" fmla="*/ 108 h 644"/>
                    <a:gd name="T106" fmla="*/ 342 w 714"/>
                    <a:gd name="T107" fmla="*/ 82 h 644"/>
                    <a:gd name="T108" fmla="*/ 434 w 714"/>
                    <a:gd name="T109" fmla="*/ 60 h 644"/>
                    <a:gd name="T110" fmla="*/ 492 w 714"/>
                    <a:gd name="T111" fmla="*/ 60 h 644"/>
                    <a:gd name="T112" fmla="*/ 554 w 714"/>
                    <a:gd name="T113" fmla="*/ 32 h 644"/>
                    <a:gd name="T114" fmla="*/ 698 w 714"/>
                    <a:gd name="T115" fmla="*/ 2 h 644"/>
                    <a:gd name="T116" fmla="*/ 664 w 714"/>
                    <a:gd name="T117" fmla="*/ 26 h 644"/>
                    <a:gd name="T118" fmla="*/ 610 w 714"/>
                    <a:gd name="T119" fmla="*/ 28 h 644"/>
                    <a:gd name="T120" fmla="*/ 552 w 714"/>
                    <a:gd name="T121" fmla="*/ 44 h 644"/>
                    <a:gd name="T122" fmla="*/ 584 w 714"/>
                    <a:gd name="T123" fmla="*/ 278 h 644"/>
                    <a:gd name="T124" fmla="*/ 236 w 714"/>
                    <a:gd name="T125" fmla="*/ 494 h 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14" h="644">
                      <a:moveTo>
                        <a:pt x="706" y="0"/>
                      </a:moveTo>
                      <a:lnTo>
                        <a:pt x="706" y="0"/>
                      </a:lnTo>
                      <a:lnTo>
                        <a:pt x="708" y="2"/>
                      </a:lnTo>
                      <a:lnTo>
                        <a:pt x="706" y="6"/>
                      </a:lnTo>
                      <a:lnTo>
                        <a:pt x="706" y="12"/>
                      </a:lnTo>
                      <a:lnTo>
                        <a:pt x="706" y="18"/>
                      </a:lnTo>
                      <a:lnTo>
                        <a:pt x="706" y="18"/>
                      </a:lnTo>
                      <a:lnTo>
                        <a:pt x="702" y="20"/>
                      </a:lnTo>
                      <a:lnTo>
                        <a:pt x="696" y="24"/>
                      </a:lnTo>
                      <a:lnTo>
                        <a:pt x="696" y="24"/>
                      </a:lnTo>
                      <a:lnTo>
                        <a:pt x="702" y="24"/>
                      </a:lnTo>
                      <a:lnTo>
                        <a:pt x="704" y="26"/>
                      </a:lnTo>
                      <a:lnTo>
                        <a:pt x="702" y="30"/>
                      </a:lnTo>
                      <a:lnTo>
                        <a:pt x="702" y="30"/>
                      </a:lnTo>
                      <a:lnTo>
                        <a:pt x="706" y="32"/>
                      </a:lnTo>
                      <a:lnTo>
                        <a:pt x="708" y="30"/>
                      </a:lnTo>
                      <a:lnTo>
                        <a:pt x="708" y="28"/>
                      </a:lnTo>
                      <a:lnTo>
                        <a:pt x="708" y="26"/>
                      </a:lnTo>
                      <a:lnTo>
                        <a:pt x="708" y="26"/>
                      </a:lnTo>
                      <a:lnTo>
                        <a:pt x="712" y="28"/>
                      </a:lnTo>
                      <a:lnTo>
                        <a:pt x="714" y="30"/>
                      </a:lnTo>
                      <a:lnTo>
                        <a:pt x="714" y="38"/>
                      </a:lnTo>
                      <a:lnTo>
                        <a:pt x="710" y="46"/>
                      </a:lnTo>
                      <a:lnTo>
                        <a:pt x="704" y="50"/>
                      </a:lnTo>
                      <a:lnTo>
                        <a:pt x="704" y="50"/>
                      </a:lnTo>
                      <a:lnTo>
                        <a:pt x="706" y="54"/>
                      </a:lnTo>
                      <a:lnTo>
                        <a:pt x="706" y="58"/>
                      </a:lnTo>
                      <a:lnTo>
                        <a:pt x="702" y="68"/>
                      </a:lnTo>
                      <a:lnTo>
                        <a:pt x="698" y="78"/>
                      </a:lnTo>
                      <a:lnTo>
                        <a:pt x="698" y="82"/>
                      </a:lnTo>
                      <a:lnTo>
                        <a:pt x="698" y="86"/>
                      </a:lnTo>
                      <a:lnTo>
                        <a:pt x="698" y="86"/>
                      </a:lnTo>
                      <a:lnTo>
                        <a:pt x="696" y="88"/>
                      </a:lnTo>
                      <a:lnTo>
                        <a:pt x="692" y="94"/>
                      </a:lnTo>
                      <a:lnTo>
                        <a:pt x="688" y="106"/>
                      </a:lnTo>
                      <a:lnTo>
                        <a:pt x="688" y="106"/>
                      </a:lnTo>
                      <a:lnTo>
                        <a:pt x="692" y="110"/>
                      </a:lnTo>
                      <a:lnTo>
                        <a:pt x="694" y="114"/>
                      </a:lnTo>
                      <a:lnTo>
                        <a:pt x="694" y="120"/>
                      </a:lnTo>
                      <a:lnTo>
                        <a:pt x="694" y="120"/>
                      </a:lnTo>
                      <a:lnTo>
                        <a:pt x="690" y="118"/>
                      </a:lnTo>
                      <a:lnTo>
                        <a:pt x="688" y="118"/>
                      </a:lnTo>
                      <a:lnTo>
                        <a:pt x="688" y="118"/>
                      </a:lnTo>
                      <a:lnTo>
                        <a:pt x="686" y="122"/>
                      </a:lnTo>
                      <a:lnTo>
                        <a:pt x="688" y="126"/>
                      </a:lnTo>
                      <a:lnTo>
                        <a:pt x="690" y="126"/>
                      </a:lnTo>
                      <a:lnTo>
                        <a:pt x="694" y="124"/>
                      </a:lnTo>
                      <a:lnTo>
                        <a:pt x="694" y="124"/>
                      </a:lnTo>
                      <a:lnTo>
                        <a:pt x="694" y="128"/>
                      </a:lnTo>
                      <a:lnTo>
                        <a:pt x="694" y="132"/>
                      </a:lnTo>
                      <a:lnTo>
                        <a:pt x="692" y="136"/>
                      </a:lnTo>
                      <a:lnTo>
                        <a:pt x="694" y="140"/>
                      </a:lnTo>
                      <a:lnTo>
                        <a:pt x="694" y="140"/>
                      </a:lnTo>
                      <a:lnTo>
                        <a:pt x="688" y="138"/>
                      </a:lnTo>
                      <a:lnTo>
                        <a:pt x="686" y="132"/>
                      </a:lnTo>
                      <a:lnTo>
                        <a:pt x="686" y="132"/>
                      </a:lnTo>
                      <a:lnTo>
                        <a:pt x="680" y="138"/>
                      </a:lnTo>
                      <a:lnTo>
                        <a:pt x="678" y="138"/>
                      </a:lnTo>
                      <a:lnTo>
                        <a:pt x="674" y="136"/>
                      </a:lnTo>
                      <a:lnTo>
                        <a:pt x="674" y="136"/>
                      </a:lnTo>
                      <a:lnTo>
                        <a:pt x="676" y="144"/>
                      </a:lnTo>
                      <a:lnTo>
                        <a:pt x="674" y="150"/>
                      </a:lnTo>
                      <a:lnTo>
                        <a:pt x="674" y="150"/>
                      </a:lnTo>
                      <a:lnTo>
                        <a:pt x="676" y="152"/>
                      </a:lnTo>
                      <a:lnTo>
                        <a:pt x="682" y="154"/>
                      </a:lnTo>
                      <a:lnTo>
                        <a:pt x="682" y="154"/>
                      </a:lnTo>
                      <a:lnTo>
                        <a:pt x="680" y="166"/>
                      </a:lnTo>
                      <a:lnTo>
                        <a:pt x="680" y="174"/>
                      </a:lnTo>
                      <a:lnTo>
                        <a:pt x="678" y="180"/>
                      </a:lnTo>
                      <a:lnTo>
                        <a:pt x="678" y="180"/>
                      </a:lnTo>
                      <a:lnTo>
                        <a:pt x="674" y="180"/>
                      </a:lnTo>
                      <a:lnTo>
                        <a:pt x="674" y="178"/>
                      </a:lnTo>
                      <a:lnTo>
                        <a:pt x="672" y="176"/>
                      </a:lnTo>
                      <a:lnTo>
                        <a:pt x="670" y="174"/>
                      </a:lnTo>
                      <a:lnTo>
                        <a:pt x="670" y="174"/>
                      </a:lnTo>
                      <a:lnTo>
                        <a:pt x="670" y="178"/>
                      </a:lnTo>
                      <a:lnTo>
                        <a:pt x="670" y="182"/>
                      </a:lnTo>
                      <a:lnTo>
                        <a:pt x="674" y="192"/>
                      </a:lnTo>
                      <a:lnTo>
                        <a:pt x="674" y="192"/>
                      </a:lnTo>
                      <a:lnTo>
                        <a:pt x="672" y="194"/>
                      </a:lnTo>
                      <a:lnTo>
                        <a:pt x="668" y="194"/>
                      </a:lnTo>
                      <a:lnTo>
                        <a:pt x="668" y="194"/>
                      </a:lnTo>
                      <a:lnTo>
                        <a:pt x="670" y="196"/>
                      </a:lnTo>
                      <a:lnTo>
                        <a:pt x="670" y="198"/>
                      </a:lnTo>
                      <a:lnTo>
                        <a:pt x="672" y="196"/>
                      </a:lnTo>
                      <a:lnTo>
                        <a:pt x="674" y="198"/>
                      </a:lnTo>
                      <a:lnTo>
                        <a:pt x="674" y="198"/>
                      </a:lnTo>
                      <a:lnTo>
                        <a:pt x="672" y="204"/>
                      </a:lnTo>
                      <a:lnTo>
                        <a:pt x="668" y="206"/>
                      </a:lnTo>
                      <a:lnTo>
                        <a:pt x="656" y="212"/>
                      </a:lnTo>
                      <a:lnTo>
                        <a:pt x="656" y="212"/>
                      </a:lnTo>
                      <a:lnTo>
                        <a:pt x="660" y="220"/>
                      </a:lnTo>
                      <a:lnTo>
                        <a:pt x="658" y="230"/>
                      </a:lnTo>
                      <a:lnTo>
                        <a:pt x="658" y="230"/>
                      </a:lnTo>
                      <a:lnTo>
                        <a:pt x="648" y="232"/>
                      </a:lnTo>
                      <a:lnTo>
                        <a:pt x="646" y="234"/>
                      </a:lnTo>
                      <a:lnTo>
                        <a:pt x="644" y="236"/>
                      </a:lnTo>
                      <a:lnTo>
                        <a:pt x="644" y="236"/>
                      </a:lnTo>
                      <a:lnTo>
                        <a:pt x="640" y="234"/>
                      </a:lnTo>
                      <a:lnTo>
                        <a:pt x="638" y="230"/>
                      </a:lnTo>
                      <a:lnTo>
                        <a:pt x="636" y="226"/>
                      </a:lnTo>
                      <a:lnTo>
                        <a:pt x="636" y="220"/>
                      </a:lnTo>
                      <a:lnTo>
                        <a:pt x="636" y="220"/>
                      </a:lnTo>
                      <a:lnTo>
                        <a:pt x="634" y="220"/>
                      </a:lnTo>
                      <a:lnTo>
                        <a:pt x="632" y="222"/>
                      </a:lnTo>
                      <a:lnTo>
                        <a:pt x="630" y="222"/>
                      </a:lnTo>
                      <a:lnTo>
                        <a:pt x="628" y="220"/>
                      </a:lnTo>
                      <a:lnTo>
                        <a:pt x="628" y="220"/>
                      </a:lnTo>
                      <a:lnTo>
                        <a:pt x="628" y="226"/>
                      </a:lnTo>
                      <a:lnTo>
                        <a:pt x="630" y="228"/>
                      </a:lnTo>
                      <a:lnTo>
                        <a:pt x="636" y="232"/>
                      </a:lnTo>
                      <a:lnTo>
                        <a:pt x="636" y="232"/>
                      </a:lnTo>
                      <a:lnTo>
                        <a:pt x="634" y="236"/>
                      </a:lnTo>
                      <a:lnTo>
                        <a:pt x="630" y="234"/>
                      </a:lnTo>
                      <a:lnTo>
                        <a:pt x="628" y="230"/>
                      </a:lnTo>
                      <a:lnTo>
                        <a:pt x="624" y="228"/>
                      </a:lnTo>
                      <a:lnTo>
                        <a:pt x="624" y="228"/>
                      </a:lnTo>
                      <a:lnTo>
                        <a:pt x="618" y="236"/>
                      </a:lnTo>
                      <a:lnTo>
                        <a:pt x="616" y="244"/>
                      </a:lnTo>
                      <a:lnTo>
                        <a:pt x="616" y="254"/>
                      </a:lnTo>
                      <a:lnTo>
                        <a:pt x="620" y="262"/>
                      </a:lnTo>
                      <a:lnTo>
                        <a:pt x="624" y="278"/>
                      </a:lnTo>
                      <a:lnTo>
                        <a:pt x="624" y="286"/>
                      </a:lnTo>
                      <a:lnTo>
                        <a:pt x="620" y="294"/>
                      </a:lnTo>
                      <a:lnTo>
                        <a:pt x="620" y="294"/>
                      </a:lnTo>
                      <a:lnTo>
                        <a:pt x="624" y="288"/>
                      </a:lnTo>
                      <a:lnTo>
                        <a:pt x="624" y="288"/>
                      </a:lnTo>
                      <a:lnTo>
                        <a:pt x="624" y="292"/>
                      </a:lnTo>
                      <a:lnTo>
                        <a:pt x="624" y="298"/>
                      </a:lnTo>
                      <a:lnTo>
                        <a:pt x="622" y="306"/>
                      </a:lnTo>
                      <a:lnTo>
                        <a:pt x="618" y="316"/>
                      </a:lnTo>
                      <a:lnTo>
                        <a:pt x="616" y="322"/>
                      </a:lnTo>
                      <a:lnTo>
                        <a:pt x="616" y="322"/>
                      </a:lnTo>
                      <a:lnTo>
                        <a:pt x="614" y="322"/>
                      </a:lnTo>
                      <a:lnTo>
                        <a:pt x="612" y="322"/>
                      </a:lnTo>
                      <a:lnTo>
                        <a:pt x="610" y="316"/>
                      </a:lnTo>
                      <a:lnTo>
                        <a:pt x="610" y="316"/>
                      </a:lnTo>
                      <a:lnTo>
                        <a:pt x="608" y="316"/>
                      </a:lnTo>
                      <a:lnTo>
                        <a:pt x="608" y="318"/>
                      </a:lnTo>
                      <a:lnTo>
                        <a:pt x="608" y="322"/>
                      </a:lnTo>
                      <a:lnTo>
                        <a:pt x="606" y="322"/>
                      </a:lnTo>
                      <a:lnTo>
                        <a:pt x="606" y="322"/>
                      </a:lnTo>
                      <a:lnTo>
                        <a:pt x="602" y="320"/>
                      </a:lnTo>
                      <a:lnTo>
                        <a:pt x="598" y="318"/>
                      </a:lnTo>
                      <a:lnTo>
                        <a:pt x="598" y="318"/>
                      </a:lnTo>
                      <a:lnTo>
                        <a:pt x="596" y="312"/>
                      </a:lnTo>
                      <a:lnTo>
                        <a:pt x="598" y="306"/>
                      </a:lnTo>
                      <a:lnTo>
                        <a:pt x="600" y="300"/>
                      </a:lnTo>
                      <a:lnTo>
                        <a:pt x="598" y="292"/>
                      </a:lnTo>
                      <a:lnTo>
                        <a:pt x="598" y="292"/>
                      </a:lnTo>
                      <a:lnTo>
                        <a:pt x="596" y="292"/>
                      </a:lnTo>
                      <a:lnTo>
                        <a:pt x="596" y="290"/>
                      </a:lnTo>
                      <a:lnTo>
                        <a:pt x="596" y="290"/>
                      </a:lnTo>
                      <a:lnTo>
                        <a:pt x="590" y="294"/>
                      </a:lnTo>
                      <a:lnTo>
                        <a:pt x="586" y="296"/>
                      </a:lnTo>
                      <a:lnTo>
                        <a:pt x="586" y="296"/>
                      </a:lnTo>
                      <a:lnTo>
                        <a:pt x="588" y="302"/>
                      </a:lnTo>
                      <a:lnTo>
                        <a:pt x="586" y="306"/>
                      </a:lnTo>
                      <a:lnTo>
                        <a:pt x="586" y="310"/>
                      </a:lnTo>
                      <a:lnTo>
                        <a:pt x="582" y="312"/>
                      </a:lnTo>
                      <a:lnTo>
                        <a:pt x="574" y="314"/>
                      </a:lnTo>
                      <a:lnTo>
                        <a:pt x="564" y="316"/>
                      </a:lnTo>
                      <a:lnTo>
                        <a:pt x="564" y="316"/>
                      </a:lnTo>
                      <a:lnTo>
                        <a:pt x="566" y="316"/>
                      </a:lnTo>
                      <a:lnTo>
                        <a:pt x="568" y="316"/>
                      </a:lnTo>
                      <a:lnTo>
                        <a:pt x="572" y="316"/>
                      </a:lnTo>
                      <a:lnTo>
                        <a:pt x="572" y="316"/>
                      </a:lnTo>
                      <a:lnTo>
                        <a:pt x="560" y="324"/>
                      </a:lnTo>
                      <a:lnTo>
                        <a:pt x="554" y="326"/>
                      </a:lnTo>
                      <a:lnTo>
                        <a:pt x="548" y="324"/>
                      </a:lnTo>
                      <a:lnTo>
                        <a:pt x="548" y="324"/>
                      </a:lnTo>
                      <a:lnTo>
                        <a:pt x="548" y="328"/>
                      </a:lnTo>
                      <a:lnTo>
                        <a:pt x="550" y="330"/>
                      </a:lnTo>
                      <a:lnTo>
                        <a:pt x="554" y="330"/>
                      </a:lnTo>
                      <a:lnTo>
                        <a:pt x="554" y="330"/>
                      </a:lnTo>
                      <a:lnTo>
                        <a:pt x="556" y="326"/>
                      </a:lnTo>
                      <a:lnTo>
                        <a:pt x="560" y="324"/>
                      </a:lnTo>
                      <a:lnTo>
                        <a:pt x="566" y="324"/>
                      </a:lnTo>
                      <a:lnTo>
                        <a:pt x="574" y="324"/>
                      </a:lnTo>
                      <a:lnTo>
                        <a:pt x="578" y="322"/>
                      </a:lnTo>
                      <a:lnTo>
                        <a:pt x="580" y="318"/>
                      </a:lnTo>
                      <a:lnTo>
                        <a:pt x="580" y="318"/>
                      </a:lnTo>
                      <a:lnTo>
                        <a:pt x="588" y="328"/>
                      </a:lnTo>
                      <a:lnTo>
                        <a:pt x="596" y="332"/>
                      </a:lnTo>
                      <a:lnTo>
                        <a:pt x="602" y="332"/>
                      </a:lnTo>
                      <a:lnTo>
                        <a:pt x="606" y="332"/>
                      </a:lnTo>
                      <a:lnTo>
                        <a:pt x="606" y="332"/>
                      </a:lnTo>
                      <a:lnTo>
                        <a:pt x="604" y="336"/>
                      </a:lnTo>
                      <a:lnTo>
                        <a:pt x="602" y="338"/>
                      </a:lnTo>
                      <a:lnTo>
                        <a:pt x="594" y="340"/>
                      </a:lnTo>
                      <a:lnTo>
                        <a:pt x="594" y="340"/>
                      </a:lnTo>
                      <a:lnTo>
                        <a:pt x="594" y="342"/>
                      </a:lnTo>
                      <a:lnTo>
                        <a:pt x="596" y="346"/>
                      </a:lnTo>
                      <a:lnTo>
                        <a:pt x="596" y="346"/>
                      </a:lnTo>
                      <a:lnTo>
                        <a:pt x="592" y="344"/>
                      </a:lnTo>
                      <a:lnTo>
                        <a:pt x="588" y="346"/>
                      </a:lnTo>
                      <a:lnTo>
                        <a:pt x="584" y="352"/>
                      </a:lnTo>
                      <a:lnTo>
                        <a:pt x="584" y="352"/>
                      </a:lnTo>
                      <a:lnTo>
                        <a:pt x="582" y="350"/>
                      </a:lnTo>
                      <a:lnTo>
                        <a:pt x="582" y="348"/>
                      </a:lnTo>
                      <a:lnTo>
                        <a:pt x="580" y="348"/>
                      </a:lnTo>
                      <a:lnTo>
                        <a:pt x="580" y="348"/>
                      </a:lnTo>
                      <a:lnTo>
                        <a:pt x="572" y="356"/>
                      </a:lnTo>
                      <a:lnTo>
                        <a:pt x="562" y="362"/>
                      </a:lnTo>
                      <a:lnTo>
                        <a:pt x="552" y="370"/>
                      </a:lnTo>
                      <a:lnTo>
                        <a:pt x="540" y="374"/>
                      </a:lnTo>
                      <a:lnTo>
                        <a:pt x="530" y="378"/>
                      </a:lnTo>
                      <a:lnTo>
                        <a:pt x="518" y="380"/>
                      </a:lnTo>
                      <a:lnTo>
                        <a:pt x="508" y="382"/>
                      </a:lnTo>
                      <a:lnTo>
                        <a:pt x="498" y="380"/>
                      </a:lnTo>
                      <a:lnTo>
                        <a:pt x="498" y="380"/>
                      </a:lnTo>
                      <a:lnTo>
                        <a:pt x="492" y="384"/>
                      </a:lnTo>
                      <a:lnTo>
                        <a:pt x="490" y="386"/>
                      </a:lnTo>
                      <a:lnTo>
                        <a:pt x="490" y="390"/>
                      </a:lnTo>
                      <a:lnTo>
                        <a:pt x="490" y="390"/>
                      </a:lnTo>
                      <a:lnTo>
                        <a:pt x="482" y="388"/>
                      </a:lnTo>
                      <a:lnTo>
                        <a:pt x="474" y="388"/>
                      </a:lnTo>
                      <a:lnTo>
                        <a:pt x="474" y="388"/>
                      </a:lnTo>
                      <a:lnTo>
                        <a:pt x="472" y="386"/>
                      </a:lnTo>
                      <a:lnTo>
                        <a:pt x="472" y="384"/>
                      </a:lnTo>
                      <a:lnTo>
                        <a:pt x="474" y="378"/>
                      </a:lnTo>
                      <a:lnTo>
                        <a:pt x="474" y="378"/>
                      </a:lnTo>
                      <a:lnTo>
                        <a:pt x="470" y="380"/>
                      </a:lnTo>
                      <a:lnTo>
                        <a:pt x="466" y="384"/>
                      </a:lnTo>
                      <a:lnTo>
                        <a:pt x="462" y="392"/>
                      </a:lnTo>
                      <a:lnTo>
                        <a:pt x="462" y="392"/>
                      </a:lnTo>
                      <a:lnTo>
                        <a:pt x="448" y="398"/>
                      </a:lnTo>
                      <a:lnTo>
                        <a:pt x="436" y="406"/>
                      </a:lnTo>
                      <a:lnTo>
                        <a:pt x="412" y="422"/>
                      </a:lnTo>
                      <a:lnTo>
                        <a:pt x="390" y="438"/>
                      </a:lnTo>
                      <a:lnTo>
                        <a:pt x="380" y="444"/>
                      </a:lnTo>
                      <a:lnTo>
                        <a:pt x="366" y="448"/>
                      </a:lnTo>
                      <a:lnTo>
                        <a:pt x="366" y="448"/>
                      </a:lnTo>
                      <a:lnTo>
                        <a:pt x="360" y="446"/>
                      </a:lnTo>
                      <a:lnTo>
                        <a:pt x="354" y="446"/>
                      </a:lnTo>
                      <a:lnTo>
                        <a:pt x="346" y="450"/>
                      </a:lnTo>
                      <a:lnTo>
                        <a:pt x="338" y="454"/>
                      </a:lnTo>
                      <a:lnTo>
                        <a:pt x="328" y="458"/>
                      </a:lnTo>
                      <a:lnTo>
                        <a:pt x="328" y="458"/>
                      </a:lnTo>
                      <a:lnTo>
                        <a:pt x="334" y="450"/>
                      </a:lnTo>
                      <a:lnTo>
                        <a:pt x="340" y="444"/>
                      </a:lnTo>
                      <a:lnTo>
                        <a:pt x="358" y="434"/>
                      </a:lnTo>
                      <a:lnTo>
                        <a:pt x="358" y="434"/>
                      </a:lnTo>
                      <a:lnTo>
                        <a:pt x="356" y="430"/>
                      </a:lnTo>
                      <a:lnTo>
                        <a:pt x="354" y="428"/>
                      </a:lnTo>
                      <a:lnTo>
                        <a:pt x="354" y="428"/>
                      </a:lnTo>
                      <a:lnTo>
                        <a:pt x="352" y="432"/>
                      </a:lnTo>
                      <a:lnTo>
                        <a:pt x="348" y="434"/>
                      </a:lnTo>
                      <a:lnTo>
                        <a:pt x="342" y="440"/>
                      </a:lnTo>
                      <a:lnTo>
                        <a:pt x="334" y="444"/>
                      </a:lnTo>
                      <a:lnTo>
                        <a:pt x="332" y="448"/>
                      </a:lnTo>
                      <a:lnTo>
                        <a:pt x="330" y="452"/>
                      </a:lnTo>
                      <a:lnTo>
                        <a:pt x="330" y="452"/>
                      </a:lnTo>
                      <a:lnTo>
                        <a:pt x="316" y="452"/>
                      </a:lnTo>
                      <a:lnTo>
                        <a:pt x="310" y="452"/>
                      </a:lnTo>
                      <a:lnTo>
                        <a:pt x="310" y="450"/>
                      </a:lnTo>
                      <a:lnTo>
                        <a:pt x="310" y="448"/>
                      </a:lnTo>
                      <a:lnTo>
                        <a:pt x="310" y="448"/>
                      </a:lnTo>
                      <a:lnTo>
                        <a:pt x="302" y="452"/>
                      </a:lnTo>
                      <a:lnTo>
                        <a:pt x="294" y="458"/>
                      </a:lnTo>
                      <a:lnTo>
                        <a:pt x="288" y="464"/>
                      </a:lnTo>
                      <a:lnTo>
                        <a:pt x="280" y="468"/>
                      </a:lnTo>
                      <a:lnTo>
                        <a:pt x="280" y="468"/>
                      </a:lnTo>
                      <a:lnTo>
                        <a:pt x="278" y="466"/>
                      </a:lnTo>
                      <a:lnTo>
                        <a:pt x="278" y="462"/>
                      </a:lnTo>
                      <a:lnTo>
                        <a:pt x="278" y="462"/>
                      </a:lnTo>
                      <a:lnTo>
                        <a:pt x="272" y="466"/>
                      </a:lnTo>
                      <a:lnTo>
                        <a:pt x="268" y="466"/>
                      </a:lnTo>
                      <a:lnTo>
                        <a:pt x="264" y="468"/>
                      </a:lnTo>
                      <a:lnTo>
                        <a:pt x="264" y="468"/>
                      </a:lnTo>
                      <a:lnTo>
                        <a:pt x="270" y="470"/>
                      </a:lnTo>
                      <a:lnTo>
                        <a:pt x="270" y="472"/>
                      </a:lnTo>
                      <a:lnTo>
                        <a:pt x="268" y="476"/>
                      </a:lnTo>
                      <a:lnTo>
                        <a:pt x="268" y="476"/>
                      </a:lnTo>
                      <a:lnTo>
                        <a:pt x="266" y="474"/>
                      </a:lnTo>
                      <a:lnTo>
                        <a:pt x="266" y="476"/>
                      </a:lnTo>
                      <a:lnTo>
                        <a:pt x="266" y="482"/>
                      </a:lnTo>
                      <a:lnTo>
                        <a:pt x="264" y="488"/>
                      </a:lnTo>
                      <a:lnTo>
                        <a:pt x="264" y="488"/>
                      </a:lnTo>
                      <a:lnTo>
                        <a:pt x="260" y="488"/>
                      </a:lnTo>
                      <a:lnTo>
                        <a:pt x="256" y="488"/>
                      </a:lnTo>
                      <a:lnTo>
                        <a:pt x="252" y="490"/>
                      </a:lnTo>
                      <a:lnTo>
                        <a:pt x="248" y="490"/>
                      </a:lnTo>
                      <a:lnTo>
                        <a:pt x="248" y="490"/>
                      </a:lnTo>
                      <a:lnTo>
                        <a:pt x="248" y="494"/>
                      </a:lnTo>
                      <a:lnTo>
                        <a:pt x="246" y="496"/>
                      </a:lnTo>
                      <a:lnTo>
                        <a:pt x="242" y="502"/>
                      </a:lnTo>
                      <a:lnTo>
                        <a:pt x="236" y="506"/>
                      </a:lnTo>
                      <a:lnTo>
                        <a:pt x="234" y="510"/>
                      </a:lnTo>
                      <a:lnTo>
                        <a:pt x="234" y="512"/>
                      </a:lnTo>
                      <a:lnTo>
                        <a:pt x="234" y="512"/>
                      </a:lnTo>
                      <a:lnTo>
                        <a:pt x="228" y="512"/>
                      </a:lnTo>
                      <a:lnTo>
                        <a:pt x="226" y="514"/>
                      </a:lnTo>
                      <a:lnTo>
                        <a:pt x="224" y="516"/>
                      </a:lnTo>
                      <a:lnTo>
                        <a:pt x="222" y="520"/>
                      </a:lnTo>
                      <a:lnTo>
                        <a:pt x="222" y="520"/>
                      </a:lnTo>
                      <a:lnTo>
                        <a:pt x="220" y="518"/>
                      </a:lnTo>
                      <a:lnTo>
                        <a:pt x="218" y="518"/>
                      </a:lnTo>
                      <a:lnTo>
                        <a:pt x="216" y="516"/>
                      </a:lnTo>
                      <a:lnTo>
                        <a:pt x="216" y="516"/>
                      </a:lnTo>
                      <a:lnTo>
                        <a:pt x="214" y="520"/>
                      </a:lnTo>
                      <a:lnTo>
                        <a:pt x="212" y="522"/>
                      </a:lnTo>
                      <a:lnTo>
                        <a:pt x="210" y="522"/>
                      </a:lnTo>
                      <a:lnTo>
                        <a:pt x="210" y="528"/>
                      </a:lnTo>
                      <a:lnTo>
                        <a:pt x="210" y="528"/>
                      </a:lnTo>
                      <a:lnTo>
                        <a:pt x="200" y="530"/>
                      </a:lnTo>
                      <a:lnTo>
                        <a:pt x="192" y="534"/>
                      </a:lnTo>
                      <a:lnTo>
                        <a:pt x="176" y="544"/>
                      </a:lnTo>
                      <a:lnTo>
                        <a:pt x="176" y="544"/>
                      </a:lnTo>
                      <a:lnTo>
                        <a:pt x="168" y="542"/>
                      </a:lnTo>
                      <a:lnTo>
                        <a:pt x="160" y="540"/>
                      </a:lnTo>
                      <a:lnTo>
                        <a:pt x="160" y="540"/>
                      </a:lnTo>
                      <a:lnTo>
                        <a:pt x="162" y="546"/>
                      </a:lnTo>
                      <a:lnTo>
                        <a:pt x="160" y="550"/>
                      </a:lnTo>
                      <a:lnTo>
                        <a:pt x="158" y="556"/>
                      </a:lnTo>
                      <a:lnTo>
                        <a:pt x="154" y="560"/>
                      </a:lnTo>
                      <a:lnTo>
                        <a:pt x="146" y="568"/>
                      </a:lnTo>
                      <a:lnTo>
                        <a:pt x="142" y="572"/>
                      </a:lnTo>
                      <a:lnTo>
                        <a:pt x="140" y="576"/>
                      </a:lnTo>
                      <a:lnTo>
                        <a:pt x="140" y="576"/>
                      </a:lnTo>
                      <a:lnTo>
                        <a:pt x="136" y="576"/>
                      </a:lnTo>
                      <a:lnTo>
                        <a:pt x="134" y="576"/>
                      </a:lnTo>
                      <a:lnTo>
                        <a:pt x="128" y="574"/>
                      </a:lnTo>
                      <a:lnTo>
                        <a:pt x="128" y="574"/>
                      </a:lnTo>
                      <a:lnTo>
                        <a:pt x="128" y="578"/>
                      </a:lnTo>
                      <a:lnTo>
                        <a:pt x="130" y="580"/>
                      </a:lnTo>
                      <a:lnTo>
                        <a:pt x="132" y="580"/>
                      </a:lnTo>
                      <a:lnTo>
                        <a:pt x="134" y="580"/>
                      </a:lnTo>
                      <a:lnTo>
                        <a:pt x="134" y="580"/>
                      </a:lnTo>
                      <a:lnTo>
                        <a:pt x="114" y="592"/>
                      </a:lnTo>
                      <a:lnTo>
                        <a:pt x="106" y="598"/>
                      </a:lnTo>
                      <a:lnTo>
                        <a:pt x="98" y="608"/>
                      </a:lnTo>
                      <a:lnTo>
                        <a:pt x="98" y="608"/>
                      </a:lnTo>
                      <a:lnTo>
                        <a:pt x="94" y="608"/>
                      </a:lnTo>
                      <a:lnTo>
                        <a:pt x="90" y="606"/>
                      </a:lnTo>
                      <a:lnTo>
                        <a:pt x="90" y="606"/>
                      </a:lnTo>
                      <a:lnTo>
                        <a:pt x="88" y="608"/>
                      </a:lnTo>
                      <a:lnTo>
                        <a:pt x="88" y="610"/>
                      </a:lnTo>
                      <a:lnTo>
                        <a:pt x="88" y="616"/>
                      </a:lnTo>
                      <a:lnTo>
                        <a:pt x="88" y="616"/>
                      </a:lnTo>
                      <a:lnTo>
                        <a:pt x="84" y="616"/>
                      </a:lnTo>
                      <a:lnTo>
                        <a:pt x="80" y="618"/>
                      </a:lnTo>
                      <a:lnTo>
                        <a:pt x="70" y="624"/>
                      </a:lnTo>
                      <a:lnTo>
                        <a:pt x="64" y="632"/>
                      </a:lnTo>
                      <a:lnTo>
                        <a:pt x="58" y="640"/>
                      </a:lnTo>
                      <a:lnTo>
                        <a:pt x="58" y="640"/>
                      </a:lnTo>
                      <a:lnTo>
                        <a:pt x="52" y="638"/>
                      </a:lnTo>
                      <a:lnTo>
                        <a:pt x="46" y="640"/>
                      </a:lnTo>
                      <a:lnTo>
                        <a:pt x="40" y="642"/>
                      </a:lnTo>
                      <a:lnTo>
                        <a:pt x="32" y="644"/>
                      </a:lnTo>
                      <a:lnTo>
                        <a:pt x="32" y="644"/>
                      </a:lnTo>
                      <a:lnTo>
                        <a:pt x="32" y="640"/>
                      </a:lnTo>
                      <a:lnTo>
                        <a:pt x="28" y="640"/>
                      </a:lnTo>
                      <a:lnTo>
                        <a:pt x="28" y="640"/>
                      </a:lnTo>
                      <a:lnTo>
                        <a:pt x="30" y="636"/>
                      </a:lnTo>
                      <a:lnTo>
                        <a:pt x="32" y="634"/>
                      </a:lnTo>
                      <a:lnTo>
                        <a:pt x="32" y="634"/>
                      </a:lnTo>
                      <a:lnTo>
                        <a:pt x="32" y="634"/>
                      </a:lnTo>
                      <a:lnTo>
                        <a:pt x="32" y="632"/>
                      </a:lnTo>
                      <a:lnTo>
                        <a:pt x="30" y="632"/>
                      </a:lnTo>
                      <a:lnTo>
                        <a:pt x="28" y="634"/>
                      </a:lnTo>
                      <a:lnTo>
                        <a:pt x="24" y="634"/>
                      </a:lnTo>
                      <a:lnTo>
                        <a:pt x="24" y="634"/>
                      </a:lnTo>
                      <a:lnTo>
                        <a:pt x="26" y="630"/>
                      </a:lnTo>
                      <a:lnTo>
                        <a:pt x="26" y="628"/>
                      </a:lnTo>
                      <a:lnTo>
                        <a:pt x="24" y="624"/>
                      </a:lnTo>
                      <a:lnTo>
                        <a:pt x="22" y="620"/>
                      </a:lnTo>
                      <a:lnTo>
                        <a:pt x="22" y="620"/>
                      </a:lnTo>
                      <a:lnTo>
                        <a:pt x="32" y="616"/>
                      </a:lnTo>
                      <a:lnTo>
                        <a:pt x="34" y="616"/>
                      </a:lnTo>
                      <a:lnTo>
                        <a:pt x="32" y="620"/>
                      </a:lnTo>
                      <a:lnTo>
                        <a:pt x="32" y="620"/>
                      </a:lnTo>
                      <a:lnTo>
                        <a:pt x="38" y="618"/>
                      </a:lnTo>
                      <a:lnTo>
                        <a:pt x="40" y="616"/>
                      </a:lnTo>
                      <a:lnTo>
                        <a:pt x="42" y="614"/>
                      </a:lnTo>
                      <a:lnTo>
                        <a:pt x="42" y="614"/>
                      </a:lnTo>
                      <a:lnTo>
                        <a:pt x="42" y="614"/>
                      </a:lnTo>
                      <a:lnTo>
                        <a:pt x="40" y="614"/>
                      </a:lnTo>
                      <a:lnTo>
                        <a:pt x="38" y="616"/>
                      </a:lnTo>
                      <a:lnTo>
                        <a:pt x="38" y="616"/>
                      </a:lnTo>
                      <a:lnTo>
                        <a:pt x="38" y="610"/>
                      </a:lnTo>
                      <a:lnTo>
                        <a:pt x="34" y="604"/>
                      </a:lnTo>
                      <a:lnTo>
                        <a:pt x="34" y="604"/>
                      </a:lnTo>
                      <a:lnTo>
                        <a:pt x="38" y="600"/>
                      </a:lnTo>
                      <a:lnTo>
                        <a:pt x="42" y="596"/>
                      </a:lnTo>
                      <a:lnTo>
                        <a:pt x="42" y="596"/>
                      </a:lnTo>
                      <a:lnTo>
                        <a:pt x="40" y="594"/>
                      </a:lnTo>
                      <a:lnTo>
                        <a:pt x="36" y="596"/>
                      </a:lnTo>
                      <a:lnTo>
                        <a:pt x="28" y="600"/>
                      </a:lnTo>
                      <a:lnTo>
                        <a:pt x="28" y="600"/>
                      </a:lnTo>
                      <a:lnTo>
                        <a:pt x="28" y="596"/>
                      </a:lnTo>
                      <a:lnTo>
                        <a:pt x="30" y="592"/>
                      </a:lnTo>
                      <a:lnTo>
                        <a:pt x="34" y="590"/>
                      </a:lnTo>
                      <a:lnTo>
                        <a:pt x="38" y="590"/>
                      </a:lnTo>
                      <a:lnTo>
                        <a:pt x="38" y="590"/>
                      </a:lnTo>
                      <a:lnTo>
                        <a:pt x="38" y="592"/>
                      </a:lnTo>
                      <a:lnTo>
                        <a:pt x="36" y="592"/>
                      </a:lnTo>
                      <a:lnTo>
                        <a:pt x="34" y="594"/>
                      </a:lnTo>
                      <a:lnTo>
                        <a:pt x="32" y="596"/>
                      </a:lnTo>
                      <a:lnTo>
                        <a:pt x="32" y="596"/>
                      </a:lnTo>
                      <a:lnTo>
                        <a:pt x="44" y="590"/>
                      </a:lnTo>
                      <a:lnTo>
                        <a:pt x="44" y="590"/>
                      </a:lnTo>
                      <a:lnTo>
                        <a:pt x="42" y="588"/>
                      </a:lnTo>
                      <a:lnTo>
                        <a:pt x="40" y="586"/>
                      </a:lnTo>
                      <a:lnTo>
                        <a:pt x="36" y="586"/>
                      </a:lnTo>
                      <a:lnTo>
                        <a:pt x="30" y="588"/>
                      </a:lnTo>
                      <a:lnTo>
                        <a:pt x="24" y="590"/>
                      </a:lnTo>
                      <a:lnTo>
                        <a:pt x="24" y="590"/>
                      </a:lnTo>
                      <a:lnTo>
                        <a:pt x="24" y="586"/>
                      </a:lnTo>
                      <a:lnTo>
                        <a:pt x="22" y="586"/>
                      </a:lnTo>
                      <a:lnTo>
                        <a:pt x="16" y="586"/>
                      </a:lnTo>
                      <a:lnTo>
                        <a:pt x="6" y="590"/>
                      </a:lnTo>
                      <a:lnTo>
                        <a:pt x="2" y="590"/>
                      </a:lnTo>
                      <a:lnTo>
                        <a:pt x="0" y="588"/>
                      </a:lnTo>
                      <a:lnTo>
                        <a:pt x="0" y="588"/>
                      </a:lnTo>
                      <a:lnTo>
                        <a:pt x="4" y="584"/>
                      </a:lnTo>
                      <a:lnTo>
                        <a:pt x="8" y="582"/>
                      </a:lnTo>
                      <a:lnTo>
                        <a:pt x="14" y="580"/>
                      </a:lnTo>
                      <a:lnTo>
                        <a:pt x="20" y="578"/>
                      </a:lnTo>
                      <a:lnTo>
                        <a:pt x="20" y="578"/>
                      </a:lnTo>
                      <a:lnTo>
                        <a:pt x="16" y="572"/>
                      </a:lnTo>
                      <a:lnTo>
                        <a:pt x="16" y="570"/>
                      </a:lnTo>
                      <a:lnTo>
                        <a:pt x="14" y="568"/>
                      </a:lnTo>
                      <a:lnTo>
                        <a:pt x="14" y="568"/>
                      </a:lnTo>
                      <a:lnTo>
                        <a:pt x="16" y="566"/>
                      </a:lnTo>
                      <a:lnTo>
                        <a:pt x="18" y="566"/>
                      </a:lnTo>
                      <a:lnTo>
                        <a:pt x="22" y="562"/>
                      </a:lnTo>
                      <a:lnTo>
                        <a:pt x="22" y="562"/>
                      </a:lnTo>
                      <a:lnTo>
                        <a:pt x="22" y="560"/>
                      </a:lnTo>
                      <a:lnTo>
                        <a:pt x="18" y="558"/>
                      </a:lnTo>
                      <a:lnTo>
                        <a:pt x="18" y="558"/>
                      </a:lnTo>
                      <a:lnTo>
                        <a:pt x="20" y="554"/>
                      </a:lnTo>
                      <a:lnTo>
                        <a:pt x="24" y="552"/>
                      </a:lnTo>
                      <a:lnTo>
                        <a:pt x="32" y="548"/>
                      </a:lnTo>
                      <a:lnTo>
                        <a:pt x="32" y="548"/>
                      </a:lnTo>
                      <a:lnTo>
                        <a:pt x="30" y="544"/>
                      </a:lnTo>
                      <a:lnTo>
                        <a:pt x="30" y="540"/>
                      </a:lnTo>
                      <a:lnTo>
                        <a:pt x="32" y="538"/>
                      </a:lnTo>
                      <a:lnTo>
                        <a:pt x="36" y="536"/>
                      </a:lnTo>
                      <a:lnTo>
                        <a:pt x="36" y="536"/>
                      </a:lnTo>
                      <a:lnTo>
                        <a:pt x="36" y="534"/>
                      </a:lnTo>
                      <a:lnTo>
                        <a:pt x="32" y="534"/>
                      </a:lnTo>
                      <a:lnTo>
                        <a:pt x="32" y="534"/>
                      </a:lnTo>
                      <a:lnTo>
                        <a:pt x="36" y="530"/>
                      </a:lnTo>
                      <a:lnTo>
                        <a:pt x="38" y="528"/>
                      </a:lnTo>
                      <a:lnTo>
                        <a:pt x="42" y="528"/>
                      </a:lnTo>
                      <a:lnTo>
                        <a:pt x="42" y="528"/>
                      </a:lnTo>
                      <a:lnTo>
                        <a:pt x="40" y="524"/>
                      </a:lnTo>
                      <a:lnTo>
                        <a:pt x="42" y="522"/>
                      </a:lnTo>
                      <a:lnTo>
                        <a:pt x="46" y="514"/>
                      </a:lnTo>
                      <a:lnTo>
                        <a:pt x="52" y="508"/>
                      </a:lnTo>
                      <a:lnTo>
                        <a:pt x="56" y="508"/>
                      </a:lnTo>
                      <a:lnTo>
                        <a:pt x="60" y="508"/>
                      </a:lnTo>
                      <a:lnTo>
                        <a:pt x="60" y="508"/>
                      </a:lnTo>
                      <a:lnTo>
                        <a:pt x="60" y="502"/>
                      </a:lnTo>
                      <a:lnTo>
                        <a:pt x="62" y="496"/>
                      </a:lnTo>
                      <a:lnTo>
                        <a:pt x="66" y="492"/>
                      </a:lnTo>
                      <a:lnTo>
                        <a:pt x="74" y="492"/>
                      </a:lnTo>
                      <a:lnTo>
                        <a:pt x="74" y="492"/>
                      </a:lnTo>
                      <a:lnTo>
                        <a:pt x="70" y="488"/>
                      </a:lnTo>
                      <a:lnTo>
                        <a:pt x="64" y="488"/>
                      </a:lnTo>
                      <a:lnTo>
                        <a:pt x="64" y="488"/>
                      </a:lnTo>
                      <a:lnTo>
                        <a:pt x="66" y="486"/>
                      </a:lnTo>
                      <a:lnTo>
                        <a:pt x="68" y="484"/>
                      </a:lnTo>
                      <a:lnTo>
                        <a:pt x="74" y="480"/>
                      </a:lnTo>
                      <a:lnTo>
                        <a:pt x="74" y="480"/>
                      </a:lnTo>
                      <a:lnTo>
                        <a:pt x="74" y="478"/>
                      </a:lnTo>
                      <a:lnTo>
                        <a:pt x="74" y="474"/>
                      </a:lnTo>
                      <a:lnTo>
                        <a:pt x="82" y="468"/>
                      </a:lnTo>
                      <a:lnTo>
                        <a:pt x="92" y="460"/>
                      </a:lnTo>
                      <a:lnTo>
                        <a:pt x="96" y="456"/>
                      </a:lnTo>
                      <a:lnTo>
                        <a:pt x="98" y="452"/>
                      </a:lnTo>
                      <a:lnTo>
                        <a:pt x="98" y="452"/>
                      </a:lnTo>
                      <a:lnTo>
                        <a:pt x="102" y="454"/>
                      </a:lnTo>
                      <a:lnTo>
                        <a:pt x="104" y="454"/>
                      </a:lnTo>
                      <a:lnTo>
                        <a:pt x="112" y="450"/>
                      </a:lnTo>
                      <a:lnTo>
                        <a:pt x="118" y="448"/>
                      </a:lnTo>
                      <a:lnTo>
                        <a:pt x="122" y="450"/>
                      </a:lnTo>
                      <a:lnTo>
                        <a:pt x="122" y="452"/>
                      </a:lnTo>
                      <a:lnTo>
                        <a:pt x="122" y="452"/>
                      </a:lnTo>
                      <a:lnTo>
                        <a:pt x="126" y="450"/>
                      </a:lnTo>
                      <a:lnTo>
                        <a:pt x="126" y="448"/>
                      </a:lnTo>
                      <a:lnTo>
                        <a:pt x="126" y="442"/>
                      </a:lnTo>
                      <a:lnTo>
                        <a:pt x="126" y="442"/>
                      </a:lnTo>
                      <a:lnTo>
                        <a:pt x="132" y="442"/>
                      </a:lnTo>
                      <a:lnTo>
                        <a:pt x="134" y="442"/>
                      </a:lnTo>
                      <a:lnTo>
                        <a:pt x="138" y="442"/>
                      </a:lnTo>
                      <a:lnTo>
                        <a:pt x="140" y="442"/>
                      </a:lnTo>
                      <a:lnTo>
                        <a:pt x="140" y="442"/>
                      </a:lnTo>
                      <a:lnTo>
                        <a:pt x="140" y="438"/>
                      </a:lnTo>
                      <a:lnTo>
                        <a:pt x="138" y="436"/>
                      </a:lnTo>
                      <a:lnTo>
                        <a:pt x="138" y="436"/>
                      </a:lnTo>
                      <a:lnTo>
                        <a:pt x="132" y="438"/>
                      </a:lnTo>
                      <a:lnTo>
                        <a:pt x="130" y="440"/>
                      </a:lnTo>
                      <a:lnTo>
                        <a:pt x="124" y="440"/>
                      </a:lnTo>
                      <a:lnTo>
                        <a:pt x="124" y="440"/>
                      </a:lnTo>
                      <a:lnTo>
                        <a:pt x="126" y="438"/>
                      </a:lnTo>
                      <a:lnTo>
                        <a:pt x="124" y="438"/>
                      </a:lnTo>
                      <a:lnTo>
                        <a:pt x="116" y="442"/>
                      </a:lnTo>
                      <a:lnTo>
                        <a:pt x="104" y="448"/>
                      </a:lnTo>
                      <a:lnTo>
                        <a:pt x="94" y="452"/>
                      </a:lnTo>
                      <a:lnTo>
                        <a:pt x="94" y="452"/>
                      </a:lnTo>
                      <a:lnTo>
                        <a:pt x="104" y="442"/>
                      </a:lnTo>
                      <a:lnTo>
                        <a:pt x="116" y="434"/>
                      </a:lnTo>
                      <a:lnTo>
                        <a:pt x="138" y="416"/>
                      </a:lnTo>
                      <a:lnTo>
                        <a:pt x="138" y="416"/>
                      </a:lnTo>
                      <a:lnTo>
                        <a:pt x="136" y="416"/>
                      </a:lnTo>
                      <a:lnTo>
                        <a:pt x="136" y="414"/>
                      </a:lnTo>
                      <a:lnTo>
                        <a:pt x="136" y="412"/>
                      </a:lnTo>
                      <a:lnTo>
                        <a:pt x="140" y="410"/>
                      </a:lnTo>
                      <a:lnTo>
                        <a:pt x="144" y="412"/>
                      </a:lnTo>
                      <a:lnTo>
                        <a:pt x="144" y="412"/>
                      </a:lnTo>
                      <a:lnTo>
                        <a:pt x="142" y="408"/>
                      </a:lnTo>
                      <a:lnTo>
                        <a:pt x="142" y="406"/>
                      </a:lnTo>
                      <a:lnTo>
                        <a:pt x="144" y="404"/>
                      </a:lnTo>
                      <a:lnTo>
                        <a:pt x="140" y="404"/>
                      </a:lnTo>
                      <a:lnTo>
                        <a:pt x="140" y="404"/>
                      </a:lnTo>
                      <a:lnTo>
                        <a:pt x="164" y="380"/>
                      </a:lnTo>
                      <a:lnTo>
                        <a:pt x="176" y="372"/>
                      </a:lnTo>
                      <a:lnTo>
                        <a:pt x="184" y="368"/>
                      </a:lnTo>
                      <a:lnTo>
                        <a:pt x="192" y="364"/>
                      </a:lnTo>
                      <a:lnTo>
                        <a:pt x="192" y="364"/>
                      </a:lnTo>
                      <a:lnTo>
                        <a:pt x="194" y="366"/>
                      </a:lnTo>
                      <a:lnTo>
                        <a:pt x="192" y="366"/>
                      </a:lnTo>
                      <a:lnTo>
                        <a:pt x="190" y="368"/>
                      </a:lnTo>
                      <a:lnTo>
                        <a:pt x="190" y="368"/>
                      </a:lnTo>
                      <a:lnTo>
                        <a:pt x="192" y="370"/>
                      </a:lnTo>
                      <a:lnTo>
                        <a:pt x="194" y="370"/>
                      </a:lnTo>
                      <a:lnTo>
                        <a:pt x="198" y="366"/>
                      </a:lnTo>
                      <a:lnTo>
                        <a:pt x="198" y="366"/>
                      </a:lnTo>
                      <a:lnTo>
                        <a:pt x="198" y="362"/>
                      </a:lnTo>
                      <a:lnTo>
                        <a:pt x="196" y="360"/>
                      </a:lnTo>
                      <a:lnTo>
                        <a:pt x="194" y="358"/>
                      </a:lnTo>
                      <a:lnTo>
                        <a:pt x="196" y="354"/>
                      </a:lnTo>
                      <a:lnTo>
                        <a:pt x="196" y="354"/>
                      </a:lnTo>
                      <a:lnTo>
                        <a:pt x="202" y="352"/>
                      </a:lnTo>
                      <a:lnTo>
                        <a:pt x="208" y="348"/>
                      </a:lnTo>
                      <a:lnTo>
                        <a:pt x="214" y="344"/>
                      </a:lnTo>
                      <a:lnTo>
                        <a:pt x="218" y="344"/>
                      </a:lnTo>
                      <a:lnTo>
                        <a:pt x="222" y="344"/>
                      </a:lnTo>
                      <a:lnTo>
                        <a:pt x="222" y="344"/>
                      </a:lnTo>
                      <a:lnTo>
                        <a:pt x="220" y="342"/>
                      </a:lnTo>
                      <a:lnTo>
                        <a:pt x="216" y="342"/>
                      </a:lnTo>
                      <a:lnTo>
                        <a:pt x="216" y="342"/>
                      </a:lnTo>
                      <a:lnTo>
                        <a:pt x="224" y="338"/>
                      </a:lnTo>
                      <a:lnTo>
                        <a:pt x="232" y="334"/>
                      </a:lnTo>
                      <a:lnTo>
                        <a:pt x="240" y="330"/>
                      </a:lnTo>
                      <a:lnTo>
                        <a:pt x="244" y="328"/>
                      </a:lnTo>
                      <a:lnTo>
                        <a:pt x="246" y="324"/>
                      </a:lnTo>
                      <a:lnTo>
                        <a:pt x="246" y="324"/>
                      </a:lnTo>
                      <a:lnTo>
                        <a:pt x="248" y="326"/>
                      </a:lnTo>
                      <a:lnTo>
                        <a:pt x="250" y="330"/>
                      </a:lnTo>
                      <a:lnTo>
                        <a:pt x="250" y="330"/>
                      </a:lnTo>
                      <a:lnTo>
                        <a:pt x="252" y="326"/>
                      </a:lnTo>
                      <a:lnTo>
                        <a:pt x="254" y="324"/>
                      </a:lnTo>
                      <a:lnTo>
                        <a:pt x="252" y="322"/>
                      </a:lnTo>
                      <a:lnTo>
                        <a:pt x="252" y="322"/>
                      </a:lnTo>
                      <a:lnTo>
                        <a:pt x="270" y="316"/>
                      </a:lnTo>
                      <a:lnTo>
                        <a:pt x="270" y="316"/>
                      </a:lnTo>
                      <a:lnTo>
                        <a:pt x="276" y="320"/>
                      </a:lnTo>
                      <a:lnTo>
                        <a:pt x="280" y="320"/>
                      </a:lnTo>
                      <a:lnTo>
                        <a:pt x="284" y="320"/>
                      </a:lnTo>
                      <a:lnTo>
                        <a:pt x="288" y="318"/>
                      </a:lnTo>
                      <a:lnTo>
                        <a:pt x="296" y="312"/>
                      </a:lnTo>
                      <a:lnTo>
                        <a:pt x="302" y="308"/>
                      </a:lnTo>
                      <a:lnTo>
                        <a:pt x="308" y="308"/>
                      </a:lnTo>
                      <a:lnTo>
                        <a:pt x="308" y="308"/>
                      </a:lnTo>
                      <a:lnTo>
                        <a:pt x="306" y="310"/>
                      </a:lnTo>
                      <a:lnTo>
                        <a:pt x="306" y="312"/>
                      </a:lnTo>
                      <a:lnTo>
                        <a:pt x="306" y="312"/>
                      </a:lnTo>
                      <a:lnTo>
                        <a:pt x="308" y="312"/>
                      </a:lnTo>
                      <a:lnTo>
                        <a:pt x="310" y="310"/>
                      </a:lnTo>
                      <a:lnTo>
                        <a:pt x="312" y="308"/>
                      </a:lnTo>
                      <a:lnTo>
                        <a:pt x="314" y="308"/>
                      </a:lnTo>
                      <a:lnTo>
                        <a:pt x="314" y="308"/>
                      </a:lnTo>
                      <a:lnTo>
                        <a:pt x="312" y="304"/>
                      </a:lnTo>
                      <a:lnTo>
                        <a:pt x="308" y="304"/>
                      </a:lnTo>
                      <a:lnTo>
                        <a:pt x="308" y="304"/>
                      </a:lnTo>
                      <a:lnTo>
                        <a:pt x="318" y="296"/>
                      </a:lnTo>
                      <a:lnTo>
                        <a:pt x="328" y="286"/>
                      </a:lnTo>
                      <a:lnTo>
                        <a:pt x="330" y="282"/>
                      </a:lnTo>
                      <a:lnTo>
                        <a:pt x="332" y="276"/>
                      </a:lnTo>
                      <a:lnTo>
                        <a:pt x="330" y="270"/>
                      </a:lnTo>
                      <a:lnTo>
                        <a:pt x="328" y="266"/>
                      </a:lnTo>
                      <a:lnTo>
                        <a:pt x="328" y="266"/>
                      </a:lnTo>
                      <a:lnTo>
                        <a:pt x="330" y="260"/>
                      </a:lnTo>
                      <a:lnTo>
                        <a:pt x="334" y="254"/>
                      </a:lnTo>
                      <a:lnTo>
                        <a:pt x="340" y="252"/>
                      </a:lnTo>
                      <a:lnTo>
                        <a:pt x="348" y="252"/>
                      </a:lnTo>
                      <a:lnTo>
                        <a:pt x="348" y="252"/>
                      </a:lnTo>
                      <a:lnTo>
                        <a:pt x="350" y="258"/>
                      </a:lnTo>
                      <a:lnTo>
                        <a:pt x="350" y="262"/>
                      </a:lnTo>
                      <a:lnTo>
                        <a:pt x="350" y="268"/>
                      </a:lnTo>
                      <a:lnTo>
                        <a:pt x="354" y="272"/>
                      </a:lnTo>
                      <a:lnTo>
                        <a:pt x="354" y="272"/>
                      </a:lnTo>
                      <a:lnTo>
                        <a:pt x="358" y="264"/>
                      </a:lnTo>
                      <a:lnTo>
                        <a:pt x="362" y="260"/>
                      </a:lnTo>
                      <a:lnTo>
                        <a:pt x="366" y="262"/>
                      </a:lnTo>
                      <a:lnTo>
                        <a:pt x="366" y="262"/>
                      </a:lnTo>
                      <a:lnTo>
                        <a:pt x="368" y="252"/>
                      </a:lnTo>
                      <a:lnTo>
                        <a:pt x="368" y="250"/>
                      </a:lnTo>
                      <a:lnTo>
                        <a:pt x="370" y="248"/>
                      </a:lnTo>
                      <a:lnTo>
                        <a:pt x="370" y="248"/>
                      </a:lnTo>
                      <a:lnTo>
                        <a:pt x="366" y="246"/>
                      </a:lnTo>
                      <a:lnTo>
                        <a:pt x="364" y="246"/>
                      </a:lnTo>
                      <a:lnTo>
                        <a:pt x="356" y="248"/>
                      </a:lnTo>
                      <a:lnTo>
                        <a:pt x="356" y="248"/>
                      </a:lnTo>
                      <a:lnTo>
                        <a:pt x="360" y="244"/>
                      </a:lnTo>
                      <a:lnTo>
                        <a:pt x="368" y="242"/>
                      </a:lnTo>
                      <a:lnTo>
                        <a:pt x="376" y="240"/>
                      </a:lnTo>
                      <a:lnTo>
                        <a:pt x="384" y="236"/>
                      </a:lnTo>
                      <a:lnTo>
                        <a:pt x="384" y="236"/>
                      </a:lnTo>
                      <a:lnTo>
                        <a:pt x="378" y="234"/>
                      </a:lnTo>
                      <a:lnTo>
                        <a:pt x="384" y="228"/>
                      </a:lnTo>
                      <a:lnTo>
                        <a:pt x="384" y="228"/>
                      </a:lnTo>
                      <a:lnTo>
                        <a:pt x="374" y="234"/>
                      </a:lnTo>
                      <a:lnTo>
                        <a:pt x="362" y="238"/>
                      </a:lnTo>
                      <a:lnTo>
                        <a:pt x="362" y="238"/>
                      </a:lnTo>
                      <a:lnTo>
                        <a:pt x="358" y="234"/>
                      </a:lnTo>
                      <a:lnTo>
                        <a:pt x="358" y="234"/>
                      </a:lnTo>
                      <a:lnTo>
                        <a:pt x="360" y="230"/>
                      </a:lnTo>
                      <a:lnTo>
                        <a:pt x="366" y="226"/>
                      </a:lnTo>
                      <a:lnTo>
                        <a:pt x="378" y="220"/>
                      </a:lnTo>
                      <a:lnTo>
                        <a:pt x="388" y="216"/>
                      </a:lnTo>
                      <a:lnTo>
                        <a:pt x="392" y="212"/>
                      </a:lnTo>
                      <a:lnTo>
                        <a:pt x="394" y="208"/>
                      </a:lnTo>
                      <a:lnTo>
                        <a:pt x="394" y="208"/>
                      </a:lnTo>
                      <a:lnTo>
                        <a:pt x="398" y="208"/>
                      </a:lnTo>
                      <a:lnTo>
                        <a:pt x="402" y="210"/>
                      </a:lnTo>
                      <a:lnTo>
                        <a:pt x="402" y="210"/>
                      </a:lnTo>
                      <a:lnTo>
                        <a:pt x="426" y="188"/>
                      </a:lnTo>
                      <a:lnTo>
                        <a:pt x="452" y="168"/>
                      </a:lnTo>
                      <a:lnTo>
                        <a:pt x="478" y="144"/>
                      </a:lnTo>
                      <a:lnTo>
                        <a:pt x="490" y="132"/>
                      </a:lnTo>
                      <a:lnTo>
                        <a:pt x="502" y="120"/>
                      </a:lnTo>
                      <a:lnTo>
                        <a:pt x="502" y="120"/>
                      </a:lnTo>
                      <a:lnTo>
                        <a:pt x="492" y="114"/>
                      </a:lnTo>
                      <a:lnTo>
                        <a:pt x="484" y="112"/>
                      </a:lnTo>
                      <a:lnTo>
                        <a:pt x="478" y="112"/>
                      </a:lnTo>
                      <a:lnTo>
                        <a:pt x="474" y="116"/>
                      </a:lnTo>
                      <a:lnTo>
                        <a:pt x="474" y="116"/>
                      </a:lnTo>
                      <a:lnTo>
                        <a:pt x="472" y="112"/>
                      </a:lnTo>
                      <a:lnTo>
                        <a:pt x="472" y="108"/>
                      </a:lnTo>
                      <a:lnTo>
                        <a:pt x="474" y="106"/>
                      </a:lnTo>
                      <a:lnTo>
                        <a:pt x="478" y="104"/>
                      </a:lnTo>
                      <a:lnTo>
                        <a:pt x="484" y="100"/>
                      </a:lnTo>
                      <a:lnTo>
                        <a:pt x="488" y="100"/>
                      </a:lnTo>
                      <a:lnTo>
                        <a:pt x="492" y="102"/>
                      </a:lnTo>
                      <a:lnTo>
                        <a:pt x="492" y="102"/>
                      </a:lnTo>
                      <a:lnTo>
                        <a:pt x="494" y="96"/>
                      </a:lnTo>
                      <a:lnTo>
                        <a:pt x="498" y="92"/>
                      </a:lnTo>
                      <a:lnTo>
                        <a:pt x="502" y="90"/>
                      </a:lnTo>
                      <a:lnTo>
                        <a:pt x="510" y="88"/>
                      </a:lnTo>
                      <a:lnTo>
                        <a:pt x="524" y="88"/>
                      </a:lnTo>
                      <a:lnTo>
                        <a:pt x="530" y="88"/>
                      </a:lnTo>
                      <a:lnTo>
                        <a:pt x="538" y="84"/>
                      </a:lnTo>
                      <a:lnTo>
                        <a:pt x="538" y="84"/>
                      </a:lnTo>
                      <a:lnTo>
                        <a:pt x="534" y="84"/>
                      </a:lnTo>
                      <a:lnTo>
                        <a:pt x="530" y="86"/>
                      </a:lnTo>
                      <a:lnTo>
                        <a:pt x="526" y="86"/>
                      </a:lnTo>
                      <a:lnTo>
                        <a:pt x="522" y="84"/>
                      </a:lnTo>
                      <a:lnTo>
                        <a:pt x="522" y="84"/>
                      </a:lnTo>
                      <a:lnTo>
                        <a:pt x="526" y="80"/>
                      </a:lnTo>
                      <a:lnTo>
                        <a:pt x="530" y="74"/>
                      </a:lnTo>
                      <a:lnTo>
                        <a:pt x="542" y="68"/>
                      </a:lnTo>
                      <a:lnTo>
                        <a:pt x="558" y="64"/>
                      </a:lnTo>
                      <a:lnTo>
                        <a:pt x="572" y="62"/>
                      </a:lnTo>
                      <a:lnTo>
                        <a:pt x="588" y="58"/>
                      </a:lnTo>
                      <a:lnTo>
                        <a:pt x="602" y="56"/>
                      </a:lnTo>
                      <a:lnTo>
                        <a:pt x="614" y="50"/>
                      </a:lnTo>
                      <a:lnTo>
                        <a:pt x="618" y="46"/>
                      </a:lnTo>
                      <a:lnTo>
                        <a:pt x="622" y="40"/>
                      </a:lnTo>
                      <a:lnTo>
                        <a:pt x="622" y="40"/>
                      </a:lnTo>
                      <a:lnTo>
                        <a:pt x="628" y="40"/>
                      </a:lnTo>
                      <a:lnTo>
                        <a:pt x="634" y="36"/>
                      </a:lnTo>
                      <a:lnTo>
                        <a:pt x="640" y="34"/>
                      </a:lnTo>
                      <a:lnTo>
                        <a:pt x="646" y="32"/>
                      </a:lnTo>
                      <a:lnTo>
                        <a:pt x="646" y="32"/>
                      </a:lnTo>
                      <a:lnTo>
                        <a:pt x="638" y="34"/>
                      </a:lnTo>
                      <a:lnTo>
                        <a:pt x="628" y="36"/>
                      </a:lnTo>
                      <a:lnTo>
                        <a:pt x="612" y="42"/>
                      </a:lnTo>
                      <a:lnTo>
                        <a:pt x="594" y="48"/>
                      </a:lnTo>
                      <a:lnTo>
                        <a:pt x="586" y="50"/>
                      </a:lnTo>
                      <a:lnTo>
                        <a:pt x="576" y="48"/>
                      </a:lnTo>
                      <a:lnTo>
                        <a:pt x="576" y="48"/>
                      </a:lnTo>
                      <a:lnTo>
                        <a:pt x="576" y="50"/>
                      </a:lnTo>
                      <a:lnTo>
                        <a:pt x="576" y="50"/>
                      </a:lnTo>
                      <a:lnTo>
                        <a:pt x="572" y="54"/>
                      </a:lnTo>
                      <a:lnTo>
                        <a:pt x="568" y="56"/>
                      </a:lnTo>
                      <a:lnTo>
                        <a:pt x="568" y="54"/>
                      </a:lnTo>
                      <a:lnTo>
                        <a:pt x="568" y="52"/>
                      </a:lnTo>
                      <a:lnTo>
                        <a:pt x="568" y="52"/>
                      </a:lnTo>
                      <a:lnTo>
                        <a:pt x="558" y="58"/>
                      </a:lnTo>
                      <a:lnTo>
                        <a:pt x="546" y="62"/>
                      </a:lnTo>
                      <a:lnTo>
                        <a:pt x="522" y="68"/>
                      </a:lnTo>
                      <a:lnTo>
                        <a:pt x="500" y="74"/>
                      </a:lnTo>
                      <a:lnTo>
                        <a:pt x="478" y="80"/>
                      </a:lnTo>
                      <a:lnTo>
                        <a:pt x="478" y="80"/>
                      </a:lnTo>
                      <a:lnTo>
                        <a:pt x="456" y="88"/>
                      </a:lnTo>
                      <a:lnTo>
                        <a:pt x="436" y="90"/>
                      </a:lnTo>
                      <a:lnTo>
                        <a:pt x="436" y="90"/>
                      </a:lnTo>
                      <a:lnTo>
                        <a:pt x="436" y="88"/>
                      </a:lnTo>
                      <a:lnTo>
                        <a:pt x="438" y="86"/>
                      </a:lnTo>
                      <a:lnTo>
                        <a:pt x="446" y="86"/>
                      </a:lnTo>
                      <a:lnTo>
                        <a:pt x="446" y="86"/>
                      </a:lnTo>
                      <a:lnTo>
                        <a:pt x="442" y="84"/>
                      </a:lnTo>
                      <a:lnTo>
                        <a:pt x="438" y="82"/>
                      </a:lnTo>
                      <a:lnTo>
                        <a:pt x="426" y="80"/>
                      </a:lnTo>
                      <a:lnTo>
                        <a:pt x="426" y="80"/>
                      </a:lnTo>
                      <a:lnTo>
                        <a:pt x="428" y="80"/>
                      </a:lnTo>
                      <a:lnTo>
                        <a:pt x="428" y="78"/>
                      </a:lnTo>
                      <a:lnTo>
                        <a:pt x="424" y="76"/>
                      </a:lnTo>
                      <a:lnTo>
                        <a:pt x="422" y="72"/>
                      </a:lnTo>
                      <a:lnTo>
                        <a:pt x="422" y="72"/>
                      </a:lnTo>
                      <a:lnTo>
                        <a:pt x="424" y="70"/>
                      </a:lnTo>
                      <a:lnTo>
                        <a:pt x="424" y="70"/>
                      </a:lnTo>
                      <a:lnTo>
                        <a:pt x="412" y="72"/>
                      </a:lnTo>
                      <a:lnTo>
                        <a:pt x="404" y="74"/>
                      </a:lnTo>
                      <a:lnTo>
                        <a:pt x="394" y="76"/>
                      </a:lnTo>
                      <a:lnTo>
                        <a:pt x="384" y="82"/>
                      </a:lnTo>
                      <a:lnTo>
                        <a:pt x="384" y="82"/>
                      </a:lnTo>
                      <a:lnTo>
                        <a:pt x="386" y="84"/>
                      </a:lnTo>
                      <a:lnTo>
                        <a:pt x="386" y="86"/>
                      </a:lnTo>
                      <a:lnTo>
                        <a:pt x="382" y="88"/>
                      </a:lnTo>
                      <a:lnTo>
                        <a:pt x="382" y="88"/>
                      </a:lnTo>
                      <a:lnTo>
                        <a:pt x="396" y="88"/>
                      </a:lnTo>
                      <a:lnTo>
                        <a:pt x="406" y="90"/>
                      </a:lnTo>
                      <a:lnTo>
                        <a:pt x="414" y="90"/>
                      </a:lnTo>
                      <a:lnTo>
                        <a:pt x="414" y="90"/>
                      </a:lnTo>
                      <a:lnTo>
                        <a:pt x="412" y="96"/>
                      </a:lnTo>
                      <a:lnTo>
                        <a:pt x="408" y="100"/>
                      </a:lnTo>
                      <a:lnTo>
                        <a:pt x="398" y="104"/>
                      </a:lnTo>
                      <a:lnTo>
                        <a:pt x="386" y="106"/>
                      </a:lnTo>
                      <a:lnTo>
                        <a:pt x="382" y="108"/>
                      </a:lnTo>
                      <a:lnTo>
                        <a:pt x="380" y="112"/>
                      </a:lnTo>
                      <a:lnTo>
                        <a:pt x="380" y="112"/>
                      </a:lnTo>
                      <a:lnTo>
                        <a:pt x="372" y="112"/>
                      </a:lnTo>
                      <a:lnTo>
                        <a:pt x="364" y="112"/>
                      </a:lnTo>
                      <a:lnTo>
                        <a:pt x="350" y="114"/>
                      </a:lnTo>
                      <a:lnTo>
                        <a:pt x="350" y="114"/>
                      </a:lnTo>
                      <a:lnTo>
                        <a:pt x="348" y="110"/>
                      </a:lnTo>
                      <a:lnTo>
                        <a:pt x="350" y="108"/>
                      </a:lnTo>
                      <a:lnTo>
                        <a:pt x="354" y="108"/>
                      </a:lnTo>
                      <a:lnTo>
                        <a:pt x="354" y="108"/>
                      </a:lnTo>
                      <a:lnTo>
                        <a:pt x="348" y="108"/>
                      </a:lnTo>
                      <a:lnTo>
                        <a:pt x="342" y="106"/>
                      </a:lnTo>
                      <a:lnTo>
                        <a:pt x="336" y="100"/>
                      </a:lnTo>
                      <a:lnTo>
                        <a:pt x="330" y="96"/>
                      </a:lnTo>
                      <a:lnTo>
                        <a:pt x="328" y="94"/>
                      </a:lnTo>
                      <a:lnTo>
                        <a:pt x="324" y="94"/>
                      </a:lnTo>
                      <a:lnTo>
                        <a:pt x="324" y="94"/>
                      </a:lnTo>
                      <a:lnTo>
                        <a:pt x="326" y="90"/>
                      </a:lnTo>
                      <a:lnTo>
                        <a:pt x="326" y="90"/>
                      </a:lnTo>
                      <a:lnTo>
                        <a:pt x="324" y="88"/>
                      </a:lnTo>
                      <a:lnTo>
                        <a:pt x="324" y="88"/>
                      </a:lnTo>
                      <a:lnTo>
                        <a:pt x="342" y="82"/>
                      </a:lnTo>
                      <a:lnTo>
                        <a:pt x="364" y="78"/>
                      </a:lnTo>
                      <a:lnTo>
                        <a:pt x="384" y="74"/>
                      </a:lnTo>
                      <a:lnTo>
                        <a:pt x="404" y="68"/>
                      </a:lnTo>
                      <a:lnTo>
                        <a:pt x="404" y="68"/>
                      </a:lnTo>
                      <a:lnTo>
                        <a:pt x="404" y="66"/>
                      </a:lnTo>
                      <a:lnTo>
                        <a:pt x="404" y="66"/>
                      </a:lnTo>
                      <a:lnTo>
                        <a:pt x="404" y="62"/>
                      </a:lnTo>
                      <a:lnTo>
                        <a:pt x="404" y="62"/>
                      </a:lnTo>
                      <a:lnTo>
                        <a:pt x="420" y="56"/>
                      </a:lnTo>
                      <a:lnTo>
                        <a:pt x="430" y="54"/>
                      </a:lnTo>
                      <a:lnTo>
                        <a:pt x="440" y="54"/>
                      </a:lnTo>
                      <a:lnTo>
                        <a:pt x="440" y="54"/>
                      </a:lnTo>
                      <a:lnTo>
                        <a:pt x="438" y="58"/>
                      </a:lnTo>
                      <a:lnTo>
                        <a:pt x="434" y="60"/>
                      </a:lnTo>
                      <a:lnTo>
                        <a:pt x="430" y="62"/>
                      </a:lnTo>
                      <a:lnTo>
                        <a:pt x="424" y="62"/>
                      </a:lnTo>
                      <a:lnTo>
                        <a:pt x="424" y="62"/>
                      </a:lnTo>
                      <a:lnTo>
                        <a:pt x="432" y="64"/>
                      </a:lnTo>
                      <a:lnTo>
                        <a:pt x="440" y="66"/>
                      </a:lnTo>
                      <a:lnTo>
                        <a:pt x="460" y="66"/>
                      </a:lnTo>
                      <a:lnTo>
                        <a:pt x="480" y="60"/>
                      </a:lnTo>
                      <a:lnTo>
                        <a:pt x="496" y="56"/>
                      </a:lnTo>
                      <a:lnTo>
                        <a:pt x="496" y="56"/>
                      </a:lnTo>
                      <a:lnTo>
                        <a:pt x="498" y="56"/>
                      </a:lnTo>
                      <a:lnTo>
                        <a:pt x="496" y="58"/>
                      </a:lnTo>
                      <a:lnTo>
                        <a:pt x="494" y="60"/>
                      </a:lnTo>
                      <a:lnTo>
                        <a:pt x="492" y="60"/>
                      </a:lnTo>
                      <a:lnTo>
                        <a:pt x="492" y="60"/>
                      </a:lnTo>
                      <a:lnTo>
                        <a:pt x="496" y="62"/>
                      </a:lnTo>
                      <a:lnTo>
                        <a:pt x="502" y="60"/>
                      </a:lnTo>
                      <a:lnTo>
                        <a:pt x="510" y="54"/>
                      </a:lnTo>
                      <a:lnTo>
                        <a:pt x="510" y="54"/>
                      </a:lnTo>
                      <a:lnTo>
                        <a:pt x="506" y="52"/>
                      </a:lnTo>
                      <a:lnTo>
                        <a:pt x="502" y="50"/>
                      </a:lnTo>
                      <a:lnTo>
                        <a:pt x="502" y="50"/>
                      </a:lnTo>
                      <a:lnTo>
                        <a:pt x="510" y="44"/>
                      </a:lnTo>
                      <a:lnTo>
                        <a:pt x="522" y="40"/>
                      </a:lnTo>
                      <a:lnTo>
                        <a:pt x="534" y="38"/>
                      </a:lnTo>
                      <a:lnTo>
                        <a:pt x="546" y="38"/>
                      </a:lnTo>
                      <a:lnTo>
                        <a:pt x="546" y="38"/>
                      </a:lnTo>
                      <a:lnTo>
                        <a:pt x="548" y="34"/>
                      </a:lnTo>
                      <a:lnTo>
                        <a:pt x="554" y="32"/>
                      </a:lnTo>
                      <a:lnTo>
                        <a:pt x="568" y="28"/>
                      </a:lnTo>
                      <a:lnTo>
                        <a:pt x="568" y="28"/>
                      </a:lnTo>
                      <a:lnTo>
                        <a:pt x="566" y="26"/>
                      </a:lnTo>
                      <a:lnTo>
                        <a:pt x="566" y="26"/>
                      </a:lnTo>
                      <a:lnTo>
                        <a:pt x="570" y="26"/>
                      </a:lnTo>
                      <a:lnTo>
                        <a:pt x="576" y="28"/>
                      </a:lnTo>
                      <a:lnTo>
                        <a:pt x="576" y="28"/>
                      </a:lnTo>
                      <a:lnTo>
                        <a:pt x="574" y="26"/>
                      </a:lnTo>
                      <a:lnTo>
                        <a:pt x="570" y="26"/>
                      </a:lnTo>
                      <a:lnTo>
                        <a:pt x="570" y="26"/>
                      </a:lnTo>
                      <a:lnTo>
                        <a:pt x="600" y="22"/>
                      </a:lnTo>
                      <a:lnTo>
                        <a:pt x="632" y="16"/>
                      </a:lnTo>
                      <a:lnTo>
                        <a:pt x="666" y="10"/>
                      </a:lnTo>
                      <a:lnTo>
                        <a:pt x="698" y="2"/>
                      </a:lnTo>
                      <a:lnTo>
                        <a:pt x="698" y="2"/>
                      </a:lnTo>
                      <a:lnTo>
                        <a:pt x="686" y="12"/>
                      </a:lnTo>
                      <a:lnTo>
                        <a:pt x="678" y="16"/>
                      </a:lnTo>
                      <a:lnTo>
                        <a:pt x="670" y="20"/>
                      </a:lnTo>
                      <a:lnTo>
                        <a:pt x="670" y="20"/>
                      </a:lnTo>
                      <a:lnTo>
                        <a:pt x="680" y="18"/>
                      </a:lnTo>
                      <a:lnTo>
                        <a:pt x="690" y="14"/>
                      </a:lnTo>
                      <a:lnTo>
                        <a:pt x="700" y="8"/>
                      </a:lnTo>
                      <a:lnTo>
                        <a:pt x="706" y="0"/>
                      </a:lnTo>
                      <a:lnTo>
                        <a:pt x="706" y="0"/>
                      </a:lnTo>
                      <a:close/>
                      <a:moveTo>
                        <a:pt x="648" y="30"/>
                      </a:moveTo>
                      <a:lnTo>
                        <a:pt x="648" y="30"/>
                      </a:lnTo>
                      <a:lnTo>
                        <a:pt x="660" y="28"/>
                      </a:lnTo>
                      <a:lnTo>
                        <a:pt x="664" y="26"/>
                      </a:lnTo>
                      <a:lnTo>
                        <a:pt x="668" y="22"/>
                      </a:lnTo>
                      <a:lnTo>
                        <a:pt x="668" y="22"/>
                      </a:lnTo>
                      <a:lnTo>
                        <a:pt x="658" y="26"/>
                      </a:lnTo>
                      <a:lnTo>
                        <a:pt x="648" y="30"/>
                      </a:lnTo>
                      <a:lnTo>
                        <a:pt x="648" y="30"/>
                      </a:lnTo>
                      <a:close/>
                      <a:moveTo>
                        <a:pt x="600" y="32"/>
                      </a:moveTo>
                      <a:lnTo>
                        <a:pt x="600" y="32"/>
                      </a:lnTo>
                      <a:lnTo>
                        <a:pt x="604" y="32"/>
                      </a:lnTo>
                      <a:lnTo>
                        <a:pt x="608" y="32"/>
                      </a:lnTo>
                      <a:lnTo>
                        <a:pt x="610" y="32"/>
                      </a:lnTo>
                      <a:lnTo>
                        <a:pt x="612" y="30"/>
                      </a:lnTo>
                      <a:lnTo>
                        <a:pt x="612" y="30"/>
                      </a:lnTo>
                      <a:lnTo>
                        <a:pt x="610" y="30"/>
                      </a:lnTo>
                      <a:lnTo>
                        <a:pt x="610" y="28"/>
                      </a:lnTo>
                      <a:lnTo>
                        <a:pt x="614" y="24"/>
                      </a:lnTo>
                      <a:lnTo>
                        <a:pt x="614" y="24"/>
                      </a:lnTo>
                      <a:lnTo>
                        <a:pt x="610" y="24"/>
                      </a:lnTo>
                      <a:lnTo>
                        <a:pt x="606" y="26"/>
                      </a:lnTo>
                      <a:lnTo>
                        <a:pt x="602" y="28"/>
                      </a:lnTo>
                      <a:lnTo>
                        <a:pt x="600" y="32"/>
                      </a:lnTo>
                      <a:lnTo>
                        <a:pt x="600" y="32"/>
                      </a:lnTo>
                      <a:close/>
                      <a:moveTo>
                        <a:pt x="544" y="46"/>
                      </a:moveTo>
                      <a:lnTo>
                        <a:pt x="544" y="46"/>
                      </a:lnTo>
                      <a:lnTo>
                        <a:pt x="546" y="48"/>
                      </a:lnTo>
                      <a:lnTo>
                        <a:pt x="548" y="48"/>
                      </a:lnTo>
                      <a:lnTo>
                        <a:pt x="552" y="46"/>
                      </a:lnTo>
                      <a:lnTo>
                        <a:pt x="554" y="44"/>
                      </a:lnTo>
                      <a:lnTo>
                        <a:pt x="552" y="44"/>
                      </a:lnTo>
                      <a:lnTo>
                        <a:pt x="544" y="46"/>
                      </a:lnTo>
                      <a:lnTo>
                        <a:pt x="544" y="46"/>
                      </a:lnTo>
                      <a:close/>
                      <a:moveTo>
                        <a:pt x="580" y="280"/>
                      </a:moveTo>
                      <a:lnTo>
                        <a:pt x="580" y="280"/>
                      </a:lnTo>
                      <a:lnTo>
                        <a:pt x="584" y="284"/>
                      </a:lnTo>
                      <a:lnTo>
                        <a:pt x="588" y="284"/>
                      </a:lnTo>
                      <a:lnTo>
                        <a:pt x="592" y="286"/>
                      </a:lnTo>
                      <a:lnTo>
                        <a:pt x="596" y="288"/>
                      </a:lnTo>
                      <a:lnTo>
                        <a:pt x="596" y="288"/>
                      </a:lnTo>
                      <a:lnTo>
                        <a:pt x="594" y="284"/>
                      </a:lnTo>
                      <a:lnTo>
                        <a:pt x="592" y="282"/>
                      </a:lnTo>
                      <a:lnTo>
                        <a:pt x="588" y="280"/>
                      </a:lnTo>
                      <a:lnTo>
                        <a:pt x="584" y="278"/>
                      </a:lnTo>
                      <a:lnTo>
                        <a:pt x="584" y="278"/>
                      </a:lnTo>
                      <a:lnTo>
                        <a:pt x="582" y="268"/>
                      </a:lnTo>
                      <a:lnTo>
                        <a:pt x="580" y="280"/>
                      </a:lnTo>
                      <a:lnTo>
                        <a:pt x="580" y="280"/>
                      </a:lnTo>
                      <a:close/>
                      <a:moveTo>
                        <a:pt x="236" y="494"/>
                      </a:moveTo>
                      <a:lnTo>
                        <a:pt x="236" y="494"/>
                      </a:lnTo>
                      <a:lnTo>
                        <a:pt x="238" y="494"/>
                      </a:lnTo>
                      <a:lnTo>
                        <a:pt x="240" y="494"/>
                      </a:lnTo>
                      <a:lnTo>
                        <a:pt x="242" y="498"/>
                      </a:lnTo>
                      <a:lnTo>
                        <a:pt x="242" y="498"/>
                      </a:lnTo>
                      <a:lnTo>
                        <a:pt x="244" y="492"/>
                      </a:lnTo>
                      <a:lnTo>
                        <a:pt x="242" y="490"/>
                      </a:lnTo>
                      <a:lnTo>
                        <a:pt x="238" y="490"/>
                      </a:lnTo>
                      <a:lnTo>
                        <a:pt x="236" y="494"/>
                      </a:lnTo>
                      <a:lnTo>
                        <a:pt x="236" y="49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4" name="Freeform 250"/>
                <p:cNvSpPr>
                  <a:spLocks/>
                </p:cNvSpPr>
                <p:nvPr userDrawn="1"/>
              </p:nvSpPr>
              <p:spPr bwMode="auto">
                <a:xfrm>
                  <a:off x="3964" y="231"/>
                  <a:ext cx="43" cy="5"/>
                </a:xfrm>
                <a:custGeom>
                  <a:avLst/>
                  <a:gdLst>
                    <a:gd name="T0" fmla="*/ 90 w 162"/>
                    <a:gd name="T1" fmla="*/ 10 h 20"/>
                    <a:gd name="T2" fmla="*/ 90 w 162"/>
                    <a:gd name="T3" fmla="*/ 10 h 20"/>
                    <a:gd name="T4" fmla="*/ 98 w 162"/>
                    <a:gd name="T5" fmla="*/ 8 h 20"/>
                    <a:gd name="T6" fmla="*/ 102 w 162"/>
                    <a:gd name="T7" fmla="*/ 6 h 20"/>
                    <a:gd name="T8" fmla="*/ 102 w 162"/>
                    <a:gd name="T9" fmla="*/ 6 h 20"/>
                    <a:gd name="T10" fmla="*/ 118 w 162"/>
                    <a:gd name="T11" fmla="*/ 6 h 20"/>
                    <a:gd name="T12" fmla="*/ 132 w 162"/>
                    <a:gd name="T13" fmla="*/ 8 h 20"/>
                    <a:gd name="T14" fmla="*/ 146 w 162"/>
                    <a:gd name="T15" fmla="*/ 12 h 20"/>
                    <a:gd name="T16" fmla="*/ 158 w 162"/>
                    <a:gd name="T17" fmla="*/ 16 h 20"/>
                    <a:gd name="T18" fmla="*/ 158 w 162"/>
                    <a:gd name="T19" fmla="*/ 16 h 20"/>
                    <a:gd name="T20" fmla="*/ 162 w 162"/>
                    <a:gd name="T21" fmla="*/ 18 h 20"/>
                    <a:gd name="T22" fmla="*/ 160 w 162"/>
                    <a:gd name="T23" fmla="*/ 18 h 20"/>
                    <a:gd name="T24" fmla="*/ 158 w 162"/>
                    <a:gd name="T25" fmla="*/ 20 h 20"/>
                    <a:gd name="T26" fmla="*/ 156 w 162"/>
                    <a:gd name="T27" fmla="*/ 18 h 20"/>
                    <a:gd name="T28" fmla="*/ 156 w 162"/>
                    <a:gd name="T29" fmla="*/ 16 h 20"/>
                    <a:gd name="T30" fmla="*/ 156 w 162"/>
                    <a:gd name="T31" fmla="*/ 16 h 20"/>
                    <a:gd name="T32" fmla="*/ 136 w 162"/>
                    <a:gd name="T33" fmla="*/ 14 h 20"/>
                    <a:gd name="T34" fmla="*/ 118 w 162"/>
                    <a:gd name="T35" fmla="*/ 12 h 20"/>
                    <a:gd name="T36" fmla="*/ 118 w 162"/>
                    <a:gd name="T37" fmla="*/ 12 h 20"/>
                    <a:gd name="T38" fmla="*/ 116 w 162"/>
                    <a:gd name="T39" fmla="*/ 12 h 20"/>
                    <a:gd name="T40" fmla="*/ 116 w 162"/>
                    <a:gd name="T41" fmla="*/ 14 h 20"/>
                    <a:gd name="T42" fmla="*/ 116 w 162"/>
                    <a:gd name="T43" fmla="*/ 14 h 20"/>
                    <a:gd name="T44" fmla="*/ 116 w 162"/>
                    <a:gd name="T45" fmla="*/ 14 h 20"/>
                    <a:gd name="T46" fmla="*/ 116 w 162"/>
                    <a:gd name="T47" fmla="*/ 14 h 20"/>
                    <a:gd name="T48" fmla="*/ 100 w 162"/>
                    <a:gd name="T49" fmla="*/ 14 h 20"/>
                    <a:gd name="T50" fmla="*/ 86 w 162"/>
                    <a:gd name="T51" fmla="*/ 14 h 20"/>
                    <a:gd name="T52" fmla="*/ 58 w 162"/>
                    <a:gd name="T53" fmla="*/ 10 h 20"/>
                    <a:gd name="T54" fmla="*/ 28 w 162"/>
                    <a:gd name="T55" fmla="*/ 4 h 20"/>
                    <a:gd name="T56" fmla="*/ 0 w 162"/>
                    <a:gd name="T57" fmla="*/ 2 h 20"/>
                    <a:gd name="T58" fmla="*/ 0 w 162"/>
                    <a:gd name="T59" fmla="*/ 2 h 20"/>
                    <a:gd name="T60" fmla="*/ 12 w 162"/>
                    <a:gd name="T61" fmla="*/ 0 h 20"/>
                    <a:gd name="T62" fmla="*/ 22 w 162"/>
                    <a:gd name="T63" fmla="*/ 0 h 20"/>
                    <a:gd name="T64" fmla="*/ 46 w 162"/>
                    <a:gd name="T65" fmla="*/ 2 h 20"/>
                    <a:gd name="T66" fmla="*/ 72 w 162"/>
                    <a:gd name="T67" fmla="*/ 6 h 20"/>
                    <a:gd name="T68" fmla="*/ 84 w 162"/>
                    <a:gd name="T69" fmla="*/ 6 h 20"/>
                    <a:gd name="T70" fmla="*/ 96 w 162"/>
                    <a:gd name="T71" fmla="*/ 6 h 20"/>
                    <a:gd name="T72" fmla="*/ 96 w 162"/>
                    <a:gd name="T73" fmla="*/ 6 h 20"/>
                    <a:gd name="T74" fmla="*/ 98 w 162"/>
                    <a:gd name="T75" fmla="*/ 6 h 20"/>
                    <a:gd name="T76" fmla="*/ 98 w 162"/>
                    <a:gd name="T77" fmla="*/ 6 h 20"/>
                    <a:gd name="T78" fmla="*/ 94 w 162"/>
                    <a:gd name="T79" fmla="*/ 8 h 20"/>
                    <a:gd name="T80" fmla="*/ 90 w 162"/>
                    <a:gd name="T81" fmla="*/ 8 h 20"/>
                    <a:gd name="T82" fmla="*/ 88 w 162"/>
                    <a:gd name="T83" fmla="*/ 8 h 20"/>
                    <a:gd name="T84" fmla="*/ 90 w 162"/>
                    <a:gd name="T85" fmla="*/ 10 h 20"/>
                    <a:gd name="T86" fmla="*/ 90 w 162"/>
                    <a:gd name="T87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62" h="20">
                      <a:moveTo>
                        <a:pt x="90" y="10"/>
                      </a:moveTo>
                      <a:lnTo>
                        <a:pt x="90" y="10"/>
                      </a:lnTo>
                      <a:lnTo>
                        <a:pt x="98" y="8"/>
                      </a:lnTo>
                      <a:lnTo>
                        <a:pt x="102" y="6"/>
                      </a:lnTo>
                      <a:lnTo>
                        <a:pt x="102" y="6"/>
                      </a:lnTo>
                      <a:lnTo>
                        <a:pt x="118" y="6"/>
                      </a:lnTo>
                      <a:lnTo>
                        <a:pt x="132" y="8"/>
                      </a:lnTo>
                      <a:lnTo>
                        <a:pt x="146" y="12"/>
                      </a:lnTo>
                      <a:lnTo>
                        <a:pt x="158" y="16"/>
                      </a:lnTo>
                      <a:lnTo>
                        <a:pt x="158" y="16"/>
                      </a:lnTo>
                      <a:lnTo>
                        <a:pt x="162" y="18"/>
                      </a:lnTo>
                      <a:lnTo>
                        <a:pt x="160" y="18"/>
                      </a:lnTo>
                      <a:lnTo>
                        <a:pt x="158" y="20"/>
                      </a:lnTo>
                      <a:lnTo>
                        <a:pt x="156" y="18"/>
                      </a:lnTo>
                      <a:lnTo>
                        <a:pt x="156" y="16"/>
                      </a:lnTo>
                      <a:lnTo>
                        <a:pt x="156" y="16"/>
                      </a:lnTo>
                      <a:lnTo>
                        <a:pt x="136" y="14"/>
                      </a:lnTo>
                      <a:lnTo>
                        <a:pt x="118" y="12"/>
                      </a:lnTo>
                      <a:lnTo>
                        <a:pt x="118" y="12"/>
                      </a:lnTo>
                      <a:lnTo>
                        <a:pt x="116" y="12"/>
                      </a:lnTo>
                      <a:lnTo>
                        <a:pt x="116" y="14"/>
                      </a:lnTo>
                      <a:lnTo>
                        <a:pt x="116" y="14"/>
                      </a:lnTo>
                      <a:lnTo>
                        <a:pt x="116" y="14"/>
                      </a:lnTo>
                      <a:lnTo>
                        <a:pt x="116" y="14"/>
                      </a:lnTo>
                      <a:lnTo>
                        <a:pt x="100" y="14"/>
                      </a:lnTo>
                      <a:lnTo>
                        <a:pt x="86" y="14"/>
                      </a:lnTo>
                      <a:lnTo>
                        <a:pt x="58" y="10"/>
                      </a:lnTo>
                      <a:lnTo>
                        <a:pt x="28" y="4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12" y="0"/>
                      </a:lnTo>
                      <a:lnTo>
                        <a:pt x="22" y="0"/>
                      </a:lnTo>
                      <a:lnTo>
                        <a:pt x="46" y="2"/>
                      </a:lnTo>
                      <a:lnTo>
                        <a:pt x="72" y="6"/>
                      </a:lnTo>
                      <a:lnTo>
                        <a:pt x="84" y="6"/>
                      </a:lnTo>
                      <a:lnTo>
                        <a:pt x="96" y="6"/>
                      </a:lnTo>
                      <a:lnTo>
                        <a:pt x="96" y="6"/>
                      </a:lnTo>
                      <a:lnTo>
                        <a:pt x="98" y="6"/>
                      </a:lnTo>
                      <a:lnTo>
                        <a:pt x="98" y="6"/>
                      </a:lnTo>
                      <a:lnTo>
                        <a:pt x="94" y="8"/>
                      </a:lnTo>
                      <a:lnTo>
                        <a:pt x="90" y="8"/>
                      </a:lnTo>
                      <a:lnTo>
                        <a:pt x="88" y="8"/>
                      </a:lnTo>
                      <a:lnTo>
                        <a:pt x="90" y="10"/>
                      </a:lnTo>
                      <a:lnTo>
                        <a:pt x="90" y="1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5" name="Freeform 251"/>
                <p:cNvSpPr>
                  <a:spLocks/>
                </p:cNvSpPr>
                <p:nvPr userDrawn="1"/>
              </p:nvSpPr>
              <p:spPr bwMode="auto">
                <a:xfrm>
                  <a:off x="3922" y="233"/>
                  <a:ext cx="5" cy="2"/>
                </a:xfrm>
                <a:custGeom>
                  <a:avLst/>
                  <a:gdLst>
                    <a:gd name="T0" fmla="*/ 20 w 20"/>
                    <a:gd name="T1" fmla="*/ 0 h 8"/>
                    <a:gd name="T2" fmla="*/ 20 w 20"/>
                    <a:gd name="T3" fmla="*/ 0 h 8"/>
                    <a:gd name="T4" fmla="*/ 16 w 20"/>
                    <a:gd name="T5" fmla="*/ 4 h 8"/>
                    <a:gd name="T6" fmla="*/ 12 w 20"/>
                    <a:gd name="T7" fmla="*/ 6 h 8"/>
                    <a:gd name="T8" fmla="*/ 0 w 20"/>
                    <a:gd name="T9" fmla="*/ 8 h 8"/>
                    <a:gd name="T10" fmla="*/ 0 w 20"/>
                    <a:gd name="T11" fmla="*/ 8 h 8"/>
                    <a:gd name="T12" fmla="*/ 10 w 20"/>
                    <a:gd name="T13" fmla="*/ 4 h 8"/>
                    <a:gd name="T14" fmla="*/ 20 w 20"/>
                    <a:gd name="T15" fmla="*/ 0 h 8"/>
                    <a:gd name="T16" fmla="*/ 20 w 20"/>
                    <a:gd name="T1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8">
                      <a:moveTo>
                        <a:pt x="20" y="0"/>
                      </a:moveTo>
                      <a:lnTo>
                        <a:pt x="20" y="0"/>
                      </a:lnTo>
                      <a:lnTo>
                        <a:pt x="16" y="4"/>
                      </a:lnTo>
                      <a:lnTo>
                        <a:pt x="12" y="6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10" y="4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6" name="Freeform 252"/>
                <p:cNvSpPr>
                  <a:spLocks/>
                </p:cNvSpPr>
                <p:nvPr userDrawn="1"/>
              </p:nvSpPr>
              <p:spPr bwMode="auto">
                <a:xfrm>
                  <a:off x="3871" y="234"/>
                  <a:ext cx="22" cy="3"/>
                </a:xfrm>
                <a:custGeom>
                  <a:avLst/>
                  <a:gdLst>
                    <a:gd name="T0" fmla="*/ 0 w 80"/>
                    <a:gd name="T1" fmla="*/ 14 h 14"/>
                    <a:gd name="T2" fmla="*/ 0 w 80"/>
                    <a:gd name="T3" fmla="*/ 14 h 14"/>
                    <a:gd name="T4" fmla="*/ 2 w 80"/>
                    <a:gd name="T5" fmla="*/ 12 h 14"/>
                    <a:gd name="T6" fmla="*/ 6 w 80"/>
                    <a:gd name="T7" fmla="*/ 12 h 14"/>
                    <a:gd name="T8" fmla="*/ 12 w 80"/>
                    <a:gd name="T9" fmla="*/ 10 h 14"/>
                    <a:gd name="T10" fmla="*/ 12 w 80"/>
                    <a:gd name="T11" fmla="*/ 10 h 14"/>
                    <a:gd name="T12" fmla="*/ 12 w 80"/>
                    <a:gd name="T13" fmla="*/ 12 h 14"/>
                    <a:gd name="T14" fmla="*/ 10 w 80"/>
                    <a:gd name="T15" fmla="*/ 14 h 14"/>
                    <a:gd name="T16" fmla="*/ 10 w 80"/>
                    <a:gd name="T17" fmla="*/ 14 h 14"/>
                    <a:gd name="T18" fmla="*/ 30 w 80"/>
                    <a:gd name="T19" fmla="*/ 10 h 14"/>
                    <a:gd name="T20" fmla="*/ 30 w 80"/>
                    <a:gd name="T21" fmla="*/ 10 h 14"/>
                    <a:gd name="T22" fmla="*/ 30 w 80"/>
                    <a:gd name="T23" fmla="*/ 8 h 14"/>
                    <a:gd name="T24" fmla="*/ 28 w 80"/>
                    <a:gd name="T25" fmla="*/ 6 h 14"/>
                    <a:gd name="T26" fmla="*/ 28 w 80"/>
                    <a:gd name="T27" fmla="*/ 6 h 14"/>
                    <a:gd name="T28" fmla="*/ 52 w 80"/>
                    <a:gd name="T29" fmla="*/ 2 h 14"/>
                    <a:gd name="T30" fmla="*/ 64 w 80"/>
                    <a:gd name="T31" fmla="*/ 0 h 14"/>
                    <a:gd name="T32" fmla="*/ 80 w 80"/>
                    <a:gd name="T33" fmla="*/ 0 h 14"/>
                    <a:gd name="T34" fmla="*/ 80 w 80"/>
                    <a:gd name="T35" fmla="*/ 0 h 14"/>
                    <a:gd name="T36" fmla="*/ 62 w 80"/>
                    <a:gd name="T37" fmla="*/ 6 h 14"/>
                    <a:gd name="T38" fmla="*/ 42 w 80"/>
                    <a:gd name="T39" fmla="*/ 12 h 14"/>
                    <a:gd name="T40" fmla="*/ 22 w 80"/>
                    <a:gd name="T41" fmla="*/ 14 h 14"/>
                    <a:gd name="T42" fmla="*/ 0 w 80"/>
                    <a:gd name="T43" fmla="*/ 14 h 14"/>
                    <a:gd name="T44" fmla="*/ 0 w 80"/>
                    <a:gd name="T45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" h="14">
                      <a:moveTo>
                        <a:pt x="0" y="14"/>
                      </a:moveTo>
                      <a:lnTo>
                        <a:pt x="0" y="14"/>
                      </a:lnTo>
                      <a:lnTo>
                        <a:pt x="2" y="12"/>
                      </a:lnTo>
                      <a:lnTo>
                        <a:pt x="6" y="12"/>
                      </a:lnTo>
                      <a:lnTo>
                        <a:pt x="12" y="10"/>
                      </a:lnTo>
                      <a:lnTo>
                        <a:pt x="12" y="10"/>
                      </a:lnTo>
                      <a:lnTo>
                        <a:pt x="12" y="12"/>
                      </a:lnTo>
                      <a:lnTo>
                        <a:pt x="10" y="14"/>
                      </a:lnTo>
                      <a:lnTo>
                        <a:pt x="10" y="14"/>
                      </a:lnTo>
                      <a:lnTo>
                        <a:pt x="30" y="10"/>
                      </a:lnTo>
                      <a:lnTo>
                        <a:pt x="30" y="10"/>
                      </a:lnTo>
                      <a:lnTo>
                        <a:pt x="30" y="8"/>
                      </a:lnTo>
                      <a:lnTo>
                        <a:pt x="28" y="6"/>
                      </a:lnTo>
                      <a:lnTo>
                        <a:pt x="28" y="6"/>
                      </a:lnTo>
                      <a:lnTo>
                        <a:pt x="52" y="2"/>
                      </a:lnTo>
                      <a:lnTo>
                        <a:pt x="64" y="0"/>
                      </a:lnTo>
                      <a:lnTo>
                        <a:pt x="80" y="0"/>
                      </a:lnTo>
                      <a:lnTo>
                        <a:pt x="80" y="0"/>
                      </a:lnTo>
                      <a:lnTo>
                        <a:pt x="62" y="6"/>
                      </a:lnTo>
                      <a:lnTo>
                        <a:pt x="42" y="12"/>
                      </a:lnTo>
                      <a:lnTo>
                        <a:pt x="22" y="14"/>
                      </a:lnTo>
                      <a:lnTo>
                        <a:pt x="0" y="14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7" name="Freeform 253"/>
                <p:cNvSpPr>
                  <a:spLocks/>
                </p:cNvSpPr>
                <p:nvPr userDrawn="1"/>
              </p:nvSpPr>
              <p:spPr bwMode="auto">
                <a:xfrm>
                  <a:off x="3960" y="236"/>
                  <a:ext cx="6" cy="4"/>
                </a:xfrm>
                <a:custGeom>
                  <a:avLst/>
                  <a:gdLst>
                    <a:gd name="T0" fmla="*/ 0 w 22"/>
                    <a:gd name="T1" fmla="*/ 0 h 12"/>
                    <a:gd name="T2" fmla="*/ 0 w 22"/>
                    <a:gd name="T3" fmla="*/ 0 h 12"/>
                    <a:gd name="T4" fmla="*/ 12 w 22"/>
                    <a:gd name="T5" fmla="*/ 4 h 12"/>
                    <a:gd name="T6" fmla="*/ 22 w 22"/>
                    <a:gd name="T7" fmla="*/ 12 h 12"/>
                    <a:gd name="T8" fmla="*/ 22 w 22"/>
                    <a:gd name="T9" fmla="*/ 12 h 12"/>
                    <a:gd name="T10" fmla="*/ 14 w 22"/>
                    <a:gd name="T11" fmla="*/ 10 h 12"/>
                    <a:gd name="T12" fmla="*/ 6 w 22"/>
                    <a:gd name="T13" fmla="*/ 6 h 12"/>
                    <a:gd name="T14" fmla="*/ 2 w 22"/>
                    <a:gd name="T15" fmla="*/ 4 h 12"/>
                    <a:gd name="T16" fmla="*/ 0 w 22"/>
                    <a:gd name="T17" fmla="*/ 0 h 12"/>
                    <a:gd name="T18" fmla="*/ 0 w 22"/>
                    <a:gd name="T1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" h="1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2" y="4"/>
                      </a:lnTo>
                      <a:lnTo>
                        <a:pt x="22" y="12"/>
                      </a:lnTo>
                      <a:lnTo>
                        <a:pt x="22" y="12"/>
                      </a:lnTo>
                      <a:lnTo>
                        <a:pt x="14" y="10"/>
                      </a:lnTo>
                      <a:lnTo>
                        <a:pt x="6" y="6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8" name="Freeform 254"/>
                <p:cNvSpPr>
                  <a:spLocks/>
                </p:cNvSpPr>
                <p:nvPr userDrawn="1"/>
              </p:nvSpPr>
              <p:spPr bwMode="auto">
                <a:xfrm>
                  <a:off x="3959" y="234"/>
                  <a:ext cx="11" cy="6"/>
                </a:xfrm>
                <a:custGeom>
                  <a:avLst/>
                  <a:gdLst>
                    <a:gd name="T0" fmla="*/ 36 w 42"/>
                    <a:gd name="T1" fmla="*/ 18 h 20"/>
                    <a:gd name="T2" fmla="*/ 36 w 42"/>
                    <a:gd name="T3" fmla="*/ 18 h 20"/>
                    <a:gd name="T4" fmla="*/ 34 w 42"/>
                    <a:gd name="T5" fmla="*/ 16 h 20"/>
                    <a:gd name="T6" fmla="*/ 34 w 42"/>
                    <a:gd name="T7" fmla="*/ 16 h 20"/>
                    <a:gd name="T8" fmla="*/ 32 w 42"/>
                    <a:gd name="T9" fmla="*/ 18 h 20"/>
                    <a:gd name="T10" fmla="*/ 32 w 42"/>
                    <a:gd name="T11" fmla="*/ 18 h 20"/>
                    <a:gd name="T12" fmla="*/ 30 w 42"/>
                    <a:gd name="T13" fmla="*/ 14 h 20"/>
                    <a:gd name="T14" fmla="*/ 28 w 42"/>
                    <a:gd name="T15" fmla="*/ 12 h 20"/>
                    <a:gd name="T16" fmla="*/ 20 w 42"/>
                    <a:gd name="T17" fmla="*/ 8 h 20"/>
                    <a:gd name="T18" fmla="*/ 0 w 42"/>
                    <a:gd name="T19" fmla="*/ 4 h 20"/>
                    <a:gd name="T20" fmla="*/ 0 w 42"/>
                    <a:gd name="T21" fmla="*/ 4 h 20"/>
                    <a:gd name="T22" fmla="*/ 6 w 42"/>
                    <a:gd name="T23" fmla="*/ 2 h 20"/>
                    <a:gd name="T24" fmla="*/ 10 w 42"/>
                    <a:gd name="T25" fmla="*/ 0 h 20"/>
                    <a:gd name="T26" fmla="*/ 16 w 42"/>
                    <a:gd name="T27" fmla="*/ 2 h 20"/>
                    <a:gd name="T28" fmla="*/ 22 w 42"/>
                    <a:gd name="T29" fmla="*/ 4 h 20"/>
                    <a:gd name="T30" fmla="*/ 32 w 42"/>
                    <a:gd name="T31" fmla="*/ 10 h 20"/>
                    <a:gd name="T32" fmla="*/ 42 w 42"/>
                    <a:gd name="T33" fmla="*/ 16 h 20"/>
                    <a:gd name="T34" fmla="*/ 42 w 42"/>
                    <a:gd name="T35" fmla="*/ 16 h 20"/>
                    <a:gd name="T36" fmla="*/ 40 w 42"/>
                    <a:gd name="T37" fmla="*/ 18 h 20"/>
                    <a:gd name="T38" fmla="*/ 38 w 42"/>
                    <a:gd name="T39" fmla="*/ 18 h 20"/>
                    <a:gd name="T40" fmla="*/ 36 w 42"/>
                    <a:gd name="T41" fmla="*/ 18 h 20"/>
                    <a:gd name="T42" fmla="*/ 36 w 42"/>
                    <a:gd name="T43" fmla="*/ 20 h 20"/>
                    <a:gd name="T44" fmla="*/ 36 w 42"/>
                    <a:gd name="T45" fmla="*/ 20 h 20"/>
                    <a:gd name="T46" fmla="*/ 34 w 42"/>
                    <a:gd name="T47" fmla="*/ 20 h 20"/>
                    <a:gd name="T48" fmla="*/ 36 w 42"/>
                    <a:gd name="T49" fmla="*/ 18 h 20"/>
                    <a:gd name="T50" fmla="*/ 36 w 42"/>
                    <a:gd name="T51" fmla="*/ 1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2" h="20">
                      <a:moveTo>
                        <a:pt x="36" y="18"/>
                      </a:moveTo>
                      <a:lnTo>
                        <a:pt x="36" y="18"/>
                      </a:lnTo>
                      <a:lnTo>
                        <a:pt x="34" y="16"/>
                      </a:lnTo>
                      <a:lnTo>
                        <a:pt x="34" y="16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30" y="14"/>
                      </a:lnTo>
                      <a:lnTo>
                        <a:pt x="28" y="12"/>
                      </a:lnTo>
                      <a:lnTo>
                        <a:pt x="20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6" y="2"/>
                      </a:lnTo>
                      <a:lnTo>
                        <a:pt x="10" y="0"/>
                      </a:lnTo>
                      <a:lnTo>
                        <a:pt x="16" y="2"/>
                      </a:lnTo>
                      <a:lnTo>
                        <a:pt x="22" y="4"/>
                      </a:lnTo>
                      <a:lnTo>
                        <a:pt x="32" y="10"/>
                      </a:lnTo>
                      <a:lnTo>
                        <a:pt x="42" y="16"/>
                      </a:lnTo>
                      <a:lnTo>
                        <a:pt x="42" y="16"/>
                      </a:lnTo>
                      <a:lnTo>
                        <a:pt x="40" y="18"/>
                      </a:lnTo>
                      <a:lnTo>
                        <a:pt x="38" y="18"/>
                      </a:lnTo>
                      <a:lnTo>
                        <a:pt x="36" y="18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4" y="20"/>
                      </a:lnTo>
                      <a:lnTo>
                        <a:pt x="36" y="18"/>
                      </a:lnTo>
                      <a:lnTo>
                        <a:pt x="36" y="18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9" name="Freeform 255"/>
                <p:cNvSpPr>
                  <a:spLocks/>
                </p:cNvSpPr>
                <p:nvPr userDrawn="1"/>
              </p:nvSpPr>
              <p:spPr bwMode="auto">
                <a:xfrm>
                  <a:off x="3835" y="238"/>
                  <a:ext cx="25" cy="7"/>
                </a:xfrm>
                <a:custGeom>
                  <a:avLst/>
                  <a:gdLst>
                    <a:gd name="T0" fmla="*/ 70 w 94"/>
                    <a:gd name="T1" fmla="*/ 10 h 28"/>
                    <a:gd name="T2" fmla="*/ 70 w 94"/>
                    <a:gd name="T3" fmla="*/ 10 h 28"/>
                    <a:gd name="T4" fmla="*/ 76 w 94"/>
                    <a:gd name="T5" fmla="*/ 10 h 28"/>
                    <a:gd name="T6" fmla="*/ 80 w 94"/>
                    <a:gd name="T7" fmla="*/ 8 h 28"/>
                    <a:gd name="T8" fmla="*/ 86 w 94"/>
                    <a:gd name="T9" fmla="*/ 6 h 28"/>
                    <a:gd name="T10" fmla="*/ 94 w 94"/>
                    <a:gd name="T11" fmla="*/ 6 h 28"/>
                    <a:gd name="T12" fmla="*/ 94 w 94"/>
                    <a:gd name="T13" fmla="*/ 6 h 28"/>
                    <a:gd name="T14" fmla="*/ 94 w 94"/>
                    <a:gd name="T15" fmla="*/ 8 h 28"/>
                    <a:gd name="T16" fmla="*/ 90 w 94"/>
                    <a:gd name="T17" fmla="*/ 8 h 28"/>
                    <a:gd name="T18" fmla="*/ 90 w 94"/>
                    <a:gd name="T19" fmla="*/ 8 h 28"/>
                    <a:gd name="T20" fmla="*/ 86 w 94"/>
                    <a:gd name="T21" fmla="*/ 12 h 28"/>
                    <a:gd name="T22" fmla="*/ 80 w 94"/>
                    <a:gd name="T23" fmla="*/ 16 h 28"/>
                    <a:gd name="T24" fmla="*/ 64 w 94"/>
                    <a:gd name="T25" fmla="*/ 20 h 28"/>
                    <a:gd name="T26" fmla="*/ 28 w 94"/>
                    <a:gd name="T27" fmla="*/ 24 h 28"/>
                    <a:gd name="T28" fmla="*/ 28 w 94"/>
                    <a:gd name="T29" fmla="*/ 24 h 28"/>
                    <a:gd name="T30" fmla="*/ 12 w 94"/>
                    <a:gd name="T31" fmla="*/ 28 h 28"/>
                    <a:gd name="T32" fmla="*/ 4 w 94"/>
                    <a:gd name="T33" fmla="*/ 26 h 28"/>
                    <a:gd name="T34" fmla="*/ 2 w 94"/>
                    <a:gd name="T35" fmla="*/ 26 h 28"/>
                    <a:gd name="T36" fmla="*/ 0 w 94"/>
                    <a:gd name="T37" fmla="*/ 22 h 28"/>
                    <a:gd name="T38" fmla="*/ 0 w 94"/>
                    <a:gd name="T39" fmla="*/ 22 h 28"/>
                    <a:gd name="T40" fmla="*/ 16 w 94"/>
                    <a:gd name="T41" fmla="*/ 18 h 28"/>
                    <a:gd name="T42" fmla="*/ 26 w 94"/>
                    <a:gd name="T43" fmla="*/ 18 h 28"/>
                    <a:gd name="T44" fmla="*/ 36 w 94"/>
                    <a:gd name="T45" fmla="*/ 18 h 28"/>
                    <a:gd name="T46" fmla="*/ 36 w 94"/>
                    <a:gd name="T47" fmla="*/ 18 h 28"/>
                    <a:gd name="T48" fmla="*/ 30 w 94"/>
                    <a:gd name="T49" fmla="*/ 14 h 28"/>
                    <a:gd name="T50" fmla="*/ 24 w 94"/>
                    <a:gd name="T51" fmla="*/ 14 h 28"/>
                    <a:gd name="T52" fmla="*/ 24 w 94"/>
                    <a:gd name="T53" fmla="*/ 14 h 28"/>
                    <a:gd name="T54" fmla="*/ 34 w 94"/>
                    <a:gd name="T55" fmla="*/ 10 h 28"/>
                    <a:gd name="T56" fmla="*/ 42 w 94"/>
                    <a:gd name="T57" fmla="*/ 10 h 28"/>
                    <a:gd name="T58" fmla="*/ 50 w 94"/>
                    <a:gd name="T59" fmla="*/ 10 h 28"/>
                    <a:gd name="T60" fmla="*/ 60 w 94"/>
                    <a:gd name="T61" fmla="*/ 10 h 28"/>
                    <a:gd name="T62" fmla="*/ 60 w 94"/>
                    <a:gd name="T63" fmla="*/ 10 h 28"/>
                    <a:gd name="T64" fmla="*/ 60 w 94"/>
                    <a:gd name="T65" fmla="*/ 8 h 28"/>
                    <a:gd name="T66" fmla="*/ 58 w 94"/>
                    <a:gd name="T67" fmla="*/ 8 h 28"/>
                    <a:gd name="T68" fmla="*/ 54 w 94"/>
                    <a:gd name="T69" fmla="*/ 8 h 28"/>
                    <a:gd name="T70" fmla="*/ 50 w 94"/>
                    <a:gd name="T71" fmla="*/ 8 h 28"/>
                    <a:gd name="T72" fmla="*/ 50 w 94"/>
                    <a:gd name="T73" fmla="*/ 6 h 28"/>
                    <a:gd name="T74" fmla="*/ 50 w 94"/>
                    <a:gd name="T75" fmla="*/ 4 h 28"/>
                    <a:gd name="T76" fmla="*/ 50 w 94"/>
                    <a:gd name="T77" fmla="*/ 4 h 28"/>
                    <a:gd name="T78" fmla="*/ 58 w 94"/>
                    <a:gd name="T79" fmla="*/ 6 h 28"/>
                    <a:gd name="T80" fmla="*/ 66 w 94"/>
                    <a:gd name="T81" fmla="*/ 4 h 28"/>
                    <a:gd name="T82" fmla="*/ 82 w 94"/>
                    <a:gd name="T83" fmla="*/ 0 h 28"/>
                    <a:gd name="T84" fmla="*/ 82 w 94"/>
                    <a:gd name="T85" fmla="*/ 0 h 28"/>
                    <a:gd name="T86" fmla="*/ 78 w 94"/>
                    <a:gd name="T87" fmla="*/ 4 h 28"/>
                    <a:gd name="T88" fmla="*/ 76 w 94"/>
                    <a:gd name="T89" fmla="*/ 6 h 28"/>
                    <a:gd name="T90" fmla="*/ 66 w 94"/>
                    <a:gd name="T91" fmla="*/ 6 h 28"/>
                    <a:gd name="T92" fmla="*/ 66 w 94"/>
                    <a:gd name="T93" fmla="*/ 6 h 28"/>
                    <a:gd name="T94" fmla="*/ 68 w 94"/>
                    <a:gd name="T95" fmla="*/ 8 h 28"/>
                    <a:gd name="T96" fmla="*/ 72 w 94"/>
                    <a:gd name="T97" fmla="*/ 8 h 28"/>
                    <a:gd name="T98" fmla="*/ 74 w 94"/>
                    <a:gd name="T99" fmla="*/ 10 h 28"/>
                    <a:gd name="T100" fmla="*/ 70 w 94"/>
                    <a:gd name="T101" fmla="*/ 10 h 28"/>
                    <a:gd name="T102" fmla="*/ 70 w 94"/>
                    <a:gd name="T103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4" h="28">
                      <a:moveTo>
                        <a:pt x="70" y="10"/>
                      </a:moveTo>
                      <a:lnTo>
                        <a:pt x="70" y="10"/>
                      </a:lnTo>
                      <a:lnTo>
                        <a:pt x="76" y="10"/>
                      </a:lnTo>
                      <a:lnTo>
                        <a:pt x="80" y="8"/>
                      </a:lnTo>
                      <a:lnTo>
                        <a:pt x="86" y="6"/>
                      </a:lnTo>
                      <a:lnTo>
                        <a:pt x="94" y="6"/>
                      </a:lnTo>
                      <a:lnTo>
                        <a:pt x="94" y="6"/>
                      </a:lnTo>
                      <a:lnTo>
                        <a:pt x="94" y="8"/>
                      </a:lnTo>
                      <a:lnTo>
                        <a:pt x="90" y="8"/>
                      </a:lnTo>
                      <a:lnTo>
                        <a:pt x="90" y="8"/>
                      </a:lnTo>
                      <a:lnTo>
                        <a:pt x="86" y="12"/>
                      </a:lnTo>
                      <a:lnTo>
                        <a:pt x="80" y="16"/>
                      </a:lnTo>
                      <a:lnTo>
                        <a:pt x="64" y="20"/>
                      </a:lnTo>
                      <a:lnTo>
                        <a:pt x="28" y="24"/>
                      </a:lnTo>
                      <a:lnTo>
                        <a:pt x="28" y="24"/>
                      </a:lnTo>
                      <a:lnTo>
                        <a:pt x="12" y="28"/>
                      </a:lnTo>
                      <a:lnTo>
                        <a:pt x="4" y="26"/>
                      </a:lnTo>
                      <a:lnTo>
                        <a:pt x="2" y="26"/>
                      </a:ln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16" y="18"/>
                      </a:lnTo>
                      <a:lnTo>
                        <a:pt x="26" y="18"/>
                      </a:lnTo>
                      <a:lnTo>
                        <a:pt x="36" y="18"/>
                      </a:lnTo>
                      <a:lnTo>
                        <a:pt x="36" y="18"/>
                      </a:lnTo>
                      <a:lnTo>
                        <a:pt x="30" y="14"/>
                      </a:lnTo>
                      <a:lnTo>
                        <a:pt x="24" y="14"/>
                      </a:lnTo>
                      <a:lnTo>
                        <a:pt x="24" y="14"/>
                      </a:lnTo>
                      <a:lnTo>
                        <a:pt x="34" y="10"/>
                      </a:lnTo>
                      <a:lnTo>
                        <a:pt x="42" y="10"/>
                      </a:lnTo>
                      <a:lnTo>
                        <a:pt x="50" y="10"/>
                      </a:lnTo>
                      <a:lnTo>
                        <a:pt x="60" y="10"/>
                      </a:lnTo>
                      <a:lnTo>
                        <a:pt x="60" y="10"/>
                      </a:lnTo>
                      <a:lnTo>
                        <a:pt x="60" y="8"/>
                      </a:lnTo>
                      <a:lnTo>
                        <a:pt x="58" y="8"/>
                      </a:lnTo>
                      <a:lnTo>
                        <a:pt x="54" y="8"/>
                      </a:lnTo>
                      <a:lnTo>
                        <a:pt x="50" y="8"/>
                      </a:lnTo>
                      <a:lnTo>
                        <a:pt x="50" y="6"/>
                      </a:lnTo>
                      <a:lnTo>
                        <a:pt x="50" y="4"/>
                      </a:lnTo>
                      <a:lnTo>
                        <a:pt x="50" y="4"/>
                      </a:lnTo>
                      <a:lnTo>
                        <a:pt x="58" y="6"/>
                      </a:lnTo>
                      <a:lnTo>
                        <a:pt x="66" y="4"/>
                      </a:lnTo>
                      <a:lnTo>
                        <a:pt x="82" y="0"/>
                      </a:lnTo>
                      <a:lnTo>
                        <a:pt x="82" y="0"/>
                      </a:lnTo>
                      <a:lnTo>
                        <a:pt x="78" y="4"/>
                      </a:lnTo>
                      <a:lnTo>
                        <a:pt x="76" y="6"/>
                      </a:lnTo>
                      <a:lnTo>
                        <a:pt x="66" y="6"/>
                      </a:lnTo>
                      <a:lnTo>
                        <a:pt x="66" y="6"/>
                      </a:lnTo>
                      <a:lnTo>
                        <a:pt x="68" y="8"/>
                      </a:lnTo>
                      <a:lnTo>
                        <a:pt x="72" y="8"/>
                      </a:lnTo>
                      <a:lnTo>
                        <a:pt x="74" y="10"/>
                      </a:lnTo>
                      <a:lnTo>
                        <a:pt x="70" y="10"/>
                      </a:lnTo>
                      <a:lnTo>
                        <a:pt x="70" y="1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0" name="Freeform 256"/>
                <p:cNvSpPr>
                  <a:spLocks/>
                </p:cNvSpPr>
                <p:nvPr userDrawn="1"/>
              </p:nvSpPr>
              <p:spPr bwMode="auto">
                <a:xfrm>
                  <a:off x="3953" y="241"/>
                  <a:ext cx="23" cy="23"/>
                </a:xfrm>
                <a:custGeom>
                  <a:avLst/>
                  <a:gdLst>
                    <a:gd name="T0" fmla="*/ 2 w 86"/>
                    <a:gd name="T1" fmla="*/ 2 h 90"/>
                    <a:gd name="T2" fmla="*/ 4 w 86"/>
                    <a:gd name="T3" fmla="*/ 2 h 90"/>
                    <a:gd name="T4" fmla="*/ 8 w 86"/>
                    <a:gd name="T5" fmla="*/ 0 h 90"/>
                    <a:gd name="T6" fmla="*/ 24 w 86"/>
                    <a:gd name="T7" fmla="*/ 8 h 90"/>
                    <a:gd name="T8" fmla="*/ 38 w 86"/>
                    <a:gd name="T9" fmla="*/ 20 h 90"/>
                    <a:gd name="T10" fmla="*/ 40 w 86"/>
                    <a:gd name="T11" fmla="*/ 24 h 90"/>
                    <a:gd name="T12" fmla="*/ 22 w 86"/>
                    <a:gd name="T13" fmla="*/ 20 h 90"/>
                    <a:gd name="T14" fmla="*/ 22 w 86"/>
                    <a:gd name="T15" fmla="*/ 14 h 90"/>
                    <a:gd name="T16" fmla="*/ 18 w 86"/>
                    <a:gd name="T17" fmla="*/ 14 h 90"/>
                    <a:gd name="T18" fmla="*/ 16 w 86"/>
                    <a:gd name="T19" fmla="*/ 16 h 90"/>
                    <a:gd name="T20" fmla="*/ 26 w 86"/>
                    <a:gd name="T21" fmla="*/ 24 h 90"/>
                    <a:gd name="T22" fmla="*/ 50 w 86"/>
                    <a:gd name="T23" fmla="*/ 40 h 90"/>
                    <a:gd name="T24" fmla="*/ 58 w 86"/>
                    <a:gd name="T25" fmla="*/ 50 h 90"/>
                    <a:gd name="T26" fmla="*/ 66 w 86"/>
                    <a:gd name="T27" fmla="*/ 50 h 90"/>
                    <a:gd name="T28" fmla="*/ 82 w 86"/>
                    <a:gd name="T29" fmla="*/ 64 h 90"/>
                    <a:gd name="T30" fmla="*/ 86 w 86"/>
                    <a:gd name="T31" fmla="*/ 72 h 90"/>
                    <a:gd name="T32" fmla="*/ 66 w 86"/>
                    <a:gd name="T33" fmla="*/ 58 h 90"/>
                    <a:gd name="T34" fmla="*/ 46 w 86"/>
                    <a:gd name="T35" fmla="*/ 40 h 90"/>
                    <a:gd name="T36" fmla="*/ 80 w 86"/>
                    <a:gd name="T37" fmla="*/ 90 h 90"/>
                    <a:gd name="T38" fmla="*/ 72 w 86"/>
                    <a:gd name="T39" fmla="*/ 88 h 90"/>
                    <a:gd name="T40" fmla="*/ 56 w 86"/>
                    <a:gd name="T41" fmla="*/ 76 h 90"/>
                    <a:gd name="T42" fmla="*/ 48 w 86"/>
                    <a:gd name="T43" fmla="*/ 72 h 90"/>
                    <a:gd name="T44" fmla="*/ 50 w 86"/>
                    <a:gd name="T45" fmla="*/ 62 h 90"/>
                    <a:gd name="T46" fmla="*/ 48 w 86"/>
                    <a:gd name="T47" fmla="*/ 60 h 90"/>
                    <a:gd name="T48" fmla="*/ 44 w 86"/>
                    <a:gd name="T49" fmla="*/ 62 h 90"/>
                    <a:gd name="T50" fmla="*/ 40 w 86"/>
                    <a:gd name="T51" fmla="*/ 62 h 90"/>
                    <a:gd name="T52" fmla="*/ 38 w 86"/>
                    <a:gd name="T53" fmla="*/ 50 h 90"/>
                    <a:gd name="T54" fmla="*/ 36 w 86"/>
                    <a:gd name="T55" fmla="*/ 44 h 90"/>
                    <a:gd name="T56" fmla="*/ 32 w 86"/>
                    <a:gd name="T57" fmla="*/ 44 h 90"/>
                    <a:gd name="T58" fmla="*/ 32 w 86"/>
                    <a:gd name="T59" fmla="*/ 48 h 90"/>
                    <a:gd name="T60" fmla="*/ 34 w 86"/>
                    <a:gd name="T61" fmla="*/ 54 h 90"/>
                    <a:gd name="T62" fmla="*/ 16 w 86"/>
                    <a:gd name="T63" fmla="*/ 36 h 90"/>
                    <a:gd name="T64" fmla="*/ 0 w 86"/>
                    <a:gd name="T65" fmla="*/ 18 h 90"/>
                    <a:gd name="T66" fmla="*/ 2 w 86"/>
                    <a:gd name="T67" fmla="*/ 14 h 90"/>
                    <a:gd name="T68" fmla="*/ 10 w 86"/>
                    <a:gd name="T69" fmla="*/ 18 h 90"/>
                    <a:gd name="T70" fmla="*/ 8 w 86"/>
                    <a:gd name="T71" fmla="*/ 8 h 90"/>
                    <a:gd name="T72" fmla="*/ 2 w 86"/>
                    <a:gd name="T73" fmla="*/ 2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86" h="90">
                      <a:moveTo>
                        <a:pt x="2" y="2"/>
                      </a:move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4" y="2"/>
                      </a:lnTo>
                      <a:lnTo>
                        <a:pt x="6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24" y="8"/>
                      </a:lnTo>
                      <a:lnTo>
                        <a:pt x="34" y="14"/>
                      </a:lnTo>
                      <a:lnTo>
                        <a:pt x="38" y="20"/>
                      </a:lnTo>
                      <a:lnTo>
                        <a:pt x="40" y="24"/>
                      </a:lnTo>
                      <a:lnTo>
                        <a:pt x="40" y="24"/>
                      </a:lnTo>
                      <a:lnTo>
                        <a:pt x="30" y="24"/>
                      </a:lnTo>
                      <a:lnTo>
                        <a:pt x="22" y="20"/>
                      </a:lnTo>
                      <a:lnTo>
                        <a:pt x="22" y="18"/>
                      </a:lnTo>
                      <a:lnTo>
                        <a:pt x="22" y="14"/>
                      </a:lnTo>
                      <a:lnTo>
                        <a:pt x="22" y="14"/>
                      </a:lnTo>
                      <a:lnTo>
                        <a:pt x="18" y="14"/>
                      </a:lnTo>
                      <a:lnTo>
                        <a:pt x="16" y="16"/>
                      </a:lnTo>
                      <a:lnTo>
                        <a:pt x="16" y="16"/>
                      </a:lnTo>
                      <a:lnTo>
                        <a:pt x="20" y="20"/>
                      </a:lnTo>
                      <a:lnTo>
                        <a:pt x="26" y="24"/>
                      </a:lnTo>
                      <a:lnTo>
                        <a:pt x="38" y="32"/>
                      </a:lnTo>
                      <a:lnTo>
                        <a:pt x="50" y="40"/>
                      </a:lnTo>
                      <a:lnTo>
                        <a:pt x="54" y="44"/>
                      </a:lnTo>
                      <a:lnTo>
                        <a:pt x="58" y="50"/>
                      </a:lnTo>
                      <a:lnTo>
                        <a:pt x="58" y="50"/>
                      </a:lnTo>
                      <a:lnTo>
                        <a:pt x="66" y="50"/>
                      </a:lnTo>
                      <a:lnTo>
                        <a:pt x="76" y="56"/>
                      </a:lnTo>
                      <a:lnTo>
                        <a:pt x="82" y="64"/>
                      </a:lnTo>
                      <a:lnTo>
                        <a:pt x="86" y="72"/>
                      </a:lnTo>
                      <a:lnTo>
                        <a:pt x="86" y="72"/>
                      </a:lnTo>
                      <a:lnTo>
                        <a:pt x="76" y="66"/>
                      </a:lnTo>
                      <a:lnTo>
                        <a:pt x="66" y="58"/>
                      </a:lnTo>
                      <a:lnTo>
                        <a:pt x="46" y="40"/>
                      </a:lnTo>
                      <a:lnTo>
                        <a:pt x="46" y="40"/>
                      </a:lnTo>
                      <a:lnTo>
                        <a:pt x="62" y="64"/>
                      </a:lnTo>
                      <a:lnTo>
                        <a:pt x="80" y="90"/>
                      </a:lnTo>
                      <a:lnTo>
                        <a:pt x="80" y="90"/>
                      </a:lnTo>
                      <a:lnTo>
                        <a:pt x="72" y="88"/>
                      </a:lnTo>
                      <a:lnTo>
                        <a:pt x="64" y="82"/>
                      </a:lnTo>
                      <a:lnTo>
                        <a:pt x="56" y="76"/>
                      </a:lnTo>
                      <a:lnTo>
                        <a:pt x="48" y="72"/>
                      </a:lnTo>
                      <a:lnTo>
                        <a:pt x="48" y="72"/>
                      </a:lnTo>
                      <a:lnTo>
                        <a:pt x="48" y="66"/>
                      </a:lnTo>
                      <a:lnTo>
                        <a:pt x="50" y="62"/>
                      </a:lnTo>
                      <a:lnTo>
                        <a:pt x="50" y="62"/>
                      </a:lnTo>
                      <a:lnTo>
                        <a:pt x="48" y="60"/>
                      </a:lnTo>
                      <a:lnTo>
                        <a:pt x="46" y="62"/>
                      </a:lnTo>
                      <a:lnTo>
                        <a:pt x="44" y="62"/>
                      </a:lnTo>
                      <a:lnTo>
                        <a:pt x="40" y="62"/>
                      </a:lnTo>
                      <a:lnTo>
                        <a:pt x="40" y="62"/>
                      </a:lnTo>
                      <a:lnTo>
                        <a:pt x="38" y="58"/>
                      </a:lnTo>
                      <a:lnTo>
                        <a:pt x="38" y="50"/>
                      </a:lnTo>
                      <a:lnTo>
                        <a:pt x="38" y="46"/>
                      </a:lnTo>
                      <a:lnTo>
                        <a:pt x="36" y="44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2" y="46"/>
                      </a:lnTo>
                      <a:lnTo>
                        <a:pt x="32" y="48"/>
                      </a:lnTo>
                      <a:lnTo>
                        <a:pt x="34" y="50"/>
                      </a:lnTo>
                      <a:lnTo>
                        <a:pt x="34" y="54"/>
                      </a:lnTo>
                      <a:lnTo>
                        <a:pt x="34" y="54"/>
                      </a:lnTo>
                      <a:lnTo>
                        <a:pt x="16" y="36"/>
                      </a:lnTo>
                      <a:lnTo>
                        <a:pt x="8" y="28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14"/>
                      </a:lnTo>
                      <a:lnTo>
                        <a:pt x="4" y="14"/>
                      </a:lnTo>
                      <a:lnTo>
                        <a:pt x="10" y="18"/>
                      </a:lnTo>
                      <a:lnTo>
                        <a:pt x="10" y="18"/>
                      </a:lnTo>
                      <a:lnTo>
                        <a:pt x="8" y="8"/>
                      </a:lnTo>
                      <a:lnTo>
                        <a:pt x="6" y="6"/>
                      </a:lnTo>
                      <a:lnTo>
                        <a:pt x="2" y="2"/>
                      </a:lnTo>
                      <a:lnTo>
                        <a:pt x="2" y="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1" name="Freeform 257"/>
                <p:cNvSpPr>
                  <a:spLocks/>
                </p:cNvSpPr>
                <p:nvPr userDrawn="1"/>
              </p:nvSpPr>
              <p:spPr bwMode="auto">
                <a:xfrm>
                  <a:off x="3705" y="253"/>
                  <a:ext cx="7" cy="1"/>
                </a:xfrm>
                <a:custGeom>
                  <a:avLst/>
                  <a:gdLst>
                    <a:gd name="T0" fmla="*/ 26 w 26"/>
                    <a:gd name="T1" fmla="*/ 0 h 4"/>
                    <a:gd name="T2" fmla="*/ 26 w 26"/>
                    <a:gd name="T3" fmla="*/ 0 h 4"/>
                    <a:gd name="T4" fmla="*/ 20 w 26"/>
                    <a:gd name="T5" fmla="*/ 4 h 4"/>
                    <a:gd name="T6" fmla="*/ 12 w 26"/>
                    <a:gd name="T7" fmla="*/ 4 h 4"/>
                    <a:gd name="T8" fmla="*/ 6 w 26"/>
                    <a:gd name="T9" fmla="*/ 4 h 4"/>
                    <a:gd name="T10" fmla="*/ 0 w 26"/>
                    <a:gd name="T11" fmla="*/ 4 h 4"/>
                    <a:gd name="T12" fmla="*/ 0 w 26"/>
                    <a:gd name="T13" fmla="*/ 4 h 4"/>
                    <a:gd name="T14" fmla="*/ 0 w 26"/>
                    <a:gd name="T15" fmla="*/ 2 h 4"/>
                    <a:gd name="T16" fmla="*/ 2 w 26"/>
                    <a:gd name="T17" fmla="*/ 2 h 4"/>
                    <a:gd name="T18" fmla="*/ 8 w 26"/>
                    <a:gd name="T19" fmla="*/ 0 h 4"/>
                    <a:gd name="T20" fmla="*/ 26 w 26"/>
                    <a:gd name="T21" fmla="*/ 0 h 4"/>
                    <a:gd name="T22" fmla="*/ 26 w 26"/>
                    <a:gd name="T2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" h="4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0" y="4"/>
                      </a:lnTo>
                      <a:lnTo>
                        <a:pt x="12" y="4"/>
                      </a:lnTo>
                      <a:lnTo>
                        <a:pt x="6" y="4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8" y="0"/>
                      </a:lnTo>
                      <a:lnTo>
                        <a:pt x="26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2" name="Freeform 258"/>
                <p:cNvSpPr>
                  <a:spLocks noEditPoints="1"/>
                </p:cNvSpPr>
                <p:nvPr userDrawn="1"/>
              </p:nvSpPr>
              <p:spPr bwMode="auto">
                <a:xfrm>
                  <a:off x="3697" y="256"/>
                  <a:ext cx="139" cy="88"/>
                </a:xfrm>
                <a:custGeom>
                  <a:avLst/>
                  <a:gdLst>
                    <a:gd name="T0" fmla="*/ 510 w 524"/>
                    <a:gd name="T1" fmla="*/ 36 h 336"/>
                    <a:gd name="T2" fmla="*/ 476 w 524"/>
                    <a:gd name="T3" fmla="*/ 32 h 336"/>
                    <a:gd name="T4" fmla="*/ 444 w 524"/>
                    <a:gd name="T5" fmla="*/ 40 h 336"/>
                    <a:gd name="T6" fmla="*/ 476 w 524"/>
                    <a:gd name="T7" fmla="*/ 40 h 336"/>
                    <a:gd name="T8" fmla="*/ 458 w 524"/>
                    <a:gd name="T9" fmla="*/ 62 h 336"/>
                    <a:gd name="T10" fmla="*/ 450 w 524"/>
                    <a:gd name="T11" fmla="*/ 84 h 336"/>
                    <a:gd name="T12" fmla="*/ 438 w 524"/>
                    <a:gd name="T13" fmla="*/ 90 h 336"/>
                    <a:gd name="T14" fmla="*/ 430 w 524"/>
                    <a:gd name="T15" fmla="*/ 98 h 336"/>
                    <a:gd name="T16" fmla="*/ 408 w 524"/>
                    <a:gd name="T17" fmla="*/ 116 h 336"/>
                    <a:gd name="T18" fmla="*/ 412 w 524"/>
                    <a:gd name="T19" fmla="*/ 122 h 336"/>
                    <a:gd name="T20" fmla="*/ 384 w 524"/>
                    <a:gd name="T21" fmla="*/ 140 h 336"/>
                    <a:gd name="T22" fmla="*/ 344 w 524"/>
                    <a:gd name="T23" fmla="*/ 146 h 336"/>
                    <a:gd name="T24" fmla="*/ 324 w 524"/>
                    <a:gd name="T25" fmla="*/ 166 h 336"/>
                    <a:gd name="T26" fmla="*/ 332 w 524"/>
                    <a:gd name="T27" fmla="*/ 178 h 336"/>
                    <a:gd name="T28" fmla="*/ 308 w 524"/>
                    <a:gd name="T29" fmla="*/ 204 h 336"/>
                    <a:gd name="T30" fmla="*/ 298 w 524"/>
                    <a:gd name="T31" fmla="*/ 212 h 336"/>
                    <a:gd name="T32" fmla="*/ 304 w 524"/>
                    <a:gd name="T33" fmla="*/ 226 h 336"/>
                    <a:gd name="T34" fmla="*/ 276 w 524"/>
                    <a:gd name="T35" fmla="*/ 236 h 336"/>
                    <a:gd name="T36" fmla="*/ 258 w 524"/>
                    <a:gd name="T37" fmla="*/ 242 h 336"/>
                    <a:gd name="T38" fmla="*/ 208 w 524"/>
                    <a:gd name="T39" fmla="*/ 260 h 336"/>
                    <a:gd name="T40" fmla="*/ 196 w 524"/>
                    <a:gd name="T41" fmla="*/ 252 h 336"/>
                    <a:gd name="T42" fmla="*/ 208 w 524"/>
                    <a:gd name="T43" fmla="*/ 240 h 336"/>
                    <a:gd name="T44" fmla="*/ 240 w 524"/>
                    <a:gd name="T45" fmla="*/ 208 h 336"/>
                    <a:gd name="T46" fmla="*/ 232 w 524"/>
                    <a:gd name="T47" fmla="*/ 204 h 336"/>
                    <a:gd name="T48" fmla="*/ 200 w 524"/>
                    <a:gd name="T49" fmla="*/ 220 h 336"/>
                    <a:gd name="T50" fmla="*/ 192 w 524"/>
                    <a:gd name="T51" fmla="*/ 226 h 336"/>
                    <a:gd name="T52" fmla="*/ 164 w 524"/>
                    <a:gd name="T53" fmla="*/ 258 h 336"/>
                    <a:gd name="T54" fmla="*/ 142 w 524"/>
                    <a:gd name="T55" fmla="*/ 274 h 336"/>
                    <a:gd name="T56" fmla="*/ 96 w 524"/>
                    <a:gd name="T57" fmla="*/ 304 h 336"/>
                    <a:gd name="T58" fmla="*/ 60 w 524"/>
                    <a:gd name="T59" fmla="*/ 318 h 336"/>
                    <a:gd name="T60" fmla="*/ 68 w 524"/>
                    <a:gd name="T61" fmla="*/ 290 h 336"/>
                    <a:gd name="T62" fmla="*/ 74 w 524"/>
                    <a:gd name="T63" fmla="*/ 276 h 336"/>
                    <a:gd name="T64" fmla="*/ 52 w 524"/>
                    <a:gd name="T65" fmla="*/ 292 h 336"/>
                    <a:gd name="T66" fmla="*/ 2 w 524"/>
                    <a:gd name="T67" fmla="*/ 336 h 336"/>
                    <a:gd name="T68" fmla="*/ 14 w 524"/>
                    <a:gd name="T69" fmla="*/ 292 h 336"/>
                    <a:gd name="T70" fmla="*/ 10 w 524"/>
                    <a:gd name="T71" fmla="*/ 276 h 336"/>
                    <a:gd name="T72" fmla="*/ 14 w 524"/>
                    <a:gd name="T73" fmla="*/ 268 h 336"/>
                    <a:gd name="T74" fmla="*/ 54 w 524"/>
                    <a:gd name="T75" fmla="*/ 236 h 336"/>
                    <a:gd name="T76" fmla="*/ 68 w 524"/>
                    <a:gd name="T77" fmla="*/ 218 h 336"/>
                    <a:gd name="T78" fmla="*/ 58 w 524"/>
                    <a:gd name="T79" fmla="*/ 220 h 336"/>
                    <a:gd name="T80" fmla="*/ 28 w 524"/>
                    <a:gd name="T81" fmla="*/ 210 h 336"/>
                    <a:gd name="T82" fmla="*/ 94 w 524"/>
                    <a:gd name="T83" fmla="*/ 186 h 336"/>
                    <a:gd name="T84" fmla="*/ 126 w 524"/>
                    <a:gd name="T85" fmla="*/ 200 h 336"/>
                    <a:gd name="T86" fmla="*/ 200 w 524"/>
                    <a:gd name="T87" fmla="*/ 178 h 336"/>
                    <a:gd name="T88" fmla="*/ 300 w 524"/>
                    <a:gd name="T89" fmla="*/ 118 h 336"/>
                    <a:gd name="T90" fmla="*/ 310 w 524"/>
                    <a:gd name="T91" fmla="*/ 112 h 336"/>
                    <a:gd name="T92" fmla="*/ 340 w 524"/>
                    <a:gd name="T93" fmla="*/ 90 h 336"/>
                    <a:gd name="T94" fmla="*/ 344 w 524"/>
                    <a:gd name="T95" fmla="*/ 82 h 336"/>
                    <a:gd name="T96" fmla="*/ 318 w 524"/>
                    <a:gd name="T97" fmla="*/ 76 h 336"/>
                    <a:gd name="T98" fmla="*/ 316 w 524"/>
                    <a:gd name="T99" fmla="*/ 70 h 336"/>
                    <a:gd name="T100" fmla="*/ 300 w 524"/>
                    <a:gd name="T101" fmla="*/ 60 h 336"/>
                    <a:gd name="T102" fmla="*/ 306 w 524"/>
                    <a:gd name="T103" fmla="*/ 46 h 336"/>
                    <a:gd name="T104" fmla="*/ 338 w 524"/>
                    <a:gd name="T105" fmla="*/ 36 h 336"/>
                    <a:gd name="T106" fmla="*/ 352 w 524"/>
                    <a:gd name="T107" fmla="*/ 28 h 336"/>
                    <a:gd name="T108" fmla="*/ 506 w 524"/>
                    <a:gd name="T109" fmla="*/ 2 h 336"/>
                    <a:gd name="T110" fmla="*/ 508 w 524"/>
                    <a:gd name="T111" fmla="*/ 12 h 336"/>
                    <a:gd name="T112" fmla="*/ 400 w 524"/>
                    <a:gd name="T113" fmla="*/ 32 h 336"/>
                    <a:gd name="T114" fmla="*/ 470 w 524"/>
                    <a:gd name="T115" fmla="*/ 16 h 336"/>
                    <a:gd name="T116" fmla="*/ 378 w 524"/>
                    <a:gd name="T117" fmla="*/ 4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524" h="336">
                      <a:moveTo>
                        <a:pt x="518" y="14"/>
                      </a:moveTo>
                      <a:lnTo>
                        <a:pt x="518" y="14"/>
                      </a:lnTo>
                      <a:lnTo>
                        <a:pt x="520" y="18"/>
                      </a:lnTo>
                      <a:lnTo>
                        <a:pt x="520" y="20"/>
                      </a:lnTo>
                      <a:lnTo>
                        <a:pt x="520" y="22"/>
                      </a:lnTo>
                      <a:lnTo>
                        <a:pt x="524" y="22"/>
                      </a:lnTo>
                      <a:lnTo>
                        <a:pt x="524" y="22"/>
                      </a:lnTo>
                      <a:lnTo>
                        <a:pt x="518" y="30"/>
                      </a:lnTo>
                      <a:lnTo>
                        <a:pt x="510" y="36"/>
                      </a:lnTo>
                      <a:lnTo>
                        <a:pt x="500" y="40"/>
                      </a:lnTo>
                      <a:lnTo>
                        <a:pt x="488" y="42"/>
                      </a:lnTo>
                      <a:lnTo>
                        <a:pt x="488" y="42"/>
                      </a:lnTo>
                      <a:lnTo>
                        <a:pt x="488" y="38"/>
                      </a:lnTo>
                      <a:lnTo>
                        <a:pt x="486" y="36"/>
                      </a:lnTo>
                      <a:lnTo>
                        <a:pt x="480" y="34"/>
                      </a:lnTo>
                      <a:lnTo>
                        <a:pt x="474" y="34"/>
                      </a:lnTo>
                      <a:lnTo>
                        <a:pt x="474" y="34"/>
                      </a:lnTo>
                      <a:lnTo>
                        <a:pt x="476" y="32"/>
                      </a:lnTo>
                      <a:lnTo>
                        <a:pt x="480" y="30"/>
                      </a:lnTo>
                      <a:lnTo>
                        <a:pt x="480" y="30"/>
                      </a:lnTo>
                      <a:lnTo>
                        <a:pt x="470" y="30"/>
                      </a:lnTo>
                      <a:lnTo>
                        <a:pt x="460" y="34"/>
                      </a:lnTo>
                      <a:lnTo>
                        <a:pt x="448" y="38"/>
                      </a:lnTo>
                      <a:lnTo>
                        <a:pt x="436" y="40"/>
                      </a:lnTo>
                      <a:lnTo>
                        <a:pt x="436" y="40"/>
                      </a:lnTo>
                      <a:lnTo>
                        <a:pt x="440" y="42"/>
                      </a:lnTo>
                      <a:lnTo>
                        <a:pt x="444" y="40"/>
                      </a:lnTo>
                      <a:lnTo>
                        <a:pt x="448" y="40"/>
                      </a:lnTo>
                      <a:lnTo>
                        <a:pt x="454" y="40"/>
                      </a:lnTo>
                      <a:lnTo>
                        <a:pt x="454" y="40"/>
                      </a:lnTo>
                      <a:lnTo>
                        <a:pt x="456" y="44"/>
                      </a:lnTo>
                      <a:lnTo>
                        <a:pt x="456" y="46"/>
                      </a:lnTo>
                      <a:lnTo>
                        <a:pt x="456" y="48"/>
                      </a:lnTo>
                      <a:lnTo>
                        <a:pt x="456" y="48"/>
                      </a:lnTo>
                      <a:lnTo>
                        <a:pt x="468" y="42"/>
                      </a:lnTo>
                      <a:lnTo>
                        <a:pt x="476" y="40"/>
                      </a:lnTo>
                      <a:lnTo>
                        <a:pt x="486" y="40"/>
                      </a:lnTo>
                      <a:lnTo>
                        <a:pt x="486" y="40"/>
                      </a:lnTo>
                      <a:lnTo>
                        <a:pt x="484" y="42"/>
                      </a:lnTo>
                      <a:lnTo>
                        <a:pt x="482" y="44"/>
                      </a:lnTo>
                      <a:lnTo>
                        <a:pt x="480" y="46"/>
                      </a:lnTo>
                      <a:lnTo>
                        <a:pt x="484" y="48"/>
                      </a:lnTo>
                      <a:lnTo>
                        <a:pt x="484" y="48"/>
                      </a:lnTo>
                      <a:lnTo>
                        <a:pt x="472" y="56"/>
                      </a:lnTo>
                      <a:lnTo>
                        <a:pt x="458" y="62"/>
                      </a:lnTo>
                      <a:lnTo>
                        <a:pt x="434" y="76"/>
                      </a:lnTo>
                      <a:lnTo>
                        <a:pt x="434" y="76"/>
                      </a:lnTo>
                      <a:lnTo>
                        <a:pt x="438" y="78"/>
                      </a:lnTo>
                      <a:lnTo>
                        <a:pt x="442" y="78"/>
                      </a:lnTo>
                      <a:lnTo>
                        <a:pt x="448" y="76"/>
                      </a:lnTo>
                      <a:lnTo>
                        <a:pt x="456" y="74"/>
                      </a:lnTo>
                      <a:lnTo>
                        <a:pt x="456" y="74"/>
                      </a:lnTo>
                      <a:lnTo>
                        <a:pt x="452" y="80"/>
                      </a:lnTo>
                      <a:lnTo>
                        <a:pt x="450" y="84"/>
                      </a:lnTo>
                      <a:lnTo>
                        <a:pt x="444" y="86"/>
                      </a:lnTo>
                      <a:lnTo>
                        <a:pt x="440" y="86"/>
                      </a:lnTo>
                      <a:lnTo>
                        <a:pt x="428" y="88"/>
                      </a:lnTo>
                      <a:lnTo>
                        <a:pt x="416" y="90"/>
                      </a:lnTo>
                      <a:lnTo>
                        <a:pt x="416" y="90"/>
                      </a:lnTo>
                      <a:lnTo>
                        <a:pt x="422" y="92"/>
                      </a:lnTo>
                      <a:lnTo>
                        <a:pt x="426" y="92"/>
                      </a:lnTo>
                      <a:lnTo>
                        <a:pt x="432" y="90"/>
                      </a:lnTo>
                      <a:lnTo>
                        <a:pt x="438" y="90"/>
                      </a:lnTo>
                      <a:lnTo>
                        <a:pt x="438" y="90"/>
                      </a:lnTo>
                      <a:lnTo>
                        <a:pt x="436" y="92"/>
                      </a:lnTo>
                      <a:lnTo>
                        <a:pt x="432" y="94"/>
                      </a:lnTo>
                      <a:lnTo>
                        <a:pt x="420" y="96"/>
                      </a:lnTo>
                      <a:lnTo>
                        <a:pt x="420" y="96"/>
                      </a:lnTo>
                      <a:lnTo>
                        <a:pt x="422" y="98"/>
                      </a:lnTo>
                      <a:lnTo>
                        <a:pt x="424" y="98"/>
                      </a:lnTo>
                      <a:lnTo>
                        <a:pt x="430" y="98"/>
                      </a:lnTo>
                      <a:lnTo>
                        <a:pt x="430" y="98"/>
                      </a:lnTo>
                      <a:lnTo>
                        <a:pt x="432" y="102"/>
                      </a:lnTo>
                      <a:lnTo>
                        <a:pt x="432" y="104"/>
                      </a:lnTo>
                      <a:lnTo>
                        <a:pt x="430" y="108"/>
                      </a:lnTo>
                      <a:lnTo>
                        <a:pt x="426" y="110"/>
                      </a:lnTo>
                      <a:lnTo>
                        <a:pt x="418" y="112"/>
                      </a:lnTo>
                      <a:lnTo>
                        <a:pt x="412" y="110"/>
                      </a:lnTo>
                      <a:lnTo>
                        <a:pt x="412" y="110"/>
                      </a:lnTo>
                      <a:lnTo>
                        <a:pt x="410" y="112"/>
                      </a:lnTo>
                      <a:lnTo>
                        <a:pt x="408" y="116"/>
                      </a:lnTo>
                      <a:lnTo>
                        <a:pt x="406" y="116"/>
                      </a:lnTo>
                      <a:lnTo>
                        <a:pt x="402" y="116"/>
                      </a:lnTo>
                      <a:lnTo>
                        <a:pt x="402" y="116"/>
                      </a:lnTo>
                      <a:lnTo>
                        <a:pt x="406" y="118"/>
                      </a:lnTo>
                      <a:lnTo>
                        <a:pt x="410" y="118"/>
                      </a:lnTo>
                      <a:lnTo>
                        <a:pt x="414" y="116"/>
                      </a:lnTo>
                      <a:lnTo>
                        <a:pt x="418" y="114"/>
                      </a:lnTo>
                      <a:lnTo>
                        <a:pt x="418" y="114"/>
                      </a:lnTo>
                      <a:lnTo>
                        <a:pt x="412" y="122"/>
                      </a:lnTo>
                      <a:lnTo>
                        <a:pt x="404" y="128"/>
                      </a:lnTo>
                      <a:lnTo>
                        <a:pt x="394" y="130"/>
                      </a:lnTo>
                      <a:lnTo>
                        <a:pt x="380" y="128"/>
                      </a:lnTo>
                      <a:lnTo>
                        <a:pt x="380" y="128"/>
                      </a:lnTo>
                      <a:lnTo>
                        <a:pt x="382" y="132"/>
                      </a:lnTo>
                      <a:lnTo>
                        <a:pt x="386" y="134"/>
                      </a:lnTo>
                      <a:lnTo>
                        <a:pt x="386" y="134"/>
                      </a:lnTo>
                      <a:lnTo>
                        <a:pt x="386" y="138"/>
                      </a:lnTo>
                      <a:lnTo>
                        <a:pt x="384" y="140"/>
                      </a:lnTo>
                      <a:lnTo>
                        <a:pt x="376" y="144"/>
                      </a:lnTo>
                      <a:lnTo>
                        <a:pt x="370" y="142"/>
                      </a:lnTo>
                      <a:lnTo>
                        <a:pt x="368" y="140"/>
                      </a:lnTo>
                      <a:lnTo>
                        <a:pt x="368" y="138"/>
                      </a:lnTo>
                      <a:lnTo>
                        <a:pt x="368" y="138"/>
                      </a:lnTo>
                      <a:lnTo>
                        <a:pt x="356" y="144"/>
                      </a:lnTo>
                      <a:lnTo>
                        <a:pt x="350" y="146"/>
                      </a:lnTo>
                      <a:lnTo>
                        <a:pt x="344" y="146"/>
                      </a:lnTo>
                      <a:lnTo>
                        <a:pt x="344" y="146"/>
                      </a:lnTo>
                      <a:lnTo>
                        <a:pt x="340" y="150"/>
                      </a:lnTo>
                      <a:lnTo>
                        <a:pt x="338" y="154"/>
                      </a:lnTo>
                      <a:lnTo>
                        <a:pt x="338" y="158"/>
                      </a:lnTo>
                      <a:lnTo>
                        <a:pt x="340" y="162"/>
                      </a:lnTo>
                      <a:lnTo>
                        <a:pt x="340" y="162"/>
                      </a:lnTo>
                      <a:lnTo>
                        <a:pt x="334" y="162"/>
                      </a:lnTo>
                      <a:lnTo>
                        <a:pt x="332" y="162"/>
                      </a:lnTo>
                      <a:lnTo>
                        <a:pt x="330" y="164"/>
                      </a:lnTo>
                      <a:lnTo>
                        <a:pt x="324" y="166"/>
                      </a:lnTo>
                      <a:lnTo>
                        <a:pt x="324" y="166"/>
                      </a:lnTo>
                      <a:lnTo>
                        <a:pt x="326" y="170"/>
                      </a:lnTo>
                      <a:lnTo>
                        <a:pt x="328" y="172"/>
                      </a:lnTo>
                      <a:lnTo>
                        <a:pt x="328" y="174"/>
                      </a:lnTo>
                      <a:lnTo>
                        <a:pt x="324" y="172"/>
                      </a:lnTo>
                      <a:lnTo>
                        <a:pt x="324" y="172"/>
                      </a:lnTo>
                      <a:lnTo>
                        <a:pt x="324" y="176"/>
                      </a:lnTo>
                      <a:lnTo>
                        <a:pt x="326" y="178"/>
                      </a:lnTo>
                      <a:lnTo>
                        <a:pt x="332" y="178"/>
                      </a:lnTo>
                      <a:lnTo>
                        <a:pt x="332" y="178"/>
                      </a:lnTo>
                      <a:lnTo>
                        <a:pt x="328" y="182"/>
                      </a:lnTo>
                      <a:lnTo>
                        <a:pt x="322" y="182"/>
                      </a:lnTo>
                      <a:lnTo>
                        <a:pt x="322" y="182"/>
                      </a:lnTo>
                      <a:lnTo>
                        <a:pt x="324" y="186"/>
                      </a:lnTo>
                      <a:lnTo>
                        <a:pt x="322" y="188"/>
                      </a:lnTo>
                      <a:lnTo>
                        <a:pt x="318" y="194"/>
                      </a:lnTo>
                      <a:lnTo>
                        <a:pt x="312" y="198"/>
                      </a:lnTo>
                      <a:lnTo>
                        <a:pt x="308" y="204"/>
                      </a:lnTo>
                      <a:lnTo>
                        <a:pt x="308" y="204"/>
                      </a:lnTo>
                      <a:lnTo>
                        <a:pt x="308" y="204"/>
                      </a:lnTo>
                      <a:lnTo>
                        <a:pt x="310" y="204"/>
                      </a:lnTo>
                      <a:lnTo>
                        <a:pt x="312" y="204"/>
                      </a:lnTo>
                      <a:lnTo>
                        <a:pt x="314" y="206"/>
                      </a:lnTo>
                      <a:lnTo>
                        <a:pt x="314" y="206"/>
                      </a:lnTo>
                      <a:lnTo>
                        <a:pt x="306" y="208"/>
                      </a:lnTo>
                      <a:lnTo>
                        <a:pt x="302" y="210"/>
                      </a:lnTo>
                      <a:lnTo>
                        <a:pt x="298" y="212"/>
                      </a:lnTo>
                      <a:lnTo>
                        <a:pt x="292" y="212"/>
                      </a:lnTo>
                      <a:lnTo>
                        <a:pt x="292" y="212"/>
                      </a:lnTo>
                      <a:lnTo>
                        <a:pt x="302" y="214"/>
                      </a:lnTo>
                      <a:lnTo>
                        <a:pt x="306" y="214"/>
                      </a:lnTo>
                      <a:lnTo>
                        <a:pt x="312" y="212"/>
                      </a:lnTo>
                      <a:lnTo>
                        <a:pt x="312" y="212"/>
                      </a:lnTo>
                      <a:lnTo>
                        <a:pt x="312" y="216"/>
                      </a:lnTo>
                      <a:lnTo>
                        <a:pt x="310" y="218"/>
                      </a:lnTo>
                      <a:lnTo>
                        <a:pt x="304" y="226"/>
                      </a:lnTo>
                      <a:lnTo>
                        <a:pt x="298" y="230"/>
                      </a:lnTo>
                      <a:lnTo>
                        <a:pt x="296" y="228"/>
                      </a:lnTo>
                      <a:lnTo>
                        <a:pt x="296" y="226"/>
                      </a:lnTo>
                      <a:lnTo>
                        <a:pt x="296" y="226"/>
                      </a:lnTo>
                      <a:lnTo>
                        <a:pt x="288" y="232"/>
                      </a:lnTo>
                      <a:lnTo>
                        <a:pt x="284" y="234"/>
                      </a:lnTo>
                      <a:lnTo>
                        <a:pt x="278" y="236"/>
                      </a:lnTo>
                      <a:lnTo>
                        <a:pt x="278" y="236"/>
                      </a:lnTo>
                      <a:lnTo>
                        <a:pt x="276" y="236"/>
                      </a:lnTo>
                      <a:lnTo>
                        <a:pt x="278" y="234"/>
                      </a:lnTo>
                      <a:lnTo>
                        <a:pt x="280" y="232"/>
                      </a:lnTo>
                      <a:lnTo>
                        <a:pt x="278" y="228"/>
                      </a:lnTo>
                      <a:lnTo>
                        <a:pt x="278" y="228"/>
                      </a:lnTo>
                      <a:lnTo>
                        <a:pt x="270" y="234"/>
                      </a:lnTo>
                      <a:lnTo>
                        <a:pt x="268" y="238"/>
                      </a:lnTo>
                      <a:lnTo>
                        <a:pt x="266" y="244"/>
                      </a:lnTo>
                      <a:lnTo>
                        <a:pt x="266" y="244"/>
                      </a:lnTo>
                      <a:lnTo>
                        <a:pt x="258" y="242"/>
                      </a:lnTo>
                      <a:lnTo>
                        <a:pt x="252" y="244"/>
                      </a:lnTo>
                      <a:lnTo>
                        <a:pt x="238" y="252"/>
                      </a:lnTo>
                      <a:lnTo>
                        <a:pt x="238" y="252"/>
                      </a:lnTo>
                      <a:lnTo>
                        <a:pt x="236" y="248"/>
                      </a:lnTo>
                      <a:lnTo>
                        <a:pt x="236" y="246"/>
                      </a:lnTo>
                      <a:lnTo>
                        <a:pt x="236" y="244"/>
                      </a:lnTo>
                      <a:lnTo>
                        <a:pt x="236" y="244"/>
                      </a:lnTo>
                      <a:lnTo>
                        <a:pt x="218" y="254"/>
                      </a:lnTo>
                      <a:lnTo>
                        <a:pt x="208" y="260"/>
                      </a:lnTo>
                      <a:lnTo>
                        <a:pt x="196" y="264"/>
                      </a:lnTo>
                      <a:lnTo>
                        <a:pt x="196" y="264"/>
                      </a:lnTo>
                      <a:lnTo>
                        <a:pt x="194" y="264"/>
                      </a:lnTo>
                      <a:lnTo>
                        <a:pt x="194" y="262"/>
                      </a:lnTo>
                      <a:lnTo>
                        <a:pt x="196" y="256"/>
                      </a:lnTo>
                      <a:lnTo>
                        <a:pt x="198" y="254"/>
                      </a:lnTo>
                      <a:lnTo>
                        <a:pt x="192" y="254"/>
                      </a:lnTo>
                      <a:lnTo>
                        <a:pt x="192" y="254"/>
                      </a:lnTo>
                      <a:lnTo>
                        <a:pt x="196" y="252"/>
                      </a:lnTo>
                      <a:lnTo>
                        <a:pt x="200" y="248"/>
                      </a:lnTo>
                      <a:lnTo>
                        <a:pt x="204" y="248"/>
                      </a:lnTo>
                      <a:lnTo>
                        <a:pt x="212" y="248"/>
                      </a:lnTo>
                      <a:lnTo>
                        <a:pt x="212" y="248"/>
                      </a:lnTo>
                      <a:lnTo>
                        <a:pt x="210" y="246"/>
                      </a:lnTo>
                      <a:lnTo>
                        <a:pt x="208" y="246"/>
                      </a:lnTo>
                      <a:lnTo>
                        <a:pt x="202" y="246"/>
                      </a:lnTo>
                      <a:lnTo>
                        <a:pt x="202" y="246"/>
                      </a:lnTo>
                      <a:lnTo>
                        <a:pt x="208" y="240"/>
                      </a:lnTo>
                      <a:lnTo>
                        <a:pt x="212" y="236"/>
                      </a:lnTo>
                      <a:lnTo>
                        <a:pt x="218" y="232"/>
                      </a:lnTo>
                      <a:lnTo>
                        <a:pt x="226" y="230"/>
                      </a:lnTo>
                      <a:lnTo>
                        <a:pt x="226" y="230"/>
                      </a:lnTo>
                      <a:lnTo>
                        <a:pt x="226" y="224"/>
                      </a:lnTo>
                      <a:lnTo>
                        <a:pt x="230" y="218"/>
                      </a:lnTo>
                      <a:lnTo>
                        <a:pt x="242" y="208"/>
                      </a:lnTo>
                      <a:lnTo>
                        <a:pt x="242" y="208"/>
                      </a:lnTo>
                      <a:lnTo>
                        <a:pt x="240" y="208"/>
                      </a:lnTo>
                      <a:lnTo>
                        <a:pt x="238" y="208"/>
                      </a:lnTo>
                      <a:lnTo>
                        <a:pt x="234" y="208"/>
                      </a:lnTo>
                      <a:lnTo>
                        <a:pt x="230" y="212"/>
                      </a:lnTo>
                      <a:lnTo>
                        <a:pt x="224" y="212"/>
                      </a:lnTo>
                      <a:lnTo>
                        <a:pt x="224" y="212"/>
                      </a:lnTo>
                      <a:lnTo>
                        <a:pt x="226" y="210"/>
                      </a:lnTo>
                      <a:lnTo>
                        <a:pt x="228" y="208"/>
                      </a:lnTo>
                      <a:lnTo>
                        <a:pt x="232" y="206"/>
                      </a:lnTo>
                      <a:lnTo>
                        <a:pt x="232" y="204"/>
                      </a:lnTo>
                      <a:lnTo>
                        <a:pt x="232" y="204"/>
                      </a:lnTo>
                      <a:lnTo>
                        <a:pt x="226" y="208"/>
                      </a:lnTo>
                      <a:lnTo>
                        <a:pt x="220" y="212"/>
                      </a:lnTo>
                      <a:lnTo>
                        <a:pt x="214" y="218"/>
                      </a:lnTo>
                      <a:lnTo>
                        <a:pt x="208" y="222"/>
                      </a:lnTo>
                      <a:lnTo>
                        <a:pt x="208" y="222"/>
                      </a:lnTo>
                      <a:lnTo>
                        <a:pt x="206" y="220"/>
                      </a:lnTo>
                      <a:lnTo>
                        <a:pt x="202" y="220"/>
                      </a:lnTo>
                      <a:lnTo>
                        <a:pt x="200" y="220"/>
                      </a:lnTo>
                      <a:lnTo>
                        <a:pt x="200" y="216"/>
                      </a:lnTo>
                      <a:lnTo>
                        <a:pt x="200" y="216"/>
                      </a:lnTo>
                      <a:lnTo>
                        <a:pt x="196" y="218"/>
                      </a:lnTo>
                      <a:lnTo>
                        <a:pt x="194" y="220"/>
                      </a:lnTo>
                      <a:lnTo>
                        <a:pt x="190" y="224"/>
                      </a:lnTo>
                      <a:lnTo>
                        <a:pt x="186" y="224"/>
                      </a:lnTo>
                      <a:lnTo>
                        <a:pt x="186" y="224"/>
                      </a:lnTo>
                      <a:lnTo>
                        <a:pt x="188" y="226"/>
                      </a:lnTo>
                      <a:lnTo>
                        <a:pt x="192" y="226"/>
                      </a:lnTo>
                      <a:lnTo>
                        <a:pt x="192" y="226"/>
                      </a:lnTo>
                      <a:lnTo>
                        <a:pt x="184" y="232"/>
                      </a:lnTo>
                      <a:lnTo>
                        <a:pt x="176" y="238"/>
                      </a:lnTo>
                      <a:lnTo>
                        <a:pt x="168" y="244"/>
                      </a:lnTo>
                      <a:lnTo>
                        <a:pt x="164" y="254"/>
                      </a:lnTo>
                      <a:lnTo>
                        <a:pt x="164" y="254"/>
                      </a:lnTo>
                      <a:lnTo>
                        <a:pt x="166" y="254"/>
                      </a:lnTo>
                      <a:lnTo>
                        <a:pt x="166" y="256"/>
                      </a:lnTo>
                      <a:lnTo>
                        <a:pt x="164" y="258"/>
                      </a:lnTo>
                      <a:lnTo>
                        <a:pt x="156" y="262"/>
                      </a:lnTo>
                      <a:lnTo>
                        <a:pt x="150" y="264"/>
                      </a:lnTo>
                      <a:lnTo>
                        <a:pt x="150" y="264"/>
                      </a:lnTo>
                      <a:lnTo>
                        <a:pt x="152" y="266"/>
                      </a:lnTo>
                      <a:lnTo>
                        <a:pt x="156" y="266"/>
                      </a:lnTo>
                      <a:lnTo>
                        <a:pt x="156" y="266"/>
                      </a:lnTo>
                      <a:lnTo>
                        <a:pt x="154" y="270"/>
                      </a:lnTo>
                      <a:lnTo>
                        <a:pt x="150" y="272"/>
                      </a:lnTo>
                      <a:lnTo>
                        <a:pt x="142" y="274"/>
                      </a:lnTo>
                      <a:lnTo>
                        <a:pt x="134" y="278"/>
                      </a:lnTo>
                      <a:lnTo>
                        <a:pt x="132" y="280"/>
                      </a:lnTo>
                      <a:lnTo>
                        <a:pt x="132" y="284"/>
                      </a:lnTo>
                      <a:lnTo>
                        <a:pt x="132" y="284"/>
                      </a:lnTo>
                      <a:lnTo>
                        <a:pt x="124" y="288"/>
                      </a:lnTo>
                      <a:lnTo>
                        <a:pt x="116" y="296"/>
                      </a:lnTo>
                      <a:lnTo>
                        <a:pt x="106" y="302"/>
                      </a:lnTo>
                      <a:lnTo>
                        <a:pt x="96" y="304"/>
                      </a:lnTo>
                      <a:lnTo>
                        <a:pt x="96" y="304"/>
                      </a:lnTo>
                      <a:lnTo>
                        <a:pt x="98" y="304"/>
                      </a:lnTo>
                      <a:lnTo>
                        <a:pt x="98" y="302"/>
                      </a:lnTo>
                      <a:lnTo>
                        <a:pt x="98" y="302"/>
                      </a:lnTo>
                      <a:lnTo>
                        <a:pt x="86" y="308"/>
                      </a:lnTo>
                      <a:lnTo>
                        <a:pt x="76" y="312"/>
                      </a:lnTo>
                      <a:lnTo>
                        <a:pt x="66" y="316"/>
                      </a:lnTo>
                      <a:lnTo>
                        <a:pt x="56" y="322"/>
                      </a:lnTo>
                      <a:lnTo>
                        <a:pt x="56" y="322"/>
                      </a:lnTo>
                      <a:lnTo>
                        <a:pt x="60" y="318"/>
                      </a:lnTo>
                      <a:lnTo>
                        <a:pt x="62" y="312"/>
                      </a:lnTo>
                      <a:lnTo>
                        <a:pt x="68" y="300"/>
                      </a:lnTo>
                      <a:lnTo>
                        <a:pt x="68" y="300"/>
                      </a:lnTo>
                      <a:lnTo>
                        <a:pt x="66" y="298"/>
                      </a:lnTo>
                      <a:lnTo>
                        <a:pt x="64" y="298"/>
                      </a:lnTo>
                      <a:lnTo>
                        <a:pt x="62" y="302"/>
                      </a:lnTo>
                      <a:lnTo>
                        <a:pt x="60" y="302"/>
                      </a:lnTo>
                      <a:lnTo>
                        <a:pt x="60" y="302"/>
                      </a:lnTo>
                      <a:lnTo>
                        <a:pt x="68" y="290"/>
                      </a:lnTo>
                      <a:lnTo>
                        <a:pt x="72" y="286"/>
                      </a:lnTo>
                      <a:lnTo>
                        <a:pt x="78" y="282"/>
                      </a:lnTo>
                      <a:lnTo>
                        <a:pt x="78" y="282"/>
                      </a:lnTo>
                      <a:lnTo>
                        <a:pt x="76" y="280"/>
                      </a:lnTo>
                      <a:lnTo>
                        <a:pt x="74" y="282"/>
                      </a:lnTo>
                      <a:lnTo>
                        <a:pt x="72" y="284"/>
                      </a:lnTo>
                      <a:lnTo>
                        <a:pt x="70" y="284"/>
                      </a:lnTo>
                      <a:lnTo>
                        <a:pt x="70" y="284"/>
                      </a:lnTo>
                      <a:lnTo>
                        <a:pt x="74" y="276"/>
                      </a:lnTo>
                      <a:lnTo>
                        <a:pt x="78" y="270"/>
                      </a:lnTo>
                      <a:lnTo>
                        <a:pt x="78" y="270"/>
                      </a:lnTo>
                      <a:lnTo>
                        <a:pt x="76" y="270"/>
                      </a:lnTo>
                      <a:lnTo>
                        <a:pt x="74" y="272"/>
                      </a:lnTo>
                      <a:lnTo>
                        <a:pt x="64" y="278"/>
                      </a:lnTo>
                      <a:lnTo>
                        <a:pt x="56" y="284"/>
                      </a:lnTo>
                      <a:lnTo>
                        <a:pt x="50" y="290"/>
                      </a:lnTo>
                      <a:lnTo>
                        <a:pt x="50" y="290"/>
                      </a:lnTo>
                      <a:lnTo>
                        <a:pt x="52" y="292"/>
                      </a:lnTo>
                      <a:lnTo>
                        <a:pt x="50" y="296"/>
                      </a:lnTo>
                      <a:lnTo>
                        <a:pt x="46" y="296"/>
                      </a:lnTo>
                      <a:lnTo>
                        <a:pt x="46" y="296"/>
                      </a:lnTo>
                      <a:lnTo>
                        <a:pt x="40" y="308"/>
                      </a:lnTo>
                      <a:lnTo>
                        <a:pt x="32" y="320"/>
                      </a:lnTo>
                      <a:lnTo>
                        <a:pt x="26" y="326"/>
                      </a:lnTo>
                      <a:lnTo>
                        <a:pt x="18" y="330"/>
                      </a:lnTo>
                      <a:lnTo>
                        <a:pt x="10" y="334"/>
                      </a:lnTo>
                      <a:lnTo>
                        <a:pt x="2" y="336"/>
                      </a:lnTo>
                      <a:lnTo>
                        <a:pt x="2" y="336"/>
                      </a:lnTo>
                      <a:lnTo>
                        <a:pt x="4" y="330"/>
                      </a:lnTo>
                      <a:lnTo>
                        <a:pt x="2" y="324"/>
                      </a:lnTo>
                      <a:lnTo>
                        <a:pt x="0" y="312"/>
                      </a:lnTo>
                      <a:lnTo>
                        <a:pt x="0" y="306"/>
                      </a:lnTo>
                      <a:lnTo>
                        <a:pt x="2" y="300"/>
                      </a:lnTo>
                      <a:lnTo>
                        <a:pt x="6" y="296"/>
                      </a:lnTo>
                      <a:lnTo>
                        <a:pt x="14" y="292"/>
                      </a:lnTo>
                      <a:lnTo>
                        <a:pt x="14" y="292"/>
                      </a:lnTo>
                      <a:lnTo>
                        <a:pt x="10" y="288"/>
                      </a:lnTo>
                      <a:lnTo>
                        <a:pt x="6" y="286"/>
                      </a:lnTo>
                      <a:lnTo>
                        <a:pt x="6" y="286"/>
                      </a:lnTo>
                      <a:lnTo>
                        <a:pt x="8" y="284"/>
                      </a:lnTo>
                      <a:lnTo>
                        <a:pt x="10" y="282"/>
                      </a:lnTo>
                      <a:lnTo>
                        <a:pt x="10" y="280"/>
                      </a:lnTo>
                      <a:lnTo>
                        <a:pt x="8" y="278"/>
                      </a:lnTo>
                      <a:lnTo>
                        <a:pt x="8" y="278"/>
                      </a:lnTo>
                      <a:lnTo>
                        <a:pt x="10" y="276"/>
                      </a:lnTo>
                      <a:lnTo>
                        <a:pt x="12" y="274"/>
                      </a:lnTo>
                      <a:lnTo>
                        <a:pt x="18" y="272"/>
                      </a:lnTo>
                      <a:lnTo>
                        <a:pt x="18" y="272"/>
                      </a:lnTo>
                      <a:lnTo>
                        <a:pt x="16" y="270"/>
                      </a:lnTo>
                      <a:lnTo>
                        <a:pt x="16" y="272"/>
                      </a:lnTo>
                      <a:lnTo>
                        <a:pt x="12" y="272"/>
                      </a:lnTo>
                      <a:lnTo>
                        <a:pt x="10" y="272"/>
                      </a:lnTo>
                      <a:lnTo>
                        <a:pt x="10" y="272"/>
                      </a:lnTo>
                      <a:lnTo>
                        <a:pt x="14" y="268"/>
                      </a:lnTo>
                      <a:lnTo>
                        <a:pt x="16" y="264"/>
                      </a:lnTo>
                      <a:lnTo>
                        <a:pt x="26" y="262"/>
                      </a:lnTo>
                      <a:lnTo>
                        <a:pt x="34" y="258"/>
                      </a:lnTo>
                      <a:lnTo>
                        <a:pt x="44" y="254"/>
                      </a:lnTo>
                      <a:lnTo>
                        <a:pt x="44" y="254"/>
                      </a:lnTo>
                      <a:lnTo>
                        <a:pt x="44" y="248"/>
                      </a:lnTo>
                      <a:lnTo>
                        <a:pt x="46" y="244"/>
                      </a:lnTo>
                      <a:lnTo>
                        <a:pt x="50" y="240"/>
                      </a:lnTo>
                      <a:lnTo>
                        <a:pt x="54" y="236"/>
                      </a:lnTo>
                      <a:lnTo>
                        <a:pt x="66" y="228"/>
                      </a:lnTo>
                      <a:lnTo>
                        <a:pt x="78" y="222"/>
                      </a:lnTo>
                      <a:lnTo>
                        <a:pt x="78" y="222"/>
                      </a:lnTo>
                      <a:lnTo>
                        <a:pt x="76" y="220"/>
                      </a:lnTo>
                      <a:lnTo>
                        <a:pt x="72" y="220"/>
                      </a:lnTo>
                      <a:lnTo>
                        <a:pt x="70" y="222"/>
                      </a:lnTo>
                      <a:lnTo>
                        <a:pt x="68" y="222"/>
                      </a:lnTo>
                      <a:lnTo>
                        <a:pt x="68" y="222"/>
                      </a:lnTo>
                      <a:lnTo>
                        <a:pt x="68" y="218"/>
                      </a:lnTo>
                      <a:lnTo>
                        <a:pt x="70" y="218"/>
                      </a:lnTo>
                      <a:lnTo>
                        <a:pt x="74" y="218"/>
                      </a:lnTo>
                      <a:lnTo>
                        <a:pt x="74" y="218"/>
                      </a:lnTo>
                      <a:lnTo>
                        <a:pt x="76" y="216"/>
                      </a:lnTo>
                      <a:lnTo>
                        <a:pt x="76" y="216"/>
                      </a:lnTo>
                      <a:lnTo>
                        <a:pt x="72" y="216"/>
                      </a:lnTo>
                      <a:lnTo>
                        <a:pt x="66" y="216"/>
                      </a:lnTo>
                      <a:lnTo>
                        <a:pt x="62" y="218"/>
                      </a:lnTo>
                      <a:lnTo>
                        <a:pt x="58" y="220"/>
                      </a:lnTo>
                      <a:lnTo>
                        <a:pt x="58" y="220"/>
                      </a:lnTo>
                      <a:lnTo>
                        <a:pt x="54" y="218"/>
                      </a:lnTo>
                      <a:lnTo>
                        <a:pt x="54" y="216"/>
                      </a:lnTo>
                      <a:lnTo>
                        <a:pt x="58" y="208"/>
                      </a:lnTo>
                      <a:lnTo>
                        <a:pt x="58" y="208"/>
                      </a:lnTo>
                      <a:lnTo>
                        <a:pt x="50" y="212"/>
                      </a:lnTo>
                      <a:lnTo>
                        <a:pt x="44" y="212"/>
                      </a:lnTo>
                      <a:lnTo>
                        <a:pt x="28" y="210"/>
                      </a:lnTo>
                      <a:lnTo>
                        <a:pt x="28" y="210"/>
                      </a:lnTo>
                      <a:lnTo>
                        <a:pt x="28" y="202"/>
                      </a:lnTo>
                      <a:lnTo>
                        <a:pt x="34" y="196"/>
                      </a:lnTo>
                      <a:lnTo>
                        <a:pt x="42" y="192"/>
                      </a:lnTo>
                      <a:lnTo>
                        <a:pt x="52" y="190"/>
                      </a:lnTo>
                      <a:lnTo>
                        <a:pt x="74" y="186"/>
                      </a:lnTo>
                      <a:lnTo>
                        <a:pt x="84" y="182"/>
                      </a:lnTo>
                      <a:lnTo>
                        <a:pt x="94" y="180"/>
                      </a:lnTo>
                      <a:lnTo>
                        <a:pt x="94" y="180"/>
                      </a:lnTo>
                      <a:lnTo>
                        <a:pt x="94" y="186"/>
                      </a:lnTo>
                      <a:lnTo>
                        <a:pt x="96" y="190"/>
                      </a:lnTo>
                      <a:lnTo>
                        <a:pt x="102" y="192"/>
                      </a:lnTo>
                      <a:lnTo>
                        <a:pt x="102" y="192"/>
                      </a:lnTo>
                      <a:lnTo>
                        <a:pt x="100" y="194"/>
                      </a:lnTo>
                      <a:lnTo>
                        <a:pt x="100" y="196"/>
                      </a:lnTo>
                      <a:lnTo>
                        <a:pt x="100" y="196"/>
                      </a:lnTo>
                      <a:lnTo>
                        <a:pt x="106" y="198"/>
                      </a:lnTo>
                      <a:lnTo>
                        <a:pt x="114" y="198"/>
                      </a:lnTo>
                      <a:lnTo>
                        <a:pt x="126" y="200"/>
                      </a:lnTo>
                      <a:lnTo>
                        <a:pt x="126" y="200"/>
                      </a:lnTo>
                      <a:lnTo>
                        <a:pt x="134" y="196"/>
                      </a:lnTo>
                      <a:lnTo>
                        <a:pt x="142" y="192"/>
                      </a:lnTo>
                      <a:lnTo>
                        <a:pt x="158" y="182"/>
                      </a:lnTo>
                      <a:lnTo>
                        <a:pt x="168" y="178"/>
                      </a:lnTo>
                      <a:lnTo>
                        <a:pt x="178" y="174"/>
                      </a:lnTo>
                      <a:lnTo>
                        <a:pt x="188" y="174"/>
                      </a:lnTo>
                      <a:lnTo>
                        <a:pt x="200" y="178"/>
                      </a:lnTo>
                      <a:lnTo>
                        <a:pt x="200" y="178"/>
                      </a:lnTo>
                      <a:lnTo>
                        <a:pt x="214" y="172"/>
                      </a:lnTo>
                      <a:lnTo>
                        <a:pt x="236" y="162"/>
                      </a:lnTo>
                      <a:lnTo>
                        <a:pt x="262" y="150"/>
                      </a:lnTo>
                      <a:lnTo>
                        <a:pt x="272" y="144"/>
                      </a:lnTo>
                      <a:lnTo>
                        <a:pt x="278" y="138"/>
                      </a:lnTo>
                      <a:lnTo>
                        <a:pt x="278" y="138"/>
                      </a:lnTo>
                      <a:lnTo>
                        <a:pt x="288" y="128"/>
                      </a:lnTo>
                      <a:lnTo>
                        <a:pt x="300" y="118"/>
                      </a:lnTo>
                      <a:lnTo>
                        <a:pt x="300" y="118"/>
                      </a:lnTo>
                      <a:lnTo>
                        <a:pt x="296" y="118"/>
                      </a:lnTo>
                      <a:lnTo>
                        <a:pt x="290" y="118"/>
                      </a:lnTo>
                      <a:lnTo>
                        <a:pt x="284" y="120"/>
                      </a:lnTo>
                      <a:lnTo>
                        <a:pt x="278" y="118"/>
                      </a:lnTo>
                      <a:lnTo>
                        <a:pt x="278" y="118"/>
                      </a:lnTo>
                      <a:lnTo>
                        <a:pt x="284" y="114"/>
                      </a:lnTo>
                      <a:lnTo>
                        <a:pt x="292" y="112"/>
                      </a:lnTo>
                      <a:lnTo>
                        <a:pt x="300" y="112"/>
                      </a:lnTo>
                      <a:lnTo>
                        <a:pt x="310" y="112"/>
                      </a:lnTo>
                      <a:lnTo>
                        <a:pt x="310" y="112"/>
                      </a:lnTo>
                      <a:lnTo>
                        <a:pt x="314" y="112"/>
                      </a:lnTo>
                      <a:lnTo>
                        <a:pt x="316" y="110"/>
                      </a:lnTo>
                      <a:lnTo>
                        <a:pt x="320" y="104"/>
                      </a:lnTo>
                      <a:lnTo>
                        <a:pt x="326" y="98"/>
                      </a:lnTo>
                      <a:lnTo>
                        <a:pt x="328" y="96"/>
                      </a:lnTo>
                      <a:lnTo>
                        <a:pt x="332" y="96"/>
                      </a:lnTo>
                      <a:lnTo>
                        <a:pt x="332" y="96"/>
                      </a:lnTo>
                      <a:lnTo>
                        <a:pt x="340" y="90"/>
                      </a:lnTo>
                      <a:lnTo>
                        <a:pt x="346" y="86"/>
                      </a:lnTo>
                      <a:lnTo>
                        <a:pt x="352" y="82"/>
                      </a:lnTo>
                      <a:lnTo>
                        <a:pt x="358" y="76"/>
                      </a:lnTo>
                      <a:lnTo>
                        <a:pt x="358" y="76"/>
                      </a:lnTo>
                      <a:lnTo>
                        <a:pt x="356" y="74"/>
                      </a:lnTo>
                      <a:lnTo>
                        <a:pt x="352" y="74"/>
                      </a:lnTo>
                      <a:lnTo>
                        <a:pt x="352" y="74"/>
                      </a:lnTo>
                      <a:lnTo>
                        <a:pt x="348" y="78"/>
                      </a:lnTo>
                      <a:lnTo>
                        <a:pt x="344" y="82"/>
                      </a:lnTo>
                      <a:lnTo>
                        <a:pt x="336" y="84"/>
                      </a:lnTo>
                      <a:lnTo>
                        <a:pt x="326" y="86"/>
                      </a:lnTo>
                      <a:lnTo>
                        <a:pt x="326" y="86"/>
                      </a:lnTo>
                      <a:lnTo>
                        <a:pt x="326" y="82"/>
                      </a:lnTo>
                      <a:lnTo>
                        <a:pt x="326" y="78"/>
                      </a:lnTo>
                      <a:lnTo>
                        <a:pt x="326" y="74"/>
                      </a:lnTo>
                      <a:lnTo>
                        <a:pt x="324" y="70"/>
                      </a:lnTo>
                      <a:lnTo>
                        <a:pt x="324" y="70"/>
                      </a:lnTo>
                      <a:lnTo>
                        <a:pt x="318" y="76"/>
                      </a:lnTo>
                      <a:lnTo>
                        <a:pt x="314" y="80"/>
                      </a:lnTo>
                      <a:lnTo>
                        <a:pt x="310" y="80"/>
                      </a:lnTo>
                      <a:lnTo>
                        <a:pt x="310" y="80"/>
                      </a:lnTo>
                      <a:lnTo>
                        <a:pt x="312" y="76"/>
                      </a:lnTo>
                      <a:lnTo>
                        <a:pt x="314" y="74"/>
                      </a:lnTo>
                      <a:lnTo>
                        <a:pt x="318" y="72"/>
                      </a:lnTo>
                      <a:lnTo>
                        <a:pt x="320" y="68"/>
                      </a:lnTo>
                      <a:lnTo>
                        <a:pt x="320" y="68"/>
                      </a:lnTo>
                      <a:lnTo>
                        <a:pt x="316" y="70"/>
                      </a:lnTo>
                      <a:lnTo>
                        <a:pt x="314" y="72"/>
                      </a:lnTo>
                      <a:lnTo>
                        <a:pt x="310" y="74"/>
                      </a:lnTo>
                      <a:lnTo>
                        <a:pt x="304" y="74"/>
                      </a:lnTo>
                      <a:lnTo>
                        <a:pt x="304" y="74"/>
                      </a:lnTo>
                      <a:lnTo>
                        <a:pt x="306" y="72"/>
                      </a:lnTo>
                      <a:lnTo>
                        <a:pt x="306" y="70"/>
                      </a:lnTo>
                      <a:lnTo>
                        <a:pt x="306" y="66"/>
                      </a:lnTo>
                      <a:lnTo>
                        <a:pt x="302" y="60"/>
                      </a:lnTo>
                      <a:lnTo>
                        <a:pt x="300" y="60"/>
                      </a:lnTo>
                      <a:lnTo>
                        <a:pt x="298" y="60"/>
                      </a:lnTo>
                      <a:lnTo>
                        <a:pt x="298" y="60"/>
                      </a:lnTo>
                      <a:lnTo>
                        <a:pt x="300" y="54"/>
                      </a:lnTo>
                      <a:lnTo>
                        <a:pt x="304" y="52"/>
                      </a:lnTo>
                      <a:lnTo>
                        <a:pt x="318" y="50"/>
                      </a:lnTo>
                      <a:lnTo>
                        <a:pt x="318" y="50"/>
                      </a:lnTo>
                      <a:lnTo>
                        <a:pt x="314" y="46"/>
                      </a:lnTo>
                      <a:lnTo>
                        <a:pt x="310" y="46"/>
                      </a:lnTo>
                      <a:lnTo>
                        <a:pt x="306" y="46"/>
                      </a:lnTo>
                      <a:lnTo>
                        <a:pt x="300" y="46"/>
                      </a:lnTo>
                      <a:lnTo>
                        <a:pt x="300" y="46"/>
                      </a:lnTo>
                      <a:lnTo>
                        <a:pt x="318" y="36"/>
                      </a:lnTo>
                      <a:lnTo>
                        <a:pt x="340" y="28"/>
                      </a:lnTo>
                      <a:lnTo>
                        <a:pt x="340" y="28"/>
                      </a:lnTo>
                      <a:lnTo>
                        <a:pt x="342" y="30"/>
                      </a:lnTo>
                      <a:lnTo>
                        <a:pt x="340" y="32"/>
                      </a:lnTo>
                      <a:lnTo>
                        <a:pt x="338" y="36"/>
                      </a:lnTo>
                      <a:lnTo>
                        <a:pt x="338" y="36"/>
                      </a:lnTo>
                      <a:lnTo>
                        <a:pt x="340" y="36"/>
                      </a:lnTo>
                      <a:lnTo>
                        <a:pt x="342" y="38"/>
                      </a:lnTo>
                      <a:lnTo>
                        <a:pt x="342" y="38"/>
                      </a:lnTo>
                      <a:lnTo>
                        <a:pt x="346" y="38"/>
                      </a:lnTo>
                      <a:lnTo>
                        <a:pt x="348" y="36"/>
                      </a:lnTo>
                      <a:lnTo>
                        <a:pt x="350" y="34"/>
                      </a:lnTo>
                      <a:lnTo>
                        <a:pt x="354" y="32"/>
                      </a:lnTo>
                      <a:lnTo>
                        <a:pt x="354" y="32"/>
                      </a:lnTo>
                      <a:lnTo>
                        <a:pt x="352" y="28"/>
                      </a:lnTo>
                      <a:lnTo>
                        <a:pt x="352" y="22"/>
                      </a:lnTo>
                      <a:lnTo>
                        <a:pt x="352" y="22"/>
                      </a:lnTo>
                      <a:lnTo>
                        <a:pt x="388" y="14"/>
                      </a:lnTo>
                      <a:lnTo>
                        <a:pt x="428" y="6"/>
                      </a:lnTo>
                      <a:lnTo>
                        <a:pt x="448" y="2"/>
                      </a:lnTo>
                      <a:lnTo>
                        <a:pt x="466" y="0"/>
                      </a:lnTo>
                      <a:lnTo>
                        <a:pt x="486" y="0"/>
                      </a:lnTo>
                      <a:lnTo>
                        <a:pt x="506" y="2"/>
                      </a:lnTo>
                      <a:lnTo>
                        <a:pt x="506" y="2"/>
                      </a:lnTo>
                      <a:lnTo>
                        <a:pt x="500" y="6"/>
                      </a:lnTo>
                      <a:lnTo>
                        <a:pt x="494" y="8"/>
                      </a:lnTo>
                      <a:lnTo>
                        <a:pt x="478" y="10"/>
                      </a:lnTo>
                      <a:lnTo>
                        <a:pt x="478" y="10"/>
                      </a:lnTo>
                      <a:lnTo>
                        <a:pt x="482" y="12"/>
                      </a:lnTo>
                      <a:lnTo>
                        <a:pt x="486" y="12"/>
                      </a:lnTo>
                      <a:lnTo>
                        <a:pt x="496" y="12"/>
                      </a:lnTo>
                      <a:lnTo>
                        <a:pt x="504" y="10"/>
                      </a:lnTo>
                      <a:lnTo>
                        <a:pt x="508" y="12"/>
                      </a:lnTo>
                      <a:lnTo>
                        <a:pt x="512" y="14"/>
                      </a:lnTo>
                      <a:lnTo>
                        <a:pt x="512" y="14"/>
                      </a:lnTo>
                      <a:lnTo>
                        <a:pt x="510" y="16"/>
                      </a:lnTo>
                      <a:lnTo>
                        <a:pt x="510" y="16"/>
                      </a:lnTo>
                      <a:lnTo>
                        <a:pt x="518" y="14"/>
                      </a:lnTo>
                      <a:lnTo>
                        <a:pt x="518" y="14"/>
                      </a:lnTo>
                      <a:close/>
                      <a:moveTo>
                        <a:pt x="378" y="40"/>
                      </a:moveTo>
                      <a:lnTo>
                        <a:pt x="378" y="40"/>
                      </a:lnTo>
                      <a:lnTo>
                        <a:pt x="400" y="32"/>
                      </a:lnTo>
                      <a:lnTo>
                        <a:pt x="420" y="24"/>
                      </a:lnTo>
                      <a:lnTo>
                        <a:pt x="464" y="14"/>
                      </a:lnTo>
                      <a:lnTo>
                        <a:pt x="464" y="14"/>
                      </a:lnTo>
                      <a:lnTo>
                        <a:pt x="466" y="14"/>
                      </a:lnTo>
                      <a:lnTo>
                        <a:pt x="466" y="16"/>
                      </a:lnTo>
                      <a:lnTo>
                        <a:pt x="468" y="18"/>
                      </a:lnTo>
                      <a:lnTo>
                        <a:pt x="468" y="18"/>
                      </a:lnTo>
                      <a:lnTo>
                        <a:pt x="468" y="18"/>
                      </a:lnTo>
                      <a:lnTo>
                        <a:pt x="470" y="16"/>
                      </a:lnTo>
                      <a:lnTo>
                        <a:pt x="472" y="14"/>
                      </a:lnTo>
                      <a:lnTo>
                        <a:pt x="474" y="10"/>
                      </a:lnTo>
                      <a:lnTo>
                        <a:pt x="472" y="10"/>
                      </a:lnTo>
                      <a:lnTo>
                        <a:pt x="472" y="10"/>
                      </a:lnTo>
                      <a:lnTo>
                        <a:pt x="446" y="14"/>
                      </a:lnTo>
                      <a:lnTo>
                        <a:pt x="422" y="20"/>
                      </a:lnTo>
                      <a:lnTo>
                        <a:pt x="398" y="28"/>
                      </a:lnTo>
                      <a:lnTo>
                        <a:pt x="388" y="34"/>
                      </a:lnTo>
                      <a:lnTo>
                        <a:pt x="378" y="40"/>
                      </a:lnTo>
                      <a:lnTo>
                        <a:pt x="378" y="4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3" name="Freeform 259"/>
                <p:cNvSpPr>
                  <a:spLocks/>
                </p:cNvSpPr>
                <p:nvPr userDrawn="1"/>
              </p:nvSpPr>
              <p:spPr bwMode="auto">
                <a:xfrm>
                  <a:off x="3739" y="258"/>
                  <a:ext cx="21" cy="7"/>
                </a:xfrm>
                <a:custGeom>
                  <a:avLst/>
                  <a:gdLst>
                    <a:gd name="T0" fmla="*/ 18 w 78"/>
                    <a:gd name="T1" fmla="*/ 2 h 24"/>
                    <a:gd name="T2" fmla="*/ 18 w 78"/>
                    <a:gd name="T3" fmla="*/ 2 h 24"/>
                    <a:gd name="T4" fmla="*/ 32 w 78"/>
                    <a:gd name="T5" fmla="*/ 2 h 24"/>
                    <a:gd name="T6" fmla="*/ 46 w 78"/>
                    <a:gd name="T7" fmla="*/ 2 h 24"/>
                    <a:gd name="T8" fmla="*/ 78 w 78"/>
                    <a:gd name="T9" fmla="*/ 0 h 24"/>
                    <a:gd name="T10" fmla="*/ 78 w 78"/>
                    <a:gd name="T11" fmla="*/ 0 h 24"/>
                    <a:gd name="T12" fmla="*/ 60 w 78"/>
                    <a:gd name="T13" fmla="*/ 10 h 24"/>
                    <a:gd name="T14" fmla="*/ 40 w 78"/>
                    <a:gd name="T15" fmla="*/ 18 h 24"/>
                    <a:gd name="T16" fmla="*/ 20 w 78"/>
                    <a:gd name="T17" fmla="*/ 24 h 24"/>
                    <a:gd name="T18" fmla="*/ 10 w 78"/>
                    <a:gd name="T19" fmla="*/ 24 h 24"/>
                    <a:gd name="T20" fmla="*/ 0 w 78"/>
                    <a:gd name="T21" fmla="*/ 24 h 24"/>
                    <a:gd name="T22" fmla="*/ 0 w 78"/>
                    <a:gd name="T23" fmla="*/ 24 h 24"/>
                    <a:gd name="T24" fmla="*/ 0 w 78"/>
                    <a:gd name="T25" fmla="*/ 20 h 24"/>
                    <a:gd name="T26" fmla="*/ 2 w 78"/>
                    <a:gd name="T27" fmla="*/ 16 h 24"/>
                    <a:gd name="T28" fmla="*/ 8 w 78"/>
                    <a:gd name="T29" fmla="*/ 10 h 24"/>
                    <a:gd name="T30" fmla="*/ 16 w 78"/>
                    <a:gd name="T31" fmla="*/ 6 h 24"/>
                    <a:gd name="T32" fmla="*/ 18 w 78"/>
                    <a:gd name="T33" fmla="*/ 4 h 24"/>
                    <a:gd name="T34" fmla="*/ 18 w 78"/>
                    <a:gd name="T35" fmla="*/ 2 h 24"/>
                    <a:gd name="T36" fmla="*/ 18 w 78"/>
                    <a:gd name="T37" fmla="*/ 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8" h="24">
                      <a:moveTo>
                        <a:pt x="18" y="2"/>
                      </a:moveTo>
                      <a:lnTo>
                        <a:pt x="18" y="2"/>
                      </a:lnTo>
                      <a:lnTo>
                        <a:pt x="32" y="2"/>
                      </a:lnTo>
                      <a:lnTo>
                        <a:pt x="46" y="2"/>
                      </a:lnTo>
                      <a:lnTo>
                        <a:pt x="78" y="0"/>
                      </a:lnTo>
                      <a:lnTo>
                        <a:pt x="78" y="0"/>
                      </a:lnTo>
                      <a:lnTo>
                        <a:pt x="60" y="10"/>
                      </a:lnTo>
                      <a:lnTo>
                        <a:pt x="40" y="18"/>
                      </a:lnTo>
                      <a:lnTo>
                        <a:pt x="20" y="24"/>
                      </a:lnTo>
                      <a:lnTo>
                        <a:pt x="10" y="24"/>
                      </a:lnTo>
                      <a:lnTo>
                        <a:pt x="0" y="24"/>
                      </a:lnTo>
                      <a:lnTo>
                        <a:pt x="0" y="24"/>
                      </a:lnTo>
                      <a:lnTo>
                        <a:pt x="0" y="20"/>
                      </a:lnTo>
                      <a:lnTo>
                        <a:pt x="2" y="16"/>
                      </a:lnTo>
                      <a:lnTo>
                        <a:pt x="8" y="10"/>
                      </a:lnTo>
                      <a:lnTo>
                        <a:pt x="16" y="6"/>
                      </a:lnTo>
                      <a:lnTo>
                        <a:pt x="18" y="4"/>
                      </a:lnTo>
                      <a:lnTo>
                        <a:pt x="18" y="2"/>
                      </a:lnTo>
                      <a:lnTo>
                        <a:pt x="18" y="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4" name="Freeform 260"/>
                <p:cNvSpPr>
                  <a:spLocks/>
                </p:cNvSpPr>
                <p:nvPr userDrawn="1"/>
              </p:nvSpPr>
              <p:spPr bwMode="auto">
                <a:xfrm>
                  <a:off x="3797" y="258"/>
                  <a:ext cx="26" cy="8"/>
                </a:xfrm>
                <a:custGeom>
                  <a:avLst/>
                  <a:gdLst>
                    <a:gd name="T0" fmla="*/ 94 w 96"/>
                    <a:gd name="T1" fmla="*/ 0 h 30"/>
                    <a:gd name="T2" fmla="*/ 94 w 96"/>
                    <a:gd name="T3" fmla="*/ 0 h 30"/>
                    <a:gd name="T4" fmla="*/ 96 w 96"/>
                    <a:gd name="T5" fmla="*/ 0 h 30"/>
                    <a:gd name="T6" fmla="*/ 94 w 96"/>
                    <a:gd name="T7" fmla="*/ 4 h 30"/>
                    <a:gd name="T8" fmla="*/ 92 w 96"/>
                    <a:gd name="T9" fmla="*/ 6 h 30"/>
                    <a:gd name="T10" fmla="*/ 90 w 96"/>
                    <a:gd name="T11" fmla="*/ 8 h 30"/>
                    <a:gd name="T12" fmla="*/ 90 w 96"/>
                    <a:gd name="T13" fmla="*/ 8 h 30"/>
                    <a:gd name="T14" fmla="*/ 90 w 96"/>
                    <a:gd name="T15" fmla="*/ 8 h 30"/>
                    <a:gd name="T16" fmla="*/ 88 w 96"/>
                    <a:gd name="T17" fmla="*/ 6 h 30"/>
                    <a:gd name="T18" fmla="*/ 88 w 96"/>
                    <a:gd name="T19" fmla="*/ 4 h 30"/>
                    <a:gd name="T20" fmla="*/ 86 w 96"/>
                    <a:gd name="T21" fmla="*/ 4 h 30"/>
                    <a:gd name="T22" fmla="*/ 86 w 96"/>
                    <a:gd name="T23" fmla="*/ 4 h 30"/>
                    <a:gd name="T24" fmla="*/ 42 w 96"/>
                    <a:gd name="T25" fmla="*/ 14 h 30"/>
                    <a:gd name="T26" fmla="*/ 22 w 96"/>
                    <a:gd name="T27" fmla="*/ 22 h 30"/>
                    <a:gd name="T28" fmla="*/ 0 w 96"/>
                    <a:gd name="T29" fmla="*/ 30 h 30"/>
                    <a:gd name="T30" fmla="*/ 0 w 96"/>
                    <a:gd name="T31" fmla="*/ 30 h 30"/>
                    <a:gd name="T32" fmla="*/ 10 w 96"/>
                    <a:gd name="T33" fmla="*/ 24 h 30"/>
                    <a:gd name="T34" fmla="*/ 20 w 96"/>
                    <a:gd name="T35" fmla="*/ 18 h 30"/>
                    <a:gd name="T36" fmla="*/ 44 w 96"/>
                    <a:gd name="T37" fmla="*/ 10 h 30"/>
                    <a:gd name="T38" fmla="*/ 68 w 96"/>
                    <a:gd name="T39" fmla="*/ 4 h 30"/>
                    <a:gd name="T40" fmla="*/ 94 w 96"/>
                    <a:gd name="T41" fmla="*/ 0 h 30"/>
                    <a:gd name="T42" fmla="*/ 94 w 96"/>
                    <a:gd name="T4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6" h="30">
                      <a:moveTo>
                        <a:pt x="94" y="0"/>
                      </a:moveTo>
                      <a:lnTo>
                        <a:pt x="94" y="0"/>
                      </a:lnTo>
                      <a:lnTo>
                        <a:pt x="96" y="0"/>
                      </a:lnTo>
                      <a:lnTo>
                        <a:pt x="94" y="4"/>
                      </a:lnTo>
                      <a:lnTo>
                        <a:pt x="92" y="6"/>
                      </a:lnTo>
                      <a:lnTo>
                        <a:pt x="90" y="8"/>
                      </a:lnTo>
                      <a:lnTo>
                        <a:pt x="90" y="8"/>
                      </a:lnTo>
                      <a:lnTo>
                        <a:pt x="90" y="8"/>
                      </a:lnTo>
                      <a:lnTo>
                        <a:pt x="88" y="6"/>
                      </a:lnTo>
                      <a:lnTo>
                        <a:pt x="88" y="4"/>
                      </a:lnTo>
                      <a:lnTo>
                        <a:pt x="86" y="4"/>
                      </a:lnTo>
                      <a:lnTo>
                        <a:pt x="86" y="4"/>
                      </a:lnTo>
                      <a:lnTo>
                        <a:pt x="42" y="14"/>
                      </a:lnTo>
                      <a:lnTo>
                        <a:pt x="22" y="22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10" y="24"/>
                      </a:lnTo>
                      <a:lnTo>
                        <a:pt x="20" y="18"/>
                      </a:lnTo>
                      <a:lnTo>
                        <a:pt x="44" y="10"/>
                      </a:lnTo>
                      <a:lnTo>
                        <a:pt x="68" y="4"/>
                      </a:lnTo>
                      <a:lnTo>
                        <a:pt x="94" y="0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5" name="Freeform 261"/>
                <p:cNvSpPr>
                  <a:spLocks/>
                </p:cNvSpPr>
                <p:nvPr userDrawn="1"/>
              </p:nvSpPr>
              <p:spPr bwMode="auto">
                <a:xfrm>
                  <a:off x="3482" y="264"/>
                  <a:ext cx="6" cy="4"/>
                </a:xfrm>
                <a:custGeom>
                  <a:avLst/>
                  <a:gdLst>
                    <a:gd name="T0" fmla="*/ 24 w 24"/>
                    <a:gd name="T1" fmla="*/ 0 h 14"/>
                    <a:gd name="T2" fmla="*/ 24 w 24"/>
                    <a:gd name="T3" fmla="*/ 0 h 14"/>
                    <a:gd name="T4" fmla="*/ 12 w 24"/>
                    <a:gd name="T5" fmla="*/ 10 h 14"/>
                    <a:gd name="T6" fmla="*/ 12 w 24"/>
                    <a:gd name="T7" fmla="*/ 10 h 14"/>
                    <a:gd name="T8" fmla="*/ 2 w 24"/>
                    <a:gd name="T9" fmla="*/ 14 h 14"/>
                    <a:gd name="T10" fmla="*/ 0 w 24"/>
                    <a:gd name="T11" fmla="*/ 14 h 14"/>
                    <a:gd name="T12" fmla="*/ 0 w 24"/>
                    <a:gd name="T13" fmla="*/ 12 h 14"/>
                    <a:gd name="T14" fmla="*/ 8 w 24"/>
                    <a:gd name="T15" fmla="*/ 8 h 14"/>
                    <a:gd name="T16" fmla="*/ 24 w 24"/>
                    <a:gd name="T17" fmla="*/ 0 h 14"/>
                    <a:gd name="T18" fmla="*/ 24 w 24"/>
                    <a:gd name="T1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" h="14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12" y="10"/>
                      </a:lnTo>
                      <a:lnTo>
                        <a:pt x="12" y="10"/>
                      </a:lnTo>
                      <a:lnTo>
                        <a:pt x="2" y="14"/>
                      </a:lnTo>
                      <a:lnTo>
                        <a:pt x="0" y="14"/>
                      </a:lnTo>
                      <a:lnTo>
                        <a:pt x="0" y="12"/>
                      </a:lnTo>
                      <a:lnTo>
                        <a:pt x="8" y="8"/>
                      </a:lnTo>
                      <a:lnTo>
                        <a:pt x="24" y="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6" name="Freeform 262"/>
                <p:cNvSpPr>
                  <a:spLocks/>
                </p:cNvSpPr>
                <p:nvPr userDrawn="1"/>
              </p:nvSpPr>
              <p:spPr bwMode="auto">
                <a:xfrm>
                  <a:off x="3473" y="271"/>
                  <a:ext cx="2" cy="1"/>
                </a:xfrm>
                <a:custGeom>
                  <a:avLst/>
                  <a:gdLst>
                    <a:gd name="T0" fmla="*/ 10 w 10"/>
                    <a:gd name="T1" fmla="*/ 0 h 6"/>
                    <a:gd name="T2" fmla="*/ 10 w 10"/>
                    <a:gd name="T3" fmla="*/ 0 h 6"/>
                    <a:gd name="T4" fmla="*/ 8 w 10"/>
                    <a:gd name="T5" fmla="*/ 4 h 6"/>
                    <a:gd name="T6" fmla="*/ 6 w 10"/>
                    <a:gd name="T7" fmla="*/ 4 h 6"/>
                    <a:gd name="T8" fmla="*/ 2 w 10"/>
                    <a:gd name="T9" fmla="*/ 6 h 6"/>
                    <a:gd name="T10" fmla="*/ 0 w 10"/>
                    <a:gd name="T11" fmla="*/ 6 h 6"/>
                    <a:gd name="T12" fmla="*/ 0 w 10"/>
                    <a:gd name="T13" fmla="*/ 6 h 6"/>
                    <a:gd name="T14" fmla="*/ 0 w 10"/>
                    <a:gd name="T15" fmla="*/ 6 h 6"/>
                    <a:gd name="T16" fmla="*/ 2 w 10"/>
                    <a:gd name="T17" fmla="*/ 2 h 6"/>
                    <a:gd name="T18" fmla="*/ 10 w 10"/>
                    <a:gd name="T19" fmla="*/ 0 h 6"/>
                    <a:gd name="T20" fmla="*/ 10 w 10"/>
                    <a:gd name="T2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" h="6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8" y="4"/>
                      </a:lnTo>
                      <a:lnTo>
                        <a:pt x="6" y="4"/>
                      </a:lnTo>
                      <a:lnTo>
                        <a:pt x="2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7" name="Freeform 263"/>
                <p:cNvSpPr>
                  <a:spLocks/>
                </p:cNvSpPr>
                <p:nvPr userDrawn="1"/>
              </p:nvSpPr>
              <p:spPr bwMode="auto">
                <a:xfrm>
                  <a:off x="3930" y="273"/>
                  <a:ext cx="2" cy="3"/>
                </a:xfrm>
                <a:custGeom>
                  <a:avLst/>
                  <a:gdLst>
                    <a:gd name="T0" fmla="*/ 6 w 8"/>
                    <a:gd name="T1" fmla="*/ 0 h 12"/>
                    <a:gd name="T2" fmla="*/ 6 w 8"/>
                    <a:gd name="T3" fmla="*/ 0 h 12"/>
                    <a:gd name="T4" fmla="*/ 6 w 8"/>
                    <a:gd name="T5" fmla="*/ 0 h 12"/>
                    <a:gd name="T6" fmla="*/ 6 w 8"/>
                    <a:gd name="T7" fmla="*/ 2 h 12"/>
                    <a:gd name="T8" fmla="*/ 6 w 8"/>
                    <a:gd name="T9" fmla="*/ 6 h 12"/>
                    <a:gd name="T10" fmla="*/ 6 w 8"/>
                    <a:gd name="T11" fmla="*/ 8 h 12"/>
                    <a:gd name="T12" fmla="*/ 8 w 8"/>
                    <a:gd name="T13" fmla="*/ 6 h 12"/>
                    <a:gd name="T14" fmla="*/ 8 w 8"/>
                    <a:gd name="T15" fmla="*/ 6 h 12"/>
                    <a:gd name="T16" fmla="*/ 8 w 8"/>
                    <a:gd name="T17" fmla="*/ 10 h 12"/>
                    <a:gd name="T18" fmla="*/ 6 w 8"/>
                    <a:gd name="T19" fmla="*/ 12 h 12"/>
                    <a:gd name="T20" fmla="*/ 0 w 8"/>
                    <a:gd name="T21" fmla="*/ 12 h 12"/>
                    <a:gd name="T22" fmla="*/ 0 w 8"/>
                    <a:gd name="T23" fmla="*/ 12 h 12"/>
                    <a:gd name="T24" fmla="*/ 0 w 8"/>
                    <a:gd name="T25" fmla="*/ 8 h 12"/>
                    <a:gd name="T26" fmla="*/ 0 w 8"/>
                    <a:gd name="T27" fmla="*/ 6 h 12"/>
                    <a:gd name="T28" fmla="*/ 2 w 8"/>
                    <a:gd name="T29" fmla="*/ 0 h 12"/>
                    <a:gd name="T30" fmla="*/ 2 w 8"/>
                    <a:gd name="T31" fmla="*/ 0 h 12"/>
                    <a:gd name="T32" fmla="*/ 4 w 8"/>
                    <a:gd name="T33" fmla="*/ 2 h 12"/>
                    <a:gd name="T34" fmla="*/ 6 w 8"/>
                    <a:gd name="T35" fmla="*/ 0 h 12"/>
                    <a:gd name="T36" fmla="*/ 6 w 8"/>
                    <a:gd name="T3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" h="12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6" y="2"/>
                      </a:lnTo>
                      <a:lnTo>
                        <a:pt x="6" y="6"/>
                      </a:lnTo>
                      <a:lnTo>
                        <a:pt x="6" y="8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8" y="10"/>
                      </a:lnTo>
                      <a:lnTo>
                        <a:pt x="6" y="1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4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8" name="Freeform 264"/>
                <p:cNvSpPr>
                  <a:spLocks/>
                </p:cNvSpPr>
                <p:nvPr userDrawn="1"/>
              </p:nvSpPr>
              <p:spPr bwMode="auto">
                <a:xfrm>
                  <a:off x="3777" y="277"/>
                  <a:ext cx="4" cy="2"/>
                </a:xfrm>
                <a:custGeom>
                  <a:avLst/>
                  <a:gdLst>
                    <a:gd name="T0" fmla="*/ 16 w 16"/>
                    <a:gd name="T1" fmla="*/ 2 h 6"/>
                    <a:gd name="T2" fmla="*/ 16 w 16"/>
                    <a:gd name="T3" fmla="*/ 2 h 6"/>
                    <a:gd name="T4" fmla="*/ 16 w 16"/>
                    <a:gd name="T5" fmla="*/ 6 h 6"/>
                    <a:gd name="T6" fmla="*/ 12 w 16"/>
                    <a:gd name="T7" fmla="*/ 6 h 6"/>
                    <a:gd name="T8" fmla="*/ 6 w 16"/>
                    <a:gd name="T9" fmla="*/ 6 h 6"/>
                    <a:gd name="T10" fmla="*/ 4 w 16"/>
                    <a:gd name="T11" fmla="*/ 4 h 6"/>
                    <a:gd name="T12" fmla="*/ 4 w 16"/>
                    <a:gd name="T13" fmla="*/ 4 h 6"/>
                    <a:gd name="T14" fmla="*/ 2 w 16"/>
                    <a:gd name="T15" fmla="*/ 4 h 6"/>
                    <a:gd name="T16" fmla="*/ 2 w 16"/>
                    <a:gd name="T17" fmla="*/ 6 h 6"/>
                    <a:gd name="T18" fmla="*/ 2 w 16"/>
                    <a:gd name="T19" fmla="*/ 6 h 6"/>
                    <a:gd name="T20" fmla="*/ 0 w 16"/>
                    <a:gd name="T21" fmla="*/ 4 h 6"/>
                    <a:gd name="T22" fmla="*/ 4 w 16"/>
                    <a:gd name="T23" fmla="*/ 2 h 6"/>
                    <a:gd name="T24" fmla="*/ 8 w 16"/>
                    <a:gd name="T25" fmla="*/ 0 h 6"/>
                    <a:gd name="T26" fmla="*/ 14 w 16"/>
                    <a:gd name="T27" fmla="*/ 0 h 6"/>
                    <a:gd name="T28" fmla="*/ 14 w 16"/>
                    <a:gd name="T29" fmla="*/ 0 h 6"/>
                    <a:gd name="T30" fmla="*/ 12 w 16"/>
                    <a:gd name="T31" fmla="*/ 4 h 6"/>
                    <a:gd name="T32" fmla="*/ 16 w 16"/>
                    <a:gd name="T33" fmla="*/ 2 h 6"/>
                    <a:gd name="T34" fmla="*/ 16 w 16"/>
                    <a:gd name="T35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6" h="6">
                      <a:moveTo>
                        <a:pt x="16" y="2"/>
                      </a:moveTo>
                      <a:lnTo>
                        <a:pt x="16" y="2"/>
                      </a:lnTo>
                      <a:lnTo>
                        <a:pt x="16" y="6"/>
                      </a:lnTo>
                      <a:lnTo>
                        <a:pt x="12" y="6"/>
                      </a:lnTo>
                      <a:lnTo>
                        <a:pt x="6" y="6"/>
                      </a:lnTo>
                      <a:lnTo>
                        <a:pt x="4" y="4"/>
                      </a:lnTo>
                      <a:lnTo>
                        <a:pt x="4" y="4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0" y="4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2" y="4"/>
                      </a:lnTo>
                      <a:lnTo>
                        <a:pt x="16" y="2"/>
                      </a:lnTo>
                      <a:lnTo>
                        <a:pt x="16" y="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9" name="Freeform 265"/>
                <p:cNvSpPr>
                  <a:spLocks/>
                </p:cNvSpPr>
                <p:nvPr userDrawn="1"/>
              </p:nvSpPr>
              <p:spPr bwMode="auto">
                <a:xfrm>
                  <a:off x="3769" y="281"/>
                  <a:ext cx="9" cy="2"/>
                </a:xfrm>
                <a:custGeom>
                  <a:avLst/>
                  <a:gdLst>
                    <a:gd name="T0" fmla="*/ 36 w 36"/>
                    <a:gd name="T1" fmla="*/ 0 h 8"/>
                    <a:gd name="T2" fmla="*/ 36 w 36"/>
                    <a:gd name="T3" fmla="*/ 0 h 8"/>
                    <a:gd name="T4" fmla="*/ 28 w 36"/>
                    <a:gd name="T5" fmla="*/ 4 h 8"/>
                    <a:gd name="T6" fmla="*/ 22 w 36"/>
                    <a:gd name="T7" fmla="*/ 6 h 8"/>
                    <a:gd name="T8" fmla="*/ 0 w 36"/>
                    <a:gd name="T9" fmla="*/ 8 h 8"/>
                    <a:gd name="T10" fmla="*/ 0 w 36"/>
                    <a:gd name="T11" fmla="*/ 8 h 8"/>
                    <a:gd name="T12" fmla="*/ 8 w 36"/>
                    <a:gd name="T13" fmla="*/ 4 h 8"/>
                    <a:gd name="T14" fmla="*/ 18 w 36"/>
                    <a:gd name="T15" fmla="*/ 2 h 8"/>
                    <a:gd name="T16" fmla="*/ 36 w 36"/>
                    <a:gd name="T17" fmla="*/ 0 h 8"/>
                    <a:gd name="T18" fmla="*/ 36 w 36"/>
                    <a:gd name="T1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" h="8">
                      <a:moveTo>
                        <a:pt x="36" y="0"/>
                      </a:moveTo>
                      <a:lnTo>
                        <a:pt x="36" y="0"/>
                      </a:lnTo>
                      <a:lnTo>
                        <a:pt x="28" y="4"/>
                      </a:lnTo>
                      <a:lnTo>
                        <a:pt x="22" y="6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8" y="4"/>
                      </a:lnTo>
                      <a:lnTo>
                        <a:pt x="18" y="2"/>
                      </a:lnTo>
                      <a:lnTo>
                        <a:pt x="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0" name="Freeform 266"/>
                <p:cNvSpPr>
                  <a:spLocks/>
                </p:cNvSpPr>
                <p:nvPr userDrawn="1"/>
              </p:nvSpPr>
              <p:spPr bwMode="auto">
                <a:xfrm>
                  <a:off x="4011" y="250"/>
                  <a:ext cx="75" cy="41"/>
                </a:xfrm>
                <a:custGeom>
                  <a:avLst/>
                  <a:gdLst>
                    <a:gd name="T0" fmla="*/ 0 w 286"/>
                    <a:gd name="T1" fmla="*/ 0 h 158"/>
                    <a:gd name="T2" fmla="*/ 16 w 286"/>
                    <a:gd name="T3" fmla="*/ 2 h 158"/>
                    <a:gd name="T4" fmla="*/ 46 w 286"/>
                    <a:gd name="T5" fmla="*/ 18 h 158"/>
                    <a:gd name="T6" fmla="*/ 58 w 286"/>
                    <a:gd name="T7" fmla="*/ 30 h 158"/>
                    <a:gd name="T8" fmla="*/ 74 w 286"/>
                    <a:gd name="T9" fmla="*/ 40 h 158"/>
                    <a:gd name="T10" fmla="*/ 90 w 286"/>
                    <a:gd name="T11" fmla="*/ 48 h 158"/>
                    <a:gd name="T12" fmla="*/ 100 w 286"/>
                    <a:gd name="T13" fmla="*/ 60 h 158"/>
                    <a:gd name="T14" fmla="*/ 98 w 286"/>
                    <a:gd name="T15" fmla="*/ 60 h 158"/>
                    <a:gd name="T16" fmla="*/ 128 w 286"/>
                    <a:gd name="T17" fmla="*/ 74 h 158"/>
                    <a:gd name="T18" fmla="*/ 146 w 286"/>
                    <a:gd name="T19" fmla="*/ 88 h 158"/>
                    <a:gd name="T20" fmla="*/ 148 w 286"/>
                    <a:gd name="T21" fmla="*/ 92 h 158"/>
                    <a:gd name="T22" fmla="*/ 158 w 286"/>
                    <a:gd name="T23" fmla="*/ 92 h 158"/>
                    <a:gd name="T24" fmla="*/ 172 w 286"/>
                    <a:gd name="T25" fmla="*/ 102 h 158"/>
                    <a:gd name="T26" fmla="*/ 218 w 286"/>
                    <a:gd name="T27" fmla="*/ 126 h 158"/>
                    <a:gd name="T28" fmla="*/ 286 w 286"/>
                    <a:gd name="T29" fmla="*/ 150 h 158"/>
                    <a:gd name="T30" fmla="*/ 282 w 286"/>
                    <a:gd name="T31" fmla="*/ 154 h 158"/>
                    <a:gd name="T32" fmla="*/ 272 w 286"/>
                    <a:gd name="T33" fmla="*/ 158 h 158"/>
                    <a:gd name="T34" fmla="*/ 250 w 286"/>
                    <a:gd name="T35" fmla="*/ 154 h 158"/>
                    <a:gd name="T36" fmla="*/ 238 w 286"/>
                    <a:gd name="T37" fmla="*/ 146 h 158"/>
                    <a:gd name="T38" fmla="*/ 238 w 286"/>
                    <a:gd name="T39" fmla="*/ 148 h 158"/>
                    <a:gd name="T40" fmla="*/ 240 w 286"/>
                    <a:gd name="T41" fmla="*/ 150 h 158"/>
                    <a:gd name="T42" fmla="*/ 230 w 286"/>
                    <a:gd name="T43" fmla="*/ 150 h 158"/>
                    <a:gd name="T44" fmla="*/ 222 w 286"/>
                    <a:gd name="T45" fmla="*/ 144 h 158"/>
                    <a:gd name="T46" fmla="*/ 224 w 286"/>
                    <a:gd name="T47" fmla="*/ 142 h 158"/>
                    <a:gd name="T48" fmla="*/ 218 w 286"/>
                    <a:gd name="T49" fmla="*/ 144 h 158"/>
                    <a:gd name="T50" fmla="*/ 212 w 286"/>
                    <a:gd name="T51" fmla="*/ 144 h 158"/>
                    <a:gd name="T52" fmla="*/ 188 w 286"/>
                    <a:gd name="T53" fmla="*/ 132 h 158"/>
                    <a:gd name="T54" fmla="*/ 186 w 286"/>
                    <a:gd name="T55" fmla="*/ 128 h 158"/>
                    <a:gd name="T56" fmla="*/ 188 w 286"/>
                    <a:gd name="T57" fmla="*/ 126 h 158"/>
                    <a:gd name="T58" fmla="*/ 168 w 286"/>
                    <a:gd name="T59" fmla="*/ 116 h 158"/>
                    <a:gd name="T60" fmla="*/ 136 w 286"/>
                    <a:gd name="T61" fmla="*/ 94 h 158"/>
                    <a:gd name="T62" fmla="*/ 120 w 286"/>
                    <a:gd name="T63" fmla="*/ 86 h 158"/>
                    <a:gd name="T64" fmla="*/ 96 w 286"/>
                    <a:gd name="T65" fmla="*/ 70 h 158"/>
                    <a:gd name="T66" fmla="*/ 46 w 286"/>
                    <a:gd name="T67" fmla="*/ 40 h 158"/>
                    <a:gd name="T68" fmla="*/ 22 w 286"/>
                    <a:gd name="T69" fmla="*/ 22 h 158"/>
                    <a:gd name="T70" fmla="*/ 24 w 286"/>
                    <a:gd name="T71" fmla="*/ 14 h 158"/>
                    <a:gd name="T72" fmla="*/ 18 w 286"/>
                    <a:gd name="T73" fmla="*/ 10 h 158"/>
                    <a:gd name="T74" fmla="*/ 0 w 286"/>
                    <a:gd name="T75" fmla="*/ 0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86" h="15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16" y="2"/>
                      </a:lnTo>
                      <a:lnTo>
                        <a:pt x="32" y="8"/>
                      </a:lnTo>
                      <a:lnTo>
                        <a:pt x="46" y="18"/>
                      </a:lnTo>
                      <a:lnTo>
                        <a:pt x="58" y="30"/>
                      </a:lnTo>
                      <a:lnTo>
                        <a:pt x="58" y="30"/>
                      </a:lnTo>
                      <a:lnTo>
                        <a:pt x="66" y="36"/>
                      </a:lnTo>
                      <a:lnTo>
                        <a:pt x="74" y="40"/>
                      </a:lnTo>
                      <a:lnTo>
                        <a:pt x="90" y="48"/>
                      </a:lnTo>
                      <a:lnTo>
                        <a:pt x="90" y="48"/>
                      </a:lnTo>
                      <a:lnTo>
                        <a:pt x="98" y="56"/>
                      </a:lnTo>
                      <a:lnTo>
                        <a:pt x="100" y="60"/>
                      </a:lnTo>
                      <a:lnTo>
                        <a:pt x="100" y="60"/>
                      </a:lnTo>
                      <a:lnTo>
                        <a:pt x="98" y="60"/>
                      </a:lnTo>
                      <a:lnTo>
                        <a:pt x="98" y="60"/>
                      </a:lnTo>
                      <a:lnTo>
                        <a:pt x="128" y="74"/>
                      </a:lnTo>
                      <a:lnTo>
                        <a:pt x="140" y="82"/>
                      </a:lnTo>
                      <a:lnTo>
                        <a:pt x="146" y="88"/>
                      </a:lnTo>
                      <a:lnTo>
                        <a:pt x="148" y="92"/>
                      </a:lnTo>
                      <a:lnTo>
                        <a:pt x="148" y="92"/>
                      </a:lnTo>
                      <a:lnTo>
                        <a:pt x="154" y="92"/>
                      </a:lnTo>
                      <a:lnTo>
                        <a:pt x="158" y="92"/>
                      </a:lnTo>
                      <a:lnTo>
                        <a:pt x="158" y="92"/>
                      </a:lnTo>
                      <a:lnTo>
                        <a:pt x="172" y="102"/>
                      </a:lnTo>
                      <a:lnTo>
                        <a:pt x="186" y="112"/>
                      </a:lnTo>
                      <a:lnTo>
                        <a:pt x="218" y="126"/>
                      </a:lnTo>
                      <a:lnTo>
                        <a:pt x="252" y="140"/>
                      </a:lnTo>
                      <a:lnTo>
                        <a:pt x="286" y="150"/>
                      </a:lnTo>
                      <a:lnTo>
                        <a:pt x="286" y="150"/>
                      </a:lnTo>
                      <a:lnTo>
                        <a:pt x="282" y="154"/>
                      </a:lnTo>
                      <a:lnTo>
                        <a:pt x="278" y="156"/>
                      </a:lnTo>
                      <a:lnTo>
                        <a:pt x="272" y="158"/>
                      </a:lnTo>
                      <a:lnTo>
                        <a:pt x="264" y="158"/>
                      </a:lnTo>
                      <a:lnTo>
                        <a:pt x="250" y="154"/>
                      </a:lnTo>
                      <a:lnTo>
                        <a:pt x="238" y="146"/>
                      </a:lnTo>
                      <a:lnTo>
                        <a:pt x="238" y="146"/>
                      </a:lnTo>
                      <a:lnTo>
                        <a:pt x="238" y="148"/>
                      </a:lnTo>
                      <a:lnTo>
                        <a:pt x="238" y="148"/>
                      </a:lnTo>
                      <a:lnTo>
                        <a:pt x="240" y="150"/>
                      </a:lnTo>
                      <a:lnTo>
                        <a:pt x="240" y="150"/>
                      </a:lnTo>
                      <a:lnTo>
                        <a:pt x="236" y="150"/>
                      </a:lnTo>
                      <a:lnTo>
                        <a:pt x="230" y="150"/>
                      </a:lnTo>
                      <a:lnTo>
                        <a:pt x="224" y="146"/>
                      </a:lnTo>
                      <a:lnTo>
                        <a:pt x="222" y="144"/>
                      </a:lnTo>
                      <a:lnTo>
                        <a:pt x="224" y="142"/>
                      </a:lnTo>
                      <a:lnTo>
                        <a:pt x="224" y="142"/>
                      </a:lnTo>
                      <a:lnTo>
                        <a:pt x="220" y="142"/>
                      </a:lnTo>
                      <a:lnTo>
                        <a:pt x="218" y="144"/>
                      </a:lnTo>
                      <a:lnTo>
                        <a:pt x="212" y="144"/>
                      </a:lnTo>
                      <a:lnTo>
                        <a:pt x="212" y="144"/>
                      </a:lnTo>
                      <a:lnTo>
                        <a:pt x="200" y="138"/>
                      </a:lnTo>
                      <a:lnTo>
                        <a:pt x="188" y="132"/>
                      </a:lnTo>
                      <a:lnTo>
                        <a:pt x="188" y="132"/>
                      </a:lnTo>
                      <a:lnTo>
                        <a:pt x="186" y="128"/>
                      </a:lnTo>
                      <a:lnTo>
                        <a:pt x="188" y="126"/>
                      </a:lnTo>
                      <a:lnTo>
                        <a:pt x="188" y="126"/>
                      </a:lnTo>
                      <a:lnTo>
                        <a:pt x="178" y="122"/>
                      </a:lnTo>
                      <a:lnTo>
                        <a:pt x="168" y="116"/>
                      </a:lnTo>
                      <a:lnTo>
                        <a:pt x="152" y="104"/>
                      </a:lnTo>
                      <a:lnTo>
                        <a:pt x="136" y="94"/>
                      </a:lnTo>
                      <a:lnTo>
                        <a:pt x="128" y="90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96" y="70"/>
                      </a:lnTo>
                      <a:lnTo>
                        <a:pt x="72" y="54"/>
                      </a:lnTo>
                      <a:lnTo>
                        <a:pt x="46" y="40"/>
                      </a:lnTo>
                      <a:lnTo>
                        <a:pt x="22" y="22"/>
                      </a:lnTo>
                      <a:lnTo>
                        <a:pt x="22" y="22"/>
                      </a:lnTo>
                      <a:lnTo>
                        <a:pt x="24" y="18"/>
                      </a:lnTo>
                      <a:lnTo>
                        <a:pt x="24" y="14"/>
                      </a:lnTo>
                      <a:lnTo>
                        <a:pt x="22" y="12"/>
                      </a:lnTo>
                      <a:lnTo>
                        <a:pt x="18" y="10"/>
                      </a:lnTo>
                      <a:lnTo>
                        <a:pt x="8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1" name="Freeform 267"/>
                <p:cNvSpPr>
                  <a:spLocks/>
                </p:cNvSpPr>
                <p:nvPr userDrawn="1"/>
              </p:nvSpPr>
              <p:spPr bwMode="auto">
                <a:xfrm>
                  <a:off x="3750" y="289"/>
                  <a:ext cx="18" cy="6"/>
                </a:xfrm>
                <a:custGeom>
                  <a:avLst/>
                  <a:gdLst>
                    <a:gd name="T0" fmla="*/ 68 w 68"/>
                    <a:gd name="T1" fmla="*/ 10 h 24"/>
                    <a:gd name="T2" fmla="*/ 68 w 68"/>
                    <a:gd name="T3" fmla="*/ 10 h 24"/>
                    <a:gd name="T4" fmla="*/ 66 w 68"/>
                    <a:gd name="T5" fmla="*/ 14 h 24"/>
                    <a:gd name="T6" fmla="*/ 62 w 68"/>
                    <a:gd name="T7" fmla="*/ 20 h 24"/>
                    <a:gd name="T8" fmla="*/ 56 w 68"/>
                    <a:gd name="T9" fmla="*/ 24 h 24"/>
                    <a:gd name="T10" fmla="*/ 52 w 68"/>
                    <a:gd name="T11" fmla="*/ 24 h 24"/>
                    <a:gd name="T12" fmla="*/ 48 w 68"/>
                    <a:gd name="T13" fmla="*/ 22 h 24"/>
                    <a:gd name="T14" fmla="*/ 48 w 68"/>
                    <a:gd name="T15" fmla="*/ 22 h 24"/>
                    <a:gd name="T16" fmla="*/ 48 w 68"/>
                    <a:gd name="T17" fmla="*/ 18 h 24"/>
                    <a:gd name="T18" fmla="*/ 50 w 68"/>
                    <a:gd name="T19" fmla="*/ 16 h 24"/>
                    <a:gd name="T20" fmla="*/ 54 w 68"/>
                    <a:gd name="T21" fmla="*/ 14 h 24"/>
                    <a:gd name="T22" fmla="*/ 56 w 68"/>
                    <a:gd name="T23" fmla="*/ 12 h 24"/>
                    <a:gd name="T24" fmla="*/ 56 w 68"/>
                    <a:gd name="T25" fmla="*/ 12 h 24"/>
                    <a:gd name="T26" fmla="*/ 42 w 68"/>
                    <a:gd name="T27" fmla="*/ 16 h 24"/>
                    <a:gd name="T28" fmla="*/ 28 w 68"/>
                    <a:gd name="T29" fmla="*/ 22 h 24"/>
                    <a:gd name="T30" fmla="*/ 20 w 68"/>
                    <a:gd name="T31" fmla="*/ 24 h 24"/>
                    <a:gd name="T32" fmla="*/ 14 w 68"/>
                    <a:gd name="T33" fmla="*/ 24 h 24"/>
                    <a:gd name="T34" fmla="*/ 6 w 68"/>
                    <a:gd name="T35" fmla="*/ 24 h 24"/>
                    <a:gd name="T36" fmla="*/ 0 w 68"/>
                    <a:gd name="T37" fmla="*/ 20 h 24"/>
                    <a:gd name="T38" fmla="*/ 0 w 68"/>
                    <a:gd name="T39" fmla="*/ 20 h 24"/>
                    <a:gd name="T40" fmla="*/ 6 w 68"/>
                    <a:gd name="T41" fmla="*/ 14 h 24"/>
                    <a:gd name="T42" fmla="*/ 14 w 68"/>
                    <a:gd name="T43" fmla="*/ 10 h 24"/>
                    <a:gd name="T44" fmla="*/ 32 w 68"/>
                    <a:gd name="T45" fmla="*/ 4 h 24"/>
                    <a:gd name="T46" fmla="*/ 52 w 68"/>
                    <a:gd name="T47" fmla="*/ 2 h 24"/>
                    <a:gd name="T48" fmla="*/ 68 w 68"/>
                    <a:gd name="T49" fmla="*/ 0 h 24"/>
                    <a:gd name="T50" fmla="*/ 68 w 68"/>
                    <a:gd name="T51" fmla="*/ 0 h 24"/>
                    <a:gd name="T52" fmla="*/ 68 w 68"/>
                    <a:gd name="T53" fmla="*/ 2 h 24"/>
                    <a:gd name="T54" fmla="*/ 66 w 68"/>
                    <a:gd name="T55" fmla="*/ 6 h 24"/>
                    <a:gd name="T56" fmla="*/ 62 w 68"/>
                    <a:gd name="T57" fmla="*/ 10 h 24"/>
                    <a:gd name="T58" fmla="*/ 58 w 68"/>
                    <a:gd name="T59" fmla="*/ 10 h 24"/>
                    <a:gd name="T60" fmla="*/ 58 w 68"/>
                    <a:gd name="T61" fmla="*/ 10 h 24"/>
                    <a:gd name="T62" fmla="*/ 58 w 68"/>
                    <a:gd name="T63" fmla="*/ 12 h 24"/>
                    <a:gd name="T64" fmla="*/ 62 w 68"/>
                    <a:gd name="T65" fmla="*/ 12 h 24"/>
                    <a:gd name="T66" fmla="*/ 66 w 68"/>
                    <a:gd name="T67" fmla="*/ 12 h 24"/>
                    <a:gd name="T68" fmla="*/ 68 w 68"/>
                    <a:gd name="T69" fmla="*/ 10 h 24"/>
                    <a:gd name="T70" fmla="*/ 68 w 68"/>
                    <a:gd name="T71" fmla="*/ 1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8" h="24">
                      <a:moveTo>
                        <a:pt x="68" y="10"/>
                      </a:moveTo>
                      <a:lnTo>
                        <a:pt x="68" y="10"/>
                      </a:lnTo>
                      <a:lnTo>
                        <a:pt x="66" y="14"/>
                      </a:lnTo>
                      <a:lnTo>
                        <a:pt x="62" y="20"/>
                      </a:lnTo>
                      <a:lnTo>
                        <a:pt x="56" y="24"/>
                      </a:lnTo>
                      <a:lnTo>
                        <a:pt x="52" y="24"/>
                      </a:lnTo>
                      <a:lnTo>
                        <a:pt x="48" y="22"/>
                      </a:lnTo>
                      <a:lnTo>
                        <a:pt x="48" y="22"/>
                      </a:lnTo>
                      <a:lnTo>
                        <a:pt x="48" y="18"/>
                      </a:lnTo>
                      <a:lnTo>
                        <a:pt x="50" y="16"/>
                      </a:lnTo>
                      <a:lnTo>
                        <a:pt x="54" y="14"/>
                      </a:lnTo>
                      <a:lnTo>
                        <a:pt x="56" y="12"/>
                      </a:lnTo>
                      <a:lnTo>
                        <a:pt x="56" y="12"/>
                      </a:lnTo>
                      <a:lnTo>
                        <a:pt x="42" y="16"/>
                      </a:lnTo>
                      <a:lnTo>
                        <a:pt x="28" y="22"/>
                      </a:lnTo>
                      <a:lnTo>
                        <a:pt x="20" y="24"/>
                      </a:lnTo>
                      <a:lnTo>
                        <a:pt x="14" y="24"/>
                      </a:lnTo>
                      <a:lnTo>
                        <a:pt x="6" y="24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6" y="14"/>
                      </a:lnTo>
                      <a:lnTo>
                        <a:pt x="14" y="10"/>
                      </a:lnTo>
                      <a:lnTo>
                        <a:pt x="32" y="4"/>
                      </a:lnTo>
                      <a:lnTo>
                        <a:pt x="52" y="2"/>
                      </a:lnTo>
                      <a:lnTo>
                        <a:pt x="68" y="0"/>
                      </a:lnTo>
                      <a:lnTo>
                        <a:pt x="68" y="0"/>
                      </a:lnTo>
                      <a:lnTo>
                        <a:pt x="68" y="2"/>
                      </a:lnTo>
                      <a:lnTo>
                        <a:pt x="66" y="6"/>
                      </a:lnTo>
                      <a:lnTo>
                        <a:pt x="62" y="10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12"/>
                      </a:lnTo>
                      <a:lnTo>
                        <a:pt x="62" y="12"/>
                      </a:lnTo>
                      <a:lnTo>
                        <a:pt x="66" y="12"/>
                      </a:lnTo>
                      <a:lnTo>
                        <a:pt x="68" y="10"/>
                      </a:lnTo>
                      <a:lnTo>
                        <a:pt x="68" y="1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2" name="Freeform 268"/>
                <p:cNvSpPr>
                  <a:spLocks/>
                </p:cNvSpPr>
                <p:nvPr userDrawn="1"/>
              </p:nvSpPr>
              <p:spPr bwMode="auto">
                <a:xfrm>
                  <a:off x="3669" y="289"/>
                  <a:ext cx="47" cy="20"/>
                </a:xfrm>
                <a:custGeom>
                  <a:avLst/>
                  <a:gdLst>
                    <a:gd name="T0" fmla="*/ 142 w 180"/>
                    <a:gd name="T1" fmla="*/ 12 h 76"/>
                    <a:gd name="T2" fmla="*/ 148 w 180"/>
                    <a:gd name="T3" fmla="*/ 14 h 76"/>
                    <a:gd name="T4" fmla="*/ 134 w 180"/>
                    <a:gd name="T5" fmla="*/ 28 h 76"/>
                    <a:gd name="T6" fmla="*/ 112 w 180"/>
                    <a:gd name="T7" fmla="*/ 48 h 76"/>
                    <a:gd name="T8" fmla="*/ 94 w 180"/>
                    <a:gd name="T9" fmla="*/ 56 h 76"/>
                    <a:gd name="T10" fmla="*/ 82 w 180"/>
                    <a:gd name="T11" fmla="*/ 56 h 76"/>
                    <a:gd name="T12" fmla="*/ 90 w 180"/>
                    <a:gd name="T13" fmla="*/ 62 h 76"/>
                    <a:gd name="T14" fmla="*/ 90 w 180"/>
                    <a:gd name="T15" fmla="*/ 62 h 76"/>
                    <a:gd name="T16" fmla="*/ 92 w 180"/>
                    <a:gd name="T17" fmla="*/ 66 h 76"/>
                    <a:gd name="T18" fmla="*/ 82 w 180"/>
                    <a:gd name="T19" fmla="*/ 72 h 76"/>
                    <a:gd name="T20" fmla="*/ 80 w 180"/>
                    <a:gd name="T21" fmla="*/ 76 h 76"/>
                    <a:gd name="T22" fmla="*/ 66 w 180"/>
                    <a:gd name="T23" fmla="*/ 74 h 76"/>
                    <a:gd name="T24" fmla="*/ 52 w 180"/>
                    <a:gd name="T25" fmla="*/ 76 h 76"/>
                    <a:gd name="T26" fmla="*/ 58 w 180"/>
                    <a:gd name="T27" fmla="*/ 68 h 76"/>
                    <a:gd name="T28" fmla="*/ 58 w 180"/>
                    <a:gd name="T29" fmla="*/ 62 h 76"/>
                    <a:gd name="T30" fmla="*/ 56 w 180"/>
                    <a:gd name="T31" fmla="*/ 62 h 76"/>
                    <a:gd name="T32" fmla="*/ 64 w 180"/>
                    <a:gd name="T33" fmla="*/ 58 h 76"/>
                    <a:gd name="T34" fmla="*/ 74 w 180"/>
                    <a:gd name="T35" fmla="*/ 56 h 76"/>
                    <a:gd name="T36" fmla="*/ 70 w 180"/>
                    <a:gd name="T37" fmla="*/ 52 h 76"/>
                    <a:gd name="T38" fmla="*/ 74 w 180"/>
                    <a:gd name="T39" fmla="*/ 46 h 76"/>
                    <a:gd name="T40" fmla="*/ 38 w 180"/>
                    <a:gd name="T41" fmla="*/ 52 h 76"/>
                    <a:gd name="T42" fmla="*/ 0 w 180"/>
                    <a:gd name="T43" fmla="*/ 54 h 76"/>
                    <a:gd name="T44" fmla="*/ 6 w 180"/>
                    <a:gd name="T45" fmla="*/ 48 h 76"/>
                    <a:gd name="T46" fmla="*/ 34 w 180"/>
                    <a:gd name="T47" fmla="*/ 40 h 76"/>
                    <a:gd name="T48" fmla="*/ 34 w 180"/>
                    <a:gd name="T49" fmla="*/ 38 h 76"/>
                    <a:gd name="T50" fmla="*/ 28 w 180"/>
                    <a:gd name="T51" fmla="*/ 36 h 76"/>
                    <a:gd name="T52" fmla="*/ 28 w 180"/>
                    <a:gd name="T53" fmla="*/ 32 h 76"/>
                    <a:gd name="T54" fmla="*/ 24 w 180"/>
                    <a:gd name="T55" fmla="*/ 32 h 76"/>
                    <a:gd name="T56" fmla="*/ 20 w 180"/>
                    <a:gd name="T57" fmla="*/ 34 h 76"/>
                    <a:gd name="T58" fmla="*/ 18 w 180"/>
                    <a:gd name="T59" fmla="*/ 34 h 76"/>
                    <a:gd name="T60" fmla="*/ 24 w 180"/>
                    <a:gd name="T61" fmla="*/ 30 h 76"/>
                    <a:gd name="T62" fmla="*/ 48 w 180"/>
                    <a:gd name="T63" fmla="*/ 28 h 76"/>
                    <a:gd name="T64" fmla="*/ 56 w 180"/>
                    <a:gd name="T65" fmla="*/ 30 h 76"/>
                    <a:gd name="T66" fmla="*/ 116 w 180"/>
                    <a:gd name="T67" fmla="*/ 10 h 76"/>
                    <a:gd name="T68" fmla="*/ 180 w 180"/>
                    <a:gd name="T69" fmla="*/ 0 h 76"/>
                    <a:gd name="T70" fmla="*/ 174 w 180"/>
                    <a:gd name="T71" fmla="*/ 4 h 76"/>
                    <a:gd name="T72" fmla="*/ 156 w 180"/>
                    <a:gd name="T73" fmla="*/ 12 h 76"/>
                    <a:gd name="T74" fmla="*/ 156 w 180"/>
                    <a:gd name="T75" fmla="*/ 10 h 76"/>
                    <a:gd name="T76" fmla="*/ 148 w 180"/>
                    <a:gd name="T77" fmla="*/ 10 h 76"/>
                    <a:gd name="T78" fmla="*/ 142 w 180"/>
                    <a:gd name="T79" fmla="*/ 1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80" h="76">
                      <a:moveTo>
                        <a:pt x="142" y="12"/>
                      </a:moveTo>
                      <a:lnTo>
                        <a:pt x="142" y="12"/>
                      </a:lnTo>
                      <a:lnTo>
                        <a:pt x="144" y="14"/>
                      </a:lnTo>
                      <a:lnTo>
                        <a:pt x="148" y="14"/>
                      </a:lnTo>
                      <a:lnTo>
                        <a:pt x="148" y="14"/>
                      </a:lnTo>
                      <a:lnTo>
                        <a:pt x="134" y="28"/>
                      </a:lnTo>
                      <a:lnTo>
                        <a:pt x="120" y="42"/>
                      </a:lnTo>
                      <a:lnTo>
                        <a:pt x="112" y="48"/>
                      </a:lnTo>
                      <a:lnTo>
                        <a:pt x="104" y="52"/>
                      </a:lnTo>
                      <a:lnTo>
                        <a:pt x="94" y="56"/>
                      </a:lnTo>
                      <a:lnTo>
                        <a:pt x="82" y="56"/>
                      </a:lnTo>
                      <a:lnTo>
                        <a:pt x="82" y="56"/>
                      </a:lnTo>
                      <a:lnTo>
                        <a:pt x="86" y="62"/>
                      </a:lnTo>
                      <a:lnTo>
                        <a:pt x="90" y="62"/>
                      </a:lnTo>
                      <a:lnTo>
                        <a:pt x="90" y="62"/>
                      </a:lnTo>
                      <a:lnTo>
                        <a:pt x="90" y="62"/>
                      </a:lnTo>
                      <a:lnTo>
                        <a:pt x="92" y="64"/>
                      </a:lnTo>
                      <a:lnTo>
                        <a:pt x="92" y="66"/>
                      </a:lnTo>
                      <a:lnTo>
                        <a:pt x="88" y="68"/>
                      </a:lnTo>
                      <a:lnTo>
                        <a:pt x="82" y="72"/>
                      </a:lnTo>
                      <a:lnTo>
                        <a:pt x="80" y="76"/>
                      </a:lnTo>
                      <a:lnTo>
                        <a:pt x="80" y="76"/>
                      </a:lnTo>
                      <a:lnTo>
                        <a:pt x="72" y="74"/>
                      </a:lnTo>
                      <a:lnTo>
                        <a:pt x="66" y="74"/>
                      </a:lnTo>
                      <a:lnTo>
                        <a:pt x="60" y="76"/>
                      </a:lnTo>
                      <a:lnTo>
                        <a:pt x="52" y="76"/>
                      </a:lnTo>
                      <a:lnTo>
                        <a:pt x="52" y="76"/>
                      </a:lnTo>
                      <a:lnTo>
                        <a:pt x="58" y="68"/>
                      </a:lnTo>
                      <a:lnTo>
                        <a:pt x="60" y="64"/>
                      </a:lnTo>
                      <a:lnTo>
                        <a:pt x="58" y="62"/>
                      </a:lnTo>
                      <a:lnTo>
                        <a:pt x="56" y="62"/>
                      </a:lnTo>
                      <a:lnTo>
                        <a:pt x="56" y="62"/>
                      </a:lnTo>
                      <a:lnTo>
                        <a:pt x="60" y="58"/>
                      </a:lnTo>
                      <a:lnTo>
                        <a:pt x="64" y="58"/>
                      </a:lnTo>
                      <a:lnTo>
                        <a:pt x="70" y="58"/>
                      </a:lnTo>
                      <a:lnTo>
                        <a:pt x="74" y="56"/>
                      </a:lnTo>
                      <a:lnTo>
                        <a:pt x="74" y="56"/>
                      </a:lnTo>
                      <a:lnTo>
                        <a:pt x="70" y="52"/>
                      </a:lnTo>
                      <a:lnTo>
                        <a:pt x="74" y="46"/>
                      </a:lnTo>
                      <a:lnTo>
                        <a:pt x="74" y="46"/>
                      </a:lnTo>
                      <a:lnTo>
                        <a:pt x="56" y="50"/>
                      </a:lnTo>
                      <a:lnTo>
                        <a:pt x="38" y="52"/>
                      </a:lnTo>
                      <a:lnTo>
                        <a:pt x="0" y="54"/>
                      </a:lnTo>
                      <a:lnTo>
                        <a:pt x="0" y="54"/>
                      </a:lnTo>
                      <a:lnTo>
                        <a:pt x="4" y="50"/>
                      </a:lnTo>
                      <a:lnTo>
                        <a:pt x="6" y="48"/>
                      </a:lnTo>
                      <a:lnTo>
                        <a:pt x="14" y="46"/>
                      </a:lnTo>
                      <a:lnTo>
                        <a:pt x="34" y="40"/>
                      </a:lnTo>
                      <a:lnTo>
                        <a:pt x="34" y="40"/>
                      </a:lnTo>
                      <a:lnTo>
                        <a:pt x="34" y="38"/>
                      </a:lnTo>
                      <a:lnTo>
                        <a:pt x="32" y="38"/>
                      </a:lnTo>
                      <a:lnTo>
                        <a:pt x="28" y="36"/>
                      </a:lnTo>
                      <a:lnTo>
                        <a:pt x="26" y="36"/>
                      </a:lnTo>
                      <a:lnTo>
                        <a:pt x="28" y="32"/>
                      </a:lnTo>
                      <a:lnTo>
                        <a:pt x="28" y="32"/>
                      </a:lnTo>
                      <a:lnTo>
                        <a:pt x="24" y="32"/>
                      </a:lnTo>
                      <a:lnTo>
                        <a:pt x="22" y="34"/>
                      </a:lnTo>
                      <a:lnTo>
                        <a:pt x="20" y="34"/>
                      </a:lnTo>
                      <a:lnTo>
                        <a:pt x="18" y="34"/>
                      </a:lnTo>
                      <a:lnTo>
                        <a:pt x="18" y="34"/>
                      </a:lnTo>
                      <a:lnTo>
                        <a:pt x="20" y="32"/>
                      </a:lnTo>
                      <a:lnTo>
                        <a:pt x="24" y="30"/>
                      </a:lnTo>
                      <a:lnTo>
                        <a:pt x="36" y="28"/>
                      </a:lnTo>
                      <a:lnTo>
                        <a:pt x="48" y="28"/>
                      </a:lnTo>
                      <a:lnTo>
                        <a:pt x="56" y="30"/>
                      </a:lnTo>
                      <a:lnTo>
                        <a:pt x="56" y="30"/>
                      </a:lnTo>
                      <a:lnTo>
                        <a:pt x="84" y="18"/>
                      </a:lnTo>
                      <a:lnTo>
                        <a:pt x="116" y="10"/>
                      </a:lnTo>
                      <a:lnTo>
                        <a:pt x="148" y="4"/>
                      </a:lnTo>
                      <a:lnTo>
                        <a:pt x="180" y="0"/>
                      </a:lnTo>
                      <a:lnTo>
                        <a:pt x="180" y="0"/>
                      </a:lnTo>
                      <a:lnTo>
                        <a:pt x="174" y="4"/>
                      </a:lnTo>
                      <a:lnTo>
                        <a:pt x="168" y="6"/>
                      </a:lnTo>
                      <a:lnTo>
                        <a:pt x="156" y="12"/>
                      </a:lnTo>
                      <a:lnTo>
                        <a:pt x="156" y="12"/>
                      </a:lnTo>
                      <a:lnTo>
                        <a:pt x="156" y="10"/>
                      </a:lnTo>
                      <a:lnTo>
                        <a:pt x="154" y="8"/>
                      </a:lnTo>
                      <a:lnTo>
                        <a:pt x="148" y="10"/>
                      </a:lnTo>
                      <a:lnTo>
                        <a:pt x="142" y="12"/>
                      </a:lnTo>
                      <a:lnTo>
                        <a:pt x="142" y="1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3" name="Freeform 269"/>
                <p:cNvSpPr>
                  <a:spLocks/>
                </p:cNvSpPr>
                <p:nvPr userDrawn="1"/>
              </p:nvSpPr>
              <p:spPr bwMode="auto">
                <a:xfrm>
                  <a:off x="3904" y="297"/>
                  <a:ext cx="4" cy="6"/>
                </a:xfrm>
                <a:custGeom>
                  <a:avLst/>
                  <a:gdLst>
                    <a:gd name="T0" fmla="*/ 4 w 16"/>
                    <a:gd name="T1" fmla="*/ 10 h 20"/>
                    <a:gd name="T2" fmla="*/ 4 w 16"/>
                    <a:gd name="T3" fmla="*/ 10 h 20"/>
                    <a:gd name="T4" fmla="*/ 8 w 16"/>
                    <a:gd name="T5" fmla="*/ 12 h 20"/>
                    <a:gd name="T6" fmla="*/ 12 w 16"/>
                    <a:gd name="T7" fmla="*/ 14 h 20"/>
                    <a:gd name="T8" fmla="*/ 14 w 16"/>
                    <a:gd name="T9" fmla="*/ 16 h 20"/>
                    <a:gd name="T10" fmla="*/ 16 w 16"/>
                    <a:gd name="T11" fmla="*/ 20 h 20"/>
                    <a:gd name="T12" fmla="*/ 16 w 16"/>
                    <a:gd name="T13" fmla="*/ 20 h 20"/>
                    <a:gd name="T14" fmla="*/ 12 w 16"/>
                    <a:gd name="T15" fmla="*/ 18 h 20"/>
                    <a:gd name="T16" fmla="*/ 8 w 16"/>
                    <a:gd name="T17" fmla="*/ 16 h 20"/>
                    <a:gd name="T18" fmla="*/ 4 w 16"/>
                    <a:gd name="T19" fmla="*/ 16 h 20"/>
                    <a:gd name="T20" fmla="*/ 0 w 16"/>
                    <a:gd name="T21" fmla="*/ 12 h 20"/>
                    <a:gd name="T22" fmla="*/ 0 w 16"/>
                    <a:gd name="T23" fmla="*/ 12 h 20"/>
                    <a:gd name="T24" fmla="*/ 2 w 16"/>
                    <a:gd name="T25" fmla="*/ 0 h 20"/>
                    <a:gd name="T26" fmla="*/ 4 w 16"/>
                    <a:gd name="T27" fmla="*/ 10 h 20"/>
                    <a:gd name="T28" fmla="*/ 4 w 16"/>
                    <a:gd name="T2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6" h="20">
                      <a:moveTo>
                        <a:pt x="4" y="10"/>
                      </a:moveTo>
                      <a:lnTo>
                        <a:pt x="4" y="10"/>
                      </a:lnTo>
                      <a:lnTo>
                        <a:pt x="8" y="12"/>
                      </a:lnTo>
                      <a:lnTo>
                        <a:pt x="12" y="14"/>
                      </a:lnTo>
                      <a:lnTo>
                        <a:pt x="14" y="16"/>
                      </a:lnTo>
                      <a:lnTo>
                        <a:pt x="16" y="20"/>
                      </a:lnTo>
                      <a:lnTo>
                        <a:pt x="16" y="20"/>
                      </a:lnTo>
                      <a:lnTo>
                        <a:pt x="12" y="18"/>
                      </a:lnTo>
                      <a:lnTo>
                        <a:pt x="8" y="16"/>
                      </a:lnTo>
                      <a:lnTo>
                        <a:pt x="4" y="1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" y="0"/>
                      </a:lnTo>
                      <a:lnTo>
                        <a:pt x="4" y="10"/>
                      </a:lnTo>
                      <a:lnTo>
                        <a:pt x="4" y="1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4" name="Freeform 270"/>
                <p:cNvSpPr>
                  <a:spLocks/>
                </p:cNvSpPr>
                <p:nvPr userDrawn="1"/>
              </p:nvSpPr>
              <p:spPr bwMode="auto">
                <a:xfrm>
                  <a:off x="3657" y="316"/>
                  <a:ext cx="13" cy="6"/>
                </a:xfrm>
                <a:custGeom>
                  <a:avLst/>
                  <a:gdLst>
                    <a:gd name="T0" fmla="*/ 50 w 50"/>
                    <a:gd name="T1" fmla="*/ 0 h 22"/>
                    <a:gd name="T2" fmla="*/ 50 w 50"/>
                    <a:gd name="T3" fmla="*/ 0 h 22"/>
                    <a:gd name="T4" fmla="*/ 48 w 50"/>
                    <a:gd name="T5" fmla="*/ 6 h 22"/>
                    <a:gd name="T6" fmla="*/ 42 w 50"/>
                    <a:gd name="T7" fmla="*/ 10 h 22"/>
                    <a:gd name="T8" fmla="*/ 28 w 50"/>
                    <a:gd name="T9" fmla="*/ 14 h 22"/>
                    <a:gd name="T10" fmla="*/ 14 w 50"/>
                    <a:gd name="T11" fmla="*/ 16 h 22"/>
                    <a:gd name="T12" fmla="*/ 0 w 50"/>
                    <a:gd name="T13" fmla="*/ 22 h 22"/>
                    <a:gd name="T14" fmla="*/ 0 w 50"/>
                    <a:gd name="T15" fmla="*/ 22 h 22"/>
                    <a:gd name="T16" fmla="*/ 2 w 50"/>
                    <a:gd name="T17" fmla="*/ 16 h 22"/>
                    <a:gd name="T18" fmla="*/ 6 w 50"/>
                    <a:gd name="T19" fmla="*/ 12 h 22"/>
                    <a:gd name="T20" fmla="*/ 20 w 50"/>
                    <a:gd name="T21" fmla="*/ 6 h 22"/>
                    <a:gd name="T22" fmla="*/ 36 w 50"/>
                    <a:gd name="T23" fmla="*/ 2 h 22"/>
                    <a:gd name="T24" fmla="*/ 50 w 50"/>
                    <a:gd name="T25" fmla="*/ 0 h 22"/>
                    <a:gd name="T26" fmla="*/ 50 w 50"/>
                    <a:gd name="T27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0" h="22">
                      <a:moveTo>
                        <a:pt x="50" y="0"/>
                      </a:moveTo>
                      <a:lnTo>
                        <a:pt x="50" y="0"/>
                      </a:lnTo>
                      <a:lnTo>
                        <a:pt x="48" y="6"/>
                      </a:lnTo>
                      <a:lnTo>
                        <a:pt x="42" y="10"/>
                      </a:lnTo>
                      <a:lnTo>
                        <a:pt x="28" y="14"/>
                      </a:lnTo>
                      <a:lnTo>
                        <a:pt x="14" y="16"/>
                      </a:ln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2" y="16"/>
                      </a:lnTo>
                      <a:lnTo>
                        <a:pt x="6" y="12"/>
                      </a:lnTo>
                      <a:lnTo>
                        <a:pt x="20" y="6"/>
                      </a:lnTo>
                      <a:lnTo>
                        <a:pt x="36" y="2"/>
                      </a:lnTo>
                      <a:lnTo>
                        <a:pt x="50" y="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5" name="Freeform 271"/>
                <p:cNvSpPr>
                  <a:spLocks/>
                </p:cNvSpPr>
                <p:nvPr userDrawn="1"/>
              </p:nvSpPr>
              <p:spPr bwMode="auto">
                <a:xfrm>
                  <a:off x="3520" y="335"/>
                  <a:ext cx="5" cy="2"/>
                </a:xfrm>
                <a:custGeom>
                  <a:avLst/>
                  <a:gdLst>
                    <a:gd name="T0" fmla="*/ 20 w 20"/>
                    <a:gd name="T1" fmla="*/ 0 h 10"/>
                    <a:gd name="T2" fmla="*/ 20 w 20"/>
                    <a:gd name="T3" fmla="*/ 0 h 10"/>
                    <a:gd name="T4" fmla="*/ 14 w 20"/>
                    <a:gd name="T5" fmla="*/ 2 h 10"/>
                    <a:gd name="T6" fmla="*/ 2 w 20"/>
                    <a:gd name="T7" fmla="*/ 8 h 10"/>
                    <a:gd name="T8" fmla="*/ 2 w 20"/>
                    <a:gd name="T9" fmla="*/ 8 h 10"/>
                    <a:gd name="T10" fmla="*/ 0 w 20"/>
                    <a:gd name="T11" fmla="*/ 10 h 10"/>
                    <a:gd name="T12" fmla="*/ 0 w 20"/>
                    <a:gd name="T13" fmla="*/ 8 h 10"/>
                    <a:gd name="T14" fmla="*/ 6 w 20"/>
                    <a:gd name="T15" fmla="*/ 6 h 10"/>
                    <a:gd name="T16" fmla="*/ 12 w 20"/>
                    <a:gd name="T17" fmla="*/ 2 h 10"/>
                    <a:gd name="T18" fmla="*/ 20 w 20"/>
                    <a:gd name="T19" fmla="*/ 0 h 10"/>
                    <a:gd name="T20" fmla="*/ 20 w 20"/>
                    <a:gd name="T2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" h="10">
                      <a:moveTo>
                        <a:pt x="20" y="0"/>
                      </a:moveTo>
                      <a:lnTo>
                        <a:pt x="20" y="0"/>
                      </a:lnTo>
                      <a:lnTo>
                        <a:pt x="14" y="2"/>
                      </a:lnTo>
                      <a:lnTo>
                        <a:pt x="2" y="8"/>
                      </a:lnTo>
                      <a:lnTo>
                        <a:pt x="2" y="8"/>
                      </a:lnTo>
                      <a:lnTo>
                        <a:pt x="0" y="10"/>
                      </a:lnTo>
                      <a:lnTo>
                        <a:pt x="0" y="8"/>
                      </a:lnTo>
                      <a:lnTo>
                        <a:pt x="6" y="6"/>
                      </a:lnTo>
                      <a:lnTo>
                        <a:pt x="12" y="2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6" name="Freeform 272"/>
                <p:cNvSpPr>
                  <a:spLocks/>
                </p:cNvSpPr>
                <p:nvPr userDrawn="1"/>
              </p:nvSpPr>
              <p:spPr bwMode="auto">
                <a:xfrm>
                  <a:off x="3695" y="347"/>
                  <a:ext cx="5" cy="3"/>
                </a:xfrm>
                <a:custGeom>
                  <a:avLst/>
                  <a:gdLst>
                    <a:gd name="T0" fmla="*/ 8 w 20"/>
                    <a:gd name="T1" fmla="*/ 0 h 14"/>
                    <a:gd name="T2" fmla="*/ 8 w 20"/>
                    <a:gd name="T3" fmla="*/ 0 h 14"/>
                    <a:gd name="T4" fmla="*/ 12 w 20"/>
                    <a:gd name="T5" fmla="*/ 0 h 14"/>
                    <a:gd name="T6" fmla="*/ 14 w 20"/>
                    <a:gd name="T7" fmla="*/ 0 h 14"/>
                    <a:gd name="T8" fmla="*/ 20 w 20"/>
                    <a:gd name="T9" fmla="*/ 4 h 14"/>
                    <a:gd name="T10" fmla="*/ 20 w 20"/>
                    <a:gd name="T11" fmla="*/ 4 h 14"/>
                    <a:gd name="T12" fmla="*/ 16 w 20"/>
                    <a:gd name="T13" fmla="*/ 8 h 14"/>
                    <a:gd name="T14" fmla="*/ 12 w 20"/>
                    <a:gd name="T15" fmla="*/ 10 h 14"/>
                    <a:gd name="T16" fmla="*/ 6 w 20"/>
                    <a:gd name="T17" fmla="*/ 12 h 14"/>
                    <a:gd name="T18" fmla="*/ 0 w 20"/>
                    <a:gd name="T19" fmla="*/ 14 h 14"/>
                    <a:gd name="T20" fmla="*/ 0 w 20"/>
                    <a:gd name="T21" fmla="*/ 14 h 14"/>
                    <a:gd name="T22" fmla="*/ 0 w 20"/>
                    <a:gd name="T23" fmla="*/ 12 h 14"/>
                    <a:gd name="T24" fmla="*/ 4 w 20"/>
                    <a:gd name="T25" fmla="*/ 8 h 14"/>
                    <a:gd name="T26" fmla="*/ 6 w 20"/>
                    <a:gd name="T27" fmla="*/ 4 h 14"/>
                    <a:gd name="T28" fmla="*/ 8 w 20"/>
                    <a:gd name="T29" fmla="*/ 0 h 14"/>
                    <a:gd name="T30" fmla="*/ 8 w 20"/>
                    <a:gd name="T3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0" h="14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14" y="0"/>
                      </a:lnTo>
                      <a:lnTo>
                        <a:pt x="20" y="4"/>
                      </a:lnTo>
                      <a:lnTo>
                        <a:pt x="20" y="4"/>
                      </a:lnTo>
                      <a:lnTo>
                        <a:pt x="16" y="8"/>
                      </a:lnTo>
                      <a:lnTo>
                        <a:pt x="12" y="10"/>
                      </a:lnTo>
                      <a:lnTo>
                        <a:pt x="6" y="12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0" y="12"/>
                      </a:lnTo>
                      <a:lnTo>
                        <a:pt x="4" y="8"/>
                      </a:lnTo>
                      <a:lnTo>
                        <a:pt x="6" y="4"/>
                      </a:lnTo>
                      <a:lnTo>
                        <a:pt x="8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7" name="Freeform 273"/>
                <p:cNvSpPr>
                  <a:spLocks/>
                </p:cNvSpPr>
                <p:nvPr userDrawn="1"/>
              </p:nvSpPr>
              <p:spPr bwMode="auto">
                <a:xfrm>
                  <a:off x="3564" y="354"/>
                  <a:ext cx="13" cy="5"/>
                </a:xfrm>
                <a:custGeom>
                  <a:avLst/>
                  <a:gdLst>
                    <a:gd name="T0" fmla="*/ 48 w 50"/>
                    <a:gd name="T1" fmla="*/ 2 h 18"/>
                    <a:gd name="T2" fmla="*/ 48 w 50"/>
                    <a:gd name="T3" fmla="*/ 2 h 18"/>
                    <a:gd name="T4" fmla="*/ 42 w 50"/>
                    <a:gd name="T5" fmla="*/ 2 h 18"/>
                    <a:gd name="T6" fmla="*/ 34 w 50"/>
                    <a:gd name="T7" fmla="*/ 4 h 18"/>
                    <a:gd name="T8" fmla="*/ 26 w 50"/>
                    <a:gd name="T9" fmla="*/ 4 h 18"/>
                    <a:gd name="T10" fmla="*/ 22 w 50"/>
                    <a:gd name="T11" fmla="*/ 4 h 18"/>
                    <a:gd name="T12" fmla="*/ 18 w 50"/>
                    <a:gd name="T13" fmla="*/ 2 h 18"/>
                    <a:gd name="T14" fmla="*/ 18 w 50"/>
                    <a:gd name="T15" fmla="*/ 2 h 18"/>
                    <a:gd name="T16" fmla="*/ 26 w 50"/>
                    <a:gd name="T17" fmla="*/ 0 h 18"/>
                    <a:gd name="T18" fmla="*/ 34 w 50"/>
                    <a:gd name="T19" fmla="*/ 0 h 18"/>
                    <a:gd name="T20" fmla="*/ 50 w 50"/>
                    <a:gd name="T21" fmla="*/ 0 h 18"/>
                    <a:gd name="T22" fmla="*/ 50 w 50"/>
                    <a:gd name="T23" fmla="*/ 0 h 18"/>
                    <a:gd name="T24" fmla="*/ 42 w 50"/>
                    <a:gd name="T25" fmla="*/ 8 h 18"/>
                    <a:gd name="T26" fmla="*/ 38 w 50"/>
                    <a:gd name="T27" fmla="*/ 10 h 18"/>
                    <a:gd name="T28" fmla="*/ 32 w 50"/>
                    <a:gd name="T29" fmla="*/ 12 h 18"/>
                    <a:gd name="T30" fmla="*/ 32 w 50"/>
                    <a:gd name="T31" fmla="*/ 12 h 18"/>
                    <a:gd name="T32" fmla="*/ 36 w 50"/>
                    <a:gd name="T33" fmla="*/ 14 h 18"/>
                    <a:gd name="T34" fmla="*/ 38 w 50"/>
                    <a:gd name="T35" fmla="*/ 12 h 18"/>
                    <a:gd name="T36" fmla="*/ 42 w 50"/>
                    <a:gd name="T37" fmla="*/ 10 h 18"/>
                    <a:gd name="T38" fmla="*/ 48 w 50"/>
                    <a:gd name="T39" fmla="*/ 10 h 18"/>
                    <a:gd name="T40" fmla="*/ 48 w 50"/>
                    <a:gd name="T41" fmla="*/ 10 h 18"/>
                    <a:gd name="T42" fmla="*/ 42 w 50"/>
                    <a:gd name="T43" fmla="*/ 14 h 18"/>
                    <a:gd name="T44" fmla="*/ 34 w 50"/>
                    <a:gd name="T45" fmla="*/ 16 h 18"/>
                    <a:gd name="T46" fmla="*/ 28 w 50"/>
                    <a:gd name="T47" fmla="*/ 16 h 18"/>
                    <a:gd name="T48" fmla="*/ 20 w 50"/>
                    <a:gd name="T49" fmla="*/ 16 h 18"/>
                    <a:gd name="T50" fmla="*/ 20 w 50"/>
                    <a:gd name="T51" fmla="*/ 16 h 18"/>
                    <a:gd name="T52" fmla="*/ 22 w 50"/>
                    <a:gd name="T53" fmla="*/ 14 h 18"/>
                    <a:gd name="T54" fmla="*/ 24 w 50"/>
                    <a:gd name="T55" fmla="*/ 14 h 18"/>
                    <a:gd name="T56" fmla="*/ 24 w 50"/>
                    <a:gd name="T57" fmla="*/ 14 h 18"/>
                    <a:gd name="T58" fmla="*/ 20 w 50"/>
                    <a:gd name="T59" fmla="*/ 12 h 18"/>
                    <a:gd name="T60" fmla="*/ 14 w 50"/>
                    <a:gd name="T61" fmla="*/ 14 h 18"/>
                    <a:gd name="T62" fmla="*/ 8 w 50"/>
                    <a:gd name="T63" fmla="*/ 16 h 18"/>
                    <a:gd name="T64" fmla="*/ 2 w 50"/>
                    <a:gd name="T65" fmla="*/ 18 h 18"/>
                    <a:gd name="T66" fmla="*/ 2 w 50"/>
                    <a:gd name="T67" fmla="*/ 18 h 18"/>
                    <a:gd name="T68" fmla="*/ 4 w 50"/>
                    <a:gd name="T69" fmla="*/ 14 h 18"/>
                    <a:gd name="T70" fmla="*/ 8 w 50"/>
                    <a:gd name="T71" fmla="*/ 12 h 18"/>
                    <a:gd name="T72" fmla="*/ 18 w 50"/>
                    <a:gd name="T73" fmla="*/ 12 h 18"/>
                    <a:gd name="T74" fmla="*/ 18 w 50"/>
                    <a:gd name="T75" fmla="*/ 12 h 18"/>
                    <a:gd name="T76" fmla="*/ 0 w 50"/>
                    <a:gd name="T77" fmla="*/ 12 h 18"/>
                    <a:gd name="T78" fmla="*/ 8 w 50"/>
                    <a:gd name="T79" fmla="*/ 10 h 18"/>
                    <a:gd name="T80" fmla="*/ 30 w 50"/>
                    <a:gd name="T81" fmla="*/ 6 h 18"/>
                    <a:gd name="T82" fmla="*/ 48 w 50"/>
                    <a:gd name="T83" fmla="*/ 2 h 18"/>
                    <a:gd name="T84" fmla="*/ 48 w 50"/>
                    <a:gd name="T85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50" h="18">
                      <a:moveTo>
                        <a:pt x="48" y="2"/>
                      </a:moveTo>
                      <a:lnTo>
                        <a:pt x="48" y="2"/>
                      </a:lnTo>
                      <a:lnTo>
                        <a:pt x="42" y="2"/>
                      </a:lnTo>
                      <a:lnTo>
                        <a:pt x="34" y="4"/>
                      </a:lnTo>
                      <a:lnTo>
                        <a:pt x="26" y="4"/>
                      </a:lnTo>
                      <a:lnTo>
                        <a:pt x="22" y="4"/>
                      </a:lnTo>
                      <a:lnTo>
                        <a:pt x="18" y="2"/>
                      </a:lnTo>
                      <a:lnTo>
                        <a:pt x="18" y="2"/>
                      </a:lnTo>
                      <a:lnTo>
                        <a:pt x="26" y="0"/>
                      </a:lnTo>
                      <a:lnTo>
                        <a:pt x="34" y="0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42" y="8"/>
                      </a:lnTo>
                      <a:lnTo>
                        <a:pt x="38" y="10"/>
                      </a:lnTo>
                      <a:lnTo>
                        <a:pt x="32" y="12"/>
                      </a:lnTo>
                      <a:lnTo>
                        <a:pt x="32" y="12"/>
                      </a:lnTo>
                      <a:lnTo>
                        <a:pt x="36" y="14"/>
                      </a:lnTo>
                      <a:lnTo>
                        <a:pt x="38" y="12"/>
                      </a:lnTo>
                      <a:lnTo>
                        <a:pt x="42" y="10"/>
                      </a:lnTo>
                      <a:lnTo>
                        <a:pt x="48" y="10"/>
                      </a:lnTo>
                      <a:lnTo>
                        <a:pt x="48" y="10"/>
                      </a:lnTo>
                      <a:lnTo>
                        <a:pt x="42" y="14"/>
                      </a:lnTo>
                      <a:lnTo>
                        <a:pt x="34" y="16"/>
                      </a:lnTo>
                      <a:lnTo>
                        <a:pt x="28" y="16"/>
                      </a:lnTo>
                      <a:lnTo>
                        <a:pt x="20" y="16"/>
                      </a:lnTo>
                      <a:lnTo>
                        <a:pt x="20" y="16"/>
                      </a:lnTo>
                      <a:lnTo>
                        <a:pt x="22" y="14"/>
                      </a:lnTo>
                      <a:lnTo>
                        <a:pt x="24" y="14"/>
                      </a:lnTo>
                      <a:lnTo>
                        <a:pt x="24" y="14"/>
                      </a:lnTo>
                      <a:lnTo>
                        <a:pt x="20" y="12"/>
                      </a:lnTo>
                      <a:lnTo>
                        <a:pt x="14" y="14"/>
                      </a:lnTo>
                      <a:lnTo>
                        <a:pt x="8" y="16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14"/>
                      </a:lnTo>
                      <a:lnTo>
                        <a:pt x="8" y="12"/>
                      </a:lnTo>
                      <a:lnTo>
                        <a:pt x="18" y="12"/>
                      </a:lnTo>
                      <a:lnTo>
                        <a:pt x="18" y="12"/>
                      </a:lnTo>
                      <a:lnTo>
                        <a:pt x="0" y="12"/>
                      </a:lnTo>
                      <a:lnTo>
                        <a:pt x="8" y="10"/>
                      </a:lnTo>
                      <a:lnTo>
                        <a:pt x="30" y="6"/>
                      </a:lnTo>
                      <a:lnTo>
                        <a:pt x="48" y="2"/>
                      </a:lnTo>
                      <a:lnTo>
                        <a:pt x="48" y="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8" name="Freeform 274"/>
                <p:cNvSpPr>
                  <a:spLocks/>
                </p:cNvSpPr>
                <p:nvPr userDrawn="1"/>
              </p:nvSpPr>
              <p:spPr bwMode="auto">
                <a:xfrm>
                  <a:off x="3884" y="348"/>
                  <a:ext cx="42" cy="33"/>
                </a:xfrm>
                <a:custGeom>
                  <a:avLst/>
                  <a:gdLst>
                    <a:gd name="T0" fmla="*/ 52 w 158"/>
                    <a:gd name="T1" fmla="*/ 40 h 126"/>
                    <a:gd name="T2" fmla="*/ 60 w 158"/>
                    <a:gd name="T3" fmla="*/ 40 h 126"/>
                    <a:gd name="T4" fmla="*/ 66 w 158"/>
                    <a:gd name="T5" fmla="*/ 30 h 126"/>
                    <a:gd name="T6" fmla="*/ 70 w 158"/>
                    <a:gd name="T7" fmla="*/ 20 h 126"/>
                    <a:gd name="T8" fmla="*/ 74 w 158"/>
                    <a:gd name="T9" fmla="*/ 22 h 126"/>
                    <a:gd name="T10" fmla="*/ 78 w 158"/>
                    <a:gd name="T11" fmla="*/ 32 h 126"/>
                    <a:gd name="T12" fmla="*/ 80 w 158"/>
                    <a:gd name="T13" fmla="*/ 26 h 126"/>
                    <a:gd name="T14" fmla="*/ 86 w 158"/>
                    <a:gd name="T15" fmla="*/ 20 h 126"/>
                    <a:gd name="T16" fmla="*/ 92 w 158"/>
                    <a:gd name="T17" fmla="*/ 18 h 126"/>
                    <a:gd name="T18" fmla="*/ 94 w 158"/>
                    <a:gd name="T19" fmla="*/ 26 h 126"/>
                    <a:gd name="T20" fmla="*/ 96 w 158"/>
                    <a:gd name="T21" fmla="*/ 22 h 126"/>
                    <a:gd name="T22" fmla="*/ 104 w 158"/>
                    <a:gd name="T23" fmla="*/ 18 h 126"/>
                    <a:gd name="T24" fmla="*/ 106 w 158"/>
                    <a:gd name="T25" fmla="*/ 22 h 126"/>
                    <a:gd name="T26" fmla="*/ 106 w 158"/>
                    <a:gd name="T27" fmla="*/ 28 h 126"/>
                    <a:gd name="T28" fmla="*/ 118 w 158"/>
                    <a:gd name="T29" fmla="*/ 18 h 126"/>
                    <a:gd name="T30" fmla="*/ 126 w 158"/>
                    <a:gd name="T31" fmla="*/ 18 h 126"/>
                    <a:gd name="T32" fmla="*/ 128 w 158"/>
                    <a:gd name="T33" fmla="*/ 6 h 126"/>
                    <a:gd name="T34" fmla="*/ 134 w 158"/>
                    <a:gd name="T35" fmla="*/ 6 h 126"/>
                    <a:gd name="T36" fmla="*/ 138 w 158"/>
                    <a:gd name="T37" fmla="*/ 22 h 126"/>
                    <a:gd name="T38" fmla="*/ 148 w 158"/>
                    <a:gd name="T39" fmla="*/ 16 h 126"/>
                    <a:gd name="T40" fmla="*/ 146 w 158"/>
                    <a:gd name="T41" fmla="*/ 32 h 126"/>
                    <a:gd name="T42" fmla="*/ 148 w 158"/>
                    <a:gd name="T43" fmla="*/ 40 h 126"/>
                    <a:gd name="T44" fmla="*/ 158 w 158"/>
                    <a:gd name="T45" fmla="*/ 48 h 126"/>
                    <a:gd name="T46" fmla="*/ 156 w 158"/>
                    <a:gd name="T47" fmla="*/ 58 h 126"/>
                    <a:gd name="T48" fmla="*/ 158 w 158"/>
                    <a:gd name="T49" fmla="*/ 64 h 126"/>
                    <a:gd name="T50" fmla="*/ 150 w 158"/>
                    <a:gd name="T51" fmla="*/ 80 h 126"/>
                    <a:gd name="T52" fmla="*/ 144 w 158"/>
                    <a:gd name="T53" fmla="*/ 82 h 126"/>
                    <a:gd name="T54" fmla="*/ 140 w 158"/>
                    <a:gd name="T55" fmla="*/ 86 h 126"/>
                    <a:gd name="T56" fmla="*/ 132 w 158"/>
                    <a:gd name="T57" fmla="*/ 96 h 126"/>
                    <a:gd name="T58" fmla="*/ 106 w 158"/>
                    <a:gd name="T59" fmla="*/ 106 h 126"/>
                    <a:gd name="T60" fmla="*/ 94 w 158"/>
                    <a:gd name="T61" fmla="*/ 112 h 126"/>
                    <a:gd name="T62" fmla="*/ 72 w 158"/>
                    <a:gd name="T63" fmla="*/ 126 h 126"/>
                    <a:gd name="T64" fmla="*/ 54 w 158"/>
                    <a:gd name="T65" fmla="*/ 126 h 126"/>
                    <a:gd name="T66" fmla="*/ 36 w 158"/>
                    <a:gd name="T67" fmla="*/ 116 h 126"/>
                    <a:gd name="T68" fmla="*/ 26 w 158"/>
                    <a:gd name="T69" fmla="*/ 100 h 126"/>
                    <a:gd name="T70" fmla="*/ 8 w 158"/>
                    <a:gd name="T71" fmla="*/ 102 h 126"/>
                    <a:gd name="T72" fmla="*/ 2 w 158"/>
                    <a:gd name="T73" fmla="*/ 100 h 126"/>
                    <a:gd name="T74" fmla="*/ 4 w 158"/>
                    <a:gd name="T75" fmla="*/ 92 h 126"/>
                    <a:gd name="T76" fmla="*/ 10 w 158"/>
                    <a:gd name="T77" fmla="*/ 96 h 126"/>
                    <a:gd name="T78" fmla="*/ 22 w 158"/>
                    <a:gd name="T79" fmla="*/ 88 h 126"/>
                    <a:gd name="T80" fmla="*/ 26 w 158"/>
                    <a:gd name="T81" fmla="*/ 76 h 126"/>
                    <a:gd name="T82" fmla="*/ 24 w 158"/>
                    <a:gd name="T83" fmla="*/ 76 h 126"/>
                    <a:gd name="T84" fmla="*/ 18 w 158"/>
                    <a:gd name="T85" fmla="*/ 68 h 126"/>
                    <a:gd name="T86" fmla="*/ 10 w 158"/>
                    <a:gd name="T87" fmla="*/ 62 h 126"/>
                    <a:gd name="T88" fmla="*/ 0 w 158"/>
                    <a:gd name="T89" fmla="*/ 64 h 126"/>
                    <a:gd name="T90" fmla="*/ 12 w 158"/>
                    <a:gd name="T91" fmla="*/ 56 h 126"/>
                    <a:gd name="T92" fmla="*/ 28 w 158"/>
                    <a:gd name="T93" fmla="*/ 50 h 126"/>
                    <a:gd name="T94" fmla="*/ 40 w 158"/>
                    <a:gd name="T95" fmla="*/ 42 h 126"/>
                    <a:gd name="T96" fmla="*/ 30 w 158"/>
                    <a:gd name="T97" fmla="*/ 36 h 126"/>
                    <a:gd name="T98" fmla="*/ 8 w 158"/>
                    <a:gd name="T99" fmla="*/ 36 h 126"/>
                    <a:gd name="T100" fmla="*/ 6 w 158"/>
                    <a:gd name="T101" fmla="*/ 30 h 126"/>
                    <a:gd name="T102" fmla="*/ 14 w 158"/>
                    <a:gd name="T103" fmla="*/ 22 h 126"/>
                    <a:gd name="T104" fmla="*/ 18 w 158"/>
                    <a:gd name="T105" fmla="*/ 28 h 126"/>
                    <a:gd name="T106" fmla="*/ 24 w 158"/>
                    <a:gd name="T107" fmla="*/ 12 h 126"/>
                    <a:gd name="T108" fmla="*/ 32 w 158"/>
                    <a:gd name="T109" fmla="*/ 10 h 126"/>
                    <a:gd name="T110" fmla="*/ 34 w 158"/>
                    <a:gd name="T111" fmla="*/ 18 h 126"/>
                    <a:gd name="T112" fmla="*/ 40 w 158"/>
                    <a:gd name="T113" fmla="*/ 20 h 126"/>
                    <a:gd name="T114" fmla="*/ 40 w 158"/>
                    <a:gd name="T115" fmla="*/ 10 h 126"/>
                    <a:gd name="T116" fmla="*/ 36 w 158"/>
                    <a:gd name="T117" fmla="*/ 4 h 126"/>
                    <a:gd name="T118" fmla="*/ 38 w 158"/>
                    <a:gd name="T119" fmla="*/ 0 h 126"/>
                    <a:gd name="T120" fmla="*/ 44 w 158"/>
                    <a:gd name="T121" fmla="*/ 2 h 126"/>
                    <a:gd name="T122" fmla="*/ 50 w 158"/>
                    <a:gd name="T123" fmla="*/ 6 h 126"/>
                    <a:gd name="T124" fmla="*/ 50 w 158"/>
                    <a:gd name="T125" fmla="*/ 36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58" h="126">
                      <a:moveTo>
                        <a:pt x="46" y="48"/>
                      </a:moveTo>
                      <a:lnTo>
                        <a:pt x="46" y="48"/>
                      </a:lnTo>
                      <a:lnTo>
                        <a:pt x="52" y="40"/>
                      </a:lnTo>
                      <a:lnTo>
                        <a:pt x="56" y="34"/>
                      </a:lnTo>
                      <a:lnTo>
                        <a:pt x="56" y="34"/>
                      </a:lnTo>
                      <a:lnTo>
                        <a:pt x="60" y="40"/>
                      </a:lnTo>
                      <a:lnTo>
                        <a:pt x="60" y="40"/>
                      </a:lnTo>
                      <a:lnTo>
                        <a:pt x="64" y="36"/>
                      </a:lnTo>
                      <a:lnTo>
                        <a:pt x="66" y="30"/>
                      </a:lnTo>
                      <a:lnTo>
                        <a:pt x="68" y="18"/>
                      </a:lnTo>
                      <a:lnTo>
                        <a:pt x="68" y="18"/>
                      </a:lnTo>
                      <a:lnTo>
                        <a:pt x="70" y="20"/>
                      </a:lnTo>
                      <a:lnTo>
                        <a:pt x="72" y="18"/>
                      </a:lnTo>
                      <a:lnTo>
                        <a:pt x="72" y="18"/>
                      </a:lnTo>
                      <a:lnTo>
                        <a:pt x="74" y="22"/>
                      </a:lnTo>
                      <a:lnTo>
                        <a:pt x="74" y="26"/>
                      </a:lnTo>
                      <a:lnTo>
                        <a:pt x="74" y="30"/>
                      </a:lnTo>
                      <a:lnTo>
                        <a:pt x="78" y="32"/>
                      </a:lnTo>
                      <a:lnTo>
                        <a:pt x="78" y="32"/>
                      </a:lnTo>
                      <a:lnTo>
                        <a:pt x="80" y="30"/>
                      </a:lnTo>
                      <a:lnTo>
                        <a:pt x="80" y="26"/>
                      </a:lnTo>
                      <a:lnTo>
                        <a:pt x="82" y="20"/>
                      </a:lnTo>
                      <a:lnTo>
                        <a:pt x="82" y="20"/>
                      </a:lnTo>
                      <a:lnTo>
                        <a:pt x="86" y="20"/>
                      </a:lnTo>
                      <a:lnTo>
                        <a:pt x="90" y="16"/>
                      </a:lnTo>
                      <a:lnTo>
                        <a:pt x="90" y="16"/>
                      </a:lnTo>
                      <a:lnTo>
                        <a:pt x="92" y="18"/>
                      </a:lnTo>
                      <a:lnTo>
                        <a:pt x="94" y="18"/>
                      </a:lnTo>
                      <a:lnTo>
                        <a:pt x="94" y="18"/>
                      </a:lnTo>
                      <a:lnTo>
                        <a:pt x="94" y="26"/>
                      </a:lnTo>
                      <a:lnTo>
                        <a:pt x="94" y="26"/>
                      </a:lnTo>
                      <a:lnTo>
                        <a:pt x="96" y="24"/>
                      </a:lnTo>
                      <a:lnTo>
                        <a:pt x="96" y="22"/>
                      </a:lnTo>
                      <a:lnTo>
                        <a:pt x="96" y="18"/>
                      </a:lnTo>
                      <a:lnTo>
                        <a:pt x="96" y="18"/>
                      </a:lnTo>
                      <a:lnTo>
                        <a:pt x="104" y="18"/>
                      </a:lnTo>
                      <a:lnTo>
                        <a:pt x="104" y="18"/>
                      </a:lnTo>
                      <a:lnTo>
                        <a:pt x="104" y="20"/>
                      </a:lnTo>
                      <a:lnTo>
                        <a:pt x="106" y="22"/>
                      </a:lnTo>
                      <a:lnTo>
                        <a:pt x="106" y="24"/>
                      </a:lnTo>
                      <a:lnTo>
                        <a:pt x="106" y="28"/>
                      </a:lnTo>
                      <a:lnTo>
                        <a:pt x="106" y="28"/>
                      </a:lnTo>
                      <a:lnTo>
                        <a:pt x="110" y="24"/>
                      </a:lnTo>
                      <a:lnTo>
                        <a:pt x="114" y="20"/>
                      </a:lnTo>
                      <a:lnTo>
                        <a:pt x="118" y="18"/>
                      </a:lnTo>
                      <a:lnTo>
                        <a:pt x="124" y="20"/>
                      </a:lnTo>
                      <a:lnTo>
                        <a:pt x="124" y="20"/>
                      </a:lnTo>
                      <a:lnTo>
                        <a:pt x="126" y="18"/>
                      </a:lnTo>
                      <a:lnTo>
                        <a:pt x="126" y="14"/>
                      </a:lnTo>
                      <a:lnTo>
                        <a:pt x="126" y="10"/>
                      </a:lnTo>
                      <a:lnTo>
                        <a:pt x="128" y="6"/>
                      </a:lnTo>
                      <a:lnTo>
                        <a:pt x="128" y="6"/>
                      </a:lnTo>
                      <a:lnTo>
                        <a:pt x="134" y="6"/>
                      </a:lnTo>
                      <a:lnTo>
                        <a:pt x="134" y="6"/>
                      </a:lnTo>
                      <a:lnTo>
                        <a:pt x="136" y="14"/>
                      </a:lnTo>
                      <a:lnTo>
                        <a:pt x="138" y="22"/>
                      </a:lnTo>
                      <a:lnTo>
                        <a:pt x="138" y="22"/>
                      </a:lnTo>
                      <a:lnTo>
                        <a:pt x="142" y="18"/>
                      </a:lnTo>
                      <a:lnTo>
                        <a:pt x="148" y="16"/>
                      </a:lnTo>
                      <a:lnTo>
                        <a:pt x="148" y="16"/>
                      </a:lnTo>
                      <a:lnTo>
                        <a:pt x="144" y="22"/>
                      </a:lnTo>
                      <a:lnTo>
                        <a:pt x="144" y="26"/>
                      </a:lnTo>
                      <a:lnTo>
                        <a:pt x="146" y="32"/>
                      </a:lnTo>
                      <a:lnTo>
                        <a:pt x="144" y="38"/>
                      </a:lnTo>
                      <a:lnTo>
                        <a:pt x="144" y="38"/>
                      </a:lnTo>
                      <a:lnTo>
                        <a:pt x="148" y="40"/>
                      </a:lnTo>
                      <a:lnTo>
                        <a:pt x="152" y="42"/>
                      </a:lnTo>
                      <a:lnTo>
                        <a:pt x="154" y="46"/>
                      </a:lnTo>
                      <a:lnTo>
                        <a:pt x="158" y="48"/>
                      </a:lnTo>
                      <a:lnTo>
                        <a:pt x="158" y="48"/>
                      </a:lnTo>
                      <a:lnTo>
                        <a:pt x="158" y="54"/>
                      </a:lnTo>
                      <a:lnTo>
                        <a:pt x="156" y="58"/>
                      </a:lnTo>
                      <a:lnTo>
                        <a:pt x="156" y="62"/>
                      </a:lnTo>
                      <a:lnTo>
                        <a:pt x="158" y="64"/>
                      </a:lnTo>
                      <a:lnTo>
                        <a:pt x="158" y="64"/>
                      </a:lnTo>
                      <a:lnTo>
                        <a:pt x="154" y="72"/>
                      </a:lnTo>
                      <a:lnTo>
                        <a:pt x="150" y="80"/>
                      </a:lnTo>
                      <a:lnTo>
                        <a:pt x="150" y="80"/>
                      </a:lnTo>
                      <a:lnTo>
                        <a:pt x="148" y="80"/>
                      </a:lnTo>
                      <a:lnTo>
                        <a:pt x="146" y="80"/>
                      </a:lnTo>
                      <a:lnTo>
                        <a:pt x="144" y="82"/>
                      </a:lnTo>
                      <a:lnTo>
                        <a:pt x="140" y="82"/>
                      </a:lnTo>
                      <a:lnTo>
                        <a:pt x="140" y="82"/>
                      </a:lnTo>
                      <a:lnTo>
                        <a:pt x="140" y="86"/>
                      </a:lnTo>
                      <a:lnTo>
                        <a:pt x="138" y="90"/>
                      </a:lnTo>
                      <a:lnTo>
                        <a:pt x="132" y="96"/>
                      </a:lnTo>
                      <a:lnTo>
                        <a:pt x="132" y="96"/>
                      </a:lnTo>
                      <a:lnTo>
                        <a:pt x="120" y="98"/>
                      </a:lnTo>
                      <a:lnTo>
                        <a:pt x="112" y="102"/>
                      </a:lnTo>
                      <a:lnTo>
                        <a:pt x="106" y="106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94" y="112"/>
                      </a:lnTo>
                      <a:lnTo>
                        <a:pt x="84" y="114"/>
                      </a:lnTo>
                      <a:lnTo>
                        <a:pt x="78" y="118"/>
                      </a:lnTo>
                      <a:lnTo>
                        <a:pt x="72" y="126"/>
                      </a:lnTo>
                      <a:lnTo>
                        <a:pt x="72" y="126"/>
                      </a:lnTo>
                      <a:lnTo>
                        <a:pt x="62" y="126"/>
                      </a:lnTo>
                      <a:lnTo>
                        <a:pt x="54" y="126"/>
                      </a:lnTo>
                      <a:lnTo>
                        <a:pt x="48" y="124"/>
                      </a:lnTo>
                      <a:lnTo>
                        <a:pt x="42" y="120"/>
                      </a:lnTo>
                      <a:lnTo>
                        <a:pt x="36" y="116"/>
                      </a:lnTo>
                      <a:lnTo>
                        <a:pt x="32" y="112"/>
                      </a:lnTo>
                      <a:lnTo>
                        <a:pt x="26" y="100"/>
                      </a:lnTo>
                      <a:lnTo>
                        <a:pt x="26" y="100"/>
                      </a:lnTo>
                      <a:lnTo>
                        <a:pt x="20" y="104"/>
                      </a:lnTo>
                      <a:lnTo>
                        <a:pt x="14" y="104"/>
                      </a:lnTo>
                      <a:lnTo>
                        <a:pt x="8" y="102"/>
                      </a:lnTo>
                      <a:lnTo>
                        <a:pt x="0" y="102"/>
                      </a:lnTo>
                      <a:lnTo>
                        <a:pt x="0" y="102"/>
                      </a:lnTo>
                      <a:lnTo>
                        <a:pt x="2" y="100"/>
                      </a:lnTo>
                      <a:lnTo>
                        <a:pt x="2" y="96"/>
                      </a:lnTo>
                      <a:lnTo>
                        <a:pt x="4" y="94"/>
                      </a:lnTo>
                      <a:lnTo>
                        <a:pt x="4" y="92"/>
                      </a:lnTo>
                      <a:lnTo>
                        <a:pt x="4" y="92"/>
                      </a:lnTo>
                      <a:lnTo>
                        <a:pt x="10" y="96"/>
                      </a:lnTo>
                      <a:lnTo>
                        <a:pt x="10" y="96"/>
                      </a:lnTo>
                      <a:lnTo>
                        <a:pt x="16" y="92"/>
                      </a:lnTo>
                      <a:lnTo>
                        <a:pt x="22" y="88"/>
                      </a:lnTo>
                      <a:lnTo>
                        <a:pt x="22" y="88"/>
                      </a:lnTo>
                      <a:lnTo>
                        <a:pt x="24" y="80"/>
                      </a:lnTo>
                      <a:lnTo>
                        <a:pt x="26" y="76"/>
                      </a:lnTo>
                      <a:lnTo>
                        <a:pt x="26" y="76"/>
                      </a:lnTo>
                      <a:lnTo>
                        <a:pt x="26" y="76"/>
                      </a:lnTo>
                      <a:lnTo>
                        <a:pt x="26" y="76"/>
                      </a:lnTo>
                      <a:lnTo>
                        <a:pt x="24" y="76"/>
                      </a:lnTo>
                      <a:lnTo>
                        <a:pt x="20" y="74"/>
                      </a:lnTo>
                      <a:lnTo>
                        <a:pt x="16" y="70"/>
                      </a:lnTo>
                      <a:lnTo>
                        <a:pt x="18" y="68"/>
                      </a:lnTo>
                      <a:lnTo>
                        <a:pt x="20" y="66"/>
                      </a:lnTo>
                      <a:lnTo>
                        <a:pt x="20" y="66"/>
                      </a:lnTo>
                      <a:lnTo>
                        <a:pt x="10" y="62"/>
                      </a:lnTo>
                      <a:lnTo>
                        <a:pt x="4" y="62"/>
                      </a:lnTo>
                      <a:lnTo>
                        <a:pt x="0" y="64"/>
                      </a:lnTo>
                      <a:lnTo>
                        <a:pt x="0" y="64"/>
                      </a:lnTo>
                      <a:lnTo>
                        <a:pt x="2" y="60"/>
                      </a:lnTo>
                      <a:lnTo>
                        <a:pt x="4" y="58"/>
                      </a:lnTo>
                      <a:lnTo>
                        <a:pt x="12" y="56"/>
                      </a:lnTo>
                      <a:lnTo>
                        <a:pt x="30" y="54"/>
                      </a:lnTo>
                      <a:lnTo>
                        <a:pt x="30" y="54"/>
                      </a:lnTo>
                      <a:lnTo>
                        <a:pt x="28" y="50"/>
                      </a:lnTo>
                      <a:lnTo>
                        <a:pt x="30" y="46"/>
                      </a:lnTo>
                      <a:lnTo>
                        <a:pt x="34" y="44"/>
                      </a:lnTo>
                      <a:lnTo>
                        <a:pt x="40" y="42"/>
                      </a:lnTo>
                      <a:lnTo>
                        <a:pt x="40" y="42"/>
                      </a:lnTo>
                      <a:lnTo>
                        <a:pt x="36" y="38"/>
                      </a:lnTo>
                      <a:lnTo>
                        <a:pt x="30" y="36"/>
                      </a:lnTo>
                      <a:lnTo>
                        <a:pt x="22" y="36"/>
                      </a:lnTo>
                      <a:lnTo>
                        <a:pt x="14" y="36"/>
                      </a:lnTo>
                      <a:lnTo>
                        <a:pt x="8" y="36"/>
                      </a:lnTo>
                      <a:lnTo>
                        <a:pt x="2" y="34"/>
                      </a:lnTo>
                      <a:lnTo>
                        <a:pt x="2" y="34"/>
                      </a:lnTo>
                      <a:lnTo>
                        <a:pt x="6" y="30"/>
                      </a:lnTo>
                      <a:lnTo>
                        <a:pt x="10" y="28"/>
                      </a:lnTo>
                      <a:lnTo>
                        <a:pt x="12" y="28"/>
                      </a:lnTo>
                      <a:lnTo>
                        <a:pt x="14" y="22"/>
                      </a:lnTo>
                      <a:lnTo>
                        <a:pt x="14" y="22"/>
                      </a:lnTo>
                      <a:lnTo>
                        <a:pt x="18" y="24"/>
                      </a:lnTo>
                      <a:lnTo>
                        <a:pt x="18" y="28"/>
                      </a:lnTo>
                      <a:lnTo>
                        <a:pt x="18" y="28"/>
                      </a:lnTo>
                      <a:lnTo>
                        <a:pt x="20" y="18"/>
                      </a:lnTo>
                      <a:lnTo>
                        <a:pt x="24" y="12"/>
                      </a:lnTo>
                      <a:lnTo>
                        <a:pt x="28" y="12"/>
                      </a:lnTo>
                      <a:lnTo>
                        <a:pt x="32" y="10"/>
                      </a:lnTo>
                      <a:lnTo>
                        <a:pt x="32" y="10"/>
                      </a:lnTo>
                      <a:lnTo>
                        <a:pt x="34" y="14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38" y="16"/>
                      </a:lnTo>
                      <a:lnTo>
                        <a:pt x="40" y="18"/>
                      </a:lnTo>
                      <a:lnTo>
                        <a:pt x="40" y="20"/>
                      </a:lnTo>
                      <a:lnTo>
                        <a:pt x="40" y="20"/>
                      </a:lnTo>
                      <a:lnTo>
                        <a:pt x="38" y="14"/>
                      </a:lnTo>
                      <a:lnTo>
                        <a:pt x="40" y="10"/>
                      </a:lnTo>
                      <a:lnTo>
                        <a:pt x="38" y="6"/>
                      </a:lnTo>
                      <a:lnTo>
                        <a:pt x="36" y="4"/>
                      </a:lnTo>
                      <a:lnTo>
                        <a:pt x="36" y="4"/>
                      </a:lnTo>
                      <a:lnTo>
                        <a:pt x="36" y="2"/>
                      </a:lnTo>
                      <a:lnTo>
                        <a:pt x="38" y="0"/>
                      </a:lnTo>
                      <a:lnTo>
                        <a:pt x="38" y="0"/>
                      </a:lnTo>
                      <a:lnTo>
                        <a:pt x="40" y="0"/>
                      </a:lnTo>
                      <a:lnTo>
                        <a:pt x="42" y="0"/>
                      </a:lnTo>
                      <a:lnTo>
                        <a:pt x="44" y="2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50" y="6"/>
                      </a:lnTo>
                      <a:lnTo>
                        <a:pt x="52" y="12"/>
                      </a:lnTo>
                      <a:lnTo>
                        <a:pt x="52" y="24"/>
                      </a:lnTo>
                      <a:lnTo>
                        <a:pt x="50" y="36"/>
                      </a:lnTo>
                      <a:lnTo>
                        <a:pt x="46" y="48"/>
                      </a:lnTo>
                      <a:lnTo>
                        <a:pt x="46" y="48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9" name="Freeform 275"/>
                <p:cNvSpPr>
                  <a:spLocks/>
                </p:cNvSpPr>
                <p:nvPr userDrawn="1"/>
              </p:nvSpPr>
              <p:spPr bwMode="auto">
                <a:xfrm>
                  <a:off x="3978" y="418"/>
                  <a:ext cx="3" cy="8"/>
                </a:xfrm>
                <a:custGeom>
                  <a:avLst/>
                  <a:gdLst>
                    <a:gd name="T0" fmla="*/ 2 w 12"/>
                    <a:gd name="T1" fmla="*/ 6 h 32"/>
                    <a:gd name="T2" fmla="*/ 2 w 12"/>
                    <a:gd name="T3" fmla="*/ 6 h 32"/>
                    <a:gd name="T4" fmla="*/ 4 w 12"/>
                    <a:gd name="T5" fmla="*/ 2 h 32"/>
                    <a:gd name="T6" fmla="*/ 4 w 12"/>
                    <a:gd name="T7" fmla="*/ 0 h 32"/>
                    <a:gd name="T8" fmla="*/ 8 w 12"/>
                    <a:gd name="T9" fmla="*/ 0 h 32"/>
                    <a:gd name="T10" fmla="*/ 8 w 12"/>
                    <a:gd name="T11" fmla="*/ 0 h 32"/>
                    <a:gd name="T12" fmla="*/ 10 w 12"/>
                    <a:gd name="T13" fmla="*/ 6 h 32"/>
                    <a:gd name="T14" fmla="*/ 12 w 12"/>
                    <a:gd name="T15" fmla="*/ 12 h 32"/>
                    <a:gd name="T16" fmla="*/ 12 w 12"/>
                    <a:gd name="T17" fmla="*/ 20 h 32"/>
                    <a:gd name="T18" fmla="*/ 10 w 12"/>
                    <a:gd name="T19" fmla="*/ 30 h 32"/>
                    <a:gd name="T20" fmla="*/ 10 w 12"/>
                    <a:gd name="T21" fmla="*/ 30 h 32"/>
                    <a:gd name="T22" fmla="*/ 10 w 12"/>
                    <a:gd name="T23" fmla="*/ 32 h 32"/>
                    <a:gd name="T24" fmla="*/ 8 w 12"/>
                    <a:gd name="T25" fmla="*/ 28 h 32"/>
                    <a:gd name="T26" fmla="*/ 8 w 12"/>
                    <a:gd name="T27" fmla="*/ 22 h 32"/>
                    <a:gd name="T28" fmla="*/ 10 w 12"/>
                    <a:gd name="T29" fmla="*/ 20 h 32"/>
                    <a:gd name="T30" fmla="*/ 10 w 12"/>
                    <a:gd name="T31" fmla="*/ 20 h 32"/>
                    <a:gd name="T32" fmla="*/ 8 w 12"/>
                    <a:gd name="T33" fmla="*/ 18 h 32"/>
                    <a:gd name="T34" fmla="*/ 6 w 12"/>
                    <a:gd name="T35" fmla="*/ 16 h 32"/>
                    <a:gd name="T36" fmla="*/ 0 w 12"/>
                    <a:gd name="T37" fmla="*/ 18 h 32"/>
                    <a:gd name="T38" fmla="*/ 0 w 12"/>
                    <a:gd name="T39" fmla="*/ 18 h 32"/>
                    <a:gd name="T40" fmla="*/ 0 w 12"/>
                    <a:gd name="T41" fmla="*/ 14 h 32"/>
                    <a:gd name="T42" fmla="*/ 2 w 12"/>
                    <a:gd name="T43" fmla="*/ 12 h 32"/>
                    <a:gd name="T44" fmla="*/ 8 w 12"/>
                    <a:gd name="T45" fmla="*/ 14 h 32"/>
                    <a:gd name="T46" fmla="*/ 8 w 12"/>
                    <a:gd name="T47" fmla="*/ 14 h 32"/>
                    <a:gd name="T48" fmla="*/ 6 w 12"/>
                    <a:gd name="T49" fmla="*/ 8 h 32"/>
                    <a:gd name="T50" fmla="*/ 4 w 12"/>
                    <a:gd name="T51" fmla="*/ 6 h 32"/>
                    <a:gd name="T52" fmla="*/ 2 w 12"/>
                    <a:gd name="T53" fmla="*/ 6 h 32"/>
                    <a:gd name="T54" fmla="*/ 2 w 12"/>
                    <a:gd name="T55" fmla="*/ 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" h="32">
                      <a:moveTo>
                        <a:pt x="2" y="6"/>
                      </a:moveTo>
                      <a:lnTo>
                        <a:pt x="2" y="6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10" y="6"/>
                      </a:lnTo>
                      <a:lnTo>
                        <a:pt x="12" y="12"/>
                      </a:lnTo>
                      <a:lnTo>
                        <a:pt x="12" y="20"/>
                      </a:lnTo>
                      <a:lnTo>
                        <a:pt x="10" y="30"/>
                      </a:lnTo>
                      <a:lnTo>
                        <a:pt x="10" y="30"/>
                      </a:lnTo>
                      <a:lnTo>
                        <a:pt x="10" y="32"/>
                      </a:lnTo>
                      <a:lnTo>
                        <a:pt x="8" y="28"/>
                      </a:lnTo>
                      <a:lnTo>
                        <a:pt x="8" y="22"/>
                      </a:lnTo>
                      <a:lnTo>
                        <a:pt x="10" y="20"/>
                      </a:lnTo>
                      <a:lnTo>
                        <a:pt x="10" y="20"/>
                      </a:lnTo>
                      <a:lnTo>
                        <a:pt x="8" y="18"/>
                      </a:lnTo>
                      <a:lnTo>
                        <a:pt x="6" y="16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0" y="14"/>
                      </a:lnTo>
                      <a:lnTo>
                        <a:pt x="2" y="12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6" y="8"/>
                      </a:lnTo>
                      <a:lnTo>
                        <a:pt x="4" y="6"/>
                      </a:lnTo>
                      <a:lnTo>
                        <a:pt x="2" y="6"/>
                      </a:lnTo>
                      <a:lnTo>
                        <a:pt x="2" y="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0" name="Freeform 276"/>
                <p:cNvSpPr>
                  <a:spLocks/>
                </p:cNvSpPr>
                <p:nvPr userDrawn="1"/>
              </p:nvSpPr>
              <p:spPr bwMode="auto">
                <a:xfrm>
                  <a:off x="3950" y="442"/>
                  <a:ext cx="61" cy="118"/>
                </a:xfrm>
                <a:custGeom>
                  <a:avLst/>
                  <a:gdLst>
                    <a:gd name="T0" fmla="*/ 64 w 230"/>
                    <a:gd name="T1" fmla="*/ 46 h 450"/>
                    <a:gd name="T2" fmla="*/ 112 w 230"/>
                    <a:gd name="T3" fmla="*/ 48 h 450"/>
                    <a:gd name="T4" fmla="*/ 90 w 230"/>
                    <a:gd name="T5" fmla="*/ 104 h 450"/>
                    <a:gd name="T6" fmla="*/ 98 w 230"/>
                    <a:gd name="T7" fmla="*/ 120 h 450"/>
                    <a:gd name="T8" fmla="*/ 80 w 230"/>
                    <a:gd name="T9" fmla="*/ 126 h 450"/>
                    <a:gd name="T10" fmla="*/ 90 w 230"/>
                    <a:gd name="T11" fmla="*/ 126 h 450"/>
                    <a:gd name="T12" fmla="*/ 142 w 230"/>
                    <a:gd name="T13" fmla="*/ 204 h 450"/>
                    <a:gd name="T14" fmla="*/ 174 w 230"/>
                    <a:gd name="T15" fmla="*/ 248 h 450"/>
                    <a:gd name="T16" fmla="*/ 172 w 230"/>
                    <a:gd name="T17" fmla="*/ 252 h 450"/>
                    <a:gd name="T18" fmla="*/ 180 w 230"/>
                    <a:gd name="T19" fmla="*/ 290 h 450"/>
                    <a:gd name="T20" fmla="*/ 214 w 230"/>
                    <a:gd name="T21" fmla="*/ 292 h 450"/>
                    <a:gd name="T22" fmla="*/ 220 w 230"/>
                    <a:gd name="T23" fmla="*/ 344 h 450"/>
                    <a:gd name="T24" fmla="*/ 210 w 230"/>
                    <a:gd name="T25" fmla="*/ 360 h 450"/>
                    <a:gd name="T26" fmla="*/ 208 w 230"/>
                    <a:gd name="T27" fmla="*/ 374 h 450"/>
                    <a:gd name="T28" fmla="*/ 228 w 230"/>
                    <a:gd name="T29" fmla="*/ 390 h 450"/>
                    <a:gd name="T30" fmla="*/ 180 w 230"/>
                    <a:gd name="T31" fmla="*/ 404 h 450"/>
                    <a:gd name="T32" fmla="*/ 154 w 230"/>
                    <a:gd name="T33" fmla="*/ 404 h 450"/>
                    <a:gd name="T34" fmla="*/ 148 w 230"/>
                    <a:gd name="T35" fmla="*/ 418 h 450"/>
                    <a:gd name="T36" fmla="*/ 126 w 230"/>
                    <a:gd name="T37" fmla="*/ 408 h 450"/>
                    <a:gd name="T38" fmla="*/ 112 w 230"/>
                    <a:gd name="T39" fmla="*/ 416 h 450"/>
                    <a:gd name="T40" fmla="*/ 94 w 230"/>
                    <a:gd name="T41" fmla="*/ 408 h 450"/>
                    <a:gd name="T42" fmla="*/ 74 w 230"/>
                    <a:gd name="T43" fmla="*/ 430 h 450"/>
                    <a:gd name="T44" fmla="*/ 40 w 230"/>
                    <a:gd name="T45" fmla="*/ 430 h 450"/>
                    <a:gd name="T46" fmla="*/ 16 w 230"/>
                    <a:gd name="T47" fmla="*/ 446 h 450"/>
                    <a:gd name="T48" fmla="*/ 2 w 230"/>
                    <a:gd name="T49" fmla="*/ 444 h 450"/>
                    <a:gd name="T50" fmla="*/ 26 w 230"/>
                    <a:gd name="T51" fmla="*/ 422 h 450"/>
                    <a:gd name="T52" fmla="*/ 50 w 230"/>
                    <a:gd name="T53" fmla="*/ 392 h 450"/>
                    <a:gd name="T54" fmla="*/ 90 w 230"/>
                    <a:gd name="T55" fmla="*/ 378 h 450"/>
                    <a:gd name="T56" fmla="*/ 90 w 230"/>
                    <a:gd name="T57" fmla="*/ 362 h 450"/>
                    <a:gd name="T58" fmla="*/ 64 w 230"/>
                    <a:gd name="T59" fmla="*/ 358 h 450"/>
                    <a:gd name="T60" fmla="*/ 46 w 230"/>
                    <a:gd name="T61" fmla="*/ 352 h 450"/>
                    <a:gd name="T62" fmla="*/ 26 w 230"/>
                    <a:gd name="T63" fmla="*/ 352 h 450"/>
                    <a:gd name="T64" fmla="*/ 46 w 230"/>
                    <a:gd name="T65" fmla="*/ 330 h 450"/>
                    <a:gd name="T66" fmla="*/ 60 w 230"/>
                    <a:gd name="T67" fmla="*/ 298 h 450"/>
                    <a:gd name="T68" fmla="*/ 38 w 230"/>
                    <a:gd name="T69" fmla="*/ 294 h 450"/>
                    <a:gd name="T70" fmla="*/ 46 w 230"/>
                    <a:gd name="T71" fmla="*/ 268 h 450"/>
                    <a:gd name="T72" fmla="*/ 56 w 230"/>
                    <a:gd name="T73" fmla="*/ 266 h 450"/>
                    <a:gd name="T74" fmla="*/ 86 w 230"/>
                    <a:gd name="T75" fmla="*/ 270 h 450"/>
                    <a:gd name="T76" fmla="*/ 90 w 230"/>
                    <a:gd name="T77" fmla="*/ 250 h 450"/>
                    <a:gd name="T78" fmla="*/ 94 w 230"/>
                    <a:gd name="T79" fmla="*/ 224 h 450"/>
                    <a:gd name="T80" fmla="*/ 76 w 230"/>
                    <a:gd name="T81" fmla="*/ 206 h 450"/>
                    <a:gd name="T82" fmla="*/ 82 w 230"/>
                    <a:gd name="T83" fmla="*/ 182 h 450"/>
                    <a:gd name="T84" fmla="*/ 60 w 230"/>
                    <a:gd name="T85" fmla="*/ 190 h 450"/>
                    <a:gd name="T86" fmla="*/ 50 w 230"/>
                    <a:gd name="T87" fmla="*/ 196 h 450"/>
                    <a:gd name="T88" fmla="*/ 34 w 230"/>
                    <a:gd name="T89" fmla="*/ 186 h 450"/>
                    <a:gd name="T90" fmla="*/ 46 w 230"/>
                    <a:gd name="T91" fmla="*/ 150 h 450"/>
                    <a:gd name="T92" fmla="*/ 32 w 230"/>
                    <a:gd name="T93" fmla="*/ 132 h 450"/>
                    <a:gd name="T94" fmla="*/ 22 w 230"/>
                    <a:gd name="T95" fmla="*/ 160 h 450"/>
                    <a:gd name="T96" fmla="*/ 28 w 230"/>
                    <a:gd name="T97" fmla="*/ 96 h 450"/>
                    <a:gd name="T98" fmla="*/ 14 w 230"/>
                    <a:gd name="T99" fmla="*/ 104 h 450"/>
                    <a:gd name="T100" fmla="*/ 10 w 230"/>
                    <a:gd name="T101" fmla="*/ 88 h 450"/>
                    <a:gd name="T102" fmla="*/ 26 w 230"/>
                    <a:gd name="T103" fmla="*/ 72 h 450"/>
                    <a:gd name="T104" fmla="*/ 14 w 230"/>
                    <a:gd name="T105" fmla="*/ 66 h 450"/>
                    <a:gd name="T106" fmla="*/ 6 w 230"/>
                    <a:gd name="T107" fmla="*/ 56 h 450"/>
                    <a:gd name="T108" fmla="*/ 2 w 230"/>
                    <a:gd name="T109" fmla="*/ 46 h 450"/>
                    <a:gd name="T110" fmla="*/ 12 w 230"/>
                    <a:gd name="T111" fmla="*/ 44 h 450"/>
                    <a:gd name="T112" fmla="*/ 18 w 230"/>
                    <a:gd name="T113" fmla="*/ 66 h 450"/>
                    <a:gd name="T114" fmla="*/ 26 w 230"/>
                    <a:gd name="T115" fmla="*/ 32 h 450"/>
                    <a:gd name="T116" fmla="*/ 34 w 230"/>
                    <a:gd name="T117" fmla="*/ 18 h 450"/>
                    <a:gd name="T118" fmla="*/ 84 w 230"/>
                    <a:gd name="T119" fmla="*/ 0 h 450"/>
                    <a:gd name="T120" fmla="*/ 64 w 230"/>
                    <a:gd name="T121" fmla="*/ 34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30" h="450">
                      <a:moveTo>
                        <a:pt x="56" y="34"/>
                      </a:moveTo>
                      <a:lnTo>
                        <a:pt x="56" y="34"/>
                      </a:lnTo>
                      <a:lnTo>
                        <a:pt x="60" y="38"/>
                      </a:lnTo>
                      <a:lnTo>
                        <a:pt x="68" y="38"/>
                      </a:lnTo>
                      <a:lnTo>
                        <a:pt x="68" y="38"/>
                      </a:lnTo>
                      <a:lnTo>
                        <a:pt x="66" y="42"/>
                      </a:lnTo>
                      <a:lnTo>
                        <a:pt x="64" y="46"/>
                      </a:lnTo>
                      <a:lnTo>
                        <a:pt x="64" y="48"/>
                      </a:lnTo>
                      <a:lnTo>
                        <a:pt x="64" y="48"/>
                      </a:lnTo>
                      <a:lnTo>
                        <a:pt x="76" y="46"/>
                      </a:lnTo>
                      <a:lnTo>
                        <a:pt x="92" y="44"/>
                      </a:lnTo>
                      <a:lnTo>
                        <a:pt x="98" y="44"/>
                      </a:lnTo>
                      <a:lnTo>
                        <a:pt x="106" y="44"/>
                      </a:lnTo>
                      <a:lnTo>
                        <a:pt x="112" y="48"/>
                      </a:lnTo>
                      <a:lnTo>
                        <a:pt x="116" y="52"/>
                      </a:lnTo>
                      <a:lnTo>
                        <a:pt x="116" y="52"/>
                      </a:lnTo>
                      <a:lnTo>
                        <a:pt x="108" y="78"/>
                      </a:lnTo>
                      <a:lnTo>
                        <a:pt x="104" y="92"/>
                      </a:lnTo>
                      <a:lnTo>
                        <a:pt x="98" y="104"/>
                      </a:lnTo>
                      <a:lnTo>
                        <a:pt x="98" y="104"/>
                      </a:lnTo>
                      <a:lnTo>
                        <a:pt x="90" y="104"/>
                      </a:lnTo>
                      <a:lnTo>
                        <a:pt x="88" y="104"/>
                      </a:lnTo>
                      <a:lnTo>
                        <a:pt x="86" y="108"/>
                      </a:lnTo>
                      <a:lnTo>
                        <a:pt x="86" y="108"/>
                      </a:lnTo>
                      <a:lnTo>
                        <a:pt x="94" y="110"/>
                      </a:lnTo>
                      <a:lnTo>
                        <a:pt x="98" y="114"/>
                      </a:lnTo>
                      <a:lnTo>
                        <a:pt x="98" y="120"/>
                      </a:lnTo>
                      <a:lnTo>
                        <a:pt x="98" y="120"/>
                      </a:lnTo>
                      <a:lnTo>
                        <a:pt x="94" y="118"/>
                      </a:lnTo>
                      <a:lnTo>
                        <a:pt x="92" y="118"/>
                      </a:lnTo>
                      <a:lnTo>
                        <a:pt x="88" y="120"/>
                      </a:lnTo>
                      <a:lnTo>
                        <a:pt x="84" y="124"/>
                      </a:lnTo>
                      <a:lnTo>
                        <a:pt x="82" y="126"/>
                      </a:lnTo>
                      <a:lnTo>
                        <a:pt x="80" y="126"/>
                      </a:lnTo>
                      <a:lnTo>
                        <a:pt x="80" y="126"/>
                      </a:lnTo>
                      <a:lnTo>
                        <a:pt x="82" y="132"/>
                      </a:lnTo>
                      <a:lnTo>
                        <a:pt x="86" y="132"/>
                      </a:lnTo>
                      <a:lnTo>
                        <a:pt x="88" y="132"/>
                      </a:lnTo>
                      <a:lnTo>
                        <a:pt x="88" y="132"/>
                      </a:lnTo>
                      <a:lnTo>
                        <a:pt x="90" y="130"/>
                      </a:lnTo>
                      <a:lnTo>
                        <a:pt x="90" y="126"/>
                      </a:lnTo>
                      <a:lnTo>
                        <a:pt x="90" y="126"/>
                      </a:lnTo>
                      <a:lnTo>
                        <a:pt x="104" y="130"/>
                      </a:lnTo>
                      <a:lnTo>
                        <a:pt x="112" y="138"/>
                      </a:lnTo>
                      <a:lnTo>
                        <a:pt x="120" y="146"/>
                      </a:lnTo>
                      <a:lnTo>
                        <a:pt x="124" y="158"/>
                      </a:lnTo>
                      <a:lnTo>
                        <a:pt x="132" y="182"/>
                      </a:lnTo>
                      <a:lnTo>
                        <a:pt x="138" y="192"/>
                      </a:lnTo>
                      <a:lnTo>
                        <a:pt x="142" y="204"/>
                      </a:lnTo>
                      <a:lnTo>
                        <a:pt x="142" y="204"/>
                      </a:lnTo>
                      <a:lnTo>
                        <a:pt x="152" y="206"/>
                      </a:lnTo>
                      <a:lnTo>
                        <a:pt x="158" y="212"/>
                      </a:lnTo>
                      <a:lnTo>
                        <a:pt x="162" y="218"/>
                      </a:lnTo>
                      <a:lnTo>
                        <a:pt x="166" y="226"/>
                      </a:lnTo>
                      <a:lnTo>
                        <a:pt x="172" y="240"/>
                      </a:lnTo>
                      <a:lnTo>
                        <a:pt x="174" y="248"/>
                      </a:lnTo>
                      <a:lnTo>
                        <a:pt x="180" y="256"/>
                      </a:lnTo>
                      <a:lnTo>
                        <a:pt x="180" y="256"/>
                      </a:lnTo>
                      <a:lnTo>
                        <a:pt x="178" y="254"/>
                      </a:lnTo>
                      <a:lnTo>
                        <a:pt x="176" y="252"/>
                      </a:lnTo>
                      <a:lnTo>
                        <a:pt x="174" y="252"/>
                      </a:lnTo>
                      <a:lnTo>
                        <a:pt x="172" y="252"/>
                      </a:lnTo>
                      <a:lnTo>
                        <a:pt x="172" y="252"/>
                      </a:lnTo>
                      <a:lnTo>
                        <a:pt x="178" y="260"/>
                      </a:lnTo>
                      <a:lnTo>
                        <a:pt x="184" y="270"/>
                      </a:lnTo>
                      <a:lnTo>
                        <a:pt x="184" y="274"/>
                      </a:lnTo>
                      <a:lnTo>
                        <a:pt x="184" y="280"/>
                      </a:lnTo>
                      <a:lnTo>
                        <a:pt x="182" y="286"/>
                      </a:lnTo>
                      <a:lnTo>
                        <a:pt x="180" y="290"/>
                      </a:lnTo>
                      <a:lnTo>
                        <a:pt x="180" y="290"/>
                      </a:lnTo>
                      <a:lnTo>
                        <a:pt x="180" y="292"/>
                      </a:lnTo>
                      <a:lnTo>
                        <a:pt x="182" y="294"/>
                      </a:lnTo>
                      <a:lnTo>
                        <a:pt x="186" y="298"/>
                      </a:lnTo>
                      <a:lnTo>
                        <a:pt x="186" y="298"/>
                      </a:lnTo>
                      <a:lnTo>
                        <a:pt x="194" y="288"/>
                      </a:lnTo>
                      <a:lnTo>
                        <a:pt x="194" y="288"/>
                      </a:lnTo>
                      <a:lnTo>
                        <a:pt x="214" y="292"/>
                      </a:lnTo>
                      <a:lnTo>
                        <a:pt x="222" y="294"/>
                      </a:lnTo>
                      <a:lnTo>
                        <a:pt x="228" y="300"/>
                      </a:lnTo>
                      <a:lnTo>
                        <a:pt x="228" y="300"/>
                      </a:lnTo>
                      <a:lnTo>
                        <a:pt x="228" y="308"/>
                      </a:lnTo>
                      <a:lnTo>
                        <a:pt x="230" y="316"/>
                      </a:lnTo>
                      <a:lnTo>
                        <a:pt x="226" y="332"/>
                      </a:lnTo>
                      <a:lnTo>
                        <a:pt x="220" y="344"/>
                      </a:lnTo>
                      <a:lnTo>
                        <a:pt x="216" y="354"/>
                      </a:lnTo>
                      <a:lnTo>
                        <a:pt x="216" y="354"/>
                      </a:lnTo>
                      <a:lnTo>
                        <a:pt x="212" y="352"/>
                      </a:lnTo>
                      <a:lnTo>
                        <a:pt x="208" y="352"/>
                      </a:lnTo>
                      <a:lnTo>
                        <a:pt x="208" y="352"/>
                      </a:lnTo>
                      <a:lnTo>
                        <a:pt x="210" y="356"/>
                      </a:lnTo>
                      <a:lnTo>
                        <a:pt x="210" y="360"/>
                      </a:lnTo>
                      <a:lnTo>
                        <a:pt x="208" y="364"/>
                      </a:lnTo>
                      <a:lnTo>
                        <a:pt x="202" y="364"/>
                      </a:lnTo>
                      <a:lnTo>
                        <a:pt x="202" y="364"/>
                      </a:lnTo>
                      <a:lnTo>
                        <a:pt x="204" y="368"/>
                      </a:lnTo>
                      <a:lnTo>
                        <a:pt x="206" y="370"/>
                      </a:lnTo>
                      <a:lnTo>
                        <a:pt x="208" y="372"/>
                      </a:lnTo>
                      <a:lnTo>
                        <a:pt x="208" y="374"/>
                      </a:lnTo>
                      <a:lnTo>
                        <a:pt x="208" y="374"/>
                      </a:lnTo>
                      <a:lnTo>
                        <a:pt x="228" y="374"/>
                      </a:lnTo>
                      <a:lnTo>
                        <a:pt x="228" y="374"/>
                      </a:lnTo>
                      <a:lnTo>
                        <a:pt x="226" y="378"/>
                      </a:lnTo>
                      <a:lnTo>
                        <a:pt x="226" y="382"/>
                      </a:lnTo>
                      <a:lnTo>
                        <a:pt x="228" y="390"/>
                      </a:lnTo>
                      <a:lnTo>
                        <a:pt x="228" y="390"/>
                      </a:lnTo>
                      <a:lnTo>
                        <a:pt x="220" y="392"/>
                      </a:lnTo>
                      <a:lnTo>
                        <a:pt x="214" y="394"/>
                      </a:lnTo>
                      <a:lnTo>
                        <a:pt x="204" y="404"/>
                      </a:lnTo>
                      <a:lnTo>
                        <a:pt x="198" y="406"/>
                      </a:lnTo>
                      <a:lnTo>
                        <a:pt x="192" y="408"/>
                      </a:lnTo>
                      <a:lnTo>
                        <a:pt x="186" y="408"/>
                      </a:lnTo>
                      <a:lnTo>
                        <a:pt x="180" y="404"/>
                      </a:lnTo>
                      <a:lnTo>
                        <a:pt x="180" y="404"/>
                      </a:lnTo>
                      <a:lnTo>
                        <a:pt x="174" y="406"/>
                      </a:lnTo>
                      <a:lnTo>
                        <a:pt x="166" y="410"/>
                      </a:lnTo>
                      <a:lnTo>
                        <a:pt x="158" y="408"/>
                      </a:lnTo>
                      <a:lnTo>
                        <a:pt x="156" y="406"/>
                      </a:lnTo>
                      <a:lnTo>
                        <a:pt x="154" y="404"/>
                      </a:lnTo>
                      <a:lnTo>
                        <a:pt x="154" y="404"/>
                      </a:lnTo>
                      <a:lnTo>
                        <a:pt x="152" y="404"/>
                      </a:lnTo>
                      <a:lnTo>
                        <a:pt x="152" y="408"/>
                      </a:lnTo>
                      <a:lnTo>
                        <a:pt x="152" y="410"/>
                      </a:lnTo>
                      <a:lnTo>
                        <a:pt x="150" y="408"/>
                      </a:lnTo>
                      <a:lnTo>
                        <a:pt x="150" y="408"/>
                      </a:lnTo>
                      <a:lnTo>
                        <a:pt x="150" y="412"/>
                      </a:lnTo>
                      <a:lnTo>
                        <a:pt x="148" y="418"/>
                      </a:lnTo>
                      <a:lnTo>
                        <a:pt x="148" y="418"/>
                      </a:lnTo>
                      <a:lnTo>
                        <a:pt x="144" y="418"/>
                      </a:lnTo>
                      <a:lnTo>
                        <a:pt x="140" y="416"/>
                      </a:lnTo>
                      <a:lnTo>
                        <a:pt x="138" y="412"/>
                      </a:lnTo>
                      <a:lnTo>
                        <a:pt x="138" y="408"/>
                      </a:lnTo>
                      <a:lnTo>
                        <a:pt x="138" y="408"/>
                      </a:lnTo>
                      <a:lnTo>
                        <a:pt x="126" y="408"/>
                      </a:lnTo>
                      <a:lnTo>
                        <a:pt x="126" y="408"/>
                      </a:lnTo>
                      <a:lnTo>
                        <a:pt x="124" y="410"/>
                      </a:lnTo>
                      <a:lnTo>
                        <a:pt x="124" y="412"/>
                      </a:lnTo>
                      <a:lnTo>
                        <a:pt x="124" y="416"/>
                      </a:lnTo>
                      <a:lnTo>
                        <a:pt x="124" y="416"/>
                      </a:lnTo>
                      <a:lnTo>
                        <a:pt x="118" y="416"/>
                      </a:lnTo>
                      <a:lnTo>
                        <a:pt x="112" y="416"/>
                      </a:lnTo>
                      <a:lnTo>
                        <a:pt x="110" y="416"/>
                      </a:lnTo>
                      <a:lnTo>
                        <a:pt x="108" y="416"/>
                      </a:lnTo>
                      <a:lnTo>
                        <a:pt x="108" y="422"/>
                      </a:lnTo>
                      <a:lnTo>
                        <a:pt x="108" y="422"/>
                      </a:lnTo>
                      <a:lnTo>
                        <a:pt x="102" y="416"/>
                      </a:lnTo>
                      <a:lnTo>
                        <a:pt x="94" y="408"/>
                      </a:lnTo>
                      <a:lnTo>
                        <a:pt x="94" y="408"/>
                      </a:lnTo>
                      <a:lnTo>
                        <a:pt x="88" y="410"/>
                      </a:lnTo>
                      <a:lnTo>
                        <a:pt x="84" y="414"/>
                      </a:lnTo>
                      <a:lnTo>
                        <a:pt x="80" y="416"/>
                      </a:lnTo>
                      <a:lnTo>
                        <a:pt x="76" y="414"/>
                      </a:lnTo>
                      <a:lnTo>
                        <a:pt x="76" y="414"/>
                      </a:lnTo>
                      <a:lnTo>
                        <a:pt x="74" y="422"/>
                      </a:lnTo>
                      <a:lnTo>
                        <a:pt x="74" y="430"/>
                      </a:lnTo>
                      <a:lnTo>
                        <a:pt x="70" y="434"/>
                      </a:lnTo>
                      <a:lnTo>
                        <a:pt x="64" y="438"/>
                      </a:lnTo>
                      <a:lnTo>
                        <a:pt x="64" y="438"/>
                      </a:lnTo>
                      <a:lnTo>
                        <a:pt x="60" y="432"/>
                      </a:lnTo>
                      <a:lnTo>
                        <a:pt x="54" y="430"/>
                      </a:lnTo>
                      <a:lnTo>
                        <a:pt x="48" y="430"/>
                      </a:lnTo>
                      <a:lnTo>
                        <a:pt x="40" y="430"/>
                      </a:lnTo>
                      <a:lnTo>
                        <a:pt x="34" y="434"/>
                      </a:lnTo>
                      <a:lnTo>
                        <a:pt x="28" y="438"/>
                      </a:lnTo>
                      <a:lnTo>
                        <a:pt x="24" y="444"/>
                      </a:lnTo>
                      <a:lnTo>
                        <a:pt x="22" y="450"/>
                      </a:lnTo>
                      <a:lnTo>
                        <a:pt x="22" y="450"/>
                      </a:lnTo>
                      <a:lnTo>
                        <a:pt x="18" y="448"/>
                      </a:lnTo>
                      <a:lnTo>
                        <a:pt x="16" y="446"/>
                      </a:lnTo>
                      <a:lnTo>
                        <a:pt x="14" y="440"/>
                      </a:lnTo>
                      <a:lnTo>
                        <a:pt x="14" y="440"/>
                      </a:lnTo>
                      <a:lnTo>
                        <a:pt x="10" y="440"/>
                      </a:lnTo>
                      <a:lnTo>
                        <a:pt x="8" y="442"/>
                      </a:lnTo>
                      <a:lnTo>
                        <a:pt x="6" y="444"/>
                      </a:lnTo>
                      <a:lnTo>
                        <a:pt x="2" y="444"/>
                      </a:lnTo>
                      <a:lnTo>
                        <a:pt x="2" y="444"/>
                      </a:lnTo>
                      <a:lnTo>
                        <a:pt x="2" y="440"/>
                      </a:lnTo>
                      <a:lnTo>
                        <a:pt x="4" y="438"/>
                      </a:lnTo>
                      <a:lnTo>
                        <a:pt x="6" y="434"/>
                      </a:lnTo>
                      <a:lnTo>
                        <a:pt x="6" y="434"/>
                      </a:lnTo>
                      <a:lnTo>
                        <a:pt x="14" y="432"/>
                      </a:lnTo>
                      <a:lnTo>
                        <a:pt x="18" y="430"/>
                      </a:lnTo>
                      <a:lnTo>
                        <a:pt x="26" y="422"/>
                      </a:lnTo>
                      <a:lnTo>
                        <a:pt x="34" y="414"/>
                      </a:lnTo>
                      <a:lnTo>
                        <a:pt x="38" y="410"/>
                      </a:lnTo>
                      <a:lnTo>
                        <a:pt x="42" y="408"/>
                      </a:lnTo>
                      <a:lnTo>
                        <a:pt x="42" y="408"/>
                      </a:lnTo>
                      <a:lnTo>
                        <a:pt x="42" y="392"/>
                      </a:lnTo>
                      <a:lnTo>
                        <a:pt x="42" y="392"/>
                      </a:lnTo>
                      <a:lnTo>
                        <a:pt x="50" y="392"/>
                      </a:lnTo>
                      <a:lnTo>
                        <a:pt x="52" y="390"/>
                      </a:lnTo>
                      <a:lnTo>
                        <a:pt x="54" y="388"/>
                      </a:lnTo>
                      <a:lnTo>
                        <a:pt x="52" y="382"/>
                      </a:lnTo>
                      <a:lnTo>
                        <a:pt x="52" y="382"/>
                      </a:lnTo>
                      <a:lnTo>
                        <a:pt x="88" y="382"/>
                      </a:lnTo>
                      <a:lnTo>
                        <a:pt x="88" y="382"/>
                      </a:lnTo>
                      <a:lnTo>
                        <a:pt x="90" y="378"/>
                      </a:lnTo>
                      <a:lnTo>
                        <a:pt x="94" y="372"/>
                      </a:lnTo>
                      <a:lnTo>
                        <a:pt x="98" y="364"/>
                      </a:lnTo>
                      <a:lnTo>
                        <a:pt x="98" y="364"/>
                      </a:lnTo>
                      <a:lnTo>
                        <a:pt x="98" y="364"/>
                      </a:lnTo>
                      <a:lnTo>
                        <a:pt x="96" y="364"/>
                      </a:lnTo>
                      <a:lnTo>
                        <a:pt x="90" y="362"/>
                      </a:lnTo>
                      <a:lnTo>
                        <a:pt x="90" y="362"/>
                      </a:lnTo>
                      <a:lnTo>
                        <a:pt x="88" y="364"/>
                      </a:lnTo>
                      <a:lnTo>
                        <a:pt x="88" y="368"/>
                      </a:lnTo>
                      <a:lnTo>
                        <a:pt x="84" y="372"/>
                      </a:lnTo>
                      <a:lnTo>
                        <a:pt x="84" y="372"/>
                      </a:lnTo>
                      <a:lnTo>
                        <a:pt x="76" y="372"/>
                      </a:lnTo>
                      <a:lnTo>
                        <a:pt x="70" y="368"/>
                      </a:lnTo>
                      <a:lnTo>
                        <a:pt x="64" y="358"/>
                      </a:lnTo>
                      <a:lnTo>
                        <a:pt x="64" y="358"/>
                      </a:lnTo>
                      <a:lnTo>
                        <a:pt x="60" y="360"/>
                      </a:lnTo>
                      <a:lnTo>
                        <a:pt x="52" y="360"/>
                      </a:lnTo>
                      <a:lnTo>
                        <a:pt x="52" y="360"/>
                      </a:lnTo>
                      <a:lnTo>
                        <a:pt x="50" y="356"/>
                      </a:lnTo>
                      <a:lnTo>
                        <a:pt x="46" y="352"/>
                      </a:lnTo>
                      <a:lnTo>
                        <a:pt x="46" y="352"/>
                      </a:lnTo>
                      <a:lnTo>
                        <a:pt x="38" y="354"/>
                      </a:lnTo>
                      <a:lnTo>
                        <a:pt x="36" y="356"/>
                      </a:lnTo>
                      <a:lnTo>
                        <a:pt x="34" y="360"/>
                      </a:lnTo>
                      <a:lnTo>
                        <a:pt x="34" y="360"/>
                      </a:lnTo>
                      <a:lnTo>
                        <a:pt x="30" y="360"/>
                      </a:lnTo>
                      <a:lnTo>
                        <a:pt x="28" y="358"/>
                      </a:lnTo>
                      <a:lnTo>
                        <a:pt x="26" y="352"/>
                      </a:lnTo>
                      <a:lnTo>
                        <a:pt x="26" y="346"/>
                      </a:lnTo>
                      <a:lnTo>
                        <a:pt x="26" y="346"/>
                      </a:lnTo>
                      <a:lnTo>
                        <a:pt x="24" y="346"/>
                      </a:lnTo>
                      <a:lnTo>
                        <a:pt x="24" y="346"/>
                      </a:lnTo>
                      <a:lnTo>
                        <a:pt x="26" y="342"/>
                      </a:lnTo>
                      <a:lnTo>
                        <a:pt x="32" y="338"/>
                      </a:lnTo>
                      <a:lnTo>
                        <a:pt x="46" y="330"/>
                      </a:lnTo>
                      <a:lnTo>
                        <a:pt x="52" y="324"/>
                      </a:lnTo>
                      <a:lnTo>
                        <a:pt x="58" y="320"/>
                      </a:lnTo>
                      <a:lnTo>
                        <a:pt x="60" y="314"/>
                      </a:lnTo>
                      <a:lnTo>
                        <a:pt x="58" y="308"/>
                      </a:lnTo>
                      <a:lnTo>
                        <a:pt x="58" y="308"/>
                      </a:lnTo>
                      <a:lnTo>
                        <a:pt x="60" y="302"/>
                      </a:lnTo>
                      <a:lnTo>
                        <a:pt x="60" y="298"/>
                      </a:lnTo>
                      <a:lnTo>
                        <a:pt x="60" y="294"/>
                      </a:lnTo>
                      <a:lnTo>
                        <a:pt x="58" y="288"/>
                      </a:lnTo>
                      <a:lnTo>
                        <a:pt x="58" y="288"/>
                      </a:lnTo>
                      <a:lnTo>
                        <a:pt x="52" y="288"/>
                      </a:lnTo>
                      <a:lnTo>
                        <a:pt x="48" y="292"/>
                      </a:lnTo>
                      <a:lnTo>
                        <a:pt x="46" y="294"/>
                      </a:lnTo>
                      <a:lnTo>
                        <a:pt x="38" y="294"/>
                      </a:lnTo>
                      <a:lnTo>
                        <a:pt x="38" y="294"/>
                      </a:lnTo>
                      <a:lnTo>
                        <a:pt x="44" y="288"/>
                      </a:lnTo>
                      <a:lnTo>
                        <a:pt x="52" y="284"/>
                      </a:lnTo>
                      <a:lnTo>
                        <a:pt x="52" y="284"/>
                      </a:lnTo>
                      <a:lnTo>
                        <a:pt x="52" y="278"/>
                      </a:lnTo>
                      <a:lnTo>
                        <a:pt x="48" y="274"/>
                      </a:lnTo>
                      <a:lnTo>
                        <a:pt x="46" y="268"/>
                      </a:lnTo>
                      <a:lnTo>
                        <a:pt x="44" y="264"/>
                      </a:lnTo>
                      <a:lnTo>
                        <a:pt x="44" y="264"/>
                      </a:lnTo>
                      <a:lnTo>
                        <a:pt x="48" y="264"/>
                      </a:lnTo>
                      <a:lnTo>
                        <a:pt x="50" y="262"/>
                      </a:lnTo>
                      <a:lnTo>
                        <a:pt x="50" y="262"/>
                      </a:lnTo>
                      <a:lnTo>
                        <a:pt x="54" y="264"/>
                      </a:lnTo>
                      <a:lnTo>
                        <a:pt x="56" y="266"/>
                      </a:lnTo>
                      <a:lnTo>
                        <a:pt x="60" y="274"/>
                      </a:lnTo>
                      <a:lnTo>
                        <a:pt x="60" y="274"/>
                      </a:lnTo>
                      <a:lnTo>
                        <a:pt x="62" y="272"/>
                      </a:lnTo>
                      <a:lnTo>
                        <a:pt x="64" y="270"/>
                      </a:lnTo>
                      <a:lnTo>
                        <a:pt x="74" y="268"/>
                      </a:lnTo>
                      <a:lnTo>
                        <a:pt x="82" y="268"/>
                      </a:lnTo>
                      <a:lnTo>
                        <a:pt x="86" y="270"/>
                      </a:lnTo>
                      <a:lnTo>
                        <a:pt x="86" y="270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0" y="264"/>
                      </a:lnTo>
                      <a:lnTo>
                        <a:pt x="90" y="264"/>
                      </a:lnTo>
                      <a:lnTo>
                        <a:pt x="90" y="256"/>
                      </a:lnTo>
                      <a:lnTo>
                        <a:pt x="90" y="250"/>
                      </a:lnTo>
                      <a:lnTo>
                        <a:pt x="92" y="244"/>
                      </a:lnTo>
                      <a:lnTo>
                        <a:pt x="88" y="236"/>
                      </a:lnTo>
                      <a:lnTo>
                        <a:pt x="88" y="236"/>
                      </a:lnTo>
                      <a:lnTo>
                        <a:pt x="94" y="236"/>
                      </a:lnTo>
                      <a:lnTo>
                        <a:pt x="94" y="236"/>
                      </a:lnTo>
                      <a:lnTo>
                        <a:pt x="94" y="230"/>
                      </a:lnTo>
                      <a:lnTo>
                        <a:pt x="94" y="224"/>
                      </a:lnTo>
                      <a:lnTo>
                        <a:pt x="94" y="224"/>
                      </a:lnTo>
                      <a:lnTo>
                        <a:pt x="90" y="224"/>
                      </a:lnTo>
                      <a:lnTo>
                        <a:pt x="88" y="224"/>
                      </a:lnTo>
                      <a:lnTo>
                        <a:pt x="86" y="226"/>
                      </a:lnTo>
                      <a:lnTo>
                        <a:pt x="86" y="226"/>
                      </a:lnTo>
                      <a:lnTo>
                        <a:pt x="80" y="218"/>
                      </a:lnTo>
                      <a:lnTo>
                        <a:pt x="76" y="206"/>
                      </a:lnTo>
                      <a:lnTo>
                        <a:pt x="74" y="200"/>
                      </a:lnTo>
                      <a:lnTo>
                        <a:pt x="76" y="194"/>
                      </a:lnTo>
                      <a:lnTo>
                        <a:pt x="78" y="190"/>
                      </a:lnTo>
                      <a:lnTo>
                        <a:pt x="84" y="186"/>
                      </a:lnTo>
                      <a:lnTo>
                        <a:pt x="84" y="186"/>
                      </a:lnTo>
                      <a:lnTo>
                        <a:pt x="84" y="184"/>
                      </a:lnTo>
                      <a:lnTo>
                        <a:pt x="82" y="182"/>
                      </a:lnTo>
                      <a:lnTo>
                        <a:pt x="80" y="180"/>
                      </a:lnTo>
                      <a:lnTo>
                        <a:pt x="80" y="178"/>
                      </a:lnTo>
                      <a:lnTo>
                        <a:pt x="80" y="178"/>
                      </a:lnTo>
                      <a:lnTo>
                        <a:pt x="74" y="184"/>
                      </a:lnTo>
                      <a:lnTo>
                        <a:pt x="68" y="190"/>
                      </a:lnTo>
                      <a:lnTo>
                        <a:pt x="62" y="192"/>
                      </a:lnTo>
                      <a:lnTo>
                        <a:pt x="60" y="190"/>
                      </a:lnTo>
                      <a:lnTo>
                        <a:pt x="58" y="188"/>
                      </a:lnTo>
                      <a:lnTo>
                        <a:pt x="58" y="188"/>
                      </a:lnTo>
                      <a:lnTo>
                        <a:pt x="56" y="190"/>
                      </a:lnTo>
                      <a:lnTo>
                        <a:pt x="56" y="192"/>
                      </a:lnTo>
                      <a:lnTo>
                        <a:pt x="54" y="196"/>
                      </a:lnTo>
                      <a:lnTo>
                        <a:pt x="50" y="196"/>
                      </a:lnTo>
                      <a:lnTo>
                        <a:pt x="50" y="196"/>
                      </a:lnTo>
                      <a:lnTo>
                        <a:pt x="48" y="192"/>
                      </a:lnTo>
                      <a:lnTo>
                        <a:pt x="44" y="188"/>
                      </a:lnTo>
                      <a:lnTo>
                        <a:pt x="40" y="186"/>
                      </a:lnTo>
                      <a:lnTo>
                        <a:pt x="38" y="188"/>
                      </a:lnTo>
                      <a:lnTo>
                        <a:pt x="36" y="190"/>
                      </a:lnTo>
                      <a:lnTo>
                        <a:pt x="36" y="190"/>
                      </a:lnTo>
                      <a:lnTo>
                        <a:pt x="34" y="186"/>
                      </a:lnTo>
                      <a:lnTo>
                        <a:pt x="34" y="180"/>
                      </a:lnTo>
                      <a:lnTo>
                        <a:pt x="36" y="176"/>
                      </a:lnTo>
                      <a:lnTo>
                        <a:pt x="38" y="170"/>
                      </a:lnTo>
                      <a:lnTo>
                        <a:pt x="44" y="162"/>
                      </a:lnTo>
                      <a:lnTo>
                        <a:pt x="48" y="152"/>
                      </a:lnTo>
                      <a:lnTo>
                        <a:pt x="48" y="152"/>
                      </a:lnTo>
                      <a:lnTo>
                        <a:pt x="46" y="150"/>
                      </a:lnTo>
                      <a:lnTo>
                        <a:pt x="44" y="148"/>
                      </a:lnTo>
                      <a:lnTo>
                        <a:pt x="42" y="140"/>
                      </a:lnTo>
                      <a:lnTo>
                        <a:pt x="38" y="132"/>
                      </a:lnTo>
                      <a:lnTo>
                        <a:pt x="36" y="132"/>
                      </a:lnTo>
                      <a:lnTo>
                        <a:pt x="34" y="132"/>
                      </a:lnTo>
                      <a:lnTo>
                        <a:pt x="34" y="132"/>
                      </a:lnTo>
                      <a:lnTo>
                        <a:pt x="32" y="132"/>
                      </a:lnTo>
                      <a:lnTo>
                        <a:pt x="32" y="130"/>
                      </a:lnTo>
                      <a:lnTo>
                        <a:pt x="32" y="124"/>
                      </a:lnTo>
                      <a:lnTo>
                        <a:pt x="32" y="124"/>
                      </a:lnTo>
                      <a:lnTo>
                        <a:pt x="28" y="136"/>
                      </a:lnTo>
                      <a:lnTo>
                        <a:pt x="28" y="146"/>
                      </a:lnTo>
                      <a:lnTo>
                        <a:pt x="24" y="156"/>
                      </a:lnTo>
                      <a:lnTo>
                        <a:pt x="22" y="160"/>
                      </a:lnTo>
                      <a:lnTo>
                        <a:pt x="18" y="164"/>
                      </a:lnTo>
                      <a:lnTo>
                        <a:pt x="18" y="164"/>
                      </a:lnTo>
                      <a:lnTo>
                        <a:pt x="24" y="126"/>
                      </a:lnTo>
                      <a:lnTo>
                        <a:pt x="26" y="110"/>
                      </a:lnTo>
                      <a:lnTo>
                        <a:pt x="32" y="94"/>
                      </a:lnTo>
                      <a:lnTo>
                        <a:pt x="32" y="94"/>
                      </a:lnTo>
                      <a:lnTo>
                        <a:pt x="28" y="96"/>
                      </a:lnTo>
                      <a:lnTo>
                        <a:pt x="26" y="98"/>
                      </a:lnTo>
                      <a:lnTo>
                        <a:pt x="24" y="106"/>
                      </a:lnTo>
                      <a:lnTo>
                        <a:pt x="18" y="110"/>
                      </a:lnTo>
                      <a:lnTo>
                        <a:pt x="16" y="112"/>
                      </a:lnTo>
                      <a:lnTo>
                        <a:pt x="10" y="112"/>
                      </a:lnTo>
                      <a:lnTo>
                        <a:pt x="10" y="112"/>
                      </a:lnTo>
                      <a:lnTo>
                        <a:pt x="14" y="104"/>
                      </a:lnTo>
                      <a:lnTo>
                        <a:pt x="12" y="102"/>
                      </a:lnTo>
                      <a:lnTo>
                        <a:pt x="8" y="102"/>
                      </a:lnTo>
                      <a:lnTo>
                        <a:pt x="8" y="102"/>
                      </a:lnTo>
                      <a:lnTo>
                        <a:pt x="8" y="98"/>
                      </a:lnTo>
                      <a:lnTo>
                        <a:pt x="10" y="94"/>
                      </a:lnTo>
                      <a:lnTo>
                        <a:pt x="12" y="92"/>
                      </a:lnTo>
                      <a:lnTo>
                        <a:pt x="10" y="88"/>
                      </a:lnTo>
                      <a:lnTo>
                        <a:pt x="10" y="88"/>
                      </a:lnTo>
                      <a:lnTo>
                        <a:pt x="16" y="88"/>
                      </a:lnTo>
                      <a:lnTo>
                        <a:pt x="20" y="86"/>
                      </a:lnTo>
                      <a:lnTo>
                        <a:pt x="20" y="86"/>
                      </a:lnTo>
                      <a:lnTo>
                        <a:pt x="20" y="76"/>
                      </a:lnTo>
                      <a:lnTo>
                        <a:pt x="22" y="72"/>
                      </a:lnTo>
                      <a:lnTo>
                        <a:pt x="26" y="72"/>
                      </a:lnTo>
                      <a:lnTo>
                        <a:pt x="26" y="72"/>
                      </a:lnTo>
                      <a:lnTo>
                        <a:pt x="24" y="70"/>
                      </a:lnTo>
                      <a:lnTo>
                        <a:pt x="22" y="70"/>
                      </a:lnTo>
                      <a:lnTo>
                        <a:pt x="18" y="74"/>
                      </a:lnTo>
                      <a:lnTo>
                        <a:pt x="18" y="74"/>
                      </a:lnTo>
                      <a:lnTo>
                        <a:pt x="16" y="70"/>
                      </a:lnTo>
                      <a:lnTo>
                        <a:pt x="14" y="66"/>
                      </a:lnTo>
                      <a:lnTo>
                        <a:pt x="14" y="66"/>
                      </a:lnTo>
                      <a:lnTo>
                        <a:pt x="12" y="66"/>
                      </a:lnTo>
                      <a:lnTo>
                        <a:pt x="12" y="70"/>
                      </a:lnTo>
                      <a:lnTo>
                        <a:pt x="12" y="70"/>
                      </a:lnTo>
                      <a:lnTo>
                        <a:pt x="10" y="68"/>
                      </a:lnTo>
                      <a:lnTo>
                        <a:pt x="8" y="64"/>
                      </a:lnTo>
                      <a:lnTo>
                        <a:pt x="6" y="56"/>
                      </a:lnTo>
                      <a:lnTo>
                        <a:pt x="6" y="56"/>
                      </a:lnTo>
                      <a:lnTo>
                        <a:pt x="4" y="58"/>
                      </a:lnTo>
                      <a:lnTo>
                        <a:pt x="2" y="60"/>
                      </a:lnTo>
                      <a:lnTo>
                        <a:pt x="0" y="60"/>
                      </a:lnTo>
                      <a:lnTo>
                        <a:pt x="0" y="60"/>
                      </a:lnTo>
                      <a:lnTo>
                        <a:pt x="0" y="52"/>
                      </a:lnTo>
                      <a:lnTo>
                        <a:pt x="2" y="46"/>
                      </a:lnTo>
                      <a:lnTo>
                        <a:pt x="2" y="46"/>
                      </a:lnTo>
                      <a:lnTo>
                        <a:pt x="6" y="50"/>
                      </a:lnTo>
                      <a:lnTo>
                        <a:pt x="8" y="50"/>
                      </a:lnTo>
                      <a:lnTo>
                        <a:pt x="10" y="46"/>
                      </a:lnTo>
                      <a:lnTo>
                        <a:pt x="8" y="42"/>
                      </a:lnTo>
                      <a:lnTo>
                        <a:pt x="8" y="42"/>
                      </a:lnTo>
                      <a:lnTo>
                        <a:pt x="12" y="44"/>
                      </a:lnTo>
                      <a:lnTo>
                        <a:pt x="16" y="48"/>
                      </a:lnTo>
                      <a:lnTo>
                        <a:pt x="14" y="54"/>
                      </a:lnTo>
                      <a:lnTo>
                        <a:pt x="12" y="58"/>
                      </a:lnTo>
                      <a:lnTo>
                        <a:pt x="12" y="58"/>
                      </a:lnTo>
                      <a:lnTo>
                        <a:pt x="14" y="60"/>
                      </a:lnTo>
                      <a:lnTo>
                        <a:pt x="16" y="62"/>
                      </a:lnTo>
                      <a:lnTo>
                        <a:pt x="18" y="66"/>
                      </a:lnTo>
                      <a:lnTo>
                        <a:pt x="18" y="66"/>
                      </a:lnTo>
                      <a:lnTo>
                        <a:pt x="20" y="62"/>
                      </a:lnTo>
                      <a:lnTo>
                        <a:pt x="22" y="60"/>
                      </a:lnTo>
                      <a:lnTo>
                        <a:pt x="22" y="52"/>
                      </a:lnTo>
                      <a:lnTo>
                        <a:pt x="22" y="42"/>
                      </a:lnTo>
                      <a:lnTo>
                        <a:pt x="24" y="38"/>
                      </a:lnTo>
                      <a:lnTo>
                        <a:pt x="26" y="32"/>
                      </a:lnTo>
                      <a:lnTo>
                        <a:pt x="26" y="32"/>
                      </a:lnTo>
                      <a:lnTo>
                        <a:pt x="32" y="32"/>
                      </a:lnTo>
                      <a:lnTo>
                        <a:pt x="36" y="34"/>
                      </a:lnTo>
                      <a:lnTo>
                        <a:pt x="36" y="34"/>
                      </a:lnTo>
                      <a:lnTo>
                        <a:pt x="34" y="30"/>
                      </a:lnTo>
                      <a:lnTo>
                        <a:pt x="32" y="26"/>
                      </a:lnTo>
                      <a:lnTo>
                        <a:pt x="34" y="18"/>
                      </a:lnTo>
                      <a:lnTo>
                        <a:pt x="38" y="1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54" y="2"/>
                      </a:lnTo>
                      <a:lnTo>
                        <a:pt x="62" y="2"/>
                      </a:lnTo>
                      <a:lnTo>
                        <a:pt x="72" y="0"/>
                      </a:lnTo>
                      <a:lnTo>
                        <a:pt x="84" y="0"/>
                      </a:lnTo>
                      <a:lnTo>
                        <a:pt x="84" y="0"/>
                      </a:lnTo>
                      <a:lnTo>
                        <a:pt x="84" y="6"/>
                      </a:lnTo>
                      <a:lnTo>
                        <a:pt x="82" y="12"/>
                      </a:lnTo>
                      <a:lnTo>
                        <a:pt x="76" y="20"/>
                      </a:lnTo>
                      <a:lnTo>
                        <a:pt x="68" y="28"/>
                      </a:lnTo>
                      <a:lnTo>
                        <a:pt x="66" y="32"/>
                      </a:lnTo>
                      <a:lnTo>
                        <a:pt x="64" y="34"/>
                      </a:lnTo>
                      <a:lnTo>
                        <a:pt x="64" y="34"/>
                      </a:lnTo>
                      <a:lnTo>
                        <a:pt x="62" y="36"/>
                      </a:lnTo>
                      <a:lnTo>
                        <a:pt x="60" y="36"/>
                      </a:lnTo>
                      <a:lnTo>
                        <a:pt x="58" y="34"/>
                      </a:lnTo>
                      <a:lnTo>
                        <a:pt x="56" y="34"/>
                      </a:lnTo>
                      <a:lnTo>
                        <a:pt x="56" y="3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1" name="Freeform 277"/>
                <p:cNvSpPr>
                  <a:spLocks/>
                </p:cNvSpPr>
                <p:nvPr userDrawn="1"/>
              </p:nvSpPr>
              <p:spPr bwMode="auto">
                <a:xfrm>
                  <a:off x="3522" y="458"/>
                  <a:ext cx="77" cy="65"/>
                </a:xfrm>
                <a:custGeom>
                  <a:avLst/>
                  <a:gdLst>
                    <a:gd name="T0" fmla="*/ 90 w 290"/>
                    <a:gd name="T1" fmla="*/ 82 h 248"/>
                    <a:gd name="T2" fmla="*/ 100 w 290"/>
                    <a:gd name="T3" fmla="*/ 90 h 248"/>
                    <a:gd name="T4" fmla="*/ 112 w 290"/>
                    <a:gd name="T5" fmla="*/ 74 h 248"/>
                    <a:gd name="T6" fmla="*/ 196 w 290"/>
                    <a:gd name="T7" fmla="*/ 32 h 248"/>
                    <a:gd name="T8" fmla="*/ 206 w 290"/>
                    <a:gd name="T9" fmla="*/ 22 h 248"/>
                    <a:gd name="T10" fmla="*/ 226 w 290"/>
                    <a:gd name="T11" fmla="*/ 14 h 248"/>
                    <a:gd name="T12" fmla="*/ 280 w 290"/>
                    <a:gd name="T13" fmla="*/ 4 h 248"/>
                    <a:gd name="T14" fmla="*/ 290 w 290"/>
                    <a:gd name="T15" fmla="*/ 8 h 248"/>
                    <a:gd name="T16" fmla="*/ 270 w 290"/>
                    <a:gd name="T17" fmla="*/ 12 h 248"/>
                    <a:gd name="T18" fmla="*/ 260 w 290"/>
                    <a:gd name="T19" fmla="*/ 16 h 248"/>
                    <a:gd name="T20" fmla="*/ 256 w 290"/>
                    <a:gd name="T21" fmla="*/ 26 h 248"/>
                    <a:gd name="T22" fmla="*/ 164 w 290"/>
                    <a:gd name="T23" fmla="*/ 70 h 248"/>
                    <a:gd name="T24" fmla="*/ 198 w 290"/>
                    <a:gd name="T25" fmla="*/ 64 h 248"/>
                    <a:gd name="T26" fmla="*/ 208 w 290"/>
                    <a:gd name="T27" fmla="*/ 70 h 248"/>
                    <a:gd name="T28" fmla="*/ 190 w 290"/>
                    <a:gd name="T29" fmla="*/ 76 h 248"/>
                    <a:gd name="T30" fmla="*/ 174 w 290"/>
                    <a:gd name="T31" fmla="*/ 90 h 248"/>
                    <a:gd name="T32" fmla="*/ 184 w 290"/>
                    <a:gd name="T33" fmla="*/ 96 h 248"/>
                    <a:gd name="T34" fmla="*/ 188 w 290"/>
                    <a:gd name="T35" fmla="*/ 102 h 248"/>
                    <a:gd name="T36" fmla="*/ 182 w 290"/>
                    <a:gd name="T37" fmla="*/ 98 h 248"/>
                    <a:gd name="T38" fmla="*/ 190 w 290"/>
                    <a:gd name="T39" fmla="*/ 110 h 248"/>
                    <a:gd name="T40" fmla="*/ 204 w 290"/>
                    <a:gd name="T41" fmla="*/ 98 h 248"/>
                    <a:gd name="T42" fmla="*/ 198 w 290"/>
                    <a:gd name="T43" fmla="*/ 112 h 248"/>
                    <a:gd name="T44" fmla="*/ 216 w 290"/>
                    <a:gd name="T45" fmla="*/ 122 h 248"/>
                    <a:gd name="T46" fmla="*/ 184 w 290"/>
                    <a:gd name="T47" fmla="*/ 146 h 248"/>
                    <a:gd name="T48" fmla="*/ 174 w 290"/>
                    <a:gd name="T49" fmla="*/ 158 h 248"/>
                    <a:gd name="T50" fmla="*/ 194 w 290"/>
                    <a:gd name="T51" fmla="*/ 160 h 248"/>
                    <a:gd name="T52" fmla="*/ 158 w 290"/>
                    <a:gd name="T53" fmla="*/ 176 h 248"/>
                    <a:gd name="T54" fmla="*/ 132 w 290"/>
                    <a:gd name="T55" fmla="*/ 194 h 248"/>
                    <a:gd name="T56" fmla="*/ 176 w 290"/>
                    <a:gd name="T57" fmla="*/ 180 h 248"/>
                    <a:gd name="T58" fmla="*/ 136 w 290"/>
                    <a:gd name="T59" fmla="*/ 208 h 248"/>
                    <a:gd name="T60" fmla="*/ 160 w 290"/>
                    <a:gd name="T61" fmla="*/ 198 h 248"/>
                    <a:gd name="T62" fmla="*/ 150 w 290"/>
                    <a:gd name="T63" fmla="*/ 216 h 248"/>
                    <a:gd name="T64" fmla="*/ 104 w 290"/>
                    <a:gd name="T65" fmla="*/ 246 h 248"/>
                    <a:gd name="T66" fmla="*/ 84 w 290"/>
                    <a:gd name="T67" fmla="*/ 244 h 248"/>
                    <a:gd name="T68" fmla="*/ 112 w 290"/>
                    <a:gd name="T69" fmla="*/ 222 h 248"/>
                    <a:gd name="T70" fmla="*/ 80 w 290"/>
                    <a:gd name="T71" fmla="*/ 228 h 248"/>
                    <a:gd name="T72" fmla="*/ 124 w 290"/>
                    <a:gd name="T73" fmla="*/ 198 h 248"/>
                    <a:gd name="T74" fmla="*/ 100 w 290"/>
                    <a:gd name="T75" fmla="*/ 200 h 248"/>
                    <a:gd name="T76" fmla="*/ 56 w 290"/>
                    <a:gd name="T77" fmla="*/ 212 h 248"/>
                    <a:gd name="T78" fmla="*/ 40 w 290"/>
                    <a:gd name="T79" fmla="*/ 206 h 248"/>
                    <a:gd name="T80" fmla="*/ 58 w 290"/>
                    <a:gd name="T81" fmla="*/ 196 h 248"/>
                    <a:gd name="T82" fmla="*/ 100 w 290"/>
                    <a:gd name="T83" fmla="*/ 180 h 248"/>
                    <a:gd name="T84" fmla="*/ 94 w 290"/>
                    <a:gd name="T85" fmla="*/ 172 h 248"/>
                    <a:gd name="T86" fmla="*/ 78 w 290"/>
                    <a:gd name="T87" fmla="*/ 180 h 248"/>
                    <a:gd name="T88" fmla="*/ 70 w 290"/>
                    <a:gd name="T89" fmla="*/ 176 h 248"/>
                    <a:gd name="T90" fmla="*/ 78 w 290"/>
                    <a:gd name="T91" fmla="*/ 174 h 248"/>
                    <a:gd name="T92" fmla="*/ 88 w 290"/>
                    <a:gd name="T93" fmla="*/ 164 h 248"/>
                    <a:gd name="T94" fmla="*/ 82 w 290"/>
                    <a:gd name="T95" fmla="*/ 160 h 248"/>
                    <a:gd name="T96" fmla="*/ 38 w 290"/>
                    <a:gd name="T97" fmla="*/ 150 h 248"/>
                    <a:gd name="T98" fmla="*/ 0 w 290"/>
                    <a:gd name="T99" fmla="*/ 138 h 248"/>
                    <a:gd name="T100" fmla="*/ 48 w 290"/>
                    <a:gd name="T101" fmla="*/ 108 h 248"/>
                    <a:gd name="T102" fmla="*/ 50 w 290"/>
                    <a:gd name="T103" fmla="*/ 98 h 248"/>
                    <a:gd name="T104" fmla="*/ 64 w 290"/>
                    <a:gd name="T105" fmla="*/ 94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90" h="248">
                      <a:moveTo>
                        <a:pt x="62" y="98"/>
                      </a:moveTo>
                      <a:lnTo>
                        <a:pt x="62" y="98"/>
                      </a:lnTo>
                      <a:lnTo>
                        <a:pt x="66" y="96"/>
                      </a:lnTo>
                      <a:lnTo>
                        <a:pt x="70" y="94"/>
                      </a:lnTo>
                      <a:lnTo>
                        <a:pt x="80" y="88"/>
                      </a:lnTo>
                      <a:lnTo>
                        <a:pt x="90" y="82"/>
                      </a:lnTo>
                      <a:lnTo>
                        <a:pt x="96" y="80"/>
                      </a:lnTo>
                      <a:lnTo>
                        <a:pt x="102" y="78"/>
                      </a:lnTo>
                      <a:lnTo>
                        <a:pt x="102" y="78"/>
                      </a:lnTo>
                      <a:lnTo>
                        <a:pt x="100" y="84"/>
                      </a:lnTo>
                      <a:lnTo>
                        <a:pt x="100" y="90"/>
                      </a:lnTo>
                      <a:lnTo>
                        <a:pt x="100" y="90"/>
                      </a:lnTo>
                      <a:lnTo>
                        <a:pt x="104" y="84"/>
                      </a:lnTo>
                      <a:lnTo>
                        <a:pt x="108" y="80"/>
                      </a:lnTo>
                      <a:lnTo>
                        <a:pt x="114" y="80"/>
                      </a:lnTo>
                      <a:lnTo>
                        <a:pt x="114" y="80"/>
                      </a:lnTo>
                      <a:lnTo>
                        <a:pt x="112" y="78"/>
                      </a:lnTo>
                      <a:lnTo>
                        <a:pt x="112" y="74"/>
                      </a:lnTo>
                      <a:lnTo>
                        <a:pt x="112" y="74"/>
                      </a:lnTo>
                      <a:lnTo>
                        <a:pt x="138" y="60"/>
                      </a:lnTo>
                      <a:lnTo>
                        <a:pt x="168" y="44"/>
                      </a:lnTo>
                      <a:lnTo>
                        <a:pt x="168" y="44"/>
                      </a:lnTo>
                      <a:lnTo>
                        <a:pt x="188" y="34"/>
                      </a:lnTo>
                      <a:lnTo>
                        <a:pt x="196" y="32"/>
                      </a:lnTo>
                      <a:lnTo>
                        <a:pt x="204" y="30"/>
                      </a:lnTo>
                      <a:lnTo>
                        <a:pt x="204" y="30"/>
                      </a:lnTo>
                      <a:lnTo>
                        <a:pt x="204" y="30"/>
                      </a:lnTo>
                      <a:lnTo>
                        <a:pt x="204" y="28"/>
                      </a:lnTo>
                      <a:lnTo>
                        <a:pt x="204" y="24"/>
                      </a:lnTo>
                      <a:lnTo>
                        <a:pt x="206" y="22"/>
                      </a:lnTo>
                      <a:lnTo>
                        <a:pt x="206" y="22"/>
                      </a:lnTo>
                      <a:lnTo>
                        <a:pt x="212" y="24"/>
                      </a:lnTo>
                      <a:lnTo>
                        <a:pt x="218" y="24"/>
                      </a:lnTo>
                      <a:lnTo>
                        <a:pt x="224" y="20"/>
                      </a:lnTo>
                      <a:lnTo>
                        <a:pt x="226" y="14"/>
                      </a:lnTo>
                      <a:lnTo>
                        <a:pt x="226" y="14"/>
                      </a:lnTo>
                      <a:lnTo>
                        <a:pt x="240" y="10"/>
                      </a:lnTo>
                      <a:lnTo>
                        <a:pt x="256" y="6"/>
                      </a:lnTo>
                      <a:lnTo>
                        <a:pt x="284" y="0"/>
                      </a:lnTo>
                      <a:lnTo>
                        <a:pt x="284" y="0"/>
                      </a:lnTo>
                      <a:lnTo>
                        <a:pt x="284" y="2"/>
                      </a:lnTo>
                      <a:lnTo>
                        <a:pt x="280" y="4"/>
                      </a:lnTo>
                      <a:lnTo>
                        <a:pt x="278" y="6"/>
                      </a:lnTo>
                      <a:lnTo>
                        <a:pt x="278" y="10"/>
                      </a:lnTo>
                      <a:lnTo>
                        <a:pt x="278" y="10"/>
                      </a:lnTo>
                      <a:lnTo>
                        <a:pt x="284" y="6"/>
                      </a:lnTo>
                      <a:lnTo>
                        <a:pt x="286" y="6"/>
                      </a:lnTo>
                      <a:lnTo>
                        <a:pt x="290" y="8"/>
                      </a:lnTo>
                      <a:lnTo>
                        <a:pt x="290" y="8"/>
                      </a:lnTo>
                      <a:lnTo>
                        <a:pt x="286" y="12"/>
                      </a:lnTo>
                      <a:lnTo>
                        <a:pt x="282" y="14"/>
                      </a:lnTo>
                      <a:lnTo>
                        <a:pt x="270" y="16"/>
                      </a:lnTo>
                      <a:lnTo>
                        <a:pt x="270" y="16"/>
                      </a:lnTo>
                      <a:lnTo>
                        <a:pt x="270" y="12"/>
                      </a:lnTo>
                      <a:lnTo>
                        <a:pt x="266" y="10"/>
                      </a:lnTo>
                      <a:lnTo>
                        <a:pt x="266" y="10"/>
                      </a:lnTo>
                      <a:lnTo>
                        <a:pt x="264" y="12"/>
                      </a:lnTo>
                      <a:lnTo>
                        <a:pt x="264" y="14"/>
                      </a:lnTo>
                      <a:lnTo>
                        <a:pt x="262" y="16"/>
                      </a:lnTo>
                      <a:lnTo>
                        <a:pt x="260" y="16"/>
                      </a:lnTo>
                      <a:lnTo>
                        <a:pt x="260" y="16"/>
                      </a:lnTo>
                      <a:lnTo>
                        <a:pt x="260" y="18"/>
                      </a:lnTo>
                      <a:lnTo>
                        <a:pt x="262" y="18"/>
                      </a:lnTo>
                      <a:lnTo>
                        <a:pt x="266" y="18"/>
                      </a:lnTo>
                      <a:lnTo>
                        <a:pt x="266" y="18"/>
                      </a:lnTo>
                      <a:lnTo>
                        <a:pt x="256" y="26"/>
                      </a:lnTo>
                      <a:lnTo>
                        <a:pt x="244" y="32"/>
                      </a:lnTo>
                      <a:lnTo>
                        <a:pt x="218" y="44"/>
                      </a:lnTo>
                      <a:lnTo>
                        <a:pt x="190" y="56"/>
                      </a:lnTo>
                      <a:lnTo>
                        <a:pt x="178" y="64"/>
                      </a:lnTo>
                      <a:lnTo>
                        <a:pt x="164" y="70"/>
                      </a:lnTo>
                      <a:lnTo>
                        <a:pt x="164" y="70"/>
                      </a:lnTo>
                      <a:lnTo>
                        <a:pt x="172" y="70"/>
                      </a:lnTo>
                      <a:lnTo>
                        <a:pt x="182" y="66"/>
                      </a:lnTo>
                      <a:lnTo>
                        <a:pt x="190" y="64"/>
                      </a:lnTo>
                      <a:lnTo>
                        <a:pt x="202" y="60"/>
                      </a:lnTo>
                      <a:lnTo>
                        <a:pt x="202" y="60"/>
                      </a:lnTo>
                      <a:lnTo>
                        <a:pt x="198" y="64"/>
                      </a:lnTo>
                      <a:lnTo>
                        <a:pt x="198" y="68"/>
                      </a:lnTo>
                      <a:lnTo>
                        <a:pt x="200" y="70"/>
                      </a:lnTo>
                      <a:lnTo>
                        <a:pt x="202" y="74"/>
                      </a:lnTo>
                      <a:lnTo>
                        <a:pt x="202" y="74"/>
                      </a:lnTo>
                      <a:lnTo>
                        <a:pt x="206" y="74"/>
                      </a:lnTo>
                      <a:lnTo>
                        <a:pt x="208" y="70"/>
                      </a:lnTo>
                      <a:lnTo>
                        <a:pt x="208" y="70"/>
                      </a:lnTo>
                      <a:lnTo>
                        <a:pt x="208" y="72"/>
                      </a:lnTo>
                      <a:lnTo>
                        <a:pt x="208" y="74"/>
                      </a:lnTo>
                      <a:lnTo>
                        <a:pt x="204" y="76"/>
                      </a:lnTo>
                      <a:lnTo>
                        <a:pt x="190" y="76"/>
                      </a:lnTo>
                      <a:lnTo>
                        <a:pt x="190" y="76"/>
                      </a:lnTo>
                      <a:lnTo>
                        <a:pt x="180" y="84"/>
                      </a:lnTo>
                      <a:lnTo>
                        <a:pt x="174" y="88"/>
                      </a:lnTo>
                      <a:lnTo>
                        <a:pt x="166" y="90"/>
                      </a:lnTo>
                      <a:lnTo>
                        <a:pt x="166" y="90"/>
                      </a:lnTo>
                      <a:lnTo>
                        <a:pt x="170" y="90"/>
                      </a:lnTo>
                      <a:lnTo>
                        <a:pt x="174" y="90"/>
                      </a:lnTo>
                      <a:lnTo>
                        <a:pt x="178" y="92"/>
                      </a:lnTo>
                      <a:lnTo>
                        <a:pt x="178" y="94"/>
                      </a:lnTo>
                      <a:lnTo>
                        <a:pt x="176" y="96"/>
                      </a:lnTo>
                      <a:lnTo>
                        <a:pt x="176" y="96"/>
                      </a:lnTo>
                      <a:lnTo>
                        <a:pt x="182" y="96"/>
                      </a:lnTo>
                      <a:lnTo>
                        <a:pt x="184" y="96"/>
                      </a:lnTo>
                      <a:lnTo>
                        <a:pt x="192" y="98"/>
                      </a:lnTo>
                      <a:lnTo>
                        <a:pt x="192" y="98"/>
                      </a:lnTo>
                      <a:lnTo>
                        <a:pt x="190" y="100"/>
                      </a:lnTo>
                      <a:lnTo>
                        <a:pt x="190" y="102"/>
                      </a:lnTo>
                      <a:lnTo>
                        <a:pt x="190" y="102"/>
                      </a:lnTo>
                      <a:lnTo>
                        <a:pt x="188" y="102"/>
                      </a:lnTo>
                      <a:lnTo>
                        <a:pt x="188" y="104"/>
                      </a:lnTo>
                      <a:lnTo>
                        <a:pt x="188" y="104"/>
                      </a:lnTo>
                      <a:lnTo>
                        <a:pt x="184" y="100"/>
                      </a:lnTo>
                      <a:lnTo>
                        <a:pt x="186" y="98"/>
                      </a:lnTo>
                      <a:lnTo>
                        <a:pt x="186" y="98"/>
                      </a:lnTo>
                      <a:lnTo>
                        <a:pt x="182" y="98"/>
                      </a:lnTo>
                      <a:lnTo>
                        <a:pt x="182" y="100"/>
                      </a:lnTo>
                      <a:lnTo>
                        <a:pt x="180" y="104"/>
                      </a:lnTo>
                      <a:lnTo>
                        <a:pt x="178" y="106"/>
                      </a:lnTo>
                      <a:lnTo>
                        <a:pt x="178" y="106"/>
                      </a:lnTo>
                      <a:lnTo>
                        <a:pt x="184" y="108"/>
                      </a:lnTo>
                      <a:lnTo>
                        <a:pt x="190" y="110"/>
                      </a:lnTo>
                      <a:lnTo>
                        <a:pt x="190" y="110"/>
                      </a:lnTo>
                      <a:lnTo>
                        <a:pt x="194" y="108"/>
                      </a:lnTo>
                      <a:lnTo>
                        <a:pt x="198" y="106"/>
                      </a:lnTo>
                      <a:lnTo>
                        <a:pt x="202" y="98"/>
                      </a:lnTo>
                      <a:lnTo>
                        <a:pt x="202" y="98"/>
                      </a:lnTo>
                      <a:lnTo>
                        <a:pt x="204" y="98"/>
                      </a:lnTo>
                      <a:lnTo>
                        <a:pt x="208" y="100"/>
                      </a:lnTo>
                      <a:lnTo>
                        <a:pt x="208" y="100"/>
                      </a:lnTo>
                      <a:lnTo>
                        <a:pt x="204" y="106"/>
                      </a:lnTo>
                      <a:lnTo>
                        <a:pt x="202" y="110"/>
                      </a:lnTo>
                      <a:lnTo>
                        <a:pt x="198" y="112"/>
                      </a:lnTo>
                      <a:lnTo>
                        <a:pt x="198" y="112"/>
                      </a:lnTo>
                      <a:lnTo>
                        <a:pt x="202" y="110"/>
                      </a:lnTo>
                      <a:lnTo>
                        <a:pt x="206" y="110"/>
                      </a:lnTo>
                      <a:lnTo>
                        <a:pt x="214" y="108"/>
                      </a:lnTo>
                      <a:lnTo>
                        <a:pt x="214" y="108"/>
                      </a:lnTo>
                      <a:lnTo>
                        <a:pt x="216" y="118"/>
                      </a:lnTo>
                      <a:lnTo>
                        <a:pt x="216" y="122"/>
                      </a:lnTo>
                      <a:lnTo>
                        <a:pt x="218" y="126"/>
                      </a:lnTo>
                      <a:lnTo>
                        <a:pt x="218" y="126"/>
                      </a:lnTo>
                      <a:lnTo>
                        <a:pt x="208" y="130"/>
                      </a:lnTo>
                      <a:lnTo>
                        <a:pt x="198" y="134"/>
                      </a:lnTo>
                      <a:lnTo>
                        <a:pt x="188" y="140"/>
                      </a:lnTo>
                      <a:lnTo>
                        <a:pt x="184" y="146"/>
                      </a:lnTo>
                      <a:lnTo>
                        <a:pt x="182" y="152"/>
                      </a:lnTo>
                      <a:lnTo>
                        <a:pt x="182" y="152"/>
                      </a:lnTo>
                      <a:lnTo>
                        <a:pt x="174" y="152"/>
                      </a:lnTo>
                      <a:lnTo>
                        <a:pt x="174" y="152"/>
                      </a:lnTo>
                      <a:lnTo>
                        <a:pt x="174" y="158"/>
                      </a:lnTo>
                      <a:lnTo>
                        <a:pt x="174" y="158"/>
                      </a:lnTo>
                      <a:lnTo>
                        <a:pt x="180" y="156"/>
                      </a:lnTo>
                      <a:lnTo>
                        <a:pt x="186" y="156"/>
                      </a:lnTo>
                      <a:lnTo>
                        <a:pt x="190" y="158"/>
                      </a:lnTo>
                      <a:lnTo>
                        <a:pt x="196" y="156"/>
                      </a:lnTo>
                      <a:lnTo>
                        <a:pt x="196" y="156"/>
                      </a:lnTo>
                      <a:lnTo>
                        <a:pt x="194" y="160"/>
                      </a:lnTo>
                      <a:lnTo>
                        <a:pt x="192" y="164"/>
                      </a:lnTo>
                      <a:lnTo>
                        <a:pt x="182" y="168"/>
                      </a:lnTo>
                      <a:lnTo>
                        <a:pt x="172" y="170"/>
                      </a:lnTo>
                      <a:lnTo>
                        <a:pt x="164" y="170"/>
                      </a:lnTo>
                      <a:lnTo>
                        <a:pt x="164" y="170"/>
                      </a:lnTo>
                      <a:lnTo>
                        <a:pt x="158" y="176"/>
                      </a:lnTo>
                      <a:lnTo>
                        <a:pt x="152" y="180"/>
                      </a:lnTo>
                      <a:lnTo>
                        <a:pt x="144" y="184"/>
                      </a:lnTo>
                      <a:lnTo>
                        <a:pt x="136" y="188"/>
                      </a:lnTo>
                      <a:lnTo>
                        <a:pt x="136" y="188"/>
                      </a:lnTo>
                      <a:lnTo>
                        <a:pt x="134" y="190"/>
                      </a:lnTo>
                      <a:lnTo>
                        <a:pt x="132" y="194"/>
                      </a:lnTo>
                      <a:lnTo>
                        <a:pt x="130" y="198"/>
                      </a:lnTo>
                      <a:lnTo>
                        <a:pt x="128" y="202"/>
                      </a:lnTo>
                      <a:lnTo>
                        <a:pt x="128" y="202"/>
                      </a:lnTo>
                      <a:lnTo>
                        <a:pt x="152" y="188"/>
                      </a:lnTo>
                      <a:lnTo>
                        <a:pt x="164" y="182"/>
                      </a:lnTo>
                      <a:lnTo>
                        <a:pt x="176" y="180"/>
                      </a:lnTo>
                      <a:lnTo>
                        <a:pt x="176" y="180"/>
                      </a:lnTo>
                      <a:lnTo>
                        <a:pt x="166" y="188"/>
                      </a:lnTo>
                      <a:lnTo>
                        <a:pt x="156" y="194"/>
                      </a:lnTo>
                      <a:lnTo>
                        <a:pt x="146" y="200"/>
                      </a:lnTo>
                      <a:lnTo>
                        <a:pt x="136" y="208"/>
                      </a:lnTo>
                      <a:lnTo>
                        <a:pt x="136" y="208"/>
                      </a:lnTo>
                      <a:lnTo>
                        <a:pt x="140" y="210"/>
                      </a:lnTo>
                      <a:lnTo>
                        <a:pt x="144" y="210"/>
                      </a:lnTo>
                      <a:lnTo>
                        <a:pt x="150" y="208"/>
                      </a:lnTo>
                      <a:lnTo>
                        <a:pt x="156" y="202"/>
                      </a:lnTo>
                      <a:lnTo>
                        <a:pt x="160" y="198"/>
                      </a:lnTo>
                      <a:lnTo>
                        <a:pt x="160" y="198"/>
                      </a:lnTo>
                      <a:lnTo>
                        <a:pt x="162" y="200"/>
                      </a:lnTo>
                      <a:lnTo>
                        <a:pt x="162" y="202"/>
                      </a:lnTo>
                      <a:lnTo>
                        <a:pt x="158" y="206"/>
                      </a:lnTo>
                      <a:lnTo>
                        <a:pt x="152" y="210"/>
                      </a:lnTo>
                      <a:lnTo>
                        <a:pt x="150" y="214"/>
                      </a:lnTo>
                      <a:lnTo>
                        <a:pt x="150" y="216"/>
                      </a:lnTo>
                      <a:lnTo>
                        <a:pt x="150" y="216"/>
                      </a:lnTo>
                      <a:lnTo>
                        <a:pt x="142" y="218"/>
                      </a:lnTo>
                      <a:lnTo>
                        <a:pt x="136" y="222"/>
                      </a:lnTo>
                      <a:lnTo>
                        <a:pt x="122" y="232"/>
                      </a:lnTo>
                      <a:lnTo>
                        <a:pt x="110" y="242"/>
                      </a:lnTo>
                      <a:lnTo>
                        <a:pt x="104" y="246"/>
                      </a:lnTo>
                      <a:lnTo>
                        <a:pt x="98" y="248"/>
                      </a:lnTo>
                      <a:lnTo>
                        <a:pt x="98" y="248"/>
                      </a:lnTo>
                      <a:lnTo>
                        <a:pt x="94" y="246"/>
                      </a:lnTo>
                      <a:lnTo>
                        <a:pt x="92" y="244"/>
                      </a:lnTo>
                      <a:lnTo>
                        <a:pt x="88" y="242"/>
                      </a:lnTo>
                      <a:lnTo>
                        <a:pt x="84" y="244"/>
                      </a:lnTo>
                      <a:lnTo>
                        <a:pt x="84" y="244"/>
                      </a:lnTo>
                      <a:lnTo>
                        <a:pt x="90" y="236"/>
                      </a:lnTo>
                      <a:lnTo>
                        <a:pt x="96" y="230"/>
                      </a:lnTo>
                      <a:lnTo>
                        <a:pt x="102" y="226"/>
                      </a:lnTo>
                      <a:lnTo>
                        <a:pt x="112" y="222"/>
                      </a:lnTo>
                      <a:lnTo>
                        <a:pt x="112" y="222"/>
                      </a:lnTo>
                      <a:lnTo>
                        <a:pt x="108" y="220"/>
                      </a:lnTo>
                      <a:lnTo>
                        <a:pt x="104" y="222"/>
                      </a:lnTo>
                      <a:lnTo>
                        <a:pt x="98" y="224"/>
                      </a:lnTo>
                      <a:lnTo>
                        <a:pt x="90" y="228"/>
                      </a:lnTo>
                      <a:lnTo>
                        <a:pt x="86" y="228"/>
                      </a:lnTo>
                      <a:lnTo>
                        <a:pt x="80" y="228"/>
                      </a:lnTo>
                      <a:lnTo>
                        <a:pt x="80" y="228"/>
                      </a:lnTo>
                      <a:lnTo>
                        <a:pt x="86" y="222"/>
                      </a:lnTo>
                      <a:lnTo>
                        <a:pt x="94" y="216"/>
                      </a:lnTo>
                      <a:lnTo>
                        <a:pt x="108" y="208"/>
                      </a:lnTo>
                      <a:lnTo>
                        <a:pt x="116" y="202"/>
                      </a:lnTo>
                      <a:lnTo>
                        <a:pt x="124" y="198"/>
                      </a:lnTo>
                      <a:lnTo>
                        <a:pt x="128" y="190"/>
                      </a:lnTo>
                      <a:lnTo>
                        <a:pt x="132" y="182"/>
                      </a:lnTo>
                      <a:lnTo>
                        <a:pt x="132" y="182"/>
                      </a:lnTo>
                      <a:lnTo>
                        <a:pt x="114" y="190"/>
                      </a:lnTo>
                      <a:lnTo>
                        <a:pt x="100" y="200"/>
                      </a:lnTo>
                      <a:lnTo>
                        <a:pt x="100" y="200"/>
                      </a:lnTo>
                      <a:lnTo>
                        <a:pt x="92" y="196"/>
                      </a:lnTo>
                      <a:lnTo>
                        <a:pt x="86" y="196"/>
                      </a:lnTo>
                      <a:lnTo>
                        <a:pt x="80" y="198"/>
                      </a:lnTo>
                      <a:lnTo>
                        <a:pt x="74" y="202"/>
                      </a:lnTo>
                      <a:lnTo>
                        <a:pt x="64" y="208"/>
                      </a:lnTo>
                      <a:lnTo>
                        <a:pt x="56" y="212"/>
                      </a:lnTo>
                      <a:lnTo>
                        <a:pt x="50" y="212"/>
                      </a:lnTo>
                      <a:lnTo>
                        <a:pt x="50" y="212"/>
                      </a:lnTo>
                      <a:lnTo>
                        <a:pt x="52" y="208"/>
                      </a:lnTo>
                      <a:lnTo>
                        <a:pt x="48" y="208"/>
                      </a:lnTo>
                      <a:lnTo>
                        <a:pt x="44" y="208"/>
                      </a:lnTo>
                      <a:lnTo>
                        <a:pt x="40" y="206"/>
                      </a:lnTo>
                      <a:lnTo>
                        <a:pt x="40" y="206"/>
                      </a:lnTo>
                      <a:lnTo>
                        <a:pt x="42" y="202"/>
                      </a:lnTo>
                      <a:lnTo>
                        <a:pt x="44" y="200"/>
                      </a:lnTo>
                      <a:lnTo>
                        <a:pt x="52" y="196"/>
                      </a:lnTo>
                      <a:lnTo>
                        <a:pt x="52" y="196"/>
                      </a:lnTo>
                      <a:lnTo>
                        <a:pt x="58" y="196"/>
                      </a:lnTo>
                      <a:lnTo>
                        <a:pt x="64" y="196"/>
                      </a:lnTo>
                      <a:lnTo>
                        <a:pt x="78" y="192"/>
                      </a:lnTo>
                      <a:lnTo>
                        <a:pt x="92" y="186"/>
                      </a:lnTo>
                      <a:lnTo>
                        <a:pt x="104" y="184"/>
                      </a:lnTo>
                      <a:lnTo>
                        <a:pt x="104" y="184"/>
                      </a:lnTo>
                      <a:lnTo>
                        <a:pt x="100" y="180"/>
                      </a:lnTo>
                      <a:lnTo>
                        <a:pt x="98" y="182"/>
                      </a:lnTo>
                      <a:lnTo>
                        <a:pt x="96" y="184"/>
                      </a:lnTo>
                      <a:lnTo>
                        <a:pt x="96" y="184"/>
                      </a:lnTo>
                      <a:lnTo>
                        <a:pt x="94" y="180"/>
                      </a:lnTo>
                      <a:lnTo>
                        <a:pt x="94" y="172"/>
                      </a:lnTo>
                      <a:lnTo>
                        <a:pt x="94" y="172"/>
                      </a:lnTo>
                      <a:lnTo>
                        <a:pt x="90" y="176"/>
                      </a:lnTo>
                      <a:lnTo>
                        <a:pt x="88" y="180"/>
                      </a:lnTo>
                      <a:lnTo>
                        <a:pt x="84" y="184"/>
                      </a:lnTo>
                      <a:lnTo>
                        <a:pt x="76" y="184"/>
                      </a:lnTo>
                      <a:lnTo>
                        <a:pt x="76" y="184"/>
                      </a:lnTo>
                      <a:lnTo>
                        <a:pt x="78" y="180"/>
                      </a:lnTo>
                      <a:lnTo>
                        <a:pt x="78" y="180"/>
                      </a:lnTo>
                      <a:lnTo>
                        <a:pt x="74" y="180"/>
                      </a:lnTo>
                      <a:lnTo>
                        <a:pt x="68" y="180"/>
                      </a:lnTo>
                      <a:lnTo>
                        <a:pt x="68" y="180"/>
                      </a:lnTo>
                      <a:lnTo>
                        <a:pt x="70" y="178"/>
                      </a:lnTo>
                      <a:lnTo>
                        <a:pt x="70" y="176"/>
                      </a:lnTo>
                      <a:lnTo>
                        <a:pt x="68" y="176"/>
                      </a:lnTo>
                      <a:lnTo>
                        <a:pt x="68" y="178"/>
                      </a:lnTo>
                      <a:lnTo>
                        <a:pt x="68" y="178"/>
                      </a:lnTo>
                      <a:lnTo>
                        <a:pt x="66" y="174"/>
                      </a:lnTo>
                      <a:lnTo>
                        <a:pt x="68" y="174"/>
                      </a:lnTo>
                      <a:lnTo>
                        <a:pt x="78" y="174"/>
                      </a:lnTo>
                      <a:lnTo>
                        <a:pt x="78" y="174"/>
                      </a:lnTo>
                      <a:lnTo>
                        <a:pt x="80" y="172"/>
                      </a:lnTo>
                      <a:lnTo>
                        <a:pt x="82" y="170"/>
                      </a:lnTo>
                      <a:lnTo>
                        <a:pt x="86" y="168"/>
                      </a:lnTo>
                      <a:lnTo>
                        <a:pt x="88" y="164"/>
                      </a:lnTo>
                      <a:lnTo>
                        <a:pt x="88" y="164"/>
                      </a:lnTo>
                      <a:lnTo>
                        <a:pt x="88" y="164"/>
                      </a:lnTo>
                      <a:lnTo>
                        <a:pt x="86" y="164"/>
                      </a:lnTo>
                      <a:lnTo>
                        <a:pt x="82" y="164"/>
                      </a:lnTo>
                      <a:lnTo>
                        <a:pt x="80" y="164"/>
                      </a:lnTo>
                      <a:lnTo>
                        <a:pt x="82" y="160"/>
                      </a:lnTo>
                      <a:lnTo>
                        <a:pt x="82" y="160"/>
                      </a:lnTo>
                      <a:lnTo>
                        <a:pt x="72" y="168"/>
                      </a:lnTo>
                      <a:lnTo>
                        <a:pt x="72" y="168"/>
                      </a:lnTo>
                      <a:lnTo>
                        <a:pt x="62" y="166"/>
                      </a:lnTo>
                      <a:lnTo>
                        <a:pt x="50" y="160"/>
                      </a:lnTo>
                      <a:lnTo>
                        <a:pt x="42" y="154"/>
                      </a:lnTo>
                      <a:lnTo>
                        <a:pt x="38" y="150"/>
                      </a:lnTo>
                      <a:lnTo>
                        <a:pt x="36" y="144"/>
                      </a:lnTo>
                      <a:lnTo>
                        <a:pt x="36" y="144"/>
                      </a:lnTo>
                      <a:lnTo>
                        <a:pt x="26" y="142"/>
                      </a:lnTo>
                      <a:lnTo>
                        <a:pt x="18" y="140"/>
                      </a:lnTo>
                      <a:lnTo>
                        <a:pt x="10" y="138"/>
                      </a:lnTo>
                      <a:lnTo>
                        <a:pt x="0" y="138"/>
                      </a:lnTo>
                      <a:lnTo>
                        <a:pt x="0" y="138"/>
                      </a:lnTo>
                      <a:lnTo>
                        <a:pt x="4" y="130"/>
                      </a:lnTo>
                      <a:lnTo>
                        <a:pt x="10" y="122"/>
                      </a:lnTo>
                      <a:lnTo>
                        <a:pt x="18" y="118"/>
                      </a:lnTo>
                      <a:lnTo>
                        <a:pt x="28" y="114"/>
                      </a:lnTo>
                      <a:lnTo>
                        <a:pt x="48" y="108"/>
                      </a:lnTo>
                      <a:lnTo>
                        <a:pt x="68" y="106"/>
                      </a:lnTo>
                      <a:lnTo>
                        <a:pt x="68" y="106"/>
                      </a:lnTo>
                      <a:lnTo>
                        <a:pt x="64" y="102"/>
                      </a:lnTo>
                      <a:lnTo>
                        <a:pt x="60" y="98"/>
                      </a:lnTo>
                      <a:lnTo>
                        <a:pt x="54" y="96"/>
                      </a:lnTo>
                      <a:lnTo>
                        <a:pt x="50" y="98"/>
                      </a:lnTo>
                      <a:lnTo>
                        <a:pt x="50" y="98"/>
                      </a:lnTo>
                      <a:lnTo>
                        <a:pt x="48" y="96"/>
                      </a:lnTo>
                      <a:lnTo>
                        <a:pt x="48" y="94"/>
                      </a:lnTo>
                      <a:lnTo>
                        <a:pt x="52" y="92"/>
                      </a:lnTo>
                      <a:lnTo>
                        <a:pt x="58" y="92"/>
                      </a:lnTo>
                      <a:lnTo>
                        <a:pt x="64" y="94"/>
                      </a:lnTo>
                      <a:lnTo>
                        <a:pt x="64" y="94"/>
                      </a:lnTo>
                      <a:lnTo>
                        <a:pt x="62" y="96"/>
                      </a:lnTo>
                      <a:lnTo>
                        <a:pt x="62" y="98"/>
                      </a:lnTo>
                      <a:lnTo>
                        <a:pt x="62" y="98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2" name="Freeform 278"/>
                <p:cNvSpPr>
                  <a:spLocks/>
                </p:cNvSpPr>
                <p:nvPr userDrawn="1"/>
              </p:nvSpPr>
              <p:spPr bwMode="auto">
                <a:xfrm>
                  <a:off x="3550" y="508"/>
                  <a:ext cx="3" cy="3"/>
                </a:xfrm>
                <a:custGeom>
                  <a:avLst/>
                  <a:gdLst>
                    <a:gd name="T0" fmla="*/ 14 w 14"/>
                    <a:gd name="T1" fmla="*/ 0 h 10"/>
                    <a:gd name="T2" fmla="*/ 14 w 14"/>
                    <a:gd name="T3" fmla="*/ 0 h 10"/>
                    <a:gd name="T4" fmla="*/ 14 w 14"/>
                    <a:gd name="T5" fmla="*/ 2 h 10"/>
                    <a:gd name="T6" fmla="*/ 10 w 14"/>
                    <a:gd name="T7" fmla="*/ 4 h 10"/>
                    <a:gd name="T8" fmla="*/ 0 w 14"/>
                    <a:gd name="T9" fmla="*/ 10 h 10"/>
                    <a:gd name="T10" fmla="*/ 0 w 14"/>
                    <a:gd name="T11" fmla="*/ 10 h 10"/>
                    <a:gd name="T12" fmla="*/ 2 w 14"/>
                    <a:gd name="T13" fmla="*/ 6 h 10"/>
                    <a:gd name="T14" fmla="*/ 6 w 14"/>
                    <a:gd name="T15" fmla="*/ 4 h 10"/>
                    <a:gd name="T16" fmla="*/ 12 w 14"/>
                    <a:gd name="T17" fmla="*/ 2 h 10"/>
                    <a:gd name="T18" fmla="*/ 14 w 14"/>
                    <a:gd name="T19" fmla="*/ 0 h 10"/>
                    <a:gd name="T20" fmla="*/ 14 w 14"/>
                    <a:gd name="T2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10">
                      <a:moveTo>
                        <a:pt x="14" y="0"/>
                      </a:moveTo>
                      <a:lnTo>
                        <a:pt x="14" y="0"/>
                      </a:lnTo>
                      <a:lnTo>
                        <a:pt x="14" y="2"/>
                      </a:lnTo>
                      <a:lnTo>
                        <a:pt x="10" y="4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6" y="4"/>
                      </a:lnTo>
                      <a:lnTo>
                        <a:pt x="12" y="2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3" name="Freeform 279"/>
                <p:cNvSpPr>
                  <a:spLocks/>
                </p:cNvSpPr>
                <p:nvPr userDrawn="1"/>
              </p:nvSpPr>
              <p:spPr bwMode="auto">
                <a:xfrm>
                  <a:off x="3950" y="474"/>
                  <a:ext cx="6" cy="7"/>
                </a:xfrm>
                <a:custGeom>
                  <a:avLst/>
                  <a:gdLst>
                    <a:gd name="T0" fmla="*/ 22 w 22"/>
                    <a:gd name="T1" fmla="*/ 0 h 28"/>
                    <a:gd name="T2" fmla="*/ 22 w 22"/>
                    <a:gd name="T3" fmla="*/ 0 h 28"/>
                    <a:gd name="T4" fmla="*/ 16 w 22"/>
                    <a:gd name="T5" fmla="*/ 6 h 28"/>
                    <a:gd name="T6" fmla="*/ 14 w 22"/>
                    <a:gd name="T7" fmla="*/ 14 h 28"/>
                    <a:gd name="T8" fmla="*/ 8 w 22"/>
                    <a:gd name="T9" fmla="*/ 22 h 28"/>
                    <a:gd name="T10" fmla="*/ 2 w 22"/>
                    <a:gd name="T11" fmla="*/ 28 h 28"/>
                    <a:gd name="T12" fmla="*/ 2 w 22"/>
                    <a:gd name="T13" fmla="*/ 28 h 28"/>
                    <a:gd name="T14" fmla="*/ 4 w 22"/>
                    <a:gd name="T15" fmla="*/ 24 h 28"/>
                    <a:gd name="T16" fmla="*/ 2 w 22"/>
                    <a:gd name="T17" fmla="*/ 20 h 28"/>
                    <a:gd name="T18" fmla="*/ 2 w 22"/>
                    <a:gd name="T19" fmla="*/ 18 h 28"/>
                    <a:gd name="T20" fmla="*/ 0 w 22"/>
                    <a:gd name="T21" fmla="*/ 22 h 28"/>
                    <a:gd name="T22" fmla="*/ 0 w 22"/>
                    <a:gd name="T23" fmla="*/ 22 h 28"/>
                    <a:gd name="T24" fmla="*/ 0 w 22"/>
                    <a:gd name="T25" fmla="*/ 18 h 28"/>
                    <a:gd name="T26" fmla="*/ 2 w 22"/>
                    <a:gd name="T27" fmla="*/ 16 h 28"/>
                    <a:gd name="T28" fmla="*/ 6 w 22"/>
                    <a:gd name="T29" fmla="*/ 8 h 28"/>
                    <a:gd name="T30" fmla="*/ 22 w 22"/>
                    <a:gd name="T31" fmla="*/ 0 h 28"/>
                    <a:gd name="T32" fmla="*/ 22 w 22"/>
                    <a:gd name="T3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2" h="28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16" y="6"/>
                      </a:lnTo>
                      <a:lnTo>
                        <a:pt x="14" y="14"/>
                      </a:lnTo>
                      <a:lnTo>
                        <a:pt x="8" y="22"/>
                      </a:lnTo>
                      <a:lnTo>
                        <a:pt x="2" y="28"/>
                      </a:lnTo>
                      <a:lnTo>
                        <a:pt x="2" y="28"/>
                      </a:lnTo>
                      <a:lnTo>
                        <a:pt x="4" y="24"/>
                      </a:lnTo>
                      <a:lnTo>
                        <a:pt x="2" y="20"/>
                      </a:lnTo>
                      <a:lnTo>
                        <a:pt x="2" y="18"/>
                      </a:ln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0" y="18"/>
                      </a:lnTo>
                      <a:lnTo>
                        <a:pt x="2" y="16"/>
                      </a:lnTo>
                      <a:lnTo>
                        <a:pt x="6" y="8"/>
                      </a:lnTo>
                      <a:lnTo>
                        <a:pt x="22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4" name="Freeform 280"/>
                <p:cNvSpPr>
                  <a:spLocks noEditPoints="1"/>
                </p:cNvSpPr>
                <p:nvPr userDrawn="1"/>
              </p:nvSpPr>
              <p:spPr bwMode="auto">
                <a:xfrm>
                  <a:off x="3915" y="484"/>
                  <a:ext cx="42" cy="53"/>
                </a:xfrm>
                <a:custGeom>
                  <a:avLst/>
                  <a:gdLst>
                    <a:gd name="T0" fmla="*/ 140 w 156"/>
                    <a:gd name="T1" fmla="*/ 16 h 202"/>
                    <a:gd name="T2" fmla="*/ 146 w 156"/>
                    <a:gd name="T3" fmla="*/ 36 h 202"/>
                    <a:gd name="T4" fmla="*/ 156 w 156"/>
                    <a:gd name="T5" fmla="*/ 46 h 202"/>
                    <a:gd name="T6" fmla="*/ 146 w 156"/>
                    <a:gd name="T7" fmla="*/ 58 h 202"/>
                    <a:gd name="T8" fmla="*/ 140 w 156"/>
                    <a:gd name="T9" fmla="*/ 70 h 202"/>
                    <a:gd name="T10" fmla="*/ 134 w 156"/>
                    <a:gd name="T11" fmla="*/ 66 h 202"/>
                    <a:gd name="T12" fmla="*/ 132 w 156"/>
                    <a:gd name="T13" fmla="*/ 92 h 202"/>
                    <a:gd name="T14" fmla="*/ 126 w 156"/>
                    <a:gd name="T15" fmla="*/ 150 h 202"/>
                    <a:gd name="T16" fmla="*/ 124 w 156"/>
                    <a:gd name="T17" fmla="*/ 164 h 202"/>
                    <a:gd name="T18" fmla="*/ 90 w 156"/>
                    <a:gd name="T19" fmla="*/ 172 h 202"/>
                    <a:gd name="T20" fmla="*/ 66 w 156"/>
                    <a:gd name="T21" fmla="*/ 184 h 202"/>
                    <a:gd name="T22" fmla="*/ 64 w 156"/>
                    <a:gd name="T23" fmla="*/ 180 h 202"/>
                    <a:gd name="T24" fmla="*/ 58 w 156"/>
                    <a:gd name="T25" fmla="*/ 188 h 202"/>
                    <a:gd name="T26" fmla="*/ 44 w 156"/>
                    <a:gd name="T27" fmla="*/ 196 h 202"/>
                    <a:gd name="T28" fmla="*/ 32 w 156"/>
                    <a:gd name="T29" fmla="*/ 202 h 202"/>
                    <a:gd name="T30" fmla="*/ 18 w 156"/>
                    <a:gd name="T31" fmla="*/ 200 h 202"/>
                    <a:gd name="T32" fmla="*/ 26 w 156"/>
                    <a:gd name="T33" fmla="*/ 188 h 202"/>
                    <a:gd name="T34" fmla="*/ 6 w 156"/>
                    <a:gd name="T35" fmla="*/ 194 h 202"/>
                    <a:gd name="T36" fmla="*/ 12 w 156"/>
                    <a:gd name="T37" fmla="*/ 186 h 202"/>
                    <a:gd name="T38" fmla="*/ 2 w 156"/>
                    <a:gd name="T39" fmla="*/ 184 h 202"/>
                    <a:gd name="T40" fmla="*/ 8 w 156"/>
                    <a:gd name="T41" fmla="*/ 168 h 202"/>
                    <a:gd name="T42" fmla="*/ 10 w 156"/>
                    <a:gd name="T43" fmla="*/ 164 h 202"/>
                    <a:gd name="T44" fmla="*/ 4 w 156"/>
                    <a:gd name="T45" fmla="*/ 158 h 202"/>
                    <a:gd name="T46" fmla="*/ 18 w 156"/>
                    <a:gd name="T47" fmla="*/ 158 h 202"/>
                    <a:gd name="T48" fmla="*/ 22 w 156"/>
                    <a:gd name="T49" fmla="*/ 154 h 202"/>
                    <a:gd name="T50" fmla="*/ 20 w 156"/>
                    <a:gd name="T51" fmla="*/ 146 h 202"/>
                    <a:gd name="T52" fmla="*/ 32 w 156"/>
                    <a:gd name="T53" fmla="*/ 142 h 202"/>
                    <a:gd name="T54" fmla="*/ 32 w 156"/>
                    <a:gd name="T55" fmla="*/ 138 h 202"/>
                    <a:gd name="T56" fmla="*/ 40 w 156"/>
                    <a:gd name="T57" fmla="*/ 120 h 202"/>
                    <a:gd name="T58" fmla="*/ 52 w 156"/>
                    <a:gd name="T59" fmla="*/ 112 h 202"/>
                    <a:gd name="T60" fmla="*/ 50 w 156"/>
                    <a:gd name="T61" fmla="*/ 104 h 202"/>
                    <a:gd name="T62" fmla="*/ 36 w 156"/>
                    <a:gd name="T63" fmla="*/ 106 h 202"/>
                    <a:gd name="T64" fmla="*/ 34 w 156"/>
                    <a:gd name="T65" fmla="*/ 100 h 202"/>
                    <a:gd name="T66" fmla="*/ 28 w 156"/>
                    <a:gd name="T67" fmla="*/ 104 h 202"/>
                    <a:gd name="T68" fmla="*/ 20 w 156"/>
                    <a:gd name="T69" fmla="*/ 98 h 202"/>
                    <a:gd name="T70" fmla="*/ 26 w 156"/>
                    <a:gd name="T71" fmla="*/ 86 h 202"/>
                    <a:gd name="T72" fmla="*/ 30 w 156"/>
                    <a:gd name="T73" fmla="*/ 82 h 202"/>
                    <a:gd name="T74" fmla="*/ 40 w 156"/>
                    <a:gd name="T75" fmla="*/ 68 h 202"/>
                    <a:gd name="T76" fmla="*/ 32 w 156"/>
                    <a:gd name="T77" fmla="*/ 74 h 202"/>
                    <a:gd name="T78" fmla="*/ 22 w 156"/>
                    <a:gd name="T79" fmla="*/ 62 h 202"/>
                    <a:gd name="T80" fmla="*/ 30 w 156"/>
                    <a:gd name="T81" fmla="*/ 64 h 202"/>
                    <a:gd name="T82" fmla="*/ 34 w 156"/>
                    <a:gd name="T83" fmla="*/ 50 h 202"/>
                    <a:gd name="T84" fmla="*/ 52 w 156"/>
                    <a:gd name="T85" fmla="*/ 58 h 202"/>
                    <a:gd name="T86" fmla="*/ 70 w 156"/>
                    <a:gd name="T87" fmla="*/ 54 h 202"/>
                    <a:gd name="T88" fmla="*/ 72 w 156"/>
                    <a:gd name="T89" fmla="*/ 46 h 202"/>
                    <a:gd name="T90" fmla="*/ 74 w 156"/>
                    <a:gd name="T91" fmla="*/ 36 h 202"/>
                    <a:gd name="T92" fmla="*/ 68 w 156"/>
                    <a:gd name="T93" fmla="*/ 30 h 202"/>
                    <a:gd name="T94" fmla="*/ 78 w 156"/>
                    <a:gd name="T95" fmla="*/ 22 h 202"/>
                    <a:gd name="T96" fmla="*/ 76 w 156"/>
                    <a:gd name="T97" fmla="*/ 14 h 202"/>
                    <a:gd name="T98" fmla="*/ 100 w 156"/>
                    <a:gd name="T99" fmla="*/ 8 h 202"/>
                    <a:gd name="T100" fmla="*/ 102 w 156"/>
                    <a:gd name="T101" fmla="*/ 2 h 202"/>
                    <a:gd name="T102" fmla="*/ 114 w 156"/>
                    <a:gd name="T103" fmla="*/ 4 h 202"/>
                    <a:gd name="T104" fmla="*/ 112 w 156"/>
                    <a:gd name="T105" fmla="*/ 16 h 202"/>
                    <a:gd name="T106" fmla="*/ 118 w 156"/>
                    <a:gd name="T107" fmla="*/ 8 h 202"/>
                    <a:gd name="T108" fmla="*/ 110 w 156"/>
                    <a:gd name="T109" fmla="*/ 14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6" h="202">
                      <a:moveTo>
                        <a:pt x="142" y="10"/>
                      </a:moveTo>
                      <a:lnTo>
                        <a:pt x="142" y="10"/>
                      </a:lnTo>
                      <a:lnTo>
                        <a:pt x="140" y="12"/>
                      </a:lnTo>
                      <a:lnTo>
                        <a:pt x="140" y="16"/>
                      </a:lnTo>
                      <a:lnTo>
                        <a:pt x="142" y="22"/>
                      </a:lnTo>
                      <a:lnTo>
                        <a:pt x="146" y="28"/>
                      </a:lnTo>
                      <a:lnTo>
                        <a:pt x="148" y="32"/>
                      </a:lnTo>
                      <a:lnTo>
                        <a:pt x="146" y="36"/>
                      </a:lnTo>
                      <a:lnTo>
                        <a:pt x="146" y="36"/>
                      </a:lnTo>
                      <a:lnTo>
                        <a:pt x="150" y="38"/>
                      </a:lnTo>
                      <a:lnTo>
                        <a:pt x="154" y="42"/>
                      </a:lnTo>
                      <a:lnTo>
                        <a:pt x="156" y="46"/>
                      </a:lnTo>
                      <a:lnTo>
                        <a:pt x="156" y="54"/>
                      </a:lnTo>
                      <a:lnTo>
                        <a:pt x="156" y="54"/>
                      </a:lnTo>
                      <a:lnTo>
                        <a:pt x="150" y="58"/>
                      </a:lnTo>
                      <a:lnTo>
                        <a:pt x="146" y="58"/>
                      </a:lnTo>
                      <a:lnTo>
                        <a:pt x="144" y="58"/>
                      </a:lnTo>
                      <a:lnTo>
                        <a:pt x="144" y="58"/>
                      </a:lnTo>
                      <a:lnTo>
                        <a:pt x="142" y="64"/>
                      </a:lnTo>
                      <a:lnTo>
                        <a:pt x="140" y="70"/>
                      </a:lnTo>
                      <a:lnTo>
                        <a:pt x="140" y="70"/>
                      </a:lnTo>
                      <a:lnTo>
                        <a:pt x="136" y="70"/>
                      </a:lnTo>
                      <a:lnTo>
                        <a:pt x="134" y="66"/>
                      </a:lnTo>
                      <a:lnTo>
                        <a:pt x="134" y="66"/>
                      </a:lnTo>
                      <a:lnTo>
                        <a:pt x="132" y="70"/>
                      </a:lnTo>
                      <a:lnTo>
                        <a:pt x="126" y="72"/>
                      </a:lnTo>
                      <a:lnTo>
                        <a:pt x="126" y="72"/>
                      </a:lnTo>
                      <a:lnTo>
                        <a:pt x="132" y="92"/>
                      </a:lnTo>
                      <a:lnTo>
                        <a:pt x="134" y="116"/>
                      </a:lnTo>
                      <a:lnTo>
                        <a:pt x="132" y="128"/>
                      </a:lnTo>
                      <a:lnTo>
                        <a:pt x="130" y="140"/>
                      </a:lnTo>
                      <a:lnTo>
                        <a:pt x="126" y="150"/>
                      </a:lnTo>
                      <a:lnTo>
                        <a:pt x="118" y="156"/>
                      </a:lnTo>
                      <a:lnTo>
                        <a:pt x="118" y="156"/>
                      </a:lnTo>
                      <a:lnTo>
                        <a:pt x="122" y="162"/>
                      </a:lnTo>
                      <a:lnTo>
                        <a:pt x="124" y="164"/>
                      </a:lnTo>
                      <a:lnTo>
                        <a:pt x="122" y="168"/>
                      </a:lnTo>
                      <a:lnTo>
                        <a:pt x="122" y="168"/>
                      </a:lnTo>
                      <a:lnTo>
                        <a:pt x="106" y="168"/>
                      </a:lnTo>
                      <a:lnTo>
                        <a:pt x="90" y="172"/>
                      </a:lnTo>
                      <a:lnTo>
                        <a:pt x="78" y="178"/>
                      </a:lnTo>
                      <a:lnTo>
                        <a:pt x="68" y="186"/>
                      </a:lnTo>
                      <a:lnTo>
                        <a:pt x="68" y="186"/>
                      </a:lnTo>
                      <a:lnTo>
                        <a:pt x="66" y="184"/>
                      </a:lnTo>
                      <a:lnTo>
                        <a:pt x="66" y="182"/>
                      </a:lnTo>
                      <a:lnTo>
                        <a:pt x="66" y="178"/>
                      </a:lnTo>
                      <a:lnTo>
                        <a:pt x="66" y="178"/>
                      </a:lnTo>
                      <a:lnTo>
                        <a:pt x="64" y="180"/>
                      </a:lnTo>
                      <a:lnTo>
                        <a:pt x="62" y="180"/>
                      </a:lnTo>
                      <a:lnTo>
                        <a:pt x="62" y="180"/>
                      </a:lnTo>
                      <a:lnTo>
                        <a:pt x="62" y="184"/>
                      </a:lnTo>
                      <a:lnTo>
                        <a:pt x="58" y="188"/>
                      </a:lnTo>
                      <a:lnTo>
                        <a:pt x="54" y="192"/>
                      </a:lnTo>
                      <a:lnTo>
                        <a:pt x="50" y="198"/>
                      </a:lnTo>
                      <a:lnTo>
                        <a:pt x="50" y="198"/>
                      </a:lnTo>
                      <a:lnTo>
                        <a:pt x="44" y="196"/>
                      </a:lnTo>
                      <a:lnTo>
                        <a:pt x="38" y="196"/>
                      </a:lnTo>
                      <a:lnTo>
                        <a:pt x="34" y="19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26" y="198"/>
                      </a:lnTo>
                      <a:lnTo>
                        <a:pt x="22" y="198"/>
                      </a:lnTo>
                      <a:lnTo>
                        <a:pt x="18" y="200"/>
                      </a:lnTo>
                      <a:lnTo>
                        <a:pt x="18" y="200"/>
                      </a:lnTo>
                      <a:lnTo>
                        <a:pt x="18" y="196"/>
                      </a:lnTo>
                      <a:lnTo>
                        <a:pt x="22" y="192"/>
                      </a:lnTo>
                      <a:lnTo>
                        <a:pt x="26" y="188"/>
                      </a:lnTo>
                      <a:lnTo>
                        <a:pt x="26" y="188"/>
                      </a:lnTo>
                      <a:lnTo>
                        <a:pt x="24" y="188"/>
                      </a:lnTo>
                      <a:lnTo>
                        <a:pt x="18" y="190"/>
                      </a:lnTo>
                      <a:lnTo>
                        <a:pt x="6" y="194"/>
                      </a:lnTo>
                      <a:lnTo>
                        <a:pt x="6" y="194"/>
                      </a:lnTo>
                      <a:lnTo>
                        <a:pt x="6" y="192"/>
                      </a:lnTo>
                      <a:lnTo>
                        <a:pt x="8" y="190"/>
                      </a:lnTo>
                      <a:lnTo>
                        <a:pt x="10" y="188"/>
                      </a:lnTo>
                      <a:lnTo>
                        <a:pt x="12" y="186"/>
                      </a:lnTo>
                      <a:lnTo>
                        <a:pt x="12" y="186"/>
                      </a:lnTo>
                      <a:lnTo>
                        <a:pt x="6" y="182"/>
                      </a:lnTo>
                      <a:lnTo>
                        <a:pt x="4" y="180"/>
                      </a:lnTo>
                      <a:lnTo>
                        <a:pt x="2" y="184"/>
                      </a:lnTo>
                      <a:lnTo>
                        <a:pt x="2" y="184"/>
                      </a:lnTo>
                      <a:lnTo>
                        <a:pt x="0" y="178"/>
                      </a:lnTo>
                      <a:lnTo>
                        <a:pt x="2" y="174"/>
                      </a:lnTo>
                      <a:lnTo>
                        <a:pt x="8" y="168"/>
                      </a:lnTo>
                      <a:lnTo>
                        <a:pt x="16" y="166"/>
                      </a:lnTo>
                      <a:lnTo>
                        <a:pt x="16" y="166"/>
                      </a:lnTo>
                      <a:lnTo>
                        <a:pt x="14" y="164"/>
                      </a:lnTo>
                      <a:lnTo>
                        <a:pt x="10" y="164"/>
                      </a:lnTo>
                      <a:lnTo>
                        <a:pt x="2" y="164"/>
                      </a:lnTo>
                      <a:lnTo>
                        <a:pt x="2" y="164"/>
                      </a:lnTo>
                      <a:lnTo>
                        <a:pt x="2" y="162"/>
                      </a:lnTo>
                      <a:lnTo>
                        <a:pt x="4" y="158"/>
                      </a:lnTo>
                      <a:lnTo>
                        <a:pt x="8" y="156"/>
                      </a:lnTo>
                      <a:lnTo>
                        <a:pt x="14" y="156"/>
                      </a:lnTo>
                      <a:lnTo>
                        <a:pt x="18" y="158"/>
                      </a:lnTo>
                      <a:lnTo>
                        <a:pt x="18" y="158"/>
                      </a:lnTo>
                      <a:lnTo>
                        <a:pt x="20" y="156"/>
                      </a:lnTo>
                      <a:lnTo>
                        <a:pt x="20" y="156"/>
                      </a:lnTo>
                      <a:lnTo>
                        <a:pt x="22" y="154"/>
                      </a:lnTo>
                      <a:lnTo>
                        <a:pt x="22" y="154"/>
                      </a:lnTo>
                      <a:lnTo>
                        <a:pt x="22" y="152"/>
                      </a:lnTo>
                      <a:lnTo>
                        <a:pt x="20" y="150"/>
                      </a:lnTo>
                      <a:lnTo>
                        <a:pt x="18" y="150"/>
                      </a:lnTo>
                      <a:lnTo>
                        <a:pt x="20" y="146"/>
                      </a:lnTo>
                      <a:lnTo>
                        <a:pt x="20" y="146"/>
                      </a:lnTo>
                      <a:lnTo>
                        <a:pt x="24" y="144"/>
                      </a:lnTo>
                      <a:lnTo>
                        <a:pt x="28" y="142"/>
                      </a:lnTo>
                      <a:lnTo>
                        <a:pt x="32" y="142"/>
                      </a:lnTo>
                      <a:lnTo>
                        <a:pt x="38" y="142"/>
                      </a:lnTo>
                      <a:lnTo>
                        <a:pt x="38" y="142"/>
                      </a:lnTo>
                      <a:lnTo>
                        <a:pt x="36" y="136"/>
                      </a:lnTo>
                      <a:lnTo>
                        <a:pt x="32" y="138"/>
                      </a:lnTo>
                      <a:lnTo>
                        <a:pt x="22" y="142"/>
                      </a:lnTo>
                      <a:lnTo>
                        <a:pt x="22" y="142"/>
                      </a:lnTo>
                      <a:lnTo>
                        <a:pt x="34" y="128"/>
                      </a:lnTo>
                      <a:lnTo>
                        <a:pt x="40" y="120"/>
                      </a:lnTo>
                      <a:lnTo>
                        <a:pt x="42" y="110"/>
                      </a:lnTo>
                      <a:lnTo>
                        <a:pt x="42" y="110"/>
                      </a:lnTo>
                      <a:lnTo>
                        <a:pt x="46" y="112"/>
                      </a:lnTo>
                      <a:lnTo>
                        <a:pt x="52" y="112"/>
                      </a:lnTo>
                      <a:lnTo>
                        <a:pt x="52" y="112"/>
                      </a:lnTo>
                      <a:lnTo>
                        <a:pt x="52" y="108"/>
                      </a:lnTo>
                      <a:lnTo>
                        <a:pt x="50" y="104"/>
                      </a:lnTo>
                      <a:lnTo>
                        <a:pt x="50" y="104"/>
                      </a:lnTo>
                      <a:lnTo>
                        <a:pt x="46" y="104"/>
                      </a:lnTo>
                      <a:lnTo>
                        <a:pt x="44" y="106"/>
                      </a:lnTo>
                      <a:lnTo>
                        <a:pt x="40" y="106"/>
                      </a:lnTo>
                      <a:lnTo>
                        <a:pt x="36" y="106"/>
                      </a:lnTo>
                      <a:lnTo>
                        <a:pt x="36" y="106"/>
                      </a:lnTo>
                      <a:lnTo>
                        <a:pt x="36" y="102"/>
                      </a:lnTo>
                      <a:lnTo>
                        <a:pt x="34" y="100"/>
                      </a:lnTo>
                      <a:lnTo>
                        <a:pt x="34" y="100"/>
                      </a:lnTo>
                      <a:lnTo>
                        <a:pt x="32" y="102"/>
                      </a:lnTo>
                      <a:lnTo>
                        <a:pt x="30" y="102"/>
                      </a:lnTo>
                      <a:lnTo>
                        <a:pt x="28" y="104"/>
                      </a:lnTo>
                      <a:lnTo>
                        <a:pt x="28" y="104"/>
                      </a:lnTo>
                      <a:lnTo>
                        <a:pt x="26" y="98"/>
                      </a:lnTo>
                      <a:lnTo>
                        <a:pt x="24" y="98"/>
                      </a:lnTo>
                      <a:lnTo>
                        <a:pt x="20" y="98"/>
                      </a:lnTo>
                      <a:lnTo>
                        <a:pt x="20" y="98"/>
                      </a:lnTo>
                      <a:lnTo>
                        <a:pt x="22" y="94"/>
                      </a:lnTo>
                      <a:lnTo>
                        <a:pt x="22" y="88"/>
                      </a:lnTo>
                      <a:lnTo>
                        <a:pt x="22" y="88"/>
                      </a:lnTo>
                      <a:lnTo>
                        <a:pt x="26" y="86"/>
                      </a:lnTo>
                      <a:lnTo>
                        <a:pt x="32" y="88"/>
                      </a:lnTo>
                      <a:lnTo>
                        <a:pt x="32" y="88"/>
                      </a:lnTo>
                      <a:lnTo>
                        <a:pt x="30" y="84"/>
                      </a:lnTo>
                      <a:lnTo>
                        <a:pt x="30" y="82"/>
                      </a:lnTo>
                      <a:lnTo>
                        <a:pt x="34" y="78"/>
                      </a:lnTo>
                      <a:lnTo>
                        <a:pt x="38" y="74"/>
                      </a:lnTo>
                      <a:lnTo>
                        <a:pt x="40" y="72"/>
                      </a:lnTo>
                      <a:lnTo>
                        <a:pt x="40" y="68"/>
                      </a:lnTo>
                      <a:lnTo>
                        <a:pt x="40" y="68"/>
                      </a:lnTo>
                      <a:lnTo>
                        <a:pt x="36" y="68"/>
                      </a:lnTo>
                      <a:lnTo>
                        <a:pt x="34" y="70"/>
                      </a:lnTo>
                      <a:lnTo>
                        <a:pt x="32" y="74"/>
                      </a:lnTo>
                      <a:lnTo>
                        <a:pt x="32" y="74"/>
                      </a:lnTo>
                      <a:lnTo>
                        <a:pt x="26" y="70"/>
                      </a:lnTo>
                      <a:lnTo>
                        <a:pt x="24" y="66"/>
                      </a:lnTo>
                      <a:lnTo>
                        <a:pt x="22" y="62"/>
                      </a:lnTo>
                      <a:lnTo>
                        <a:pt x="22" y="62"/>
                      </a:lnTo>
                      <a:lnTo>
                        <a:pt x="28" y="64"/>
                      </a:lnTo>
                      <a:lnTo>
                        <a:pt x="30" y="64"/>
                      </a:lnTo>
                      <a:lnTo>
                        <a:pt x="30" y="64"/>
                      </a:lnTo>
                      <a:lnTo>
                        <a:pt x="32" y="58"/>
                      </a:lnTo>
                      <a:lnTo>
                        <a:pt x="28" y="52"/>
                      </a:lnTo>
                      <a:lnTo>
                        <a:pt x="28" y="52"/>
                      </a:lnTo>
                      <a:lnTo>
                        <a:pt x="34" y="50"/>
                      </a:lnTo>
                      <a:lnTo>
                        <a:pt x="42" y="50"/>
                      </a:lnTo>
                      <a:lnTo>
                        <a:pt x="48" y="52"/>
                      </a:lnTo>
                      <a:lnTo>
                        <a:pt x="52" y="58"/>
                      </a:lnTo>
                      <a:lnTo>
                        <a:pt x="52" y="58"/>
                      </a:lnTo>
                      <a:lnTo>
                        <a:pt x="54" y="54"/>
                      </a:lnTo>
                      <a:lnTo>
                        <a:pt x="58" y="52"/>
                      </a:lnTo>
                      <a:lnTo>
                        <a:pt x="64" y="52"/>
                      </a:lnTo>
                      <a:lnTo>
                        <a:pt x="70" y="54"/>
                      </a:lnTo>
                      <a:lnTo>
                        <a:pt x="70" y="54"/>
                      </a:lnTo>
                      <a:lnTo>
                        <a:pt x="68" y="50"/>
                      </a:lnTo>
                      <a:lnTo>
                        <a:pt x="68" y="48"/>
                      </a:lnTo>
                      <a:lnTo>
                        <a:pt x="72" y="46"/>
                      </a:lnTo>
                      <a:lnTo>
                        <a:pt x="76" y="44"/>
                      </a:lnTo>
                      <a:lnTo>
                        <a:pt x="80" y="40"/>
                      </a:lnTo>
                      <a:lnTo>
                        <a:pt x="80" y="40"/>
                      </a:lnTo>
                      <a:lnTo>
                        <a:pt x="74" y="36"/>
                      </a:lnTo>
                      <a:lnTo>
                        <a:pt x="72" y="34"/>
                      </a:lnTo>
                      <a:lnTo>
                        <a:pt x="68" y="34"/>
                      </a:lnTo>
                      <a:lnTo>
                        <a:pt x="68" y="34"/>
                      </a:lnTo>
                      <a:lnTo>
                        <a:pt x="68" y="30"/>
                      </a:lnTo>
                      <a:lnTo>
                        <a:pt x="72" y="28"/>
                      </a:lnTo>
                      <a:lnTo>
                        <a:pt x="78" y="24"/>
                      </a:lnTo>
                      <a:lnTo>
                        <a:pt x="78" y="24"/>
                      </a:lnTo>
                      <a:lnTo>
                        <a:pt x="78" y="22"/>
                      </a:lnTo>
                      <a:lnTo>
                        <a:pt x="78" y="20"/>
                      </a:lnTo>
                      <a:lnTo>
                        <a:pt x="76" y="18"/>
                      </a:lnTo>
                      <a:lnTo>
                        <a:pt x="76" y="14"/>
                      </a:lnTo>
                      <a:lnTo>
                        <a:pt x="76" y="14"/>
                      </a:lnTo>
                      <a:lnTo>
                        <a:pt x="90" y="8"/>
                      </a:lnTo>
                      <a:lnTo>
                        <a:pt x="96" y="6"/>
                      </a:lnTo>
                      <a:lnTo>
                        <a:pt x="98" y="6"/>
                      </a:lnTo>
                      <a:lnTo>
                        <a:pt x="100" y="8"/>
                      </a:lnTo>
                      <a:lnTo>
                        <a:pt x="100" y="8"/>
                      </a:lnTo>
                      <a:lnTo>
                        <a:pt x="102" y="4"/>
                      </a:lnTo>
                      <a:lnTo>
                        <a:pt x="102" y="2"/>
                      </a:lnTo>
                      <a:lnTo>
                        <a:pt x="102" y="2"/>
                      </a:lnTo>
                      <a:lnTo>
                        <a:pt x="106" y="2"/>
                      </a:lnTo>
                      <a:lnTo>
                        <a:pt x="108" y="0"/>
                      </a:lnTo>
                      <a:lnTo>
                        <a:pt x="108" y="0"/>
                      </a:lnTo>
                      <a:lnTo>
                        <a:pt x="114" y="4"/>
                      </a:lnTo>
                      <a:lnTo>
                        <a:pt x="122" y="8"/>
                      </a:lnTo>
                      <a:lnTo>
                        <a:pt x="142" y="10"/>
                      </a:lnTo>
                      <a:lnTo>
                        <a:pt x="142" y="10"/>
                      </a:lnTo>
                      <a:close/>
                      <a:moveTo>
                        <a:pt x="112" y="16"/>
                      </a:moveTo>
                      <a:lnTo>
                        <a:pt x="112" y="16"/>
                      </a:lnTo>
                      <a:lnTo>
                        <a:pt x="114" y="16"/>
                      </a:lnTo>
                      <a:lnTo>
                        <a:pt x="116" y="14"/>
                      </a:lnTo>
                      <a:lnTo>
                        <a:pt x="118" y="8"/>
                      </a:lnTo>
                      <a:lnTo>
                        <a:pt x="118" y="8"/>
                      </a:lnTo>
                      <a:lnTo>
                        <a:pt x="114" y="8"/>
                      </a:lnTo>
                      <a:lnTo>
                        <a:pt x="110" y="10"/>
                      </a:lnTo>
                      <a:lnTo>
                        <a:pt x="110" y="14"/>
                      </a:lnTo>
                      <a:lnTo>
                        <a:pt x="112" y="16"/>
                      </a:lnTo>
                      <a:lnTo>
                        <a:pt x="112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5" name="Freeform 281"/>
                <p:cNvSpPr>
                  <a:spLocks/>
                </p:cNvSpPr>
                <p:nvPr userDrawn="1"/>
              </p:nvSpPr>
              <p:spPr bwMode="auto">
                <a:xfrm>
                  <a:off x="3961" y="498"/>
                  <a:ext cx="3" cy="3"/>
                </a:xfrm>
                <a:custGeom>
                  <a:avLst/>
                  <a:gdLst>
                    <a:gd name="T0" fmla="*/ 12 w 12"/>
                    <a:gd name="T1" fmla="*/ 0 h 14"/>
                    <a:gd name="T2" fmla="*/ 12 w 12"/>
                    <a:gd name="T3" fmla="*/ 0 h 14"/>
                    <a:gd name="T4" fmla="*/ 12 w 12"/>
                    <a:gd name="T5" fmla="*/ 4 h 14"/>
                    <a:gd name="T6" fmla="*/ 10 w 12"/>
                    <a:gd name="T7" fmla="*/ 6 h 14"/>
                    <a:gd name="T8" fmla="*/ 10 w 12"/>
                    <a:gd name="T9" fmla="*/ 8 h 14"/>
                    <a:gd name="T10" fmla="*/ 8 w 12"/>
                    <a:gd name="T11" fmla="*/ 12 h 14"/>
                    <a:gd name="T12" fmla="*/ 8 w 12"/>
                    <a:gd name="T13" fmla="*/ 12 h 14"/>
                    <a:gd name="T14" fmla="*/ 4 w 12"/>
                    <a:gd name="T15" fmla="*/ 12 h 14"/>
                    <a:gd name="T16" fmla="*/ 2 w 12"/>
                    <a:gd name="T17" fmla="*/ 14 h 14"/>
                    <a:gd name="T18" fmla="*/ 0 w 12"/>
                    <a:gd name="T19" fmla="*/ 14 h 14"/>
                    <a:gd name="T20" fmla="*/ 0 w 12"/>
                    <a:gd name="T21" fmla="*/ 14 h 14"/>
                    <a:gd name="T22" fmla="*/ 2 w 12"/>
                    <a:gd name="T23" fmla="*/ 6 h 14"/>
                    <a:gd name="T24" fmla="*/ 6 w 12"/>
                    <a:gd name="T25" fmla="*/ 0 h 14"/>
                    <a:gd name="T26" fmla="*/ 8 w 12"/>
                    <a:gd name="T27" fmla="*/ 0 h 14"/>
                    <a:gd name="T28" fmla="*/ 12 w 12"/>
                    <a:gd name="T29" fmla="*/ 0 h 14"/>
                    <a:gd name="T30" fmla="*/ 12 w 12"/>
                    <a:gd name="T3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" h="14">
                      <a:moveTo>
                        <a:pt x="12" y="0"/>
                      </a:moveTo>
                      <a:lnTo>
                        <a:pt x="12" y="0"/>
                      </a:lnTo>
                      <a:lnTo>
                        <a:pt x="12" y="4"/>
                      </a:lnTo>
                      <a:lnTo>
                        <a:pt x="10" y="6"/>
                      </a:lnTo>
                      <a:lnTo>
                        <a:pt x="10" y="8"/>
                      </a:lnTo>
                      <a:lnTo>
                        <a:pt x="8" y="12"/>
                      </a:lnTo>
                      <a:lnTo>
                        <a:pt x="8" y="12"/>
                      </a:lnTo>
                      <a:lnTo>
                        <a:pt x="4" y="12"/>
                      </a:lnTo>
                      <a:lnTo>
                        <a:pt x="2" y="14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2" y="6"/>
                      </a:lnTo>
                      <a:lnTo>
                        <a:pt x="6" y="0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6" name="Freeform 282"/>
                <p:cNvSpPr>
                  <a:spLocks/>
                </p:cNvSpPr>
                <p:nvPr userDrawn="1"/>
              </p:nvSpPr>
              <p:spPr bwMode="auto">
                <a:xfrm>
                  <a:off x="3529" y="508"/>
                  <a:ext cx="4" cy="3"/>
                </a:xfrm>
                <a:custGeom>
                  <a:avLst/>
                  <a:gdLst>
                    <a:gd name="T0" fmla="*/ 16 w 16"/>
                    <a:gd name="T1" fmla="*/ 0 h 14"/>
                    <a:gd name="T2" fmla="*/ 16 w 16"/>
                    <a:gd name="T3" fmla="*/ 0 h 14"/>
                    <a:gd name="T4" fmla="*/ 14 w 16"/>
                    <a:gd name="T5" fmla="*/ 4 h 14"/>
                    <a:gd name="T6" fmla="*/ 10 w 16"/>
                    <a:gd name="T7" fmla="*/ 6 h 14"/>
                    <a:gd name="T8" fmla="*/ 8 w 16"/>
                    <a:gd name="T9" fmla="*/ 8 h 14"/>
                    <a:gd name="T10" fmla="*/ 6 w 16"/>
                    <a:gd name="T11" fmla="*/ 14 h 14"/>
                    <a:gd name="T12" fmla="*/ 6 w 16"/>
                    <a:gd name="T13" fmla="*/ 14 h 14"/>
                    <a:gd name="T14" fmla="*/ 2 w 16"/>
                    <a:gd name="T15" fmla="*/ 14 h 14"/>
                    <a:gd name="T16" fmla="*/ 0 w 16"/>
                    <a:gd name="T17" fmla="*/ 14 h 14"/>
                    <a:gd name="T18" fmla="*/ 0 w 16"/>
                    <a:gd name="T19" fmla="*/ 14 h 14"/>
                    <a:gd name="T20" fmla="*/ 2 w 16"/>
                    <a:gd name="T21" fmla="*/ 12 h 14"/>
                    <a:gd name="T22" fmla="*/ 6 w 16"/>
                    <a:gd name="T23" fmla="*/ 6 h 14"/>
                    <a:gd name="T24" fmla="*/ 10 w 16"/>
                    <a:gd name="T25" fmla="*/ 2 h 14"/>
                    <a:gd name="T26" fmla="*/ 16 w 16"/>
                    <a:gd name="T27" fmla="*/ 0 h 14"/>
                    <a:gd name="T28" fmla="*/ 16 w 16"/>
                    <a:gd name="T2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6" h="14">
                      <a:moveTo>
                        <a:pt x="16" y="0"/>
                      </a:moveTo>
                      <a:lnTo>
                        <a:pt x="16" y="0"/>
                      </a:lnTo>
                      <a:lnTo>
                        <a:pt x="14" y="4"/>
                      </a:lnTo>
                      <a:lnTo>
                        <a:pt x="10" y="6"/>
                      </a:lnTo>
                      <a:lnTo>
                        <a:pt x="8" y="8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4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2" y="12"/>
                      </a:lnTo>
                      <a:lnTo>
                        <a:pt x="6" y="6"/>
                      </a:lnTo>
                      <a:lnTo>
                        <a:pt x="10" y="2"/>
                      </a:lnTo>
                      <a:lnTo>
                        <a:pt x="16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7" name="Freeform 283"/>
                <p:cNvSpPr>
                  <a:spLocks/>
                </p:cNvSpPr>
                <p:nvPr userDrawn="1"/>
              </p:nvSpPr>
              <p:spPr bwMode="auto">
                <a:xfrm>
                  <a:off x="3995" y="633"/>
                  <a:ext cx="1" cy="4"/>
                </a:xfrm>
                <a:custGeom>
                  <a:avLst/>
                  <a:gdLst>
                    <a:gd name="T0" fmla="*/ 0 w 4"/>
                    <a:gd name="T1" fmla="*/ 0 h 16"/>
                    <a:gd name="T2" fmla="*/ 0 w 4"/>
                    <a:gd name="T3" fmla="*/ 0 h 16"/>
                    <a:gd name="T4" fmla="*/ 2 w 4"/>
                    <a:gd name="T5" fmla="*/ 6 h 16"/>
                    <a:gd name="T6" fmla="*/ 4 w 4"/>
                    <a:gd name="T7" fmla="*/ 10 h 16"/>
                    <a:gd name="T8" fmla="*/ 4 w 4"/>
                    <a:gd name="T9" fmla="*/ 16 h 16"/>
                    <a:gd name="T10" fmla="*/ 4 w 4"/>
                    <a:gd name="T11" fmla="*/ 16 h 16"/>
                    <a:gd name="T12" fmla="*/ 2 w 4"/>
                    <a:gd name="T13" fmla="*/ 14 h 16"/>
                    <a:gd name="T14" fmla="*/ 0 w 4"/>
                    <a:gd name="T15" fmla="*/ 0 h 16"/>
                    <a:gd name="T16" fmla="*/ 0 w 4"/>
                    <a:gd name="T17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6"/>
                      </a:lnTo>
                      <a:lnTo>
                        <a:pt x="4" y="10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2" y="1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8" name="Freeform 284"/>
                <p:cNvSpPr>
                  <a:spLocks/>
                </p:cNvSpPr>
                <p:nvPr userDrawn="1"/>
              </p:nvSpPr>
              <p:spPr bwMode="auto">
                <a:xfrm>
                  <a:off x="4152" y="643"/>
                  <a:ext cx="5" cy="4"/>
                </a:xfrm>
                <a:custGeom>
                  <a:avLst/>
                  <a:gdLst>
                    <a:gd name="T0" fmla="*/ 0 w 18"/>
                    <a:gd name="T1" fmla="*/ 0 h 14"/>
                    <a:gd name="T2" fmla="*/ 0 w 18"/>
                    <a:gd name="T3" fmla="*/ 0 h 14"/>
                    <a:gd name="T4" fmla="*/ 6 w 18"/>
                    <a:gd name="T5" fmla="*/ 2 h 14"/>
                    <a:gd name="T6" fmla="*/ 10 w 18"/>
                    <a:gd name="T7" fmla="*/ 6 h 14"/>
                    <a:gd name="T8" fmla="*/ 18 w 18"/>
                    <a:gd name="T9" fmla="*/ 14 h 14"/>
                    <a:gd name="T10" fmla="*/ 18 w 18"/>
                    <a:gd name="T11" fmla="*/ 14 h 14"/>
                    <a:gd name="T12" fmla="*/ 14 w 18"/>
                    <a:gd name="T13" fmla="*/ 14 h 14"/>
                    <a:gd name="T14" fmla="*/ 8 w 18"/>
                    <a:gd name="T15" fmla="*/ 10 h 14"/>
                    <a:gd name="T16" fmla="*/ 0 w 18"/>
                    <a:gd name="T17" fmla="*/ 0 h 14"/>
                    <a:gd name="T18" fmla="*/ 0 w 18"/>
                    <a:gd name="T1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" h="1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" y="2"/>
                      </a:lnTo>
                      <a:lnTo>
                        <a:pt x="10" y="6"/>
                      </a:lnTo>
                      <a:lnTo>
                        <a:pt x="18" y="14"/>
                      </a:lnTo>
                      <a:lnTo>
                        <a:pt x="18" y="14"/>
                      </a:lnTo>
                      <a:lnTo>
                        <a:pt x="14" y="14"/>
                      </a:lnTo>
                      <a:lnTo>
                        <a:pt x="8" y="1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9" name="Freeform 285"/>
                <p:cNvSpPr>
                  <a:spLocks/>
                </p:cNvSpPr>
                <p:nvPr userDrawn="1"/>
              </p:nvSpPr>
              <p:spPr bwMode="auto">
                <a:xfrm>
                  <a:off x="3168" y="667"/>
                  <a:ext cx="6" cy="9"/>
                </a:xfrm>
                <a:custGeom>
                  <a:avLst/>
                  <a:gdLst>
                    <a:gd name="T0" fmla="*/ 22 w 24"/>
                    <a:gd name="T1" fmla="*/ 0 h 32"/>
                    <a:gd name="T2" fmla="*/ 22 w 24"/>
                    <a:gd name="T3" fmla="*/ 0 h 32"/>
                    <a:gd name="T4" fmla="*/ 24 w 24"/>
                    <a:gd name="T5" fmla="*/ 4 h 32"/>
                    <a:gd name="T6" fmla="*/ 22 w 24"/>
                    <a:gd name="T7" fmla="*/ 8 h 32"/>
                    <a:gd name="T8" fmla="*/ 18 w 24"/>
                    <a:gd name="T9" fmla="*/ 18 h 32"/>
                    <a:gd name="T10" fmla="*/ 18 w 24"/>
                    <a:gd name="T11" fmla="*/ 18 h 32"/>
                    <a:gd name="T12" fmla="*/ 16 w 24"/>
                    <a:gd name="T13" fmla="*/ 18 h 32"/>
                    <a:gd name="T14" fmla="*/ 14 w 24"/>
                    <a:gd name="T15" fmla="*/ 18 h 32"/>
                    <a:gd name="T16" fmla="*/ 10 w 24"/>
                    <a:gd name="T17" fmla="*/ 24 h 32"/>
                    <a:gd name="T18" fmla="*/ 6 w 24"/>
                    <a:gd name="T19" fmla="*/ 30 h 32"/>
                    <a:gd name="T20" fmla="*/ 4 w 24"/>
                    <a:gd name="T21" fmla="*/ 32 h 32"/>
                    <a:gd name="T22" fmla="*/ 0 w 24"/>
                    <a:gd name="T23" fmla="*/ 32 h 32"/>
                    <a:gd name="T24" fmla="*/ 0 w 24"/>
                    <a:gd name="T25" fmla="*/ 32 h 32"/>
                    <a:gd name="T26" fmla="*/ 2 w 24"/>
                    <a:gd name="T27" fmla="*/ 28 h 32"/>
                    <a:gd name="T28" fmla="*/ 4 w 24"/>
                    <a:gd name="T29" fmla="*/ 26 h 32"/>
                    <a:gd name="T30" fmla="*/ 2 w 24"/>
                    <a:gd name="T31" fmla="*/ 26 h 32"/>
                    <a:gd name="T32" fmla="*/ 2 w 24"/>
                    <a:gd name="T33" fmla="*/ 26 h 32"/>
                    <a:gd name="T34" fmla="*/ 8 w 24"/>
                    <a:gd name="T35" fmla="*/ 20 h 32"/>
                    <a:gd name="T36" fmla="*/ 14 w 24"/>
                    <a:gd name="T37" fmla="*/ 14 h 32"/>
                    <a:gd name="T38" fmla="*/ 22 w 24"/>
                    <a:gd name="T39" fmla="*/ 0 h 32"/>
                    <a:gd name="T40" fmla="*/ 22 w 24"/>
                    <a:gd name="T41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4" h="32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4" y="4"/>
                      </a:lnTo>
                      <a:lnTo>
                        <a:pt x="22" y="8"/>
                      </a:lnTo>
                      <a:lnTo>
                        <a:pt x="18" y="18"/>
                      </a:lnTo>
                      <a:lnTo>
                        <a:pt x="18" y="18"/>
                      </a:lnTo>
                      <a:lnTo>
                        <a:pt x="16" y="18"/>
                      </a:lnTo>
                      <a:lnTo>
                        <a:pt x="14" y="18"/>
                      </a:lnTo>
                      <a:lnTo>
                        <a:pt x="10" y="24"/>
                      </a:lnTo>
                      <a:lnTo>
                        <a:pt x="6" y="30"/>
                      </a:lnTo>
                      <a:lnTo>
                        <a:pt x="4" y="32"/>
                      </a:lnTo>
                      <a:lnTo>
                        <a:pt x="0" y="32"/>
                      </a:lnTo>
                      <a:lnTo>
                        <a:pt x="0" y="32"/>
                      </a:lnTo>
                      <a:lnTo>
                        <a:pt x="2" y="28"/>
                      </a:lnTo>
                      <a:lnTo>
                        <a:pt x="4" y="26"/>
                      </a:lnTo>
                      <a:lnTo>
                        <a:pt x="2" y="26"/>
                      </a:lnTo>
                      <a:lnTo>
                        <a:pt x="2" y="26"/>
                      </a:lnTo>
                      <a:lnTo>
                        <a:pt x="8" y="20"/>
                      </a:lnTo>
                      <a:lnTo>
                        <a:pt x="14" y="14"/>
                      </a:lnTo>
                      <a:lnTo>
                        <a:pt x="22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0" name="Freeform 286"/>
                <p:cNvSpPr>
                  <a:spLocks/>
                </p:cNvSpPr>
                <p:nvPr userDrawn="1"/>
              </p:nvSpPr>
              <p:spPr bwMode="auto">
                <a:xfrm>
                  <a:off x="4109" y="668"/>
                  <a:ext cx="4" cy="2"/>
                </a:xfrm>
                <a:custGeom>
                  <a:avLst/>
                  <a:gdLst>
                    <a:gd name="T0" fmla="*/ 8 w 14"/>
                    <a:gd name="T1" fmla="*/ 0 h 8"/>
                    <a:gd name="T2" fmla="*/ 8 w 14"/>
                    <a:gd name="T3" fmla="*/ 0 h 8"/>
                    <a:gd name="T4" fmla="*/ 10 w 14"/>
                    <a:gd name="T5" fmla="*/ 2 h 8"/>
                    <a:gd name="T6" fmla="*/ 10 w 14"/>
                    <a:gd name="T7" fmla="*/ 0 h 8"/>
                    <a:gd name="T8" fmla="*/ 10 w 14"/>
                    <a:gd name="T9" fmla="*/ 0 h 8"/>
                    <a:gd name="T10" fmla="*/ 12 w 14"/>
                    <a:gd name="T11" fmla="*/ 0 h 8"/>
                    <a:gd name="T12" fmla="*/ 12 w 14"/>
                    <a:gd name="T13" fmla="*/ 4 h 8"/>
                    <a:gd name="T14" fmla="*/ 12 w 14"/>
                    <a:gd name="T15" fmla="*/ 6 h 8"/>
                    <a:gd name="T16" fmla="*/ 14 w 14"/>
                    <a:gd name="T17" fmla="*/ 8 h 8"/>
                    <a:gd name="T18" fmla="*/ 14 w 14"/>
                    <a:gd name="T19" fmla="*/ 8 h 8"/>
                    <a:gd name="T20" fmla="*/ 12 w 14"/>
                    <a:gd name="T21" fmla="*/ 8 h 8"/>
                    <a:gd name="T22" fmla="*/ 8 w 14"/>
                    <a:gd name="T23" fmla="*/ 8 h 8"/>
                    <a:gd name="T24" fmla="*/ 4 w 14"/>
                    <a:gd name="T25" fmla="*/ 6 h 8"/>
                    <a:gd name="T26" fmla="*/ 0 w 14"/>
                    <a:gd name="T27" fmla="*/ 8 h 8"/>
                    <a:gd name="T28" fmla="*/ 0 w 14"/>
                    <a:gd name="T29" fmla="*/ 8 h 8"/>
                    <a:gd name="T30" fmla="*/ 2 w 14"/>
                    <a:gd name="T31" fmla="*/ 4 h 8"/>
                    <a:gd name="T32" fmla="*/ 6 w 14"/>
                    <a:gd name="T33" fmla="*/ 6 h 8"/>
                    <a:gd name="T34" fmla="*/ 6 w 14"/>
                    <a:gd name="T35" fmla="*/ 6 h 8"/>
                    <a:gd name="T36" fmla="*/ 6 w 14"/>
                    <a:gd name="T37" fmla="*/ 4 h 8"/>
                    <a:gd name="T38" fmla="*/ 8 w 14"/>
                    <a:gd name="T39" fmla="*/ 0 h 8"/>
                    <a:gd name="T40" fmla="*/ 8 w 14"/>
                    <a:gd name="T4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" h="8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2" y="4"/>
                      </a:lnTo>
                      <a:lnTo>
                        <a:pt x="12" y="6"/>
                      </a:lnTo>
                      <a:lnTo>
                        <a:pt x="14" y="8"/>
                      </a:lnTo>
                      <a:lnTo>
                        <a:pt x="14" y="8"/>
                      </a:lnTo>
                      <a:lnTo>
                        <a:pt x="12" y="8"/>
                      </a:lnTo>
                      <a:lnTo>
                        <a:pt x="8" y="8"/>
                      </a:lnTo>
                      <a:lnTo>
                        <a:pt x="4" y="6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6" y="4"/>
                      </a:lnTo>
                      <a:lnTo>
                        <a:pt x="8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1" name="Freeform 287"/>
                <p:cNvSpPr>
                  <a:spLocks/>
                </p:cNvSpPr>
                <p:nvPr userDrawn="1"/>
              </p:nvSpPr>
              <p:spPr bwMode="auto">
                <a:xfrm>
                  <a:off x="3215" y="676"/>
                  <a:ext cx="4" cy="7"/>
                </a:xfrm>
                <a:custGeom>
                  <a:avLst/>
                  <a:gdLst>
                    <a:gd name="T0" fmla="*/ 16 w 16"/>
                    <a:gd name="T1" fmla="*/ 0 h 28"/>
                    <a:gd name="T2" fmla="*/ 16 w 16"/>
                    <a:gd name="T3" fmla="*/ 0 h 28"/>
                    <a:gd name="T4" fmla="*/ 14 w 16"/>
                    <a:gd name="T5" fmla="*/ 6 h 28"/>
                    <a:gd name="T6" fmla="*/ 10 w 16"/>
                    <a:gd name="T7" fmla="*/ 14 h 28"/>
                    <a:gd name="T8" fmla="*/ 4 w 16"/>
                    <a:gd name="T9" fmla="*/ 20 h 28"/>
                    <a:gd name="T10" fmla="*/ 0 w 16"/>
                    <a:gd name="T11" fmla="*/ 28 h 28"/>
                    <a:gd name="T12" fmla="*/ 0 w 16"/>
                    <a:gd name="T13" fmla="*/ 28 h 28"/>
                    <a:gd name="T14" fmla="*/ 0 w 16"/>
                    <a:gd name="T15" fmla="*/ 24 h 28"/>
                    <a:gd name="T16" fmla="*/ 0 w 16"/>
                    <a:gd name="T17" fmla="*/ 20 h 28"/>
                    <a:gd name="T18" fmla="*/ 4 w 16"/>
                    <a:gd name="T19" fmla="*/ 12 h 28"/>
                    <a:gd name="T20" fmla="*/ 10 w 16"/>
                    <a:gd name="T21" fmla="*/ 6 h 28"/>
                    <a:gd name="T22" fmla="*/ 16 w 16"/>
                    <a:gd name="T23" fmla="*/ 0 h 28"/>
                    <a:gd name="T24" fmla="*/ 16 w 16"/>
                    <a:gd name="T25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8">
                      <a:moveTo>
                        <a:pt x="16" y="0"/>
                      </a:moveTo>
                      <a:lnTo>
                        <a:pt x="16" y="0"/>
                      </a:lnTo>
                      <a:lnTo>
                        <a:pt x="14" y="6"/>
                      </a:lnTo>
                      <a:lnTo>
                        <a:pt x="10" y="14"/>
                      </a:lnTo>
                      <a:lnTo>
                        <a:pt x="4" y="20"/>
                      </a:lnTo>
                      <a:lnTo>
                        <a:pt x="0" y="28"/>
                      </a:lnTo>
                      <a:lnTo>
                        <a:pt x="0" y="28"/>
                      </a:lnTo>
                      <a:lnTo>
                        <a:pt x="0" y="24"/>
                      </a:lnTo>
                      <a:lnTo>
                        <a:pt x="0" y="20"/>
                      </a:lnTo>
                      <a:lnTo>
                        <a:pt x="4" y="12"/>
                      </a:lnTo>
                      <a:lnTo>
                        <a:pt x="10" y="6"/>
                      </a:lnTo>
                      <a:lnTo>
                        <a:pt x="16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2" name="Freeform 288"/>
                <p:cNvSpPr>
                  <a:spLocks/>
                </p:cNvSpPr>
                <p:nvPr userDrawn="1"/>
              </p:nvSpPr>
              <p:spPr bwMode="auto">
                <a:xfrm>
                  <a:off x="3120" y="681"/>
                  <a:ext cx="17" cy="99"/>
                </a:xfrm>
                <a:custGeom>
                  <a:avLst/>
                  <a:gdLst>
                    <a:gd name="T0" fmla="*/ 56 w 66"/>
                    <a:gd name="T1" fmla="*/ 178 h 376"/>
                    <a:gd name="T2" fmla="*/ 58 w 66"/>
                    <a:gd name="T3" fmla="*/ 168 h 376"/>
                    <a:gd name="T4" fmla="*/ 56 w 66"/>
                    <a:gd name="T5" fmla="*/ 188 h 376"/>
                    <a:gd name="T6" fmla="*/ 52 w 66"/>
                    <a:gd name="T7" fmla="*/ 186 h 376"/>
                    <a:gd name="T8" fmla="*/ 50 w 66"/>
                    <a:gd name="T9" fmla="*/ 196 h 376"/>
                    <a:gd name="T10" fmla="*/ 50 w 66"/>
                    <a:gd name="T11" fmla="*/ 218 h 376"/>
                    <a:gd name="T12" fmla="*/ 50 w 66"/>
                    <a:gd name="T13" fmla="*/ 230 h 376"/>
                    <a:gd name="T14" fmla="*/ 48 w 66"/>
                    <a:gd name="T15" fmla="*/ 274 h 376"/>
                    <a:gd name="T16" fmla="*/ 54 w 66"/>
                    <a:gd name="T17" fmla="*/ 276 h 376"/>
                    <a:gd name="T18" fmla="*/ 48 w 66"/>
                    <a:gd name="T19" fmla="*/ 298 h 376"/>
                    <a:gd name="T20" fmla="*/ 48 w 66"/>
                    <a:gd name="T21" fmla="*/ 312 h 376"/>
                    <a:gd name="T22" fmla="*/ 48 w 66"/>
                    <a:gd name="T23" fmla="*/ 362 h 376"/>
                    <a:gd name="T24" fmla="*/ 40 w 66"/>
                    <a:gd name="T25" fmla="*/ 370 h 376"/>
                    <a:gd name="T26" fmla="*/ 22 w 66"/>
                    <a:gd name="T27" fmla="*/ 360 h 376"/>
                    <a:gd name="T28" fmla="*/ 20 w 66"/>
                    <a:gd name="T29" fmla="*/ 346 h 376"/>
                    <a:gd name="T30" fmla="*/ 0 w 66"/>
                    <a:gd name="T31" fmla="*/ 312 h 376"/>
                    <a:gd name="T32" fmla="*/ 4 w 66"/>
                    <a:gd name="T33" fmla="*/ 296 h 376"/>
                    <a:gd name="T34" fmla="*/ 18 w 66"/>
                    <a:gd name="T35" fmla="*/ 284 h 376"/>
                    <a:gd name="T36" fmla="*/ 24 w 66"/>
                    <a:gd name="T37" fmla="*/ 264 h 376"/>
                    <a:gd name="T38" fmla="*/ 20 w 66"/>
                    <a:gd name="T39" fmla="*/ 244 h 376"/>
                    <a:gd name="T40" fmla="*/ 30 w 66"/>
                    <a:gd name="T41" fmla="*/ 200 h 376"/>
                    <a:gd name="T42" fmla="*/ 34 w 66"/>
                    <a:gd name="T43" fmla="*/ 168 h 376"/>
                    <a:gd name="T44" fmla="*/ 32 w 66"/>
                    <a:gd name="T45" fmla="*/ 124 h 376"/>
                    <a:gd name="T46" fmla="*/ 38 w 66"/>
                    <a:gd name="T47" fmla="*/ 58 h 376"/>
                    <a:gd name="T48" fmla="*/ 40 w 66"/>
                    <a:gd name="T49" fmla="*/ 62 h 376"/>
                    <a:gd name="T50" fmla="*/ 44 w 66"/>
                    <a:gd name="T51" fmla="*/ 60 h 376"/>
                    <a:gd name="T52" fmla="*/ 46 w 66"/>
                    <a:gd name="T53" fmla="*/ 40 h 376"/>
                    <a:gd name="T54" fmla="*/ 36 w 66"/>
                    <a:gd name="T55" fmla="*/ 34 h 376"/>
                    <a:gd name="T56" fmla="*/ 30 w 66"/>
                    <a:gd name="T57" fmla="*/ 42 h 376"/>
                    <a:gd name="T58" fmla="*/ 26 w 66"/>
                    <a:gd name="T59" fmla="*/ 30 h 376"/>
                    <a:gd name="T60" fmla="*/ 20 w 66"/>
                    <a:gd name="T61" fmla="*/ 40 h 376"/>
                    <a:gd name="T62" fmla="*/ 16 w 66"/>
                    <a:gd name="T63" fmla="*/ 32 h 376"/>
                    <a:gd name="T64" fmla="*/ 20 w 66"/>
                    <a:gd name="T65" fmla="*/ 26 h 376"/>
                    <a:gd name="T66" fmla="*/ 32 w 66"/>
                    <a:gd name="T67" fmla="*/ 8 h 376"/>
                    <a:gd name="T68" fmla="*/ 46 w 66"/>
                    <a:gd name="T69" fmla="*/ 0 h 376"/>
                    <a:gd name="T70" fmla="*/ 54 w 66"/>
                    <a:gd name="T71" fmla="*/ 12 h 376"/>
                    <a:gd name="T72" fmla="*/ 60 w 66"/>
                    <a:gd name="T73" fmla="*/ 14 h 376"/>
                    <a:gd name="T74" fmla="*/ 60 w 66"/>
                    <a:gd name="T75" fmla="*/ 34 h 376"/>
                    <a:gd name="T76" fmla="*/ 62 w 66"/>
                    <a:gd name="T77" fmla="*/ 36 h 376"/>
                    <a:gd name="T78" fmla="*/ 66 w 66"/>
                    <a:gd name="T79" fmla="*/ 38 h 376"/>
                    <a:gd name="T80" fmla="*/ 60 w 66"/>
                    <a:gd name="T81" fmla="*/ 46 h 376"/>
                    <a:gd name="T82" fmla="*/ 64 w 66"/>
                    <a:gd name="T83" fmla="*/ 54 h 376"/>
                    <a:gd name="T84" fmla="*/ 58 w 66"/>
                    <a:gd name="T85" fmla="*/ 102 h 376"/>
                    <a:gd name="T86" fmla="*/ 54 w 66"/>
                    <a:gd name="T87" fmla="*/ 124 h 376"/>
                    <a:gd name="T88" fmla="*/ 58 w 66"/>
                    <a:gd name="T89" fmla="*/ 140 h 376"/>
                    <a:gd name="T90" fmla="*/ 56 w 66"/>
                    <a:gd name="T91" fmla="*/ 162 h 376"/>
                    <a:gd name="T92" fmla="*/ 54 w 66"/>
                    <a:gd name="T93" fmla="*/ 182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6" h="376">
                      <a:moveTo>
                        <a:pt x="54" y="182"/>
                      </a:moveTo>
                      <a:lnTo>
                        <a:pt x="54" y="182"/>
                      </a:lnTo>
                      <a:lnTo>
                        <a:pt x="56" y="178"/>
                      </a:lnTo>
                      <a:lnTo>
                        <a:pt x="56" y="174"/>
                      </a:lnTo>
                      <a:lnTo>
                        <a:pt x="56" y="168"/>
                      </a:lnTo>
                      <a:lnTo>
                        <a:pt x="58" y="168"/>
                      </a:lnTo>
                      <a:lnTo>
                        <a:pt x="60" y="168"/>
                      </a:lnTo>
                      <a:lnTo>
                        <a:pt x="60" y="168"/>
                      </a:lnTo>
                      <a:lnTo>
                        <a:pt x="56" y="188"/>
                      </a:lnTo>
                      <a:lnTo>
                        <a:pt x="56" y="188"/>
                      </a:lnTo>
                      <a:lnTo>
                        <a:pt x="54" y="186"/>
                      </a:lnTo>
                      <a:lnTo>
                        <a:pt x="52" y="186"/>
                      </a:lnTo>
                      <a:lnTo>
                        <a:pt x="52" y="186"/>
                      </a:lnTo>
                      <a:lnTo>
                        <a:pt x="50" y="190"/>
                      </a:lnTo>
                      <a:lnTo>
                        <a:pt x="50" y="196"/>
                      </a:lnTo>
                      <a:lnTo>
                        <a:pt x="52" y="204"/>
                      </a:lnTo>
                      <a:lnTo>
                        <a:pt x="52" y="214"/>
                      </a:lnTo>
                      <a:lnTo>
                        <a:pt x="50" y="218"/>
                      </a:lnTo>
                      <a:lnTo>
                        <a:pt x="48" y="220"/>
                      </a:lnTo>
                      <a:lnTo>
                        <a:pt x="48" y="220"/>
                      </a:lnTo>
                      <a:lnTo>
                        <a:pt x="50" y="230"/>
                      </a:lnTo>
                      <a:lnTo>
                        <a:pt x="50" y="244"/>
                      </a:lnTo>
                      <a:lnTo>
                        <a:pt x="48" y="274"/>
                      </a:lnTo>
                      <a:lnTo>
                        <a:pt x="48" y="274"/>
                      </a:lnTo>
                      <a:lnTo>
                        <a:pt x="50" y="276"/>
                      </a:lnTo>
                      <a:lnTo>
                        <a:pt x="54" y="276"/>
                      </a:lnTo>
                      <a:lnTo>
                        <a:pt x="54" y="276"/>
                      </a:lnTo>
                      <a:lnTo>
                        <a:pt x="52" y="284"/>
                      </a:lnTo>
                      <a:lnTo>
                        <a:pt x="50" y="290"/>
                      </a:lnTo>
                      <a:lnTo>
                        <a:pt x="48" y="298"/>
                      </a:lnTo>
                      <a:lnTo>
                        <a:pt x="44" y="304"/>
                      </a:lnTo>
                      <a:lnTo>
                        <a:pt x="44" y="304"/>
                      </a:lnTo>
                      <a:lnTo>
                        <a:pt x="48" y="312"/>
                      </a:lnTo>
                      <a:lnTo>
                        <a:pt x="50" y="322"/>
                      </a:lnTo>
                      <a:lnTo>
                        <a:pt x="50" y="342"/>
                      </a:lnTo>
                      <a:lnTo>
                        <a:pt x="48" y="362"/>
                      </a:lnTo>
                      <a:lnTo>
                        <a:pt x="44" y="376"/>
                      </a:lnTo>
                      <a:lnTo>
                        <a:pt x="44" y="376"/>
                      </a:lnTo>
                      <a:lnTo>
                        <a:pt x="40" y="370"/>
                      </a:lnTo>
                      <a:lnTo>
                        <a:pt x="36" y="366"/>
                      </a:lnTo>
                      <a:lnTo>
                        <a:pt x="30" y="362"/>
                      </a:lnTo>
                      <a:lnTo>
                        <a:pt x="22" y="360"/>
                      </a:lnTo>
                      <a:lnTo>
                        <a:pt x="22" y="360"/>
                      </a:lnTo>
                      <a:lnTo>
                        <a:pt x="22" y="354"/>
                      </a:lnTo>
                      <a:lnTo>
                        <a:pt x="20" y="346"/>
                      </a:lnTo>
                      <a:lnTo>
                        <a:pt x="14" y="332"/>
                      </a:lnTo>
                      <a:lnTo>
                        <a:pt x="6" y="320"/>
                      </a:lnTo>
                      <a:lnTo>
                        <a:pt x="0" y="312"/>
                      </a:lnTo>
                      <a:lnTo>
                        <a:pt x="0" y="312"/>
                      </a:lnTo>
                      <a:lnTo>
                        <a:pt x="0" y="302"/>
                      </a:lnTo>
                      <a:lnTo>
                        <a:pt x="4" y="296"/>
                      </a:lnTo>
                      <a:lnTo>
                        <a:pt x="8" y="292"/>
                      </a:lnTo>
                      <a:lnTo>
                        <a:pt x="14" y="288"/>
                      </a:lnTo>
                      <a:lnTo>
                        <a:pt x="18" y="284"/>
                      </a:lnTo>
                      <a:lnTo>
                        <a:pt x="22" y="280"/>
                      </a:lnTo>
                      <a:lnTo>
                        <a:pt x="24" y="274"/>
                      </a:lnTo>
                      <a:lnTo>
                        <a:pt x="24" y="264"/>
                      </a:lnTo>
                      <a:lnTo>
                        <a:pt x="24" y="264"/>
                      </a:lnTo>
                      <a:lnTo>
                        <a:pt x="20" y="254"/>
                      </a:lnTo>
                      <a:lnTo>
                        <a:pt x="20" y="244"/>
                      </a:lnTo>
                      <a:lnTo>
                        <a:pt x="20" y="232"/>
                      </a:lnTo>
                      <a:lnTo>
                        <a:pt x="22" y="222"/>
                      </a:lnTo>
                      <a:lnTo>
                        <a:pt x="30" y="200"/>
                      </a:lnTo>
                      <a:lnTo>
                        <a:pt x="38" y="180"/>
                      </a:lnTo>
                      <a:lnTo>
                        <a:pt x="38" y="180"/>
                      </a:lnTo>
                      <a:lnTo>
                        <a:pt x="34" y="168"/>
                      </a:lnTo>
                      <a:lnTo>
                        <a:pt x="32" y="154"/>
                      </a:lnTo>
                      <a:lnTo>
                        <a:pt x="32" y="140"/>
                      </a:lnTo>
                      <a:lnTo>
                        <a:pt x="32" y="124"/>
                      </a:lnTo>
                      <a:lnTo>
                        <a:pt x="36" y="92"/>
                      </a:lnTo>
                      <a:lnTo>
                        <a:pt x="38" y="58"/>
                      </a:lnTo>
                      <a:lnTo>
                        <a:pt x="38" y="58"/>
                      </a:lnTo>
                      <a:lnTo>
                        <a:pt x="40" y="58"/>
                      </a:lnTo>
                      <a:lnTo>
                        <a:pt x="40" y="60"/>
                      </a:lnTo>
                      <a:lnTo>
                        <a:pt x="40" y="62"/>
                      </a:lnTo>
                      <a:lnTo>
                        <a:pt x="42" y="64"/>
                      </a:lnTo>
                      <a:lnTo>
                        <a:pt x="42" y="64"/>
                      </a:lnTo>
                      <a:lnTo>
                        <a:pt x="44" y="60"/>
                      </a:lnTo>
                      <a:lnTo>
                        <a:pt x="46" y="58"/>
                      </a:lnTo>
                      <a:lnTo>
                        <a:pt x="46" y="50"/>
                      </a:lnTo>
                      <a:lnTo>
                        <a:pt x="46" y="40"/>
                      </a:lnTo>
                      <a:lnTo>
                        <a:pt x="46" y="30"/>
                      </a:lnTo>
                      <a:lnTo>
                        <a:pt x="46" y="30"/>
                      </a:lnTo>
                      <a:lnTo>
                        <a:pt x="36" y="34"/>
                      </a:lnTo>
                      <a:lnTo>
                        <a:pt x="32" y="38"/>
                      </a:lnTo>
                      <a:lnTo>
                        <a:pt x="30" y="42"/>
                      </a:lnTo>
                      <a:lnTo>
                        <a:pt x="30" y="42"/>
                      </a:lnTo>
                      <a:lnTo>
                        <a:pt x="28" y="40"/>
                      </a:lnTo>
                      <a:lnTo>
                        <a:pt x="28" y="38"/>
                      </a:lnTo>
                      <a:lnTo>
                        <a:pt x="26" y="30"/>
                      </a:lnTo>
                      <a:lnTo>
                        <a:pt x="26" y="30"/>
                      </a:lnTo>
                      <a:lnTo>
                        <a:pt x="22" y="38"/>
                      </a:lnTo>
                      <a:lnTo>
                        <a:pt x="20" y="40"/>
                      </a:lnTo>
                      <a:lnTo>
                        <a:pt x="16" y="40"/>
                      </a:lnTo>
                      <a:lnTo>
                        <a:pt x="16" y="40"/>
                      </a:lnTo>
                      <a:lnTo>
                        <a:pt x="16" y="32"/>
                      </a:lnTo>
                      <a:lnTo>
                        <a:pt x="16" y="22"/>
                      </a:lnTo>
                      <a:lnTo>
                        <a:pt x="16" y="22"/>
                      </a:lnTo>
                      <a:lnTo>
                        <a:pt x="20" y="26"/>
                      </a:lnTo>
                      <a:lnTo>
                        <a:pt x="20" y="26"/>
                      </a:lnTo>
                      <a:lnTo>
                        <a:pt x="26" y="14"/>
                      </a:lnTo>
                      <a:lnTo>
                        <a:pt x="32" y="8"/>
                      </a:lnTo>
                      <a:lnTo>
                        <a:pt x="36" y="4"/>
                      </a:lnTo>
                      <a:lnTo>
                        <a:pt x="42" y="0"/>
                      </a:lnTo>
                      <a:lnTo>
                        <a:pt x="46" y="0"/>
                      </a:lnTo>
                      <a:lnTo>
                        <a:pt x="52" y="4"/>
                      </a:lnTo>
                      <a:lnTo>
                        <a:pt x="54" y="12"/>
                      </a:lnTo>
                      <a:lnTo>
                        <a:pt x="54" y="12"/>
                      </a:lnTo>
                      <a:lnTo>
                        <a:pt x="58" y="14"/>
                      </a:lnTo>
                      <a:lnTo>
                        <a:pt x="60" y="16"/>
                      </a:lnTo>
                      <a:lnTo>
                        <a:pt x="60" y="14"/>
                      </a:lnTo>
                      <a:lnTo>
                        <a:pt x="60" y="14"/>
                      </a:lnTo>
                      <a:lnTo>
                        <a:pt x="62" y="24"/>
                      </a:lnTo>
                      <a:lnTo>
                        <a:pt x="60" y="34"/>
                      </a:lnTo>
                      <a:lnTo>
                        <a:pt x="60" y="34"/>
                      </a:lnTo>
                      <a:lnTo>
                        <a:pt x="62" y="36"/>
                      </a:lnTo>
                      <a:lnTo>
                        <a:pt x="62" y="36"/>
                      </a:lnTo>
                      <a:lnTo>
                        <a:pt x="66" y="34"/>
                      </a:lnTo>
                      <a:lnTo>
                        <a:pt x="66" y="34"/>
                      </a:lnTo>
                      <a:lnTo>
                        <a:pt x="66" y="38"/>
                      </a:lnTo>
                      <a:lnTo>
                        <a:pt x="64" y="40"/>
                      </a:lnTo>
                      <a:lnTo>
                        <a:pt x="62" y="44"/>
                      </a:lnTo>
                      <a:lnTo>
                        <a:pt x="60" y="46"/>
                      </a:lnTo>
                      <a:lnTo>
                        <a:pt x="60" y="46"/>
                      </a:lnTo>
                      <a:lnTo>
                        <a:pt x="62" y="48"/>
                      </a:lnTo>
                      <a:lnTo>
                        <a:pt x="64" y="54"/>
                      </a:lnTo>
                      <a:lnTo>
                        <a:pt x="64" y="70"/>
                      </a:lnTo>
                      <a:lnTo>
                        <a:pt x="62" y="88"/>
                      </a:lnTo>
                      <a:lnTo>
                        <a:pt x="58" y="102"/>
                      </a:lnTo>
                      <a:lnTo>
                        <a:pt x="58" y="102"/>
                      </a:lnTo>
                      <a:lnTo>
                        <a:pt x="56" y="114"/>
                      </a:lnTo>
                      <a:lnTo>
                        <a:pt x="54" y="124"/>
                      </a:lnTo>
                      <a:lnTo>
                        <a:pt x="54" y="124"/>
                      </a:lnTo>
                      <a:lnTo>
                        <a:pt x="56" y="132"/>
                      </a:lnTo>
                      <a:lnTo>
                        <a:pt x="58" y="140"/>
                      </a:lnTo>
                      <a:lnTo>
                        <a:pt x="58" y="140"/>
                      </a:lnTo>
                      <a:lnTo>
                        <a:pt x="58" y="152"/>
                      </a:lnTo>
                      <a:lnTo>
                        <a:pt x="56" y="162"/>
                      </a:lnTo>
                      <a:lnTo>
                        <a:pt x="54" y="172"/>
                      </a:lnTo>
                      <a:lnTo>
                        <a:pt x="54" y="182"/>
                      </a:lnTo>
                      <a:lnTo>
                        <a:pt x="54" y="18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3" name="Freeform 289"/>
                <p:cNvSpPr>
                  <a:spLocks/>
                </p:cNvSpPr>
                <p:nvPr userDrawn="1"/>
              </p:nvSpPr>
              <p:spPr bwMode="auto">
                <a:xfrm>
                  <a:off x="4222" y="707"/>
                  <a:ext cx="6" cy="6"/>
                </a:xfrm>
                <a:custGeom>
                  <a:avLst/>
                  <a:gdLst>
                    <a:gd name="T0" fmla="*/ 0 w 24"/>
                    <a:gd name="T1" fmla="*/ 2 h 24"/>
                    <a:gd name="T2" fmla="*/ 0 w 24"/>
                    <a:gd name="T3" fmla="*/ 2 h 24"/>
                    <a:gd name="T4" fmla="*/ 4 w 24"/>
                    <a:gd name="T5" fmla="*/ 0 h 24"/>
                    <a:gd name="T6" fmla="*/ 8 w 24"/>
                    <a:gd name="T7" fmla="*/ 0 h 24"/>
                    <a:gd name="T8" fmla="*/ 12 w 24"/>
                    <a:gd name="T9" fmla="*/ 0 h 24"/>
                    <a:gd name="T10" fmla="*/ 12 w 24"/>
                    <a:gd name="T11" fmla="*/ 0 h 24"/>
                    <a:gd name="T12" fmla="*/ 12 w 24"/>
                    <a:gd name="T13" fmla="*/ 6 h 24"/>
                    <a:gd name="T14" fmla="*/ 14 w 24"/>
                    <a:gd name="T15" fmla="*/ 10 h 24"/>
                    <a:gd name="T16" fmla="*/ 16 w 24"/>
                    <a:gd name="T17" fmla="*/ 14 h 24"/>
                    <a:gd name="T18" fmla="*/ 16 w 24"/>
                    <a:gd name="T19" fmla="*/ 22 h 24"/>
                    <a:gd name="T20" fmla="*/ 16 w 24"/>
                    <a:gd name="T21" fmla="*/ 22 h 24"/>
                    <a:gd name="T22" fmla="*/ 22 w 24"/>
                    <a:gd name="T23" fmla="*/ 20 h 24"/>
                    <a:gd name="T24" fmla="*/ 24 w 24"/>
                    <a:gd name="T25" fmla="*/ 22 h 24"/>
                    <a:gd name="T26" fmla="*/ 24 w 24"/>
                    <a:gd name="T27" fmla="*/ 24 h 24"/>
                    <a:gd name="T28" fmla="*/ 24 w 24"/>
                    <a:gd name="T29" fmla="*/ 24 h 24"/>
                    <a:gd name="T30" fmla="*/ 10 w 24"/>
                    <a:gd name="T31" fmla="*/ 16 h 24"/>
                    <a:gd name="T32" fmla="*/ 4 w 24"/>
                    <a:gd name="T33" fmla="*/ 10 h 24"/>
                    <a:gd name="T34" fmla="*/ 0 w 24"/>
                    <a:gd name="T35" fmla="*/ 2 h 24"/>
                    <a:gd name="T36" fmla="*/ 0 w 24"/>
                    <a:gd name="T37" fmla="*/ 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4" h="24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12" y="6"/>
                      </a:lnTo>
                      <a:lnTo>
                        <a:pt x="14" y="10"/>
                      </a:lnTo>
                      <a:lnTo>
                        <a:pt x="16" y="14"/>
                      </a:lnTo>
                      <a:lnTo>
                        <a:pt x="16" y="22"/>
                      </a:lnTo>
                      <a:lnTo>
                        <a:pt x="16" y="22"/>
                      </a:lnTo>
                      <a:lnTo>
                        <a:pt x="22" y="20"/>
                      </a:lnTo>
                      <a:lnTo>
                        <a:pt x="24" y="22"/>
                      </a:lnTo>
                      <a:lnTo>
                        <a:pt x="24" y="24"/>
                      </a:lnTo>
                      <a:lnTo>
                        <a:pt x="24" y="24"/>
                      </a:lnTo>
                      <a:lnTo>
                        <a:pt x="10" y="16"/>
                      </a:lnTo>
                      <a:lnTo>
                        <a:pt x="4" y="10"/>
                      </a:lnTo>
                      <a:lnTo>
                        <a:pt x="0" y="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4" name="Freeform 290"/>
                <p:cNvSpPr>
                  <a:spLocks/>
                </p:cNvSpPr>
                <p:nvPr userDrawn="1"/>
              </p:nvSpPr>
              <p:spPr bwMode="auto">
                <a:xfrm>
                  <a:off x="3150" y="738"/>
                  <a:ext cx="1" cy="7"/>
                </a:xfrm>
                <a:custGeom>
                  <a:avLst/>
                  <a:gdLst>
                    <a:gd name="T0" fmla="*/ 2 w 4"/>
                    <a:gd name="T1" fmla="*/ 0 h 28"/>
                    <a:gd name="T2" fmla="*/ 2 w 4"/>
                    <a:gd name="T3" fmla="*/ 0 h 28"/>
                    <a:gd name="T4" fmla="*/ 4 w 4"/>
                    <a:gd name="T5" fmla="*/ 12 h 28"/>
                    <a:gd name="T6" fmla="*/ 4 w 4"/>
                    <a:gd name="T7" fmla="*/ 20 h 28"/>
                    <a:gd name="T8" fmla="*/ 2 w 4"/>
                    <a:gd name="T9" fmla="*/ 28 h 28"/>
                    <a:gd name="T10" fmla="*/ 2 w 4"/>
                    <a:gd name="T11" fmla="*/ 28 h 28"/>
                    <a:gd name="T12" fmla="*/ 0 w 4"/>
                    <a:gd name="T13" fmla="*/ 22 h 28"/>
                    <a:gd name="T14" fmla="*/ 0 w 4"/>
                    <a:gd name="T15" fmla="*/ 14 h 28"/>
                    <a:gd name="T16" fmla="*/ 2 w 4"/>
                    <a:gd name="T17" fmla="*/ 0 h 28"/>
                    <a:gd name="T18" fmla="*/ 2 w 4"/>
                    <a:gd name="T1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" h="28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4" y="12"/>
                      </a:lnTo>
                      <a:lnTo>
                        <a:pt x="4" y="20"/>
                      </a:lnTo>
                      <a:lnTo>
                        <a:pt x="2" y="28"/>
                      </a:lnTo>
                      <a:lnTo>
                        <a:pt x="2" y="28"/>
                      </a:lnTo>
                      <a:lnTo>
                        <a:pt x="0" y="22"/>
                      </a:lnTo>
                      <a:lnTo>
                        <a:pt x="0" y="14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5" name="Freeform 291"/>
                <p:cNvSpPr>
                  <a:spLocks/>
                </p:cNvSpPr>
                <p:nvPr userDrawn="1"/>
              </p:nvSpPr>
              <p:spPr bwMode="auto">
                <a:xfrm>
                  <a:off x="4313" y="740"/>
                  <a:ext cx="3" cy="4"/>
                </a:xfrm>
                <a:custGeom>
                  <a:avLst/>
                  <a:gdLst>
                    <a:gd name="T0" fmla="*/ 8 w 10"/>
                    <a:gd name="T1" fmla="*/ 0 h 18"/>
                    <a:gd name="T2" fmla="*/ 8 w 10"/>
                    <a:gd name="T3" fmla="*/ 0 h 18"/>
                    <a:gd name="T4" fmla="*/ 10 w 10"/>
                    <a:gd name="T5" fmla="*/ 4 h 18"/>
                    <a:gd name="T6" fmla="*/ 10 w 10"/>
                    <a:gd name="T7" fmla="*/ 4 h 18"/>
                    <a:gd name="T8" fmla="*/ 10 w 10"/>
                    <a:gd name="T9" fmla="*/ 4 h 18"/>
                    <a:gd name="T10" fmla="*/ 6 w 10"/>
                    <a:gd name="T11" fmla="*/ 12 h 18"/>
                    <a:gd name="T12" fmla="*/ 2 w 10"/>
                    <a:gd name="T13" fmla="*/ 16 h 18"/>
                    <a:gd name="T14" fmla="*/ 4 w 10"/>
                    <a:gd name="T15" fmla="*/ 18 h 18"/>
                    <a:gd name="T16" fmla="*/ 4 w 10"/>
                    <a:gd name="T17" fmla="*/ 18 h 18"/>
                    <a:gd name="T18" fmla="*/ 2 w 10"/>
                    <a:gd name="T19" fmla="*/ 18 h 18"/>
                    <a:gd name="T20" fmla="*/ 0 w 10"/>
                    <a:gd name="T21" fmla="*/ 18 h 18"/>
                    <a:gd name="T22" fmla="*/ 0 w 10"/>
                    <a:gd name="T23" fmla="*/ 10 h 18"/>
                    <a:gd name="T24" fmla="*/ 4 w 10"/>
                    <a:gd name="T25" fmla="*/ 4 h 18"/>
                    <a:gd name="T26" fmla="*/ 6 w 10"/>
                    <a:gd name="T27" fmla="*/ 2 h 18"/>
                    <a:gd name="T28" fmla="*/ 8 w 10"/>
                    <a:gd name="T29" fmla="*/ 0 h 18"/>
                    <a:gd name="T30" fmla="*/ 8 w 10"/>
                    <a:gd name="T31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" h="18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12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4" y="18"/>
                      </a:lnTo>
                      <a:lnTo>
                        <a:pt x="2" y="18"/>
                      </a:lnTo>
                      <a:lnTo>
                        <a:pt x="0" y="18"/>
                      </a:lnTo>
                      <a:lnTo>
                        <a:pt x="0" y="10"/>
                      </a:lnTo>
                      <a:lnTo>
                        <a:pt x="4" y="4"/>
                      </a:lnTo>
                      <a:lnTo>
                        <a:pt x="6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6" name="Freeform 292"/>
                <p:cNvSpPr>
                  <a:spLocks/>
                </p:cNvSpPr>
                <p:nvPr userDrawn="1"/>
              </p:nvSpPr>
              <p:spPr bwMode="auto">
                <a:xfrm>
                  <a:off x="4374" y="743"/>
                  <a:ext cx="17" cy="20"/>
                </a:xfrm>
                <a:custGeom>
                  <a:avLst/>
                  <a:gdLst>
                    <a:gd name="T0" fmla="*/ 56 w 64"/>
                    <a:gd name="T1" fmla="*/ 0 h 76"/>
                    <a:gd name="T2" fmla="*/ 56 w 64"/>
                    <a:gd name="T3" fmla="*/ 0 h 76"/>
                    <a:gd name="T4" fmla="*/ 56 w 64"/>
                    <a:gd name="T5" fmla="*/ 0 h 76"/>
                    <a:gd name="T6" fmla="*/ 56 w 64"/>
                    <a:gd name="T7" fmla="*/ 2 h 76"/>
                    <a:gd name="T8" fmla="*/ 54 w 64"/>
                    <a:gd name="T9" fmla="*/ 10 h 76"/>
                    <a:gd name="T10" fmla="*/ 52 w 64"/>
                    <a:gd name="T11" fmla="*/ 20 h 76"/>
                    <a:gd name="T12" fmla="*/ 50 w 64"/>
                    <a:gd name="T13" fmla="*/ 26 h 76"/>
                    <a:gd name="T14" fmla="*/ 50 w 64"/>
                    <a:gd name="T15" fmla="*/ 26 h 76"/>
                    <a:gd name="T16" fmla="*/ 52 w 64"/>
                    <a:gd name="T17" fmla="*/ 30 h 76"/>
                    <a:gd name="T18" fmla="*/ 56 w 64"/>
                    <a:gd name="T19" fmla="*/ 34 h 76"/>
                    <a:gd name="T20" fmla="*/ 60 w 64"/>
                    <a:gd name="T21" fmla="*/ 38 h 76"/>
                    <a:gd name="T22" fmla="*/ 64 w 64"/>
                    <a:gd name="T23" fmla="*/ 40 h 76"/>
                    <a:gd name="T24" fmla="*/ 64 w 64"/>
                    <a:gd name="T25" fmla="*/ 40 h 76"/>
                    <a:gd name="T26" fmla="*/ 60 w 64"/>
                    <a:gd name="T27" fmla="*/ 42 h 76"/>
                    <a:gd name="T28" fmla="*/ 58 w 64"/>
                    <a:gd name="T29" fmla="*/ 44 h 76"/>
                    <a:gd name="T30" fmla="*/ 56 w 64"/>
                    <a:gd name="T31" fmla="*/ 46 h 76"/>
                    <a:gd name="T32" fmla="*/ 50 w 64"/>
                    <a:gd name="T33" fmla="*/ 48 h 76"/>
                    <a:gd name="T34" fmla="*/ 50 w 64"/>
                    <a:gd name="T35" fmla="*/ 48 h 76"/>
                    <a:gd name="T36" fmla="*/ 50 w 64"/>
                    <a:gd name="T37" fmla="*/ 54 h 76"/>
                    <a:gd name="T38" fmla="*/ 50 w 64"/>
                    <a:gd name="T39" fmla="*/ 58 h 76"/>
                    <a:gd name="T40" fmla="*/ 46 w 64"/>
                    <a:gd name="T41" fmla="*/ 64 h 76"/>
                    <a:gd name="T42" fmla="*/ 40 w 64"/>
                    <a:gd name="T43" fmla="*/ 70 h 76"/>
                    <a:gd name="T44" fmla="*/ 36 w 64"/>
                    <a:gd name="T45" fmla="*/ 76 h 76"/>
                    <a:gd name="T46" fmla="*/ 36 w 64"/>
                    <a:gd name="T47" fmla="*/ 76 h 76"/>
                    <a:gd name="T48" fmla="*/ 30 w 64"/>
                    <a:gd name="T49" fmla="*/ 76 h 76"/>
                    <a:gd name="T50" fmla="*/ 26 w 64"/>
                    <a:gd name="T51" fmla="*/ 76 h 76"/>
                    <a:gd name="T52" fmla="*/ 14 w 64"/>
                    <a:gd name="T53" fmla="*/ 76 h 76"/>
                    <a:gd name="T54" fmla="*/ 14 w 64"/>
                    <a:gd name="T55" fmla="*/ 76 h 76"/>
                    <a:gd name="T56" fmla="*/ 12 w 64"/>
                    <a:gd name="T57" fmla="*/ 70 h 76"/>
                    <a:gd name="T58" fmla="*/ 8 w 64"/>
                    <a:gd name="T59" fmla="*/ 66 h 76"/>
                    <a:gd name="T60" fmla="*/ 2 w 64"/>
                    <a:gd name="T61" fmla="*/ 60 h 76"/>
                    <a:gd name="T62" fmla="*/ 0 w 64"/>
                    <a:gd name="T63" fmla="*/ 54 h 76"/>
                    <a:gd name="T64" fmla="*/ 0 w 64"/>
                    <a:gd name="T65" fmla="*/ 54 h 76"/>
                    <a:gd name="T66" fmla="*/ 4 w 64"/>
                    <a:gd name="T67" fmla="*/ 56 h 76"/>
                    <a:gd name="T68" fmla="*/ 8 w 64"/>
                    <a:gd name="T69" fmla="*/ 54 h 76"/>
                    <a:gd name="T70" fmla="*/ 8 w 64"/>
                    <a:gd name="T71" fmla="*/ 54 h 76"/>
                    <a:gd name="T72" fmla="*/ 6 w 64"/>
                    <a:gd name="T73" fmla="*/ 50 h 76"/>
                    <a:gd name="T74" fmla="*/ 6 w 64"/>
                    <a:gd name="T75" fmla="*/ 44 h 76"/>
                    <a:gd name="T76" fmla="*/ 6 w 64"/>
                    <a:gd name="T77" fmla="*/ 44 h 76"/>
                    <a:gd name="T78" fmla="*/ 12 w 64"/>
                    <a:gd name="T79" fmla="*/ 42 h 76"/>
                    <a:gd name="T80" fmla="*/ 18 w 64"/>
                    <a:gd name="T81" fmla="*/ 40 h 76"/>
                    <a:gd name="T82" fmla="*/ 18 w 64"/>
                    <a:gd name="T83" fmla="*/ 40 h 76"/>
                    <a:gd name="T84" fmla="*/ 16 w 64"/>
                    <a:gd name="T85" fmla="*/ 36 h 76"/>
                    <a:gd name="T86" fmla="*/ 14 w 64"/>
                    <a:gd name="T87" fmla="*/ 28 h 76"/>
                    <a:gd name="T88" fmla="*/ 14 w 64"/>
                    <a:gd name="T89" fmla="*/ 28 h 76"/>
                    <a:gd name="T90" fmla="*/ 28 w 64"/>
                    <a:gd name="T91" fmla="*/ 26 h 76"/>
                    <a:gd name="T92" fmla="*/ 40 w 64"/>
                    <a:gd name="T93" fmla="*/ 20 h 76"/>
                    <a:gd name="T94" fmla="*/ 48 w 64"/>
                    <a:gd name="T95" fmla="*/ 10 h 76"/>
                    <a:gd name="T96" fmla="*/ 56 w 64"/>
                    <a:gd name="T97" fmla="*/ 0 h 76"/>
                    <a:gd name="T98" fmla="*/ 56 w 64"/>
                    <a:gd name="T99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4" h="76">
                      <a:moveTo>
                        <a:pt x="56" y="0"/>
                      </a:moveTo>
                      <a:lnTo>
                        <a:pt x="56" y="0"/>
                      </a:lnTo>
                      <a:lnTo>
                        <a:pt x="56" y="0"/>
                      </a:lnTo>
                      <a:lnTo>
                        <a:pt x="56" y="2"/>
                      </a:lnTo>
                      <a:lnTo>
                        <a:pt x="54" y="10"/>
                      </a:lnTo>
                      <a:lnTo>
                        <a:pt x="52" y="20"/>
                      </a:lnTo>
                      <a:lnTo>
                        <a:pt x="50" y="26"/>
                      </a:lnTo>
                      <a:lnTo>
                        <a:pt x="50" y="26"/>
                      </a:lnTo>
                      <a:lnTo>
                        <a:pt x="52" y="30"/>
                      </a:lnTo>
                      <a:lnTo>
                        <a:pt x="56" y="34"/>
                      </a:lnTo>
                      <a:lnTo>
                        <a:pt x="60" y="38"/>
                      </a:lnTo>
                      <a:lnTo>
                        <a:pt x="64" y="40"/>
                      </a:lnTo>
                      <a:lnTo>
                        <a:pt x="64" y="40"/>
                      </a:lnTo>
                      <a:lnTo>
                        <a:pt x="60" y="42"/>
                      </a:lnTo>
                      <a:lnTo>
                        <a:pt x="58" y="44"/>
                      </a:lnTo>
                      <a:lnTo>
                        <a:pt x="56" y="46"/>
                      </a:lnTo>
                      <a:lnTo>
                        <a:pt x="50" y="48"/>
                      </a:lnTo>
                      <a:lnTo>
                        <a:pt x="50" y="48"/>
                      </a:lnTo>
                      <a:lnTo>
                        <a:pt x="50" y="54"/>
                      </a:lnTo>
                      <a:lnTo>
                        <a:pt x="50" y="58"/>
                      </a:lnTo>
                      <a:lnTo>
                        <a:pt x="46" y="64"/>
                      </a:lnTo>
                      <a:lnTo>
                        <a:pt x="40" y="70"/>
                      </a:lnTo>
                      <a:lnTo>
                        <a:pt x="36" y="76"/>
                      </a:lnTo>
                      <a:lnTo>
                        <a:pt x="36" y="76"/>
                      </a:lnTo>
                      <a:lnTo>
                        <a:pt x="30" y="76"/>
                      </a:lnTo>
                      <a:lnTo>
                        <a:pt x="26" y="76"/>
                      </a:lnTo>
                      <a:lnTo>
                        <a:pt x="14" y="76"/>
                      </a:lnTo>
                      <a:lnTo>
                        <a:pt x="14" y="76"/>
                      </a:lnTo>
                      <a:lnTo>
                        <a:pt x="12" y="70"/>
                      </a:lnTo>
                      <a:lnTo>
                        <a:pt x="8" y="66"/>
                      </a:lnTo>
                      <a:lnTo>
                        <a:pt x="2" y="60"/>
                      </a:lnTo>
                      <a:lnTo>
                        <a:pt x="0" y="54"/>
                      </a:lnTo>
                      <a:lnTo>
                        <a:pt x="0" y="54"/>
                      </a:lnTo>
                      <a:lnTo>
                        <a:pt x="4" y="56"/>
                      </a:lnTo>
                      <a:lnTo>
                        <a:pt x="8" y="54"/>
                      </a:lnTo>
                      <a:lnTo>
                        <a:pt x="8" y="54"/>
                      </a:lnTo>
                      <a:lnTo>
                        <a:pt x="6" y="50"/>
                      </a:lnTo>
                      <a:lnTo>
                        <a:pt x="6" y="44"/>
                      </a:lnTo>
                      <a:lnTo>
                        <a:pt x="6" y="44"/>
                      </a:lnTo>
                      <a:lnTo>
                        <a:pt x="12" y="42"/>
                      </a:lnTo>
                      <a:lnTo>
                        <a:pt x="18" y="40"/>
                      </a:lnTo>
                      <a:lnTo>
                        <a:pt x="18" y="40"/>
                      </a:lnTo>
                      <a:lnTo>
                        <a:pt x="16" y="36"/>
                      </a:lnTo>
                      <a:lnTo>
                        <a:pt x="14" y="28"/>
                      </a:lnTo>
                      <a:lnTo>
                        <a:pt x="14" y="28"/>
                      </a:lnTo>
                      <a:lnTo>
                        <a:pt x="28" y="26"/>
                      </a:lnTo>
                      <a:lnTo>
                        <a:pt x="40" y="20"/>
                      </a:lnTo>
                      <a:lnTo>
                        <a:pt x="48" y="10"/>
                      </a:lnTo>
                      <a:lnTo>
                        <a:pt x="56" y="0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7" name="Freeform 293"/>
                <p:cNvSpPr>
                  <a:spLocks/>
                </p:cNvSpPr>
                <p:nvPr userDrawn="1"/>
              </p:nvSpPr>
              <p:spPr bwMode="auto">
                <a:xfrm>
                  <a:off x="3147" y="745"/>
                  <a:ext cx="3" cy="3"/>
                </a:xfrm>
                <a:custGeom>
                  <a:avLst/>
                  <a:gdLst>
                    <a:gd name="T0" fmla="*/ 12 w 12"/>
                    <a:gd name="T1" fmla="*/ 0 h 10"/>
                    <a:gd name="T2" fmla="*/ 12 w 12"/>
                    <a:gd name="T3" fmla="*/ 0 h 10"/>
                    <a:gd name="T4" fmla="*/ 10 w 12"/>
                    <a:gd name="T5" fmla="*/ 4 h 10"/>
                    <a:gd name="T6" fmla="*/ 6 w 12"/>
                    <a:gd name="T7" fmla="*/ 6 h 10"/>
                    <a:gd name="T8" fmla="*/ 0 w 12"/>
                    <a:gd name="T9" fmla="*/ 10 h 10"/>
                    <a:gd name="T10" fmla="*/ 0 w 12"/>
                    <a:gd name="T11" fmla="*/ 10 h 10"/>
                    <a:gd name="T12" fmla="*/ 4 w 12"/>
                    <a:gd name="T13" fmla="*/ 4 h 10"/>
                    <a:gd name="T14" fmla="*/ 8 w 12"/>
                    <a:gd name="T15" fmla="*/ 2 h 10"/>
                    <a:gd name="T16" fmla="*/ 12 w 12"/>
                    <a:gd name="T17" fmla="*/ 0 h 10"/>
                    <a:gd name="T18" fmla="*/ 12 w 12"/>
                    <a:gd name="T1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10">
                      <a:moveTo>
                        <a:pt x="12" y="0"/>
                      </a:moveTo>
                      <a:lnTo>
                        <a:pt x="12" y="0"/>
                      </a:lnTo>
                      <a:lnTo>
                        <a:pt x="10" y="4"/>
                      </a:lnTo>
                      <a:lnTo>
                        <a:pt x="6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4" y="4"/>
                      </a:lnTo>
                      <a:lnTo>
                        <a:pt x="8" y="2"/>
                      </a:lnTo>
                      <a:lnTo>
                        <a:pt x="12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8" name="Freeform 294"/>
                <p:cNvSpPr>
                  <a:spLocks noEditPoints="1"/>
                </p:cNvSpPr>
                <p:nvPr userDrawn="1"/>
              </p:nvSpPr>
              <p:spPr bwMode="auto">
                <a:xfrm>
                  <a:off x="3062" y="755"/>
                  <a:ext cx="389" cy="919"/>
                </a:xfrm>
                <a:custGeom>
                  <a:avLst/>
                  <a:gdLst>
                    <a:gd name="T0" fmla="*/ 722 w 1472"/>
                    <a:gd name="T1" fmla="*/ 2864 h 3504"/>
                    <a:gd name="T2" fmla="*/ 146 w 1472"/>
                    <a:gd name="T3" fmla="*/ 1842 h 3504"/>
                    <a:gd name="T4" fmla="*/ 6 w 1472"/>
                    <a:gd name="T5" fmla="*/ 1098 h 3504"/>
                    <a:gd name="T6" fmla="*/ 10 w 1472"/>
                    <a:gd name="T7" fmla="*/ 664 h 3504"/>
                    <a:gd name="T8" fmla="*/ 106 w 1472"/>
                    <a:gd name="T9" fmla="*/ 2 h 3504"/>
                    <a:gd name="T10" fmla="*/ 86 w 1472"/>
                    <a:gd name="T11" fmla="*/ 158 h 3504"/>
                    <a:gd name="T12" fmla="*/ 20 w 1472"/>
                    <a:gd name="T13" fmla="*/ 608 h 3504"/>
                    <a:gd name="T14" fmla="*/ 46 w 1472"/>
                    <a:gd name="T15" fmla="*/ 704 h 3504"/>
                    <a:gd name="T16" fmla="*/ 90 w 1472"/>
                    <a:gd name="T17" fmla="*/ 626 h 3504"/>
                    <a:gd name="T18" fmla="*/ 134 w 1472"/>
                    <a:gd name="T19" fmla="*/ 628 h 3504"/>
                    <a:gd name="T20" fmla="*/ 128 w 1472"/>
                    <a:gd name="T21" fmla="*/ 664 h 3504"/>
                    <a:gd name="T22" fmla="*/ 158 w 1472"/>
                    <a:gd name="T23" fmla="*/ 716 h 3504"/>
                    <a:gd name="T24" fmla="*/ 182 w 1472"/>
                    <a:gd name="T25" fmla="*/ 828 h 3504"/>
                    <a:gd name="T26" fmla="*/ 254 w 1472"/>
                    <a:gd name="T27" fmla="*/ 944 h 3504"/>
                    <a:gd name="T28" fmla="*/ 290 w 1472"/>
                    <a:gd name="T29" fmla="*/ 930 h 3504"/>
                    <a:gd name="T30" fmla="*/ 312 w 1472"/>
                    <a:gd name="T31" fmla="*/ 962 h 3504"/>
                    <a:gd name="T32" fmla="*/ 320 w 1472"/>
                    <a:gd name="T33" fmla="*/ 1024 h 3504"/>
                    <a:gd name="T34" fmla="*/ 332 w 1472"/>
                    <a:gd name="T35" fmla="*/ 1032 h 3504"/>
                    <a:gd name="T36" fmla="*/ 342 w 1472"/>
                    <a:gd name="T37" fmla="*/ 1118 h 3504"/>
                    <a:gd name="T38" fmla="*/ 408 w 1472"/>
                    <a:gd name="T39" fmla="*/ 1312 h 3504"/>
                    <a:gd name="T40" fmla="*/ 444 w 1472"/>
                    <a:gd name="T41" fmla="*/ 1370 h 3504"/>
                    <a:gd name="T42" fmla="*/ 490 w 1472"/>
                    <a:gd name="T43" fmla="*/ 1428 h 3504"/>
                    <a:gd name="T44" fmla="*/ 554 w 1472"/>
                    <a:gd name="T45" fmla="*/ 1498 h 3504"/>
                    <a:gd name="T46" fmla="*/ 630 w 1472"/>
                    <a:gd name="T47" fmla="*/ 1606 h 3504"/>
                    <a:gd name="T48" fmla="*/ 648 w 1472"/>
                    <a:gd name="T49" fmla="*/ 1632 h 3504"/>
                    <a:gd name="T50" fmla="*/ 682 w 1472"/>
                    <a:gd name="T51" fmla="*/ 1794 h 3504"/>
                    <a:gd name="T52" fmla="*/ 686 w 1472"/>
                    <a:gd name="T53" fmla="*/ 1808 h 3504"/>
                    <a:gd name="T54" fmla="*/ 700 w 1472"/>
                    <a:gd name="T55" fmla="*/ 1884 h 3504"/>
                    <a:gd name="T56" fmla="*/ 704 w 1472"/>
                    <a:gd name="T57" fmla="*/ 1902 h 3504"/>
                    <a:gd name="T58" fmla="*/ 724 w 1472"/>
                    <a:gd name="T59" fmla="*/ 1924 h 3504"/>
                    <a:gd name="T60" fmla="*/ 684 w 1472"/>
                    <a:gd name="T61" fmla="*/ 1922 h 3504"/>
                    <a:gd name="T62" fmla="*/ 666 w 1472"/>
                    <a:gd name="T63" fmla="*/ 1932 h 3504"/>
                    <a:gd name="T64" fmla="*/ 640 w 1472"/>
                    <a:gd name="T65" fmla="*/ 1974 h 3504"/>
                    <a:gd name="T66" fmla="*/ 654 w 1472"/>
                    <a:gd name="T67" fmla="*/ 1984 h 3504"/>
                    <a:gd name="T68" fmla="*/ 680 w 1472"/>
                    <a:gd name="T69" fmla="*/ 1980 h 3504"/>
                    <a:gd name="T70" fmla="*/ 748 w 1472"/>
                    <a:gd name="T71" fmla="*/ 1968 h 3504"/>
                    <a:gd name="T72" fmla="*/ 736 w 1472"/>
                    <a:gd name="T73" fmla="*/ 2046 h 3504"/>
                    <a:gd name="T74" fmla="*/ 724 w 1472"/>
                    <a:gd name="T75" fmla="*/ 2058 h 3504"/>
                    <a:gd name="T76" fmla="*/ 762 w 1472"/>
                    <a:gd name="T77" fmla="*/ 2066 h 3504"/>
                    <a:gd name="T78" fmla="*/ 784 w 1472"/>
                    <a:gd name="T79" fmla="*/ 2028 h 3504"/>
                    <a:gd name="T80" fmla="*/ 826 w 1472"/>
                    <a:gd name="T81" fmla="*/ 2042 h 3504"/>
                    <a:gd name="T82" fmla="*/ 882 w 1472"/>
                    <a:gd name="T83" fmla="*/ 2088 h 3504"/>
                    <a:gd name="T84" fmla="*/ 916 w 1472"/>
                    <a:gd name="T85" fmla="*/ 2124 h 3504"/>
                    <a:gd name="T86" fmla="*/ 944 w 1472"/>
                    <a:gd name="T87" fmla="*/ 2182 h 3504"/>
                    <a:gd name="T88" fmla="*/ 956 w 1472"/>
                    <a:gd name="T89" fmla="*/ 2228 h 3504"/>
                    <a:gd name="T90" fmla="*/ 992 w 1472"/>
                    <a:gd name="T91" fmla="*/ 2218 h 3504"/>
                    <a:gd name="T92" fmla="*/ 1100 w 1472"/>
                    <a:gd name="T93" fmla="*/ 2282 h 3504"/>
                    <a:gd name="T94" fmla="*/ 1324 w 1472"/>
                    <a:gd name="T95" fmla="*/ 2480 h 3504"/>
                    <a:gd name="T96" fmla="*/ 1416 w 1472"/>
                    <a:gd name="T97" fmla="*/ 2574 h 3504"/>
                    <a:gd name="T98" fmla="*/ 1438 w 1472"/>
                    <a:gd name="T99" fmla="*/ 2718 h 3504"/>
                    <a:gd name="T100" fmla="*/ 1362 w 1472"/>
                    <a:gd name="T101" fmla="*/ 2822 h 3504"/>
                    <a:gd name="T102" fmla="*/ 1320 w 1472"/>
                    <a:gd name="T103" fmla="*/ 2886 h 3504"/>
                    <a:gd name="T104" fmla="*/ 1394 w 1472"/>
                    <a:gd name="T105" fmla="*/ 3088 h 3504"/>
                    <a:gd name="T106" fmla="*/ 1408 w 1472"/>
                    <a:gd name="T107" fmla="*/ 3182 h 3504"/>
                    <a:gd name="T108" fmla="*/ 1400 w 1472"/>
                    <a:gd name="T109" fmla="*/ 3246 h 3504"/>
                    <a:gd name="T110" fmla="*/ 1336 w 1472"/>
                    <a:gd name="T111" fmla="*/ 3240 h 3504"/>
                    <a:gd name="T112" fmla="*/ 1310 w 1472"/>
                    <a:gd name="T113" fmla="*/ 3242 h 3504"/>
                    <a:gd name="T114" fmla="*/ 1268 w 1472"/>
                    <a:gd name="T115" fmla="*/ 3252 h 3504"/>
                    <a:gd name="T116" fmla="*/ 1364 w 1472"/>
                    <a:gd name="T117" fmla="*/ 3374 h 3504"/>
                    <a:gd name="T118" fmla="*/ 1472 w 1472"/>
                    <a:gd name="T119" fmla="*/ 3502 h 3504"/>
                    <a:gd name="T120" fmla="*/ 688 w 1472"/>
                    <a:gd name="T121" fmla="*/ 1994 h 3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472" h="3504">
                      <a:moveTo>
                        <a:pt x="1466" y="3504"/>
                      </a:moveTo>
                      <a:lnTo>
                        <a:pt x="1466" y="3504"/>
                      </a:lnTo>
                      <a:lnTo>
                        <a:pt x="1398" y="3464"/>
                      </a:lnTo>
                      <a:lnTo>
                        <a:pt x="1330" y="3418"/>
                      </a:lnTo>
                      <a:lnTo>
                        <a:pt x="1262" y="3370"/>
                      </a:lnTo>
                      <a:lnTo>
                        <a:pt x="1196" y="3318"/>
                      </a:lnTo>
                      <a:lnTo>
                        <a:pt x="1130" y="3264"/>
                      </a:lnTo>
                      <a:lnTo>
                        <a:pt x="1066" y="3210"/>
                      </a:lnTo>
                      <a:lnTo>
                        <a:pt x="1004" y="3154"/>
                      </a:lnTo>
                      <a:lnTo>
                        <a:pt x="944" y="3102"/>
                      </a:lnTo>
                      <a:lnTo>
                        <a:pt x="944" y="3102"/>
                      </a:lnTo>
                      <a:lnTo>
                        <a:pt x="886" y="3046"/>
                      </a:lnTo>
                      <a:lnTo>
                        <a:pt x="830" y="2988"/>
                      </a:lnTo>
                      <a:lnTo>
                        <a:pt x="776" y="2926"/>
                      </a:lnTo>
                      <a:lnTo>
                        <a:pt x="722" y="2864"/>
                      </a:lnTo>
                      <a:lnTo>
                        <a:pt x="722" y="2864"/>
                      </a:lnTo>
                      <a:lnTo>
                        <a:pt x="684" y="2818"/>
                      </a:lnTo>
                      <a:lnTo>
                        <a:pt x="646" y="2770"/>
                      </a:lnTo>
                      <a:lnTo>
                        <a:pt x="608" y="2722"/>
                      </a:lnTo>
                      <a:lnTo>
                        <a:pt x="572" y="2672"/>
                      </a:lnTo>
                      <a:lnTo>
                        <a:pt x="536" y="2622"/>
                      </a:lnTo>
                      <a:lnTo>
                        <a:pt x="502" y="2570"/>
                      </a:lnTo>
                      <a:lnTo>
                        <a:pt x="468" y="2516"/>
                      </a:lnTo>
                      <a:lnTo>
                        <a:pt x="434" y="2464"/>
                      </a:lnTo>
                      <a:lnTo>
                        <a:pt x="402" y="2410"/>
                      </a:lnTo>
                      <a:lnTo>
                        <a:pt x="372" y="2354"/>
                      </a:lnTo>
                      <a:lnTo>
                        <a:pt x="312" y="2242"/>
                      </a:lnTo>
                      <a:lnTo>
                        <a:pt x="258" y="2126"/>
                      </a:lnTo>
                      <a:lnTo>
                        <a:pt x="206" y="2008"/>
                      </a:lnTo>
                      <a:lnTo>
                        <a:pt x="206" y="2008"/>
                      </a:lnTo>
                      <a:lnTo>
                        <a:pt x="174" y="1926"/>
                      </a:lnTo>
                      <a:lnTo>
                        <a:pt x="146" y="1842"/>
                      </a:lnTo>
                      <a:lnTo>
                        <a:pt x="118" y="1754"/>
                      </a:lnTo>
                      <a:lnTo>
                        <a:pt x="92" y="1664"/>
                      </a:lnTo>
                      <a:lnTo>
                        <a:pt x="92" y="1664"/>
                      </a:lnTo>
                      <a:lnTo>
                        <a:pt x="66" y="1564"/>
                      </a:lnTo>
                      <a:lnTo>
                        <a:pt x="42" y="1460"/>
                      </a:lnTo>
                      <a:lnTo>
                        <a:pt x="32" y="1406"/>
                      </a:lnTo>
                      <a:lnTo>
                        <a:pt x="24" y="1352"/>
                      </a:lnTo>
                      <a:lnTo>
                        <a:pt x="16" y="1298"/>
                      </a:lnTo>
                      <a:lnTo>
                        <a:pt x="10" y="1244"/>
                      </a:lnTo>
                      <a:lnTo>
                        <a:pt x="10" y="1244"/>
                      </a:lnTo>
                      <a:lnTo>
                        <a:pt x="6" y="1208"/>
                      </a:lnTo>
                      <a:lnTo>
                        <a:pt x="4" y="1170"/>
                      </a:lnTo>
                      <a:lnTo>
                        <a:pt x="4" y="1094"/>
                      </a:lnTo>
                      <a:lnTo>
                        <a:pt x="4" y="1094"/>
                      </a:lnTo>
                      <a:lnTo>
                        <a:pt x="6" y="1096"/>
                      </a:lnTo>
                      <a:lnTo>
                        <a:pt x="6" y="1098"/>
                      </a:lnTo>
                      <a:lnTo>
                        <a:pt x="6" y="1098"/>
                      </a:lnTo>
                      <a:lnTo>
                        <a:pt x="10" y="1080"/>
                      </a:lnTo>
                      <a:lnTo>
                        <a:pt x="12" y="1062"/>
                      </a:lnTo>
                      <a:lnTo>
                        <a:pt x="10" y="1022"/>
                      </a:lnTo>
                      <a:lnTo>
                        <a:pt x="10" y="1022"/>
                      </a:lnTo>
                      <a:lnTo>
                        <a:pt x="10" y="982"/>
                      </a:lnTo>
                      <a:lnTo>
                        <a:pt x="12" y="940"/>
                      </a:lnTo>
                      <a:lnTo>
                        <a:pt x="18" y="858"/>
                      </a:lnTo>
                      <a:lnTo>
                        <a:pt x="18" y="858"/>
                      </a:lnTo>
                      <a:lnTo>
                        <a:pt x="18" y="804"/>
                      </a:lnTo>
                      <a:lnTo>
                        <a:pt x="18" y="750"/>
                      </a:lnTo>
                      <a:lnTo>
                        <a:pt x="18" y="698"/>
                      </a:lnTo>
                      <a:lnTo>
                        <a:pt x="20" y="648"/>
                      </a:lnTo>
                      <a:lnTo>
                        <a:pt x="20" y="648"/>
                      </a:lnTo>
                      <a:lnTo>
                        <a:pt x="14" y="654"/>
                      </a:lnTo>
                      <a:lnTo>
                        <a:pt x="10" y="664"/>
                      </a:lnTo>
                      <a:lnTo>
                        <a:pt x="6" y="684"/>
                      </a:lnTo>
                      <a:lnTo>
                        <a:pt x="2" y="732"/>
                      </a:lnTo>
                      <a:lnTo>
                        <a:pt x="2" y="732"/>
                      </a:lnTo>
                      <a:lnTo>
                        <a:pt x="0" y="684"/>
                      </a:lnTo>
                      <a:lnTo>
                        <a:pt x="0" y="638"/>
                      </a:lnTo>
                      <a:lnTo>
                        <a:pt x="2" y="590"/>
                      </a:lnTo>
                      <a:lnTo>
                        <a:pt x="4" y="542"/>
                      </a:lnTo>
                      <a:lnTo>
                        <a:pt x="14" y="448"/>
                      </a:lnTo>
                      <a:lnTo>
                        <a:pt x="26" y="354"/>
                      </a:lnTo>
                      <a:lnTo>
                        <a:pt x="42" y="262"/>
                      </a:lnTo>
                      <a:lnTo>
                        <a:pt x="62" y="172"/>
                      </a:lnTo>
                      <a:lnTo>
                        <a:pt x="82" y="84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106" y="0"/>
                      </a:lnTo>
                      <a:lnTo>
                        <a:pt x="106" y="2"/>
                      </a:lnTo>
                      <a:lnTo>
                        <a:pt x="104" y="10"/>
                      </a:lnTo>
                      <a:lnTo>
                        <a:pt x="102" y="20"/>
                      </a:lnTo>
                      <a:lnTo>
                        <a:pt x="102" y="24"/>
                      </a:lnTo>
                      <a:lnTo>
                        <a:pt x="104" y="28"/>
                      </a:lnTo>
                      <a:lnTo>
                        <a:pt x="104" y="28"/>
                      </a:lnTo>
                      <a:lnTo>
                        <a:pt x="102" y="28"/>
                      </a:lnTo>
                      <a:lnTo>
                        <a:pt x="100" y="32"/>
                      </a:lnTo>
                      <a:lnTo>
                        <a:pt x="98" y="42"/>
                      </a:lnTo>
                      <a:lnTo>
                        <a:pt x="98" y="54"/>
                      </a:lnTo>
                      <a:lnTo>
                        <a:pt x="98" y="58"/>
                      </a:lnTo>
                      <a:lnTo>
                        <a:pt x="100" y="62"/>
                      </a:lnTo>
                      <a:lnTo>
                        <a:pt x="100" y="62"/>
                      </a:lnTo>
                      <a:lnTo>
                        <a:pt x="98" y="86"/>
                      </a:lnTo>
                      <a:lnTo>
                        <a:pt x="94" y="110"/>
                      </a:lnTo>
                      <a:lnTo>
                        <a:pt x="90" y="134"/>
                      </a:lnTo>
                      <a:lnTo>
                        <a:pt x="86" y="158"/>
                      </a:lnTo>
                      <a:lnTo>
                        <a:pt x="86" y="158"/>
                      </a:lnTo>
                      <a:lnTo>
                        <a:pt x="86" y="170"/>
                      </a:lnTo>
                      <a:lnTo>
                        <a:pt x="82" y="180"/>
                      </a:lnTo>
                      <a:lnTo>
                        <a:pt x="82" y="180"/>
                      </a:lnTo>
                      <a:lnTo>
                        <a:pt x="48" y="308"/>
                      </a:lnTo>
                      <a:lnTo>
                        <a:pt x="30" y="380"/>
                      </a:lnTo>
                      <a:lnTo>
                        <a:pt x="24" y="416"/>
                      </a:lnTo>
                      <a:lnTo>
                        <a:pt x="18" y="454"/>
                      </a:lnTo>
                      <a:lnTo>
                        <a:pt x="18" y="454"/>
                      </a:lnTo>
                      <a:lnTo>
                        <a:pt x="12" y="494"/>
                      </a:lnTo>
                      <a:lnTo>
                        <a:pt x="10" y="538"/>
                      </a:lnTo>
                      <a:lnTo>
                        <a:pt x="8" y="580"/>
                      </a:lnTo>
                      <a:lnTo>
                        <a:pt x="10" y="616"/>
                      </a:lnTo>
                      <a:lnTo>
                        <a:pt x="10" y="616"/>
                      </a:lnTo>
                      <a:lnTo>
                        <a:pt x="16" y="612"/>
                      </a:lnTo>
                      <a:lnTo>
                        <a:pt x="20" y="608"/>
                      </a:lnTo>
                      <a:lnTo>
                        <a:pt x="22" y="606"/>
                      </a:lnTo>
                      <a:lnTo>
                        <a:pt x="22" y="606"/>
                      </a:lnTo>
                      <a:lnTo>
                        <a:pt x="24" y="622"/>
                      </a:lnTo>
                      <a:lnTo>
                        <a:pt x="28" y="642"/>
                      </a:lnTo>
                      <a:lnTo>
                        <a:pt x="30" y="682"/>
                      </a:lnTo>
                      <a:lnTo>
                        <a:pt x="30" y="762"/>
                      </a:lnTo>
                      <a:lnTo>
                        <a:pt x="30" y="762"/>
                      </a:lnTo>
                      <a:lnTo>
                        <a:pt x="32" y="760"/>
                      </a:lnTo>
                      <a:lnTo>
                        <a:pt x="34" y="758"/>
                      </a:lnTo>
                      <a:lnTo>
                        <a:pt x="34" y="750"/>
                      </a:lnTo>
                      <a:lnTo>
                        <a:pt x="32" y="740"/>
                      </a:lnTo>
                      <a:lnTo>
                        <a:pt x="32" y="732"/>
                      </a:lnTo>
                      <a:lnTo>
                        <a:pt x="32" y="732"/>
                      </a:lnTo>
                      <a:lnTo>
                        <a:pt x="38" y="728"/>
                      </a:lnTo>
                      <a:lnTo>
                        <a:pt x="42" y="722"/>
                      </a:lnTo>
                      <a:lnTo>
                        <a:pt x="46" y="704"/>
                      </a:lnTo>
                      <a:lnTo>
                        <a:pt x="46" y="704"/>
                      </a:lnTo>
                      <a:lnTo>
                        <a:pt x="50" y="706"/>
                      </a:lnTo>
                      <a:lnTo>
                        <a:pt x="54" y="706"/>
                      </a:lnTo>
                      <a:lnTo>
                        <a:pt x="54" y="706"/>
                      </a:lnTo>
                      <a:lnTo>
                        <a:pt x="58" y="682"/>
                      </a:lnTo>
                      <a:lnTo>
                        <a:pt x="62" y="660"/>
                      </a:lnTo>
                      <a:lnTo>
                        <a:pt x="68" y="642"/>
                      </a:lnTo>
                      <a:lnTo>
                        <a:pt x="78" y="622"/>
                      </a:lnTo>
                      <a:lnTo>
                        <a:pt x="78" y="622"/>
                      </a:lnTo>
                      <a:lnTo>
                        <a:pt x="80" y="626"/>
                      </a:lnTo>
                      <a:lnTo>
                        <a:pt x="82" y="630"/>
                      </a:lnTo>
                      <a:lnTo>
                        <a:pt x="82" y="640"/>
                      </a:lnTo>
                      <a:lnTo>
                        <a:pt x="82" y="640"/>
                      </a:lnTo>
                      <a:lnTo>
                        <a:pt x="86" y="638"/>
                      </a:lnTo>
                      <a:lnTo>
                        <a:pt x="90" y="636"/>
                      </a:lnTo>
                      <a:lnTo>
                        <a:pt x="90" y="626"/>
                      </a:lnTo>
                      <a:lnTo>
                        <a:pt x="90" y="626"/>
                      </a:lnTo>
                      <a:lnTo>
                        <a:pt x="94" y="630"/>
                      </a:lnTo>
                      <a:lnTo>
                        <a:pt x="96" y="638"/>
                      </a:lnTo>
                      <a:lnTo>
                        <a:pt x="100" y="644"/>
                      </a:lnTo>
                      <a:lnTo>
                        <a:pt x="102" y="646"/>
                      </a:lnTo>
                      <a:lnTo>
                        <a:pt x="104" y="648"/>
                      </a:lnTo>
                      <a:lnTo>
                        <a:pt x="104" y="648"/>
                      </a:lnTo>
                      <a:lnTo>
                        <a:pt x="114" y="642"/>
                      </a:lnTo>
                      <a:lnTo>
                        <a:pt x="122" y="638"/>
                      </a:lnTo>
                      <a:lnTo>
                        <a:pt x="126" y="636"/>
                      </a:lnTo>
                      <a:lnTo>
                        <a:pt x="128" y="632"/>
                      </a:lnTo>
                      <a:lnTo>
                        <a:pt x="130" y="628"/>
                      </a:lnTo>
                      <a:lnTo>
                        <a:pt x="130" y="620"/>
                      </a:lnTo>
                      <a:lnTo>
                        <a:pt x="130" y="620"/>
                      </a:lnTo>
                      <a:lnTo>
                        <a:pt x="134" y="622"/>
                      </a:lnTo>
                      <a:lnTo>
                        <a:pt x="134" y="628"/>
                      </a:lnTo>
                      <a:lnTo>
                        <a:pt x="134" y="628"/>
                      </a:lnTo>
                      <a:lnTo>
                        <a:pt x="138" y="626"/>
                      </a:lnTo>
                      <a:lnTo>
                        <a:pt x="140" y="624"/>
                      </a:lnTo>
                      <a:lnTo>
                        <a:pt x="142" y="618"/>
                      </a:lnTo>
                      <a:lnTo>
                        <a:pt x="142" y="618"/>
                      </a:lnTo>
                      <a:lnTo>
                        <a:pt x="146" y="624"/>
                      </a:lnTo>
                      <a:lnTo>
                        <a:pt x="148" y="632"/>
                      </a:lnTo>
                      <a:lnTo>
                        <a:pt x="148" y="638"/>
                      </a:lnTo>
                      <a:lnTo>
                        <a:pt x="148" y="646"/>
                      </a:lnTo>
                      <a:lnTo>
                        <a:pt x="144" y="660"/>
                      </a:lnTo>
                      <a:lnTo>
                        <a:pt x="138" y="668"/>
                      </a:lnTo>
                      <a:lnTo>
                        <a:pt x="138" y="668"/>
                      </a:lnTo>
                      <a:lnTo>
                        <a:pt x="136" y="670"/>
                      </a:lnTo>
                      <a:lnTo>
                        <a:pt x="134" y="668"/>
                      </a:lnTo>
                      <a:lnTo>
                        <a:pt x="132" y="666"/>
                      </a:lnTo>
                      <a:lnTo>
                        <a:pt x="128" y="664"/>
                      </a:lnTo>
                      <a:lnTo>
                        <a:pt x="128" y="664"/>
                      </a:lnTo>
                      <a:lnTo>
                        <a:pt x="126" y="672"/>
                      </a:lnTo>
                      <a:lnTo>
                        <a:pt x="124" y="678"/>
                      </a:lnTo>
                      <a:lnTo>
                        <a:pt x="122" y="696"/>
                      </a:lnTo>
                      <a:lnTo>
                        <a:pt x="122" y="714"/>
                      </a:lnTo>
                      <a:lnTo>
                        <a:pt x="122" y="732"/>
                      </a:lnTo>
                      <a:lnTo>
                        <a:pt x="122" y="732"/>
                      </a:lnTo>
                      <a:lnTo>
                        <a:pt x="124" y="730"/>
                      </a:lnTo>
                      <a:lnTo>
                        <a:pt x="126" y="726"/>
                      </a:lnTo>
                      <a:lnTo>
                        <a:pt x="128" y="716"/>
                      </a:lnTo>
                      <a:lnTo>
                        <a:pt x="128" y="716"/>
                      </a:lnTo>
                      <a:lnTo>
                        <a:pt x="144" y="720"/>
                      </a:lnTo>
                      <a:lnTo>
                        <a:pt x="152" y="720"/>
                      </a:lnTo>
                      <a:lnTo>
                        <a:pt x="156" y="720"/>
                      </a:lnTo>
                      <a:lnTo>
                        <a:pt x="158" y="716"/>
                      </a:lnTo>
                      <a:lnTo>
                        <a:pt x="158" y="716"/>
                      </a:lnTo>
                      <a:lnTo>
                        <a:pt x="160" y="718"/>
                      </a:lnTo>
                      <a:lnTo>
                        <a:pt x="160" y="722"/>
                      </a:lnTo>
                      <a:lnTo>
                        <a:pt x="160" y="726"/>
                      </a:lnTo>
                      <a:lnTo>
                        <a:pt x="162" y="728"/>
                      </a:lnTo>
                      <a:lnTo>
                        <a:pt x="162" y="728"/>
                      </a:lnTo>
                      <a:lnTo>
                        <a:pt x="164" y="726"/>
                      </a:lnTo>
                      <a:lnTo>
                        <a:pt x="164" y="722"/>
                      </a:lnTo>
                      <a:lnTo>
                        <a:pt x="164" y="722"/>
                      </a:lnTo>
                      <a:lnTo>
                        <a:pt x="172" y="736"/>
                      </a:lnTo>
                      <a:lnTo>
                        <a:pt x="180" y="752"/>
                      </a:lnTo>
                      <a:lnTo>
                        <a:pt x="184" y="768"/>
                      </a:lnTo>
                      <a:lnTo>
                        <a:pt x="186" y="786"/>
                      </a:lnTo>
                      <a:lnTo>
                        <a:pt x="186" y="786"/>
                      </a:lnTo>
                      <a:lnTo>
                        <a:pt x="184" y="802"/>
                      </a:lnTo>
                      <a:lnTo>
                        <a:pt x="182" y="820"/>
                      </a:lnTo>
                      <a:lnTo>
                        <a:pt x="182" y="828"/>
                      </a:lnTo>
                      <a:lnTo>
                        <a:pt x="184" y="834"/>
                      </a:lnTo>
                      <a:lnTo>
                        <a:pt x="188" y="840"/>
                      </a:lnTo>
                      <a:lnTo>
                        <a:pt x="194" y="846"/>
                      </a:lnTo>
                      <a:lnTo>
                        <a:pt x="194" y="846"/>
                      </a:lnTo>
                      <a:lnTo>
                        <a:pt x="204" y="850"/>
                      </a:lnTo>
                      <a:lnTo>
                        <a:pt x="214" y="858"/>
                      </a:lnTo>
                      <a:lnTo>
                        <a:pt x="224" y="866"/>
                      </a:lnTo>
                      <a:lnTo>
                        <a:pt x="230" y="876"/>
                      </a:lnTo>
                      <a:lnTo>
                        <a:pt x="230" y="876"/>
                      </a:lnTo>
                      <a:lnTo>
                        <a:pt x="230" y="886"/>
                      </a:lnTo>
                      <a:lnTo>
                        <a:pt x="230" y="896"/>
                      </a:lnTo>
                      <a:lnTo>
                        <a:pt x="232" y="904"/>
                      </a:lnTo>
                      <a:lnTo>
                        <a:pt x="236" y="912"/>
                      </a:lnTo>
                      <a:lnTo>
                        <a:pt x="246" y="928"/>
                      </a:lnTo>
                      <a:lnTo>
                        <a:pt x="254" y="944"/>
                      </a:lnTo>
                      <a:lnTo>
                        <a:pt x="254" y="944"/>
                      </a:lnTo>
                      <a:lnTo>
                        <a:pt x="260" y="940"/>
                      </a:lnTo>
                      <a:lnTo>
                        <a:pt x="266" y="938"/>
                      </a:lnTo>
                      <a:lnTo>
                        <a:pt x="274" y="936"/>
                      </a:lnTo>
                      <a:lnTo>
                        <a:pt x="274" y="936"/>
                      </a:lnTo>
                      <a:lnTo>
                        <a:pt x="278" y="936"/>
                      </a:lnTo>
                      <a:lnTo>
                        <a:pt x="280" y="940"/>
                      </a:lnTo>
                      <a:lnTo>
                        <a:pt x="280" y="942"/>
                      </a:lnTo>
                      <a:lnTo>
                        <a:pt x="284" y="944"/>
                      </a:lnTo>
                      <a:lnTo>
                        <a:pt x="284" y="944"/>
                      </a:lnTo>
                      <a:lnTo>
                        <a:pt x="286" y="938"/>
                      </a:lnTo>
                      <a:lnTo>
                        <a:pt x="284" y="934"/>
                      </a:lnTo>
                      <a:lnTo>
                        <a:pt x="278" y="928"/>
                      </a:lnTo>
                      <a:lnTo>
                        <a:pt x="278" y="928"/>
                      </a:lnTo>
                      <a:lnTo>
                        <a:pt x="282" y="926"/>
                      </a:lnTo>
                      <a:lnTo>
                        <a:pt x="284" y="926"/>
                      </a:lnTo>
                      <a:lnTo>
                        <a:pt x="290" y="930"/>
                      </a:lnTo>
                      <a:lnTo>
                        <a:pt x="296" y="938"/>
                      </a:lnTo>
                      <a:lnTo>
                        <a:pt x="302" y="944"/>
                      </a:lnTo>
                      <a:lnTo>
                        <a:pt x="302" y="944"/>
                      </a:lnTo>
                      <a:lnTo>
                        <a:pt x="320" y="954"/>
                      </a:lnTo>
                      <a:lnTo>
                        <a:pt x="328" y="960"/>
                      </a:lnTo>
                      <a:lnTo>
                        <a:pt x="330" y="964"/>
                      </a:lnTo>
                      <a:lnTo>
                        <a:pt x="332" y="970"/>
                      </a:lnTo>
                      <a:lnTo>
                        <a:pt x="332" y="970"/>
                      </a:lnTo>
                      <a:lnTo>
                        <a:pt x="338" y="970"/>
                      </a:lnTo>
                      <a:lnTo>
                        <a:pt x="344" y="972"/>
                      </a:lnTo>
                      <a:lnTo>
                        <a:pt x="344" y="972"/>
                      </a:lnTo>
                      <a:lnTo>
                        <a:pt x="340" y="974"/>
                      </a:lnTo>
                      <a:lnTo>
                        <a:pt x="336" y="974"/>
                      </a:lnTo>
                      <a:lnTo>
                        <a:pt x="328" y="972"/>
                      </a:lnTo>
                      <a:lnTo>
                        <a:pt x="320" y="966"/>
                      </a:lnTo>
                      <a:lnTo>
                        <a:pt x="312" y="962"/>
                      </a:lnTo>
                      <a:lnTo>
                        <a:pt x="312" y="962"/>
                      </a:lnTo>
                      <a:lnTo>
                        <a:pt x="310" y="964"/>
                      </a:lnTo>
                      <a:lnTo>
                        <a:pt x="310" y="968"/>
                      </a:lnTo>
                      <a:lnTo>
                        <a:pt x="312" y="976"/>
                      </a:lnTo>
                      <a:lnTo>
                        <a:pt x="314" y="986"/>
                      </a:lnTo>
                      <a:lnTo>
                        <a:pt x="314" y="990"/>
                      </a:lnTo>
                      <a:lnTo>
                        <a:pt x="312" y="994"/>
                      </a:lnTo>
                      <a:lnTo>
                        <a:pt x="312" y="994"/>
                      </a:lnTo>
                      <a:lnTo>
                        <a:pt x="312" y="996"/>
                      </a:lnTo>
                      <a:lnTo>
                        <a:pt x="314" y="996"/>
                      </a:lnTo>
                      <a:lnTo>
                        <a:pt x="316" y="994"/>
                      </a:lnTo>
                      <a:lnTo>
                        <a:pt x="316" y="992"/>
                      </a:lnTo>
                      <a:lnTo>
                        <a:pt x="316" y="992"/>
                      </a:lnTo>
                      <a:lnTo>
                        <a:pt x="316" y="998"/>
                      </a:lnTo>
                      <a:lnTo>
                        <a:pt x="318" y="1006"/>
                      </a:lnTo>
                      <a:lnTo>
                        <a:pt x="320" y="1024"/>
                      </a:lnTo>
                      <a:lnTo>
                        <a:pt x="320" y="1024"/>
                      </a:lnTo>
                      <a:lnTo>
                        <a:pt x="320" y="1024"/>
                      </a:lnTo>
                      <a:lnTo>
                        <a:pt x="322" y="1022"/>
                      </a:lnTo>
                      <a:lnTo>
                        <a:pt x="320" y="1018"/>
                      </a:lnTo>
                      <a:lnTo>
                        <a:pt x="320" y="1016"/>
                      </a:lnTo>
                      <a:lnTo>
                        <a:pt x="322" y="1014"/>
                      </a:lnTo>
                      <a:lnTo>
                        <a:pt x="322" y="1014"/>
                      </a:lnTo>
                      <a:lnTo>
                        <a:pt x="322" y="1014"/>
                      </a:lnTo>
                      <a:lnTo>
                        <a:pt x="324" y="1012"/>
                      </a:lnTo>
                      <a:lnTo>
                        <a:pt x="324" y="1016"/>
                      </a:lnTo>
                      <a:lnTo>
                        <a:pt x="322" y="1020"/>
                      </a:lnTo>
                      <a:lnTo>
                        <a:pt x="322" y="1024"/>
                      </a:lnTo>
                      <a:lnTo>
                        <a:pt x="322" y="1024"/>
                      </a:lnTo>
                      <a:lnTo>
                        <a:pt x="326" y="1018"/>
                      </a:lnTo>
                      <a:lnTo>
                        <a:pt x="326" y="1018"/>
                      </a:lnTo>
                      <a:lnTo>
                        <a:pt x="332" y="1032"/>
                      </a:lnTo>
                      <a:lnTo>
                        <a:pt x="336" y="1038"/>
                      </a:lnTo>
                      <a:lnTo>
                        <a:pt x="338" y="1040"/>
                      </a:lnTo>
                      <a:lnTo>
                        <a:pt x="340" y="1040"/>
                      </a:lnTo>
                      <a:lnTo>
                        <a:pt x="340" y="1040"/>
                      </a:lnTo>
                      <a:lnTo>
                        <a:pt x="342" y="1046"/>
                      </a:lnTo>
                      <a:lnTo>
                        <a:pt x="344" y="1052"/>
                      </a:lnTo>
                      <a:lnTo>
                        <a:pt x="350" y="1064"/>
                      </a:lnTo>
                      <a:lnTo>
                        <a:pt x="356" y="1076"/>
                      </a:lnTo>
                      <a:lnTo>
                        <a:pt x="358" y="1082"/>
                      </a:lnTo>
                      <a:lnTo>
                        <a:pt x="358" y="1088"/>
                      </a:lnTo>
                      <a:lnTo>
                        <a:pt x="358" y="1088"/>
                      </a:lnTo>
                      <a:lnTo>
                        <a:pt x="354" y="1096"/>
                      </a:lnTo>
                      <a:lnTo>
                        <a:pt x="350" y="1102"/>
                      </a:lnTo>
                      <a:lnTo>
                        <a:pt x="344" y="1110"/>
                      </a:lnTo>
                      <a:lnTo>
                        <a:pt x="342" y="1118"/>
                      </a:lnTo>
                      <a:lnTo>
                        <a:pt x="342" y="1118"/>
                      </a:lnTo>
                      <a:lnTo>
                        <a:pt x="348" y="1120"/>
                      </a:lnTo>
                      <a:lnTo>
                        <a:pt x="352" y="1124"/>
                      </a:lnTo>
                      <a:lnTo>
                        <a:pt x="354" y="1130"/>
                      </a:lnTo>
                      <a:lnTo>
                        <a:pt x="352" y="1138"/>
                      </a:lnTo>
                      <a:lnTo>
                        <a:pt x="352" y="1138"/>
                      </a:lnTo>
                      <a:lnTo>
                        <a:pt x="360" y="1146"/>
                      </a:lnTo>
                      <a:lnTo>
                        <a:pt x="364" y="1148"/>
                      </a:lnTo>
                      <a:lnTo>
                        <a:pt x="368" y="1146"/>
                      </a:lnTo>
                      <a:lnTo>
                        <a:pt x="368" y="1146"/>
                      </a:lnTo>
                      <a:lnTo>
                        <a:pt x="384" y="1184"/>
                      </a:lnTo>
                      <a:lnTo>
                        <a:pt x="400" y="1224"/>
                      </a:lnTo>
                      <a:lnTo>
                        <a:pt x="406" y="1244"/>
                      </a:lnTo>
                      <a:lnTo>
                        <a:pt x="410" y="1266"/>
                      </a:lnTo>
                      <a:lnTo>
                        <a:pt x="412" y="1288"/>
                      </a:lnTo>
                      <a:lnTo>
                        <a:pt x="408" y="1312"/>
                      </a:lnTo>
                      <a:lnTo>
                        <a:pt x="408" y="1312"/>
                      </a:lnTo>
                      <a:lnTo>
                        <a:pt x="408" y="1314"/>
                      </a:lnTo>
                      <a:lnTo>
                        <a:pt x="410" y="1312"/>
                      </a:lnTo>
                      <a:lnTo>
                        <a:pt x="414" y="1312"/>
                      </a:lnTo>
                      <a:lnTo>
                        <a:pt x="416" y="1312"/>
                      </a:lnTo>
                      <a:lnTo>
                        <a:pt x="416" y="1312"/>
                      </a:lnTo>
                      <a:lnTo>
                        <a:pt x="424" y="1324"/>
                      </a:lnTo>
                      <a:lnTo>
                        <a:pt x="430" y="1338"/>
                      </a:lnTo>
                      <a:lnTo>
                        <a:pt x="436" y="1352"/>
                      </a:lnTo>
                      <a:lnTo>
                        <a:pt x="436" y="1360"/>
                      </a:lnTo>
                      <a:lnTo>
                        <a:pt x="436" y="1368"/>
                      </a:lnTo>
                      <a:lnTo>
                        <a:pt x="436" y="1368"/>
                      </a:lnTo>
                      <a:lnTo>
                        <a:pt x="438" y="1368"/>
                      </a:lnTo>
                      <a:lnTo>
                        <a:pt x="440" y="1368"/>
                      </a:lnTo>
                      <a:lnTo>
                        <a:pt x="442" y="1368"/>
                      </a:lnTo>
                      <a:lnTo>
                        <a:pt x="444" y="1370"/>
                      </a:lnTo>
                      <a:lnTo>
                        <a:pt x="444" y="1370"/>
                      </a:lnTo>
                      <a:lnTo>
                        <a:pt x="448" y="1390"/>
                      </a:lnTo>
                      <a:lnTo>
                        <a:pt x="448" y="1400"/>
                      </a:lnTo>
                      <a:lnTo>
                        <a:pt x="448" y="1410"/>
                      </a:lnTo>
                      <a:lnTo>
                        <a:pt x="448" y="1410"/>
                      </a:lnTo>
                      <a:lnTo>
                        <a:pt x="450" y="1408"/>
                      </a:lnTo>
                      <a:lnTo>
                        <a:pt x="452" y="1406"/>
                      </a:lnTo>
                      <a:lnTo>
                        <a:pt x="452" y="1400"/>
                      </a:lnTo>
                      <a:lnTo>
                        <a:pt x="452" y="1400"/>
                      </a:lnTo>
                      <a:lnTo>
                        <a:pt x="464" y="1408"/>
                      </a:lnTo>
                      <a:lnTo>
                        <a:pt x="474" y="1418"/>
                      </a:lnTo>
                      <a:lnTo>
                        <a:pt x="484" y="1430"/>
                      </a:lnTo>
                      <a:lnTo>
                        <a:pt x="490" y="1442"/>
                      </a:lnTo>
                      <a:lnTo>
                        <a:pt x="490" y="1442"/>
                      </a:lnTo>
                      <a:lnTo>
                        <a:pt x="492" y="1440"/>
                      </a:lnTo>
                      <a:lnTo>
                        <a:pt x="492" y="1436"/>
                      </a:lnTo>
                      <a:lnTo>
                        <a:pt x="490" y="1428"/>
                      </a:lnTo>
                      <a:lnTo>
                        <a:pt x="490" y="1428"/>
                      </a:lnTo>
                      <a:lnTo>
                        <a:pt x="500" y="1432"/>
                      </a:lnTo>
                      <a:lnTo>
                        <a:pt x="508" y="1436"/>
                      </a:lnTo>
                      <a:lnTo>
                        <a:pt x="512" y="1444"/>
                      </a:lnTo>
                      <a:lnTo>
                        <a:pt x="516" y="1452"/>
                      </a:lnTo>
                      <a:lnTo>
                        <a:pt x="516" y="1452"/>
                      </a:lnTo>
                      <a:lnTo>
                        <a:pt x="518" y="1450"/>
                      </a:lnTo>
                      <a:lnTo>
                        <a:pt x="518" y="1448"/>
                      </a:lnTo>
                      <a:lnTo>
                        <a:pt x="518" y="1444"/>
                      </a:lnTo>
                      <a:lnTo>
                        <a:pt x="518" y="1444"/>
                      </a:lnTo>
                      <a:lnTo>
                        <a:pt x="532" y="1452"/>
                      </a:lnTo>
                      <a:lnTo>
                        <a:pt x="544" y="1466"/>
                      </a:lnTo>
                      <a:lnTo>
                        <a:pt x="548" y="1472"/>
                      </a:lnTo>
                      <a:lnTo>
                        <a:pt x="552" y="1480"/>
                      </a:lnTo>
                      <a:lnTo>
                        <a:pt x="554" y="1490"/>
                      </a:lnTo>
                      <a:lnTo>
                        <a:pt x="554" y="1498"/>
                      </a:lnTo>
                      <a:lnTo>
                        <a:pt x="554" y="1498"/>
                      </a:lnTo>
                      <a:lnTo>
                        <a:pt x="556" y="1496"/>
                      </a:lnTo>
                      <a:lnTo>
                        <a:pt x="558" y="1492"/>
                      </a:lnTo>
                      <a:lnTo>
                        <a:pt x="560" y="1484"/>
                      </a:lnTo>
                      <a:lnTo>
                        <a:pt x="560" y="1484"/>
                      </a:lnTo>
                      <a:lnTo>
                        <a:pt x="578" y="1504"/>
                      </a:lnTo>
                      <a:lnTo>
                        <a:pt x="596" y="1526"/>
                      </a:lnTo>
                      <a:lnTo>
                        <a:pt x="604" y="1538"/>
                      </a:lnTo>
                      <a:lnTo>
                        <a:pt x="610" y="1552"/>
                      </a:lnTo>
                      <a:lnTo>
                        <a:pt x="614" y="1566"/>
                      </a:lnTo>
                      <a:lnTo>
                        <a:pt x="618" y="1582"/>
                      </a:lnTo>
                      <a:lnTo>
                        <a:pt x="618" y="1582"/>
                      </a:lnTo>
                      <a:lnTo>
                        <a:pt x="622" y="1584"/>
                      </a:lnTo>
                      <a:lnTo>
                        <a:pt x="624" y="1586"/>
                      </a:lnTo>
                      <a:lnTo>
                        <a:pt x="628" y="1596"/>
                      </a:lnTo>
                      <a:lnTo>
                        <a:pt x="630" y="1606"/>
                      </a:lnTo>
                      <a:lnTo>
                        <a:pt x="628" y="1618"/>
                      </a:lnTo>
                      <a:lnTo>
                        <a:pt x="628" y="1618"/>
                      </a:lnTo>
                      <a:lnTo>
                        <a:pt x="630" y="1616"/>
                      </a:lnTo>
                      <a:lnTo>
                        <a:pt x="632" y="1612"/>
                      </a:lnTo>
                      <a:lnTo>
                        <a:pt x="632" y="1608"/>
                      </a:lnTo>
                      <a:lnTo>
                        <a:pt x="634" y="1604"/>
                      </a:lnTo>
                      <a:lnTo>
                        <a:pt x="634" y="1604"/>
                      </a:lnTo>
                      <a:lnTo>
                        <a:pt x="638" y="1612"/>
                      </a:lnTo>
                      <a:lnTo>
                        <a:pt x="640" y="1622"/>
                      </a:lnTo>
                      <a:lnTo>
                        <a:pt x="640" y="1644"/>
                      </a:lnTo>
                      <a:lnTo>
                        <a:pt x="640" y="1644"/>
                      </a:lnTo>
                      <a:lnTo>
                        <a:pt x="644" y="1640"/>
                      </a:lnTo>
                      <a:lnTo>
                        <a:pt x="644" y="1636"/>
                      </a:lnTo>
                      <a:lnTo>
                        <a:pt x="644" y="1624"/>
                      </a:lnTo>
                      <a:lnTo>
                        <a:pt x="644" y="1624"/>
                      </a:lnTo>
                      <a:lnTo>
                        <a:pt x="648" y="1632"/>
                      </a:lnTo>
                      <a:lnTo>
                        <a:pt x="652" y="1640"/>
                      </a:lnTo>
                      <a:lnTo>
                        <a:pt x="658" y="1658"/>
                      </a:lnTo>
                      <a:lnTo>
                        <a:pt x="662" y="1678"/>
                      </a:lnTo>
                      <a:lnTo>
                        <a:pt x="664" y="1700"/>
                      </a:lnTo>
                      <a:lnTo>
                        <a:pt x="668" y="1744"/>
                      </a:lnTo>
                      <a:lnTo>
                        <a:pt x="672" y="1762"/>
                      </a:lnTo>
                      <a:lnTo>
                        <a:pt x="678" y="1780"/>
                      </a:lnTo>
                      <a:lnTo>
                        <a:pt x="678" y="1780"/>
                      </a:lnTo>
                      <a:lnTo>
                        <a:pt x="678" y="1782"/>
                      </a:lnTo>
                      <a:lnTo>
                        <a:pt x="676" y="1784"/>
                      </a:lnTo>
                      <a:lnTo>
                        <a:pt x="676" y="1784"/>
                      </a:lnTo>
                      <a:lnTo>
                        <a:pt x="674" y="1786"/>
                      </a:lnTo>
                      <a:lnTo>
                        <a:pt x="674" y="1786"/>
                      </a:lnTo>
                      <a:lnTo>
                        <a:pt x="676" y="1790"/>
                      </a:lnTo>
                      <a:lnTo>
                        <a:pt x="680" y="1792"/>
                      </a:lnTo>
                      <a:lnTo>
                        <a:pt x="682" y="1794"/>
                      </a:lnTo>
                      <a:lnTo>
                        <a:pt x="682" y="1802"/>
                      </a:lnTo>
                      <a:lnTo>
                        <a:pt x="682" y="1802"/>
                      </a:lnTo>
                      <a:lnTo>
                        <a:pt x="686" y="1800"/>
                      </a:lnTo>
                      <a:lnTo>
                        <a:pt x="684" y="1796"/>
                      </a:lnTo>
                      <a:lnTo>
                        <a:pt x="684" y="1792"/>
                      </a:lnTo>
                      <a:lnTo>
                        <a:pt x="684" y="1786"/>
                      </a:lnTo>
                      <a:lnTo>
                        <a:pt x="684" y="1786"/>
                      </a:lnTo>
                      <a:lnTo>
                        <a:pt x="690" y="1796"/>
                      </a:lnTo>
                      <a:lnTo>
                        <a:pt x="692" y="1802"/>
                      </a:lnTo>
                      <a:lnTo>
                        <a:pt x="694" y="1810"/>
                      </a:lnTo>
                      <a:lnTo>
                        <a:pt x="694" y="1810"/>
                      </a:lnTo>
                      <a:lnTo>
                        <a:pt x="690" y="1810"/>
                      </a:lnTo>
                      <a:lnTo>
                        <a:pt x="690" y="1810"/>
                      </a:lnTo>
                      <a:lnTo>
                        <a:pt x="688" y="1808"/>
                      </a:lnTo>
                      <a:lnTo>
                        <a:pt x="686" y="1808"/>
                      </a:lnTo>
                      <a:lnTo>
                        <a:pt x="686" y="1808"/>
                      </a:lnTo>
                      <a:lnTo>
                        <a:pt x="696" y="1818"/>
                      </a:lnTo>
                      <a:lnTo>
                        <a:pt x="704" y="1828"/>
                      </a:lnTo>
                      <a:lnTo>
                        <a:pt x="708" y="1834"/>
                      </a:lnTo>
                      <a:lnTo>
                        <a:pt x="710" y="1842"/>
                      </a:lnTo>
                      <a:lnTo>
                        <a:pt x="712" y="1852"/>
                      </a:lnTo>
                      <a:lnTo>
                        <a:pt x="710" y="1862"/>
                      </a:lnTo>
                      <a:lnTo>
                        <a:pt x="710" y="1862"/>
                      </a:lnTo>
                      <a:lnTo>
                        <a:pt x="710" y="1868"/>
                      </a:lnTo>
                      <a:lnTo>
                        <a:pt x="706" y="1870"/>
                      </a:lnTo>
                      <a:lnTo>
                        <a:pt x="700" y="1876"/>
                      </a:lnTo>
                      <a:lnTo>
                        <a:pt x="700" y="1876"/>
                      </a:lnTo>
                      <a:lnTo>
                        <a:pt x="702" y="1878"/>
                      </a:lnTo>
                      <a:lnTo>
                        <a:pt x="702" y="1880"/>
                      </a:lnTo>
                      <a:lnTo>
                        <a:pt x="704" y="1884"/>
                      </a:lnTo>
                      <a:lnTo>
                        <a:pt x="704" y="1884"/>
                      </a:lnTo>
                      <a:lnTo>
                        <a:pt x="700" y="1884"/>
                      </a:lnTo>
                      <a:lnTo>
                        <a:pt x="696" y="1886"/>
                      </a:lnTo>
                      <a:lnTo>
                        <a:pt x="694" y="1886"/>
                      </a:lnTo>
                      <a:lnTo>
                        <a:pt x="690" y="1890"/>
                      </a:lnTo>
                      <a:lnTo>
                        <a:pt x="690" y="1890"/>
                      </a:lnTo>
                      <a:lnTo>
                        <a:pt x="694" y="1894"/>
                      </a:lnTo>
                      <a:lnTo>
                        <a:pt x="694" y="1902"/>
                      </a:lnTo>
                      <a:lnTo>
                        <a:pt x="694" y="1902"/>
                      </a:lnTo>
                      <a:lnTo>
                        <a:pt x="696" y="1900"/>
                      </a:lnTo>
                      <a:lnTo>
                        <a:pt x="696" y="1900"/>
                      </a:lnTo>
                      <a:lnTo>
                        <a:pt x="698" y="1896"/>
                      </a:lnTo>
                      <a:lnTo>
                        <a:pt x="698" y="1894"/>
                      </a:lnTo>
                      <a:lnTo>
                        <a:pt x="702" y="1896"/>
                      </a:lnTo>
                      <a:lnTo>
                        <a:pt x="702" y="1896"/>
                      </a:lnTo>
                      <a:lnTo>
                        <a:pt x="704" y="1896"/>
                      </a:lnTo>
                      <a:lnTo>
                        <a:pt x="706" y="1898"/>
                      </a:lnTo>
                      <a:lnTo>
                        <a:pt x="704" y="1902"/>
                      </a:lnTo>
                      <a:lnTo>
                        <a:pt x="702" y="1910"/>
                      </a:lnTo>
                      <a:lnTo>
                        <a:pt x="702" y="1910"/>
                      </a:lnTo>
                      <a:lnTo>
                        <a:pt x="698" y="1910"/>
                      </a:lnTo>
                      <a:lnTo>
                        <a:pt x="696" y="1908"/>
                      </a:lnTo>
                      <a:lnTo>
                        <a:pt x="696" y="1906"/>
                      </a:lnTo>
                      <a:lnTo>
                        <a:pt x="694" y="1904"/>
                      </a:lnTo>
                      <a:lnTo>
                        <a:pt x="694" y="1904"/>
                      </a:lnTo>
                      <a:lnTo>
                        <a:pt x="694" y="1908"/>
                      </a:lnTo>
                      <a:lnTo>
                        <a:pt x="694" y="1912"/>
                      </a:lnTo>
                      <a:lnTo>
                        <a:pt x="692" y="1916"/>
                      </a:lnTo>
                      <a:lnTo>
                        <a:pt x="692" y="1916"/>
                      </a:lnTo>
                      <a:lnTo>
                        <a:pt x="700" y="1918"/>
                      </a:lnTo>
                      <a:lnTo>
                        <a:pt x="708" y="1918"/>
                      </a:lnTo>
                      <a:lnTo>
                        <a:pt x="716" y="1920"/>
                      </a:lnTo>
                      <a:lnTo>
                        <a:pt x="720" y="1922"/>
                      </a:lnTo>
                      <a:lnTo>
                        <a:pt x="724" y="1924"/>
                      </a:lnTo>
                      <a:lnTo>
                        <a:pt x="724" y="1924"/>
                      </a:lnTo>
                      <a:lnTo>
                        <a:pt x="722" y="1930"/>
                      </a:lnTo>
                      <a:lnTo>
                        <a:pt x="718" y="1936"/>
                      </a:lnTo>
                      <a:lnTo>
                        <a:pt x="714" y="1938"/>
                      </a:lnTo>
                      <a:lnTo>
                        <a:pt x="708" y="1942"/>
                      </a:lnTo>
                      <a:lnTo>
                        <a:pt x="708" y="1942"/>
                      </a:lnTo>
                      <a:lnTo>
                        <a:pt x="708" y="1938"/>
                      </a:lnTo>
                      <a:lnTo>
                        <a:pt x="706" y="1936"/>
                      </a:lnTo>
                      <a:lnTo>
                        <a:pt x="702" y="1932"/>
                      </a:lnTo>
                      <a:lnTo>
                        <a:pt x="696" y="1928"/>
                      </a:lnTo>
                      <a:lnTo>
                        <a:pt x="696" y="1926"/>
                      </a:lnTo>
                      <a:lnTo>
                        <a:pt x="696" y="1922"/>
                      </a:lnTo>
                      <a:lnTo>
                        <a:pt x="696" y="1922"/>
                      </a:lnTo>
                      <a:lnTo>
                        <a:pt x="692" y="1928"/>
                      </a:lnTo>
                      <a:lnTo>
                        <a:pt x="692" y="1928"/>
                      </a:lnTo>
                      <a:lnTo>
                        <a:pt x="684" y="1922"/>
                      </a:lnTo>
                      <a:lnTo>
                        <a:pt x="682" y="1918"/>
                      </a:lnTo>
                      <a:lnTo>
                        <a:pt x="682" y="1912"/>
                      </a:lnTo>
                      <a:lnTo>
                        <a:pt x="682" y="1912"/>
                      </a:lnTo>
                      <a:lnTo>
                        <a:pt x="686" y="1914"/>
                      </a:lnTo>
                      <a:lnTo>
                        <a:pt x="688" y="1914"/>
                      </a:lnTo>
                      <a:lnTo>
                        <a:pt x="690" y="1912"/>
                      </a:lnTo>
                      <a:lnTo>
                        <a:pt x="690" y="1912"/>
                      </a:lnTo>
                      <a:lnTo>
                        <a:pt x="690" y="1896"/>
                      </a:lnTo>
                      <a:lnTo>
                        <a:pt x="690" y="1896"/>
                      </a:lnTo>
                      <a:lnTo>
                        <a:pt x="676" y="1906"/>
                      </a:lnTo>
                      <a:lnTo>
                        <a:pt x="670" y="1912"/>
                      </a:lnTo>
                      <a:lnTo>
                        <a:pt x="662" y="1920"/>
                      </a:lnTo>
                      <a:lnTo>
                        <a:pt x="662" y="1920"/>
                      </a:lnTo>
                      <a:lnTo>
                        <a:pt x="668" y="1926"/>
                      </a:lnTo>
                      <a:lnTo>
                        <a:pt x="668" y="1926"/>
                      </a:lnTo>
                      <a:lnTo>
                        <a:pt x="666" y="1932"/>
                      </a:lnTo>
                      <a:lnTo>
                        <a:pt x="660" y="1936"/>
                      </a:lnTo>
                      <a:lnTo>
                        <a:pt x="654" y="1938"/>
                      </a:lnTo>
                      <a:lnTo>
                        <a:pt x="648" y="1940"/>
                      </a:lnTo>
                      <a:lnTo>
                        <a:pt x="648" y="1940"/>
                      </a:lnTo>
                      <a:lnTo>
                        <a:pt x="580" y="1898"/>
                      </a:lnTo>
                      <a:lnTo>
                        <a:pt x="512" y="1856"/>
                      </a:lnTo>
                      <a:lnTo>
                        <a:pt x="512" y="1856"/>
                      </a:lnTo>
                      <a:lnTo>
                        <a:pt x="546" y="1880"/>
                      </a:lnTo>
                      <a:lnTo>
                        <a:pt x="578" y="1902"/>
                      </a:lnTo>
                      <a:lnTo>
                        <a:pt x="648" y="1944"/>
                      </a:lnTo>
                      <a:lnTo>
                        <a:pt x="648" y="1944"/>
                      </a:lnTo>
                      <a:lnTo>
                        <a:pt x="648" y="1954"/>
                      </a:lnTo>
                      <a:lnTo>
                        <a:pt x="646" y="1962"/>
                      </a:lnTo>
                      <a:lnTo>
                        <a:pt x="644" y="1968"/>
                      </a:lnTo>
                      <a:lnTo>
                        <a:pt x="640" y="1974"/>
                      </a:lnTo>
                      <a:lnTo>
                        <a:pt x="640" y="1974"/>
                      </a:lnTo>
                      <a:lnTo>
                        <a:pt x="644" y="1974"/>
                      </a:lnTo>
                      <a:lnTo>
                        <a:pt x="646" y="1970"/>
                      </a:lnTo>
                      <a:lnTo>
                        <a:pt x="650" y="1962"/>
                      </a:lnTo>
                      <a:lnTo>
                        <a:pt x="650" y="1950"/>
                      </a:lnTo>
                      <a:lnTo>
                        <a:pt x="652" y="1944"/>
                      </a:lnTo>
                      <a:lnTo>
                        <a:pt x="654" y="1940"/>
                      </a:lnTo>
                      <a:lnTo>
                        <a:pt x="654" y="1940"/>
                      </a:lnTo>
                      <a:lnTo>
                        <a:pt x="658" y="1940"/>
                      </a:lnTo>
                      <a:lnTo>
                        <a:pt x="660" y="1940"/>
                      </a:lnTo>
                      <a:lnTo>
                        <a:pt x="666" y="1944"/>
                      </a:lnTo>
                      <a:lnTo>
                        <a:pt x="666" y="1944"/>
                      </a:lnTo>
                      <a:lnTo>
                        <a:pt x="666" y="1956"/>
                      </a:lnTo>
                      <a:lnTo>
                        <a:pt x="664" y="1970"/>
                      </a:lnTo>
                      <a:lnTo>
                        <a:pt x="662" y="1976"/>
                      </a:lnTo>
                      <a:lnTo>
                        <a:pt x="658" y="1980"/>
                      </a:lnTo>
                      <a:lnTo>
                        <a:pt x="654" y="1984"/>
                      </a:lnTo>
                      <a:lnTo>
                        <a:pt x="648" y="1986"/>
                      </a:lnTo>
                      <a:lnTo>
                        <a:pt x="648" y="1986"/>
                      </a:lnTo>
                      <a:lnTo>
                        <a:pt x="634" y="1976"/>
                      </a:lnTo>
                      <a:lnTo>
                        <a:pt x="626" y="1972"/>
                      </a:lnTo>
                      <a:lnTo>
                        <a:pt x="622" y="1972"/>
                      </a:lnTo>
                      <a:lnTo>
                        <a:pt x="616" y="1974"/>
                      </a:lnTo>
                      <a:lnTo>
                        <a:pt x="616" y="1974"/>
                      </a:lnTo>
                      <a:lnTo>
                        <a:pt x="628" y="1982"/>
                      </a:lnTo>
                      <a:lnTo>
                        <a:pt x="638" y="1992"/>
                      </a:lnTo>
                      <a:lnTo>
                        <a:pt x="638" y="1992"/>
                      </a:lnTo>
                      <a:lnTo>
                        <a:pt x="660" y="1984"/>
                      </a:lnTo>
                      <a:lnTo>
                        <a:pt x="670" y="1980"/>
                      </a:lnTo>
                      <a:lnTo>
                        <a:pt x="678" y="1974"/>
                      </a:lnTo>
                      <a:lnTo>
                        <a:pt x="678" y="1974"/>
                      </a:lnTo>
                      <a:lnTo>
                        <a:pt x="680" y="1976"/>
                      </a:lnTo>
                      <a:lnTo>
                        <a:pt x="680" y="1980"/>
                      </a:lnTo>
                      <a:lnTo>
                        <a:pt x="680" y="1980"/>
                      </a:lnTo>
                      <a:lnTo>
                        <a:pt x="684" y="1968"/>
                      </a:lnTo>
                      <a:lnTo>
                        <a:pt x="684" y="1956"/>
                      </a:lnTo>
                      <a:lnTo>
                        <a:pt x="684" y="1944"/>
                      </a:lnTo>
                      <a:lnTo>
                        <a:pt x="688" y="1932"/>
                      </a:lnTo>
                      <a:lnTo>
                        <a:pt x="688" y="1932"/>
                      </a:lnTo>
                      <a:lnTo>
                        <a:pt x="700" y="1938"/>
                      </a:lnTo>
                      <a:lnTo>
                        <a:pt x="712" y="1946"/>
                      </a:lnTo>
                      <a:lnTo>
                        <a:pt x="732" y="1964"/>
                      </a:lnTo>
                      <a:lnTo>
                        <a:pt x="732" y="1964"/>
                      </a:lnTo>
                      <a:lnTo>
                        <a:pt x="734" y="1962"/>
                      </a:lnTo>
                      <a:lnTo>
                        <a:pt x="736" y="1962"/>
                      </a:lnTo>
                      <a:lnTo>
                        <a:pt x="740" y="1960"/>
                      </a:lnTo>
                      <a:lnTo>
                        <a:pt x="742" y="1958"/>
                      </a:lnTo>
                      <a:lnTo>
                        <a:pt x="742" y="1958"/>
                      </a:lnTo>
                      <a:lnTo>
                        <a:pt x="748" y="1968"/>
                      </a:lnTo>
                      <a:lnTo>
                        <a:pt x="758" y="1976"/>
                      </a:lnTo>
                      <a:lnTo>
                        <a:pt x="768" y="1982"/>
                      </a:lnTo>
                      <a:lnTo>
                        <a:pt x="778" y="1990"/>
                      </a:lnTo>
                      <a:lnTo>
                        <a:pt x="778" y="1990"/>
                      </a:lnTo>
                      <a:lnTo>
                        <a:pt x="774" y="2006"/>
                      </a:lnTo>
                      <a:lnTo>
                        <a:pt x="770" y="2022"/>
                      </a:lnTo>
                      <a:lnTo>
                        <a:pt x="766" y="2038"/>
                      </a:lnTo>
                      <a:lnTo>
                        <a:pt x="764" y="2046"/>
                      </a:lnTo>
                      <a:lnTo>
                        <a:pt x="758" y="2052"/>
                      </a:lnTo>
                      <a:lnTo>
                        <a:pt x="758" y="2052"/>
                      </a:lnTo>
                      <a:lnTo>
                        <a:pt x="752" y="2054"/>
                      </a:lnTo>
                      <a:lnTo>
                        <a:pt x="746" y="2052"/>
                      </a:lnTo>
                      <a:lnTo>
                        <a:pt x="742" y="2050"/>
                      </a:lnTo>
                      <a:lnTo>
                        <a:pt x="740" y="2046"/>
                      </a:lnTo>
                      <a:lnTo>
                        <a:pt x="740" y="2046"/>
                      </a:lnTo>
                      <a:lnTo>
                        <a:pt x="736" y="2046"/>
                      </a:lnTo>
                      <a:lnTo>
                        <a:pt x="736" y="2050"/>
                      </a:lnTo>
                      <a:lnTo>
                        <a:pt x="734" y="2052"/>
                      </a:lnTo>
                      <a:lnTo>
                        <a:pt x="730" y="2052"/>
                      </a:lnTo>
                      <a:lnTo>
                        <a:pt x="730" y="2052"/>
                      </a:lnTo>
                      <a:lnTo>
                        <a:pt x="724" y="2050"/>
                      </a:lnTo>
                      <a:lnTo>
                        <a:pt x="718" y="2044"/>
                      </a:lnTo>
                      <a:lnTo>
                        <a:pt x="712" y="2040"/>
                      </a:lnTo>
                      <a:lnTo>
                        <a:pt x="708" y="2040"/>
                      </a:lnTo>
                      <a:lnTo>
                        <a:pt x="704" y="2040"/>
                      </a:lnTo>
                      <a:lnTo>
                        <a:pt x="704" y="2040"/>
                      </a:lnTo>
                      <a:lnTo>
                        <a:pt x="704" y="2044"/>
                      </a:lnTo>
                      <a:lnTo>
                        <a:pt x="706" y="2046"/>
                      </a:lnTo>
                      <a:lnTo>
                        <a:pt x="714" y="2048"/>
                      </a:lnTo>
                      <a:lnTo>
                        <a:pt x="722" y="2050"/>
                      </a:lnTo>
                      <a:lnTo>
                        <a:pt x="724" y="2054"/>
                      </a:lnTo>
                      <a:lnTo>
                        <a:pt x="724" y="2058"/>
                      </a:lnTo>
                      <a:lnTo>
                        <a:pt x="724" y="2058"/>
                      </a:lnTo>
                      <a:lnTo>
                        <a:pt x="728" y="2056"/>
                      </a:lnTo>
                      <a:lnTo>
                        <a:pt x="734" y="2056"/>
                      </a:lnTo>
                      <a:lnTo>
                        <a:pt x="746" y="2056"/>
                      </a:lnTo>
                      <a:lnTo>
                        <a:pt x="746" y="2056"/>
                      </a:lnTo>
                      <a:lnTo>
                        <a:pt x="746" y="2066"/>
                      </a:lnTo>
                      <a:lnTo>
                        <a:pt x="744" y="2076"/>
                      </a:lnTo>
                      <a:lnTo>
                        <a:pt x="742" y="2086"/>
                      </a:lnTo>
                      <a:lnTo>
                        <a:pt x="744" y="2092"/>
                      </a:lnTo>
                      <a:lnTo>
                        <a:pt x="746" y="2096"/>
                      </a:lnTo>
                      <a:lnTo>
                        <a:pt x="746" y="2096"/>
                      </a:lnTo>
                      <a:lnTo>
                        <a:pt x="750" y="2070"/>
                      </a:lnTo>
                      <a:lnTo>
                        <a:pt x="750" y="2070"/>
                      </a:lnTo>
                      <a:lnTo>
                        <a:pt x="754" y="2070"/>
                      </a:lnTo>
                      <a:lnTo>
                        <a:pt x="758" y="2070"/>
                      </a:lnTo>
                      <a:lnTo>
                        <a:pt x="762" y="2066"/>
                      </a:lnTo>
                      <a:lnTo>
                        <a:pt x="764" y="2060"/>
                      </a:lnTo>
                      <a:lnTo>
                        <a:pt x="768" y="2054"/>
                      </a:lnTo>
                      <a:lnTo>
                        <a:pt x="768" y="2054"/>
                      </a:lnTo>
                      <a:lnTo>
                        <a:pt x="772" y="2056"/>
                      </a:lnTo>
                      <a:lnTo>
                        <a:pt x="776" y="2060"/>
                      </a:lnTo>
                      <a:lnTo>
                        <a:pt x="778" y="2064"/>
                      </a:lnTo>
                      <a:lnTo>
                        <a:pt x="782" y="2066"/>
                      </a:lnTo>
                      <a:lnTo>
                        <a:pt x="782" y="2066"/>
                      </a:lnTo>
                      <a:lnTo>
                        <a:pt x="782" y="2062"/>
                      </a:lnTo>
                      <a:lnTo>
                        <a:pt x="780" y="2060"/>
                      </a:lnTo>
                      <a:lnTo>
                        <a:pt x="776" y="2054"/>
                      </a:lnTo>
                      <a:lnTo>
                        <a:pt x="776" y="2054"/>
                      </a:lnTo>
                      <a:lnTo>
                        <a:pt x="780" y="2052"/>
                      </a:lnTo>
                      <a:lnTo>
                        <a:pt x="782" y="2048"/>
                      </a:lnTo>
                      <a:lnTo>
                        <a:pt x="784" y="2038"/>
                      </a:lnTo>
                      <a:lnTo>
                        <a:pt x="784" y="2028"/>
                      </a:lnTo>
                      <a:lnTo>
                        <a:pt x="788" y="2024"/>
                      </a:lnTo>
                      <a:lnTo>
                        <a:pt x="792" y="2022"/>
                      </a:lnTo>
                      <a:lnTo>
                        <a:pt x="792" y="2022"/>
                      </a:lnTo>
                      <a:lnTo>
                        <a:pt x="796" y="2022"/>
                      </a:lnTo>
                      <a:lnTo>
                        <a:pt x="802" y="2024"/>
                      </a:lnTo>
                      <a:lnTo>
                        <a:pt x="812" y="2030"/>
                      </a:lnTo>
                      <a:lnTo>
                        <a:pt x="812" y="2030"/>
                      </a:lnTo>
                      <a:lnTo>
                        <a:pt x="814" y="2028"/>
                      </a:lnTo>
                      <a:lnTo>
                        <a:pt x="814" y="2028"/>
                      </a:lnTo>
                      <a:lnTo>
                        <a:pt x="812" y="2026"/>
                      </a:lnTo>
                      <a:lnTo>
                        <a:pt x="814" y="2024"/>
                      </a:lnTo>
                      <a:lnTo>
                        <a:pt x="814" y="2024"/>
                      </a:lnTo>
                      <a:lnTo>
                        <a:pt x="818" y="2028"/>
                      </a:lnTo>
                      <a:lnTo>
                        <a:pt x="822" y="2030"/>
                      </a:lnTo>
                      <a:lnTo>
                        <a:pt x="826" y="2034"/>
                      </a:lnTo>
                      <a:lnTo>
                        <a:pt x="826" y="2042"/>
                      </a:lnTo>
                      <a:lnTo>
                        <a:pt x="826" y="2042"/>
                      </a:lnTo>
                      <a:lnTo>
                        <a:pt x="832" y="2042"/>
                      </a:lnTo>
                      <a:lnTo>
                        <a:pt x="838" y="2046"/>
                      </a:lnTo>
                      <a:lnTo>
                        <a:pt x="848" y="2058"/>
                      </a:lnTo>
                      <a:lnTo>
                        <a:pt x="858" y="2070"/>
                      </a:lnTo>
                      <a:lnTo>
                        <a:pt x="864" y="2074"/>
                      </a:lnTo>
                      <a:lnTo>
                        <a:pt x="868" y="2072"/>
                      </a:lnTo>
                      <a:lnTo>
                        <a:pt x="868" y="2072"/>
                      </a:lnTo>
                      <a:lnTo>
                        <a:pt x="870" y="2078"/>
                      </a:lnTo>
                      <a:lnTo>
                        <a:pt x="870" y="2082"/>
                      </a:lnTo>
                      <a:lnTo>
                        <a:pt x="872" y="2088"/>
                      </a:lnTo>
                      <a:lnTo>
                        <a:pt x="876" y="2092"/>
                      </a:lnTo>
                      <a:lnTo>
                        <a:pt x="876" y="2092"/>
                      </a:lnTo>
                      <a:lnTo>
                        <a:pt x="878" y="2088"/>
                      </a:lnTo>
                      <a:lnTo>
                        <a:pt x="880" y="2088"/>
                      </a:lnTo>
                      <a:lnTo>
                        <a:pt x="882" y="2088"/>
                      </a:lnTo>
                      <a:lnTo>
                        <a:pt x="882" y="2088"/>
                      </a:lnTo>
                      <a:lnTo>
                        <a:pt x="886" y="2096"/>
                      </a:lnTo>
                      <a:lnTo>
                        <a:pt x="890" y="2104"/>
                      </a:lnTo>
                      <a:lnTo>
                        <a:pt x="896" y="2108"/>
                      </a:lnTo>
                      <a:lnTo>
                        <a:pt x="902" y="2108"/>
                      </a:lnTo>
                      <a:lnTo>
                        <a:pt x="902" y="2108"/>
                      </a:lnTo>
                      <a:lnTo>
                        <a:pt x="906" y="2114"/>
                      </a:lnTo>
                      <a:lnTo>
                        <a:pt x="908" y="2122"/>
                      </a:lnTo>
                      <a:lnTo>
                        <a:pt x="910" y="2128"/>
                      </a:lnTo>
                      <a:lnTo>
                        <a:pt x="912" y="2136"/>
                      </a:lnTo>
                      <a:lnTo>
                        <a:pt x="912" y="2136"/>
                      </a:lnTo>
                      <a:lnTo>
                        <a:pt x="914" y="2134"/>
                      </a:lnTo>
                      <a:lnTo>
                        <a:pt x="914" y="2130"/>
                      </a:lnTo>
                      <a:lnTo>
                        <a:pt x="914" y="2126"/>
                      </a:lnTo>
                      <a:lnTo>
                        <a:pt x="916" y="2124"/>
                      </a:lnTo>
                      <a:lnTo>
                        <a:pt x="916" y="2124"/>
                      </a:lnTo>
                      <a:lnTo>
                        <a:pt x="918" y="2126"/>
                      </a:lnTo>
                      <a:lnTo>
                        <a:pt x="920" y="2128"/>
                      </a:lnTo>
                      <a:lnTo>
                        <a:pt x="924" y="2134"/>
                      </a:lnTo>
                      <a:lnTo>
                        <a:pt x="924" y="2134"/>
                      </a:lnTo>
                      <a:lnTo>
                        <a:pt x="928" y="2128"/>
                      </a:lnTo>
                      <a:lnTo>
                        <a:pt x="928" y="2128"/>
                      </a:lnTo>
                      <a:lnTo>
                        <a:pt x="930" y="2130"/>
                      </a:lnTo>
                      <a:lnTo>
                        <a:pt x="930" y="2132"/>
                      </a:lnTo>
                      <a:lnTo>
                        <a:pt x="926" y="2136"/>
                      </a:lnTo>
                      <a:lnTo>
                        <a:pt x="926" y="2136"/>
                      </a:lnTo>
                      <a:lnTo>
                        <a:pt x="932" y="2142"/>
                      </a:lnTo>
                      <a:lnTo>
                        <a:pt x="936" y="2148"/>
                      </a:lnTo>
                      <a:lnTo>
                        <a:pt x="942" y="2156"/>
                      </a:lnTo>
                      <a:lnTo>
                        <a:pt x="946" y="2162"/>
                      </a:lnTo>
                      <a:lnTo>
                        <a:pt x="946" y="2162"/>
                      </a:lnTo>
                      <a:lnTo>
                        <a:pt x="944" y="2182"/>
                      </a:lnTo>
                      <a:lnTo>
                        <a:pt x="944" y="2182"/>
                      </a:lnTo>
                      <a:lnTo>
                        <a:pt x="944" y="2182"/>
                      </a:lnTo>
                      <a:lnTo>
                        <a:pt x="946" y="2180"/>
                      </a:lnTo>
                      <a:lnTo>
                        <a:pt x="948" y="2178"/>
                      </a:lnTo>
                      <a:lnTo>
                        <a:pt x="950" y="2176"/>
                      </a:lnTo>
                      <a:lnTo>
                        <a:pt x="952" y="2178"/>
                      </a:lnTo>
                      <a:lnTo>
                        <a:pt x="952" y="2178"/>
                      </a:lnTo>
                      <a:lnTo>
                        <a:pt x="954" y="2184"/>
                      </a:lnTo>
                      <a:lnTo>
                        <a:pt x="954" y="2192"/>
                      </a:lnTo>
                      <a:lnTo>
                        <a:pt x="950" y="2204"/>
                      </a:lnTo>
                      <a:lnTo>
                        <a:pt x="946" y="2220"/>
                      </a:lnTo>
                      <a:lnTo>
                        <a:pt x="946" y="2228"/>
                      </a:lnTo>
                      <a:lnTo>
                        <a:pt x="948" y="2236"/>
                      </a:lnTo>
                      <a:lnTo>
                        <a:pt x="948" y="2236"/>
                      </a:lnTo>
                      <a:lnTo>
                        <a:pt x="954" y="2234"/>
                      </a:lnTo>
                      <a:lnTo>
                        <a:pt x="956" y="2228"/>
                      </a:lnTo>
                      <a:lnTo>
                        <a:pt x="958" y="2216"/>
                      </a:lnTo>
                      <a:lnTo>
                        <a:pt x="958" y="2210"/>
                      </a:lnTo>
                      <a:lnTo>
                        <a:pt x="960" y="2204"/>
                      </a:lnTo>
                      <a:lnTo>
                        <a:pt x="964" y="2202"/>
                      </a:lnTo>
                      <a:lnTo>
                        <a:pt x="970" y="2200"/>
                      </a:lnTo>
                      <a:lnTo>
                        <a:pt x="970" y="2200"/>
                      </a:lnTo>
                      <a:lnTo>
                        <a:pt x="970" y="2212"/>
                      </a:lnTo>
                      <a:lnTo>
                        <a:pt x="968" y="2222"/>
                      </a:lnTo>
                      <a:lnTo>
                        <a:pt x="968" y="2222"/>
                      </a:lnTo>
                      <a:lnTo>
                        <a:pt x="970" y="2222"/>
                      </a:lnTo>
                      <a:lnTo>
                        <a:pt x="974" y="2220"/>
                      </a:lnTo>
                      <a:lnTo>
                        <a:pt x="978" y="2212"/>
                      </a:lnTo>
                      <a:lnTo>
                        <a:pt x="978" y="2212"/>
                      </a:lnTo>
                      <a:lnTo>
                        <a:pt x="986" y="2214"/>
                      </a:lnTo>
                      <a:lnTo>
                        <a:pt x="990" y="2214"/>
                      </a:lnTo>
                      <a:lnTo>
                        <a:pt x="992" y="2218"/>
                      </a:lnTo>
                      <a:lnTo>
                        <a:pt x="992" y="2218"/>
                      </a:lnTo>
                      <a:lnTo>
                        <a:pt x="996" y="2214"/>
                      </a:lnTo>
                      <a:lnTo>
                        <a:pt x="996" y="2212"/>
                      </a:lnTo>
                      <a:lnTo>
                        <a:pt x="994" y="2210"/>
                      </a:lnTo>
                      <a:lnTo>
                        <a:pt x="994" y="2210"/>
                      </a:lnTo>
                      <a:lnTo>
                        <a:pt x="1004" y="2212"/>
                      </a:lnTo>
                      <a:lnTo>
                        <a:pt x="1012" y="2218"/>
                      </a:lnTo>
                      <a:lnTo>
                        <a:pt x="1028" y="2236"/>
                      </a:lnTo>
                      <a:lnTo>
                        <a:pt x="1038" y="2244"/>
                      </a:lnTo>
                      <a:lnTo>
                        <a:pt x="1046" y="2252"/>
                      </a:lnTo>
                      <a:lnTo>
                        <a:pt x="1058" y="2258"/>
                      </a:lnTo>
                      <a:lnTo>
                        <a:pt x="1070" y="2262"/>
                      </a:lnTo>
                      <a:lnTo>
                        <a:pt x="1070" y="2262"/>
                      </a:lnTo>
                      <a:lnTo>
                        <a:pt x="1076" y="2268"/>
                      </a:lnTo>
                      <a:lnTo>
                        <a:pt x="1084" y="2274"/>
                      </a:lnTo>
                      <a:lnTo>
                        <a:pt x="1100" y="2282"/>
                      </a:lnTo>
                      <a:lnTo>
                        <a:pt x="1118" y="2288"/>
                      </a:lnTo>
                      <a:lnTo>
                        <a:pt x="1138" y="2288"/>
                      </a:lnTo>
                      <a:lnTo>
                        <a:pt x="1138" y="2288"/>
                      </a:lnTo>
                      <a:lnTo>
                        <a:pt x="1160" y="2304"/>
                      </a:lnTo>
                      <a:lnTo>
                        <a:pt x="1170" y="2312"/>
                      </a:lnTo>
                      <a:lnTo>
                        <a:pt x="1182" y="2320"/>
                      </a:lnTo>
                      <a:lnTo>
                        <a:pt x="1182" y="2320"/>
                      </a:lnTo>
                      <a:lnTo>
                        <a:pt x="1212" y="2354"/>
                      </a:lnTo>
                      <a:lnTo>
                        <a:pt x="1240" y="2388"/>
                      </a:lnTo>
                      <a:lnTo>
                        <a:pt x="1270" y="2424"/>
                      </a:lnTo>
                      <a:lnTo>
                        <a:pt x="1300" y="2456"/>
                      </a:lnTo>
                      <a:lnTo>
                        <a:pt x="1300" y="2456"/>
                      </a:lnTo>
                      <a:lnTo>
                        <a:pt x="1304" y="2464"/>
                      </a:lnTo>
                      <a:lnTo>
                        <a:pt x="1310" y="2470"/>
                      </a:lnTo>
                      <a:lnTo>
                        <a:pt x="1316" y="2476"/>
                      </a:lnTo>
                      <a:lnTo>
                        <a:pt x="1324" y="2480"/>
                      </a:lnTo>
                      <a:lnTo>
                        <a:pt x="1340" y="2486"/>
                      </a:lnTo>
                      <a:lnTo>
                        <a:pt x="1348" y="2492"/>
                      </a:lnTo>
                      <a:lnTo>
                        <a:pt x="1354" y="2496"/>
                      </a:lnTo>
                      <a:lnTo>
                        <a:pt x="1354" y="2496"/>
                      </a:lnTo>
                      <a:lnTo>
                        <a:pt x="1358" y="2498"/>
                      </a:lnTo>
                      <a:lnTo>
                        <a:pt x="1360" y="2496"/>
                      </a:lnTo>
                      <a:lnTo>
                        <a:pt x="1362" y="2496"/>
                      </a:lnTo>
                      <a:lnTo>
                        <a:pt x="1366" y="2494"/>
                      </a:lnTo>
                      <a:lnTo>
                        <a:pt x="1366" y="2494"/>
                      </a:lnTo>
                      <a:lnTo>
                        <a:pt x="1384" y="2508"/>
                      </a:lnTo>
                      <a:lnTo>
                        <a:pt x="1392" y="2516"/>
                      </a:lnTo>
                      <a:lnTo>
                        <a:pt x="1398" y="2526"/>
                      </a:lnTo>
                      <a:lnTo>
                        <a:pt x="1404" y="2536"/>
                      </a:lnTo>
                      <a:lnTo>
                        <a:pt x="1408" y="2548"/>
                      </a:lnTo>
                      <a:lnTo>
                        <a:pt x="1412" y="2560"/>
                      </a:lnTo>
                      <a:lnTo>
                        <a:pt x="1416" y="2574"/>
                      </a:lnTo>
                      <a:lnTo>
                        <a:pt x="1416" y="2574"/>
                      </a:lnTo>
                      <a:lnTo>
                        <a:pt x="1420" y="2578"/>
                      </a:lnTo>
                      <a:lnTo>
                        <a:pt x="1424" y="2586"/>
                      </a:lnTo>
                      <a:lnTo>
                        <a:pt x="1428" y="2604"/>
                      </a:lnTo>
                      <a:lnTo>
                        <a:pt x="1434" y="2620"/>
                      </a:lnTo>
                      <a:lnTo>
                        <a:pt x="1436" y="2628"/>
                      </a:lnTo>
                      <a:lnTo>
                        <a:pt x="1442" y="2632"/>
                      </a:lnTo>
                      <a:lnTo>
                        <a:pt x="1442" y="2632"/>
                      </a:lnTo>
                      <a:lnTo>
                        <a:pt x="1442" y="2648"/>
                      </a:lnTo>
                      <a:lnTo>
                        <a:pt x="1440" y="2660"/>
                      </a:lnTo>
                      <a:lnTo>
                        <a:pt x="1440" y="2660"/>
                      </a:lnTo>
                      <a:lnTo>
                        <a:pt x="1442" y="2666"/>
                      </a:lnTo>
                      <a:lnTo>
                        <a:pt x="1446" y="2672"/>
                      </a:lnTo>
                      <a:lnTo>
                        <a:pt x="1446" y="2672"/>
                      </a:lnTo>
                      <a:lnTo>
                        <a:pt x="1444" y="2694"/>
                      </a:lnTo>
                      <a:lnTo>
                        <a:pt x="1438" y="2718"/>
                      </a:lnTo>
                      <a:lnTo>
                        <a:pt x="1436" y="2728"/>
                      </a:lnTo>
                      <a:lnTo>
                        <a:pt x="1430" y="2736"/>
                      </a:lnTo>
                      <a:lnTo>
                        <a:pt x="1424" y="2742"/>
                      </a:lnTo>
                      <a:lnTo>
                        <a:pt x="1416" y="2746"/>
                      </a:lnTo>
                      <a:lnTo>
                        <a:pt x="1416" y="2746"/>
                      </a:lnTo>
                      <a:lnTo>
                        <a:pt x="1414" y="2758"/>
                      </a:lnTo>
                      <a:lnTo>
                        <a:pt x="1410" y="2766"/>
                      </a:lnTo>
                      <a:lnTo>
                        <a:pt x="1404" y="2774"/>
                      </a:lnTo>
                      <a:lnTo>
                        <a:pt x="1400" y="2782"/>
                      </a:lnTo>
                      <a:lnTo>
                        <a:pt x="1400" y="2782"/>
                      </a:lnTo>
                      <a:lnTo>
                        <a:pt x="1392" y="2784"/>
                      </a:lnTo>
                      <a:lnTo>
                        <a:pt x="1384" y="2786"/>
                      </a:lnTo>
                      <a:lnTo>
                        <a:pt x="1380" y="2790"/>
                      </a:lnTo>
                      <a:lnTo>
                        <a:pt x="1374" y="2796"/>
                      </a:lnTo>
                      <a:lnTo>
                        <a:pt x="1368" y="2808"/>
                      </a:lnTo>
                      <a:lnTo>
                        <a:pt x="1362" y="2822"/>
                      </a:lnTo>
                      <a:lnTo>
                        <a:pt x="1358" y="2838"/>
                      </a:lnTo>
                      <a:lnTo>
                        <a:pt x="1354" y="2854"/>
                      </a:lnTo>
                      <a:lnTo>
                        <a:pt x="1348" y="2866"/>
                      </a:lnTo>
                      <a:lnTo>
                        <a:pt x="1344" y="2872"/>
                      </a:lnTo>
                      <a:lnTo>
                        <a:pt x="1338" y="2876"/>
                      </a:lnTo>
                      <a:lnTo>
                        <a:pt x="1338" y="2876"/>
                      </a:lnTo>
                      <a:lnTo>
                        <a:pt x="1336" y="2870"/>
                      </a:lnTo>
                      <a:lnTo>
                        <a:pt x="1334" y="2864"/>
                      </a:lnTo>
                      <a:lnTo>
                        <a:pt x="1328" y="2858"/>
                      </a:lnTo>
                      <a:lnTo>
                        <a:pt x="1322" y="2854"/>
                      </a:lnTo>
                      <a:lnTo>
                        <a:pt x="1322" y="2854"/>
                      </a:lnTo>
                      <a:lnTo>
                        <a:pt x="1324" y="2864"/>
                      </a:lnTo>
                      <a:lnTo>
                        <a:pt x="1326" y="2872"/>
                      </a:lnTo>
                      <a:lnTo>
                        <a:pt x="1324" y="2878"/>
                      </a:lnTo>
                      <a:lnTo>
                        <a:pt x="1320" y="2886"/>
                      </a:lnTo>
                      <a:lnTo>
                        <a:pt x="1320" y="2886"/>
                      </a:lnTo>
                      <a:lnTo>
                        <a:pt x="1324" y="2890"/>
                      </a:lnTo>
                      <a:lnTo>
                        <a:pt x="1326" y="2894"/>
                      </a:lnTo>
                      <a:lnTo>
                        <a:pt x="1328" y="2902"/>
                      </a:lnTo>
                      <a:lnTo>
                        <a:pt x="1330" y="2910"/>
                      </a:lnTo>
                      <a:lnTo>
                        <a:pt x="1332" y="2912"/>
                      </a:lnTo>
                      <a:lnTo>
                        <a:pt x="1336" y="2912"/>
                      </a:lnTo>
                      <a:lnTo>
                        <a:pt x="1336" y="2912"/>
                      </a:lnTo>
                      <a:lnTo>
                        <a:pt x="1340" y="2932"/>
                      </a:lnTo>
                      <a:lnTo>
                        <a:pt x="1344" y="2948"/>
                      </a:lnTo>
                      <a:lnTo>
                        <a:pt x="1358" y="2982"/>
                      </a:lnTo>
                      <a:lnTo>
                        <a:pt x="1372" y="3014"/>
                      </a:lnTo>
                      <a:lnTo>
                        <a:pt x="1378" y="3032"/>
                      </a:lnTo>
                      <a:lnTo>
                        <a:pt x="1382" y="3050"/>
                      </a:lnTo>
                      <a:lnTo>
                        <a:pt x="1382" y="3050"/>
                      </a:lnTo>
                      <a:lnTo>
                        <a:pt x="1388" y="3070"/>
                      </a:lnTo>
                      <a:lnTo>
                        <a:pt x="1394" y="3088"/>
                      </a:lnTo>
                      <a:lnTo>
                        <a:pt x="1394" y="3088"/>
                      </a:lnTo>
                      <a:lnTo>
                        <a:pt x="1390" y="3094"/>
                      </a:lnTo>
                      <a:lnTo>
                        <a:pt x="1388" y="3102"/>
                      </a:lnTo>
                      <a:lnTo>
                        <a:pt x="1390" y="3110"/>
                      </a:lnTo>
                      <a:lnTo>
                        <a:pt x="1394" y="3118"/>
                      </a:lnTo>
                      <a:lnTo>
                        <a:pt x="1404" y="3136"/>
                      </a:lnTo>
                      <a:lnTo>
                        <a:pt x="1408" y="3144"/>
                      </a:lnTo>
                      <a:lnTo>
                        <a:pt x="1412" y="3152"/>
                      </a:lnTo>
                      <a:lnTo>
                        <a:pt x="1412" y="3152"/>
                      </a:lnTo>
                      <a:lnTo>
                        <a:pt x="1408" y="3162"/>
                      </a:lnTo>
                      <a:lnTo>
                        <a:pt x="1408" y="3170"/>
                      </a:lnTo>
                      <a:lnTo>
                        <a:pt x="1406" y="3178"/>
                      </a:lnTo>
                      <a:lnTo>
                        <a:pt x="1406" y="3178"/>
                      </a:lnTo>
                      <a:lnTo>
                        <a:pt x="1406" y="3176"/>
                      </a:lnTo>
                      <a:lnTo>
                        <a:pt x="1406" y="3176"/>
                      </a:lnTo>
                      <a:lnTo>
                        <a:pt x="1408" y="3182"/>
                      </a:lnTo>
                      <a:lnTo>
                        <a:pt x="1412" y="3188"/>
                      </a:lnTo>
                      <a:lnTo>
                        <a:pt x="1412" y="3188"/>
                      </a:lnTo>
                      <a:lnTo>
                        <a:pt x="1410" y="3190"/>
                      </a:lnTo>
                      <a:lnTo>
                        <a:pt x="1408" y="3192"/>
                      </a:lnTo>
                      <a:lnTo>
                        <a:pt x="1406" y="3196"/>
                      </a:lnTo>
                      <a:lnTo>
                        <a:pt x="1402" y="3196"/>
                      </a:lnTo>
                      <a:lnTo>
                        <a:pt x="1402" y="3196"/>
                      </a:lnTo>
                      <a:lnTo>
                        <a:pt x="1404" y="3206"/>
                      </a:lnTo>
                      <a:lnTo>
                        <a:pt x="1410" y="3218"/>
                      </a:lnTo>
                      <a:lnTo>
                        <a:pt x="1422" y="3240"/>
                      </a:lnTo>
                      <a:lnTo>
                        <a:pt x="1422" y="3240"/>
                      </a:lnTo>
                      <a:lnTo>
                        <a:pt x="1410" y="3240"/>
                      </a:lnTo>
                      <a:lnTo>
                        <a:pt x="1406" y="3240"/>
                      </a:lnTo>
                      <a:lnTo>
                        <a:pt x="1402" y="3244"/>
                      </a:lnTo>
                      <a:lnTo>
                        <a:pt x="1402" y="3244"/>
                      </a:lnTo>
                      <a:lnTo>
                        <a:pt x="1400" y="3246"/>
                      </a:lnTo>
                      <a:lnTo>
                        <a:pt x="1400" y="3248"/>
                      </a:lnTo>
                      <a:lnTo>
                        <a:pt x="1404" y="3252"/>
                      </a:lnTo>
                      <a:lnTo>
                        <a:pt x="1408" y="3256"/>
                      </a:lnTo>
                      <a:lnTo>
                        <a:pt x="1408" y="3258"/>
                      </a:lnTo>
                      <a:lnTo>
                        <a:pt x="1408" y="3262"/>
                      </a:lnTo>
                      <a:lnTo>
                        <a:pt x="1408" y="3262"/>
                      </a:lnTo>
                      <a:lnTo>
                        <a:pt x="1392" y="3256"/>
                      </a:lnTo>
                      <a:lnTo>
                        <a:pt x="1374" y="3250"/>
                      </a:lnTo>
                      <a:lnTo>
                        <a:pt x="1356" y="3242"/>
                      </a:lnTo>
                      <a:lnTo>
                        <a:pt x="1348" y="3238"/>
                      </a:lnTo>
                      <a:lnTo>
                        <a:pt x="1340" y="3234"/>
                      </a:lnTo>
                      <a:lnTo>
                        <a:pt x="1340" y="3234"/>
                      </a:lnTo>
                      <a:lnTo>
                        <a:pt x="1338" y="3234"/>
                      </a:lnTo>
                      <a:lnTo>
                        <a:pt x="1338" y="3236"/>
                      </a:lnTo>
                      <a:lnTo>
                        <a:pt x="1336" y="3240"/>
                      </a:lnTo>
                      <a:lnTo>
                        <a:pt x="1336" y="3240"/>
                      </a:lnTo>
                      <a:lnTo>
                        <a:pt x="1334" y="3238"/>
                      </a:lnTo>
                      <a:lnTo>
                        <a:pt x="1332" y="3236"/>
                      </a:lnTo>
                      <a:lnTo>
                        <a:pt x="1330" y="3232"/>
                      </a:lnTo>
                      <a:lnTo>
                        <a:pt x="1326" y="3228"/>
                      </a:lnTo>
                      <a:lnTo>
                        <a:pt x="1324" y="3228"/>
                      </a:lnTo>
                      <a:lnTo>
                        <a:pt x="1320" y="3230"/>
                      </a:lnTo>
                      <a:lnTo>
                        <a:pt x="1320" y="3230"/>
                      </a:lnTo>
                      <a:lnTo>
                        <a:pt x="1320" y="3234"/>
                      </a:lnTo>
                      <a:lnTo>
                        <a:pt x="1322" y="3236"/>
                      </a:lnTo>
                      <a:lnTo>
                        <a:pt x="1328" y="3238"/>
                      </a:lnTo>
                      <a:lnTo>
                        <a:pt x="1328" y="3238"/>
                      </a:lnTo>
                      <a:lnTo>
                        <a:pt x="1326" y="3238"/>
                      </a:lnTo>
                      <a:lnTo>
                        <a:pt x="1324" y="3240"/>
                      </a:lnTo>
                      <a:lnTo>
                        <a:pt x="1318" y="3238"/>
                      </a:lnTo>
                      <a:lnTo>
                        <a:pt x="1312" y="3240"/>
                      </a:lnTo>
                      <a:lnTo>
                        <a:pt x="1310" y="3242"/>
                      </a:lnTo>
                      <a:lnTo>
                        <a:pt x="1310" y="3246"/>
                      </a:lnTo>
                      <a:lnTo>
                        <a:pt x="1310" y="3246"/>
                      </a:lnTo>
                      <a:lnTo>
                        <a:pt x="1292" y="3238"/>
                      </a:lnTo>
                      <a:lnTo>
                        <a:pt x="1292" y="3238"/>
                      </a:lnTo>
                      <a:lnTo>
                        <a:pt x="1292" y="3238"/>
                      </a:lnTo>
                      <a:lnTo>
                        <a:pt x="1292" y="3240"/>
                      </a:lnTo>
                      <a:lnTo>
                        <a:pt x="1292" y="3244"/>
                      </a:lnTo>
                      <a:lnTo>
                        <a:pt x="1292" y="3244"/>
                      </a:lnTo>
                      <a:lnTo>
                        <a:pt x="1288" y="3240"/>
                      </a:lnTo>
                      <a:lnTo>
                        <a:pt x="1286" y="3238"/>
                      </a:lnTo>
                      <a:lnTo>
                        <a:pt x="1286" y="3238"/>
                      </a:lnTo>
                      <a:lnTo>
                        <a:pt x="1282" y="3240"/>
                      </a:lnTo>
                      <a:lnTo>
                        <a:pt x="1278" y="3246"/>
                      </a:lnTo>
                      <a:lnTo>
                        <a:pt x="1274" y="3250"/>
                      </a:lnTo>
                      <a:lnTo>
                        <a:pt x="1268" y="3252"/>
                      </a:lnTo>
                      <a:lnTo>
                        <a:pt x="1268" y="3252"/>
                      </a:lnTo>
                      <a:lnTo>
                        <a:pt x="1268" y="3258"/>
                      </a:lnTo>
                      <a:lnTo>
                        <a:pt x="1272" y="3260"/>
                      </a:lnTo>
                      <a:lnTo>
                        <a:pt x="1274" y="3264"/>
                      </a:lnTo>
                      <a:lnTo>
                        <a:pt x="1274" y="3270"/>
                      </a:lnTo>
                      <a:lnTo>
                        <a:pt x="1274" y="3270"/>
                      </a:lnTo>
                      <a:lnTo>
                        <a:pt x="1270" y="3268"/>
                      </a:lnTo>
                      <a:lnTo>
                        <a:pt x="1270" y="3266"/>
                      </a:lnTo>
                      <a:lnTo>
                        <a:pt x="1268" y="3262"/>
                      </a:lnTo>
                      <a:lnTo>
                        <a:pt x="1264" y="3262"/>
                      </a:lnTo>
                      <a:lnTo>
                        <a:pt x="1264" y="3262"/>
                      </a:lnTo>
                      <a:lnTo>
                        <a:pt x="1274" y="3276"/>
                      </a:lnTo>
                      <a:lnTo>
                        <a:pt x="1286" y="3292"/>
                      </a:lnTo>
                      <a:lnTo>
                        <a:pt x="1310" y="3318"/>
                      </a:lnTo>
                      <a:lnTo>
                        <a:pt x="1338" y="3346"/>
                      </a:lnTo>
                      <a:lnTo>
                        <a:pt x="1364" y="3374"/>
                      </a:lnTo>
                      <a:lnTo>
                        <a:pt x="1364" y="3374"/>
                      </a:lnTo>
                      <a:lnTo>
                        <a:pt x="1362" y="3380"/>
                      </a:lnTo>
                      <a:lnTo>
                        <a:pt x="1364" y="3388"/>
                      </a:lnTo>
                      <a:lnTo>
                        <a:pt x="1368" y="3394"/>
                      </a:lnTo>
                      <a:lnTo>
                        <a:pt x="1372" y="3400"/>
                      </a:lnTo>
                      <a:lnTo>
                        <a:pt x="1384" y="3412"/>
                      </a:lnTo>
                      <a:lnTo>
                        <a:pt x="1396" y="3424"/>
                      </a:lnTo>
                      <a:lnTo>
                        <a:pt x="1396" y="3424"/>
                      </a:lnTo>
                      <a:lnTo>
                        <a:pt x="1402" y="3432"/>
                      </a:lnTo>
                      <a:lnTo>
                        <a:pt x="1406" y="3440"/>
                      </a:lnTo>
                      <a:lnTo>
                        <a:pt x="1416" y="3456"/>
                      </a:lnTo>
                      <a:lnTo>
                        <a:pt x="1416" y="3456"/>
                      </a:lnTo>
                      <a:lnTo>
                        <a:pt x="1422" y="3464"/>
                      </a:lnTo>
                      <a:lnTo>
                        <a:pt x="1428" y="3470"/>
                      </a:lnTo>
                      <a:lnTo>
                        <a:pt x="1444" y="3482"/>
                      </a:lnTo>
                      <a:lnTo>
                        <a:pt x="1458" y="3492"/>
                      </a:lnTo>
                      <a:lnTo>
                        <a:pt x="1472" y="3502"/>
                      </a:lnTo>
                      <a:lnTo>
                        <a:pt x="1472" y="3502"/>
                      </a:lnTo>
                      <a:lnTo>
                        <a:pt x="1466" y="3504"/>
                      </a:lnTo>
                      <a:lnTo>
                        <a:pt x="1462" y="3504"/>
                      </a:lnTo>
                      <a:lnTo>
                        <a:pt x="1458" y="3502"/>
                      </a:lnTo>
                      <a:lnTo>
                        <a:pt x="1458" y="3502"/>
                      </a:lnTo>
                      <a:lnTo>
                        <a:pt x="1458" y="3500"/>
                      </a:lnTo>
                      <a:lnTo>
                        <a:pt x="1460" y="3502"/>
                      </a:lnTo>
                      <a:lnTo>
                        <a:pt x="1466" y="3504"/>
                      </a:lnTo>
                      <a:lnTo>
                        <a:pt x="1466" y="3504"/>
                      </a:lnTo>
                      <a:close/>
                      <a:moveTo>
                        <a:pt x="696" y="2034"/>
                      </a:moveTo>
                      <a:lnTo>
                        <a:pt x="696" y="2034"/>
                      </a:lnTo>
                      <a:lnTo>
                        <a:pt x="692" y="2024"/>
                      </a:lnTo>
                      <a:lnTo>
                        <a:pt x="688" y="2010"/>
                      </a:lnTo>
                      <a:lnTo>
                        <a:pt x="686" y="2004"/>
                      </a:lnTo>
                      <a:lnTo>
                        <a:pt x="686" y="1998"/>
                      </a:lnTo>
                      <a:lnTo>
                        <a:pt x="688" y="1994"/>
                      </a:lnTo>
                      <a:lnTo>
                        <a:pt x="694" y="1994"/>
                      </a:lnTo>
                      <a:lnTo>
                        <a:pt x="694" y="1994"/>
                      </a:lnTo>
                      <a:lnTo>
                        <a:pt x="692" y="1988"/>
                      </a:lnTo>
                      <a:lnTo>
                        <a:pt x="688" y="1986"/>
                      </a:lnTo>
                      <a:lnTo>
                        <a:pt x="684" y="1984"/>
                      </a:lnTo>
                      <a:lnTo>
                        <a:pt x="682" y="1982"/>
                      </a:lnTo>
                      <a:lnTo>
                        <a:pt x="682" y="1982"/>
                      </a:lnTo>
                      <a:lnTo>
                        <a:pt x="682" y="1998"/>
                      </a:lnTo>
                      <a:lnTo>
                        <a:pt x="684" y="2012"/>
                      </a:lnTo>
                      <a:lnTo>
                        <a:pt x="688" y="2024"/>
                      </a:lnTo>
                      <a:lnTo>
                        <a:pt x="696" y="2034"/>
                      </a:lnTo>
                      <a:lnTo>
                        <a:pt x="696" y="203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9" name="Freeform 295"/>
                <p:cNvSpPr>
                  <a:spLocks/>
                </p:cNvSpPr>
                <p:nvPr userDrawn="1"/>
              </p:nvSpPr>
              <p:spPr bwMode="auto">
                <a:xfrm>
                  <a:off x="3239" y="1258"/>
                  <a:ext cx="5" cy="4"/>
                </a:xfrm>
                <a:custGeom>
                  <a:avLst/>
                  <a:gdLst>
                    <a:gd name="T0" fmla="*/ 20 w 20"/>
                    <a:gd name="T1" fmla="*/ 8 h 14"/>
                    <a:gd name="T2" fmla="*/ 20 w 20"/>
                    <a:gd name="T3" fmla="*/ 8 h 14"/>
                    <a:gd name="T4" fmla="*/ 16 w 20"/>
                    <a:gd name="T5" fmla="*/ 10 h 14"/>
                    <a:gd name="T6" fmla="*/ 10 w 20"/>
                    <a:gd name="T7" fmla="*/ 14 h 14"/>
                    <a:gd name="T8" fmla="*/ 10 w 20"/>
                    <a:gd name="T9" fmla="*/ 14 h 14"/>
                    <a:gd name="T10" fmla="*/ 6 w 20"/>
                    <a:gd name="T11" fmla="*/ 12 h 14"/>
                    <a:gd name="T12" fmla="*/ 2 w 20"/>
                    <a:gd name="T13" fmla="*/ 10 h 14"/>
                    <a:gd name="T14" fmla="*/ 2 w 20"/>
                    <a:gd name="T15" fmla="*/ 6 h 14"/>
                    <a:gd name="T16" fmla="*/ 0 w 20"/>
                    <a:gd name="T17" fmla="*/ 0 h 14"/>
                    <a:gd name="T18" fmla="*/ 0 w 20"/>
                    <a:gd name="T19" fmla="*/ 0 h 14"/>
                    <a:gd name="T20" fmla="*/ 6 w 20"/>
                    <a:gd name="T21" fmla="*/ 2 h 14"/>
                    <a:gd name="T22" fmla="*/ 12 w 20"/>
                    <a:gd name="T23" fmla="*/ 2 h 14"/>
                    <a:gd name="T24" fmla="*/ 16 w 20"/>
                    <a:gd name="T25" fmla="*/ 4 h 14"/>
                    <a:gd name="T26" fmla="*/ 20 w 20"/>
                    <a:gd name="T27" fmla="*/ 8 h 14"/>
                    <a:gd name="T28" fmla="*/ 20 w 20"/>
                    <a:gd name="T29" fmla="*/ 8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0" h="14">
                      <a:moveTo>
                        <a:pt x="20" y="8"/>
                      </a:moveTo>
                      <a:lnTo>
                        <a:pt x="20" y="8"/>
                      </a:lnTo>
                      <a:lnTo>
                        <a:pt x="16" y="10"/>
                      </a:lnTo>
                      <a:lnTo>
                        <a:pt x="10" y="14"/>
                      </a:lnTo>
                      <a:lnTo>
                        <a:pt x="10" y="14"/>
                      </a:lnTo>
                      <a:lnTo>
                        <a:pt x="6" y="12"/>
                      </a:lnTo>
                      <a:lnTo>
                        <a:pt x="2" y="10"/>
                      </a:lnTo>
                      <a:lnTo>
                        <a:pt x="2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2"/>
                      </a:lnTo>
                      <a:lnTo>
                        <a:pt x="12" y="2"/>
                      </a:lnTo>
                      <a:lnTo>
                        <a:pt x="16" y="4"/>
                      </a:lnTo>
                      <a:lnTo>
                        <a:pt x="20" y="8"/>
                      </a:lnTo>
                      <a:lnTo>
                        <a:pt x="20" y="8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0" name="Freeform 296"/>
                <p:cNvSpPr>
                  <a:spLocks/>
                </p:cNvSpPr>
                <p:nvPr userDrawn="1"/>
              </p:nvSpPr>
              <p:spPr bwMode="auto">
                <a:xfrm>
                  <a:off x="4287" y="768"/>
                  <a:ext cx="29" cy="10"/>
                </a:xfrm>
                <a:custGeom>
                  <a:avLst/>
                  <a:gdLst>
                    <a:gd name="T0" fmla="*/ 2 w 112"/>
                    <a:gd name="T1" fmla="*/ 2 h 40"/>
                    <a:gd name="T2" fmla="*/ 4 w 112"/>
                    <a:gd name="T3" fmla="*/ 4 h 40"/>
                    <a:gd name="T4" fmla="*/ 6 w 112"/>
                    <a:gd name="T5" fmla="*/ 10 h 40"/>
                    <a:gd name="T6" fmla="*/ 14 w 112"/>
                    <a:gd name="T7" fmla="*/ 8 h 40"/>
                    <a:gd name="T8" fmla="*/ 20 w 112"/>
                    <a:gd name="T9" fmla="*/ 4 h 40"/>
                    <a:gd name="T10" fmla="*/ 24 w 112"/>
                    <a:gd name="T11" fmla="*/ 8 h 40"/>
                    <a:gd name="T12" fmla="*/ 20 w 112"/>
                    <a:gd name="T13" fmla="*/ 12 h 40"/>
                    <a:gd name="T14" fmla="*/ 28 w 112"/>
                    <a:gd name="T15" fmla="*/ 14 h 40"/>
                    <a:gd name="T16" fmla="*/ 40 w 112"/>
                    <a:gd name="T17" fmla="*/ 16 h 40"/>
                    <a:gd name="T18" fmla="*/ 44 w 112"/>
                    <a:gd name="T19" fmla="*/ 10 h 40"/>
                    <a:gd name="T20" fmla="*/ 54 w 112"/>
                    <a:gd name="T21" fmla="*/ 6 h 40"/>
                    <a:gd name="T22" fmla="*/ 56 w 112"/>
                    <a:gd name="T23" fmla="*/ 8 h 40"/>
                    <a:gd name="T24" fmla="*/ 66 w 112"/>
                    <a:gd name="T25" fmla="*/ 10 h 40"/>
                    <a:gd name="T26" fmla="*/ 74 w 112"/>
                    <a:gd name="T27" fmla="*/ 12 h 40"/>
                    <a:gd name="T28" fmla="*/ 76 w 112"/>
                    <a:gd name="T29" fmla="*/ 14 h 40"/>
                    <a:gd name="T30" fmla="*/ 82 w 112"/>
                    <a:gd name="T31" fmla="*/ 10 h 40"/>
                    <a:gd name="T32" fmla="*/ 88 w 112"/>
                    <a:gd name="T33" fmla="*/ 6 h 40"/>
                    <a:gd name="T34" fmla="*/ 88 w 112"/>
                    <a:gd name="T35" fmla="*/ 14 h 40"/>
                    <a:gd name="T36" fmla="*/ 92 w 112"/>
                    <a:gd name="T37" fmla="*/ 22 h 40"/>
                    <a:gd name="T38" fmla="*/ 100 w 112"/>
                    <a:gd name="T39" fmla="*/ 14 h 40"/>
                    <a:gd name="T40" fmla="*/ 108 w 112"/>
                    <a:gd name="T41" fmla="*/ 10 h 40"/>
                    <a:gd name="T42" fmla="*/ 112 w 112"/>
                    <a:gd name="T43" fmla="*/ 24 h 40"/>
                    <a:gd name="T44" fmla="*/ 110 w 112"/>
                    <a:gd name="T45" fmla="*/ 28 h 40"/>
                    <a:gd name="T46" fmla="*/ 96 w 112"/>
                    <a:gd name="T47" fmla="*/ 26 h 40"/>
                    <a:gd name="T48" fmla="*/ 74 w 112"/>
                    <a:gd name="T49" fmla="*/ 36 h 40"/>
                    <a:gd name="T50" fmla="*/ 60 w 112"/>
                    <a:gd name="T51" fmla="*/ 40 h 40"/>
                    <a:gd name="T52" fmla="*/ 56 w 112"/>
                    <a:gd name="T53" fmla="*/ 36 h 40"/>
                    <a:gd name="T54" fmla="*/ 44 w 112"/>
                    <a:gd name="T55" fmla="*/ 30 h 40"/>
                    <a:gd name="T56" fmla="*/ 20 w 112"/>
                    <a:gd name="T57" fmla="*/ 30 h 40"/>
                    <a:gd name="T58" fmla="*/ 4 w 112"/>
                    <a:gd name="T59" fmla="*/ 32 h 40"/>
                    <a:gd name="T60" fmla="*/ 0 w 112"/>
                    <a:gd name="T61" fmla="*/ 16 h 40"/>
                    <a:gd name="T62" fmla="*/ 2 w 112"/>
                    <a:gd name="T63" fmla="*/ 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12" h="40">
                      <a:moveTo>
                        <a:pt x="2" y="2"/>
                      </a:move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4" y="4"/>
                      </a:lnTo>
                      <a:lnTo>
                        <a:pt x="6" y="10"/>
                      </a:lnTo>
                      <a:lnTo>
                        <a:pt x="6" y="10"/>
                      </a:lnTo>
                      <a:lnTo>
                        <a:pt x="10" y="10"/>
                      </a:lnTo>
                      <a:lnTo>
                        <a:pt x="14" y="8"/>
                      </a:lnTo>
                      <a:lnTo>
                        <a:pt x="16" y="6"/>
                      </a:lnTo>
                      <a:lnTo>
                        <a:pt x="20" y="4"/>
                      </a:lnTo>
                      <a:lnTo>
                        <a:pt x="20" y="4"/>
                      </a:lnTo>
                      <a:lnTo>
                        <a:pt x="24" y="8"/>
                      </a:lnTo>
                      <a:lnTo>
                        <a:pt x="20" y="12"/>
                      </a:lnTo>
                      <a:lnTo>
                        <a:pt x="20" y="12"/>
                      </a:lnTo>
                      <a:lnTo>
                        <a:pt x="24" y="12"/>
                      </a:lnTo>
                      <a:lnTo>
                        <a:pt x="28" y="14"/>
                      </a:lnTo>
                      <a:lnTo>
                        <a:pt x="34" y="16"/>
                      </a:lnTo>
                      <a:lnTo>
                        <a:pt x="40" y="16"/>
                      </a:lnTo>
                      <a:lnTo>
                        <a:pt x="40" y="16"/>
                      </a:lnTo>
                      <a:lnTo>
                        <a:pt x="44" y="10"/>
                      </a:lnTo>
                      <a:lnTo>
                        <a:pt x="48" y="6"/>
                      </a:lnTo>
                      <a:lnTo>
                        <a:pt x="54" y="6"/>
                      </a:lnTo>
                      <a:lnTo>
                        <a:pt x="54" y="6"/>
                      </a:lnTo>
                      <a:lnTo>
                        <a:pt x="56" y="8"/>
                      </a:lnTo>
                      <a:lnTo>
                        <a:pt x="60" y="10"/>
                      </a:lnTo>
                      <a:lnTo>
                        <a:pt x="66" y="10"/>
                      </a:lnTo>
                      <a:lnTo>
                        <a:pt x="72" y="10"/>
                      </a:lnTo>
                      <a:lnTo>
                        <a:pt x="74" y="12"/>
                      </a:lnTo>
                      <a:lnTo>
                        <a:pt x="76" y="14"/>
                      </a:lnTo>
                      <a:lnTo>
                        <a:pt x="76" y="14"/>
                      </a:lnTo>
                      <a:lnTo>
                        <a:pt x="80" y="12"/>
                      </a:lnTo>
                      <a:lnTo>
                        <a:pt x="82" y="10"/>
                      </a:lnTo>
                      <a:lnTo>
                        <a:pt x="84" y="6"/>
                      </a:lnTo>
                      <a:lnTo>
                        <a:pt x="88" y="6"/>
                      </a:lnTo>
                      <a:lnTo>
                        <a:pt x="88" y="6"/>
                      </a:lnTo>
                      <a:lnTo>
                        <a:pt x="88" y="14"/>
                      </a:lnTo>
                      <a:lnTo>
                        <a:pt x="92" y="22"/>
                      </a:lnTo>
                      <a:lnTo>
                        <a:pt x="92" y="22"/>
                      </a:lnTo>
                      <a:lnTo>
                        <a:pt x="96" y="18"/>
                      </a:lnTo>
                      <a:lnTo>
                        <a:pt x="100" y="14"/>
                      </a:lnTo>
                      <a:lnTo>
                        <a:pt x="108" y="10"/>
                      </a:lnTo>
                      <a:lnTo>
                        <a:pt x="108" y="10"/>
                      </a:lnTo>
                      <a:lnTo>
                        <a:pt x="112" y="18"/>
                      </a:lnTo>
                      <a:lnTo>
                        <a:pt x="112" y="24"/>
                      </a:lnTo>
                      <a:lnTo>
                        <a:pt x="110" y="28"/>
                      </a:lnTo>
                      <a:lnTo>
                        <a:pt x="110" y="28"/>
                      </a:lnTo>
                      <a:lnTo>
                        <a:pt x="104" y="26"/>
                      </a:lnTo>
                      <a:lnTo>
                        <a:pt x="96" y="26"/>
                      </a:lnTo>
                      <a:lnTo>
                        <a:pt x="84" y="30"/>
                      </a:lnTo>
                      <a:lnTo>
                        <a:pt x="74" y="36"/>
                      </a:lnTo>
                      <a:lnTo>
                        <a:pt x="68" y="40"/>
                      </a:lnTo>
                      <a:lnTo>
                        <a:pt x="60" y="40"/>
                      </a:lnTo>
                      <a:lnTo>
                        <a:pt x="60" y="40"/>
                      </a:lnTo>
                      <a:lnTo>
                        <a:pt x="56" y="36"/>
                      </a:lnTo>
                      <a:lnTo>
                        <a:pt x="50" y="32"/>
                      </a:lnTo>
                      <a:lnTo>
                        <a:pt x="44" y="30"/>
                      </a:lnTo>
                      <a:lnTo>
                        <a:pt x="36" y="30"/>
                      </a:lnTo>
                      <a:lnTo>
                        <a:pt x="20" y="30"/>
                      </a:lnTo>
                      <a:lnTo>
                        <a:pt x="4" y="32"/>
                      </a:lnTo>
                      <a:lnTo>
                        <a:pt x="4" y="32"/>
                      </a:lnTo>
                      <a:lnTo>
                        <a:pt x="0" y="24"/>
                      </a:lnTo>
                      <a:lnTo>
                        <a:pt x="0" y="16"/>
                      </a:lnTo>
                      <a:lnTo>
                        <a:pt x="0" y="10"/>
                      </a:lnTo>
                      <a:lnTo>
                        <a:pt x="2" y="2"/>
                      </a:lnTo>
                      <a:lnTo>
                        <a:pt x="2" y="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" name="Freeform 297"/>
                <p:cNvSpPr>
                  <a:spLocks/>
                </p:cNvSpPr>
                <p:nvPr userDrawn="1"/>
              </p:nvSpPr>
              <p:spPr bwMode="auto">
                <a:xfrm>
                  <a:off x="3107" y="779"/>
                  <a:ext cx="5" cy="22"/>
                </a:xfrm>
                <a:custGeom>
                  <a:avLst/>
                  <a:gdLst>
                    <a:gd name="T0" fmla="*/ 6 w 18"/>
                    <a:gd name="T1" fmla="*/ 0 h 82"/>
                    <a:gd name="T2" fmla="*/ 6 w 18"/>
                    <a:gd name="T3" fmla="*/ 0 h 82"/>
                    <a:gd name="T4" fmla="*/ 10 w 18"/>
                    <a:gd name="T5" fmla="*/ 2 h 82"/>
                    <a:gd name="T6" fmla="*/ 12 w 18"/>
                    <a:gd name="T7" fmla="*/ 2 h 82"/>
                    <a:gd name="T8" fmla="*/ 12 w 18"/>
                    <a:gd name="T9" fmla="*/ 2 h 82"/>
                    <a:gd name="T10" fmla="*/ 16 w 18"/>
                    <a:gd name="T11" fmla="*/ 22 h 82"/>
                    <a:gd name="T12" fmla="*/ 18 w 18"/>
                    <a:gd name="T13" fmla="*/ 42 h 82"/>
                    <a:gd name="T14" fmla="*/ 18 w 18"/>
                    <a:gd name="T15" fmla="*/ 62 h 82"/>
                    <a:gd name="T16" fmla="*/ 14 w 18"/>
                    <a:gd name="T17" fmla="*/ 82 h 82"/>
                    <a:gd name="T18" fmla="*/ 14 w 18"/>
                    <a:gd name="T19" fmla="*/ 82 h 82"/>
                    <a:gd name="T20" fmla="*/ 10 w 18"/>
                    <a:gd name="T21" fmla="*/ 78 h 82"/>
                    <a:gd name="T22" fmla="*/ 10 w 18"/>
                    <a:gd name="T23" fmla="*/ 74 h 82"/>
                    <a:gd name="T24" fmla="*/ 10 w 18"/>
                    <a:gd name="T25" fmla="*/ 68 h 82"/>
                    <a:gd name="T26" fmla="*/ 8 w 18"/>
                    <a:gd name="T27" fmla="*/ 64 h 82"/>
                    <a:gd name="T28" fmla="*/ 8 w 18"/>
                    <a:gd name="T29" fmla="*/ 64 h 82"/>
                    <a:gd name="T30" fmla="*/ 6 w 18"/>
                    <a:gd name="T31" fmla="*/ 64 h 82"/>
                    <a:gd name="T32" fmla="*/ 6 w 18"/>
                    <a:gd name="T33" fmla="*/ 62 h 82"/>
                    <a:gd name="T34" fmla="*/ 6 w 18"/>
                    <a:gd name="T35" fmla="*/ 62 h 82"/>
                    <a:gd name="T36" fmla="*/ 2 w 18"/>
                    <a:gd name="T37" fmla="*/ 64 h 82"/>
                    <a:gd name="T38" fmla="*/ 2 w 18"/>
                    <a:gd name="T39" fmla="*/ 70 h 82"/>
                    <a:gd name="T40" fmla="*/ 2 w 18"/>
                    <a:gd name="T41" fmla="*/ 70 h 82"/>
                    <a:gd name="T42" fmla="*/ 0 w 18"/>
                    <a:gd name="T43" fmla="*/ 52 h 82"/>
                    <a:gd name="T44" fmla="*/ 0 w 18"/>
                    <a:gd name="T45" fmla="*/ 34 h 82"/>
                    <a:gd name="T46" fmla="*/ 2 w 18"/>
                    <a:gd name="T47" fmla="*/ 16 h 82"/>
                    <a:gd name="T48" fmla="*/ 6 w 18"/>
                    <a:gd name="T49" fmla="*/ 0 h 82"/>
                    <a:gd name="T50" fmla="*/ 6 w 18"/>
                    <a:gd name="T51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8" h="82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2"/>
                      </a:lnTo>
                      <a:lnTo>
                        <a:pt x="12" y="2"/>
                      </a:lnTo>
                      <a:lnTo>
                        <a:pt x="16" y="22"/>
                      </a:lnTo>
                      <a:lnTo>
                        <a:pt x="18" y="42"/>
                      </a:lnTo>
                      <a:lnTo>
                        <a:pt x="18" y="62"/>
                      </a:lnTo>
                      <a:lnTo>
                        <a:pt x="14" y="82"/>
                      </a:lnTo>
                      <a:lnTo>
                        <a:pt x="14" y="82"/>
                      </a:lnTo>
                      <a:lnTo>
                        <a:pt x="10" y="78"/>
                      </a:lnTo>
                      <a:lnTo>
                        <a:pt x="10" y="74"/>
                      </a:lnTo>
                      <a:lnTo>
                        <a:pt x="10" y="68"/>
                      </a:lnTo>
                      <a:lnTo>
                        <a:pt x="8" y="64"/>
                      </a:lnTo>
                      <a:lnTo>
                        <a:pt x="8" y="64"/>
                      </a:lnTo>
                      <a:lnTo>
                        <a:pt x="6" y="64"/>
                      </a:lnTo>
                      <a:lnTo>
                        <a:pt x="6" y="62"/>
                      </a:lnTo>
                      <a:lnTo>
                        <a:pt x="6" y="62"/>
                      </a:lnTo>
                      <a:lnTo>
                        <a:pt x="2" y="64"/>
                      </a:lnTo>
                      <a:lnTo>
                        <a:pt x="2" y="70"/>
                      </a:lnTo>
                      <a:lnTo>
                        <a:pt x="2" y="70"/>
                      </a:lnTo>
                      <a:lnTo>
                        <a:pt x="0" y="52"/>
                      </a:lnTo>
                      <a:lnTo>
                        <a:pt x="0" y="34"/>
                      </a:lnTo>
                      <a:lnTo>
                        <a:pt x="2" y="16"/>
                      </a:lnTo>
                      <a:lnTo>
                        <a:pt x="6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2" name="Freeform 298"/>
                <p:cNvSpPr>
                  <a:spLocks/>
                </p:cNvSpPr>
                <p:nvPr userDrawn="1"/>
              </p:nvSpPr>
              <p:spPr bwMode="auto">
                <a:xfrm>
                  <a:off x="3799" y="901"/>
                  <a:ext cx="8" cy="11"/>
                </a:xfrm>
                <a:custGeom>
                  <a:avLst/>
                  <a:gdLst>
                    <a:gd name="T0" fmla="*/ 24 w 30"/>
                    <a:gd name="T1" fmla="*/ 0 h 40"/>
                    <a:gd name="T2" fmla="*/ 24 w 30"/>
                    <a:gd name="T3" fmla="*/ 0 h 40"/>
                    <a:gd name="T4" fmla="*/ 28 w 30"/>
                    <a:gd name="T5" fmla="*/ 6 h 40"/>
                    <a:gd name="T6" fmla="*/ 30 w 30"/>
                    <a:gd name="T7" fmla="*/ 12 h 40"/>
                    <a:gd name="T8" fmla="*/ 28 w 30"/>
                    <a:gd name="T9" fmla="*/ 18 h 40"/>
                    <a:gd name="T10" fmla="*/ 24 w 30"/>
                    <a:gd name="T11" fmla="*/ 24 h 40"/>
                    <a:gd name="T12" fmla="*/ 18 w 30"/>
                    <a:gd name="T13" fmla="*/ 30 h 40"/>
                    <a:gd name="T14" fmla="*/ 12 w 30"/>
                    <a:gd name="T15" fmla="*/ 34 h 40"/>
                    <a:gd name="T16" fmla="*/ 0 w 30"/>
                    <a:gd name="T17" fmla="*/ 40 h 40"/>
                    <a:gd name="T18" fmla="*/ 0 w 30"/>
                    <a:gd name="T19" fmla="*/ 40 h 40"/>
                    <a:gd name="T20" fmla="*/ 4 w 30"/>
                    <a:gd name="T21" fmla="*/ 30 h 40"/>
                    <a:gd name="T22" fmla="*/ 10 w 30"/>
                    <a:gd name="T23" fmla="*/ 20 h 40"/>
                    <a:gd name="T24" fmla="*/ 24 w 30"/>
                    <a:gd name="T25" fmla="*/ 0 h 40"/>
                    <a:gd name="T26" fmla="*/ 24 w 30"/>
                    <a:gd name="T27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" h="4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28" y="6"/>
                      </a:lnTo>
                      <a:lnTo>
                        <a:pt x="30" y="12"/>
                      </a:lnTo>
                      <a:lnTo>
                        <a:pt x="28" y="18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2" y="34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4" y="30"/>
                      </a:lnTo>
                      <a:lnTo>
                        <a:pt x="10" y="20"/>
                      </a:lnTo>
                      <a:lnTo>
                        <a:pt x="24" y="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3" name="Freeform 299"/>
                <p:cNvSpPr>
                  <a:spLocks/>
                </p:cNvSpPr>
                <p:nvPr userDrawn="1"/>
              </p:nvSpPr>
              <p:spPr bwMode="auto">
                <a:xfrm>
                  <a:off x="3175" y="931"/>
                  <a:ext cx="2" cy="8"/>
                </a:xfrm>
                <a:custGeom>
                  <a:avLst/>
                  <a:gdLst>
                    <a:gd name="T0" fmla="*/ 2 w 10"/>
                    <a:gd name="T1" fmla="*/ 0 h 30"/>
                    <a:gd name="T2" fmla="*/ 2 w 10"/>
                    <a:gd name="T3" fmla="*/ 0 h 30"/>
                    <a:gd name="T4" fmla="*/ 6 w 10"/>
                    <a:gd name="T5" fmla="*/ 2 h 30"/>
                    <a:gd name="T6" fmla="*/ 8 w 10"/>
                    <a:gd name="T7" fmla="*/ 6 h 30"/>
                    <a:gd name="T8" fmla="*/ 10 w 10"/>
                    <a:gd name="T9" fmla="*/ 10 h 30"/>
                    <a:gd name="T10" fmla="*/ 10 w 10"/>
                    <a:gd name="T11" fmla="*/ 14 h 30"/>
                    <a:gd name="T12" fmla="*/ 6 w 10"/>
                    <a:gd name="T13" fmla="*/ 24 h 30"/>
                    <a:gd name="T14" fmla="*/ 0 w 10"/>
                    <a:gd name="T15" fmla="*/ 30 h 30"/>
                    <a:gd name="T16" fmla="*/ 0 w 10"/>
                    <a:gd name="T17" fmla="*/ 30 h 30"/>
                    <a:gd name="T18" fmla="*/ 0 w 10"/>
                    <a:gd name="T19" fmla="*/ 24 h 30"/>
                    <a:gd name="T20" fmla="*/ 2 w 10"/>
                    <a:gd name="T21" fmla="*/ 18 h 30"/>
                    <a:gd name="T22" fmla="*/ 2 w 10"/>
                    <a:gd name="T23" fmla="*/ 8 h 30"/>
                    <a:gd name="T24" fmla="*/ 2 w 10"/>
                    <a:gd name="T25" fmla="*/ 0 h 30"/>
                    <a:gd name="T26" fmla="*/ 2 w 10"/>
                    <a:gd name="T2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30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6" y="2"/>
                      </a:lnTo>
                      <a:lnTo>
                        <a:pt x="8" y="6"/>
                      </a:lnTo>
                      <a:lnTo>
                        <a:pt x="10" y="10"/>
                      </a:lnTo>
                      <a:lnTo>
                        <a:pt x="10" y="14"/>
                      </a:lnTo>
                      <a:lnTo>
                        <a:pt x="6" y="24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0" y="24"/>
                      </a:lnTo>
                      <a:lnTo>
                        <a:pt x="2" y="18"/>
                      </a:lnTo>
                      <a:lnTo>
                        <a:pt x="2" y="8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4" name="Freeform 300"/>
                <p:cNvSpPr>
                  <a:spLocks/>
                </p:cNvSpPr>
                <p:nvPr userDrawn="1"/>
              </p:nvSpPr>
              <p:spPr bwMode="auto">
                <a:xfrm>
                  <a:off x="4494" y="1405"/>
                  <a:ext cx="4" cy="9"/>
                </a:xfrm>
                <a:custGeom>
                  <a:avLst/>
                  <a:gdLst>
                    <a:gd name="T0" fmla="*/ 0 w 16"/>
                    <a:gd name="T1" fmla="*/ 32 h 32"/>
                    <a:gd name="T2" fmla="*/ 0 w 16"/>
                    <a:gd name="T3" fmla="*/ 32 h 32"/>
                    <a:gd name="T4" fmla="*/ 6 w 16"/>
                    <a:gd name="T5" fmla="*/ 24 h 32"/>
                    <a:gd name="T6" fmla="*/ 8 w 16"/>
                    <a:gd name="T7" fmla="*/ 18 h 32"/>
                    <a:gd name="T8" fmla="*/ 12 w 16"/>
                    <a:gd name="T9" fmla="*/ 0 h 32"/>
                    <a:gd name="T10" fmla="*/ 12 w 16"/>
                    <a:gd name="T11" fmla="*/ 0 h 32"/>
                    <a:gd name="T12" fmla="*/ 14 w 16"/>
                    <a:gd name="T13" fmla="*/ 4 h 32"/>
                    <a:gd name="T14" fmla="*/ 16 w 16"/>
                    <a:gd name="T15" fmla="*/ 4 h 32"/>
                    <a:gd name="T16" fmla="*/ 16 w 16"/>
                    <a:gd name="T17" fmla="*/ 2 h 32"/>
                    <a:gd name="T18" fmla="*/ 16 w 16"/>
                    <a:gd name="T19" fmla="*/ 2 h 32"/>
                    <a:gd name="T20" fmla="*/ 16 w 16"/>
                    <a:gd name="T21" fmla="*/ 10 h 32"/>
                    <a:gd name="T22" fmla="*/ 12 w 16"/>
                    <a:gd name="T23" fmla="*/ 18 h 32"/>
                    <a:gd name="T24" fmla="*/ 8 w 16"/>
                    <a:gd name="T25" fmla="*/ 26 h 32"/>
                    <a:gd name="T26" fmla="*/ 0 w 16"/>
                    <a:gd name="T27" fmla="*/ 32 h 32"/>
                    <a:gd name="T28" fmla="*/ 0 w 16"/>
                    <a:gd name="T2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6" h="32">
                      <a:moveTo>
                        <a:pt x="0" y="32"/>
                      </a:moveTo>
                      <a:lnTo>
                        <a:pt x="0" y="32"/>
                      </a:lnTo>
                      <a:lnTo>
                        <a:pt x="6" y="24"/>
                      </a:lnTo>
                      <a:lnTo>
                        <a:pt x="8" y="18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14" y="4"/>
                      </a:lnTo>
                      <a:lnTo>
                        <a:pt x="16" y="4"/>
                      </a:lnTo>
                      <a:lnTo>
                        <a:pt x="16" y="2"/>
                      </a:lnTo>
                      <a:lnTo>
                        <a:pt x="16" y="2"/>
                      </a:lnTo>
                      <a:lnTo>
                        <a:pt x="16" y="10"/>
                      </a:lnTo>
                      <a:lnTo>
                        <a:pt x="12" y="18"/>
                      </a:lnTo>
                      <a:lnTo>
                        <a:pt x="8" y="26"/>
                      </a:lnTo>
                      <a:lnTo>
                        <a:pt x="0" y="32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5" name="Freeform 301"/>
                <p:cNvSpPr>
                  <a:spLocks/>
                </p:cNvSpPr>
                <p:nvPr userDrawn="1"/>
              </p:nvSpPr>
              <p:spPr bwMode="auto">
                <a:xfrm>
                  <a:off x="4485" y="1419"/>
                  <a:ext cx="4" cy="10"/>
                </a:xfrm>
                <a:custGeom>
                  <a:avLst/>
                  <a:gdLst>
                    <a:gd name="T0" fmla="*/ 14 w 14"/>
                    <a:gd name="T1" fmla="*/ 0 h 38"/>
                    <a:gd name="T2" fmla="*/ 14 w 14"/>
                    <a:gd name="T3" fmla="*/ 0 h 38"/>
                    <a:gd name="T4" fmla="*/ 14 w 14"/>
                    <a:gd name="T5" fmla="*/ 10 h 38"/>
                    <a:gd name="T6" fmla="*/ 12 w 14"/>
                    <a:gd name="T7" fmla="*/ 20 h 38"/>
                    <a:gd name="T8" fmla="*/ 6 w 14"/>
                    <a:gd name="T9" fmla="*/ 38 h 38"/>
                    <a:gd name="T10" fmla="*/ 6 w 14"/>
                    <a:gd name="T11" fmla="*/ 38 h 38"/>
                    <a:gd name="T12" fmla="*/ 4 w 14"/>
                    <a:gd name="T13" fmla="*/ 36 h 38"/>
                    <a:gd name="T14" fmla="*/ 4 w 14"/>
                    <a:gd name="T15" fmla="*/ 34 h 38"/>
                    <a:gd name="T16" fmla="*/ 6 w 14"/>
                    <a:gd name="T17" fmla="*/ 32 h 38"/>
                    <a:gd name="T18" fmla="*/ 6 w 14"/>
                    <a:gd name="T19" fmla="*/ 30 h 38"/>
                    <a:gd name="T20" fmla="*/ 6 w 14"/>
                    <a:gd name="T21" fmla="*/ 30 h 38"/>
                    <a:gd name="T22" fmla="*/ 4 w 14"/>
                    <a:gd name="T23" fmla="*/ 30 h 38"/>
                    <a:gd name="T24" fmla="*/ 2 w 14"/>
                    <a:gd name="T25" fmla="*/ 32 h 38"/>
                    <a:gd name="T26" fmla="*/ 2 w 14"/>
                    <a:gd name="T27" fmla="*/ 32 h 38"/>
                    <a:gd name="T28" fmla="*/ 0 w 14"/>
                    <a:gd name="T29" fmla="*/ 34 h 38"/>
                    <a:gd name="T30" fmla="*/ 0 w 14"/>
                    <a:gd name="T31" fmla="*/ 34 h 38"/>
                    <a:gd name="T32" fmla="*/ 0 w 14"/>
                    <a:gd name="T33" fmla="*/ 28 h 38"/>
                    <a:gd name="T34" fmla="*/ 4 w 14"/>
                    <a:gd name="T35" fmla="*/ 20 h 38"/>
                    <a:gd name="T36" fmla="*/ 14 w 14"/>
                    <a:gd name="T37" fmla="*/ 0 h 38"/>
                    <a:gd name="T38" fmla="*/ 14 w 14"/>
                    <a:gd name="T39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38">
                      <a:moveTo>
                        <a:pt x="14" y="0"/>
                      </a:moveTo>
                      <a:lnTo>
                        <a:pt x="14" y="0"/>
                      </a:lnTo>
                      <a:lnTo>
                        <a:pt x="14" y="10"/>
                      </a:lnTo>
                      <a:lnTo>
                        <a:pt x="12" y="20"/>
                      </a:lnTo>
                      <a:lnTo>
                        <a:pt x="6" y="38"/>
                      </a:lnTo>
                      <a:lnTo>
                        <a:pt x="6" y="38"/>
                      </a:lnTo>
                      <a:lnTo>
                        <a:pt x="4" y="36"/>
                      </a:lnTo>
                      <a:lnTo>
                        <a:pt x="4" y="34"/>
                      </a:lnTo>
                      <a:lnTo>
                        <a:pt x="6" y="32"/>
                      </a:lnTo>
                      <a:lnTo>
                        <a:pt x="6" y="30"/>
                      </a:lnTo>
                      <a:lnTo>
                        <a:pt x="6" y="30"/>
                      </a:lnTo>
                      <a:lnTo>
                        <a:pt x="4" y="30"/>
                      </a:lnTo>
                      <a:lnTo>
                        <a:pt x="2" y="32"/>
                      </a:lnTo>
                      <a:lnTo>
                        <a:pt x="2" y="32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0" y="28"/>
                      </a:lnTo>
                      <a:lnTo>
                        <a:pt x="4" y="20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6" name="Freeform 302"/>
                <p:cNvSpPr>
                  <a:spLocks/>
                </p:cNvSpPr>
                <p:nvPr userDrawn="1"/>
              </p:nvSpPr>
              <p:spPr bwMode="auto">
                <a:xfrm>
                  <a:off x="4479" y="1445"/>
                  <a:ext cx="3" cy="4"/>
                </a:xfrm>
                <a:custGeom>
                  <a:avLst/>
                  <a:gdLst>
                    <a:gd name="T0" fmla="*/ 14 w 14"/>
                    <a:gd name="T1" fmla="*/ 0 h 16"/>
                    <a:gd name="T2" fmla="*/ 14 w 14"/>
                    <a:gd name="T3" fmla="*/ 0 h 16"/>
                    <a:gd name="T4" fmla="*/ 10 w 14"/>
                    <a:gd name="T5" fmla="*/ 8 h 16"/>
                    <a:gd name="T6" fmla="*/ 4 w 14"/>
                    <a:gd name="T7" fmla="*/ 14 h 16"/>
                    <a:gd name="T8" fmla="*/ 2 w 14"/>
                    <a:gd name="T9" fmla="*/ 16 h 16"/>
                    <a:gd name="T10" fmla="*/ 0 w 14"/>
                    <a:gd name="T11" fmla="*/ 16 h 16"/>
                    <a:gd name="T12" fmla="*/ 4 w 14"/>
                    <a:gd name="T13" fmla="*/ 8 h 16"/>
                    <a:gd name="T14" fmla="*/ 4 w 14"/>
                    <a:gd name="T15" fmla="*/ 8 h 16"/>
                    <a:gd name="T16" fmla="*/ 8 w 14"/>
                    <a:gd name="T17" fmla="*/ 4 h 16"/>
                    <a:gd name="T18" fmla="*/ 14 w 14"/>
                    <a:gd name="T19" fmla="*/ 0 h 16"/>
                    <a:gd name="T20" fmla="*/ 14 w 14"/>
                    <a:gd name="T21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16">
                      <a:moveTo>
                        <a:pt x="14" y="0"/>
                      </a:moveTo>
                      <a:lnTo>
                        <a:pt x="14" y="0"/>
                      </a:lnTo>
                      <a:lnTo>
                        <a:pt x="10" y="8"/>
                      </a:lnTo>
                      <a:lnTo>
                        <a:pt x="4" y="14"/>
                      </a:lnTo>
                      <a:lnTo>
                        <a:pt x="2" y="16"/>
                      </a:lnTo>
                      <a:lnTo>
                        <a:pt x="0" y="16"/>
                      </a:lnTo>
                      <a:lnTo>
                        <a:pt x="4" y="8"/>
                      </a:lnTo>
                      <a:lnTo>
                        <a:pt x="4" y="8"/>
                      </a:lnTo>
                      <a:lnTo>
                        <a:pt x="8" y="4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7" name="Freeform 303"/>
                <p:cNvSpPr>
                  <a:spLocks/>
                </p:cNvSpPr>
                <p:nvPr userDrawn="1"/>
              </p:nvSpPr>
              <p:spPr bwMode="auto">
                <a:xfrm>
                  <a:off x="4360" y="1463"/>
                  <a:ext cx="162" cy="172"/>
                </a:xfrm>
                <a:custGeom>
                  <a:avLst/>
                  <a:gdLst>
                    <a:gd name="T0" fmla="*/ 550 w 612"/>
                    <a:gd name="T1" fmla="*/ 80 h 658"/>
                    <a:gd name="T2" fmla="*/ 568 w 612"/>
                    <a:gd name="T3" fmla="*/ 64 h 658"/>
                    <a:gd name="T4" fmla="*/ 596 w 612"/>
                    <a:gd name="T5" fmla="*/ 20 h 658"/>
                    <a:gd name="T6" fmla="*/ 612 w 612"/>
                    <a:gd name="T7" fmla="*/ 0 h 658"/>
                    <a:gd name="T8" fmla="*/ 604 w 612"/>
                    <a:gd name="T9" fmla="*/ 24 h 658"/>
                    <a:gd name="T10" fmla="*/ 580 w 612"/>
                    <a:gd name="T11" fmla="*/ 70 h 658"/>
                    <a:gd name="T12" fmla="*/ 534 w 612"/>
                    <a:gd name="T13" fmla="*/ 136 h 658"/>
                    <a:gd name="T14" fmla="*/ 502 w 612"/>
                    <a:gd name="T15" fmla="*/ 178 h 658"/>
                    <a:gd name="T16" fmla="*/ 504 w 612"/>
                    <a:gd name="T17" fmla="*/ 172 h 658"/>
                    <a:gd name="T18" fmla="*/ 508 w 612"/>
                    <a:gd name="T19" fmla="*/ 166 h 658"/>
                    <a:gd name="T20" fmla="*/ 452 w 612"/>
                    <a:gd name="T21" fmla="*/ 234 h 658"/>
                    <a:gd name="T22" fmla="*/ 336 w 612"/>
                    <a:gd name="T23" fmla="*/ 366 h 658"/>
                    <a:gd name="T24" fmla="*/ 208 w 612"/>
                    <a:gd name="T25" fmla="*/ 490 h 658"/>
                    <a:gd name="T26" fmla="*/ 74 w 612"/>
                    <a:gd name="T27" fmla="*/ 606 h 658"/>
                    <a:gd name="T28" fmla="*/ 2 w 612"/>
                    <a:gd name="T29" fmla="*/ 658 h 658"/>
                    <a:gd name="T30" fmla="*/ 2 w 612"/>
                    <a:gd name="T31" fmla="*/ 650 h 658"/>
                    <a:gd name="T32" fmla="*/ 18 w 612"/>
                    <a:gd name="T33" fmla="*/ 636 h 658"/>
                    <a:gd name="T34" fmla="*/ 96 w 612"/>
                    <a:gd name="T35" fmla="*/ 556 h 658"/>
                    <a:gd name="T36" fmla="*/ 180 w 612"/>
                    <a:gd name="T37" fmla="*/ 480 h 658"/>
                    <a:gd name="T38" fmla="*/ 204 w 612"/>
                    <a:gd name="T39" fmla="*/ 458 h 658"/>
                    <a:gd name="T40" fmla="*/ 268 w 612"/>
                    <a:gd name="T41" fmla="*/ 384 h 658"/>
                    <a:gd name="T42" fmla="*/ 328 w 612"/>
                    <a:gd name="T43" fmla="*/ 310 h 658"/>
                    <a:gd name="T44" fmla="*/ 350 w 612"/>
                    <a:gd name="T45" fmla="*/ 286 h 658"/>
                    <a:gd name="T46" fmla="*/ 426 w 612"/>
                    <a:gd name="T47" fmla="*/ 224 h 658"/>
                    <a:gd name="T48" fmla="*/ 448 w 612"/>
                    <a:gd name="T49" fmla="*/ 200 h 658"/>
                    <a:gd name="T50" fmla="*/ 452 w 612"/>
                    <a:gd name="T51" fmla="*/ 202 h 658"/>
                    <a:gd name="T52" fmla="*/ 458 w 612"/>
                    <a:gd name="T53" fmla="*/ 192 h 658"/>
                    <a:gd name="T54" fmla="*/ 472 w 612"/>
                    <a:gd name="T55" fmla="*/ 174 h 658"/>
                    <a:gd name="T56" fmla="*/ 480 w 612"/>
                    <a:gd name="T57" fmla="*/ 166 h 658"/>
                    <a:gd name="T58" fmla="*/ 480 w 612"/>
                    <a:gd name="T59" fmla="*/ 168 h 658"/>
                    <a:gd name="T60" fmla="*/ 482 w 612"/>
                    <a:gd name="T61" fmla="*/ 168 h 658"/>
                    <a:gd name="T62" fmla="*/ 494 w 612"/>
                    <a:gd name="T63" fmla="*/ 152 h 658"/>
                    <a:gd name="T64" fmla="*/ 520 w 612"/>
                    <a:gd name="T65" fmla="*/ 118 h 658"/>
                    <a:gd name="T66" fmla="*/ 532 w 612"/>
                    <a:gd name="T67" fmla="*/ 100 h 658"/>
                    <a:gd name="T68" fmla="*/ 534 w 612"/>
                    <a:gd name="T69" fmla="*/ 98 h 658"/>
                    <a:gd name="T70" fmla="*/ 538 w 612"/>
                    <a:gd name="T71" fmla="*/ 102 h 658"/>
                    <a:gd name="T72" fmla="*/ 544 w 612"/>
                    <a:gd name="T73" fmla="*/ 88 h 658"/>
                    <a:gd name="T74" fmla="*/ 552 w 612"/>
                    <a:gd name="T75" fmla="*/ 74 h 658"/>
                    <a:gd name="T76" fmla="*/ 554 w 612"/>
                    <a:gd name="T77" fmla="*/ 78 h 658"/>
                    <a:gd name="T78" fmla="*/ 550 w 612"/>
                    <a:gd name="T79" fmla="*/ 80 h 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2" h="658">
                      <a:moveTo>
                        <a:pt x="550" y="80"/>
                      </a:moveTo>
                      <a:lnTo>
                        <a:pt x="550" y="80"/>
                      </a:lnTo>
                      <a:lnTo>
                        <a:pt x="560" y="74"/>
                      </a:lnTo>
                      <a:lnTo>
                        <a:pt x="568" y="64"/>
                      </a:lnTo>
                      <a:lnTo>
                        <a:pt x="582" y="44"/>
                      </a:lnTo>
                      <a:lnTo>
                        <a:pt x="596" y="20"/>
                      </a:lnTo>
                      <a:lnTo>
                        <a:pt x="604" y="10"/>
                      </a:lnTo>
                      <a:lnTo>
                        <a:pt x="612" y="0"/>
                      </a:lnTo>
                      <a:lnTo>
                        <a:pt x="612" y="0"/>
                      </a:lnTo>
                      <a:lnTo>
                        <a:pt x="604" y="24"/>
                      </a:lnTo>
                      <a:lnTo>
                        <a:pt x="592" y="46"/>
                      </a:lnTo>
                      <a:lnTo>
                        <a:pt x="580" y="70"/>
                      </a:lnTo>
                      <a:lnTo>
                        <a:pt x="566" y="92"/>
                      </a:lnTo>
                      <a:lnTo>
                        <a:pt x="534" y="136"/>
                      </a:lnTo>
                      <a:lnTo>
                        <a:pt x="502" y="178"/>
                      </a:lnTo>
                      <a:lnTo>
                        <a:pt x="502" y="178"/>
                      </a:lnTo>
                      <a:lnTo>
                        <a:pt x="502" y="176"/>
                      </a:lnTo>
                      <a:lnTo>
                        <a:pt x="504" y="172"/>
                      </a:lnTo>
                      <a:lnTo>
                        <a:pt x="508" y="168"/>
                      </a:lnTo>
                      <a:lnTo>
                        <a:pt x="508" y="166"/>
                      </a:lnTo>
                      <a:lnTo>
                        <a:pt x="508" y="166"/>
                      </a:lnTo>
                      <a:lnTo>
                        <a:pt x="452" y="234"/>
                      </a:lnTo>
                      <a:lnTo>
                        <a:pt x="394" y="302"/>
                      </a:lnTo>
                      <a:lnTo>
                        <a:pt x="336" y="366"/>
                      </a:lnTo>
                      <a:lnTo>
                        <a:pt x="274" y="430"/>
                      </a:lnTo>
                      <a:lnTo>
                        <a:pt x="208" y="490"/>
                      </a:lnTo>
                      <a:lnTo>
                        <a:pt x="142" y="550"/>
                      </a:lnTo>
                      <a:lnTo>
                        <a:pt x="74" y="606"/>
                      </a:lnTo>
                      <a:lnTo>
                        <a:pt x="2" y="658"/>
                      </a:lnTo>
                      <a:lnTo>
                        <a:pt x="2" y="658"/>
                      </a:lnTo>
                      <a:lnTo>
                        <a:pt x="0" y="654"/>
                      </a:lnTo>
                      <a:lnTo>
                        <a:pt x="2" y="650"/>
                      </a:lnTo>
                      <a:lnTo>
                        <a:pt x="6" y="644"/>
                      </a:lnTo>
                      <a:lnTo>
                        <a:pt x="18" y="636"/>
                      </a:lnTo>
                      <a:lnTo>
                        <a:pt x="18" y="636"/>
                      </a:lnTo>
                      <a:lnTo>
                        <a:pt x="96" y="556"/>
                      </a:lnTo>
                      <a:lnTo>
                        <a:pt x="138" y="518"/>
                      </a:lnTo>
                      <a:lnTo>
                        <a:pt x="180" y="480"/>
                      </a:lnTo>
                      <a:lnTo>
                        <a:pt x="180" y="480"/>
                      </a:lnTo>
                      <a:lnTo>
                        <a:pt x="204" y="458"/>
                      </a:lnTo>
                      <a:lnTo>
                        <a:pt x="226" y="434"/>
                      </a:lnTo>
                      <a:lnTo>
                        <a:pt x="268" y="384"/>
                      </a:lnTo>
                      <a:lnTo>
                        <a:pt x="308" y="334"/>
                      </a:lnTo>
                      <a:lnTo>
                        <a:pt x="328" y="310"/>
                      </a:lnTo>
                      <a:lnTo>
                        <a:pt x="350" y="286"/>
                      </a:lnTo>
                      <a:lnTo>
                        <a:pt x="350" y="286"/>
                      </a:lnTo>
                      <a:lnTo>
                        <a:pt x="402" y="246"/>
                      </a:lnTo>
                      <a:lnTo>
                        <a:pt x="426" y="224"/>
                      </a:lnTo>
                      <a:lnTo>
                        <a:pt x="448" y="200"/>
                      </a:lnTo>
                      <a:lnTo>
                        <a:pt x="448" y="200"/>
                      </a:lnTo>
                      <a:lnTo>
                        <a:pt x="450" y="198"/>
                      </a:lnTo>
                      <a:lnTo>
                        <a:pt x="452" y="202"/>
                      </a:lnTo>
                      <a:lnTo>
                        <a:pt x="452" y="202"/>
                      </a:lnTo>
                      <a:lnTo>
                        <a:pt x="458" y="192"/>
                      </a:lnTo>
                      <a:lnTo>
                        <a:pt x="466" y="182"/>
                      </a:lnTo>
                      <a:lnTo>
                        <a:pt x="472" y="174"/>
                      </a:lnTo>
                      <a:lnTo>
                        <a:pt x="480" y="166"/>
                      </a:lnTo>
                      <a:lnTo>
                        <a:pt x="480" y="166"/>
                      </a:lnTo>
                      <a:lnTo>
                        <a:pt x="480" y="166"/>
                      </a:lnTo>
                      <a:lnTo>
                        <a:pt x="480" y="168"/>
                      </a:lnTo>
                      <a:lnTo>
                        <a:pt x="480" y="168"/>
                      </a:lnTo>
                      <a:lnTo>
                        <a:pt x="482" y="168"/>
                      </a:lnTo>
                      <a:lnTo>
                        <a:pt x="482" y="168"/>
                      </a:lnTo>
                      <a:lnTo>
                        <a:pt x="494" y="152"/>
                      </a:lnTo>
                      <a:lnTo>
                        <a:pt x="508" y="136"/>
                      </a:lnTo>
                      <a:lnTo>
                        <a:pt x="520" y="118"/>
                      </a:lnTo>
                      <a:lnTo>
                        <a:pt x="532" y="100"/>
                      </a:lnTo>
                      <a:lnTo>
                        <a:pt x="532" y="100"/>
                      </a:lnTo>
                      <a:lnTo>
                        <a:pt x="534" y="98"/>
                      </a:lnTo>
                      <a:lnTo>
                        <a:pt x="534" y="98"/>
                      </a:lnTo>
                      <a:lnTo>
                        <a:pt x="536" y="100"/>
                      </a:lnTo>
                      <a:lnTo>
                        <a:pt x="538" y="102"/>
                      </a:lnTo>
                      <a:lnTo>
                        <a:pt x="538" y="102"/>
                      </a:lnTo>
                      <a:lnTo>
                        <a:pt x="544" y="88"/>
                      </a:lnTo>
                      <a:lnTo>
                        <a:pt x="552" y="74"/>
                      </a:lnTo>
                      <a:lnTo>
                        <a:pt x="552" y="74"/>
                      </a:lnTo>
                      <a:lnTo>
                        <a:pt x="554" y="76"/>
                      </a:lnTo>
                      <a:lnTo>
                        <a:pt x="554" y="78"/>
                      </a:lnTo>
                      <a:lnTo>
                        <a:pt x="550" y="80"/>
                      </a:lnTo>
                      <a:lnTo>
                        <a:pt x="550" y="8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8" name="Freeform 304"/>
                <p:cNvSpPr>
                  <a:spLocks/>
                </p:cNvSpPr>
                <p:nvPr userDrawn="1"/>
              </p:nvSpPr>
              <p:spPr bwMode="auto">
                <a:xfrm>
                  <a:off x="3840" y="230"/>
                  <a:ext cx="23" cy="3"/>
                </a:xfrm>
                <a:custGeom>
                  <a:avLst/>
                  <a:gdLst>
                    <a:gd name="T0" fmla="*/ 0 w 90"/>
                    <a:gd name="T1" fmla="*/ 6 h 10"/>
                    <a:gd name="T2" fmla="*/ 0 w 90"/>
                    <a:gd name="T3" fmla="*/ 6 h 10"/>
                    <a:gd name="T4" fmla="*/ 2 w 90"/>
                    <a:gd name="T5" fmla="*/ 4 h 10"/>
                    <a:gd name="T6" fmla="*/ 4 w 90"/>
                    <a:gd name="T7" fmla="*/ 2 h 10"/>
                    <a:gd name="T8" fmla="*/ 6 w 90"/>
                    <a:gd name="T9" fmla="*/ 2 h 10"/>
                    <a:gd name="T10" fmla="*/ 2 w 90"/>
                    <a:gd name="T11" fmla="*/ 2 h 10"/>
                    <a:gd name="T12" fmla="*/ 2 w 90"/>
                    <a:gd name="T13" fmla="*/ 2 h 10"/>
                    <a:gd name="T14" fmla="*/ 26 w 90"/>
                    <a:gd name="T15" fmla="*/ 0 h 10"/>
                    <a:gd name="T16" fmla="*/ 50 w 90"/>
                    <a:gd name="T17" fmla="*/ 2 h 10"/>
                    <a:gd name="T18" fmla="*/ 72 w 90"/>
                    <a:gd name="T19" fmla="*/ 4 h 10"/>
                    <a:gd name="T20" fmla="*/ 90 w 90"/>
                    <a:gd name="T21" fmla="*/ 10 h 10"/>
                    <a:gd name="T22" fmla="*/ 90 w 90"/>
                    <a:gd name="T23" fmla="*/ 10 h 10"/>
                    <a:gd name="T24" fmla="*/ 66 w 90"/>
                    <a:gd name="T25" fmla="*/ 10 h 10"/>
                    <a:gd name="T26" fmla="*/ 44 w 90"/>
                    <a:gd name="T27" fmla="*/ 10 h 10"/>
                    <a:gd name="T28" fmla="*/ 0 w 90"/>
                    <a:gd name="T29" fmla="*/ 6 h 10"/>
                    <a:gd name="T30" fmla="*/ 0 w 90"/>
                    <a:gd name="T31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0" h="10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2" y="4"/>
                      </a:lnTo>
                      <a:lnTo>
                        <a:pt x="4" y="2"/>
                      </a:lnTo>
                      <a:lnTo>
                        <a:pt x="6" y="2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26" y="0"/>
                      </a:lnTo>
                      <a:lnTo>
                        <a:pt x="50" y="2"/>
                      </a:lnTo>
                      <a:lnTo>
                        <a:pt x="72" y="4"/>
                      </a:lnTo>
                      <a:lnTo>
                        <a:pt x="90" y="10"/>
                      </a:lnTo>
                      <a:lnTo>
                        <a:pt x="90" y="10"/>
                      </a:lnTo>
                      <a:lnTo>
                        <a:pt x="66" y="10"/>
                      </a:lnTo>
                      <a:lnTo>
                        <a:pt x="44" y="10"/>
                      </a:lnTo>
                      <a:lnTo>
                        <a:pt x="0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9" name="Freeform 305"/>
                <p:cNvSpPr>
                  <a:spLocks/>
                </p:cNvSpPr>
                <p:nvPr userDrawn="1"/>
              </p:nvSpPr>
              <p:spPr bwMode="auto">
                <a:xfrm>
                  <a:off x="3729" y="229"/>
                  <a:ext cx="91" cy="27"/>
                </a:xfrm>
                <a:custGeom>
                  <a:avLst/>
                  <a:gdLst>
                    <a:gd name="T0" fmla="*/ 220 w 342"/>
                    <a:gd name="T1" fmla="*/ 56 h 104"/>
                    <a:gd name="T2" fmla="*/ 292 w 342"/>
                    <a:gd name="T3" fmla="*/ 48 h 104"/>
                    <a:gd name="T4" fmla="*/ 288 w 342"/>
                    <a:gd name="T5" fmla="*/ 52 h 104"/>
                    <a:gd name="T6" fmla="*/ 286 w 342"/>
                    <a:gd name="T7" fmla="*/ 54 h 104"/>
                    <a:gd name="T8" fmla="*/ 310 w 342"/>
                    <a:gd name="T9" fmla="*/ 50 h 104"/>
                    <a:gd name="T10" fmla="*/ 320 w 342"/>
                    <a:gd name="T11" fmla="*/ 52 h 104"/>
                    <a:gd name="T12" fmla="*/ 314 w 342"/>
                    <a:gd name="T13" fmla="*/ 56 h 104"/>
                    <a:gd name="T14" fmla="*/ 268 w 342"/>
                    <a:gd name="T15" fmla="*/ 60 h 104"/>
                    <a:gd name="T16" fmla="*/ 178 w 342"/>
                    <a:gd name="T17" fmla="*/ 72 h 104"/>
                    <a:gd name="T18" fmla="*/ 144 w 342"/>
                    <a:gd name="T19" fmla="*/ 84 h 104"/>
                    <a:gd name="T20" fmla="*/ 96 w 342"/>
                    <a:gd name="T21" fmla="*/ 102 h 104"/>
                    <a:gd name="T22" fmla="*/ 98 w 342"/>
                    <a:gd name="T23" fmla="*/ 94 h 104"/>
                    <a:gd name="T24" fmla="*/ 86 w 342"/>
                    <a:gd name="T25" fmla="*/ 96 h 104"/>
                    <a:gd name="T26" fmla="*/ 84 w 342"/>
                    <a:gd name="T27" fmla="*/ 92 h 104"/>
                    <a:gd name="T28" fmla="*/ 50 w 342"/>
                    <a:gd name="T29" fmla="*/ 104 h 104"/>
                    <a:gd name="T30" fmla="*/ 34 w 342"/>
                    <a:gd name="T31" fmla="*/ 98 h 104"/>
                    <a:gd name="T32" fmla="*/ 38 w 342"/>
                    <a:gd name="T33" fmla="*/ 90 h 104"/>
                    <a:gd name="T34" fmla="*/ 48 w 342"/>
                    <a:gd name="T35" fmla="*/ 88 h 104"/>
                    <a:gd name="T36" fmla="*/ 50 w 342"/>
                    <a:gd name="T37" fmla="*/ 84 h 104"/>
                    <a:gd name="T38" fmla="*/ 52 w 342"/>
                    <a:gd name="T39" fmla="*/ 82 h 104"/>
                    <a:gd name="T40" fmla="*/ 64 w 342"/>
                    <a:gd name="T41" fmla="*/ 80 h 104"/>
                    <a:gd name="T42" fmla="*/ 28 w 342"/>
                    <a:gd name="T43" fmla="*/ 76 h 104"/>
                    <a:gd name="T44" fmla="*/ 4 w 342"/>
                    <a:gd name="T45" fmla="*/ 66 h 104"/>
                    <a:gd name="T46" fmla="*/ 4 w 342"/>
                    <a:gd name="T47" fmla="*/ 56 h 104"/>
                    <a:gd name="T48" fmla="*/ 32 w 342"/>
                    <a:gd name="T49" fmla="*/ 52 h 104"/>
                    <a:gd name="T50" fmla="*/ 44 w 342"/>
                    <a:gd name="T51" fmla="*/ 48 h 104"/>
                    <a:gd name="T52" fmla="*/ 44 w 342"/>
                    <a:gd name="T53" fmla="*/ 42 h 104"/>
                    <a:gd name="T54" fmla="*/ 62 w 342"/>
                    <a:gd name="T55" fmla="*/ 34 h 104"/>
                    <a:gd name="T56" fmla="*/ 94 w 342"/>
                    <a:gd name="T57" fmla="*/ 34 h 104"/>
                    <a:gd name="T58" fmla="*/ 106 w 342"/>
                    <a:gd name="T59" fmla="*/ 40 h 104"/>
                    <a:gd name="T60" fmla="*/ 104 w 342"/>
                    <a:gd name="T61" fmla="*/ 54 h 104"/>
                    <a:gd name="T62" fmla="*/ 118 w 342"/>
                    <a:gd name="T63" fmla="*/ 50 h 104"/>
                    <a:gd name="T64" fmla="*/ 124 w 342"/>
                    <a:gd name="T65" fmla="*/ 38 h 104"/>
                    <a:gd name="T66" fmla="*/ 118 w 342"/>
                    <a:gd name="T67" fmla="*/ 36 h 104"/>
                    <a:gd name="T68" fmla="*/ 132 w 342"/>
                    <a:gd name="T69" fmla="*/ 26 h 104"/>
                    <a:gd name="T70" fmla="*/ 172 w 342"/>
                    <a:gd name="T71" fmla="*/ 30 h 104"/>
                    <a:gd name="T72" fmla="*/ 168 w 342"/>
                    <a:gd name="T73" fmla="*/ 28 h 104"/>
                    <a:gd name="T74" fmla="*/ 166 w 342"/>
                    <a:gd name="T75" fmla="*/ 22 h 104"/>
                    <a:gd name="T76" fmla="*/ 268 w 342"/>
                    <a:gd name="T77" fmla="*/ 24 h 104"/>
                    <a:gd name="T78" fmla="*/ 240 w 342"/>
                    <a:gd name="T79" fmla="*/ 18 h 104"/>
                    <a:gd name="T80" fmla="*/ 162 w 342"/>
                    <a:gd name="T81" fmla="*/ 12 h 104"/>
                    <a:gd name="T82" fmla="*/ 172 w 342"/>
                    <a:gd name="T83" fmla="*/ 4 h 104"/>
                    <a:gd name="T84" fmla="*/ 260 w 342"/>
                    <a:gd name="T85" fmla="*/ 0 h 104"/>
                    <a:gd name="T86" fmla="*/ 324 w 342"/>
                    <a:gd name="T87" fmla="*/ 2 h 104"/>
                    <a:gd name="T88" fmla="*/ 340 w 342"/>
                    <a:gd name="T89" fmla="*/ 10 h 104"/>
                    <a:gd name="T90" fmla="*/ 326 w 342"/>
                    <a:gd name="T91" fmla="*/ 14 h 104"/>
                    <a:gd name="T92" fmla="*/ 332 w 342"/>
                    <a:gd name="T93" fmla="*/ 16 h 104"/>
                    <a:gd name="T94" fmla="*/ 294 w 342"/>
                    <a:gd name="T95" fmla="*/ 26 h 104"/>
                    <a:gd name="T96" fmla="*/ 250 w 342"/>
                    <a:gd name="T97" fmla="*/ 32 h 104"/>
                    <a:gd name="T98" fmla="*/ 262 w 342"/>
                    <a:gd name="T99" fmla="*/ 34 h 104"/>
                    <a:gd name="T100" fmla="*/ 252 w 342"/>
                    <a:gd name="T101" fmla="*/ 42 h 104"/>
                    <a:gd name="T102" fmla="*/ 234 w 342"/>
                    <a:gd name="T103" fmla="*/ 42 h 104"/>
                    <a:gd name="T104" fmla="*/ 266 w 342"/>
                    <a:gd name="T105" fmla="*/ 42 h 104"/>
                    <a:gd name="T106" fmla="*/ 252 w 342"/>
                    <a:gd name="T107" fmla="*/ 48 h 104"/>
                    <a:gd name="T108" fmla="*/ 198 w 342"/>
                    <a:gd name="T109" fmla="*/ 58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42" h="104">
                      <a:moveTo>
                        <a:pt x="198" y="58"/>
                      </a:moveTo>
                      <a:lnTo>
                        <a:pt x="198" y="58"/>
                      </a:lnTo>
                      <a:lnTo>
                        <a:pt x="220" y="56"/>
                      </a:lnTo>
                      <a:lnTo>
                        <a:pt x="242" y="54"/>
                      </a:lnTo>
                      <a:lnTo>
                        <a:pt x="266" y="50"/>
                      </a:lnTo>
                      <a:lnTo>
                        <a:pt x="292" y="48"/>
                      </a:lnTo>
                      <a:lnTo>
                        <a:pt x="292" y="48"/>
                      </a:lnTo>
                      <a:lnTo>
                        <a:pt x="290" y="52"/>
                      </a:lnTo>
                      <a:lnTo>
                        <a:pt x="288" y="52"/>
                      </a:lnTo>
                      <a:lnTo>
                        <a:pt x="282" y="54"/>
                      </a:lnTo>
                      <a:lnTo>
                        <a:pt x="282" y="54"/>
                      </a:lnTo>
                      <a:lnTo>
                        <a:pt x="286" y="54"/>
                      </a:lnTo>
                      <a:lnTo>
                        <a:pt x="290" y="54"/>
                      </a:lnTo>
                      <a:lnTo>
                        <a:pt x="300" y="52"/>
                      </a:lnTo>
                      <a:lnTo>
                        <a:pt x="310" y="50"/>
                      </a:lnTo>
                      <a:lnTo>
                        <a:pt x="314" y="50"/>
                      </a:lnTo>
                      <a:lnTo>
                        <a:pt x="320" y="52"/>
                      </a:lnTo>
                      <a:lnTo>
                        <a:pt x="320" y="52"/>
                      </a:lnTo>
                      <a:lnTo>
                        <a:pt x="318" y="54"/>
                      </a:lnTo>
                      <a:lnTo>
                        <a:pt x="316" y="54"/>
                      </a:lnTo>
                      <a:lnTo>
                        <a:pt x="314" y="56"/>
                      </a:lnTo>
                      <a:lnTo>
                        <a:pt x="312" y="58"/>
                      </a:lnTo>
                      <a:lnTo>
                        <a:pt x="312" y="58"/>
                      </a:lnTo>
                      <a:lnTo>
                        <a:pt x="268" y="60"/>
                      </a:lnTo>
                      <a:lnTo>
                        <a:pt x="222" y="66"/>
                      </a:lnTo>
                      <a:lnTo>
                        <a:pt x="198" y="68"/>
                      </a:lnTo>
                      <a:lnTo>
                        <a:pt x="178" y="72"/>
                      </a:lnTo>
                      <a:lnTo>
                        <a:pt x="160" y="78"/>
                      </a:lnTo>
                      <a:lnTo>
                        <a:pt x="144" y="84"/>
                      </a:lnTo>
                      <a:lnTo>
                        <a:pt x="144" y="84"/>
                      </a:lnTo>
                      <a:lnTo>
                        <a:pt x="120" y="96"/>
                      </a:lnTo>
                      <a:lnTo>
                        <a:pt x="108" y="100"/>
                      </a:lnTo>
                      <a:lnTo>
                        <a:pt x="96" y="102"/>
                      </a:lnTo>
                      <a:lnTo>
                        <a:pt x="96" y="102"/>
                      </a:lnTo>
                      <a:lnTo>
                        <a:pt x="96" y="98"/>
                      </a:lnTo>
                      <a:lnTo>
                        <a:pt x="98" y="94"/>
                      </a:lnTo>
                      <a:lnTo>
                        <a:pt x="98" y="94"/>
                      </a:lnTo>
                      <a:lnTo>
                        <a:pt x="92" y="94"/>
                      </a:lnTo>
                      <a:lnTo>
                        <a:pt x="86" y="96"/>
                      </a:lnTo>
                      <a:lnTo>
                        <a:pt x="84" y="96"/>
                      </a:lnTo>
                      <a:lnTo>
                        <a:pt x="84" y="92"/>
                      </a:lnTo>
                      <a:lnTo>
                        <a:pt x="84" y="92"/>
                      </a:lnTo>
                      <a:lnTo>
                        <a:pt x="74" y="98"/>
                      </a:lnTo>
                      <a:lnTo>
                        <a:pt x="62" y="102"/>
                      </a:lnTo>
                      <a:lnTo>
                        <a:pt x="50" y="104"/>
                      </a:lnTo>
                      <a:lnTo>
                        <a:pt x="36" y="102"/>
                      </a:lnTo>
                      <a:lnTo>
                        <a:pt x="36" y="102"/>
                      </a:lnTo>
                      <a:lnTo>
                        <a:pt x="34" y="98"/>
                      </a:lnTo>
                      <a:lnTo>
                        <a:pt x="36" y="96"/>
                      </a:lnTo>
                      <a:lnTo>
                        <a:pt x="38" y="94"/>
                      </a:lnTo>
                      <a:lnTo>
                        <a:pt x="38" y="90"/>
                      </a:lnTo>
                      <a:lnTo>
                        <a:pt x="38" y="90"/>
                      </a:lnTo>
                      <a:lnTo>
                        <a:pt x="46" y="88"/>
                      </a:lnTo>
                      <a:lnTo>
                        <a:pt x="48" y="88"/>
                      </a:lnTo>
                      <a:lnTo>
                        <a:pt x="54" y="86"/>
                      </a:lnTo>
                      <a:lnTo>
                        <a:pt x="54" y="86"/>
                      </a:lnTo>
                      <a:lnTo>
                        <a:pt x="50" y="84"/>
                      </a:lnTo>
                      <a:lnTo>
                        <a:pt x="48" y="84"/>
                      </a:lnTo>
                      <a:lnTo>
                        <a:pt x="48" y="84"/>
                      </a:lnTo>
                      <a:lnTo>
                        <a:pt x="52" y="82"/>
                      </a:lnTo>
                      <a:lnTo>
                        <a:pt x="56" y="82"/>
                      </a:lnTo>
                      <a:lnTo>
                        <a:pt x="60" y="82"/>
                      </a:lnTo>
                      <a:lnTo>
                        <a:pt x="64" y="80"/>
                      </a:lnTo>
                      <a:lnTo>
                        <a:pt x="64" y="80"/>
                      </a:lnTo>
                      <a:lnTo>
                        <a:pt x="46" y="78"/>
                      </a:lnTo>
                      <a:lnTo>
                        <a:pt x="28" y="76"/>
                      </a:lnTo>
                      <a:lnTo>
                        <a:pt x="18" y="74"/>
                      </a:lnTo>
                      <a:lnTo>
                        <a:pt x="10" y="70"/>
                      </a:lnTo>
                      <a:lnTo>
                        <a:pt x="4" y="66"/>
                      </a:lnTo>
                      <a:lnTo>
                        <a:pt x="0" y="60"/>
                      </a:lnTo>
                      <a:lnTo>
                        <a:pt x="0" y="60"/>
                      </a:lnTo>
                      <a:lnTo>
                        <a:pt x="4" y="56"/>
                      </a:lnTo>
                      <a:lnTo>
                        <a:pt x="8" y="54"/>
                      </a:lnTo>
                      <a:lnTo>
                        <a:pt x="20" y="52"/>
                      </a:lnTo>
                      <a:lnTo>
                        <a:pt x="32" y="52"/>
                      </a:lnTo>
                      <a:lnTo>
                        <a:pt x="38" y="50"/>
                      </a:lnTo>
                      <a:lnTo>
                        <a:pt x="44" y="48"/>
                      </a:lnTo>
                      <a:lnTo>
                        <a:pt x="44" y="48"/>
                      </a:lnTo>
                      <a:lnTo>
                        <a:pt x="46" y="46"/>
                      </a:lnTo>
                      <a:lnTo>
                        <a:pt x="44" y="44"/>
                      </a:lnTo>
                      <a:lnTo>
                        <a:pt x="44" y="42"/>
                      </a:lnTo>
                      <a:lnTo>
                        <a:pt x="46" y="38"/>
                      </a:lnTo>
                      <a:lnTo>
                        <a:pt x="46" y="38"/>
                      </a:lnTo>
                      <a:lnTo>
                        <a:pt x="62" y="34"/>
                      </a:lnTo>
                      <a:lnTo>
                        <a:pt x="78" y="32"/>
                      </a:lnTo>
                      <a:lnTo>
                        <a:pt x="86" y="32"/>
                      </a:lnTo>
                      <a:lnTo>
                        <a:pt x="94" y="34"/>
                      </a:lnTo>
                      <a:lnTo>
                        <a:pt x="100" y="36"/>
                      </a:lnTo>
                      <a:lnTo>
                        <a:pt x="106" y="40"/>
                      </a:lnTo>
                      <a:lnTo>
                        <a:pt x="106" y="40"/>
                      </a:lnTo>
                      <a:lnTo>
                        <a:pt x="104" y="46"/>
                      </a:lnTo>
                      <a:lnTo>
                        <a:pt x="104" y="50"/>
                      </a:lnTo>
                      <a:lnTo>
                        <a:pt x="104" y="54"/>
                      </a:lnTo>
                      <a:lnTo>
                        <a:pt x="104" y="54"/>
                      </a:lnTo>
                      <a:lnTo>
                        <a:pt x="112" y="52"/>
                      </a:lnTo>
                      <a:lnTo>
                        <a:pt x="118" y="50"/>
                      </a:lnTo>
                      <a:lnTo>
                        <a:pt x="128" y="44"/>
                      </a:lnTo>
                      <a:lnTo>
                        <a:pt x="128" y="44"/>
                      </a:lnTo>
                      <a:lnTo>
                        <a:pt x="124" y="38"/>
                      </a:lnTo>
                      <a:lnTo>
                        <a:pt x="122" y="38"/>
                      </a:lnTo>
                      <a:lnTo>
                        <a:pt x="118" y="36"/>
                      </a:lnTo>
                      <a:lnTo>
                        <a:pt x="118" y="36"/>
                      </a:lnTo>
                      <a:lnTo>
                        <a:pt x="122" y="32"/>
                      </a:lnTo>
                      <a:lnTo>
                        <a:pt x="126" y="28"/>
                      </a:lnTo>
                      <a:lnTo>
                        <a:pt x="132" y="26"/>
                      </a:lnTo>
                      <a:lnTo>
                        <a:pt x="140" y="26"/>
                      </a:lnTo>
                      <a:lnTo>
                        <a:pt x="156" y="28"/>
                      </a:lnTo>
                      <a:lnTo>
                        <a:pt x="172" y="30"/>
                      </a:lnTo>
                      <a:lnTo>
                        <a:pt x="172" y="30"/>
                      </a:lnTo>
                      <a:lnTo>
                        <a:pt x="170" y="28"/>
                      </a:lnTo>
                      <a:lnTo>
                        <a:pt x="168" y="28"/>
                      </a:lnTo>
                      <a:lnTo>
                        <a:pt x="166" y="26"/>
                      </a:lnTo>
                      <a:lnTo>
                        <a:pt x="166" y="22"/>
                      </a:lnTo>
                      <a:lnTo>
                        <a:pt x="166" y="22"/>
                      </a:lnTo>
                      <a:lnTo>
                        <a:pt x="216" y="20"/>
                      </a:lnTo>
                      <a:lnTo>
                        <a:pt x="242" y="22"/>
                      </a:lnTo>
                      <a:lnTo>
                        <a:pt x="268" y="24"/>
                      </a:lnTo>
                      <a:lnTo>
                        <a:pt x="268" y="24"/>
                      </a:lnTo>
                      <a:lnTo>
                        <a:pt x="256" y="20"/>
                      </a:lnTo>
                      <a:lnTo>
                        <a:pt x="240" y="18"/>
                      </a:lnTo>
                      <a:lnTo>
                        <a:pt x="208" y="16"/>
                      </a:lnTo>
                      <a:lnTo>
                        <a:pt x="176" y="14"/>
                      </a:lnTo>
                      <a:lnTo>
                        <a:pt x="162" y="12"/>
                      </a:lnTo>
                      <a:lnTo>
                        <a:pt x="148" y="10"/>
                      </a:lnTo>
                      <a:lnTo>
                        <a:pt x="148" y="10"/>
                      </a:lnTo>
                      <a:lnTo>
                        <a:pt x="172" y="4"/>
                      </a:lnTo>
                      <a:lnTo>
                        <a:pt x="200" y="0"/>
                      </a:lnTo>
                      <a:lnTo>
                        <a:pt x="230" y="0"/>
                      </a:lnTo>
                      <a:lnTo>
                        <a:pt x="260" y="0"/>
                      </a:lnTo>
                      <a:lnTo>
                        <a:pt x="260" y="0"/>
                      </a:lnTo>
                      <a:lnTo>
                        <a:pt x="306" y="0"/>
                      </a:lnTo>
                      <a:lnTo>
                        <a:pt x="324" y="2"/>
                      </a:lnTo>
                      <a:lnTo>
                        <a:pt x="342" y="6"/>
                      </a:lnTo>
                      <a:lnTo>
                        <a:pt x="342" y="6"/>
                      </a:lnTo>
                      <a:lnTo>
                        <a:pt x="340" y="10"/>
                      </a:lnTo>
                      <a:lnTo>
                        <a:pt x="336" y="12"/>
                      </a:lnTo>
                      <a:lnTo>
                        <a:pt x="330" y="12"/>
                      </a:lnTo>
                      <a:lnTo>
                        <a:pt x="326" y="14"/>
                      </a:lnTo>
                      <a:lnTo>
                        <a:pt x="326" y="14"/>
                      </a:lnTo>
                      <a:lnTo>
                        <a:pt x="328" y="14"/>
                      </a:lnTo>
                      <a:lnTo>
                        <a:pt x="332" y="16"/>
                      </a:lnTo>
                      <a:lnTo>
                        <a:pt x="332" y="16"/>
                      </a:lnTo>
                      <a:lnTo>
                        <a:pt x="312" y="22"/>
                      </a:lnTo>
                      <a:lnTo>
                        <a:pt x="294" y="26"/>
                      </a:lnTo>
                      <a:lnTo>
                        <a:pt x="274" y="30"/>
                      </a:lnTo>
                      <a:lnTo>
                        <a:pt x="250" y="32"/>
                      </a:lnTo>
                      <a:lnTo>
                        <a:pt x="250" y="32"/>
                      </a:lnTo>
                      <a:lnTo>
                        <a:pt x="252" y="34"/>
                      </a:lnTo>
                      <a:lnTo>
                        <a:pt x="256" y="34"/>
                      </a:lnTo>
                      <a:lnTo>
                        <a:pt x="262" y="34"/>
                      </a:lnTo>
                      <a:lnTo>
                        <a:pt x="262" y="34"/>
                      </a:lnTo>
                      <a:lnTo>
                        <a:pt x="258" y="40"/>
                      </a:lnTo>
                      <a:lnTo>
                        <a:pt x="252" y="42"/>
                      </a:lnTo>
                      <a:lnTo>
                        <a:pt x="242" y="42"/>
                      </a:lnTo>
                      <a:lnTo>
                        <a:pt x="234" y="42"/>
                      </a:lnTo>
                      <a:lnTo>
                        <a:pt x="234" y="42"/>
                      </a:lnTo>
                      <a:lnTo>
                        <a:pt x="240" y="46"/>
                      </a:lnTo>
                      <a:lnTo>
                        <a:pt x="250" y="46"/>
                      </a:lnTo>
                      <a:lnTo>
                        <a:pt x="266" y="42"/>
                      </a:lnTo>
                      <a:lnTo>
                        <a:pt x="266" y="42"/>
                      </a:lnTo>
                      <a:lnTo>
                        <a:pt x="260" y="46"/>
                      </a:lnTo>
                      <a:lnTo>
                        <a:pt x="252" y="48"/>
                      </a:lnTo>
                      <a:lnTo>
                        <a:pt x="234" y="52"/>
                      </a:lnTo>
                      <a:lnTo>
                        <a:pt x="216" y="54"/>
                      </a:lnTo>
                      <a:lnTo>
                        <a:pt x="198" y="58"/>
                      </a:lnTo>
                      <a:lnTo>
                        <a:pt x="198" y="58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0" name="Freeform 306"/>
                <p:cNvSpPr>
                  <a:spLocks/>
                </p:cNvSpPr>
                <p:nvPr userDrawn="1"/>
              </p:nvSpPr>
              <p:spPr bwMode="auto">
                <a:xfrm>
                  <a:off x="3820" y="233"/>
                  <a:ext cx="36" cy="8"/>
                </a:xfrm>
                <a:custGeom>
                  <a:avLst/>
                  <a:gdLst>
                    <a:gd name="T0" fmla="*/ 118 w 138"/>
                    <a:gd name="T1" fmla="*/ 4 h 30"/>
                    <a:gd name="T2" fmla="*/ 118 w 138"/>
                    <a:gd name="T3" fmla="*/ 4 h 30"/>
                    <a:gd name="T4" fmla="*/ 106 w 138"/>
                    <a:gd name="T5" fmla="*/ 8 h 30"/>
                    <a:gd name="T6" fmla="*/ 94 w 138"/>
                    <a:gd name="T7" fmla="*/ 10 h 30"/>
                    <a:gd name="T8" fmla="*/ 82 w 138"/>
                    <a:gd name="T9" fmla="*/ 12 h 30"/>
                    <a:gd name="T10" fmla="*/ 70 w 138"/>
                    <a:gd name="T11" fmla="*/ 16 h 30"/>
                    <a:gd name="T12" fmla="*/ 70 w 138"/>
                    <a:gd name="T13" fmla="*/ 16 h 30"/>
                    <a:gd name="T14" fmla="*/ 86 w 138"/>
                    <a:gd name="T15" fmla="*/ 16 h 30"/>
                    <a:gd name="T16" fmla="*/ 102 w 138"/>
                    <a:gd name="T17" fmla="*/ 14 h 30"/>
                    <a:gd name="T18" fmla="*/ 120 w 138"/>
                    <a:gd name="T19" fmla="*/ 12 h 30"/>
                    <a:gd name="T20" fmla="*/ 138 w 138"/>
                    <a:gd name="T21" fmla="*/ 10 h 30"/>
                    <a:gd name="T22" fmla="*/ 138 w 138"/>
                    <a:gd name="T23" fmla="*/ 10 h 30"/>
                    <a:gd name="T24" fmla="*/ 134 w 138"/>
                    <a:gd name="T25" fmla="*/ 14 h 30"/>
                    <a:gd name="T26" fmla="*/ 130 w 138"/>
                    <a:gd name="T27" fmla="*/ 14 h 30"/>
                    <a:gd name="T28" fmla="*/ 120 w 138"/>
                    <a:gd name="T29" fmla="*/ 16 h 30"/>
                    <a:gd name="T30" fmla="*/ 108 w 138"/>
                    <a:gd name="T31" fmla="*/ 16 h 30"/>
                    <a:gd name="T32" fmla="*/ 98 w 138"/>
                    <a:gd name="T33" fmla="*/ 18 h 30"/>
                    <a:gd name="T34" fmla="*/ 98 w 138"/>
                    <a:gd name="T35" fmla="*/ 18 h 30"/>
                    <a:gd name="T36" fmla="*/ 102 w 138"/>
                    <a:gd name="T37" fmla="*/ 20 h 30"/>
                    <a:gd name="T38" fmla="*/ 104 w 138"/>
                    <a:gd name="T39" fmla="*/ 20 h 30"/>
                    <a:gd name="T40" fmla="*/ 104 w 138"/>
                    <a:gd name="T41" fmla="*/ 20 h 30"/>
                    <a:gd name="T42" fmla="*/ 76 w 138"/>
                    <a:gd name="T43" fmla="*/ 28 h 30"/>
                    <a:gd name="T44" fmla="*/ 62 w 138"/>
                    <a:gd name="T45" fmla="*/ 30 h 30"/>
                    <a:gd name="T46" fmla="*/ 48 w 138"/>
                    <a:gd name="T47" fmla="*/ 28 h 30"/>
                    <a:gd name="T48" fmla="*/ 48 w 138"/>
                    <a:gd name="T49" fmla="*/ 28 h 30"/>
                    <a:gd name="T50" fmla="*/ 44 w 138"/>
                    <a:gd name="T51" fmla="*/ 26 h 30"/>
                    <a:gd name="T52" fmla="*/ 42 w 138"/>
                    <a:gd name="T53" fmla="*/ 24 h 30"/>
                    <a:gd name="T54" fmla="*/ 40 w 138"/>
                    <a:gd name="T55" fmla="*/ 22 h 30"/>
                    <a:gd name="T56" fmla="*/ 38 w 138"/>
                    <a:gd name="T57" fmla="*/ 20 h 30"/>
                    <a:gd name="T58" fmla="*/ 38 w 138"/>
                    <a:gd name="T59" fmla="*/ 20 h 30"/>
                    <a:gd name="T60" fmla="*/ 28 w 138"/>
                    <a:gd name="T61" fmla="*/ 18 h 30"/>
                    <a:gd name="T62" fmla="*/ 20 w 138"/>
                    <a:gd name="T63" fmla="*/ 18 h 30"/>
                    <a:gd name="T64" fmla="*/ 10 w 138"/>
                    <a:gd name="T65" fmla="*/ 18 h 30"/>
                    <a:gd name="T66" fmla="*/ 0 w 138"/>
                    <a:gd name="T67" fmla="*/ 16 h 30"/>
                    <a:gd name="T68" fmla="*/ 0 w 138"/>
                    <a:gd name="T69" fmla="*/ 16 h 30"/>
                    <a:gd name="T70" fmla="*/ 6 w 138"/>
                    <a:gd name="T71" fmla="*/ 12 h 30"/>
                    <a:gd name="T72" fmla="*/ 10 w 138"/>
                    <a:gd name="T73" fmla="*/ 10 h 30"/>
                    <a:gd name="T74" fmla="*/ 16 w 138"/>
                    <a:gd name="T75" fmla="*/ 10 h 30"/>
                    <a:gd name="T76" fmla="*/ 22 w 138"/>
                    <a:gd name="T77" fmla="*/ 12 h 30"/>
                    <a:gd name="T78" fmla="*/ 36 w 138"/>
                    <a:gd name="T79" fmla="*/ 14 h 30"/>
                    <a:gd name="T80" fmla="*/ 48 w 138"/>
                    <a:gd name="T81" fmla="*/ 16 h 30"/>
                    <a:gd name="T82" fmla="*/ 48 w 138"/>
                    <a:gd name="T83" fmla="*/ 16 h 30"/>
                    <a:gd name="T84" fmla="*/ 40 w 138"/>
                    <a:gd name="T85" fmla="*/ 12 h 30"/>
                    <a:gd name="T86" fmla="*/ 36 w 138"/>
                    <a:gd name="T87" fmla="*/ 10 h 30"/>
                    <a:gd name="T88" fmla="*/ 32 w 138"/>
                    <a:gd name="T89" fmla="*/ 8 h 30"/>
                    <a:gd name="T90" fmla="*/ 32 w 138"/>
                    <a:gd name="T91" fmla="*/ 8 h 30"/>
                    <a:gd name="T92" fmla="*/ 40 w 138"/>
                    <a:gd name="T93" fmla="*/ 4 h 30"/>
                    <a:gd name="T94" fmla="*/ 50 w 138"/>
                    <a:gd name="T95" fmla="*/ 2 h 30"/>
                    <a:gd name="T96" fmla="*/ 62 w 138"/>
                    <a:gd name="T97" fmla="*/ 0 h 30"/>
                    <a:gd name="T98" fmla="*/ 74 w 138"/>
                    <a:gd name="T99" fmla="*/ 0 h 30"/>
                    <a:gd name="T100" fmla="*/ 98 w 138"/>
                    <a:gd name="T101" fmla="*/ 2 h 30"/>
                    <a:gd name="T102" fmla="*/ 118 w 138"/>
                    <a:gd name="T103" fmla="*/ 4 h 30"/>
                    <a:gd name="T104" fmla="*/ 118 w 138"/>
                    <a:gd name="T105" fmla="*/ 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8" h="30">
                      <a:moveTo>
                        <a:pt x="118" y="4"/>
                      </a:moveTo>
                      <a:lnTo>
                        <a:pt x="118" y="4"/>
                      </a:lnTo>
                      <a:lnTo>
                        <a:pt x="106" y="8"/>
                      </a:lnTo>
                      <a:lnTo>
                        <a:pt x="94" y="10"/>
                      </a:lnTo>
                      <a:lnTo>
                        <a:pt x="82" y="12"/>
                      </a:lnTo>
                      <a:lnTo>
                        <a:pt x="70" y="16"/>
                      </a:lnTo>
                      <a:lnTo>
                        <a:pt x="70" y="16"/>
                      </a:lnTo>
                      <a:lnTo>
                        <a:pt x="86" y="16"/>
                      </a:lnTo>
                      <a:lnTo>
                        <a:pt x="102" y="14"/>
                      </a:lnTo>
                      <a:lnTo>
                        <a:pt x="120" y="12"/>
                      </a:lnTo>
                      <a:lnTo>
                        <a:pt x="138" y="10"/>
                      </a:lnTo>
                      <a:lnTo>
                        <a:pt x="138" y="10"/>
                      </a:lnTo>
                      <a:lnTo>
                        <a:pt x="134" y="14"/>
                      </a:lnTo>
                      <a:lnTo>
                        <a:pt x="130" y="14"/>
                      </a:lnTo>
                      <a:lnTo>
                        <a:pt x="120" y="16"/>
                      </a:lnTo>
                      <a:lnTo>
                        <a:pt x="108" y="16"/>
                      </a:lnTo>
                      <a:lnTo>
                        <a:pt x="98" y="18"/>
                      </a:lnTo>
                      <a:lnTo>
                        <a:pt x="98" y="18"/>
                      </a:lnTo>
                      <a:lnTo>
                        <a:pt x="102" y="20"/>
                      </a:lnTo>
                      <a:lnTo>
                        <a:pt x="104" y="20"/>
                      </a:lnTo>
                      <a:lnTo>
                        <a:pt x="104" y="20"/>
                      </a:lnTo>
                      <a:lnTo>
                        <a:pt x="76" y="28"/>
                      </a:lnTo>
                      <a:lnTo>
                        <a:pt x="62" y="30"/>
                      </a:lnTo>
                      <a:lnTo>
                        <a:pt x="48" y="28"/>
                      </a:lnTo>
                      <a:lnTo>
                        <a:pt x="48" y="28"/>
                      </a:lnTo>
                      <a:lnTo>
                        <a:pt x="44" y="26"/>
                      </a:lnTo>
                      <a:lnTo>
                        <a:pt x="42" y="24"/>
                      </a:lnTo>
                      <a:lnTo>
                        <a:pt x="40" y="22"/>
                      </a:lnTo>
                      <a:lnTo>
                        <a:pt x="38" y="20"/>
                      </a:lnTo>
                      <a:lnTo>
                        <a:pt x="38" y="20"/>
                      </a:lnTo>
                      <a:lnTo>
                        <a:pt x="28" y="18"/>
                      </a:lnTo>
                      <a:lnTo>
                        <a:pt x="20" y="18"/>
                      </a:lnTo>
                      <a:lnTo>
                        <a:pt x="10" y="18"/>
                      </a:lnTo>
                      <a:lnTo>
                        <a:pt x="0" y="16"/>
                      </a:lnTo>
                      <a:lnTo>
                        <a:pt x="0" y="16"/>
                      </a:lnTo>
                      <a:lnTo>
                        <a:pt x="6" y="12"/>
                      </a:lnTo>
                      <a:lnTo>
                        <a:pt x="10" y="10"/>
                      </a:lnTo>
                      <a:lnTo>
                        <a:pt x="16" y="10"/>
                      </a:lnTo>
                      <a:lnTo>
                        <a:pt x="22" y="12"/>
                      </a:lnTo>
                      <a:lnTo>
                        <a:pt x="36" y="14"/>
                      </a:lnTo>
                      <a:lnTo>
                        <a:pt x="48" y="16"/>
                      </a:lnTo>
                      <a:lnTo>
                        <a:pt x="48" y="16"/>
                      </a:lnTo>
                      <a:lnTo>
                        <a:pt x="40" y="12"/>
                      </a:lnTo>
                      <a:lnTo>
                        <a:pt x="36" y="10"/>
                      </a:lnTo>
                      <a:lnTo>
                        <a:pt x="32" y="8"/>
                      </a:lnTo>
                      <a:lnTo>
                        <a:pt x="32" y="8"/>
                      </a:lnTo>
                      <a:lnTo>
                        <a:pt x="40" y="4"/>
                      </a:lnTo>
                      <a:lnTo>
                        <a:pt x="50" y="2"/>
                      </a:lnTo>
                      <a:lnTo>
                        <a:pt x="62" y="0"/>
                      </a:lnTo>
                      <a:lnTo>
                        <a:pt x="74" y="0"/>
                      </a:lnTo>
                      <a:lnTo>
                        <a:pt x="98" y="2"/>
                      </a:lnTo>
                      <a:lnTo>
                        <a:pt x="118" y="4"/>
                      </a:lnTo>
                      <a:lnTo>
                        <a:pt x="118" y="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1" name="Freeform 307"/>
                <p:cNvSpPr>
                  <a:spLocks/>
                </p:cNvSpPr>
                <p:nvPr userDrawn="1"/>
              </p:nvSpPr>
              <p:spPr bwMode="auto">
                <a:xfrm>
                  <a:off x="3781" y="246"/>
                  <a:ext cx="43" cy="8"/>
                </a:xfrm>
                <a:custGeom>
                  <a:avLst/>
                  <a:gdLst>
                    <a:gd name="T0" fmla="*/ 162 w 162"/>
                    <a:gd name="T1" fmla="*/ 4 h 32"/>
                    <a:gd name="T2" fmla="*/ 162 w 162"/>
                    <a:gd name="T3" fmla="*/ 4 h 32"/>
                    <a:gd name="T4" fmla="*/ 150 w 162"/>
                    <a:gd name="T5" fmla="*/ 10 h 32"/>
                    <a:gd name="T6" fmla="*/ 136 w 162"/>
                    <a:gd name="T7" fmla="*/ 12 h 32"/>
                    <a:gd name="T8" fmla="*/ 120 w 162"/>
                    <a:gd name="T9" fmla="*/ 14 h 32"/>
                    <a:gd name="T10" fmla="*/ 102 w 162"/>
                    <a:gd name="T11" fmla="*/ 14 h 32"/>
                    <a:gd name="T12" fmla="*/ 102 w 162"/>
                    <a:gd name="T13" fmla="*/ 14 h 32"/>
                    <a:gd name="T14" fmla="*/ 102 w 162"/>
                    <a:gd name="T15" fmla="*/ 18 h 32"/>
                    <a:gd name="T16" fmla="*/ 104 w 162"/>
                    <a:gd name="T17" fmla="*/ 18 h 32"/>
                    <a:gd name="T18" fmla="*/ 110 w 162"/>
                    <a:gd name="T19" fmla="*/ 18 h 32"/>
                    <a:gd name="T20" fmla="*/ 110 w 162"/>
                    <a:gd name="T21" fmla="*/ 18 h 32"/>
                    <a:gd name="T22" fmla="*/ 84 w 162"/>
                    <a:gd name="T23" fmla="*/ 24 h 32"/>
                    <a:gd name="T24" fmla="*/ 58 w 162"/>
                    <a:gd name="T25" fmla="*/ 28 h 32"/>
                    <a:gd name="T26" fmla="*/ 30 w 162"/>
                    <a:gd name="T27" fmla="*/ 32 h 32"/>
                    <a:gd name="T28" fmla="*/ 0 w 162"/>
                    <a:gd name="T29" fmla="*/ 32 h 32"/>
                    <a:gd name="T30" fmla="*/ 0 w 162"/>
                    <a:gd name="T31" fmla="*/ 32 h 32"/>
                    <a:gd name="T32" fmla="*/ 20 w 162"/>
                    <a:gd name="T33" fmla="*/ 24 h 32"/>
                    <a:gd name="T34" fmla="*/ 42 w 162"/>
                    <a:gd name="T35" fmla="*/ 14 h 32"/>
                    <a:gd name="T36" fmla="*/ 64 w 162"/>
                    <a:gd name="T37" fmla="*/ 6 h 32"/>
                    <a:gd name="T38" fmla="*/ 78 w 162"/>
                    <a:gd name="T39" fmla="*/ 4 h 32"/>
                    <a:gd name="T40" fmla="*/ 92 w 162"/>
                    <a:gd name="T41" fmla="*/ 4 h 32"/>
                    <a:gd name="T42" fmla="*/ 92 w 162"/>
                    <a:gd name="T43" fmla="*/ 4 h 32"/>
                    <a:gd name="T44" fmla="*/ 88 w 162"/>
                    <a:gd name="T45" fmla="*/ 6 h 32"/>
                    <a:gd name="T46" fmla="*/ 84 w 162"/>
                    <a:gd name="T47" fmla="*/ 6 h 32"/>
                    <a:gd name="T48" fmla="*/ 80 w 162"/>
                    <a:gd name="T49" fmla="*/ 6 h 32"/>
                    <a:gd name="T50" fmla="*/ 78 w 162"/>
                    <a:gd name="T51" fmla="*/ 8 h 32"/>
                    <a:gd name="T52" fmla="*/ 78 w 162"/>
                    <a:gd name="T53" fmla="*/ 8 h 32"/>
                    <a:gd name="T54" fmla="*/ 88 w 162"/>
                    <a:gd name="T55" fmla="*/ 8 h 32"/>
                    <a:gd name="T56" fmla="*/ 100 w 162"/>
                    <a:gd name="T57" fmla="*/ 6 h 32"/>
                    <a:gd name="T58" fmla="*/ 120 w 162"/>
                    <a:gd name="T59" fmla="*/ 2 h 32"/>
                    <a:gd name="T60" fmla="*/ 132 w 162"/>
                    <a:gd name="T61" fmla="*/ 2 h 32"/>
                    <a:gd name="T62" fmla="*/ 142 w 162"/>
                    <a:gd name="T63" fmla="*/ 0 h 32"/>
                    <a:gd name="T64" fmla="*/ 152 w 162"/>
                    <a:gd name="T65" fmla="*/ 2 h 32"/>
                    <a:gd name="T66" fmla="*/ 162 w 162"/>
                    <a:gd name="T67" fmla="*/ 4 h 32"/>
                    <a:gd name="T68" fmla="*/ 162 w 162"/>
                    <a:gd name="T69" fmla="*/ 4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62" h="32">
                      <a:moveTo>
                        <a:pt x="162" y="4"/>
                      </a:moveTo>
                      <a:lnTo>
                        <a:pt x="162" y="4"/>
                      </a:lnTo>
                      <a:lnTo>
                        <a:pt x="150" y="10"/>
                      </a:lnTo>
                      <a:lnTo>
                        <a:pt x="136" y="12"/>
                      </a:lnTo>
                      <a:lnTo>
                        <a:pt x="120" y="14"/>
                      </a:lnTo>
                      <a:lnTo>
                        <a:pt x="102" y="14"/>
                      </a:lnTo>
                      <a:lnTo>
                        <a:pt x="102" y="14"/>
                      </a:lnTo>
                      <a:lnTo>
                        <a:pt x="102" y="18"/>
                      </a:lnTo>
                      <a:lnTo>
                        <a:pt x="104" y="18"/>
                      </a:lnTo>
                      <a:lnTo>
                        <a:pt x="110" y="18"/>
                      </a:lnTo>
                      <a:lnTo>
                        <a:pt x="110" y="18"/>
                      </a:lnTo>
                      <a:lnTo>
                        <a:pt x="84" y="24"/>
                      </a:lnTo>
                      <a:lnTo>
                        <a:pt x="58" y="28"/>
                      </a:lnTo>
                      <a:lnTo>
                        <a:pt x="30" y="32"/>
                      </a:lnTo>
                      <a:lnTo>
                        <a:pt x="0" y="32"/>
                      </a:lnTo>
                      <a:lnTo>
                        <a:pt x="0" y="32"/>
                      </a:lnTo>
                      <a:lnTo>
                        <a:pt x="20" y="24"/>
                      </a:lnTo>
                      <a:lnTo>
                        <a:pt x="42" y="14"/>
                      </a:lnTo>
                      <a:lnTo>
                        <a:pt x="64" y="6"/>
                      </a:lnTo>
                      <a:lnTo>
                        <a:pt x="78" y="4"/>
                      </a:lnTo>
                      <a:lnTo>
                        <a:pt x="92" y="4"/>
                      </a:lnTo>
                      <a:lnTo>
                        <a:pt x="92" y="4"/>
                      </a:lnTo>
                      <a:lnTo>
                        <a:pt x="88" y="6"/>
                      </a:lnTo>
                      <a:lnTo>
                        <a:pt x="84" y="6"/>
                      </a:lnTo>
                      <a:lnTo>
                        <a:pt x="80" y="6"/>
                      </a:lnTo>
                      <a:lnTo>
                        <a:pt x="78" y="8"/>
                      </a:lnTo>
                      <a:lnTo>
                        <a:pt x="78" y="8"/>
                      </a:lnTo>
                      <a:lnTo>
                        <a:pt x="88" y="8"/>
                      </a:lnTo>
                      <a:lnTo>
                        <a:pt x="100" y="6"/>
                      </a:lnTo>
                      <a:lnTo>
                        <a:pt x="120" y="2"/>
                      </a:lnTo>
                      <a:lnTo>
                        <a:pt x="132" y="2"/>
                      </a:lnTo>
                      <a:lnTo>
                        <a:pt x="142" y="0"/>
                      </a:lnTo>
                      <a:lnTo>
                        <a:pt x="152" y="2"/>
                      </a:lnTo>
                      <a:lnTo>
                        <a:pt x="162" y="4"/>
                      </a:lnTo>
                      <a:lnTo>
                        <a:pt x="162" y="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2" name="Freeform 308"/>
                <p:cNvSpPr>
                  <a:spLocks/>
                </p:cNvSpPr>
                <p:nvPr userDrawn="1"/>
              </p:nvSpPr>
              <p:spPr bwMode="auto">
                <a:xfrm>
                  <a:off x="4090" y="413"/>
                  <a:ext cx="5" cy="5"/>
                </a:xfrm>
                <a:custGeom>
                  <a:avLst/>
                  <a:gdLst>
                    <a:gd name="T0" fmla="*/ 0 w 20"/>
                    <a:gd name="T1" fmla="*/ 0 h 20"/>
                    <a:gd name="T2" fmla="*/ 0 w 20"/>
                    <a:gd name="T3" fmla="*/ 0 h 20"/>
                    <a:gd name="T4" fmla="*/ 8 w 20"/>
                    <a:gd name="T5" fmla="*/ 4 h 20"/>
                    <a:gd name="T6" fmla="*/ 14 w 20"/>
                    <a:gd name="T7" fmla="*/ 10 h 20"/>
                    <a:gd name="T8" fmla="*/ 14 w 20"/>
                    <a:gd name="T9" fmla="*/ 10 h 20"/>
                    <a:gd name="T10" fmla="*/ 12 w 20"/>
                    <a:gd name="T11" fmla="*/ 12 h 20"/>
                    <a:gd name="T12" fmla="*/ 10 w 20"/>
                    <a:gd name="T13" fmla="*/ 12 h 20"/>
                    <a:gd name="T14" fmla="*/ 10 w 20"/>
                    <a:gd name="T15" fmla="*/ 12 h 20"/>
                    <a:gd name="T16" fmla="*/ 12 w 20"/>
                    <a:gd name="T17" fmla="*/ 16 h 20"/>
                    <a:gd name="T18" fmla="*/ 14 w 20"/>
                    <a:gd name="T19" fmla="*/ 16 h 20"/>
                    <a:gd name="T20" fmla="*/ 18 w 20"/>
                    <a:gd name="T21" fmla="*/ 14 h 20"/>
                    <a:gd name="T22" fmla="*/ 20 w 20"/>
                    <a:gd name="T23" fmla="*/ 16 h 20"/>
                    <a:gd name="T24" fmla="*/ 20 w 20"/>
                    <a:gd name="T25" fmla="*/ 16 h 20"/>
                    <a:gd name="T26" fmla="*/ 18 w 20"/>
                    <a:gd name="T27" fmla="*/ 18 h 20"/>
                    <a:gd name="T28" fmla="*/ 16 w 20"/>
                    <a:gd name="T29" fmla="*/ 20 h 20"/>
                    <a:gd name="T30" fmla="*/ 12 w 20"/>
                    <a:gd name="T31" fmla="*/ 18 h 20"/>
                    <a:gd name="T32" fmla="*/ 6 w 20"/>
                    <a:gd name="T33" fmla="*/ 14 h 20"/>
                    <a:gd name="T34" fmla="*/ 4 w 20"/>
                    <a:gd name="T35" fmla="*/ 14 h 20"/>
                    <a:gd name="T36" fmla="*/ 2 w 20"/>
                    <a:gd name="T37" fmla="*/ 14 h 20"/>
                    <a:gd name="T38" fmla="*/ 2 w 20"/>
                    <a:gd name="T39" fmla="*/ 14 h 20"/>
                    <a:gd name="T40" fmla="*/ 0 w 20"/>
                    <a:gd name="T41" fmla="*/ 12 h 20"/>
                    <a:gd name="T42" fmla="*/ 0 w 20"/>
                    <a:gd name="T43" fmla="*/ 8 h 20"/>
                    <a:gd name="T44" fmla="*/ 0 w 20"/>
                    <a:gd name="T45" fmla="*/ 0 h 20"/>
                    <a:gd name="T46" fmla="*/ 0 w 20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2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" y="4"/>
                      </a:lnTo>
                      <a:lnTo>
                        <a:pt x="14" y="10"/>
                      </a:lnTo>
                      <a:lnTo>
                        <a:pt x="14" y="10"/>
                      </a:lnTo>
                      <a:lnTo>
                        <a:pt x="12" y="12"/>
                      </a:lnTo>
                      <a:lnTo>
                        <a:pt x="10" y="12"/>
                      </a:lnTo>
                      <a:lnTo>
                        <a:pt x="10" y="12"/>
                      </a:lnTo>
                      <a:lnTo>
                        <a:pt x="12" y="16"/>
                      </a:lnTo>
                      <a:lnTo>
                        <a:pt x="14" y="16"/>
                      </a:lnTo>
                      <a:lnTo>
                        <a:pt x="18" y="14"/>
                      </a:lnTo>
                      <a:lnTo>
                        <a:pt x="20" y="16"/>
                      </a:lnTo>
                      <a:lnTo>
                        <a:pt x="20" y="16"/>
                      </a:lnTo>
                      <a:lnTo>
                        <a:pt x="18" y="18"/>
                      </a:lnTo>
                      <a:lnTo>
                        <a:pt x="16" y="20"/>
                      </a:lnTo>
                      <a:lnTo>
                        <a:pt x="12" y="18"/>
                      </a:lnTo>
                      <a:lnTo>
                        <a:pt x="6" y="14"/>
                      </a:lnTo>
                      <a:lnTo>
                        <a:pt x="4" y="14"/>
                      </a:lnTo>
                      <a:lnTo>
                        <a:pt x="2" y="14"/>
                      </a:lnTo>
                      <a:lnTo>
                        <a:pt x="2" y="14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" name="Freeform 309"/>
                <p:cNvSpPr>
                  <a:spLocks/>
                </p:cNvSpPr>
                <p:nvPr userDrawn="1"/>
              </p:nvSpPr>
              <p:spPr bwMode="auto">
                <a:xfrm>
                  <a:off x="3092" y="668"/>
                  <a:ext cx="31" cy="83"/>
                </a:xfrm>
                <a:custGeom>
                  <a:avLst/>
                  <a:gdLst>
                    <a:gd name="T0" fmla="*/ 48 w 118"/>
                    <a:gd name="T1" fmla="*/ 180 h 314"/>
                    <a:gd name="T2" fmla="*/ 48 w 118"/>
                    <a:gd name="T3" fmla="*/ 180 h 314"/>
                    <a:gd name="T4" fmla="*/ 36 w 118"/>
                    <a:gd name="T5" fmla="*/ 212 h 314"/>
                    <a:gd name="T6" fmla="*/ 24 w 118"/>
                    <a:gd name="T7" fmla="*/ 246 h 314"/>
                    <a:gd name="T8" fmla="*/ 12 w 118"/>
                    <a:gd name="T9" fmla="*/ 278 h 314"/>
                    <a:gd name="T10" fmla="*/ 0 w 118"/>
                    <a:gd name="T11" fmla="*/ 314 h 314"/>
                    <a:gd name="T12" fmla="*/ 0 w 118"/>
                    <a:gd name="T13" fmla="*/ 314 h 314"/>
                    <a:gd name="T14" fmla="*/ 22 w 118"/>
                    <a:gd name="T15" fmla="*/ 232 h 314"/>
                    <a:gd name="T16" fmla="*/ 50 w 118"/>
                    <a:gd name="T17" fmla="*/ 150 h 314"/>
                    <a:gd name="T18" fmla="*/ 50 w 118"/>
                    <a:gd name="T19" fmla="*/ 150 h 314"/>
                    <a:gd name="T20" fmla="*/ 64 w 118"/>
                    <a:gd name="T21" fmla="*/ 110 h 314"/>
                    <a:gd name="T22" fmla="*/ 80 w 118"/>
                    <a:gd name="T23" fmla="*/ 72 h 314"/>
                    <a:gd name="T24" fmla="*/ 98 w 118"/>
                    <a:gd name="T25" fmla="*/ 34 h 314"/>
                    <a:gd name="T26" fmla="*/ 116 w 118"/>
                    <a:gd name="T27" fmla="*/ 0 h 314"/>
                    <a:gd name="T28" fmla="*/ 116 w 118"/>
                    <a:gd name="T29" fmla="*/ 0 h 314"/>
                    <a:gd name="T30" fmla="*/ 118 w 118"/>
                    <a:gd name="T31" fmla="*/ 16 h 314"/>
                    <a:gd name="T32" fmla="*/ 116 w 118"/>
                    <a:gd name="T33" fmla="*/ 30 h 314"/>
                    <a:gd name="T34" fmla="*/ 114 w 118"/>
                    <a:gd name="T35" fmla="*/ 46 h 314"/>
                    <a:gd name="T36" fmla="*/ 108 w 118"/>
                    <a:gd name="T37" fmla="*/ 60 h 314"/>
                    <a:gd name="T38" fmla="*/ 96 w 118"/>
                    <a:gd name="T39" fmla="*/ 88 h 314"/>
                    <a:gd name="T40" fmla="*/ 86 w 118"/>
                    <a:gd name="T41" fmla="*/ 112 h 314"/>
                    <a:gd name="T42" fmla="*/ 86 w 118"/>
                    <a:gd name="T43" fmla="*/ 112 h 314"/>
                    <a:gd name="T44" fmla="*/ 84 w 118"/>
                    <a:gd name="T45" fmla="*/ 110 h 314"/>
                    <a:gd name="T46" fmla="*/ 84 w 118"/>
                    <a:gd name="T47" fmla="*/ 110 h 314"/>
                    <a:gd name="T48" fmla="*/ 86 w 118"/>
                    <a:gd name="T49" fmla="*/ 108 h 314"/>
                    <a:gd name="T50" fmla="*/ 86 w 118"/>
                    <a:gd name="T51" fmla="*/ 108 h 314"/>
                    <a:gd name="T52" fmla="*/ 80 w 118"/>
                    <a:gd name="T53" fmla="*/ 114 h 314"/>
                    <a:gd name="T54" fmla="*/ 76 w 118"/>
                    <a:gd name="T55" fmla="*/ 122 h 314"/>
                    <a:gd name="T56" fmla="*/ 66 w 118"/>
                    <a:gd name="T57" fmla="*/ 142 h 314"/>
                    <a:gd name="T58" fmla="*/ 50 w 118"/>
                    <a:gd name="T59" fmla="*/ 184 h 314"/>
                    <a:gd name="T60" fmla="*/ 50 w 118"/>
                    <a:gd name="T61" fmla="*/ 184 h 314"/>
                    <a:gd name="T62" fmla="*/ 48 w 118"/>
                    <a:gd name="T63" fmla="*/ 184 h 314"/>
                    <a:gd name="T64" fmla="*/ 48 w 118"/>
                    <a:gd name="T65" fmla="*/ 180 h 314"/>
                    <a:gd name="T66" fmla="*/ 48 w 118"/>
                    <a:gd name="T67" fmla="*/ 180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18" h="314">
                      <a:moveTo>
                        <a:pt x="48" y="180"/>
                      </a:moveTo>
                      <a:lnTo>
                        <a:pt x="48" y="180"/>
                      </a:lnTo>
                      <a:lnTo>
                        <a:pt x="36" y="212"/>
                      </a:lnTo>
                      <a:lnTo>
                        <a:pt x="24" y="246"/>
                      </a:lnTo>
                      <a:lnTo>
                        <a:pt x="12" y="278"/>
                      </a:lnTo>
                      <a:lnTo>
                        <a:pt x="0" y="314"/>
                      </a:lnTo>
                      <a:lnTo>
                        <a:pt x="0" y="314"/>
                      </a:lnTo>
                      <a:lnTo>
                        <a:pt x="22" y="232"/>
                      </a:lnTo>
                      <a:lnTo>
                        <a:pt x="50" y="150"/>
                      </a:lnTo>
                      <a:lnTo>
                        <a:pt x="50" y="150"/>
                      </a:lnTo>
                      <a:lnTo>
                        <a:pt x="64" y="110"/>
                      </a:lnTo>
                      <a:lnTo>
                        <a:pt x="80" y="72"/>
                      </a:lnTo>
                      <a:lnTo>
                        <a:pt x="98" y="34"/>
                      </a:lnTo>
                      <a:lnTo>
                        <a:pt x="116" y="0"/>
                      </a:lnTo>
                      <a:lnTo>
                        <a:pt x="116" y="0"/>
                      </a:lnTo>
                      <a:lnTo>
                        <a:pt x="118" y="16"/>
                      </a:lnTo>
                      <a:lnTo>
                        <a:pt x="116" y="30"/>
                      </a:lnTo>
                      <a:lnTo>
                        <a:pt x="114" y="46"/>
                      </a:lnTo>
                      <a:lnTo>
                        <a:pt x="108" y="60"/>
                      </a:lnTo>
                      <a:lnTo>
                        <a:pt x="96" y="88"/>
                      </a:lnTo>
                      <a:lnTo>
                        <a:pt x="86" y="112"/>
                      </a:lnTo>
                      <a:lnTo>
                        <a:pt x="86" y="112"/>
                      </a:lnTo>
                      <a:lnTo>
                        <a:pt x="84" y="110"/>
                      </a:lnTo>
                      <a:lnTo>
                        <a:pt x="84" y="110"/>
                      </a:lnTo>
                      <a:lnTo>
                        <a:pt x="86" y="108"/>
                      </a:lnTo>
                      <a:lnTo>
                        <a:pt x="86" y="108"/>
                      </a:lnTo>
                      <a:lnTo>
                        <a:pt x="80" y="114"/>
                      </a:lnTo>
                      <a:lnTo>
                        <a:pt x="76" y="122"/>
                      </a:lnTo>
                      <a:lnTo>
                        <a:pt x="66" y="142"/>
                      </a:lnTo>
                      <a:lnTo>
                        <a:pt x="50" y="184"/>
                      </a:lnTo>
                      <a:lnTo>
                        <a:pt x="50" y="184"/>
                      </a:lnTo>
                      <a:lnTo>
                        <a:pt x="48" y="184"/>
                      </a:lnTo>
                      <a:lnTo>
                        <a:pt x="48" y="180"/>
                      </a:lnTo>
                      <a:lnTo>
                        <a:pt x="48" y="18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26A8E"/>
                    </a:gs>
                    <a:gs pos="100000">
                      <a:srgbClr val="226A8E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34" name="Freeform 310"/>
              <p:cNvSpPr>
                <a:spLocks/>
              </p:cNvSpPr>
              <p:nvPr userDrawn="1"/>
            </p:nvSpPr>
            <p:spPr bwMode="auto">
              <a:xfrm>
                <a:off x="3079" y="181"/>
                <a:ext cx="1596" cy="1118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42999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hyperlink" Target="output.mpg" TargetMode="External"/><Relationship Id="rId4" Type="http://schemas.openxmlformats.org/officeDocument/2006/relationships/hyperlink" Target="android&#31471;&#28436;&#31034;.MOV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3429001"/>
            <a:ext cx="3886200" cy="1011239"/>
          </a:xfrm>
        </p:spPr>
        <p:txBody>
          <a:bodyPr/>
          <a:lstStyle/>
          <a:p>
            <a:pPr algn="ctr"/>
            <a:r>
              <a:rPr lang="zh-CN" altLang="en-US" sz="4000" b="1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“团聚”</a:t>
            </a:r>
            <a:r>
              <a:rPr lang="en-US" altLang="zh-CN" sz="4000" b="1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幼圆" panose="02010509060101010101" pitchFamily="49" charset="-122"/>
              </a:rPr>
              <a:t>PKU</a:t>
            </a:r>
            <a:endParaRPr lang="zh-CN" altLang="zh-CN" sz="4000" b="1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幼圆" panose="02010509060101010101" pitchFamily="49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软件工程第二小组</a:t>
            </a:r>
            <a:endParaRPr lang="zh-CN" altLang="zh-CN" b="1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8" name="Rectangle 86"/>
          <p:cNvSpPr>
            <a:spLocks noChangeArrowheads="1"/>
          </p:cNvSpPr>
          <p:nvPr/>
        </p:nvSpPr>
        <p:spPr bwMode="auto">
          <a:xfrm>
            <a:off x="1" y="3789364"/>
            <a:ext cx="1739900" cy="3068637"/>
          </a:xfrm>
          <a:prstGeom prst="rect">
            <a:avLst/>
          </a:prstGeom>
          <a:gradFill rotWithShape="1">
            <a:gsLst>
              <a:gs pos="0">
                <a:srgbClr val="A714E2">
                  <a:gamma/>
                  <a:shade val="0"/>
                  <a:invGamma/>
                  <a:alpha val="0"/>
                </a:srgbClr>
              </a:gs>
              <a:gs pos="100000">
                <a:srgbClr val="A714E2">
                  <a:alpha val="5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8277" name="Group 85"/>
          <p:cNvGrpSpPr>
            <a:grpSpLocks/>
          </p:cNvGrpSpPr>
          <p:nvPr/>
        </p:nvGrpSpPr>
        <p:grpSpPr bwMode="auto">
          <a:xfrm>
            <a:off x="-3175" y="-12699"/>
            <a:ext cx="1766888" cy="6870700"/>
            <a:chOff x="2336" y="-8"/>
            <a:chExt cx="1252" cy="4337"/>
          </a:xfrm>
        </p:grpSpPr>
        <p:sp>
          <p:nvSpPr>
            <p:cNvPr id="8267" name="Freeform 75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7E62A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268" name="Freeform 76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795C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269" name="Freeform 77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7656A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270" name="Freeform 78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71509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271" name="Freeform 79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6D4A9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272" name="Freeform 80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69449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273" name="Freeform 81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653E9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274" name="Freeform 82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61388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275" name="Freeform 83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5E328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276" name="Freeform 84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592C8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312739" y="173041"/>
            <a:ext cx="8520112" cy="592137"/>
            <a:chOff x="197" y="158"/>
            <a:chExt cx="5367" cy="373"/>
          </a:xfrm>
        </p:grpSpPr>
        <p:sp>
          <p:nvSpPr>
            <p:cNvPr id="8195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196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9"/>
                  </a:srgbClr>
                </a:gs>
                <a:gs pos="100000">
                  <a:srgbClr val="4DC3ED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197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2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8334" name="Group 142"/>
          <p:cNvGrpSpPr>
            <a:grpSpLocks/>
          </p:cNvGrpSpPr>
          <p:nvPr/>
        </p:nvGrpSpPr>
        <p:grpSpPr bwMode="auto">
          <a:xfrm>
            <a:off x="-3176" y="1604963"/>
            <a:ext cx="2152651" cy="2152651"/>
            <a:chOff x="1943" y="626"/>
            <a:chExt cx="1228" cy="1228"/>
          </a:xfrm>
        </p:grpSpPr>
        <p:sp>
          <p:nvSpPr>
            <p:cNvPr id="8335" name="Oval 14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2FA4D9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8336" name="Group 14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8337" name="Oval 14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1000"/>
                    </a:srgbClr>
                  </a:gs>
                  <a:gs pos="100000">
                    <a:srgbClr val="338EB7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8338" name="Oval 14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9"/>
                    </a:srgbClr>
                  </a:gs>
                  <a:gs pos="100000">
                    <a:srgbClr val="35C8EB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8339" name="Group 14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8340" name="Oval 14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8341" name="Freeform 149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grpSp>
        <p:nvGrpSpPr>
          <p:cNvPr id="8350" name="Group 158"/>
          <p:cNvGrpSpPr>
            <a:grpSpLocks/>
          </p:cNvGrpSpPr>
          <p:nvPr/>
        </p:nvGrpSpPr>
        <p:grpSpPr bwMode="auto">
          <a:xfrm>
            <a:off x="-442912" y="2795588"/>
            <a:ext cx="2152651" cy="2152651"/>
            <a:chOff x="1943" y="626"/>
            <a:chExt cx="1228" cy="1228"/>
          </a:xfrm>
        </p:grpSpPr>
        <p:sp>
          <p:nvSpPr>
            <p:cNvPr id="8351" name="Oval 159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2FA4D9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8352" name="Group 160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8353" name="Oval 161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1000"/>
                    </a:srgbClr>
                  </a:gs>
                  <a:gs pos="100000">
                    <a:srgbClr val="338EB7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8354" name="Oval 162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9"/>
                    </a:srgbClr>
                  </a:gs>
                  <a:gs pos="100000">
                    <a:srgbClr val="35C8EB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8355" name="Group 163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8356" name="Oval 164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8357" name="Freeform 165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grpSp>
        <p:nvGrpSpPr>
          <p:cNvPr id="8358" name="Group 166"/>
          <p:cNvGrpSpPr>
            <a:grpSpLocks/>
          </p:cNvGrpSpPr>
          <p:nvPr/>
        </p:nvGrpSpPr>
        <p:grpSpPr bwMode="auto">
          <a:xfrm>
            <a:off x="-3176" y="3986213"/>
            <a:ext cx="2152651" cy="2152651"/>
            <a:chOff x="1943" y="626"/>
            <a:chExt cx="1228" cy="1228"/>
          </a:xfrm>
        </p:grpSpPr>
        <p:sp>
          <p:nvSpPr>
            <p:cNvPr id="8359" name="Oval 167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2FA4D9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8360" name="Group 168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8361" name="Oval 169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1000"/>
                    </a:srgbClr>
                  </a:gs>
                  <a:gs pos="100000">
                    <a:srgbClr val="338EB7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8362" name="Oval 170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9"/>
                    </a:srgbClr>
                  </a:gs>
                  <a:gs pos="100000">
                    <a:srgbClr val="35C8EB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8363" name="Group 171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8364" name="Oval 172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8365" name="Freeform 173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sp>
        <p:nvSpPr>
          <p:cNvPr id="8260" name="Text Box 68"/>
          <p:cNvSpPr txBox="1">
            <a:spLocks noChangeArrowheads="1"/>
          </p:cNvSpPr>
          <p:nvPr/>
        </p:nvSpPr>
        <p:spPr bwMode="auto">
          <a:xfrm>
            <a:off x="574678" y="2211817"/>
            <a:ext cx="10398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rgbClr val="095B9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上期回顾</a:t>
            </a:r>
            <a:endParaRPr lang="en-GB" altLang="zh-CN" b="1" dirty="0">
              <a:solidFill>
                <a:srgbClr val="095B9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261" name="Text Box 69"/>
          <p:cNvSpPr txBox="1">
            <a:spLocks noChangeArrowheads="1"/>
          </p:cNvSpPr>
          <p:nvPr/>
        </p:nvSpPr>
        <p:spPr bwMode="auto">
          <a:xfrm>
            <a:off x="131763" y="3470347"/>
            <a:ext cx="10398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95B9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第一轮冲刺</a:t>
            </a:r>
            <a:endParaRPr lang="en-GB" altLang="zh-CN" sz="2000" b="1" dirty="0">
              <a:solidFill>
                <a:srgbClr val="095B9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262" name="Text Box 70"/>
          <p:cNvSpPr txBox="1">
            <a:spLocks noChangeArrowheads="1"/>
          </p:cNvSpPr>
          <p:nvPr/>
        </p:nvSpPr>
        <p:spPr bwMode="auto">
          <a:xfrm>
            <a:off x="574678" y="4667320"/>
            <a:ext cx="10398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95B9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设计与实现</a:t>
            </a:r>
            <a:endParaRPr lang="en-GB" altLang="zh-CN" sz="2000" b="1" dirty="0">
              <a:solidFill>
                <a:srgbClr val="095B9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8374" name="Group 182"/>
          <p:cNvGrpSpPr>
            <a:grpSpLocks/>
          </p:cNvGrpSpPr>
          <p:nvPr/>
        </p:nvGrpSpPr>
        <p:grpSpPr bwMode="auto">
          <a:xfrm>
            <a:off x="-442912" y="5176837"/>
            <a:ext cx="2152651" cy="2152651"/>
            <a:chOff x="1943" y="626"/>
            <a:chExt cx="1228" cy="1228"/>
          </a:xfrm>
        </p:grpSpPr>
        <p:sp>
          <p:nvSpPr>
            <p:cNvPr id="8375" name="Oval 18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780E78">
                    <a:alpha val="62000"/>
                  </a:srgbClr>
                </a:gs>
                <a:gs pos="100000">
                  <a:srgbClr val="780E78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8376" name="Group 18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8377" name="Oval 18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780E78">
                      <a:alpha val="61000"/>
                    </a:srgbClr>
                  </a:gs>
                  <a:gs pos="100000">
                    <a:srgbClr val="780E78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8378" name="Oval 18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AA17C7">
                      <a:alpha val="92999"/>
                    </a:srgbClr>
                  </a:gs>
                  <a:gs pos="100000">
                    <a:srgbClr val="AA17C7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8379" name="Group 18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8380" name="Oval 18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500B65"/>
                  </a:gs>
                  <a:gs pos="100000">
                    <a:srgbClr val="9F15C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8381" name="Freeform 189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sp>
        <p:nvSpPr>
          <p:cNvPr id="8263" name="Text Box 71"/>
          <p:cNvSpPr txBox="1">
            <a:spLocks noChangeArrowheads="1"/>
          </p:cNvSpPr>
          <p:nvPr/>
        </p:nvSpPr>
        <p:spPr bwMode="auto">
          <a:xfrm>
            <a:off x="131763" y="5802741"/>
            <a:ext cx="10398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项目管理</a:t>
            </a:r>
            <a:endParaRPr lang="en-GB" altLang="zh-CN" b="1" dirty="0">
              <a:solidFill>
                <a:schemeClr val="bg1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8" name="Picture 2" descr="http://sc.admin5.com/uploads/allimg/100727/1H4314W9-0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3E7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312" t="13964" r="6683" b="17840"/>
          <a:stretch/>
        </p:blipFill>
        <p:spPr bwMode="auto">
          <a:xfrm rot="20595264">
            <a:off x="-10518" y="344088"/>
            <a:ext cx="1442874" cy="192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52" name="Text Box 60"/>
          <p:cNvSpPr txBox="1">
            <a:spLocks noChangeArrowheads="1"/>
          </p:cNvSpPr>
          <p:nvPr/>
        </p:nvSpPr>
        <p:spPr bwMode="auto">
          <a:xfrm>
            <a:off x="131763" y="1014841"/>
            <a:ext cx="10398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5D007E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内容提要</a:t>
            </a:r>
            <a:endParaRPr lang="en-GB" altLang="zh-CN" b="1" dirty="0">
              <a:solidFill>
                <a:srgbClr val="5D007E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“团聚”</a:t>
            </a:r>
            <a:r>
              <a:rPr lang="en-US" altLang="zh-CN" b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ea typeface="幼圆" panose="02010509060101010101" pitchFamily="49" charset="-122"/>
              </a:rPr>
              <a:t>PKU</a:t>
            </a:r>
            <a:r>
              <a:rPr lang="en-US" altLang="zh-CN" b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b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项目管理</a:t>
            </a:r>
            <a:endParaRPr lang="en-GB" altLang="zh-CN" b="1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672" y="2717803"/>
            <a:ext cx="2265287" cy="40291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717802"/>
            <a:ext cx="2278232" cy="40291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717802"/>
            <a:ext cx="2278385" cy="40291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6" descr="C:\Users\Emery\Documents\Tencent Files\704898171\Image\C2C\NIY7Y4(54#UG]XB$(S{X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7" descr="C:\Users\Emery\Documents\Tencent Files\704898171\Image\C2C\NIY7Y4(54#UG]XB$(S{X4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8" descr="C:\Users\Emery\Documents\Tencent Files\704898171\Image\C2C\NIY7Y4(54#UG]XB$(S{X4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9" descr="C:\Users\Emery\Documents\Tencent Files\704898171\Image\C2C\NIY7Y4(54#UG]XB$(S{X4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C:\Users\Emery\Documents\Tencent Files\704898171\Image\C2C\NIY7Y4(54#UG]XB$(S{X4.png"/>
          <p:cNvSpPr>
            <a:spLocks noChangeAspect="1" noChangeArrowheads="1"/>
          </p:cNvSpPr>
          <p:nvPr/>
        </p:nvSpPr>
        <p:spPr bwMode="auto">
          <a:xfrm>
            <a:off x="609600" y="60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1" descr="C:\Users\Emery\Documents\Tencent Files\704898171\Image\C2C\NIY7Y4(54#UG]XB$(S{X4.png"/>
          <p:cNvSpPr>
            <a:spLocks noChangeAspect="1" noChangeArrowheads="1"/>
          </p:cNvSpPr>
          <p:nvPr/>
        </p:nvSpPr>
        <p:spPr bwMode="auto">
          <a:xfrm>
            <a:off x="762000" y="762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7" name="Picture 13" descr="E:\Emery\学习\大三下\软工\QQ图片2015053120571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05487"/>
            <a:ext cx="7011231" cy="17218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996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429001"/>
            <a:ext cx="3886200" cy="1011239"/>
          </a:xfrm>
        </p:spPr>
        <p:txBody>
          <a:bodyPr/>
          <a:lstStyle/>
          <a:p>
            <a:pPr algn="ctr"/>
            <a:r>
              <a:rPr lang="en-US" altLang="zh-CN" sz="2800" b="1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Thanks for listening!</a:t>
            </a:r>
            <a:endParaRPr lang="zh-CN" altLang="zh-CN" sz="2800" b="1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软件工程第二小组</a:t>
            </a:r>
            <a:endParaRPr lang="zh-CN" altLang="zh-CN" b="1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37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7" name="Rectangle 183"/>
          <p:cNvSpPr>
            <a:spLocks noChangeArrowheads="1"/>
          </p:cNvSpPr>
          <p:nvPr/>
        </p:nvSpPr>
        <p:spPr bwMode="auto">
          <a:xfrm>
            <a:off x="2051052" y="0"/>
            <a:ext cx="709295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336" name="Rectangle 72"/>
          <p:cNvSpPr>
            <a:spLocks noChangeArrowheads="1"/>
          </p:cNvSpPr>
          <p:nvPr/>
        </p:nvSpPr>
        <p:spPr bwMode="auto">
          <a:xfrm>
            <a:off x="1" y="3789364"/>
            <a:ext cx="1739900" cy="3068637"/>
          </a:xfrm>
          <a:prstGeom prst="rect">
            <a:avLst/>
          </a:prstGeom>
          <a:gradFill rotWithShape="1">
            <a:gsLst>
              <a:gs pos="0">
                <a:srgbClr val="229BE6">
                  <a:gamma/>
                  <a:shade val="0"/>
                  <a:invGamma/>
                  <a:alpha val="0"/>
                </a:srgbClr>
              </a:gs>
              <a:gs pos="100000">
                <a:srgbClr val="229BE6">
                  <a:alpha val="8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337" name="Rectangle 73"/>
          <p:cNvSpPr>
            <a:spLocks noChangeArrowheads="1"/>
          </p:cNvSpPr>
          <p:nvPr/>
        </p:nvSpPr>
        <p:spPr bwMode="auto">
          <a:xfrm>
            <a:off x="1" y="3789364"/>
            <a:ext cx="1739900" cy="3068637"/>
          </a:xfrm>
          <a:prstGeom prst="rect">
            <a:avLst/>
          </a:prstGeom>
          <a:gradFill rotWithShape="1">
            <a:gsLst>
              <a:gs pos="0">
                <a:srgbClr val="29CE1C">
                  <a:gamma/>
                  <a:shade val="0"/>
                  <a:invGamma/>
                  <a:alpha val="0"/>
                </a:srgbClr>
              </a:gs>
              <a:gs pos="100000">
                <a:srgbClr val="29CE1C">
                  <a:alpha val="60001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-3175" y="-12699"/>
            <a:ext cx="1766888" cy="6870700"/>
            <a:chOff x="2336" y="-8"/>
            <a:chExt cx="1252" cy="4337"/>
          </a:xfrm>
        </p:grpSpPr>
        <p:sp>
          <p:nvSpPr>
            <p:cNvPr id="11267" name="Freeform 3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18A5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199D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1A96C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1A8F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1888B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1A82A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187CA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15769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15719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276" name="Freeform 12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136B8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11277" name="Group 13"/>
          <p:cNvGrpSpPr>
            <a:grpSpLocks/>
          </p:cNvGrpSpPr>
          <p:nvPr/>
        </p:nvGrpSpPr>
        <p:grpSpPr bwMode="auto">
          <a:xfrm>
            <a:off x="-3175" y="-12699"/>
            <a:ext cx="1766888" cy="6870700"/>
            <a:chOff x="2336" y="-8"/>
            <a:chExt cx="1252" cy="4337"/>
          </a:xfrm>
        </p:grpSpPr>
        <p:sp>
          <p:nvSpPr>
            <p:cNvPr id="11278" name="Freeform 14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53B84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4FB14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48AC4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43A74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3CA24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369E4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2F994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285" name="Freeform 21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2A954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286" name="Freeform 22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21914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287" name="Freeform 23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1A8D4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11288" name="Group 24"/>
          <p:cNvGrpSpPr>
            <a:grpSpLocks/>
          </p:cNvGrpSpPr>
          <p:nvPr/>
        </p:nvGrpSpPr>
        <p:grpSpPr bwMode="auto">
          <a:xfrm rot="10800000">
            <a:off x="1720851" y="-171449"/>
            <a:ext cx="330200" cy="8253413"/>
            <a:chOff x="-1293" y="0"/>
            <a:chExt cx="1050" cy="4320"/>
          </a:xfrm>
        </p:grpSpPr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-1293" y="0"/>
              <a:ext cx="1050" cy="709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-1293" y="701"/>
              <a:ext cx="1050" cy="36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11291" name="Group 27"/>
          <p:cNvGrpSpPr>
            <a:grpSpLocks/>
          </p:cNvGrpSpPr>
          <p:nvPr/>
        </p:nvGrpSpPr>
        <p:grpSpPr bwMode="auto">
          <a:xfrm>
            <a:off x="3" y="-1111249"/>
            <a:ext cx="1763713" cy="8253413"/>
            <a:chOff x="-1293" y="0"/>
            <a:chExt cx="1050" cy="4320"/>
          </a:xfrm>
        </p:grpSpPr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-1293" y="0"/>
              <a:ext cx="1050" cy="709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-1293" y="701"/>
              <a:ext cx="1050" cy="36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11410" name="Group 146"/>
          <p:cNvGrpSpPr>
            <a:grpSpLocks/>
          </p:cNvGrpSpPr>
          <p:nvPr/>
        </p:nvGrpSpPr>
        <p:grpSpPr bwMode="auto">
          <a:xfrm>
            <a:off x="-3176" y="1604963"/>
            <a:ext cx="2152651" cy="2152651"/>
            <a:chOff x="1943" y="626"/>
            <a:chExt cx="1228" cy="1228"/>
          </a:xfrm>
        </p:grpSpPr>
        <p:sp>
          <p:nvSpPr>
            <p:cNvPr id="11411" name="Oval 147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2FA4D9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1412" name="Group 148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1413" name="Oval 149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1000"/>
                    </a:srgbClr>
                  </a:gs>
                  <a:gs pos="100000">
                    <a:srgbClr val="338EB7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1414" name="Oval 150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9"/>
                    </a:srgbClr>
                  </a:gs>
                  <a:gs pos="100000">
                    <a:srgbClr val="35C8EB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11415" name="Group 151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1416" name="Oval 152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1417" name="Freeform 153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grpSp>
        <p:nvGrpSpPr>
          <p:cNvPr id="11418" name="Group 154"/>
          <p:cNvGrpSpPr>
            <a:grpSpLocks/>
          </p:cNvGrpSpPr>
          <p:nvPr/>
        </p:nvGrpSpPr>
        <p:grpSpPr bwMode="auto">
          <a:xfrm>
            <a:off x="-442912" y="2795588"/>
            <a:ext cx="2152651" cy="2152651"/>
            <a:chOff x="1943" y="626"/>
            <a:chExt cx="1228" cy="1228"/>
          </a:xfrm>
        </p:grpSpPr>
        <p:sp>
          <p:nvSpPr>
            <p:cNvPr id="11419" name="Oval 155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2FA4D9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1420" name="Group 156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1421" name="Oval 157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1000"/>
                    </a:srgbClr>
                  </a:gs>
                  <a:gs pos="100000">
                    <a:srgbClr val="338EB7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1422" name="Oval 158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9"/>
                    </a:srgbClr>
                  </a:gs>
                  <a:gs pos="100000">
                    <a:srgbClr val="35C8EB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11423" name="Group 159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1424" name="Oval 160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1425" name="Freeform 161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grpSp>
        <p:nvGrpSpPr>
          <p:cNvPr id="11426" name="Group 162"/>
          <p:cNvGrpSpPr>
            <a:grpSpLocks/>
          </p:cNvGrpSpPr>
          <p:nvPr/>
        </p:nvGrpSpPr>
        <p:grpSpPr bwMode="auto">
          <a:xfrm>
            <a:off x="-3176" y="3986213"/>
            <a:ext cx="2152651" cy="2152651"/>
            <a:chOff x="1943" y="626"/>
            <a:chExt cx="1228" cy="1228"/>
          </a:xfrm>
        </p:grpSpPr>
        <p:sp>
          <p:nvSpPr>
            <p:cNvPr id="11427" name="Oval 16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2FA4D9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1428" name="Group 16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1429" name="Oval 16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1000"/>
                    </a:srgbClr>
                  </a:gs>
                  <a:gs pos="100000">
                    <a:srgbClr val="338EB7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1430" name="Oval 16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9"/>
                    </a:srgbClr>
                  </a:gs>
                  <a:gs pos="100000">
                    <a:srgbClr val="35C8EB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11431" name="Group 16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1432" name="Oval 16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1433" name="Freeform 169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grpSp>
        <p:nvGrpSpPr>
          <p:cNvPr id="11434" name="Group 170"/>
          <p:cNvGrpSpPr>
            <a:grpSpLocks/>
          </p:cNvGrpSpPr>
          <p:nvPr/>
        </p:nvGrpSpPr>
        <p:grpSpPr bwMode="auto">
          <a:xfrm>
            <a:off x="-442912" y="5176837"/>
            <a:ext cx="2152651" cy="2152651"/>
            <a:chOff x="1943" y="626"/>
            <a:chExt cx="1228" cy="1228"/>
          </a:xfrm>
        </p:grpSpPr>
        <p:sp>
          <p:nvSpPr>
            <p:cNvPr id="11435" name="Oval 171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2FA4D9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1436" name="Group 172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1437" name="Oval 173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1000"/>
                    </a:srgbClr>
                  </a:gs>
                  <a:gs pos="100000">
                    <a:srgbClr val="338EB7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1438" name="Oval 174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9"/>
                    </a:srgbClr>
                  </a:gs>
                  <a:gs pos="100000">
                    <a:srgbClr val="35C8EB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11439" name="Group 175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1440" name="Oval 176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1441" name="Freeform 177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grpSp>
        <p:nvGrpSpPr>
          <p:cNvPr id="11294" name="Group 30"/>
          <p:cNvGrpSpPr>
            <a:grpSpLocks/>
          </p:cNvGrpSpPr>
          <p:nvPr/>
        </p:nvGrpSpPr>
        <p:grpSpPr bwMode="auto">
          <a:xfrm>
            <a:off x="312739" y="173041"/>
            <a:ext cx="8520112" cy="592137"/>
            <a:chOff x="197" y="158"/>
            <a:chExt cx="5367" cy="373"/>
          </a:xfrm>
        </p:grpSpPr>
        <p:sp>
          <p:nvSpPr>
            <p:cNvPr id="11295" name="AutoShape 31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296" name="Freeform 32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9"/>
                  </a:srgbClr>
                </a:gs>
                <a:gs pos="100000">
                  <a:srgbClr val="4DC3ED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297" name="AutoShape 33"/>
            <p:cNvSpPr>
              <a:spLocks noChangeArrowheads="1"/>
            </p:cNvSpPr>
            <p:nvPr/>
          </p:nvSpPr>
          <p:spPr bwMode="auto">
            <a:xfrm>
              <a:off x="204" y="159"/>
              <a:ext cx="5352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11316" name="Text Box 52"/>
          <p:cNvSpPr txBox="1">
            <a:spLocks noChangeArrowheads="1"/>
          </p:cNvSpPr>
          <p:nvPr/>
        </p:nvSpPr>
        <p:spPr bwMode="auto">
          <a:xfrm>
            <a:off x="574678" y="2211817"/>
            <a:ext cx="10398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上期回顾</a:t>
            </a:r>
            <a:endParaRPr lang="en-GB" altLang="zh-CN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322" name="Text Box 58"/>
          <p:cNvSpPr txBox="1">
            <a:spLocks noChangeArrowheads="1"/>
          </p:cNvSpPr>
          <p:nvPr/>
        </p:nvSpPr>
        <p:spPr bwMode="auto">
          <a:xfrm>
            <a:off x="131763" y="3470347"/>
            <a:ext cx="10398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第一轮冲刺</a:t>
            </a:r>
            <a:endParaRPr lang="en-GB" altLang="zh-CN" sz="2000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328" name="Text Box 64"/>
          <p:cNvSpPr txBox="1">
            <a:spLocks noChangeArrowheads="1"/>
          </p:cNvSpPr>
          <p:nvPr/>
        </p:nvSpPr>
        <p:spPr bwMode="auto">
          <a:xfrm>
            <a:off x="574678" y="4667320"/>
            <a:ext cx="10398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设计与实现</a:t>
            </a:r>
            <a:endParaRPr lang="en-GB" altLang="zh-CN" sz="2000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334" name="Text Box 70"/>
          <p:cNvSpPr txBox="1">
            <a:spLocks noChangeArrowheads="1"/>
          </p:cNvSpPr>
          <p:nvPr/>
        </p:nvSpPr>
        <p:spPr bwMode="auto">
          <a:xfrm>
            <a:off x="131763" y="5802741"/>
            <a:ext cx="10398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项目管理</a:t>
            </a:r>
            <a:endParaRPr lang="en-GB" altLang="zh-CN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12" name="Picture 2" descr="http://pic5.nipic.com/20091223/3907664_141320742169_2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5" y="2924945"/>
            <a:ext cx="4907571" cy="3004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/>
          <p:cNvSpPr txBox="1"/>
          <p:nvPr/>
        </p:nvSpPr>
        <p:spPr>
          <a:xfrm>
            <a:off x="2594102" y="1414843"/>
            <a:ext cx="4426173" cy="14965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125000"/>
              </a:lnSpc>
            </a:pPr>
            <a:r>
              <a:rPr lang="zh-CN" altLang="en-US" sz="5400" b="1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“团聚”</a:t>
            </a:r>
            <a:r>
              <a:rPr lang="en-US" altLang="zh-CN" sz="5400" b="1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PKU</a:t>
            </a:r>
          </a:p>
          <a:p>
            <a:pPr algn="dist">
              <a:lnSpc>
                <a:spcPct val="125000"/>
              </a:lnSpc>
            </a:pPr>
            <a:r>
              <a:rPr lang="zh-CN" altLang="en-US" sz="1200" b="1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1900" b="1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一</a:t>
            </a:r>
            <a:r>
              <a:rPr lang="zh-CN" altLang="en-US" sz="1900" b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个社团</a:t>
            </a:r>
            <a:r>
              <a:rPr lang="zh-CN" altLang="en-US" sz="1900" b="1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信息的聚合平台 </a:t>
            </a:r>
            <a:endParaRPr lang="zh-CN" altLang="en-US" sz="1900" b="1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96" name="Picture 2" descr="http://sc.admin5.com/uploads/allimg/100727/1H4314W9-0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" t="13964" r="65329" b="17840"/>
          <a:stretch/>
        </p:blipFill>
        <p:spPr bwMode="auto">
          <a:xfrm rot="20660583">
            <a:off x="-106818" y="353704"/>
            <a:ext cx="1488548" cy="19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35" name="Text Box 71"/>
          <p:cNvSpPr txBox="1">
            <a:spLocks noChangeArrowheads="1"/>
          </p:cNvSpPr>
          <p:nvPr/>
        </p:nvSpPr>
        <p:spPr bwMode="auto">
          <a:xfrm>
            <a:off x="131763" y="1014841"/>
            <a:ext cx="10398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rgbClr val="004C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内容提要</a:t>
            </a:r>
            <a:endParaRPr lang="en-GB" altLang="zh-CN" b="1" dirty="0">
              <a:solidFill>
                <a:srgbClr val="004C0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298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“团聚”</a:t>
            </a:r>
            <a:r>
              <a:rPr lang="en-US" altLang="zh-CN" b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</a:rPr>
              <a:t>PKU</a:t>
            </a:r>
            <a:endParaRPr lang="en-GB" altLang="zh-CN" b="1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</a:endParaRPr>
          </a:p>
        </p:txBody>
      </p:sp>
      <p:pic>
        <p:nvPicPr>
          <p:cNvPr id="81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334042"/>
            <a:ext cx="936445" cy="1590902"/>
          </a:xfrm>
          <a:prstGeom prst="round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4.16667E-6 1.12338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15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2338 L -4.72222E-6 -4.07407E-6 " pathEditMode="relative" rAng="0" ptsTypes="AA">
                                      <p:cBhvr>
                                        <p:cTn id="15" dur="1500" spd="-1000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18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500"/>
                                        <p:tgtEl>
                                          <p:spTgt spid="11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95B9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113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95B9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13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95B9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113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95B9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300"/>
                            </p:stCondLst>
                            <p:childTnLst>
                              <p:par>
                                <p:cTn id="6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 tmFilter="0,0; .5, 1; 1, 1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65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47" grpId="0" animBg="1"/>
      <p:bldP spid="11336" grpId="0" animBg="1"/>
      <p:bldP spid="11337" grpId="0" animBg="1"/>
      <p:bldP spid="11316" grpId="0"/>
      <p:bldP spid="11316" grpId="1"/>
      <p:bldP spid="11322" grpId="0"/>
      <p:bldP spid="11322" grpId="1"/>
      <p:bldP spid="11328" grpId="0"/>
      <p:bldP spid="11328" grpId="1"/>
      <p:bldP spid="11334" grpId="0"/>
      <p:bldP spid="11334" grpId="1"/>
      <p:bldP spid="113" grpId="0"/>
      <p:bldP spid="11335" grpId="0"/>
      <p:bldP spid="112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9" name="Group 639"/>
          <p:cNvGrpSpPr>
            <a:grpSpLocks/>
          </p:cNvGrpSpPr>
          <p:nvPr/>
        </p:nvGrpSpPr>
        <p:grpSpPr bwMode="auto">
          <a:xfrm>
            <a:off x="-3175" y="-12699"/>
            <a:ext cx="1766888" cy="6870700"/>
            <a:chOff x="2336" y="-8"/>
            <a:chExt cx="1252" cy="4337"/>
          </a:xfrm>
        </p:grpSpPr>
        <p:sp>
          <p:nvSpPr>
            <p:cNvPr id="5749" name="Freeform 629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FEBD1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750" name="Freeform 630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FDB6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751" name="Freeform 631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FCAF2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752" name="Freeform 632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FBA92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753" name="Freeform 633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FAA22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754" name="Freeform 634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F99D2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755" name="Freeform 635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F8962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756" name="Freeform 636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F7902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757" name="Freeform 637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F68A2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758" name="Freeform 638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F584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5224" name="Rectangle 104"/>
          <p:cNvSpPr>
            <a:spLocks noChangeArrowheads="1"/>
          </p:cNvSpPr>
          <p:nvPr/>
        </p:nvSpPr>
        <p:spPr bwMode="auto">
          <a:xfrm>
            <a:off x="1" y="3789364"/>
            <a:ext cx="1739900" cy="3068637"/>
          </a:xfrm>
          <a:prstGeom prst="rect">
            <a:avLst/>
          </a:prstGeom>
          <a:gradFill rotWithShape="1">
            <a:gsLst>
              <a:gs pos="0">
                <a:srgbClr val="F18E2B">
                  <a:gamma/>
                  <a:shade val="0"/>
                  <a:invGamma/>
                  <a:alpha val="0"/>
                </a:srgbClr>
              </a:gs>
              <a:gs pos="100000">
                <a:srgbClr val="F18E2B">
                  <a:alpha val="5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5696" name="Group 576"/>
          <p:cNvGrpSpPr>
            <a:grpSpLocks/>
          </p:cNvGrpSpPr>
          <p:nvPr/>
        </p:nvGrpSpPr>
        <p:grpSpPr bwMode="auto">
          <a:xfrm>
            <a:off x="-442912" y="2795588"/>
            <a:ext cx="2152651" cy="2152651"/>
            <a:chOff x="1943" y="626"/>
            <a:chExt cx="1228" cy="1228"/>
          </a:xfrm>
        </p:grpSpPr>
        <p:sp>
          <p:nvSpPr>
            <p:cNvPr id="5697" name="Oval 577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2FA4D9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5698" name="Group 578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5699" name="Oval 579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1000"/>
                    </a:srgbClr>
                  </a:gs>
                  <a:gs pos="100000">
                    <a:srgbClr val="338EB7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700" name="Oval 580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9"/>
                    </a:srgbClr>
                  </a:gs>
                  <a:gs pos="100000">
                    <a:srgbClr val="35C8EB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5701" name="Group 581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5702" name="Oval 582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703" name="Freeform 583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grpSp>
        <p:nvGrpSpPr>
          <p:cNvPr id="5704" name="Group 584"/>
          <p:cNvGrpSpPr>
            <a:grpSpLocks/>
          </p:cNvGrpSpPr>
          <p:nvPr/>
        </p:nvGrpSpPr>
        <p:grpSpPr bwMode="auto">
          <a:xfrm>
            <a:off x="-3176" y="3986213"/>
            <a:ext cx="2152651" cy="2152651"/>
            <a:chOff x="1943" y="626"/>
            <a:chExt cx="1228" cy="1228"/>
          </a:xfrm>
        </p:grpSpPr>
        <p:sp>
          <p:nvSpPr>
            <p:cNvPr id="5705" name="Oval 585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2FA4D9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5706" name="Group 586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5707" name="Oval 587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1000"/>
                    </a:srgbClr>
                  </a:gs>
                  <a:gs pos="100000">
                    <a:srgbClr val="338EB7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708" name="Oval 588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9"/>
                    </a:srgbClr>
                  </a:gs>
                  <a:gs pos="100000">
                    <a:srgbClr val="35C8EB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5709" name="Group 589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5710" name="Oval 590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711" name="Freeform 591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grpSp>
        <p:nvGrpSpPr>
          <p:cNvPr id="5712" name="Group 592"/>
          <p:cNvGrpSpPr>
            <a:grpSpLocks/>
          </p:cNvGrpSpPr>
          <p:nvPr/>
        </p:nvGrpSpPr>
        <p:grpSpPr bwMode="auto">
          <a:xfrm>
            <a:off x="-442912" y="5176837"/>
            <a:ext cx="2152651" cy="2152651"/>
            <a:chOff x="1943" y="626"/>
            <a:chExt cx="1228" cy="1228"/>
          </a:xfrm>
        </p:grpSpPr>
        <p:sp>
          <p:nvSpPr>
            <p:cNvPr id="5713" name="Oval 59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2FA4D9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5714" name="Group 59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5715" name="Oval 59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1000"/>
                    </a:srgbClr>
                  </a:gs>
                  <a:gs pos="100000">
                    <a:srgbClr val="338EB7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716" name="Oval 59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9"/>
                    </a:srgbClr>
                  </a:gs>
                  <a:gs pos="100000">
                    <a:srgbClr val="35C8EB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5717" name="Group 59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5718" name="Oval 59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719" name="Freeform 599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12739" y="173041"/>
            <a:ext cx="8520112" cy="592137"/>
            <a:chOff x="197" y="158"/>
            <a:chExt cx="5367" cy="373"/>
          </a:xfrm>
        </p:grpSpPr>
        <p:sp>
          <p:nvSpPr>
            <p:cNvPr id="5123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124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9"/>
                  </a:srgbClr>
                </a:gs>
                <a:gs pos="100000">
                  <a:srgbClr val="4DC3ED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125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2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5189" name="Text Box 69"/>
          <p:cNvSpPr txBox="1">
            <a:spLocks noChangeArrowheads="1"/>
          </p:cNvSpPr>
          <p:nvPr/>
        </p:nvSpPr>
        <p:spPr bwMode="auto">
          <a:xfrm>
            <a:off x="131763" y="3470347"/>
            <a:ext cx="10398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95B9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第一轮冲刺</a:t>
            </a:r>
            <a:endParaRPr lang="en-GB" altLang="zh-CN" sz="2000" b="1" dirty="0">
              <a:solidFill>
                <a:srgbClr val="095B9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190" name="Text Box 70"/>
          <p:cNvSpPr txBox="1">
            <a:spLocks noChangeArrowheads="1"/>
          </p:cNvSpPr>
          <p:nvPr/>
        </p:nvSpPr>
        <p:spPr bwMode="auto">
          <a:xfrm>
            <a:off x="574678" y="4667320"/>
            <a:ext cx="10398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95B9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设计与实现</a:t>
            </a:r>
            <a:endParaRPr lang="en-GB" altLang="zh-CN" sz="2000" b="1" dirty="0">
              <a:solidFill>
                <a:srgbClr val="095B9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191" name="Text Box 71"/>
          <p:cNvSpPr txBox="1">
            <a:spLocks noChangeArrowheads="1"/>
          </p:cNvSpPr>
          <p:nvPr/>
        </p:nvSpPr>
        <p:spPr bwMode="auto">
          <a:xfrm>
            <a:off x="131763" y="5802741"/>
            <a:ext cx="10398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rgbClr val="095B9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项目管理</a:t>
            </a:r>
            <a:endParaRPr lang="en-GB" altLang="zh-CN" b="1" dirty="0">
              <a:solidFill>
                <a:srgbClr val="095B9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5672" name="Group 552"/>
          <p:cNvGrpSpPr>
            <a:grpSpLocks/>
          </p:cNvGrpSpPr>
          <p:nvPr/>
        </p:nvGrpSpPr>
        <p:grpSpPr bwMode="auto">
          <a:xfrm>
            <a:off x="-3176" y="1604963"/>
            <a:ext cx="2152651" cy="2152651"/>
            <a:chOff x="1943" y="626"/>
            <a:chExt cx="1228" cy="1228"/>
          </a:xfrm>
        </p:grpSpPr>
        <p:sp>
          <p:nvSpPr>
            <p:cNvPr id="5673" name="Oval 55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BC8116">
                    <a:alpha val="62000"/>
                  </a:srgbClr>
                </a:gs>
                <a:gs pos="100000">
                  <a:srgbClr val="BC8116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5674" name="Group 55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5675" name="Oval 55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BC8116">
                      <a:alpha val="61000"/>
                    </a:srgbClr>
                  </a:gs>
                  <a:gs pos="100000">
                    <a:srgbClr val="BC811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676" name="Oval 55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F08820">
                      <a:alpha val="92999"/>
                    </a:srgbClr>
                  </a:gs>
                  <a:gs pos="100000">
                    <a:srgbClr val="F08820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5677" name="Group 55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5678" name="Oval 55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BC8116"/>
                  </a:gs>
                  <a:gs pos="100000">
                    <a:srgbClr val="F0882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679" name="Freeform 559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sp>
        <p:nvSpPr>
          <p:cNvPr id="5188" name="Text Box 68"/>
          <p:cNvSpPr txBox="1">
            <a:spLocks noChangeArrowheads="1"/>
          </p:cNvSpPr>
          <p:nvPr/>
        </p:nvSpPr>
        <p:spPr bwMode="auto">
          <a:xfrm>
            <a:off x="574678" y="2211817"/>
            <a:ext cx="10398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上期回顾</a:t>
            </a:r>
            <a:endParaRPr lang="en-GB" altLang="zh-CN" b="1" dirty="0">
              <a:solidFill>
                <a:schemeClr val="bg1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AutoShape 6" descr="http://img1.imgtn.bdimg.com/it/u=1525233930,2974085081&amp;fm=21&amp;gp=0.jp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8" descr="http://img1.imgtn.bdimg.com/it/u=1525233930,2974085081&amp;fm=21&amp;gp=0.jpg"/>
          <p:cNvSpPr>
            <a:spLocks noChangeAspect="1" noChangeArrowheads="1"/>
          </p:cNvSpPr>
          <p:nvPr/>
        </p:nvSpPr>
        <p:spPr bwMode="auto">
          <a:xfrm>
            <a:off x="307975" y="79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10" descr="http://img1.imgtn.bdimg.com/it/u=1525233930,2974085081&amp;fm=21&amp;gp=0.jpg"/>
          <p:cNvSpPr>
            <a:spLocks noChangeAspect="1" noChangeArrowheads="1"/>
          </p:cNvSpPr>
          <p:nvPr/>
        </p:nvSpPr>
        <p:spPr bwMode="auto">
          <a:xfrm>
            <a:off x="460375" y="1603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2" descr="http://img1.imgtn.bdimg.com/it/u=1525233930,2974085081&amp;fm=21&amp;gp=0.jpg"/>
          <p:cNvSpPr>
            <a:spLocks noChangeAspect="1" noChangeArrowheads="1"/>
          </p:cNvSpPr>
          <p:nvPr/>
        </p:nvSpPr>
        <p:spPr bwMode="auto">
          <a:xfrm>
            <a:off x="612775" y="3127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14" descr="http://img1.imgtn.bdimg.com/it/u=1525233930,2974085081&amp;fm=21&amp;gp=0.jpg"/>
          <p:cNvSpPr>
            <a:spLocks noChangeAspect="1" noChangeArrowheads="1"/>
          </p:cNvSpPr>
          <p:nvPr/>
        </p:nvSpPr>
        <p:spPr bwMode="auto">
          <a:xfrm>
            <a:off x="765175" y="4651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604" y="836712"/>
            <a:ext cx="6662983" cy="5873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http://sc.admin5.com/uploads/allimg/100727/1H4314W9-0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12" t="13964" r="6683" b="17840"/>
          <a:stretch/>
        </p:blipFill>
        <p:spPr bwMode="auto">
          <a:xfrm rot="20687589">
            <a:off x="-24678" y="344088"/>
            <a:ext cx="1442874" cy="192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80" name="Text Box 60"/>
          <p:cNvSpPr txBox="1">
            <a:spLocks noChangeArrowheads="1"/>
          </p:cNvSpPr>
          <p:nvPr/>
        </p:nvSpPr>
        <p:spPr bwMode="auto">
          <a:xfrm>
            <a:off x="131763" y="1019176"/>
            <a:ext cx="10398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rgbClr val="86500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内容提要</a:t>
            </a:r>
            <a:endParaRPr lang="en-GB" altLang="zh-CN" b="1" dirty="0">
              <a:solidFill>
                <a:srgbClr val="865000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“团聚”</a:t>
            </a:r>
            <a:r>
              <a:rPr lang="en-US" altLang="zh-CN" b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ea typeface="幼圆" panose="02010509060101010101" pitchFamily="49" charset="-122"/>
              </a:rPr>
              <a:t>PKU</a:t>
            </a:r>
            <a:r>
              <a:rPr lang="en-US" altLang="zh-CN" b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b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核心需求用况图</a:t>
            </a:r>
            <a:endParaRPr lang="en-GB" altLang="zh-CN" b="1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0" name="Rectangle 86"/>
          <p:cNvSpPr>
            <a:spLocks noChangeArrowheads="1"/>
          </p:cNvSpPr>
          <p:nvPr/>
        </p:nvSpPr>
        <p:spPr bwMode="auto">
          <a:xfrm>
            <a:off x="1" y="3789364"/>
            <a:ext cx="1739900" cy="3068637"/>
          </a:xfrm>
          <a:prstGeom prst="rect">
            <a:avLst/>
          </a:prstGeom>
          <a:gradFill rotWithShape="1">
            <a:gsLst>
              <a:gs pos="0">
                <a:srgbClr val="F74343">
                  <a:gamma/>
                  <a:shade val="0"/>
                  <a:invGamma/>
                  <a:alpha val="0"/>
                </a:srgbClr>
              </a:gs>
              <a:gs pos="100000">
                <a:srgbClr val="F74343">
                  <a:alpha val="5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6229" name="Group 85"/>
          <p:cNvGrpSpPr>
            <a:grpSpLocks/>
          </p:cNvGrpSpPr>
          <p:nvPr/>
        </p:nvGrpSpPr>
        <p:grpSpPr bwMode="auto">
          <a:xfrm>
            <a:off x="-3175" y="-12699"/>
            <a:ext cx="1766888" cy="6870700"/>
            <a:chOff x="2336" y="-8"/>
            <a:chExt cx="1252" cy="4337"/>
          </a:xfrm>
        </p:grpSpPr>
        <p:sp>
          <p:nvSpPr>
            <p:cNvPr id="6219" name="Freeform 75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EF454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20" name="Freeform 76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E7414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21" name="Freeform 77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E23D3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22" name="Freeform 78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DD393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23" name="Freeform 79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D9353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24" name="Freeform 80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D4303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25" name="Freeform 81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D02D2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26" name="Freeform 82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CC29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27" name="Freeform 83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C8242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28" name="Freeform 84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C3212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312739" y="173041"/>
            <a:ext cx="8520112" cy="592137"/>
            <a:chOff x="197" y="158"/>
            <a:chExt cx="5367" cy="373"/>
          </a:xfrm>
        </p:grpSpPr>
        <p:sp>
          <p:nvSpPr>
            <p:cNvPr id="6147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48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9"/>
                  </a:srgbClr>
                </a:gs>
                <a:gs pos="100000">
                  <a:srgbClr val="4DC3ED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49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2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6253" name="Group 109"/>
          <p:cNvGrpSpPr>
            <a:grpSpLocks/>
          </p:cNvGrpSpPr>
          <p:nvPr/>
        </p:nvGrpSpPr>
        <p:grpSpPr bwMode="auto">
          <a:xfrm>
            <a:off x="-3176" y="1604963"/>
            <a:ext cx="2152651" cy="2152651"/>
            <a:chOff x="1943" y="626"/>
            <a:chExt cx="1228" cy="1228"/>
          </a:xfrm>
        </p:grpSpPr>
        <p:sp>
          <p:nvSpPr>
            <p:cNvPr id="6254" name="Oval 110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2FA4D9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6255" name="Group 111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6256" name="Oval 112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1000"/>
                    </a:srgbClr>
                  </a:gs>
                  <a:gs pos="100000">
                    <a:srgbClr val="338EB7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257" name="Oval 113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9"/>
                    </a:srgbClr>
                  </a:gs>
                  <a:gs pos="100000">
                    <a:srgbClr val="35C8EB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6258" name="Group 114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6259" name="Oval 115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260" name="Freeform 116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grpSp>
        <p:nvGrpSpPr>
          <p:cNvPr id="6277" name="Group 133"/>
          <p:cNvGrpSpPr>
            <a:grpSpLocks/>
          </p:cNvGrpSpPr>
          <p:nvPr/>
        </p:nvGrpSpPr>
        <p:grpSpPr bwMode="auto">
          <a:xfrm>
            <a:off x="-3176" y="3986213"/>
            <a:ext cx="2152651" cy="2152651"/>
            <a:chOff x="1943" y="626"/>
            <a:chExt cx="1228" cy="1228"/>
          </a:xfrm>
        </p:grpSpPr>
        <p:sp>
          <p:nvSpPr>
            <p:cNvPr id="6278" name="Oval 134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2FA4D9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6279" name="Group 135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6280" name="Oval 136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1000"/>
                    </a:srgbClr>
                  </a:gs>
                  <a:gs pos="100000">
                    <a:srgbClr val="338EB7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281" name="Oval 137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9"/>
                    </a:srgbClr>
                  </a:gs>
                  <a:gs pos="100000">
                    <a:srgbClr val="35C8EB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6282" name="Group 138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6283" name="Oval 139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284" name="Freeform 140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grpSp>
        <p:nvGrpSpPr>
          <p:cNvPr id="6285" name="Group 141"/>
          <p:cNvGrpSpPr>
            <a:grpSpLocks/>
          </p:cNvGrpSpPr>
          <p:nvPr/>
        </p:nvGrpSpPr>
        <p:grpSpPr bwMode="auto">
          <a:xfrm>
            <a:off x="-442912" y="5176837"/>
            <a:ext cx="2152651" cy="2152651"/>
            <a:chOff x="1943" y="626"/>
            <a:chExt cx="1228" cy="1228"/>
          </a:xfrm>
        </p:grpSpPr>
        <p:sp>
          <p:nvSpPr>
            <p:cNvPr id="6286" name="Oval 142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2FA4D9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6287" name="Group 143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6288" name="Oval 144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1000"/>
                    </a:srgbClr>
                  </a:gs>
                  <a:gs pos="100000">
                    <a:srgbClr val="338EB7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289" name="Oval 145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9"/>
                    </a:srgbClr>
                  </a:gs>
                  <a:gs pos="100000">
                    <a:srgbClr val="35C8EB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6290" name="Group 146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6291" name="Oval 147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292" name="Freeform 148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sp>
        <p:nvSpPr>
          <p:cNvPr id="6212" name="Text Box 68"/>
          <p:cNvSpPr txBox="1">
            <a:spLocks noChangeArrowheads="1"/>
          </p:cNvSpPr>
          <p:nvPr/>
        </p:nvSpPr>
        <p:spPr bwMode="auto">
          <a:xfrm>
            <a:off x="574678" y="2211817"/>
            <a:ext cx="10398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rgbClr val="095B9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上期回顾</a:t>
            </a:r>
            <a:endParaRPr lang="en-GB" altLang="zh-CN" b="1" dirty="0">
              <a:solidFill>
                <a:srgbClr val="095B9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6293" name="Group 149"/>
          <p:cNvGrpSpPr>
            <a:grpSpLocks/>
          </p:cNvGrpSpPr>
          <p:nvPr/>
        </p:nvGrpSpPr>
        <p:grpSpPr bwMode="auto">
          <a:xfrm>
            <a:off x="-442912" y="2795588"/>
            <a:ext cx="2152651" cy="2152651"/>
            <a:chOff x="1943" y="626"/>
            <a:chExt cx="1228" cy="1228"/>
          </a:xfrm>
        </p:grpSpPr>
        <p:sp>
          <p:nvSpPr>
            <p:cNvPr id="6294" name="Oval 150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E11F1F">
                    <a:alpha val="62000"/>
                  </a:srgbClr>
                </a:gs>
                <a:gs pos="100000">
                  <a:srgbClr val="E11F1F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6295" name="Group 151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6296" name="Oval 152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960E0E">
                      <a:alpha val="61000"/>
                    </a:srgbClr>
                  </a:gs>
                  <a:gs pos="100000">
                    <a:srgbClr val="960E0E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297" name="Oval 153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E11F1F">
                      <a:alpha val="92999"/>
                    </a:srgbClr>
                  </a:gs>
                  <a:gs pos="100000">
                    <a:srgbClr val="E11F1F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6298" name="Group 154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6299" name="Oval 155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960E0E"/>
                  </a:gs>
                  <a:gs pos="100000">
                    <a:srgbClr val="E11F1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300" name="Freeform 156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sp>
        <p:nvSpPr>
          <p:cNvPr id="6213" name="Text Box 69"/>
          <p:cNvSpPr txBox="1">
            <a:spLocks noChangeArrowheads="1"/>
          </p:cNvSpPr>
          <p:nvPr/>
        </p:nvSpPr>
        <p:spPr bwMode="auto">
          <a:xfrm>
            <a:off x="131763" y="3470347"/>
            <a:ext cx="10398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第一轮冲刺</a:t>
            </a:r>
            <a:endParaRPr lang="en-GB" altLang="zh-CN" sz="2000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214" name="Text Box 70"/>
          <p:cNvSpPr txBox="1">
            <a:spLocks noChangeArrowheads="1"/>
          </p:cNvSpPr>
          <p:nvPr/>
        </p:nvSpPr>
        <p:spPr bwMode="auto">
          <a:xfrm>
            <a:off x="574678" y="4667320"/>
            <a:ext cx="10398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95B9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设计与实现</a:t>
            </a:r>
            <a:endParaRPr lang="en-GB" altLang="zh-CN" sz="2000" b="1" dirty="0">
              <a:solidFill>
                <a:srgbClr val="095B9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215" name="Text Box 71"/>
          <p:cNvSpPr txBox="1">
            <a:spLocks noChangeArrowheads="1"/>
          </p:cNvSpPr>
          <p:nvPr/>
        </p:nvSpPr>
        <p:spPr bwMode="auto">
          <a:xfrm>
            <a:off x="131763" y="5802741"/>
            <a:ext cx="10398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rgbClr val="095B9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项目管理</a:t>
            </a:r>
            <a:endParaRPr lang="en-GB" altLang="zh-CN" b="1" dirty="0">
              <a:solidFill>
                <a:srgbClr val="095B9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6" name="Picture 2" descr="http://sc.admin5.com/uploads/allimg/100727/1H4314W9-0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190" t="13964" r="35952" b="17840"/>
          <a:stretch/>
        </p:blipFill>
        <p:spPr bwMode="auto">
          <a:xfrm rot="20583582">
            <a:off x="17181" y="342000"/>
            <a:ext cx="1387475" cy="19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04" name="Text Box 60"/>
          <p:cNvSpPr txBox="1">
            <a:spLocks noChangeArrowheads="1"/>
          </p:cNvSpPr>
          <p:nvPr/>
        </p:nvSpPr>
        <p:spPr bwMode="auto">
          <a:xfrm>
            <a:off x="131763" y="1014841"/>
            <a:ext cx="10398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rgbClr val="64002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内容提要</a:t>
            </a:r>
            <a:endParaRPr lang="en-GB" altLang="zh-CN" b="1" dirty="0">
              <a:solidFill>
                <a:srgbClr val="64002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0" name="Rectangle 34"/>
          <p:cNvSpPr>
            <a:spLocks noGrp="1" noChangeArrowheads="1"/>
          </p:cNvSpPr>
          <p:nvPr>
            <p:ph type="title"/>
          </p:nvPr>
        </p:nvSpPr>
        <p:spPr>
          <a:xfrm>
            <a:off x="400051" y="188915"/>
            <a:ext cx="8229600" cy="561975"/>
          </a:xfrm>
        </p:spPr>
        <p:txBody>
          <a:bodyPr/>
          <a:lstStyle/>
          <a:p>
            <a:r>
              <a:rPr lang="zh-CN" altLang="en-US" b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“团聚”</a:t>
            </a:r>
            <a:r>
              <a:rPr lang="en-US" altLang="zh-CN" b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</a:rPr>
              <a:t>PKU  </a:t>
            </a:r>
            <a:r>
              <a:rPr lang="zh-CN" altLang="en-US" b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产品</a:t>
            </a:r>
            <a:r>
              <a:rPr lang="zh-CN" altLang="en-US" b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订单</a:t>
            </a:r>
            <a:endParaRPr lang="en-GB" altLang="zh-CN" b="1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89293"/>
              </p:ext>
            </p:extLst>
          </p:nvPr>
        </p:nvGraphicFramePr>
        <p:xfrm>
          <a:off x="2339752" y="1196752"/>
          <a:ext cx="5904656" cy="4996815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528392"/>
                <a:gridCol w="237626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b="1" dirty="0" smtClean="0"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  <a:ea typeface="幼圆" panose="02010509060101010101" pitchFamily="49" charset="-122"/>
                        </a:rPr>
                        <a:t>功能</a:t>
                      </a:r>
                      <a:r>
                        <a:rPr lang="zh-CN" altLang="en-US" sz="2000" b="1" dirty="0" smtClean="0"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  <a:ea typeface="幼圆" panose="02010509060101010101" pitchFamily="49" charset="-122"/>
                        </a:rPr>
                        <a:t>描述</a:t>
                      </a:r>
                      <a:endParaRPr lang="zh-CN" sz="2000" b="1" dirty="0">
                        <a:effectLst>
                          <a:glow rad="1397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+mn-lt"/>
                        <a:ea typeface="幼圆" panose="020105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优先级</a:t>
                      </a:r>
                      <a:endParaRPr lang="zh-CN" sz="2000" b="1" kern="1200" dirty="0">
                        <a:solidFill>
                          <a:schemeClr val="dk1"/>
                        </a:solidFill>
                        <a:effectLst>
                          <a:glow rad="1397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+mn-lt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社团列表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高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状态列表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高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状态页面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高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左滑菜单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高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缓存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高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消息列表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中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关注社团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中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全部社团列表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中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底部菜单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中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全新</a:t>
                      </a:r>
                      <a:r>
                        <a:rPr 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社团状态列表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中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搜索社团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中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讨论版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低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投票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低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支付宝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低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060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0" name="Rectangle 86"/>
          <p:cNvSpPr>
            <a:spLocks noChangeArrowheads="1"/>
          </p:cNvSpPr>
          <p:nvPr/>
        </p:nvSpPr>
        <p:spPr bwMode="auto">
          <a:xfrm>
            <a:off x="1" y="3789364"/>
            <a:ext cx="1739900" cy="3068637"/>
          </a:xfrm>
          <a:prstGeom prst="rect">
            <a:avLst/>
          </a:prstGeom>
          <a:gradFill rotWithShape="1">
            <a:gsLst>
              <a:gs pos="0">
                <a:srgbClr val="F74343">
                  <a:gamma/>
                  <a:shade val="0"/>
                  <a:invGamma/>
                  <a:alpha val="0"/>
                </a:srgbClr>
              </a:gs>
              <a:gs pos="100000">
                <a:srgbClr val="F74343">
                  <a:alpha val="5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6229" name="Group 85"/>
          <p:cNvGrpSpPr>
            <a:grpSpLocks/>
          </p:cNvGrpSpPr>
          <p:nvPr/>
        </p:nvGrpSpPr>
        <p:grpSpPr bwMode="auto">
          <a:xfrm>
            <a:off x="-3175" y="-12699"/>
            <a:ext cx="1766888" cy="6870700"/>
            <a:chOff x="2336" y="-8"/>
            <a:chExt cx="1252" cy="4337"/>
          </a:xfrm>
        </p:grpSpPr>
        <p:sp>
          <p:nvSpPr>
            <p:cNvPr id="6219" name="Freeform 75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EF454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20" name="Freeform 76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E7414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21" name="Freeform 77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E23D3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22" name="Freeform 78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DD393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23" name="Freeform 79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D9353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24" name="Freeform 80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D4303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25" name="Freeform 81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D02D2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26" name="Freeform 82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CC29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27" name="Freeform 83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C8242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28" name="Freeform 84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C3212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312739" y="173041"/>
            <a:ext cx="8520112" cy="592137"/>
            <a:chOff x="197" y="158"/>
            <a:chExt cx="5367" cy="373"/>
          </a:xfrm>
        </p:grpSpPr>
        <p:sp>
          <p:nvSpPr>
            <p:cNvPr id="6147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48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9"/>
                  </a:srgbClr>
                </a:gs>
                <a:gs pos="100000">
                  <a:srgbClr val="4DC3ED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49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2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6253" name="Group 109"/>
          <p:cNvGrpSpPr>
            <a:grpSpLocks/>
          </p:cNvGrpSpPr>
          <p:nvPr/>
        </p:nvGrpSpPr>
        <p:grpSpPr bwMode="auto">
          <a:xfrm>
            <a:off x="-3176" y="1604963"/>
            <a:ext cx="2152651" cy="2152651"/>
            <a:chOff x="1943" y="626"/>
            <a:chExt cx="1228" cy="1228"/>
          </a:xfrm>
        </p:grpSpPr>
        <p:sp>
          <p:nvSpPr>
            <p:cNvPr id="6254" name="Oval 110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2FA4D9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6255" name="Group 111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6256" name="Oval 112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1000"/>
                    </a:srgbClr>
                  </a:gs>
                  <a:gs pos="100000">
                    <a:srgbClr val="338EB7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257" name="Oval 113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9"/>
                    </a:srgbClr>
                  </a:gs>
                  <a:gs pos="100000">
                    <a:srgbClr val="35C8EB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6258" name="Group 114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6259" name="Oval 115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260" name="Freeform 116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grpSp>
        <p:nvGrpSpPr>
          <p:cNvPr id="6277" name="Group 133"/>
          <p:cNvGrpSpPr>
            <a:grpSpLocks/>
          </p:cNvGrpSpPr>
          <p:nvPr/>
        </p:nvGrpSpPr>
        <p:grpSpPr bwMode="auto">
          <a:xfrm>
            <a:off x="-3176" y="3986213"/>
            <a:ext cx="2152651" cy="2152651"/>
            <a:chOff x="1943" y="626"/>
            <a:chExt cx="1228" cy="1228"/>
          </a:xfrm>
        </p:grpSpPr>
        <p:sp>
          <p:nvSpPr>
            <p:cNvPr id="6278" name="Oval 134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2FA4D9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6279" name="Group 135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6280" name="Oval 136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1000"/>
                    </a:srgbClr>
                  </a:gs>
                  <a:gs pos="100000">
                    <a:srgbClr val="338EB7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281" name="Oval 137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9"/>
                    </a:srgbClr>
                  </a:gs>
                  <a:gs pos="100000">
                    <a:srgbClr val="35C8EB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6282" name="Group 138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6283" name="Oval 139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284" name="Freeform 140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grpSp>
        <p:nvGrpSpPr>
          <p:cNvPr id="6285" name="Group 141"/>
          <p:cNvGrpSpPr>
            <a:grpSpLocks/>
          </p:cNvGrpSpPr>
          <p:nvPr/>
        </p:nvGrpSpPr>
        <p:grpSpPr bwMode="auto">
          <a:xfrm>
            <a:off x="-442912" y="5176837"/>
            <a:ext cx="2152651" cy="2152651"/>
            <a:chOff x="1943" y="626"/>
            <a:chExt cx="1228" cy="1228"/>
          </a:xfrm>
        </p:grpSpPr>
        <p:sp>
          <p:nvSpPr>
            <p:cNvPr id="6286" name="Oval 142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2FA4D9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6287" name="Group 143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6288" name="Oval 144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1000"/>
                    </a:srgbClr>
                  </a:gs>
                  <a:gs pos="100000">
                    <a:srgbClr val="338EB7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289" name="Oval 145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9"/>
                    </a:srgbClr>
                  </a:gs>
                  <a:gs pos="100000">
                    <a:srgbClr val="35C8EB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6290" name="Group 146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6291" name="Oval 147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292" name="Freeform 148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sp>
        <p:nvSpPr>
          <p:cNvPr id="6212" name="Text Box 68"/>
          <p:cNvSpPr txBox="1">
            <a:spLocks noChangeArrowheads="1"/>
          </p:cNvSpPr>
          <p:nvPr/>
        </p:nvSpPr>
        <p:spPr bwMode="auto">
          <a:xfrm>
            <a:off x="574678" y="2211817"/>
            <a:ext cx="10398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rgbClr val="095B9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上期回顾</a:t>
            </a:r>
            <a:endParaRPr lang="en-GB" altLang="zh-CN" b="1" dirty="0">
              <a:solidFill>
                <a:srgbClr val="095B9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6293" name="Group 149"/>
          <p:cNvGrpSpPr>
            <a:grpSpLocks/>
          </p:cNvGrpSpPr>
          <p:nvPr/>
        </p:nvGrpSpPr>
        <p:grpSpPr bwMode="auto">
          <a:xfrm>
            <a:off x="-442912" y="2795588"/>
            <a:ext cx="2152651" cy="2152651"/>
            <a:chOff x="1943" y="626"/>
            <a:chExt cx="1228" cy="1228"/>
          </a:xfrm>
        </p:grpSpPr>
        <p:sp>
          <p:nvSpPr>
            <p:cNvPr id="6294" name="Oval 150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E11F1F">
                    <a:alpha val="62000"/>
                  </a:srgbClr>
                </a:gs>
                <a:gs pos="100000">
                  <a:srgbClr val="E11F1F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6295" name="Group 151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6296" name="Oval 152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960E0E">
                      <a:alpha val="61000"/>
                    </a:srgbClr>
                  </a:gs>
                  <a:gs pos="100000">
                    <a:srgbClr val="960E0E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297" name="Oval 153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E11F1F">
                      <a:alpha val="92999"/>
                    </a:srgbClr>
                  </a:gs>
                  <a:gs pos="100000">
                    <a:srgbClr val="E11F1F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6298" name="Group 154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6299" name="Oval 155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960E0E"/>
                  </a:gs>
                  <a:gs pos="100000">
                    <a:srgbClr val="E11F1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300" name="Freeform 156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sp>
        <p:nvSpPr>
          <p:cNvPr id="6213" name="Text Box 69"/>
          <p:cNvSpPr txBox="1">
            <a:spLocks noChangeArrowheads="1"/>
          </p:cNvSpPr>
          <p:nvPr/>
        </p:nvSpPr>
        <p:spPr bwMode="auto">
          <a:xfrm>
            <a:off x="131763" y="3470347"/>
            <a:ext cx="10398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第一轮冲刺</a:t>
            </a:r>
            <a:endParaRPr lang="en-GB" altLang="zh-CN" sz="2000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214" name="Text Box 70"/>
          <p:cNvSpPr txBox="1">
            <a:spLocks noChangeArrowheads="1"/>
          </p:cNvSpPr>
          <p:nvPr/>
        </p:nvSpPr>
        <p:spPr bwMode="auto">
          <a:xfrm>
            <a:off x="574678" y="4667320"/>
            <a:ext cx="10398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95B9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设计与实现</a:t>
            </a:r>
            <a:endParaRPr lang="en-GB" altLang="zh-CN" sz="2000" b="1" dirty="0">
              <a:solidFill>
                <a:srgbClr val="095B9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215" name="Text Box 71"/>
          <p:cNvSpPr txBox="1">
            <a:spLocks noChangeArrowheads="1"/>
          </p:cNvSpPr>
          <p:nvPr/>
        </p:nvSpPr>
        <p:spPr bwMode="auto">
          <a:xfrm>
            <a:off x="131763" y="5802741"/>
            <a:ext cx="10398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rgbClr val="095B9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项目管理</a:t>
            </a:r>
            <a:endParaRPr lang="en-GB" altLang="zh-CN" b="1" dirty="0">
              <a:solidFill>
                <a:srgbClr val="095B9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6" name="Picture 2" descr="http://sc.admin5.com/uploads/allimg/100727/1H4314W9-0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190" t="13964" r="35952" b="17840"/>
          <a:stretch/>
        </p:blipFill>
        <p:spPr bwMode="auto">
          <a:xfrm rot="20583582">
            <a:off x="17181" y="342000"/>
            <a:ext cx="1387475" cy="19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04" name="Text Box 60"/>
          <p:cNvSpPr txBox="1">
            <a:spLocks noChangeArrowheads="1"/>
          </p:cNvSpPr>
          <p:nvPr/>
        </p:nvSpPr>
        <p:spPr bwMode="auto">
          <a:xfrm>
            <a:off x="131763" y="1014841"/>
            <a:ext cx="10398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rgbClr val="64002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内容提要</a:t>
            </a:r>
            <a:endParaRPr lang="en-GB" altLang="zh-CN" b="1" dirty="0">
              <a:solidFill>
                <a:srgbClr val="64002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0" name="Rectangle 34"/>
          <p:cNvSpPr>
            <a:spLocks noGrp="1" noChangeArrowheads="1"/>
          </p:cNvSpPr>
          <p:nvPr>
            <p:ph type="title"/>
          </p:nvPr>
        </p:nvSpPr>
        <p:spPr>
          <a:xfrm>
            <a:off x="400051" y="188915"/>
            <a:ext cx="8229600" cy="561975"/>
          </a:xfrm>
        </p:spPr>
        <p:txBody>
          <a:bodyPr/>
          <a:lstStyle/>
          <a:p>
            <a:r>
              <a:rPr lang="zh-CN" altLang="en-US" b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“团聚”</a:t>
            </a:r>
            <a:r>
              <a:rPr lang="en-US" altLang="zh-CN" b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</a:rPr>
              <a:t>PKU  </a:t>
            </a:r>
            <a:r>
              <a:rPr lang="zh-CN" altLang="en-US" b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第一轮</a:t>
            </a:r>
            <a:r>
              <a:rPr lang="zh-CN" altLang="en-US" b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冲刺订单</a:t>
            </a:r>
            <a:endParaRPr lang="en-GB" altLang="zh-CN" b="1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192796"/>
              </p:ext>
            </p:extLst>
          </p:nvPr>
        </p:nvGraphicFramePr>
        <p:xfrm>
          <a:off x="2339752" y="1268760"/>
          <a:ext cx="5976664" cy="223224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160240"/>
                <a:gridCol w="2448272"/>
                <a:gridCol w="1368152"/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b="1" dirty="0"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  <a:ea typeface="幼圆" panose="02010509060101010101" pitchFamily="49" charset="-122"/>
                        </a:rPr>
                        <a:t>功能</a:t>
                      </a:r>
                      <a:endParaRPr lang="zh-CN" sz="2000" b="1" dirty="0">
                        <a:effectLst>
                          <a:glow rad="1397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+mn-lt"/>
                        <a:ea typeface="幼圆" panose="020105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dk1"/>
                          </a:solidFill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简单描述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dk1"/>
                          </a:solidFill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是否完成</a:t>
                      </a: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社团列表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Coverflow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 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完成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状态列表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ListView</a:t>
                      </a:r>
                      <a:endParaRPr lang="zh-CN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完成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状态页面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WebView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完成</a:t>
                      </a:r>
                      <a:endParaRPr lang="zh-CN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左滑菜单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两大界面之间的切换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完成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缓存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 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完成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90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0" name="Rectangle 86"/>
          <p:cNvSpPr>
            <a:spLocks noChangeArrowheads="1"/>
          </p:cNvSpPr>
          <p:nvPr/>
        </p:nvSpPr>
        <p:spPr bwMode="auto">
          <a:xfrm>
            <a:off x="1" y="3789364"/>
            <a:ext cx="1739900" cy="3068637"/>
          </a:xfrm>
          <a:prstGeom prst="rect">
            <a:avLst/>
          </a:prstGeom>
          <a:gradFill rotWithShape="1">
            <a:gsLst>
              <a:gs pos="0">
                <a:srgbClr val="F74343">
                  <a:gamma/>
                  <a:shade val="0"/>
                  <a:invGamma/>
                  <a:alpha val="0"/>
                </a:srgbClr>
              </a:gs>
              <a:gs pos="100000">
                <a:srgbClr val="F74343">
                  <a:alpha val="5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6229" name="Group 85"/>
          <p:cNvGrpSpPr>
            <a:grpSpLocks/>
          </p:cNvGrpSpPr>
          <p:nvPr/>
        </p:nvGrpSpPr>
        <p:grpSpPr bwMode="auto">
          <a:xfrm>
            <a:off x="-3175" y="-12699"/>
            <a:ext cx="1766888" cy="6870700"/>
            <a:chOff x="2336" y="-8"/>
            <a:chExt cx="1252" cy="4337"/>
          </a:xfrm>
        </p:grpSpPr>
        <p:sp>
          <p:nvSpPr>
            <p:cNvPr id="6219" name="Freeform 75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EF454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20" name="Freeform 76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E7414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21" name="Freeform 77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E23D3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22" name="Freeform 78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DD393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23" name="Freeform 79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D9353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24" name="Freeform 80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D4303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25" name="Freeform 81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D02D2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26" name="Freeform 82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CC29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27" name="Freeform 83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C8242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28" name="Freeform 84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C3212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312739" y="173041"/>
            <a:ext cx="8520112" cy="592137"/>
            <a:chOff x="197" y="158"/>
            <a:chExt cx="5367" cy="373"/>
          </a:xfrm>
        </p:grpSpPr>
        <p:sp>
          <p:nvSpPr>
            <p:cNvPr id="6147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48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9"/>
                  </a:srgbClr>
                </a:gs>
                <a:gs pos="100000">
                  <a:srgbClr val="4DC3ED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49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2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6253" name="Group 109"/>
          <p:cNvGrpSpPr>
            <a:grpSpLocks/>
          </p:cNvGrpSpPr>
          <p:nvPr/>
        </p:nvGrpSpPr>
        <p:grpSpPr bwMode="auto">
          <a:xfrm>
            <a:off x="-3176" y="1604963"/>
            <a:ext cx="2152651" cy="2152651"/>
            <a:chOff x="1943" y="626"/>
            <a:chExt cx="1228" cy="1228"/>
          </a:xfrm>
        </p:grpSpPr>
        <p:sp>
          <p:nvSpPr>
            <p:cNvPr id="6254" name="Oval 110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2FA4D9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6255" name="Group 111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6256" name="Oval 112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1000"/>
                    </a:srgbClr>
                  </a:gs>
                  <a:gs pos="100000">
                    <a:srgbClr val="338EB7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257" name="Oval 113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9"/>
                    </a:srgbClr>
                  </a:gs>
                  <a:gs pos="100000">
                    <a:srgbClr val="35C8EB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6258" name="Group 114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6259" name="Oval 115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260" name="Freeform 116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grpSp>
        <p:nvGrpSpPr>
          <p:cNvPr id="6277" name="Group 133"/>
          <p:cNvGrpSpPr>
            <a:grpSpLocks/>
          </p:cNvGrpSpPr>
          <p:nvPr/>
        </p:nvGrpSpPr>
        <p:grpSpPr bwMode="auto">
          <a:xfrm>
            <a:off x="-3176" y="3986213"/>
            <a:ext cx="2152651" cy="2152651"/>
            <a:chOff x="1943" y="626"/>
            <a:chExt cx="1228" cy="1228"/>
          </a:xfrm>
        </p:grpSpPr>
        <p:sp>
          <p:nvSpPr>
            <p:cNvPr id="6278" name="Oval 134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2FA4D9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6279" name="Group 135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6280" name="Oval 136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1000"/>
                    </a:srgbClr>
                  </a:gs>
                  <a:gs pos="100000">
                    <a:srgbClr val="338EB7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281" name="Oval 137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9"/>
                    </a:srgbClr>
                  </a:gs>
                  <a:gs pos="100000">
                    <a:srgbClr val="35C8EB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6282" name="Group 138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6283" name="Oval 139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284" name="Freeform 140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grpSp>
        <p:nvGrpSpPr>
          <p:cNvPr id="6285" name="Group 141"/>
          <p:cNvGrpSpPr>
            <a:grpSpLocks/>
          </p:cNvGrpSpPr>
          <p:nvPr/>
        </p:nvGrpSpPr>
        <p:grpSpPr bwMode="auto">
          <a:xfrm>
            <a:off x="-442912" y="5176837"/>
            <a:ext cx="2152651" cy="2152651"/>
            <a:chOff x="1943" y="626"/>
            <a:chExt cx="1228" cy="1228"/>
          </a:xfrm>
        </p:grpSpPr>
        <p:sp>
          <p:nvSpPr>
            <p:cNvPr id="6286" name="Oval 142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2FA4D9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6287" name="Group 143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6288" name="Oval 144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1000"/>
                    </a:srgbClr>
                  </a:gs>
                  <a:gs pos="100000">
                    <a:srgbClr val="338EB7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289" name="Oval 145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9"/>
                    </a:srgbClr>
                  </a:gs>
                  <a:gs pos="100000">
                    <a:srgbClr val="35C8EB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6290" name="Group 146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6291" name="Oval 147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292" name="Freeform 148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sp>
        <p:nvSpPr>
          <p:cNvPr id="6212" name="Text Box 68"/>
          <p:cNvSpPr txBox="1">
            <a:spLocks noChangeArrowheads="1"/>
          </p:cNvSpPr>
          <p:nvPr/>
        </p:nvSpPr>
        <p:spPr bwMode="auto">
          <a:xfrm>
            <a:off x="574678" y="2211817"/>
            <a:ext cx="10398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rgbClr val="095B9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上期回顾</a:t>
            </a:r>
            <a:endParaRPr lang="en-GB" altLang="zh-CN" b="1" dirty="0">
              <a:solidFill>
                <a:srgbClr val="095B9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6293" name="Group 149"/>
          <p:cNvGrpSpPr>
            <a:grpSpLocks/>
          </p:cNvGrpSpPr>
          <p:nvPr/>
        </p:nvGrpSpPr>
        <p:grpSpPr bwMode="auto">
          <a:xfrm>
            <a:off x="-442912" y="2795588"/>
            <a:ext cx="2152651" cy="2152651"/>
            <a:chOff x="1943" y="626"/>
            <a:chExt cx="1228" cy="1228"/>
          </a:xfrm>
        </p:grpSpPr>
        <p:sp>
          <p:nvSpPr>
            <p:cNvPr id="6294" name="Oval 150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E11F1F">
                    <a:alpha val="62000"/>
                  </a:srgbClr>
                </a:gs>
                <a:gs pos="100000">
                  <a:srgbClr val="E11F1F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6295" name="Group 151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6296" name="Oval 152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960E0E">
                      <a:alpha val="61000"/>
                    </a:srgbClr>
                  </a:gs>
                  <a:gs pos="100000">
                    <a:srgbClr val="960E0E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297" name="Oval 153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E11F1F">
                      <a:alpha val="92999"/>
                    </a:srgbClr>
                  </a:gs>
                  <a:gs pos="100000">
                    <a:srgbClr val="E11F1F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6298" name="Group 154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6299" name="Oval 155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960E0E"/>
                  </a:gs>
                  <a:gs pos="100000">
                    <a:srgbClr val="E11F1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300" name="Freeform 156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sp>
        <p:nvSpPr>
          <p:cNvPr id="6213" name="Text Box 69"/>
          <p:cNvSpPr txBox="1">
            <a:spLocks noChangeArrowheads="1"/>
          </p:cNvSpPr>
          <p:nvPr/>
        </p:nvSpPr>
        <p:spPr bwMode="auto">
          <a:xfrm>
            <a:off x="131763" y="3470347"/>
            <a:ext cx="10398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第一轮冲刺</a:t>
            </a:r>
            <a:endParaRPr lang="en-GB" altLang="zh-CN" sz="2000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214" name="Text Box 70"/>
          <p:cNvSpPr txBox="1">
            <a:spLocks noChangeArrowheads="1"/>
          </p:cNvSpPr>
          <p:nvPr/>
        </p:nvSpPr>
        <p:spPr bwMode="auto">
          <a:xfrm>
            <a:off x="574678" y="4667320"/>
            <a:ext cx="10398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95B9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设计与实现</a:t>
            </a:r>
            <a:endParaRPr lang="en-GB" altLang="zh-CN" sz="2000" b="1" dirty="0">
              <a:solidFill>
                <a:srgbClr val="095B9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215" name="Text Box 71"/>
          <p:cNvSpPr txBox="1">
            <a:spLocks noChangeArrowheads="1"/>
          </p:cNvSpPr>
          <p:nvPr/>
        </p:nvSpPr>
        <p:spPr bwMode="auto">
          <a:xfrm>
            <a:off x="131763" y="5802741"/>
            <a:ext cx="10398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rgbClr val="095B9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项目管理</a:t>
            </a:r>
            <a:endParaRPr lang="en-GB" altLang="zh-CN" b="1" dirty="0">
              <a:solidFill>
                <a:srgbClr val="095B9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6" name="Picture 2" descr="http://sc.admin5.com/uploads/allimg/100727/1H4314W9-0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190" t="13964" r="35952" b="17840"/>
          <a:stretch/>
        </p:blipFill>
        <p:spPr bwMode="auto">
          <a:xfrm rot="20583582">
            <a:off x="17181" y="342000"/>
            <a:ext cx="1387475" cy="19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04" name="Text Box 60"/>
          <p:cNvSpPr txBox="1">
            <a:spLocks noChangeArrowheads="1"/>
          </p:cNvSpPr>
          <p:nvPr/>
        </p:nvSpPr>
        <p:spPr bwMode="auto">
          <a:xfrm>
            <a:off x="131763" y="1014841"/>
            <a:ext cx="10398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rgbClr val="64002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内容提要</a:t>
            </a:r>
            <a:endParaRPr lang="en-GB" altLang="zh-CN" b="1" dirty="0">
              <a:solidFill>
                <a:srgbClr val="64002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“团聚”</a:t>
            </a:r>
            <a:r>
              <a:rPr lang="en-US" altLang="zh-CN" b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幼圆" panose="02010509060101010101" pitchFamily="49" charset="-122"/>
              </a:rPr>
              <a:t>PKU</a:t>
            </a:r>
            <a:r>
              <a:rPr lang="en-US" altLang="zh-CN" b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幼圆" panose="02010509060101010101" pitchFamily="49" charset="-122"/>
              </a:rPr>
              <a:t>  Demo</a:t>
            </a:r>
            <a:r>
              <a:rPr lang="zh-CN" altLang="en-US" b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幼圆" panose="02010509060101010101" pitchFamily="49" charset="-122"/>
              </a:rPr>
              <a:t>展示</a:t>
            </a:r>
            <a:endParaRPr lang="en-GB" altLang="zh-CN" b="1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8" name="文本框 3"/>
          <p:cNvSpPr txBox="1"/>
          <p:nvPr/>
        </p:nvSpPr>
        <p:spPr>
          <a:xfrm>
            <a:off x="2036105" y="928752"/>
            <a:ext cx="710789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ea typeface="幼圆" panose="02010509060101010101" pitchFamily="49" charset="-122"/>
                <a:hlinkClick r:id="rId4" action="ppaction://hlinkfile"/>
              </a:rPr>
              <a:t>Android</a:t>
            </a:r>
            <a:r>
              <a:rPr lang="zh-CN" altLang="en-US" sz="2800" b="1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ea typeface="幼圆" panose="02010509060101010101" pitchFamily="49" charset="-122"/>
                <a:hlinkClick r:id="rId4" action="ppaction://hlinkfile"/>
              </a:rPr>
              <a:t>端</a:t>
            </a:r>
            <a:endParaRPr lang="en-US" altLang="zh-CN" sz="2800" b="1" dirty="0" smtClean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ea typeface="幼圆" panose="020105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幼圆" panose="02010509060101010101" pitchFamily="49" charset="-122"/>
                <a:hlinkClick r:id="rId5" action="ppaction://hlinkfile"/>
              </a:rPr>
              <a:t>Web</a:t>
            </a:r>
            <a:r>
              <a:rPr lang="zh-CN" altLang="en-US" sz="2800" b="1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幼圆" panose="02010509060101010101" pitchFamily="49" charset="-122"/>
                <a:hlinkClick r:id="rId5" action="ppaction://hlinkfile"/>
              </a:rPr>
              <a:t>端</a:t>
            </a:r>
            <a:endParaRPr lang="en-US" altLang="zh-CN" sz="2800" dirty="0" smtClean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ea typeface="幼圆" panose="020105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幼圆" panose="02010509060101010101" pitchFamily="49" charset="-122"/>
              </a:rPr>
              <a:t>服务器端</a:t>
            </a:r>
            <a:endParaRPr lang="en-US" altLang="zh-CN" sz="2800" dirty="0" smtClean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070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4" name="Rectangle 86"/>
          <p:cNvSpPr>
            <a:spLocks noChangeArrowheads="1"/>
          </p:cNvSpPr>
          <p:nvPr/>
        </p:nvSpPr>
        <p:spPr bwMode="auto">
          <a:xfrm>
            <a:off x="1" y="3789364"/>
            <a:ext cx="1739900" cy="3068637"/>
          </a:xfrm>
          <a:prstGeom prst="rect">
            <a:avLst/>
          </a:prstGeom>
          <a:gradFill rotWithShape="1">
            <a:gsLst>
              <a:gs pos="0">
                <a:srgbClr val="EE4CE6">
                  <a:gamma/>
                  <a:shade val="0"/>
                  <a:invGamma/>
                  <a:alpha val="0"/>
                </a:srgbClr>
              </a:gs>
              <a:gs pos="100000">
                <a:srgbClr val="EE4CE6">
                  <a:alpha val="5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7253" name="Group 85"/>
          <p:cNvGrpSpPr>
            <a:grpSpLocks/>
          </p:cNvGrpSpPr>
          <p:nvPr/>
        </p:nvGrpSpPr>
        <p:grpSpPr bwMode="auto">
          <a:xfrm>
            <a:off x="-3175" y="-12699"/>
            <a:ext cx="1766888" cy="6870700"/>
            <a:chOff x="2336" y="-8"/>
            <a:chExt cx="1252" cy="4337"/>
          </a:xfrm>
        </p:grpSpPr>
        <p:sp>
          <p:nvSpPr>
            <p:cNvPr id="7243" name="Freeform 75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CC82B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244" name="Freeform 76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C87BB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245" name="Freeform 77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C475B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246" name="Freeform 78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BF6EA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247" name="Freeform 79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BB67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248" name="Freeform 80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B760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249" name="Freeform 81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B459A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250" name="Freeform 82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B0529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251" name="Freeform 83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AC4B9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252" name="Freeform 84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A9439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312739" y="173041"/>
            <a:ext cx="8520112" cy="592137"/>
            <a:chOff x="197" y="158"/>
            <a:chExt cx="5367" cy="373"/>
          </a:xfrm>
        </p:grpSpPr>
        <p:sp>
          <p:nvSpPr>
            <p:cNvPr id="7171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172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9"/>
                  </a:srgbClr>
                </a:gs>
                <a:gs pos="100000">
                  <a:srgbClr val="4DC3ED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173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2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7288" name="Group 120"/>
          <p:cNvGrpSpPr>
            <a:grpSpLocks/>
          </p:cNvGrpSpPr>
          <p:nvPr/>
        </p:nvGrpSpPr>
        <p:grpSpPr bwMode="auto">
          <a:xfrm>
            <a:off x="-3176" y="1604963"/>
            <a:ext cx="2152651" cy="2152651"/>
            <a:chOff x="1943" y="626"/>
            <a:chExt cx="1228" cy="1228"/>
          </a:xfrm>
        </p:grpSpPr>
        <p:sp>
          <p:nvSpPr>
            <p:cNvPr id="7289" name="Oval 121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2FA4D9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7290" name="Group 122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7291" name="Oval 123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1000"/>
                    </a:srgbClr>
                  </a:gs>
                  <a:gs pos="100000">
                    <a:srgbClr val="338EB7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7292" name="Oval 124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9"/>
                    </a:srgbClr>
                  </a:gs>
                  <a:gs pos="100000">
                    <a:srgbClr val="35C8EB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7293" name="Group 125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7294" name="Oval 126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7295" name="Freeform 127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grpSp>
        <p:nvGrpSpPr>
          <p:cNvPr id="7304" name="Group 136"/>
          <p:cNvGrpSpPr>
            <a:grpSpLocks/>
          </p:cNvGrpSpPr>
          <p:nvPr/>
        </p:nvGrpSpPr>
        <p:grpSpPr bwMode="auto">
          <a:xfrm>
            <a:off x="-442912" y="2795588"/>
            <a:ext cx="2152651" cy="2152651"/>
            <a:chOff x="1943" y="626"/>
            <a:chExt cx="1228" cy="1228"/>
          </a:xfrm>
        </p:grpSpPr>
        <p:sp>
          <p:nvSpPr>
            <p:cNvPr id="7305" name="Oval 137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2FA4D9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7306" name="Group 138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7307" name="Oval 139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1000"/>
                    </a:srgbClr>
                  </a:gs>
                  <a:gs pos="100000">
                    <a:srgbClr val="338EB7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7308" name="Oval 140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9"/>
                    </a:srgbClr>
                  </a:gs>
                  <a:gs pos="100000">
                    <a:srgbClr val="35C8EB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7309" name="Group 141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7310" name="Oval 142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7311" name="Freeform 143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grpSp>
        <p:nvGrpSpPr>
          <p:cNvPr id="7320" name="Group 152"/>
          <p:cNvGrpSpPr>
            <a:grpSpLocks/>
          </p:cNvGrpSpPr>
          <p:nvPr/>
        </p:nvGrpSpPr>
        <p:grpSpPr bwMode="auto">
          <a:xfrm>
            <a:off x="-442912" y="5176837"/>
            <a:ext cx="2152651" cy="2152651"/>
            <a:chOff x="1943" y="626"/>
            <a:chExt cx="1228" cy="1228"/>
          </a:xfrm>
        </p:grpSpPr>
        <p:sp>
          <p:nvSpPr>
            <p:cNvPr id="7321" name="Oval 15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2FA4D9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7322" name="Group 15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7323" name="Oval 15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1000"/>
                    </a:srgbClr>
                  </a:gs>
                  <a:gs pos="100000">
                    <a:srgbClr val="338EB7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7324" name="Oval 15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9"/>
                    </a:srgbClr>
                  </a:gs>
                  <a:gs pos="100000">
                    <a:srgbClr val="35C8EB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7325" name="Group 15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7326" name="Oval 15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7327" name="Freeform 159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sp>
        <p:nvSpPr>
          <p:cNvPr id="7236" name="Text Box 68"/>
          <p:cNvSpPr txBox="1">
            <a:spLocks noChangeArrowheads="1"/>
          </p:cNvSpPr>
          <p:nvPr/>
        </p:nvSpPr>
        <p:spPr bwMode="auto">
          <a:xfrm>
            <a:off x="574678" y="2211817"/>
            <a:ext cx="10398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rgbClr val="095B9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上期回顾</a:t>
            </a:r>
            <a:endParaRPr lang="en-GB" altLang="zh-CN" b="1" dirty="0">
              <a:solidFill>
                <a:srgbClr val="095B9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237" name="Text Box 69"/>
          <p:cNvSpPr txBox="1">
            <a:spLocks noChangeArrowheads="1"/>
          </p:cNvSpPr>
          <p:nvPr/>
        </p:nvSpPr>
        <p:spPr bwMode="auto">
          <a:xfrm>
            <a:off x="131763" y="3470347"/>
            <a:ext cx="10398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95B9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第一轮冲刺</a:t>
            </a:r>
            <a:endParaRPr lang="en-GB" altLang="zh-CN" sz="2000" b="1" dirty="0">
              <a:solidFill>
                <a:srgbClr val="095B9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7328" name="Group 160"/>
          <p:cNvGrpSpPr>
            <a:grpSpLocks/>
          </p:cNvGrpSpPr>
          <p:nvPr/>
        </p:nvGrpSpPr>
        <p:grpSpPr bwMode="auto">
          <a:xfrm>
            <a:off x="-3176" y="3986213"/>
            <a:ext cx="2152651" cy="2152651"/>
            <a:chOff x="1943" y="626"/>
            <a:chExt cx="1228" cy="1228"/>
          </a:xfrm>
        </p:grpSpPr>
        <p:sp>
          <p:nvSpPr>
            <p:cNvPr id="7329" name="Oval 161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BC16BC">
                    <a:alpha val="62000"/>
                  </a:srgbClr>
                </a:gs>
                <a:gs pos="100000">
                  <a:srgbClr val="BC16BC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7330" name="Group 162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7331" name="Oval 163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780E78">
                      <a:alpha val="61000"/>
                    </a:srgbClr>
                  </a:gs>
                  <a:gs pos="100000">
                    <a:srgbClr val="780E78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7332" name="Oval 164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E51FE5">
                      <a:alpha val="92999"/>
                    </a:srgbClr>
                  </a:gs>
                  <a:gs pos="100000">
                    <a:srgbClr val="E51FE5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7333" name="Group 165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7334" name="Oval 166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A40C83"/>
                  </a:gs>
                  <a:gs pos="100000">
                    <a:srgbClr val="E51FE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7335" name="Freeform 167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sp>
        <p:nvSpPr>
          <p:cNvPr id="7238" name="Text Box 70"/>
          <p:cNvSpPr txBox="1">
            <a:spLocks noChangeArrowheads="1"/>
          </p:cNvSpPr>
          <p:nvPr/>
        </p:nvSpPr>
        <p:spPr bwMode="auto">
          <a:xfrm>
            <a:off x="574678" y="4667320"/>
            <a:ext cx="10398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bg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设计与实现</a:t>
            </a:r>
            <a:endParaRPr lang="en-GB" altLang="zh-CN" sz="2000" b="1" dirty="0">
              <a:solidFill>
                <a:schemeClr val="bg1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239" name="Text Box 71"/>
          <p:cNvSpPr txBox="1">
            <a:spLocks noChangeArrowheads="1"/>
          </p:cNvSpPr>
          <p:nvPr/>
        </p:nvSpPr>
        <p:spPr bwMode="auto">
          <a:xfrm>
            <a:off x="131763" y="5802741"/>
            <a:ext cx="10398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rgbClr val="095B9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项目管理</a:t>
            </a:r>
            <a:endParaRPr lang="en-GB" altLang="zh-CN" b="1" dirty="0">
              <a:solidFill>
                <a:srgbClr val="095B9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6" name="Picture 2" descr="http://sc.admin5.com/uploads/allimg/100727/1H4314W9-0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47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190" t="13964" r="35952" b="17840"/>
          <a:stretch/>
        </p:blipFill>
        <p:spPr bwMode="auto">
          <a:xfrm rot="20583582">
            <a:off x="17181" y="348915"/>
            <a:ext cx="1387475" cy="19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400051" y="188640"/>
            <a:ext cx="8229600" cy="561975"/>
          </a:xfrm>
        </p:spPr>
        <p:txBody>
          <a:bodyPr/>
          <a:lstStyle/>
          <a:p>
            <a:r>
              <a:rPr lang="zh-CN" altLang="en-US" b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“团聚”</a:t>
            </a:r>
            <a:r>
              <a:rPr lang="en-US" altLang="zh-CN" b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幼圆" panose="02010509060101010101" pitchFamily="49" charset="-122"/>
              </a:rPr>
              <a:t>PKU</a:t>
            </a:r>
            <a:r>
              <a:rPr lang="en-US" altLang="zh-CN" b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幼圆" panose="02010509060101010101" pitchFamily="49" charset="-122"/>
              </a:rPr>
              <a:t>  </a:t>
            </a:r>
            <a:r>
              <a:rPr lang="zh-CN" altLang="en-US" b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幼圆" panose="02010509060101010101" pitchFamily="49" charset="-122"/>
              </a:rPr>
              <a:t>面向对象方法</a:t>
            </a:r>
            <a:r>
              <a:rPr lang="zh-CN" altLang="en-US" b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总体类图</a:t>
            </a:r>
            <a:endParaRPr lang="en-GB" altLang="zh-CN" b="1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228" name="Text Box 60"/>
          <p:cNvSpPr txBox="1">
            <a:spLocks noChangeArrowheads="1"/>
          </p:cNvSpPr>
          <p:nvPr/>
        </p:nvSpPr>
        <p:spPr bwMode="auto">
          <a:xfrm>
            <a:off x="131763" y="1014841"/>
            <a:ext cx="10398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rgbClr val="740074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内容提要</a:t>
            </a:r>
            <a:endParaRPr lang="en-GB" altLang="zh-CN" b="1" dirty="0">
              <a:solidFill>
                <a:srgbClr val="740074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1" name="Picture 2" descr="E:\Emery\学习\大三下\软工\第四阶段实践\类图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162" y="1412776"/>
            <a:ext cx="7369342" cy="392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917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4" name="Rectangle 86"/>
          <p:cNvSpPr>
            <a:spLocks noChangeArrowheads="1"/>
          </p:cNvSpPr>
          <p:nvPr/>
        </p:nvSpPr>
        <p:spPr bwMode="auto">
          <a:xfrm>
            <a:off x="1" y="3789364"/>
            <a:ext cx="1739900" cy="3068637"/>
          </a:xfrm>
          <a:prstGeom prst="rect">
            <a:avLst/>
          </a:prstGeom>
          <a:gradFill rotWithShape="1">
            <a:gsLst>
              <a:gs pos="0">
                <a:srgbClr val="EE4CE6">
                  <a:gamma/>
                  <a:shade val="0"/>
                  <a:invGamma/>
                  <a:alpha val="0"/>
                </a:srgbClr>
              </a:gs>
              <a:gs pos="100000">
                <a:srgbClr val="EE4CE6">
                  <a:alpha val="5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7253" name="Group 85"/>
          <p:cNvGrpSpPr>
            <a:grpSpLocks/>
          </p:cNvGrpSpPr>
          <p:nvPr/>
        </p:nvGrpSpPr>
        <p:grpSpPr bwMode="auto">
          <a:xfrm>
            <a:off x="-3175" y="-12699"/>
            <a:ext cx="1766888" cy="6870700"/>
            <a:chOff x="2336" y="-8"/>
            <a:chExt cx="1252" cy="4337"/>
          </a:xfrm>
        </p:grpSpPr>
        <p:sp>
          <p:nvSpPr>
            <p:cNvPr id="7243" name="Freeform 75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CC82B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244" name="Freeform 76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C87BB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245" name="Freeform 77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C475B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246" name="Freeform 78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BF6EA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247" name="Freeform 79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BB67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248" name="Freeform 80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B760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249" name="Freeform 81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B459A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250" name="Freeform 82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B0529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251" name="Freeform 83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AC4B9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252" name="Freeform 84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A9439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312739" y="173041"/>
            <a:ext cx="8520112" cy="592137"/>
            <a:chOff x="197" y="158"/>
            <a:chExt cx="5367" cy="373"/>
          </a:xfrm>
        </p:grpSpPr>
        <p:sp>
          <p:nvSpPr>
            <p:cNvPr id="7171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172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9"/>
                  </a:srgbClr>
                </a:gs>
                <a:gs pos="100000">
                  <a:srgbClr val="4DC3ED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173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2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7288" name="Group 120"/>
          <p:cNvGrpSpPr>
            <a:grpSpLocks/>
          </p:cNvGrpSpPr>
          <p:nvPr/>
        </p:nvGrpSpPr>
        <p:grpSpPr bwMode="auto">
          <a:xfrm>
            <a:off x="-3176" y="1604963"/>
            <a:ext cx="2152651" cy="2152651"/>
            <a:chOff x="1943" y="626"/>
            <a:chExt cx="1228" cy="1228"/>
          </a:xfrm>
        </p:grpSpPr>
        <p:sp>
          <p:nvSpPr>
            <p:cNvPr id="7289" name="Oval 121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2FA4D9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7290" name="Group 122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7291" name="Oval 123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1000"/>
                    </a:srgbClr>
                  </a:gs>
                  <a:gs pos="100000">
                    <a:srgbClr val="338EB7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7292" name="Oval 124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9"/>
                    </a:srgbClr>
                  </a:gs>
                  <a:gs pos="100000">
                    <a:srgbClr val="35C8EB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7293" name="Group 125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7294" name="Oval 126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7295" name="Freeform 127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grpSp>
        <p:nvGrpSpPr>
          <p:cNvPr id="7304" name="Group 136"/>
          <p:cNvGrpSpPr>
            <a:grpSpLocks/>
          </p:cNvGrpSpPr>
          <p:nvPr/>
        </p:nvGrpSpPr>
        <p:grpSpPr bwMode="auto">
          <a:xfrm>
            <a:off x="-442912" y="2795588"/>
            <a:ext cx="2152651" cy="2152651"/>
            <a:chOff x="1943" y="626"/>
            <a:chExt cx="1228" cy="1228"/>
          </a:xfrm>
        </p:grpSpPr>
        <p:sp>
          <p:nvSpPr>
            <p:cNvPr id="7305" name="Oval 137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2FA4D9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7306" name="Group 138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7307" name="Oval 139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1000"/>
                    </a:srgbClr>
                  </a:gs>
                  <a:gs pos="100000">
                    <a:srgbClr val="338EB7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7308" name="Oval 140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9"/>
                    </a:srgbClr>
                  </a:gs>
                  <a:gs pos="100000">
                    <a:srgbClr val="35C8EB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7309" name="Group 141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7310" name="Oval 142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7311" name="Freeform 143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grpSp>
        <p:nvGrpSpPr>
          <p:cNvPr id="7320" name="Group 152"/>
          <p:cNvGrpSpPr>
            <a:grpSpLocks/>
          </p:cNvGrpSpPr>
          <p:nvPr/>
        </p:nvGrpSpPr>
        <p:grpSpPr bwMode="auto">
          <a:xfrm>
            <a:off x="-442912" y="5176837"/>
            <a:ext cx="2152651" cy="2152651"/>
            <a:chOff x="1943" y="626"/>
            <a:chExt cx="1228" cy="1228"/>
          </a:xfrm>
        </p:grpSpPr>
        <p:sp>
          <p:nvSpPr>
            <p:cNvPr id="7321" name="Oval 15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2FA4D9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7322" name="Group 15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7323" name="Oval 15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1000"/>
                    </a:srgbClr>
                  </a:gs>
                  <a:gs pos="100000">
                    <a:srgbClr val="338EB7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7324" name="Oval 15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9"/>
                    </a:srgbClr>
                  </a:gs>
                  <a:gs pos="100000">
                    <a:srgbClr val="35C8EB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7325" name="Group 15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7326" name="Oval 15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7327" name="Freeform 159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sp>
        <p:nvSpPr>
          <p:cNvPr id="7236" name="Text Box 68"/>
          <p:cNvSpPr txBox="1">
            <a:spLocks noChangeArrowheads="1"/>
          </p:cNvSpPr>
          <p:nvPr/>
        </p:nvSpPr>
        <p:spPr bwMode="auto">
          <a:xfrm>
            <a:off x="574678" y="2211817"/>
            <a:ext cx="10398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rgbClr val="095B9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上期回顾</a:t>
            </a:r>
            <a:endParaRPr lang="en-GB" altLang="zh-CN" b="1" dirty="0">
              <a:solidFill>
                <a:srgbClr val="095B9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237" name="Text Box 69"/>
          <p:cNvSpPr txBox="1">
            <a:spLocks noChangeArrowheads="1"/>
          </p:cNvSpPr>
          <p:nvPr/>
        </p:nvSpPr>
        <p:spPr bwMode="auto">
          <a:xfrm>
            <a:off x="131763" y="3470347"/>
            <a:ext cx="10398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95B9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第一轮冲刺</a:t>
            </a:r>
            <a:endParaRPr lang="en-GB" altLang="zh-CN" sz="2000" b="1" dirty="0">
              <a:solidFill>
                <a:srgbClr val="095B9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7328" name="Group 160"/>
          <p:cNvGrpSpPr>
            <a:grpSpLocks/>
          </p:cNvGrpSpPr>
          <p:nvPr/>
        </p:nvGrpSpPr>
        <p:grpSpPr bwMode="auto">
          <a:xfrm>
            <a:off x="-3176" y="3986213"/>
            <a:ext cx="2152651" cy="2152651"/>
            <a:chOff x="1943" y="626"/>
            <a:chExt cx="1228" cy="1228"/>
          </a:xfrm>
        </p:grpSpPr>
        <p:sp>
          <p:nvSpPr>
            <p:cNvPr id="7329" name="Oval 161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BC16BC">
                    <a:alpha val="62000"/>
                  </a:srgbClr>
                </a:gs>
                <a:gs pos="100000">
                  <a:srgbClr val="BC16BC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7330" name="Group 162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7331" name="Oval 163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780E78">
                      <a:alpha val="61000"/>
                    </a:srgbClr>
                  </a:gs>
                  <a:gs pos="100000">
                    <a:srgbClr val="780E78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7332" name="Oval 164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E51FE5">
                      <a:alpha val="92999"/>
                    </a:srgbClr>
                  </a:gs>
                  <a:gs pos="100000">
                    <a:srgbClr val="E51FE5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7333" name="Group 165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7334" name="Oval 166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A40C83"/>
                  </a:gs>
                  <a:gs pos="100000">
                    <a:srgbClr val="E51FE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7335" name="Freeform 167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sp>
        <p:nvSpPr>
          <p:cNvPr id="7238" name="Text Box 70"/>
          <p:cNvSpPr txBox="1">
            <a:spLocks noChangeArrowheads="1"/>
          </p:cNvSpPr>
          <p:nvPr/>
        </p:nvSpPr>
        <p:spPr bwMode="auto">
          <a:xfrm>
            <a:off x="574678" y="4667320"/>
            <a:ext cx="10398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bg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设计与实现</a:t>
            </a:r>
            <a:endParaRPr lang="en-GB" altLang="zh-CN" sz="2000" b="1" dirty="0">
              <a:solidFill>
                <a:schemeClr val="bg1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239" name="Text Box 71"/>
          <p:cNvSpPr txBox="1">
            <a:spLocks noChangeArrowheads="1"/>
          </p:cNvSpPr>
          <p:nvPr/>
        </p:nvSpPr>
        <p:spPr bwMode="auto">
          <a:xfrm>
            <a:off x="131763" y="5802741"/>
            <a:ext cx="10398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rgbClr val="095B9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项目管理</a:t>
            </a:r>
            <a:endParaRPr lang="en-GB" altLang="zh-CN" b="1" dirty="0">
              <a:solidFill>
                <a:srgbClr val="095B9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6" name="Picture 2" descr="http://sc.admin5.com/uploads/allimg/100727/1H4314W9-0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47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190" t="13964" r="35952" b="17840"/>
          <a:stretch/>
        </p:blipFill>
        <p:spPr bwMode="auto">
          <a:xfrm rot="20583582">
            <a:off x="17181" y="348915"/>
            <a:ext cx="1387475" cy="19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400051" y="188640"/>
            <a:ext cx="8229600" cy="561975"/>
          </a:xfrm>
        </p:spPr>
        <p:txBody>
          <a:bodyPr/>
          <a:lstStyle/>
          <a:p>
            <a:r>
              <a:rPr lang="zh-CN" altLang="en-US" b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“团聚”</a:t>
            </a:r>
            <a:r>
              <a:rPr lang="en-US" altLang="zh-CN" b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幼圆" panose="02010509060101010101" pitchFamily="49" charset="-122"/>
              </a:rPr>
              <a:t>PKU  </a:t>
            </a:r>
            <a:r>
              <a:rPr lang="zh-CN" altLang="en-US" b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幼圆" panose="02010509060101010101" pitchFamily="49" charset="-122"/>
              </a:rPr>
              <a:t>服务器端</a:t>
            </a:r>
            <a:endParaRPr lang="en-GB" altLang="zh-CN" b="1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228" name="Text Box 60"/>
          <p:cNvSpPr txBox="1">
            <a:spLocks noChangeArrowheads="1"/>
          </p:cNvSpPr>
          <p:nvPr/>
        </p:nvSpPr>
        <p:spPr bwMode="auto">
          <a:xfrm>
            <a:off x="131763" y="1014841"/>
            <a:ext cx="10398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rgbClr val="740074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内容提要</a:t>
            </a:r>
            <a:endParaRPr lang="en-GB" altLang="zh-CN" b="1" dirty="0">
              <a:solidFill>
                <a:srgbClr val="740074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017819"/>
              </p:ext>
            </p:extLst>
          </p:nvPr>
        </p:nvGraphicFramePr>
        <p:xfrm>
          <a:off x="2051720" y="1595874"/>
          <a:ext cx="6696744" cy="306218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3456384"/>
                <a:gridCol w="3240360"/>
              </a:tblGrid>
              <a:tr h="46497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100" b="1" kern="50" dirty="0" smtClean="0"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文件名</a:t>
                      </a:r>
                      <a:endParaRPr lang="zh-CN" sz="2100" b="1" kern="50" dirty="0">
                        <a:effectLst>
                          <a:glow rad="1397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+mn-lt"/>
                        <a:ea typeface="幼圆" panose="02010509060101010101" pitchFamily="49" charset="-122"/>
                        <a:cs typeface="Droid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100" b="1" kern="50" dirty="0" smtClean="0"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功能</a:t>
                      </a:r>
                      <a:endParaRPr lang="zh-CN" sz="2100" b="1" kern="50" dirty="0">
                        <a:effectLst>
                          <a:glow rad="1397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+mn-lt"/>
                        <a:ea typeface="幼圆" panose="02010509060101010101" pitchFamily="49" charset="-122"/>
                        <a:cs typeface="Droid Sans Devanagari"/>
                      </a:endParaRPr>
                    </a:p>
                  </a:txBody>
                  <a:tcPr marL="34925" marR="34925" marT="34925" marB="34925"/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900" kern="50" dirty="0" err="1" smtClean="0"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login.php</a:t>
                      </a:r>
                      <a:endParaRPr lang="zh-CN" sz="1900" kern="50" dirty="0">
                        <a:effectLst/>
                        <a:latin typeface="+mn-lt"/>
                        <a:ea typeface="幼圆" panose="02010509060101010101" pitchFamily="49" charset="-122"/>
                        <a:cs typeface="Droid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900" kern="50" dirty="0" smtClean="0">
                          <a:effectLst/>
                          <a:latin typeface="+mn-lt"/>
                          <a:ea typeface="幼圆" panose="02010509060101010101" pitchFamily="49" charset="-122"/>
                          <a:cs typeface="Droid Sans Devanagari"/>
                        </a:rPr>
                        <a:t> 验证登录信息是否正确</a:t>
                      </a:r>
                      <a:endParaRPr lang="zh-CN" sz="1900" kern="50" dirty="0">
                        <a:effectLst/>
                        <a:latin typeface="+mn-lt"/>
                        <a:ea typeface="幼圆" panose="02010509060101010101" pitchFamily="49" charset="-122"/>
                        <a:cs typeface="Droid Sans Devanagari"/>
                      </a:endParaRPr>
                    </a:p>
                  </a:txBody>
                  <a:tcPr marL="34925" marR="34925" marT="34925" marB="34925"/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kern="50" dirty="0" err="1" smtClean="0"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logout.php</a:t>
                      </a:r>
                      <a:endParaRPr lang="zh-CN" altLang="zh-CN" sz="1900" kern="50" dirty="0" smtClean="0">
                        <a:effectLst/>
                        <a:latin typeface="+mn-lt"/>
                        <a:ea typeface="幼圆" panose="02010509060101010101" pitchFamily="49" charset="-122"/>
                        <a:cs typeface="Droid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900" kern="50" dirty="0" smtClean="0"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 登出编辑界面，清空</a:t>
                      </a:r>
                      <a:r>
                        <a:rPr lang="en-US" altLang="zh-CN" sz="1900" kern="50" dirty="0" smtClean="0"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session</a:t>
                      </a:r>
                    </a:p>
                  </a:txBody>
                  <a:tcPr marL="34925" marR="34925" marT="34925" marB="34925"/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900" kern="50" dirty="0" err="1" smtClean="0"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dash.php</a:t>
                      </a:r>
                      <a:endParaRPr lang="zh-CN" sz="1900" kern="50" dirty="0">
                        <a:effectLst/>
                        <a:latin typeface="+mn-lt"/>
                        <a:ea typeface="幼圆" panose="02010509060101010101" pitchFamily="49" charset="-122"/>
                        <a:cs typeface="Droid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900" kern="50" dirty="0" smtClean="0">
                          <a:effectLst/>
                          <a:latin typeface="+mn-lt"/>
                          <a:ea typeface="幼圆" panose="02010509060101010101" pitchFamily="49" charset="-122"/>
                          <a:cs typeface="Droid Sans Devanagari"/>
                        </a:rPr>
                        <a:t> 生成社团管理员编辑界面</a:t>
                      </a:r>
                      <a:endParaRPr lang="zh-CN" sz="1900" kern="50" dirty="0">
                        <a:effectLst/>
                        <a:latin typeface="+mn-lt"/>
                        <a:ea typeface="幼圆" panose="02010509060101010101" pitchFamily="49" charset="-122"/>
                        <a:cs typeface="Droid Sans Devanagari"/>
                      </a:endParaRPr>
                    </a:p>
                  </a:txBody>
                  <a:tcPr marL="34925" marR="34925" marT="34925" marB="34925"/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900" kern="50" dirty="0" smtClean="0"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select(</a:t>
                      </a:r>
                      <a:r>
                        <a:rPr lang="en-US" altLang="zh-CN" sz="1900" kern="50" dirty="0" err="1" smtClean="0"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insert,delete,update</a:t>
                      </a:r>
                      <a:r>
                        <a:rPr lang="en-US" altLang="zh-CN" sz="1900" kern="50" dirty="0" smtClean="0"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)_</a:t>
                      </a:r>
                      <a:r>
                        <a:rPr lang="en-US" altLang="zh-CN" sz="1900" kern="50" dirty="0" err="1" smtClean="0"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news.php</a:t>
                      </a:r>
                      <a:endParaRPr lang="zh-CN" sz="1900" kern="50" dirty="0">
                        <a:effectLst/>
                        <a:latin typeface="+mn-lt"/>
                        <a:ea typeface="幼圆" panose="02010509060101010101" pitchFamily="49" charset="-122"/>
                        <a:cs typeface="Droid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900" kern="50" dirty="0" smtClean="0">
                          <a:effectLst/>
                          <a:latin typeface="+mn-lt"/>
                          <a:ea typeface="幼圆" panose="02010509060101010101" pitchFamily="49" charset="-122"/>
                          <a:cs typeface="Droid Sans Devanagari"/>
                        </a:rPr>
                        <a:t> 处理</a:t>
                      </a:r>
                      <a:r>
                        <a:rPr lang="en-US" altLang="zh-CN" sz="1900" kern="50" dirty="0" smtClean="0">
                          <a:effectLst/>
                          <a:latin typeface="+mn-lt"/>
                          <a:ea typeface="幼圆" panose="02010509060101010101" pitchFamily="49" charset="-122"/>
                          <a:cs typeface="Droid Sans Devanagari"/>
                        </a:rPr>
                        <a:t>Web</a:t>
                      </a:r>
                      <a:r>
                        <a:rPr lang="zh-CN" altLang="en-US" sz="1900" kern="50" dirty="0" smtClean="0">
                          <a:effectLst/>
                          <a:latin typeface="+mn-lt"/>
                          <a:ea typeface="幼圆" panose="02010509060101010101" pitchFamily="49" charset="-122"/>
                          <a:cs typeface="Droid Sans Devanagari"/>
                        </a:rPr>
                        <a:t>端的数据库请求</a:t>
                      </a:r>
                      <a:endParaRPr lang="zh-CN" sz="1900" kern="50" dirty="0">
                        <a:effectLst/>
                        <a:latin typeface="+mn-lt"/>
                        <a:ea typeface="幼圆" panose="02010509060101010101" pitchFamily="49" charset="-122"/>
                        <a:cs typeface="Droid Sans Devanagari"/>
                      </a:endParaRPr>
                    </a:p>
                  </a:txBody>
                  <a:tcPr marL="34925" marR="34925" marT="34925" marB="34925"/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900" kern="50" dirty="0" err="1" smtClean="0">
                          <a:effectLst/>
                          <a:latin typeface="+mn-lt"/>
                          <a:ea typeface="幼圆" panose="02010509060101010101" pitchFamily="49" charset="-122"/>
                          <a:cs typeface="Droid Sans Devanagari"/>
                        </a:rPr>
                        <a:t>union_android.php</a:t>
                      </a:r>
                      <a:endParaRPr lang="zh-CN" sz="1900" kern="50" dirty="0">
                        <a:effectLst/>
                        <a:latin typeface="+mn-lt"/>
                        <a:ea typeface="幼圆" panose="02010509060101010101" pitchFamily="49" charset="-122"/>
                        <a:cs typeface="Droid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900" kern="50" dirty="0" smtClean="0"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 向</a:t>
                      </a:r>
                      <a:r>
                        <a:rPr lang="en-US" altLang="zh-CN" sz="1900" kern="50" dirty="0" smtClean="0"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Android</a:t>
                      </a:r>
                      <a:r>
                        <a:rPr lang="zh-CN" altLang="en-US" sz="1900" kern="50" dirty="0" smtClean="0">
                          <a:effectLst/>
                          <a:latin typeface="+mn-lt"/>
                          <a:ea typeface="幼圆" panose="02010509060101010101" pitchFamily="49" charset="-122"/>
                          <a:cs typeface="+mn-cs"/>
                        </a:rPr>
                        <a:t>端返回社团属性</a:t>
                      </a:r>
                      <a:endParaRPr lang="zh-CN" sz="1900" kern="50" dirty="0">
                        <a:effectLst/>
                        <a:latin typeface="+mn-lt"/>
                        <a:ea typeface="幼圆" panose="02010509060101010101" pitchFamily="49" charset="-122"/>
                        <a:cs typeface="Droid Sans Devanagari"/>
                      </a:endParaRPr>
                    </a:p>
                  </a:txBody>
                  <a:tcPr marL="34925" marR="34925" marT="34925" marB="34925"/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900" kern="50" dirty="0" err="1" smtClean="0">
                          <a:effectLst/>
                          <a:latin typeface="+mn-lt"/>
                          <a:ea typeface="幼圆" panose="02010509060101010101" pitchFamily="49" charset="-122"/>
                          <a:cs typeface="Droid Sans Devanagari"/>
                        </a:rPr>
                        <a:t>news_android.php</a:t>
                      </a:r>
                      <a:endParaRPr lang="zh-CN" sz="1900" kern="50" dirty="0">
                        <a:effectLst/>
                        <a:latin typeface="+mn-lt"/>
                        <a:ea typeface="幼圆" panose="02010509060101010101" pitchFamily="49" charset="-122"/>
                        <a:cs typeface="Droid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900" kern="50" dirty="0" smtClean="0">
                          <a:effectLst/>
                          <a:latin typeface="+mn-lt"/>
                          <a:ea typeface="幼圆" panose="02010509060101010101" pitchFamily="49" charset="-122"/>
                          <a:cs typeface="Droid Sans Devanagari"/>
                        </a:rPr>
                        <a:t> 向</a:t>
                      </a:r>
                      <a:r>
                        <a:rPr lang="en-US" altLang="zh-CN" sz="1900" kern="50" dirty="0" smtClean="0">
                          <a:effectLst/>
                          <a:latin typeface="+mn-lt"/>
                          <a:ea typeface="幼圆" panose="02010509060101010101" pitchFamily="49" charset="-122"/>
                          <a:cs typeface="Droid Sans Devanagari"/>
                        </a:rPr>
                        <a:t>Android</a:t>
                      </a:r>
                      <a:r>
                        <a:rPr lang="zh-CN" altLang="en-US" sz="1900" kern="50" dirty="0" smtClean="0">
                          <a:effectLst/>
                          <a:latin typeface="+mn-lt"/>
                          <a:ea typeface="幼圆" panose="02010509060101010101" pitchFamily="49" charset="-122"/>
                          <a:cs typeface="Droid Sans Devanagari"/>
                        </a:rPr>
                        <a:t>端返回社团动态</a:t>
                      </a:r>
                      <a:endParaRPr lang="zh-CN" sz="1900" kern="50" dirty="0">
                        <a:effectLst/>
                        <a:latin typeface="+mn-lt"/>
                        <a:ea typeface="幼圆" panose="02010509060101010101" pitchFamily="49" charset="-122"/>
                        <a:cs typeface="Droid Sans Devanagari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1979712" y="940658"/>
            <a:ext cx="5806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服务器</a:t>
            </a:r>
            <a:r>
              <a:rPr lang="zh-CN" altLang="en-US" b="1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端文件</a:t>
            </a:r>
            <a:endParaRPr lang="zh-CN" altLang="zh-CN" b="1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2312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8" name="Rectangle 86"/>
          <p:cNvSpPr>
            <a:spLocks noChangeArrowheads="1"/>
          </p:cNvSpPr>
          <p:nvPr/>
        </p:nvSpPr>
        <p:spPr bwMode="auto">
          <a:xfrm>
            <a:off x="1" y="3789364"/>
            <a:ext cx="1739900" cy="3068637"/>
          </a:xfrm>
          <a:prstGeom prst="rect">
            <a:avLst/>
          </a:prstGeom>
          <a:gradFill rotWithShape="1">
            <a:gsLst>
              <a:gs pos="0">
                <a:srgbClr val="A714E2">
                  <a:gamma/>
                  <a:shade val="0"/>
                  <a:invGamma/>
                  <a:alpha val="0"/>
                </a:srgbClr>
              </a:gs>
              <a:gs pos="100000">
                <a:srgbClr val="A714E2">
                  <a:alpha val="5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8277" name="Group 85"/>
          <p:cNvGrpSpPr>
            <a:grpSpLocks/>
          </p:cNvGrpSpPr>
          <p:nvPr/>
        </p:nvGrpSpPr>
        <p:grpSpPr bwMode="auto">
          <a:xfrm>
            <a:off x="-3175" y="-12699"/>
            <a:ext cx="1766888" cy="6870700"/>
            <a:chOff x="2336" y="-8"/>
            <a:chExt cx="1252" cy="4337"/>
          </a:xfrm>
        </p:grpSpPr>
        <p:sp>
          <p:nvSpPr>
            <p:cNvPr id="8267" name="Freeform 75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7E62A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268" name="Freeform 76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795C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269" name="Freeform 77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7656A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270" name="Freeform 78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71509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271" name="Freeform 79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6D4A9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272" name="Freeform 80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69449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273" name="Freeform 81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653E9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274" name="Freeform 82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61388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275" name="Freeform 83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5E328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276" name="Freeform 84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592C8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312739" y="173041"/>
            <a:ext cx="8520112" cy="592137"/>
            <a:chOff x="197" y="158"/>
            <a:chExt cx="5367" cy="373"/>
          </a:xfrm>
        </p:grpSpPr>
        <p:sp>
          <p:nvSpPr>
            <p:cNvPr id="8195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196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9"/>
                  </a:srgbClr>
                </a:gs>
                <a:gs pos="100000">
                  <a:srgbClr val="4DC3ED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197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2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8334" name="Group 142"/>
          <p:cNvGrpSpPr>
            <a:grpSpLocks/>
          </p:cNvGrpSpPr>
          <p:nvPr/>
        </p:nvGrpSpPr>
        <p:grpSpPr bwMode="auto">
          <a:xfrm>
            <a:off x="-3176" y="1604963"/>
            <a:ext cx="2152651" cy="2152651"/>
            <a:chOff x="1943" y="626"/>
            <a:chExt cx="1228" cy="1228"/>
          </a:xfrm>
        </p:grpSpPr>
        <p:sp>
          <p:nvSpPr>
            <p:cNvPr id="8335" name="Oval 14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2FA4D9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8336" name="Group 14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8337" name="Oval 14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1000"/>
                    </a:srgbClr>
                  </a:gs>
                  <a:gs pos="100000">
                    <a:srgbClr val="338EB7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8338" name="Oval 14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9"/>
                    </a:srgbClr>
                  </a:gs>
                  <a:gs pos="100000">
                    <a:srgbClr val="35C8EB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8339" name="Group 14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8340" name="Oval 14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8341" name="Freeform 149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grpSp>
        <p:nvGrpSpPr>
          <p:cNvPr id="8350" name="Group 158"/>
          <p:cNvGrpSpPr>
            <a:grpSpLocks/>
          </p:cNvGrpSpPr>
          <p:nvPr/>
        </p:nvGrpSpPr>
        <p:grpSpPr bwMode="auto">
          <a:xfrm>
            <a:off x="-442912" y="2795588"/>
            <a:ext cx="2152651" cy="2152651"/>
            <a:chOff x="1943" y="626"/>
            <a:chExt cx="1228" cy="1228"/>
          </a:xfrm>
        </p:grpSpPr>
        <p:sp>
          <p:nvSpPr>
            <p:cNvPr id="8351" name="Oval 159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2FA4D9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8352" name="Group 160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8353" name="Oval 161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1000"/>
                    </a:srgbClr>
                  </a:gs>
                  <a:gs pos="100000">
                    <a:srgbClr val="338EB7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8354" name="Oval 162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9"/>
                    </a:srgbClr>
                  </a:gs>
                  <a:gs pos="100000">
                    <a:srgbClr val="35C8EB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8355" name="Group 163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8356" name="Oval 164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8357" name="Freeform 165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grpSp>
        <p:nvGrpSpPr>
          <p:cNvPr id="8358" name="Group 166"/>
          <p:cNvGrpSpPr>
            <a:grpSpLocks/>
          </p:cNvGrpSpPr>
          <p:nvPr/>
        </p:nvGrpSpPr>
        <p:grpSpPr bwMode="auto">
          <a:xfrm>
            <a:off x="-3176" y="3986213"/>
            <a:ext cx="2152651" cy="2152651"/>
            <a:chOff x="1943" y="626"/>
            <a:chExt cx="1228" cy="1228"/>
          </a:xfrm>
        </p:grpSpPr>
        <p:sp>
          <p:nvSpPr>
            <p:cNvPr id="8359" name="Oval 167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2FA4D9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8360" name="Group 168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8361" name="Oval 169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1000"/>
                    </a:srgbClr>
                  </a:gs>
                  <a:gs pos="100000">
                    <a:srgbClr val="338EB7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8362" name="Oval 170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9"/>
                    </a:srgbClr>
                  </a:gs>
                  <a:gs pos="100000">
                    <a:srgbClr val="35C8EB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8363" name="Group 171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8364" name="Oval 172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8365" name="Freeform 173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sp>
        <p:nvSpPr>
          <p:cNvPr id="8260" name="Text Box 68"/>
          <p:cNvSpPr txBox="1">
            <a:spLocks noChangeArrowheads="1"/>
          </p:cNvSpPr>
          <p:nvPr/>
        </p:nvSpPr>
        <p:spPr bwMode="auto">
          <a:xfrm>
            <a:off x="574678" y="2211817"/>
            <a:ext cx="10398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rgbClr val="095B9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上期回顾</a:t>
            </a:r>
            <a:endParaRPr lang="en-GB" altLang="zh-CN" b="1" dirty="0">
              <a:solidFill>
                <a:srgbClr val="095B9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261" name="Text Box 69"/>
          <p:cNvSpPr txBox="1">
            <a:spLocks noChangeArrowheads="1"/>
          </p:cNvSpPr>
          <p:nvPr/>
        </p:nvSpPr>
        <p:spPr bwMode="auto">
          <a:xfrm>
            <a:off x="131763" y="3470347"/>
            <a:ext cx="10398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95B9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第一轮冲刺</a:t>
            </a:r>
            <a:endParaRPr lang="en-GB" altLang="zh-CN" sz="2000" b="1" dirty="0">
              <a:solidFill>
                <a:srgbClr val="095B9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262" name="Text Box 70"/>
          <p:cNvSpPr txBox="1">
            <a:spLocks noChangeArrowheads="1"/>
          </p:cNvSpPr>
          <p:nvPr/>
        </p:nvSpPr>
        <p:spPr bwMode="auto">
          <a:xfrm>
            <a:off x="574678" y="4667320"/>
            <a:ext cx="10398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95B9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设计与实现</a:t>
            </a:r>
            <a:endParaRPr lang="en-GB" altLang="zh-CN" sz="2000" b="1" dirty="0">
              <a:solidFill>
                <a:srgbClr val="095B9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8374" name="Group 182"/>
          <p:cNvGrpSpPr>
            <a:grpSpLocks/>
          </p:cNvGrpSpPr>
          <p:nvPr/>
        </p:nvGrpSpPr>
        <p:grpSpPr bwMode="auto">
          <a:xfrm>
            <a:off x="-442912" y="5176837"/>
            <a:ext cx="2152651" cy="2152651"/>
            <a:chOff x="1943" y="626"/>
            <a:chExt cx="1228" cy="1228"/>
          </a:xfrm>
        </p:grpSpPr>
        <p:sp>
          <p:nvSpPr>
            <p:cNvPr id="8375" name="Oval 18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780E78">
                    <a:alpha val="62000"/>
                  </a:srgbClr>
                </a:gs>
                <a:gs pos="100000">
                  <a:srgbClr val="780E78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8376" name="Group 18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8377" name="Oval 18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780E78">
                      <a:alpha val="61000"/>
                    </a:srgbClr>
                  </a:gs>
                  <a:gs pos="100000">
                    <a:srgbClr val="780E78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8378" name="Oval 18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AA17C7">
                      <a:alpha val="92999"/>
                    </a:srgbClr>
                  </a:gs>
                  <a:gs pos="100000">
                    <a:srgbClr val="AA17C7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8379" name="Group 18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8380" name="Oval 18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500B65"/>
                  </a:gs>
                  <a:gs pos="100000">
                    <a:srgbClr val="9F15C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8381" name="Freeform 189"/>
              <p:cNvSpPr>
                <a:spLocks/>
              </p:cNvSpPr>
              <p:nvPr/>
            </p:nvSpPr>
            <p:spPr bwMode="auto">
              <a:xfrm>
                <a:off x="2887" y="1515"/>
                <a:ext cx="630" cy="441"/>
              </a:xfrm>
              <a:custGeom>
                <a:avLst/>
                <a:gdLst>
                  <a:gd name="T0" fmla="*/ 1400 w 1596"/>
                  <a:gd name="T1" fmla="*/ 275 h 1118"/>
                  <a:gd name="T2" fmla="*/ 1596 w 1596"/>
                  <a:gd name="T3" fmla="*/ 795 h 1118"/>
                  <a:gd name="T4" fmla="*/ 0 w 1596"/>
                  <a:gd name="T5" fmla="*/ 795 h 1118"/>
                  <a:gd name="T6" fmla="*/ 217 w 1596"/>
                  <a:gd name="T7" fmla="*/ 252 h 1118"/>
                  <a:gd name="T8" fmla="*/ 796 w 1596"/>
                  <a:gd name="T9" fmla="*/ 0 h 1118"/>
                  <a:gd name="T10" fmla="*/ 1400 w 1596"/>
                  <a:gd name="T11" fmla="*/ 275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sp>
        <p:nvSpPr>
          <p:cNvPr id="8263" name="Text Box 71"/>
          <p:cNvSpPr txBox="1">
            <a:spLocks noChangeArrowheads="1"/>
          </p:cNvSpPr>
          <p:nvPr/>
        </p:nvSpPr>
        <p:spPr bwMode="auto">
          <a:xfrm>
            <a:off x="131763" y="5802741"/>
            <a:ext cx="10398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项目管理</a:t>
            </a:r>
            <a:endParaRPr lang="en-GB" altLang="zh-CN" b="1" dirty="0">
              <a:solidFill>
                <a:schemeClr val="bg1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8" name="Picture 2" descr="http://sc.admin5.com/uploads/allimg/100727/1H4314W9-0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3E7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312" t="13964" r="6683" b="17840"/>
          <a:stretch/>
        </p:blipFill>
        <p:spPr bwMode="auto">
          <a:xfrm rot="20595264">
            <a:off x="-10518" y="344088"/>
            <a:ext cx="1442874" cy="192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52" name="Text Box 60"/>
          <p:cNvSpPr txBox="1">
            <a:spLocks noChangeArrowheads="1"/>
          </p:cNvSpPr>
          <p:nvPr/>
        </p:nvSpPr>
        <p:spPr bwMode="auto">
          <a:xfrm>
            <a:off x="131763" y="1014841"/>
            <a:ext cx="10398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6A5D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5D007E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内容提要</a:t>
            </a:r>
            <a:endParaRPr lang="en-GB" altLang="zh-CN" b="1" dirty="0">
              <a:solidFill>
                <a:srgbClr val="5D007E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“团聚”</a:t>
            </a:r>
            <a:r>
              <a:rPr lang="en-US" altLang="zh-CN" b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ea typeface="幼圆" panose="02010509060101010101" pitchFamily="49" charset="-122"/>
              </a:rPr>
              <a:t>PKU</a:t>
            </a:r>
            <a:r>
              <a:rPr lang="en-US" altLang="zh-CN" b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b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详细分工</a:t>
            </a:r>
            <a:endParaRPr lang="en-GB" altLang="zh-CN" b="1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9" name="文本框 3"/>
          <p:cNvSpPr txBox="1"/>
          <p:nvPr/>
        </p:nvSpPr>
        <p:spPr>
          <a:xfrm>
            <a:off x="1928600" y="908720"/>
            <a:ext cx="710789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ea typeface="幼圆" panose="02010509060101010101" pitchFamily="49" charset="-122"/>
              </a:rPr>
              <a:t>Android</a:t>
            </a:r>
            <a:r>
              <a:rPr lang="zh-CN" altLang="en-US" sz="2200" b="1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ea typeface="幼圆" panose="02010509060101010101" pitchFamily="49" charset="-122"/>
              </a:rPr>
              <a:t>端</a:t>
            </a:r>
            <a:endParaRPr lang="en-US" altLang="zh-CN" sz="2200" b="1" dirty="0" smtClean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ea typeface="幼圆" panose="020105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zh-CN" altLang="en-US" sz="2000" dirty="0" smtClean="0">
                <a:latin typeface="+mn-lt"/>
                <a:ea typeface="幼圆" panose="02010509060101010101" pitchFamily="49" charset="-122"/>
              </a:rPr>
              <a:t>覃天  黎亮  黎政宏  林可  史杨勍惟</a:t>
            </a:r>
            <a:endParaRPr lang="en-US" altLang="zh-CN" sz="2000" dirty="0" smtClean="0">
              <a:latin typeface="+mn-lt"/>
              <a:ea typeface="幼圆" panose="020105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幼圆" panose="02010509060101010101" pitchFamily="49" charset="-122"/>
              </a:rPr>
              <a:t>Web</a:t>
            </a:r>
            <a:r>
              <a:rPr lang="zh-CN" altLang="en-US" sz="2200" b="1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幼圆" panose="02010509060101010101" pitchFamily="49" charset="-122"/>
              </a:rPr>
              <a:t>端</a:t>
            </a:r>
            <a:r>
              <a:rPr lang="zh-CN" altLang="en-US" sz="2000" dirty="0" smtClean="0">
                <a:ea typeface="幼圆" panose="02010509060101010101" pitchFamily="49" charset="-122"/>
              </a:rPr>
              <a:t>：丁博岩</a:t>
            </a:r>
            <a:endParaRPr lang="en-US" altLang="zh-CN" sz="2000" dirty="0" smtClean="0">
              <a:ea typeface="幼圆" panose="020105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幼圆" panose="02010509060101010101" pitchFamily="49" charset="-122"/>
              </a:rPr>
              <a:t>服务器端</a:t>
            </a:r>
            <a:r>
              <a:rPr lang="zh-CN" altLang="en-US" sz="2000" dirty="0" smtClean="0">
                <a:latin typeface="+mn-lt"/>
                <a:ea typeface="幼圆" panose="02010509060101010101" pitchFamily="49" charset="-122"/>
              </a:rPr>
              <a:t>：姜双  姚畅</a:t>
            </a:r>
            <a:endParaRPr lang="en-US" altLang="zh-CN" sz="2000" dirty="0" smtClean="0">
              <a:latin typeface="+mn-lt"/>
              <a:ea typeface="幼圆" panose="020105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幼圆" panose="02010509060101010101" pitchFamily="49" charset="-122"/>
              </a:rPr>
              <a:t>项目管理 </a:t>
            </a:r>
            <a:r>
              <a:rPr lang="en-US" altLang="zh-CN" sz="2200" b="1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幼圆" panose="02010509060101010101" pitchFamily="49" charset="-122"/>
              </a:rPr>
              <a:t>&amp; PPT</a:t>
            </a:r>
            <a:r>
              <a:rPr lang="zh-CN" altLang="en-US" sz="2200" b="1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幼圆" panose="02010509060101010101" pitchFamily="49" charset="-122"/>
              </a:rPr>
              <a:t>制作</a:t>
            </a:r>
            <a:r>
              <a:rPr lang="zh-CN" altLang="en-US" sz="2000" dirty="0" smtClean="0">
                <a:latin typeface="+mn-lt"/>
                <a:ea typeface="幼圆" panose="02010509060101010101" pitchFamily="49" charset="-122"/>
              </a:rPr>
              <a:t>：姚畅</a:t>
            </a:r>
            <a:endParaRPr lang="en-US" altLang="zh-CN" sz="2000" dirty="0" smtClean="0">
              <a:latin typeface="+mn-lt"/>
              <a:ea typeface="幼圆" panose="02010509060101010101" pitchFamily="49" charset="-122"/>
            </a:endParaRPr>
          </a:p>
        </p:txBody>
      </p:sp>
      <p:pic>
        <p:nvPicPr>
          <p:cNvPr id="2049" name="Picture 1" descr="C:\Users\Emery\Documents\Tencent Files\704898171\Image\C2C\HJJ$)@D63{YHU6QSJV6`7VU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5"/>
          <a:stretch/>
        </p:blipFill>
        <p:spPr bwMode="auto">
          <a:xfrm>
            <a:off x="2195736" y="3065715"/>
            <a:ext cx="6094933" cy="23795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232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-PowerPoint-template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​​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corporate-PowerPoint-template</Template>
  <TotalTime>1663</TotalTime>
  <Words>339</Words>
  <Application>Microsoft Office PowerPoint</Application>
  <PresentationFormat>全屏显示(4:3)</PresentationFormat>
  <Paragraphs>133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Arial Narrow</vt:lpstr>
      <vt:lpstr>幼圆</vt:lpstr>
      <vt:lpstr>Times New Roman</vt:lpstr>
      <vt:lpstr>Droid Sans Devanagari</vt:lpstr>
      <vt:lpstr>Wingdings</vt:lpstr>
      <vt:lpstr>Calibri</vt:lpstr>
      <vt:lpstr>corporate-PowerPoint-template</vt:lpstr>
      <vt:lpstr>“团聚”PKU</vt:lpstr>
      <vt:lpstr>“团聚”PKU</vt:lpstr>
      <vt:lpstr>“团聚”PKU 核心需求用况图</vt:lpstr>
      <vt:lpstr>“团聚”PKU  产品订单</vt:lpstr>
      <vt:lpstr>“团聚”PKU  第一轮冲刺订单</vt:lpstr>
      <vt:lpstr>“团聚”PKU  Demo展示</vt:lpstr>
      <vt:lpstr>“团聚”PKU  面向对象方法总体类图</vt:lpstr>
      <vt:lpstr>“团聚”PKU  服务器端</vt:lpstr>
      <vt:lpstr>“团聚”PKU 详细分工</vt:lpstr>
      <vt:lpstr>“团聚”PKU 项目管理</vt:lpstr>
      <vt:lpstr>Thanks for listening!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Emery</dc:creator>
  <cp:lastModifiedBy>Emery</cp:lastModifiedBy>
  <cp:revision>412</cp:revision>
  <dcterms:created xsi:type="dcterms:W3CDTF">2015-03-29T12:20:20Z</dcterms:created>
  <dcterms:modified xsi:type="dcterms:W3CDTF">2015-06-18T02:31:05Z</dcterms:modified>
</cp:coreProperties>
</file>