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57" r:id="rId3"/>
  </p:sldIdLst>
  <p:sldSz cx="9144000" cy="5143500" type="screen16x9"/>
  <p:notesSz cx="5143500" cy="9144000"/>
  <p:custDataLst>
    <p:tags r:id="rId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90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my favorite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295A01-7006-4962-AD74-E59F700E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325993"/>
            <a:ext cx="1993899" cy="14954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1D15D49-91ED-4AAF-AC4B-F10B3BF4D6CF}"/>
              </a:ext>
            </a:extLst>
          </p:cNvPr>
          <p:cNvSpPr/>
          <p:nvPr/>
        </p:nvSpPr>
        <p:spPr>
          <a:xfrm>
            <a:off x="1250130" y="325993"/>
            <a:ext cx="2014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err="1"/>
              <a:t>view.officeapps.live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66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4"/>
  <p:tag name="AS_OS" val="Microsoft Windows NT 10.0.17763.0"/>
  <p:tag name="AS_RELEASE_DATE" val="2022.04.14"/>
  <p:tag name="AS_TITLE" val="Aspose.Slides for .NET5"/>
  <p:tag name="AS_VERSION" val="2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Arial</vt:lpstr>
      <vt:lpstr>Calibri</vt:lpstr>
      <vt:lpstr>Office Theme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Administrator</cp:lastModifiedBy>
  <cp:revision>5</cp:revision>
  <dcterms:created xsi:type="dcterms:W3CDTF">2022-05-19T03:50:52Z</dcterms:created>
  <dcterms:modified xsi:type="dcterms:W3CDTF">2022-05-23T02:53:23Z</dcterms:modified>
</cp:coreProperties>
</file>