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7" r:id="rId2"/>
    <p:sldId id="385" r:id="rId3"/>
    <p:sldId id="384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00B050"/>
    <a:srgbClr val="F8D41E"/>
    <a:srgbClr val="FF6D37"/>
    <a:srgbClr val="E56709"/>
    <a:srgbClr val="EBECE7"/>
    <a:srgbClr val="DE7A87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1" autoAdjust="0"/>
    <p:restoredTop sz="93005" autoAdjust="0"/>
  </p:normalViewPr>
  <p:slideViewPr>
    <p:cSldViewPr>
      <p:cViewPr>
        <p:scale>
          <a:sx n="118" d="100"/>
          <a:sy n="118" d="100"/>
        </p:scale>
        <p:origin x="1360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设计模式之禅</a:t>
            </a:r>
            <a:r>
              <a:rPr kumimoji="1" lang="en-US" altLang="zh-CN" dirty="0" smtClean="0"/>
              <a:t>2》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设计模式，一种编程思考习惯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6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面向对象编程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3651870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对象自己</a:t>
            </a:r>
            <a:endParaRPr kumimoji="1"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699792" y="2931790"/>
            <a:ext cx="21602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对象之间</a:t>
            </a:r>
            <a:endParaRPr kumimoji="1"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860032" y="1953546"/>
            <a:ext cx="2304256" cy="256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框架、系统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4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设计模式原则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34761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单一原则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219143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里氏原则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303525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依赖反转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3886731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87824" y="1518048"/>
            <a:ext cx="4078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先把自己是什么搞清楚！类、接口、抽象、实例</a:t>
            </a:r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87824" y="2361581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先把自己属于什么‘</a:t>
            </a:r>
            <a:r>
              <a:rPr kumimoji="1" lang="zh-CN" altLang="en-US" sz="1400" dirty="0"/>
              <a:t>处境</a:t>
            </a:r>
            <a:r>
              <a:rPr kumimoji="1" lang="zh-CN" altLang="en-US" sz="1400" dirty="0" smtClean="0"/>
              <a:t>’搞清楚！继承、包装、组合，聚合</a:t>
            </a:r>
            <a:r>
              <a:rPr kumimoji="1" lang="is-I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9379" y="320540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把自己与其他对象的关系搞清楚！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63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81</Words>
  <Application>Microsoft Macintosh PowerPoint</Application>
  <PresentationFormat>全屏显示(16:9)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</vt:lpstr>
      <vt:lpstr>阅读《设计模式之禅2》</vt:lpstr>
      <vt:lpstr>面向对象编程</vt:lpstr>
      <vt:lpstr>设计模式原则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2322</cp:revision>
  <dcterms:created xsi:type="dcterms:W3CDTF">2013-02-21T01:55:05Z</dcterms:created>
  <dcterms:modified xsi:type="dcterms:W3CDTF">2017-02-04T02:40:44Z</dcterms:modified>
</cp:coreProperties>
</file>