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7" r:id="rId2"/>
    <p:sldId id="345" r:id="rId3"/>
    <p:sldId id="368" r:id="rId4"/>
    <p:sldId id="357" r:id="rId5"/>
    <p:sldId id="346" r:id="rId6"/>
    <p:sldId id="369" r:id="rId7"/>
    <p:sldId id="336" r:id="rId8"/>
    <p:sldId id="378" r:id="rId9"/>
    <p:sldId id="379" r:id="rId10"/>
    <p:sldId id="348" r:id="rId11"/>
    <p:sldId id="353" r:id="rId12"/>
    <p:sldId id="358" r:id="rId13"/>
    <p:sldId id="354" r:id="rId14"/>
    <p:sldId id="351" r:id="rId15"/>
    <p:sldId id="349" r:id="rId16"/>
    <p:sldId id="350" r:id="rId17"/>
    <p:sldId id="359" r:id="rId18"/>
    <p:sldId id="361" r:id="rId19"/>
    <p:sldId id="362" r:id="rId20"/>
    <p:sldId id="363" r:id="rId21"/>
    <p:sldId id="365" r:id="rId22"/>
    <p:sldId id="366" r:id="rId23"/>
    <p:sldId id="367" r:id="rId24"/>
    <p:sldId id="372" r:id="rId25"/>
    <p:sldId id="373" r:id="rId26"/>
    <p:sldId id="374" r:id="rId27"/>
    <p:sldId id="375" r:id="rId28"/>
    <p:sldId id="376" r:id="rId29"/>
    <p:sldId id="377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4" autoAdjust="0"/>
    <p:restoredTop sz="93414" autoAdjust="0"/>
  </p:normalViewPr>
  <p:slideViewPr>
    <p:cSldViewPr>
      <p:cViewPr>
        <p:scale>
          <a:sx n="131" d="100"/>
          <a:sy n="131" d="100"/>
        </p:scale>
        <p:origin x="176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</a:t>
            </a:r>
            <a:r>
              <a:rPr kumimoji="1" lang="zh-CN" altLang="en-US" dirty="0" smtClean="0"/>
              <a:t>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</a:t>
            </a:r>
            <a:r>
              <a:rPr kumimoji="1" lang="zh-CN" altLang="en-US" sz="1200" dirty="0" smtClean="0"/>
              <a:t>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/>
              <a:t>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</a:rPr>
              <a:t>自我生长”</a:t>
            </a:r>
            <a:r>
              <a:rPr kumimoji="1" lang="zh-CN" altLang="en-US" dirty="0" smtClean="0"/>
              <a:t>的持续</a:t>
            </a:r>
            <a:r>
              <a:rPr kumimoji="1" lang="zh-CN" altLang="en-US" dirty="0" smtClean="0"/>
              <a:t>演进（重构）能力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应用模块化：将应用从单体式中拆</a:t>
            </a:r>
            <a:r>
              <a:rPr kumimoji="1" lang="zh-CN" altLang="en-US" sz="3000" dirty="0" smtClean="0"/>
              <a:t>出，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统一凭证服务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</a:t>
            </a:r>
            <a:r>
              <a:rPr kumimoji="1" lang="zh-CN" altLang="en-US" sz="3000" dirty="0" smtClean="0"/>
              <a:t>应用和架构的</a:t>
            </a:r>
            <a:r>
              <a:rPr kumimoji="1" lang="zh-CN" altLang="en-US" sz="3000" dirty="0"/>
              <a:t>“自我生长</a:t>
            </a:r>
            <a:r>
              <a:rPr kumimoji="1" lang="zh-CN" altLang="en-US" sz="3000" dirty="0" smtClean="0"/>
              <a:t>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服务清单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827584" y="4157666"/>
            <a:ext cx="7806236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250976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71600" y="4335946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244" y="4096692"/>
            <a:ext cx="646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支撑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体系</a:t>
            </a:r>
            <a:endParaRPr kumimoji="1" lang="en-US" altLang="zh-CN" dirty="0" smtClean="0"/>
          </a:p>
        </p:txBody>
      </p:sp>
      <p:sp>
        <p:nvSpPr>
          <p:cNvPr id="52" name="矩形 51"/>
          <p:cNvSpPr/>
          <p:nvPr/>
        </p:nvSpPr>
        <p:spPr>
          <a:xfrm>
            <a:off x="827584" y="1851670"/>
            <a:ext cx="7806236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9244" y="243412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模块</a:t>
            </a:r>
            <a:endParaRPr kumimoji="1" lang="en-US" altLang="zh-CN" dirty="0" smtClean="0"/>
          </a:p>
        </p:txBody>
      </p:sp>
      <p:sp>
        <p:nvSpPr>
          <p:cNvPr id="54" name="矩形 53"/>
          <p:cNvSpPr/>
          <p:nvPr/>
        </p:nvSpPr>
        <p:spPr>
          <a:xfrm>
            <a:off x="971600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1600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组织机构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95736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用户权限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19872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44008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.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日志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600" y="205056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4449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AngularJs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BootStrap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853864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66042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7635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9228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660232" y="834992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572272" y="834992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Plus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9244" y="9173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领域</a:t>
            </a:r>
            <a:endParaRPr kumimoji="1"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92866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业务日志分析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2170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开发活动管理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90426" y="1219860"/>
            <a:ext cx="865528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34982" y="1219860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88564" y="1215607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15265" y="4760036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5031195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478496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持续集成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873779" y="4750918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</a:t>
            </a:r>
            <a:r>
              <a:rPr kumimoji="1" lang="zh-CN" altLang="en-US" smtClean="0"/>
              <a:t>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dirty="0" smtClean="0"/>
              <a:t>机构</a:t>
            </a:r>
            <a:r>
              <a:rPr kumimoji="1" lang="zh-CN" altLang="en-US" sz="3000" dirty="0" smtClean="0"/>
              <a:t>－</a:t>
            </a:r>
            <a:r>
              <a:rPr kumimoji="1" lang="zh-CN" altLang="en-US" sz="3000" dirty="0" smtClean="0"/>
              <a:t>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11947</TotalTime>
  <Words>2129</Words>
  <Application>Microsoft Macintosh PowerPoint</Application>
  <PresentationFormat>全屏显示(16:9)</PresentationFormat>
  <Paragraphs>513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2196</cp:revision>
  <dcterms:created xsi:type="dcterms:W3CDTF">2013-02-21T01:55:05Z</dcterms:created>
  <dcterms:modified xsi:type="dcterms:W3CDTF">2016-12-30T22:59:59Z</dcterms:modified>
</cp:coreProperties>
</file>