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3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1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  <p:sldMasterId id="2147483698" r:id="rId4"/>
    <p:sldMasterId id="2147483718" r:id="rId5"/>
    <p:sldMasterId id="2147483737" r:id="rId6"/>
    <p:sldMasterId id="2147483758" r:id="rId7"/>
    <p:sldMasterId id="2147483770" r:id="rId8"/>
    <p:sldMasterId id="2147483818" r:id="rId9"/>
    <p:sldMasterId id="2147483835" r:id="rId10"/>
    <p:sldMasterId id="2147483840" r:id="rId11"/>
  </p:sldMasterIdLst>
  <p:notesMasterIdLst>
    <p:notesMasterId r:id="rId25"/>
  </p:notesMasterIdLst>
  <p:handoutMasterIdLst>
    <p:handoutMasterId r:id="rId26"/>
  </p:handoutMasterIdLst>
  <p:sldIdLst>
    <p:sldId id="256" r:id="rId12"/>
    <p:sldId id="264" r:id="rId13"/>
    <p:sldId id="354" r:id="rId14"/>
    <p:sldId id="372" r:id="rId15"/>
    <p:sldId id="290" r:id="rId16"/>
    <p:sldId id="257" r:id="rId17"/>
    <p:sldId id="262" r:id="rId18"/>
    <p:sldId id="2146847052" r:id="rId19"/>
    <p:sldId id="2146847053" r:id="rId20"/>
    <p:sldId id="2146847054" r:id="rId21"/>
    <p:sldId id="2146847055" r:id="rId22"/>
    <p:sldId id="342" r:id="rId23"/>
    <p:sldId id="2146847056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Hatz" initials="JH" lastIdx="9" clrIdx="0">
    <p:extLst>
      <p:ext uri="{19B8F6BF-5375-455C-9EA6-DF929625EA0E}">
        <p15:presenceInfo xmlns:p15="http://schemas.microsoft.com/office/powerpoint/2012/main" userId="S-1-5-21-2676001572-3131771074-2776907194-23347" providerId="AD"/>
      </p:ext>
    </p:extLst>
  </p:cmAuthor>
  <p:cmAuthor id="2" name="Nadezhda Slizh" initials="NS" lastIdx="6" clrIdx="1">
    <p:extLst>
      <p:ext uri="{19B8F6BF-5375-455C-9EA6-DF929625EA0E}">
        <p15:presenceInfo xmlns:p15="http://schemas.microsoft.com/office/powerpoint/2012/main" userId="S::nadezhda_slizh@epam.com::f18aad79-b230-44f8-a061-6116626b97ea" providerId="AD"/>
      </p:ext>
    </p:extLst>
  </p:cmAuthor>
  <p:cmAuthor id="3" name="Yauhen Kamenka" initials="YK" lastIdx="1" clrIdx="2">
    <p:extLst>
      <p:ext uri="{19B8F6BF-5375-455C-9EA6-DF929625EA0E}">
        <p15:presenceInfo xmlns:p15="http://schemas.microsoft.com/office/powerpoint/2012/main" userId="S::yauhen_kamenka@epam.com::7fb4680b-814c-45f1-9bf1-387ac312c8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DD8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40"/>
  </p:normalViewPr>
  <p:slideViewPr>
    <p:cSldViewPr snapToGrid="0">
      <p:cViewPr varScale="1">
        <p:scale>
          <a:sx n="136" d="100"/>
          <a:sy n="136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customXml" Target="../customXml/item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03:17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 16383,'63'0'0,"-1"0"0,10 0 0,2 0 0,8 0 0,1 0 0,-2 0 0,0 0 0,0 0 0,-1 0 0,5 0 0,-1 0 0,-7 0 0,1 0 0,5 0 0,0 0 0,-10 0 0,-4 0 0,-13 0 0,-3 0 0,44 0 0,-13 0 0,-7 0 0,-4 0 0,-5 0 0,-3-1 0,0-2 0,-2-1 0,-1 0 0,-7 1 0,-7 2 0,-7 1 0,-5 0 0,-3 0 0,-1 0 0,1 0 0,3 0 0,3 0 0,4 0 0,3 0 0,4 0 0,3 0 0,4 0 0,1 0 0,-1 0 0,0 1 0,1 1 0,5 1 0,6 2 0,7 0 0,4 2 0,-1 0 0,-4 2 0,-4 1 0,-1 3 0,10 1 0,9 2 0,-38-8 0,2 0 0,1 1 0,0-1 0,0 0 0,-1 0 0,-2-1 0,-2 1 0,36 7 0,-10 0 0,-12 0 0,-4-1 0,1-1 0,0-4 0,2-1 0,0-1 0,-4-3 0,-7-3 0,-12-1 0,-9 0 0,-8 0 0,-5 0 0,-3 0 0,-49-23 0,11 13 0,-57-20 0,43 22 0,-12 1 0,24 5 0,-1-1 0,3 1 0,1 0 0,3 0 0,3 2 0,3 0 0,-1 0 0,-6 0 0,-11 0 0,-9 0 0,-6 0 0,-3 0 0,2 0 0,3 0 0,-1 0 0,-2 0 0,-3 0 0,-6 0 0,-1 0 0,0 0 0,2 0 0,3 0 0,1 0 0,0 0 0,-2 0 0,-2 0 0,-5 0 0,-5 0 0,-3 0 0,3 0 0,5 0 0,9 0 0,12 0 0,12 0 0,11 0 0,6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03:55.872"/>
    </inkml:context>
    <inkml:brush xml:id="br0">
      <inkml:brushProperty name="width" value="0.3" units="cm"/>
      <inkml:brushProperty name="height" value="0.6" units="cm"/>
      <inkml:brushProperty name="color" value="#8ACBD6"/>
      <inkml:brushProperty name="tip" value="rectangle"/>
      <inkml:brushProperty name="rasterOp" value="maskPen"/>
    </inkml:brush>
  </inkml:definitions>
  <inkml:trace contextRef="#ctx0" brushRef="#br0">2444 22 16383,'-59'0'0,"0"0"0,-5 0 0,-1 0 0,-14 0 0,3 0 0,24 0 0,1 0 0,-16 0 0,3 0 0,-10 0 0,-26 0 0,48 0 0,0 0 0,1 0 0,1 0 0,-44 2 0,4 5 0,6 5 0,4 2 0,9 0 0,13-2 0,15-5 0,20-2 0,11-3 0,63-5 0,11-2 0,-6 1 0,4 0 0,-5 1 0,-1-1 0,-1 2 0,-2 0 0,39 0 0,-18 2 0,-9 0 0,-4 0 0,9 0 0,5 0 0,0 0 0,-12 0 0,-18 0 0,-19 0 0,-15 0 0,-50 0 0,-41 0 0,4 0 0,-12 0 0,16 0 0,-4 0 0,-2 0 0,-14 0 0,-3 0 0,0 0 0,1 0 0,0 1 0,2-1 0,8 1 0,1 0 0,5 0 0,-17 0 0,10 1 0,27-1 0,8 1 0,-12 0 0,53-2 0,67-3 0,41-2 0,-9 2 0,10 0 0,-18 0 0,9-1 0,2 1 0,-3 0 0,-7 1 0,-2 0 0,-1 1 0,-1 0 0,23-1 0,-2 1 0,-3 0 0,-15 0 0,-3 1 0,-5-1 0,10 1 0,-9 0 0,23 0 0,-47 2 0,-28 3 0,-101 13 0,24-11 0,-10-1 0,-10 0 0,-10 0 0,-2-1 0,-7-2 0,-3-2 0,-1 0 0,20 0 0,-2-1 0,1 0 0,1 0 0,-19 0 0,2 0 0,5 0 0,15 0 0,3 0 0,6 0 0,-6 0 0,11 0 0,-6-3 0,37 1 0,79-4 0,36-1 0,7 4 0,12 2 0,-23-2 0,7 0 0,3 0 0,-2 1 0,-6 1 0,1 2 0,-2-1 0,0 0 0,19 0 0,-2 0 0,-5 0 0,-20 0 0,-3 0 0,-6 0 0,6 0 0,-10 0 0,-1 1 0,-68 2 0,-37 0 0,-21-2 0,6 1 0,-7 0 0,-4-1 0,-22 0 0,-6 1 0,-2-2 0,19 1 0,-2 0 0,1-1 0,1 0 0,-19 0 0,2 0 0,4 0 0,13 0 0,2 0 0,7 0 0,-6 0 0,11 0 0,-10 0 0,47 0 0,69-3 0,29 0 0,3 0 0,10 0 0,8 0 0,11-1 0,-2 1 0,-8 0 0,-2 0 0,-1 1 0,-3 0 0,-2 0 0,-4 0 0,13-1 0,-10 0 0,21 0 0,-49 0 0,-51 3 0,-86-3 0,5 0 0,-12-1 0,8 1 0,-6 1 0,-2-1 0,17 1 0,-2 0 0,-1 0 0,2 1 0,-19-1 0,1 1 0,4 1 0,12-1 0,2 1 0,7 1 0,-9-1 0,11 0 0,1 0 0,78-3 0,51 0 0,29 2 0,-20 0 0,8 0 0,6 0 0,2 1 0,-1 0 0,5 0 0,2 0 0,2 0 0,-1 1 0,-10 0 0,0 1 0,2 0 0,-1 0 0,-1 0 0,-1 0 0,9 1 0,-1 1 0,-1-1 0,-3 1 0,-4 1 0,0 0 0,-4 0 0,-5 1 0,-4 1 0,31 4 0,-16 1 0,-7 2 0,-108 1 0,-41-8 0,-21-5 0,5 3 0,-7-1 0,-6 0 0,11 0 0,-4 1 0,-2-1 0,1 1 0,-2-1 0,-1 1 0,0 0 0,3 1 0,10-1 0,0 0 0,3 0 0,4 1 0,-7 0 0,4 0 0,7 0 0,-3 0 0,10-1 0,-3 0 0,43-4 0,31-1 0,30 0 0,-9 0 0,12 1 0,-29-1 0,-4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04:08.413"/>
    </inkml:context>
    <inkml:brush xml:id="br0">
      <inkml:brushProperty name="width" value="0.05" units="cm"/>
      <inkml:brushProperty name="height" value="0.05" units="cm"/>
      <inkml:brushProperty name="color" value="#8ACBD6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04:40.265"/>
    </inkml:context>
    <inkml:brush xml:id="br0">
      <inkml:brushProperty name="width" value="0.35" units="cm"/>
      <inkml:brushProperty name="height" value="0.35" units="cm"/>
      <inkml:brushProperty name="color" value="#8ACBD6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1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6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4.svg"/><Relationship Id="rId4" Type="http://schemas.openxmlformats.org/officeDocument/2006/relationships/image" Target="../media/image11.png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Layouts/_rels/slideLayout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8.xml"/><Relationship Id="rId4" Type="http://schemas.openxmlformats.org/officeDocument/2006/relationships/hyperlink" Target="https://epa.ms/stories" TargetMode="Externa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4" name="AutoShape 2" descr="data:image/jpg;base64,%20/9j/4AAQSkZJRgABAQEAYABgAAD/2wBDAAUDBAQEAwUEBAQFBQUGBwwIBwcHBw8LCwkMEQ8SEhEPERETFhwXExQaFRERGCEYGh0dHx8fExciJCIeJBweHx7/2wBDAQUFBQcGBw4ICA4eFBEUHh4eHh4eHh4eHh4eHh4eHh4eHh4eHh4eHh4eHh4eHh4eHh4eHh4eHh4eHh4eHh4eHh7/wAARCAHdAn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Sz8VXckgmilMO3qN5wa7LTfih4is7URwTAADu3OK8JN/NgLkoo9D3qaLUpMLktgHueK8GWE7H2vtU9GfR2i/GjxAq7pW2r3Jbiuw0T46KVBvduM4/GvktdckC7FJwetW49YAALFh7AVPsJx2ZEoUZ/FE+6dC+KHh/UgqtOEYjn2rdi8W6DJwt/Fz718CWnia6hTbA5Xd6mtex8Qa5L89tPIx/uhqb9rHc53l9CT91s++ra5guYxJbzJIp6FTmpBXyB4R8f8AiexMazXE0AB7g7TXs/hL4pNKkceqRq6N/wAtEPP4inGsr2kctbLqkdYao9YzSg1R0vVLHU4RLZzrICOncVczW6s9jzmmnZjwaXNMzS5qiR+6jNR5pc00IkBozTM0m6mIlBozUe6jdQA2Y4f8Kn3DbVWZun0p8b5jU+1JPVlv4UybdRuqLdRuqiCTdRuqPdRuouA/dQW/Oo91G6ncQ/dRuqPNID70XAk3Uu6os0E0XAl3Um6os0ZouBNuo3VFmgE07gS7vrQDUW73pQaLgSZpc1FnmjcKLhYlzQGqHePWmtMvrSugsWM0has+51CGEEs1Ul162kk2qy5+tS6kV1GoNm7upPMGayG1SLbu3D86zb7xHBAD8wJ9M0e0QKnI6gyqO9J56+orzyfxRLNIRCcipIdUv3UEsMe1T7ZF+wkd6blR3FRPdDsR+BrhZtSvgN2P1po1S86Ff1pe2RXsGdLq99dKjeRjPbJqho2oX0kh+1MBk8AVhSaxdEEFM1ajjvHjD/dJ9/aspT965oqWljurZ/MUYbNWAK5vwzdN5CrNIN3f29q32uYx/GtdUZJq5yyi0yXtTWYAVUuL+CNSWkFYmpeJbaHKowJ7c0nNIag2b80yoMs2B71kahrVvAD8/Nc1Nqeoag5EKsFPc1PZ6DNMQ9wzMaydVvY2jSS3IbvWbq7Ypbq1Qw6TdXjbrhmIPSut0/RYowMRitaOwVQOBUqDkyudROTsvD0MYGYwW9TW3pmhRSo4MYJHTPQVspbqvYVb00BZXXHVc1vChd6mNSu7aHAazpLW1+0XJXg0lnpakgsvP0rq/FUQ+0xyYHKj9KpWqjisqlK02jWnVbhcjtNIQAEqK1bezSPHyiprZRtFSitoUopGE6smIIlxQq1L2pnetbGdxVUd+Kberm0k/wB0/wAqfUd6cWExz/CaHsVHc4nW9yWRbGRtrybXpN924969u1SGGbSmXvtrxzU9P/0yQZP3jxXhYunZJn2GT1IuL7mCR14/+vTJBn0qxeDy3K9/aqMjlc4zXnW1Pd6GF4tUNaOBydprx7UF2XDAZr2HXvngfqRivLfEFuVuCQMDvXr4GVtDzMXHqY6qOMAnPSkKjn17UbtuT70F/lIz0/SvTPMuRSAc9fY1BuIJU4qxJtbOOmKhfrjtVIliDGPlNB+Y5/pSDr1wRQSFOOtUiTOjznLHOe1SoACMn6VTBOeSTzUqlh64I9Kmwk0WkxjC459qmibI5PcVTj8w98duKsRq+ep3VLKTNCPbjO1RnnOau6bN5Lh45SuDxz3rJj3cAZz64q/Y2/nnazbemWxWclpqaQvfQ6+y8WahAQk0YZBggEA5rYtPFizyo6SiEjpxXCNp97HG8ocSRjjNMgn3qI2GMfxY71yyoQlsbKbTPd/BXjXUNHuxNJMfKY8OjZAFfQHhDxhp+uWq/v4xJjru4avgy01+9t7jYu+ZBwOK7zwr4quocS25miYYO3BGajkqUtehlWw8MStdH3Pt3PGaM14n8Ovis1xEtreYmK4DKThx+Fer6Vr2m6kga2uFLf3Sea0jXi9Dxa+Cq0d1oau6gtVc3C46imNdL61p7RHNyMtbqN1UTdDtmk+2expe1Q/Zsv7qN1ZpvG7KaT7W/pR7ZD9mzQmb5M9s0kMnyEehrMmuJDGelRQXT7mG4VDrJSNo0W6bNveKPMFZJuWH8dNa7/26ftkZexZr+YPWkMnuKxjef7ZphvB/eNHt0P2LNoyj1o81fUVgtej+9+tMOoD/ACaPbh7FnQGZQPvCkNwvrXONqPHUfnUT6gw9KPbB7E6f7QuPvCkNwvriuVXUJGbaD19ql+2vjPJ9aXtn2H7E6T7SvXNIbpa577VKf71OV526BqftJB7JG+btcUn2xawgtw3ZqlS3nYdD+dHPIXs4mv8AbkHeo21KJR1rO+xSk9DT10tmHNHNMOWJYfV4l71Wl1+Je9DaODwRTW0FWH3cUNzHaBVm8SL/AA81QuvEjjJCtWqPDqq3Slk8PxsPu1Pv9y1yHF3/AIgmudwEb8Cua1HxHLpkj/u334z0616XN4ejjDfJgHmszW/DlndxbZYl+VcBscisJRle7OiEoWsedw+NdSvW8uONguOSaswTXV180sjHJ6Z7V0mkeGbeKIsUBYk549ahvdPS1vNijCnGKcZXLailoLpcB/GulsYzxkVV0e0DIfl5roLW1CgcGtEc8mU5rcY+7US24POBWzPENvSqqR4/CqIuZTW4WUNgcHOKnM8iwhdnI7k1akgJfpSNbYTpTC5kXD3jTE27bT1/GqdzL4j5KuAO1dJZQr553elactpGY8hR0oaGnHsczaaHrV5axyXF025xkgdKsaZ4cVGzNl3zyTzXd6dGv2OLjoBUTwhZ2471SpPRmftV2M+w0yKPACgfhWzb2iqBwKS2iyc44q9GvFdVOmupzzqNjFjC9qGWpTgUxzW6RkRkU+04uR7gimEkmiIlbhD701uS1oReJot8EbehIrJtBge9dBrK7rI+zCsOIbXFZVV75pSfumhbdBUpqCA4HJqwiu+NkbNVR2Je4Ck75qVbWZjzhR3NTx2ka/fJc+/SrUWyeZFMNk4GSfbmo9SinOmzHaEVULEt2AGela4CqPlUAe1Zfie6EOh3nlndK0TKiqeSSKr2fccJNyVjgLnVVe2Gxsq6gqfUGuQvdolkdu9at4ht7OKHBGxFX8hXOapcfuyo6/pXz2JlZuJ9tg6KS905vVmzcuw556VQJDDBPFWrrmTPvVR8jI7Z9a4Op7TWhja221D8vAzXA6/GrlmXPFek30KzKQwznqa43XtIdcleRXZhppM5K9JtHnsqbTz1zVZw3J6/hWvqFrJHIQy8jmqA25Ibj3r2Yyujx5RaZV5Yc9RQ+efXrVpYifmxnPfFD2smC23HvmrujNxKYHtn2NOVQwyc/gamNrIWGFzmtGDQbyWMOEI/ChzS6lQozn8KOOIz3xThnHTHuaTA9OO9PXJH4YHtVGFhQWXGD9KlikYf/WqIrwflFSIAe/FIEWUnOcBu1Xbe7Mak7ulUEi3DgfhVhLZ9ucEc8VDSNY3NlNULQCHdlO6+lMGyQ/JkegAqnbW4ZgCfpW/ougvcuq5C88bjisJyhBXudEKcpuyJNGj8pw2B+I4/GvWvCX9jXlkFurb5scsqCsjw94Bt7q3VjcSK59DxXp3h34dzWsSrBeLKpwSCvIrya2JhVdos63T9nH3tDjda8OWcqm70ppIZ4xxt43j0q/8AD7XNQ/tAaeyuZcckjBQjoTXocmm2Fm7QHT1vJYwNx7A1Q0jQrh9SkmFmsBdgSAcnHuanmuuVnK6is77HbaXq0s1p/pMYE8fytjofepP7SDMAFb16VPpGn4DmZQmQAAetWZtNjT5lwSR09K6YxfKeNUlFS0MqXV1jcKVOSM8Co21fPRWqnfxFLzbjjGKIYiT0pxV0J2LB1aT+4aQ6jOeQtIbOQ8hT+VTwWMn901fITzFdr64bIwBkUyKe53DBHTFaP9mycYWnQae6uAV71E4K6ZvRmuWUfIz2lue7EUFpsf6xq3G0kkZxSrpRx0Na8py86OfIlLcyH86lWFiMkn863F0nnpViPTB6Cmoic0c0YDu/iNIbc+hrqRpi+g/Kl/s1M9KrlFzo5mG1LH7p/KnTW3+zXVxafGq9P0qKayQmjlYuc5u3tm3A45rastKjZBuHJGcipDbqo6Vo2Q/dJ9KajqKUymlhGP4Qasw2seOgqzt5NKgwelWoozcmQm1Qc7aekK9MCrO3K0wDa1XYm4xoVHanoi46VIRkUiDtTsK4xoxSqgxUjjikAp8uorkbKM9KYyj0qcikIocR3KFwgrJvLcFW+Wt2VcnpVS4iBU1jKJrCVjlYoiGdfQ1R1mz3TRtjnGK6Dyds78U24tfMMbYrmUdTp59CHQrPag3LWtJGEGKsabb7IwMYqe6g+WtlHQwctTNcApmoFX5vxq3txkVHs+amK5DIg3ineXujIqZ16Usa/L0ppCuU4I8XC+9a/lnys4qnCn+lx5Het4RrsxjtWsIc1yJzsxmm/wDHqB6GmzD/AEjFOtOA68/eqx5O5w5raC0Mmx0KjaMdKlp0aYFO2jNdCRncjxk0jrxUjUjdKLAQYpj8EH0IqTHNMlHFIRavkaW0kVBkkcVgRDdcpC2VJbFdLEcxqR0wK5vV28nWEYcDzR+tKsvtChK1zdtrWGMbguT781ZpsZytOrZJJaEN3YUUlFUBFeQ/aIDEXZA3UqcHFc1relW+maXM9vI+EUuqyPnOOvJrp5/M2Zj6ggkeo71wvxjv5rfw2kuntm4huU3xkfejbIYYP1qJxUlZnThOZ1FFdWcLqt+t8jG1kDnHT2rj76d43McyEEdaTw2LzT9bd7tsW7c7SaXxnq2ns7lCMdj718/XgpPQ+xw1T2L5b3RlTSK5ypqvPjGc1zt1rgSUrCC31qnLrF/IcLGVHasPqsup6X1uL2R0+VHDEHA9azdVuLPyyskiE49elYm3UborlmGegHTFQ3ukTld0jMeKcaMU9ZCnVm1ojD1hrOSQ4bPPSsSQW4ckJxnv3reuNL+c88e9Vp9MjVMj8+1elCcUtzy5wlJmUrlTgIo5GeKcyyyfdXP0FaFvYb+FFbWmaaCwEkYyKc66iiaeHcnYoeHtKXPnXAO0cYNddFcWccYVNuB7VKliotDtC8Dt2rAmtoxK2ZivPrXBKXt3ds92mo0IpRPGuBg8kZp6j2JNIFxjNPjTnbzj+Ve1c+WHoM9R3596twW+7Geh7imRw8DJ/wA+tbGm24YADG71rOcrGsIDrDTjJswM5HPFdjoHhNr3bubaOMj1p2h6NuiFxI3C9FWvRPCtiQUby+PTNeRi8U0vdZ6VGmluO8OfDPTZVXz7dHJ/Q119t8NdDVV/0c9cjBro9ACKq/KRxXT28QZRgfSvHUqlR6yZtVxHsvhRgeG/Bem2roscLH/gVdtZ2C2gCxrijS4wkgPetwIrLXpYXCpq/U8DG42pKVm9DL/sSxOX8oDedzY9anj0+yhX93CM+taAT90faoG6V6SpRXQ8uVab6kHkRKfljGaSVflNWAMVDNzxTcbInmbZzuo2oabdjvU1laKcHFXr2MFeetMseuO2eKyS1NnLQtw2se37vNTLbRqfu0+LrVhRkVsoowbZCsS46CqN9dWtrMFkZVZugz3q9dyi2gaRiOBXz78RNduNW1/MMzrBA+E2nHzZ61M+yNKMXKWh9CWzxzRhkwakKD0rzL4a+LJJ0SzvpP3wACuf4vr716fEyypuHWqhLm9SakHBkZUelOApxFAq7GYwjmkC80/vSriiwDSMLUTLxUp5NDAnsaLBcoyrwaksTlOOxp1xGwTO0getN09SCwqbajvoWsfNSstSeWxwad5bYrbkZnzIjT0pWFPEZ96eI/WqUHYV0RL6UY5qURDrS+WKfIxcyI/4aQCphGKPLHoarkYcxD3700g+lWhH6KaUQn+6afs2LmKLKT/DUMkMjHaFrWEDf3RSrbkNnik6DYe1sc1dafJGTIwBHfHaprO1DRjNbl3HmFxjsaz9P5iHrXPOkozsaxqtokjiVcUs8eUqYCkl+7V8isTzamKy4lYe9NMYzUtwuJzQBxWCNSJ4+BSonFSMBinJjPUUxDLeFWuot2QC4BrqFRVXaFAHpXPIyLIjMeAwJrolOQCOhrswttTlrfEiFolDnAAoUYqV6jHWujlSZCegtIwpaG+7RYBh6Uh+7SnpXB+PfiNpvh2Z9Pt0+26gq5ZBykZ/2jUSkoq7NqVKdWXLBXO2Xk8c1l6xrekaZ/x/6hbwHrtZufyFeKeJfiZ4lnsVZJv7P8xdxRVG8A/1ry7U/EtxNdGR5rlmZsu7Ekk+vWuV4lP4T0qeWPeo/uPqZ/iZ4St40Q3k0r9AsUDMf/rU+fXNC1x0lsNTgZzjCudpyO3NfLlp4gulKsbpGzwRIu5T/UV0Wka7CZPLf/Rpj0LHMbfQ/wCNZ1MTNq1i/wCzKXRs+r7Zt0Kntipa8U8F+Lry1cW4uHBxxHKdyn3Ht9K9S0TxBbagFjlAt5yOFLZVv90/0rro4iNRW6nmV8JUpa7o2aKKK6TkGTzRQRmSaRY0HUscAVxPxVs47jSFvd3MJ5A7iuV+M/iOa/upPDNlcxJBGA900ZYuRnhc4wCa0rbX7bxL4Hmt5ZVjuhAY5F7hwODj0PBrkxFaMLRPXwmDqU1Cu9m/wZ5Z4nuYWQeW28AdehrgJ47nUC6x9Rxg10ay+a7QytllJHNNgs3S53Rr1rxpYjlbR9VTwSUbnJW+jXK3I8xcjPIroRpcSQr8vPfiuie2jSHcygN7iqEx+bFclSvKTPQo0IrVIox2scfQD8qh1JF8k/L0q9IpxkVDNHuXDDPFYp6nS4RscRqIZt2VJOe1Zey4fKBSfXArsrq2j80hsYzUUUMKvjCgda74VbI8ypT1M7wxpMkkvmSK20HIFdWNHRcbQPxq1ocaDLDA9MVr3C7U+UD8a5a1aUpG9KmoI5q8jSyU+awCsO9clf2LyXTvCy7D05rq/iDH5ujF1k2kDt3rgrW6uPIXcSTjrW2HTceZMufY8s+XeB9OPWrEKpvXkAc4qiAytjHSpEk7A173Lc+YUzbtIxJIApwegrsNC0aedSyxgduBXnsVw0fQmuk0fxfqFiMRy5AGMHmuWvSqNe4dVGtD7R65oOkSQKqGu60OwW3VXIyTXjOjfEtkK/a4FZRjkHkCuysPiZo8sXMnln0avDr4WvfVHowrU3sz2HSyNw7V01pIVXivnqX4qGFh9jRXUHrnmuq8I/FBbr5bxNn4VlHDVI6tEVoqotGe22s38QrUhucL1zXB6J4w0W6whuVif+61dfYTW8yBo5UcH0NdtFtHi4mg4/EjdtXDxsPUVD0pkAKfMhyKtvb7sNk4IzXqQvKJ5E0osqk1E/3qui1X3/Ol+yoB92q9lJkc6Rj3PKkVXtcrLjbW9NbJ5TcDjnNQ20CGXAXmsnTfNY0VRWI0z1wasRbumDV5bY4Hy4p/2Zh2FdSoSMHVRwfxN1M2OhSqrbZJBtX8a8CnJaTJ65r1z41zt9sgteV8sFiD715VIm5sL61jyas78I04cyL2izNHICDggjp617X4G1pr61WKRj5yDkn+IeteJWKlZASOldx4TvHs7qKaNsFTnHr6ipcGndGtZc0T2YQhhn1o8gf5NWNOMc9nFOvIkUMKsbF/uiu+NFNXPG9qUBAvoKcIR6VfAHoKPwqlRiL2jKXk/wCyfypwhb+6at0tV7NC52ULuH9y4x/Cay9JYyOoxz0roJRujYe1c/pH7vUNnpIRXNWhacS4S0ZuLCQOopfJ/wBqpqK6+VGXMyLyV9SaXyk96kop8qC7GCNP7tGxf7op9FFkK7E2j0FFLRQAlLRRTASloooAimGV/CsmywpdfRjWzJ92saNCl9MOxbNclde8mbUn0LdNfO2ngcc0pHFTYu5g35ZZh6dKhDSH1rckto5OSuaz72MwMCMew9a5ZU5LU6IzT0KwWQjvT0Vg1KJ2yqsnJqwBuHIpKINkLqdtdJaNutYm9VH8qwWXitnTG3WMY/u8GurC6SaOautmWG6Uz+KpD0qM/wCsArtZggwadt45NKKZdTR29vJcTMEiiQu7HsAMk0WFc4b4ueKpND0sabpMqpq92p2ueRbxfxSn09vU187akJZriOOS4d1VsuWYh5vdj15PNdP8UPFX2eW41C4j83VNQO+GJ/8AlhF/Bkew5x6msz4f+Hr2+P8AamqsWlkwVX0FeVmFflV+n5n1eWYTkjy9d2U9U0XVL2M3Vu0pLD7rnJAFcVq2l6lbOftMQPqWGP1r6FaGO3iEaL7cVi6lp9vdKwkhVt3ByBXhrHzg9tD24YWnNdjwCORo2KnOc42sev0NW7a9mhJCruT+KNjyPcV23iTwOs2+S0wjYyB61w+oaZqemgNdQv5YOBIoyFPv6V6dDGU62z1OWvgp09d0dp4Y1uNAiXMnmWxUPE/O6I9x7fT24r1rQtW8y5TTbt9krIJLWU/dmX0B7nkV85WUzR3EMq5jLHG7+BueQe3NeleG9Uguli0edpFCqhVgf3lvKM4eM+nOMdxxRWfLqjkdLmWp9G+FtbM4Fndt86naHPXPof6Gm/EjxLH4Z8OyXQ+a6mPlW8Y6s54rh/BuqfaNQFlqW2K7ijy5BIWSI9HX1AOOfQ47Vi/GC9kPiOzkvbhvJtoSsO87U3H+In+9jiuvDY28Hz7o8xZWp4pR6bs5hmeNJGnk825mcyTv/ec+nsOgrOW6eCdjC7ISOqnFW0kguPuyxv8A7rA1m6nF5allOMda86pWcp80j6lUIuPKZKOw1WQjJBOfzrqNNRWQNjNc1pzLNcep713Wj2TNa5C9q5qt5zN4/u4JSMbV5OcLjFZJPetPW4zHM27isfd17+9YNanXGXuqxOhyPm65obDDC4+tQbz07VNEAR1OetQRKRkahGVOQCDzWW7SLN8ykDgmuj1BVxu6D6cVj3LDnb+ddEJmE49TT0G4YsRgAV0e8GPJ/GuQ0V/nGc10EswEBwT055qai1HHVGN4ptZ7w+TD9w9RSWHhmD7KnmKM/SrMVwTI27JHrV9bpVGN36VHPNLlR0RjdLQ8B8Y+HZNM1BlEZ8sng1gpp+8jsa9x+JWniSxE20HB9P1rzu30pm8q5CnHmAHH1r1MJjXOkm9zwKtBc9hfDngKXVIlkVmQHuRV67+F+oQ5McufYivXfCNpFFp8RVQMrmt+SBGXoOa8+eZ1lN2eh1RwlPl1R803ngrWrfI8vdj0qjJoWsQqS1rLj2FfStxp6yYwvfvUw0BJIRtjG7HpWyzicfiRn9Rg9j5dQX1s53RSAjrxXSeGfFV5pt1ANqyp1ZZFyK9J8X6HdBTaxWUIYn75Wq2lfDO4v7F5WjiDhcrtFdSx9GrH31uS8HUhrFmz4V1ex8b3RsbWwktZ4k3vNECVQep9BXbaBYeJdNlV9P1SC+t0Y8CT5vpg15D8KtQ1XwxqesJppImfMLkjK4B7+tei6Rq1xbxwtICN7ZLdNx70p04U5csdiU60ten5ntnhDWLu4j/0yFoii/Nu6V2Xh6/tNX0qO+tSzwsWVXIwGwcEj1HHWuH8GXWm372WmNidLmJ2mRjxx2/HpivQ4Htk2W8JjUBcIi4AAHp7V6eBp8sLvqfL5nKPtLRVmS+Wn90UoVf7ope9AruseYVr6MGMnHUEVl6Q/wDp6q38QNbU43RGudhPk6nGTxiTFclZctSMjanrBo6Wig0ldhgePfFxBN4kk8zgLGij8q8zuIQLgqmMA17j458Mpq2viaa5eGJ4l+4OSR71lx+BdAgO9o5Zn773Jz+FedVqJTaPSwL5aKT8/wA2eVwxGLlsAHvmt3SJgGXAY4x90E13o8O2WP8AR9MBXGOQP61p6PpwsoNq2qI2eg64pKd1sbzqo0/h5eNcaM0LqymF/lyCMqeR/WumqtaKFjBVdoIHtViu6nflR5EviYUtJRWggooooADXNy/udYk7fMGrpK53XF2amjdNy1zYn4UzSlvY6KlqOBt8Ebeqg0+uhGQtFJRTGLRRRQAUUUlAC0UUUAFFFFACN0rNmXben3FaRqjeLiZG/Csay0RdN6jhQelL2oqbGlxF7Vl63hYw7Doa01OKqatatdWrxK20kcGsqibhoVF2ZTtVhkQEnnrVzYgU7ayLPRrqKLD3jMfXFaUEE0eAzZHrWKTtsavfcacYrT0k/wCjMvo1URCxPGKv6au2N177q2oK0zGq7xLdRSfeBqaoZ+gNdj2MI7kgrmviRdLD4be2Zgoum2PzjEYBZ/8Ax1SPxrpV6CvO/jpcpa+FLmYkb/JMKexkOCfyFTOXLFs3wlPnrRR86J5nivx+ZpzvjMhlIPZR0H0r2izt0tbVUUBeOcCvLvg5a/aL28vsZ+cKpPYCvVJNx+XrXyuZVeas49Efb4aHLTXnqULyYk8NnmqLSbuvWr10iqpJPNZbOu7IYGvHm9dT16KTWg8BmwGGRUFxYRSKw8tCH+8rDKmrMLZYD8/ar9vErD196cfIc5cu55f4g8FyQSPfaGqhW/1tlLzG/wDu/wB01Q0qwkRmuIVuI5IR/qGGZIh3H+0nv2r2aK1ilk2CWPd6bhmrbeFIbiI3KR+XcIOCDtP0z2r0aVao1yvU8vESorXZnEHWfO8PwatCym80tjKrjpLF0ljPuVycewPXNemeDrnSvEvhq2nvLW3vrclopEnQOrgH5SQfVcflXlPiKxXwzqNzd2cjC3lQ/wBo2DYByf8AlrGOmfXHBrQ/Zp1tZl1TR2kLhJC6E8ZGcjjtwa6ad4e/Hoefi6d6bsev3fwt+H10u4+F7GMno0IMZ/NSK4H4ifDK20LT/tuiz3L2GcSwzyGRos9CrHnb7HOK9j0WbzLQRtnKcc+lZnxGjmk8E6osMEk7iHISIZYgEZwO/Ga+jShiKd2tzwMFjK+HxMYuTtezPm/TtPihbKrwO5rv9DkgNmFyOlcdcL5amS3kSaLPDocj/wCtS6TqjQTNEzEA9K+YnJ056n2k4urCxZ8Y2uJi0frXIO2054A712OrXCz2xOc8V57qlxslYA9D0rC/NLQ2jJxikzQWVW471NDIAT61g2lwxkBzgZ9avibjvn+dTKHQuM7lq/dWj+bGRWDPMNxAz7VoTu0g2hs1jTZEp961pIU2XNPfbMMfUA108CLLEctx/KuPtmkEg/U10VlcYjUAgnvnvVzRnFmnFp0ew5pjWqoxXn8KmW42xgnuOlVnuvm/+visrs3im+pkeP5o49MVSRu6/hXN6TGs9tG+wBAc4xWj4yInCROMjPr1qrYxrDaLHC2c9/eiirUkjzpP3mzu9Duozaoq4AAAFbET7q4XQ77ywE3Y56V01rfLgHOc4HNctSnytm8Z30NxFGecYrX05AzBVrCgfco7ela2lTNEwNZ8tytTbuPD0Oo243IobHWsq60fUPD+l3t1ASyRws3P0rp9Lvox1PbpWxfwJqmh3dmpGZoWTJ9xXRToprQ4amLqUnyy+FnkXwp8PR3HgEXc1qj3eoSPcM5HJLHNU/iAqaPa2tvDDmSMYC45LHpXrfgeyj0zw7b2DqqyWsflkemK4jxPCt5r4njh8wwklSem6vQoyalzPqTKrz1JJbR2/Isy6Vda7o+gaNpbyadJYQ+ffXCMUeTcMGPI55yT9MV7Rpel/ZbqGcTL5MVqsEMKrgJzknPU5wo/D3rzDwDPNp9x59+26SSQM/oB2FevWc63NrHcL92Qbh9K9vBSUo+h8/mqqUko9HfXze5MKKKK7zxAYZUj2rmNVzHeM3TkMK6jvXO+IkxMreoIrlxS9y5tQ+Kx0Ebb41f+8oNL2qrpMnmadAx5+XB/CrddEXdJmNiG4t4rgASLkr0I6ioBpsHq1XaSpdOLd2hqTWzKy2MI7samjghj+7Go96kFBpqEV0Byb3YUUUVYgoooFABRRRQAVieJk+aCT0bFbdZviJN1gWx90g1jXV4MqDtJFnS23WMXsMVZrP0F91kV9GrQqqTvBCkrNi0UlArQQtJRRQAUUUdqAFopKKAFooooAKqXq/dPoat1XuxmM1FRe6OO5GvIo70kf3acazNSCbgmmNcIqfNUk44rJu+Y2G7FZNtMuKuXY76NpfLUgmpLmZUi3Z6Vj2EYWXdmtVoxJDj2pXk0NpJmfY6zBNcGPJHpmtyzkBl+orjm0t7fV8gnyy24V1dn8sqUUm76iqJGnUcw+WpKa/3TXYzmW41PuivJP2mJfL8Hsf8ApoD19FP+Netx/crxj9p5Wm8LCFpY4I3l2+bIflU8cYHJJ7AVzYlvlSXdHoZYv9o17P8AI4T4ERgeHZ7hmCjzCSzcDFdXqvi3w5p7Ms2pRtIOqoCf5VxPhHRdWj8I2drb3sNtYykyK72xklm99mcKvpmuZ8T2uireTab5+oapdlyh8sKh3dwqoPz/AJ181UpqpWk/M+vi4qKd+h291468P3DFI73n1KmrC3McsYkRgQRwfWvD9Qk0mDVfJkgurQbBgeYVdT0OAcj860LVvF13q3/CO6BfSXUjwrcx3XmbVSDp+8HTOe454qKuXp6p29Tsw+OjayV/Q7rxr4vm0GGNraKNpHON0h4H4d64LUvF3jC/XzHnure1k+7uPlKR7d6seF/DeqR+K9WtfFfmS6xa2qTWSu/mI6sSDInqeMe1MaGbUrt1vUnPl7lUJIFc+g/2RW1KlSou2j8/8gq1KlRXSt5Eui315CwM2pWKTYDI0zyuefXla9L0LxZ42s9OkbTvEmg3kyIWSzu7KRRJj+FZNxwfTNeU2ngmWdXN9qghdkHl5fOwehBPNdb4L8M3NvcRWn21LiPgbiCBn29qVarTg+aMtfQyjRqVY2qQ0Os8NapefG3wt4is9Ss7Oz1bThE1o1uTGPnLBg2e+Vx6c1y3wFn1HRfGyWmrK0c00k0IJAwQuOh78jHtXTfDz4fQWPhXU/ENrqOoW0+pS3EQSOTahgWQhc+vKlq8x+G+uXOmeO7qw1SY3EAvzNvYZdJs43g+/cd6651Y1YSUFsrnLOiopx7NrTppqv1+8+0tCuQLkpnhjtP+fy/OugridIlMjbkbO9A6/XH/ANauytpVnt45lOVdQRXblVbmpuL6HyOYUuSdzl/FPgTwxqnn6hLpaQ3yozCe3JjZjj+ILw34g14adAmuJpBGcFTwfWvozxNfNpmgX1+qkmGEsMKW59cDmvnzU9Ynjv5JIjgN1wOM1GbRVoyZ7+QOtUozV7pPTyM7V7S4sIMSEkd81wmtQliXDHqa9B1W/a7sGWQYPPPrXB3hb5kbHtXhRspXie7HmatLcyLV2Qklj2zV6CbcQM4HqapXGyMZ6d/XNVFusHK56dK3ceYafKalxM6PkDAz+VQ3U8e4FeCRnBNZbXjs4U5IzVe6lKkfPznvWip66kyqG3DcLGCSMHrn3rRtbtcAqfqM1y8EpZCHy3vVyCTaNp6AUSgTFtu6OtkvMw7cn3pschKjIB+tY1vIZEHX8avRyKq8/wA64572PQprTUyvELf6QI15Y/xZqpbs8MDKx9s4q5qFzbiXGxjJ9KhtlXZhs8H0ran8CTR5T1ZNBJwH+6yj9PWtSyv23qq8nj8KzdqhGKgEZBPHSls5WFwXVcBeabipCWh6JpDO4XJHQGuht1+UcAfWuX8LXIBXfy7DPI6V10a7U3sRg1xONmbuehpacycbsZrrtIggkUbiefQ1wllIrTAqcjNdroW5UBPSuig7SOHGJ8l0zUvNM06CN7hi4IXk7u1eeS3lvqF3IljhY1bA963PHeoXEmlXENs20lSoIryHQ9Zl0+7aG5Vl2HHrmuqSdR+4gwNLlpuVV3fQ9TihkhQSdR3rrfhprLs0+hXjZkTM1oxP+siJ5H1Un8iK81g8Z6cIUjcSmRgSFSMucDvgdveuh8B6q+p+IbIaXp9zP5c2ZbhoGSOGPB3ZY45PTAr08BGpCWq0Zx5jCNShJSe2qPYRRQKK9c+QCsjxHHmJX9GrXqlrKb7J/YZ/Ksa6vTZdN2kiHw2+7Tyn9xyK06xPDD4kuI/owrbooO9NDqq02FLSUVsQFLRRQAUUlFACjrRR2ooAPrRRRQAVW1NPMsZV/wBk1ZNNkXdEy+oqZK8WgMjw0+Y5F9ga2qwNAyl68f8AvCt6ssO/cLqfEFFJVDVtWtdOT95l5O0a9fx9K2bS3M20jQpkkkcf+skVP94gVwuq+JtQnykLrap6Jy35/wCFc3dXTyMWeRmY/wATEk5/GsnWXQwlWtsj11J4HOEmiY+gcGpK8Yiu9j58xl54rZ0rXryAAwXb7RzsY7h9MGhVPIz+tW3R6dR3rD0HxDBqBEM22G49M/K30rcFappnTCcZq8RaKSlplhUU4zGfpUtMk+6aT2BFSL7tPqOPqR71L2rFbGpFL901h30FxKzLCB9TW7J90iq6qWes5q7Li7GVZafdqAZJVHsBWjDujJQnNWQtRiH99u7UcttgcrkM8ZZ1bbU8eQV69qsrGuwZoaMY61fIyblodKDzSL90fSlroMSOLuPevE/2npYx4bsVlTP/ABMkdXH8JwRj8c17ZH99q8R/acjS48GyKf8Ano4B9GXDD+Rrgxk+VR9T08qjfEfJ/kzl9Kj17SdFOmXWGkESplXyu3G5cH05rn7S0ttFnluormT+0JiWlligJbJ7AnoK0fhHfa9qng8XV5p9xrFoszwNNbENc25XHDIxG9cdCDkelal9rml2DMDperO46L9hZSfbnvXzVVV6cnf8D7OhSoVF8N395xLeF5dWu90emrCjH57i4Ubm59BW98NtPgPiTxHqNsA1vCsWmW8m0AOYhukI/wCBHH4VR17xLr2pxrYaPp7aR55Ea3Nwwac54+RBwD7k8V23hrR4PDXhe30vcFWBMEk5LM3LMT3JJNZ1KsuRqT3/AK/r5nS4KKSSsZHxC0nUJItP8TaLGJtU0ncTB3ubc/6yLPr3HuKx7D/hD/FsH9oWclsJm/1iZCSofR1PIIrvLaaCeykAuo08vrubBIryjx/4a0P+2Be6db290jqWnK8857EfjRCV4pP7zSmpczSZ0sXh7RtPbznmtY+pLO6jH5mr2nX8GpBrPwt5eo6iW8tZU5t7b1eR+hx/dGSTXCaFpfhmVTnTYt/cSksR+del+ELy3svLW3jCInQIMAfhWDjDn9679f6Z01faKm7Hokdm0Pg5rPcGaKE/Nt2gkDk47Zr44aTf8QtS8lTva7O32O+vtKS4S48K3rI3z/Z2Ix34r4q8IETfEu3aQfLJqADZ7kvXsUIRim47cp81h5ScJ83836H2R4QuFlh04q3/ACxC59xx/MGu48PSFrFoj1hlZPwzxXlnwxkkbSNLR2GVikz6/LIw/rXpmgOFu7tM8M+4fkKeVVGqi89Pw/4B5Gb07XX9bmx17V4x4z0Gxl1C5ntY1j2yNlR35NezS5EbkZztNeC67qzwXl0eQHckDNejmrXs1cnIYz5pyi+xzeuWogtDtI98V534huntYyyr3OcV1uu6xuV42Yc+9cPq9wtwCB6968CnG8vI+sTaWpnyNJNbCTPPf69qr2kZ6scEnnmp/O2RiPacUpKxDoDnvXVqtCU7lG8ZWchByO+KryfMDu6+9WrlRyy4qmFZiQOO/HNaxehEtSxHKsYy2MmrdnukI/Ks37OzMvcelb1hDtTBUnIrKq0lubUYl23XauOlTF/QgVGWEcZY5yK5fVNfWG8aMMOB6VzQpSrPQ7ZVI00bLt9p+fjrwaSwVmujC8gCqc1Xf9x8y8j0qbSzjEqKM5JJzzW1vd0PGbdzb8uOG3A5BY/nUjWqeSpiXLHpzWfqF+MqFXA6YzWrpR2pFJIxI4/Ks7NK7DmOi8NWskl7bxRqSQvJNXvFviCG1uk0mBszKPnA7CrlleW+k6Bc6odhdUOCTXj/AIfuZtW8QTaldSMZJpCRnsM0qdLnvJ9BuV5JI928Fxtcxo2OK2fFXi6x0WP7NG4LqPnPpWZ4bZrXRPMjUlwvGPWuD12yutW1hLd/vSvgj3qKVr6lSpOrL0Ny78USaqVSzWSQnkgCqlh4dvtVncm0c5PGBXXeGfCF7ZMI4vJBEeS3r7V2uheGdauoShv49OhAwZIow8jMfTPAx6816uHozlK0VY5MTWpUoNyki58HtK0u38N/arexjW58x4JJnj+dthwRk9s5ruVAUYVQB6AYqDT7WOysobSIsUiQKCx5bHc+9TkgAknAHXPavfSsrHxuIq+2qyn3ForltV8caJa3DWttcJcyqcM4JESf8C7/AEGaw774mpEzC10+OcDhS0pXce/GOBQ5JbsccNVltE9FqO5XfCy+orzOH4mahNIyR6ZYow9Z2bP6V12j+K7G/tFe4KWspUFkLZH4Goc4NWuXLCVo6uJLogWPUWXJ+ZCMfQ1u1j2k9jJdiaC4jbHv2NbAIIyCCPassNpG1zOvfmuwooorpMRaSiigYUtFFABSUUUALSUoooAKKKB0oEYMLfZ9cYdi3863jWDqw8vVEkHcA1ug5APY81zUNHKJpPZMrapdrZWTzYyRwo96851O9aW5ZtxYk5JPf1NdH47vjHstkYjau5vqegrhLqbbljz1J9z6VNaXvWOOcrsdc3YA+/hfU/5+lZU94xwPbnn86ZcT7lLO2EHGegx61k6hqMUCbnmWKMZ69Se/HepRjyuTstWaP2kt26jn+VWbeYk5ztY+vr/+sVwt34lZWItohz1eQ/0qx4d1PXNW1KO2gmkJJ/5ZKAFzzk/Sqc4xWp1xyfE1V0Xqek2s0qEPyRkA84P+eRXoXhLWftkS2twT5wHyFurAevuK8auh4y0h5GEH9oWaHjdGNxHqQK6HwZ4otNVuEh5tL8EGPJ+UuO3t6UoVot6Mxll+Kwb55K8fI9lFFQafcC6tI5wu0sPmX+63cVOK6zpTurhQ3SiimMpKMTMPepjUbjE9SGsUaET0kYG4Zp7DIpiHBH1pdSiU4zTWHIp5pkh6VTJHg8Uhzg0J0pW6VSESxHMYp9RW5yhHoalqkQ9yL/lqfpXjX7QULTeA7+ZAWNte7iD6E4P6GvZm/wBYDXknxiwfDWrWjjK3HnJj/awHT89pFebmLtGPqerlOtY5D9k+7iHhnxFp5/1lpeiUZ9JE6/pUvi29+ziZtuNpP4V598CNc/4R/wCKCaXcPttfEFv9lJPAWYfNEfxOV/EV6L8TtGmkhcwqcsDu+vcV5GZq6i+h9TlloYqSfWxwnhyGfUNQa/beDu/dewHQiuo1SPUDE9xJfTSDH3GGVFcXq/ibUvC2ng6ZobX7bBl8HYh9wOa6Xwvaav448N2esL4ghtTdRlngXjyWHVfr1rijh51I80dj2pVIRl+8djLjjeWX/SPkizyC20H6k1r240VIWj+3WSLt+YCVRUU/w90ePUZV17xdvjVchRIqk/XJPFUbtPCGnWpXw94fOp3gRQJblGERdW9TyQRnoK3jh2viYnOFTSkm/RafezC1yCxivwdPvreSZslVRwQ2O1dF4YmniEMrhtrEE57VzWhfD2Gwun1SaMLczTmZIV4WHJ6AfSu+tIVMSpt43DOK467ip8sNTSLfLaR6BHdCDw/Md3DxEY9iK+PLR3s/FUl3E3zJePIPQMkhwP0FfSvijWks9FkDOqqkZLc9MCvlXw5ObrVr26Y/LPMWyT/eJxXoYO8ozfRJHjypqnvu3c+yfA7QiPR7m2wYbsTzJk9EkO/B+hJH4V6Hp8nl3Cyr0kRW/LivJ/gu/wBo8Nacr/621mlEZ64GxMr/AFrvdf1eLSda0i3kdVWQlST6HH+IrChP2V5dE0eRjqTq1FTW9n+bZ3qNuQMDnIyK8g+L/gu8Zm1DRfLcuSxgJw2e+K9RguTHE6lSdoyB7d6znVpJvMuDvboDjjHtX0GIqU60FBrVng4TEVMJU5o7Hx/r2m+JFnZDo98SPSInisldC8RtcL5ej3rFhwPLIr7ggtraQcxIfwqK4s7dZBthT/vmlHB00tj1/wC20/sfj/wD45tPAHjC+cbdNki92HOa67R/gz4gvJ40vWCoQMnoF/xr6RkjVZAqhFpdwgOWZV5qo4eC6GVTOarVoKx8w/Er4SXHhqZJbK8M9s4yAw5U9x9K8+/sx4tyyA+5r7M8daN/buhFI8eavzIfevnvxPogtZHikheKVfvIR+tcOMpyg7rY9rKsWsRBc71OBt7Ncj5f0q+sO3BK/hmp0QLPjGP6UuuTx2unmZtqkLx715fvTdj3HaGrOa8XasllbNGjfvGHSvMrq5eaYybs59au+J9VkvbtmLDGce2KxwRzlc/jX0GEwyow8zwMXiXVnZPQ9Vady5yO/envdeUfL+XkDpVrU7IQNsz96sS9jZJo3zwPvA9BXlU+WRrJtM1ISjYZ1IIx06VojUtyCJWyRjgCsgvCyJsJ39sHrT7SaJWdHG31quVMSZ0mqatJcaGbMEkNgYPGao+ErdY7rcwAIOAPeqfysp3IdvXHrWn4auoI5RhMc0muWDSKi7s9u8PM62MSMAExuqSfT7HUbyO+t2WC9hbIbs31rJs78PpKqqlNq81iQaxJFeNhio3d64qabZ003yu6dj0PStR1e2uZRLbmXzMABR0FeleDpEuNFS6SUuJmLEf3COCv4YrzDwXr0U263nk2lxhX7iu1+G1q2l3Graalz59uZFuox18oyZ3Ln3K5x717+Wyd2m7niZ5BezbtZq23Vf1Y628uYbS1luriQRwxKWdj2FeKePvG1xq0kltE7wWCH/Vg43D1b1J9OgrU+Mnistdf2HZyDy4j++IP3nHY+y/z+lePXt5vdmYjy15IJ+8cdSa3xGJs+WLPPwGB91VJrV7Gs+oSCLLMVyMBQMAD0FULjVXZjFCRnoSOg/GsK71F5CX5wRwAecf4nrTY5QkW8nLZwBnv/wDWrmUurPU9mdHa3bLKIo9zv3x2HqfSum0O6VpBc31xhckIN2DIfTHYVwNtcJbW7yXDfICGkHdvRfxqeHU57q48ycjtkdAqjoo9O1RK8i1BI7u81zXAvmGGOxgzujMY3Owz39q1dN8XawjJJFfGN8AM0YHz49VbiuT03UftKAtghfvMWGFHrWtb2un3j7ra7IC8l2BCfhWcajg7oHCLVpI9H0rx5qCFPt9il5b4/eS23Eie5Q8H8DXc6XqFnqdmt3YzrNC3G4dj6EdQfavn+PVP7LugLjzggPyyoNyn6Guy8K69DFcSXmkskszjMtqTsaYegB43eld9HGNu1T7zzcXltOScqas/w/4B6wKWqumXsGo2MV5asTFIMjcMMp7gjsQeCKs16B8/qtGFLSUCgBaKKSgBaKBRQAUlLRQBj+IU+eGT8K07Vt1rGx/ujNVNdXdaBv7rCqs999m0iAZw80ywJ9WNcyfLVY5SSp3Zw3ii5ee7eYnLyynYD2A4z9MVzM8iySnBO1O5/wA/StXxNMq308aZKwJ5aj3J5/WuT8RXq6baCBSDcS87c/qaylucNGE6jUY7so+JNaW1HkwgPJ2BPCD3ri7uZ7iVpZnLt3J6D/61P1CVt7HfuYnBJPJPc1oeEtLTUtQVJF3RxkFx/ePYfSsp1FGPMz63BYCNFJJe93Dw74bvdWkDsjrGTwDwPqT/AEr17wjotpokKRwKu/A3MB96nWFvHDAkccYVQOABVy23L8w4Ga8mriJVHrses6airI6O1lRzjaK5D4j+Hraznt/EFvGsTbws4X5c88N9a6GxZjgjOc1N4/s31DwTeQ7TvERZfqOa2pO8W+x5U1yVVHo9Ga/gq6eS1aGZt8oAYt/e9/yxXQivMfhbqzXGj6fctuLKwhk+nTn9K9OFe3hqnPBHz9Sl7GrKn2f4boWikpa6BFWcYlBp1LcrnBpF5FZdS1sNNQmpzVeY7c0mUTbuBTJGqus2V60jTfiaG0BbjZc9aUuvrVDzWzUbzv601IlmrauC7j8as1i6dM32wZbgg1s1UZXJY1uorxv44FYvDurvuYFLmJ0Hoc/y4r2OTpXkPxxjZtK1zH8MMEoB6f6wg152Zq8YvzPWyZ/v/wCu6Plzx8stpdWF1ayNHNGxeKRc/IVOVI+nFfRngzxdYeOfCFtqzbFuXTy7uMdY51HzD8Tz9DXz346KSaJYNj51dlI9eetc94O8X6n4L1k3lmPOtZ1AurVzhZQO49GHY/ga5JUZV6Fo7o+im1GopM+kYLBI9TYPH8meO+R6Ual4e0wI91bWscbt1XHy5+gqh4G8aeHfFqK+m3QFyozJaTfLNH9V7j3GRXWzRgrtXPl9Tivn3CdNuMlZnswxTupRkebT6Zdly6CCIdMqmDWn4ftVtJVlnd5ZB/E3b6VvXkdsr/Mu7nNUXu4FO0KCfbtSU5HfOvUqxszUjt1u5WMfHGc1S1Hy7JEB4cdParEGqW+nwG5nkCRhScngV5J478cXGpXE0WmEpHyGm9B6L/jW0KTnsefzNSt0Mf40eMt1rJoOny5klwLhweEX0+tcH4ZG2MYwN8yr6cZxVDXk23HqScnJ5zWpoabIrND95rhP59a9yFKNKgoxPOnOU6zPqz4Ch5dKu7cNlreUlWHfKDirPx41NbO4EincbRUnlQcttxgEDvnlfrg9qi/Z3X5daGRhZgB+Apnxojt01+21C4eT7OdqXG1d37mRmRvc7W546YB9a8amlKi79WYydse/Jf5Hp/gTV11fwxp2oLIJDJCvz5yHIGM/iMfjWrdI0ZODlc7l+leOfCTUZPCtuNB1Vmji+1yiBwcxlCAylD3XuMdMkV7VEVniAP0/H/PNenhZ+0io31R8/mOG9lUb6PYfajAFNvWKDdgn6VJAGXKnqOKkdQwr2+h5Ryl5fXRvwkNnI+Oc7SBUd5LqUsbeXZyA+4HNdULePOcU4wp/dpJMrmKelmVrCPz02vt+YGuD+NVvpUdjp9xcbY7iSVo0b1GOhr0YoFXArwb9sLUmj8JaXa6fltQ+3b1C/eCheoqZ01OLizsy5yWIjZ9/yOF16xa1mMrcJnOa8k+IXiHz3a1hk+VeDiuj1Tx9NP4PWyvYSl4F2nceQa8kvJmmlLMetcOFwfJLmkfTV8Y5wUSJ2JBZiT9abzgdKG5wBxTkjLLkKDXpHnbn0Jr1i8E5cgMpBA9q5e+jjdCvl84wDXrXibTFlBjkXKk8cV51r2lukxEf3h0AHFfKYepfRnrzRzT27JMkZ6L6VI5EmQ3ylehx1qZhIWaRlOANp9c1UljKJu3H5jnHWvSirnPctQ3DrDj0681o6H5SzrMeoOQM9faufjXzBuUHb9au2SOJAwwMEc5rSVLQFOx7Zo0v2m0jXpuGMdayfFGh39opmijZsnI2gk1ieH9ZktGT5shQK9Y0HW4byOPzolIccE15zpypyubqroc98LtD1rxBffZ7eRLURLumllBO1fUDua9xeK08E+C52hkeZ4kLGWU5eeU8At+P5AVT+HaxNeX0lvGixqiIzKuMtya5b4+a95Qt9IjkIEY86YDux4Vf8+or3ITVHDc6WrPDxc6mLxUcP9la/qeP65qUtxczTsxkdmLEk/eJP+Oa5vUrzAEKkE9WbsTT9XusN5aP947c56nqxH0HFYk0yhTMzY3fdz2QdD+NedT7nsuNloS+cxdVjOZGOFB7e5q5DMjOqr86jJA7kZ/rWJZSM4eVsgkbVz2B7/l/OrEE3lQtMn3pCFjHcdh/j+FdDfQSia0szTyiMYcIxA7BpO5+i1LC/BRW3ZPLY+8fWsl5vL2wRsNzL2/hT0+poe8XzvKXOxRhsdWb/PFGouXU7DT2M4SHpBGecHmRh/QV6J4UjaNFHljnv6e1cx4E0lvssdxdRgMR8iHoor0DT41jxtXHHNebWr+9aJ0eySjqbtvpNndwFZ4InDdflrB17wQsKPd6WCrp8xjJyD9K6XSJ9rAMRgmumRFKY68Vth05LRnjV686M/I848D+OLnR79bPViXsJXCyyH78DdA59V7H06+teyggqCMEHoa8U+JWj/2ferfwx/uZuHUDjPcfjXa/CHWWvvD39mzyF5rHCRsx5eH+A/h938BXu4Ss5xtLdHm5lRjJKtDqdtS0lLXUeSFJS0UAIetFKaSgBaSlpKAK+pJvspF9q5rV4mlOkS7h5VtcyTOpHXbGcH8DXVyjdEw9RXN6kwTw9qIZSdkTEY6+9c1Re+iaivSl9/3HmcMgmae+ucm3BaeU56hTx+vFec6zdyXd1NdTMd8jcA9s9BXpHipRZ+GYbHzNnmR+dNj+4vQfia8nuZC0BlPdiRnua5Jy1serkuE5YOrLd6L06/15GbeORM20Z28DPcmut8Nrq2i26vD9gmL/ADMjvhhn3rlbK1ur25Edp80iZckjPNX18P3FxYzfbmaW7Yjy5jKR5fttrGs4tcrZ9FSi1qkeg6f42nLLFfaNNAxIAKMGBrrY7tDbhu5/OvIfC9pqtoxgmuvPA5BDZwfSvYPBOnLqCt9oUsVjLY7EivMqRXtFGPU3qKMKftJFeTxVaabceVJFcSyY3bYoy1ddpOvR65ZNCmmzojIQfNwp/KvGvFMuqXtzeWqXEtkIyVjaLHzH09cVr+A/C3iawt4NYttUYMybZreRixkbH3vauig3BbnHi8NB2b0fc0fhi7W9xqmls3/HtecfTd/+qvcK8D+GbSL8QNTsZmPmSklieu7INe+Yr1sA7xZ89mdPlxF+6/zClpKWu84CKf7lRp0qWYZjNQxH5RWb3KjsONQXA+WpjUU3SkyjNXgn60pbFMb/AFhqRIt/c1CQXIjJ71G7+hq4tqvpmiSEBeABVcrFcrWj7buPHrXRIcqK5eTMdwMfhW9YvI8ILYFENxSLMv3a8u+L8fnaX4gReT9hiJGOPvnFeny8p1rzv4kLvtvEGcYFiihsd85P864s0/hX/rZnp5R/HXy/NHyZ4kj3aCi84juHx+lee6urZ/D0r1fxTZ7NCiIwPNtpZzjsN+K871u1PkK47dfyrnwdVW+Z9RiYHNq0sLrNDM8M0fzRyRuVdD6gjkV9C/C34hahf+HbVtSc3mF8uSX/AJaK68HPr6/jXz9tXeU46V1fwgvza+IptLdsR3S70BPR1/8ArVeYUlUpN21WplhZ8tRLoz3/AFC/eWPzbdC4PIOK5vUdTuEyWTBHQCtfQ43e0uIyeI2+U+me1Z+pWZa1diMtivmk0me4pyehxWuX+oalJsuJG8vsi8KKrfY444GBHJHpWpeWnlqWPGT0qrJ80W3uRjrXTz9hKNkea+I4s6jgD5cjH0z/APWrUtcLdWS8D98MYHpT9etP+JmhAyDj9KZYxtPqdttyWMnH13YFem581Nehwclptn1f+z2Nlvr7MhX98hx6Ajj86i8X3Nnq3h9rq8w4t7gQzjGfLY4OT6f/AGVWPhA32W18TGT5V3RY554QD/GvHrvxvdWF3e3a28c8F3bj7XaP92SWKQxSj2JVVIPuK8WkpVKMeX+tSHBfWqk3/d/I9K07Ty9ja2UkK3dpHIZFJlxLA+OHQjqCMZH1r0vwTq42Lp9yzJKi/Kkg2ttHQjPDD0IJrwLw5rNpqFqP+Ed1tZYiNy2t0dtzbH+6DkCRe3qK2LLxn42sCsR0aa7Cn7oibH6/zFVRqypT13Rni8J7eDSZ9Ltll3Ac9/emCZcd68R0P4ieKMl77Q1s4e7vd4P5dB+JrpbP4qaCqf8AExvbcMMA7JA2D9a9ulmtJ6SPnauT4iPwq56X5q015lArmdB8UaLr0Rk0ye4lTJXcIztJHoe9ba2zSxiSNmI6njn8q74V41F7p59TDzpO01YnNwue35182/tJ6Nd6b4rtPGts7SQJEYJ0c5Uf3WUdj2Neo/ErxrZeD4ESRHkuJSQigE18y/GP4lXviW2Gn52wEnoen1rT3mvI7cFSqQlzbJnlniW/bUdUnuWONzZOKxZfv8HNWplZSR1A71XWNpJQqnLE9qpbWR6UibT7OS7nCRqW3cV3+l+G41s1EoBaqfguwjhZpZFzj+da2oap5dyUG3j1q+VnPKTbtE+ktWsVlC716dDXDeKdNaOVplUbdvNeqSQmTKsM+lY2p6NJMkqlcgjrXw8bp3PdUk1qeExwLMjvGcck8iiTRHljGMkvzx2r0iHwzDGWjWIbSSSe+a2tG8NLIURI90krhI1A7ntXpU67btEiVNGP8IfgxH4kdtU1qaSLSIm2JCq4a4fuc9lHT3Nd7r37PvhmcSS6Pd3VjKVISPIaMN2OK9Z0DTo9J0e20+LG2FApI7nufzq9X1FOFoKLPlsRmVR1nKk7R6Ly/wCCfMuo/A3xFZmSSw1KK4VF+WOSMo7t6A9AK2vBHw08TSX/AJWqTR2tlBgSOchpGxk7D6DpmvdBMJZCvocVOFUDPFQ6MHukaPOKrWkUn3/rQp6VYWGh6V5Fsu2CFSzMxyTgckmvmP4kazLqetzzqxLTOXG70Jwo/LmvoTxpqa2/hbUSrjcB5Z9s9f0r5R1a883Ubu4Y8Rvn8l4/n+lebmUrzjTXRXOrJlz89aTu3pf8zAumM928KthIh5eR2z98/lWTqtx5lwbdcKn8Q/2R2q1bSiLRjdSbh5zEg98ZyTVPwtps3iPxNaaXEuWvblY2/wBmMcuT7bQaxjZXb2R7luay7nsXwj+Hul6p4TfUvEkEjz6kh+xxKxV4Y+gkwP4iemeMCvNvEtk2i+JL3SZpVlGmTPEzj+Ig4B/LH519SaHDDZtPqckirp9hCW2hcBY41zgfgK+WtL0/WfHviu6bTrYyz3VxJeXDtwkQdyRvPbAPTqcVjQm5JzloiYvmqOKeit8v66mbHcywQS3z5EsxKxE9vf8Az6Cuu+HvhZ7mVNUv0IiBzDE3U/7Rr0zQ/gbYRyQ32s3suoGFOIj8kG7+8QOT+JqCFBBfXUNvDJ9lhbAkETCM+uD3HvWeKxEuT3VudWEVGrJ2d7GnZrsCgL044rasyWK46HHT+dZULKse4FSfc8VPBc3EcnySW4H905/nXmQOirG6OvtIlZF4rp9P2+UvPIFefWviSO2ZUu7fH+3Gcg11mh6rFcIrQtuU/pXpYacYyPm8dQquN7aE/i6xj1HQLyBlyREWT/eHIrzP4aavJpuuWchb92ZvIm548t+M/g20/nXru9GBRv4gc/lXhenhbfxBcWkqfIZCCM9Vz/hXp0qnJO5yUIe0pypv+rn0l3oqno0zXGl28khy5QA/UcVcr1zwWmnZiUtFFABSUtFACUtJSigA7Gsaa386C8tv+eqOg/EVs1jatcNaM3l4DueGxnbx1x39awrNK0mVCPO+XueOfFyZYrGeGJlyyx2ygdcAc/qK8w1RPLtoIAe43exrrvGszNdO0m5lWZnjDfebPcjsa4rVZ28sB2AdugPUCvKhPmdz6zD0FSpRh2R0/wAL7YSXE07KACfrkDpXoN3o9lOu6SNSf1rlfAEUdvZ7V4xgfWukv9S+zxbRhpG6D+teZWnzVGz1VTaSSGQ6bDB/qYkX3xXZ/D9Nk8ke3A2HBrgtPvoozN9unPzY2N2Fdf4T1SOa/gjtfnQ4JK9MDrSw7tViznzCnKVCUUWfF3hnTWujfLboSxzIPQ+tXPCdqquI1GI16AdKyfiTq0dnqttJazMwZNtwg6Dng1oeD75XjLlgPfPaul8ixNraHnONZ4FSbucNBOlj8e9QChQmUJ/FRXu6Hcob1Ga+ULnxXBN8X9V1VWBtkvFhY/7AG3P519KeHNVjuLRY3YGRF5x3HYivUwk1CXK+p5mYUZOnCfbc3aKgEzMRtXIPQ5p25sfdAr0rnkWFmYKh3GqMEysODnmi8jklyGc49BUUEKxAAVm3qUky0W4pkjfKahlmWNc5qqL1XYqppOS2GLIvzd6s23AFV2O4VPb9KcdxFk9KicggigvioQxZj0qhXM7UflYHPNaGm3oMfTnuKo6qMDNGkc/Sp2Y2bXnMw6dq4H4kysln4jwy7RYJnI7s3/1q7wdPfIFeZfFx2Gk6+N2BPLa2wPv8zH9P5152Zt+y/rserk8b4hfL/wBKR5P4o0fzH0bT/KPz+GxI2Om4tuwfxry/VdKk/sxH42tgnAz2P9a+kLnT5LnxZGrxELBo9vA6j+HdxivPdZ0G1h8O273kUv2HZiZ4xyqktyPy/WvEw9dqVj6rmUoK+9l+J84hVa6IzgMPzq34fivE122v7KJpJLMfaJFXr5anDfoav37WcviGebT4ma3QsQHGDgHv9K6f9n6yttQ8bzWt1J5bvZSrFnozkjj64GcV78pXi9OhwNqCv2PXfD88JAkjO+KdFdWHQgjima03lo+3G3Fc3crrHgnUDZahbmTSRJmG5TlYQT91u6jng9Oa3r64t7u1DxsGDKCMV8vWpOnKzPbozU7Sjszk9RPmRkYOPXPFUjbssJkkICqO9bV35AHG1VHHTvWzY+H1htk1DXo/JhADRWJHzyehkHYf7PU98VVKEqjtFGletCjHmmzyvWtMuo7aPVpIhHbSNti3cNKOfnA/u8de9ZfhvC6/Yq/VXTPfnrXofi9LnWL2We4VggjAUbcBVJx0rzyCGS01/wCZTtD/ACnHDY4Br03CycfI86lW9pq0fQPws1iGfTfE0XnbZHVFBLdWIJGPyr5vutUmv7O9jMwiuotQaVcnCyB8hsHt0U4PpXYaLr8ul6ZqLo5MnnQsOcZPzD+tef6paafdvPcQ3ZiEz7zG2Mqe/wCtZ4Ggqd0/kOvJ8za6/wCVhpkkifdcW8kUgOS0WQc+ox/StSDxJqJhEUU2qhV/j+1MoA+p4rAC/ZxsjvLiQY2gK3Wu58BeCZ9WWLU9SaQ2xceXEXzvH976V2VvZxjzTM4SkT+D/D+veLblVt5JVt1P7y6nZpFHrtLdT+Fe4eDvBnhnw+qSfYF1K74LT3XznPrg8D8qXSR9ktUt7dBFCgxsQY4rQRnK/ef6n0rzJVXJ6aBPmeh1aXvyhUQIAMAIcAVdtLx45FKzyKQecP0rkYnkSIuWZSfuqWwaX7YwHy5cZ9c8CrhVaOOVBNHeyRreMtzfRpqtpHywaNTcW3+0h/jX1HX0z0r5n/ay8HWui6zp/iPSYIV07VFMbSQD928g5B46EjtXu+g695FwshYADH1464P0rif2q7B7r4Y3GpaXIotnmjmvbbHy5B+WZB/Cw6HHUGvXw2IU7JnJShKFTlez0/r+tfxPkaZSp2+taOj2CoRM+Dz+dU7NfMJaXJA6e9btim9Y0Uc4H5V6EFrcVSTtY6DSY/Ks/M6KeeKwNTuEa7fpxxWtqd59k00xjcGC4yPSuGmu2ZyxZufQ0Su5CprQ+/LFkm2yRkMjDIYHrWmtorxtn0r5++CHxKCGPR9WlHl8LHIT09q+iraVJrZZEYMjDIIr5T2DpycZHbiW42cdjmZtLRbksFCgc11ngHSVXfqkkf8AsW+ew7sPr0rNsrN9S1ZbNchCd0zeiDr+J6V6DFGkUaxxqFRQFUDoAO1erleF/wCXr+R52Z4txh7NPV/l/wAH8vUdRRRXuHzxlSJ5V3IvTJyKux8qKr6ipW6R+oYY/KpoPuikxo89+LUhtPDWoKODPIuPy5r5Y1maT7BcDo8ztt9T0FfTnx3mCaSqHbhpCT68LXzPYQte6paqckD94R/vMSP5V4WKn/tE5Ppb8j6jJoKOGSXVv8zC8Wutqlrp6E4jQbh06df1/lXffs7WcFudW1+Zd0sW21g9i43OfyAFeW+J7xbrX7t1Pyq3lofof8a9d/Z/jWTwrrG45VNTQY/7ZCscTeOHPZoWlN32O3+L3iK5tPhZeafZAxyai6Wm4dSHYAitj4c6VbeGtOt9PtrVUgRN0r4G6WTHLsf5egrnvHscV4dBsSuUfUYmIHfac11d7d/Z9OvLgkfu4mYfgDXm+0b5Y9jWVCKptRXxM0hr66xcI07sliJDHBCh4cg4Lt688AVv+J9b03w5oqvcqk00o2Q2wAJkOOmPSuF8PxpBo+mxFfnS3Uk98nkn8zVWVJ7jxtcX1wPMFrbI8avyASPlP171cMTKKcnq2c88upVKiW0Y30766ff1Yn/CF+KL3R3ubOa2S6OZBaHIJzztDdAa4Xwr4q0aTUxBq17LaSK5SRblWQKwOCDx2PFe9aJeXj+GJbj/AFd3JmKB/Rj0b8K84k+FkU14ZtesdOvoslyxkdWZjzuOO+fet40qSirp6hTxtSUpxqNKzsiL4gzaRps9iNGu47ozxb2MMokXHvjpW98OryWWQRYPz84xXHT+ENO0zVbmbTtPitY5WDFYsheOwB7V3Hw7iS31m3DdM96xm4+0SiaTVsLLm1aRf8a+Ko9NmOl2Mpa+4ViqEhCe2fWvPyskOvwxzvIZw0kUu4YIdSc9Pc1mSa3qVr431DT9Z0pnX7XJEksQLMpE6kO691IwCfcVseJJHh+IZ2kgnVJSpA6ZcYr0fZuKcn3t+DPPhGMXGnFdL3+a/wAz3XwRcrcaJHtUggIzcYBLKDx61u1yfwyZm8O25L5BhTjPQgsv9K6wH0r3qclKKaPlMVHlrTXmFFMmmjiXLnHoKijvIW65X6im5JO1zCzLFFQtdQj+LP0FRteL/DGxpc8e47MtUVRa8k7KopvnTMfvH8BS9oh8rL0jqikswGO5rlPE2pi2gleL/j6ZWWFSBx7nPT3rRmNwsYuMs4hLF09R/jXmfxA1YW95YwzsD9rRmY56ZHArgxdWTR34HDqdRXPLvGGqSpfSm5mEly3Ltjrn0FcLd3TS3MfmFgpkGfz4rX1l2utVuZC+35d7A9sdq5XWpPL2AHa2d2c1lSgrWPo5Xvc928Mpi3gAO3dGCPrWb4o1a40e8aVrXzoPNCSS5OIwe5x2rP8Ahxri3+iw5YefBgOM811t1CszyMQGV+TnuDXhzfs6rU0etT95JoedP1S5sFnS0imj27t0Thvy/OtvwXpmr2lyVWwmG0jILYGT+NcjZaemnSg2N7e6dyW228h8sk9Tt6dq67RpNQv5HtpPEl+Ul4Yxoqso9iB1rvpQot3t+Rz4n2ypva3zKnxD8TWk+qT6LHpbNc2Sr9ouFI2KzDiMHu3r6VRnvJfD/gTUdUupjFHBAduTy0hGFUfia6a98MWIWCC0j8m1iO5snLMe7Mx6knqTXk37TGqTroNjp0UbR2S3AyP7zAdTWfL7XE+RyU5qOHUIb9TzbwHcxza8Le7fbFegxyE9y3f86+iPg7rd5I8+hX0qrq2mHYAx/wBfF2I/D+lfKemTNHerIufkcMD6Gvf9S07UN2neKtDmzqtrDHNgEf6RERyPcjkY7iu7FtQnF9yPZ+1pOPU+jtOuVe2DDjBPHpUxuD6Vz3gTULfV/D8OpW77ln+Zl/uN3X8639or0aM5Sgmz5OvTUKjiNaQt7VG+7FTFabjg1bM0ZOoK7Rnk1gidoJ8EnrXUXa/IfpXGa1uScbeuewrjqaM6qSTWp0tpch1GTVv7UsbKCwGawNFO59sny46g1uPb28kXzfN/Suyk20mctRWdkN1i78m0edWztGSM1x/hvxtaajrE1msn7yM4Za6DUba38kwt5jq4xgmuIh0vT9L1t54IgjNySTXQ1f4TLlkei3svnQZXBJFV9FkbzGRwd4/lWV/btusO1pVB9qf4cun1TVNkJPlAEu+egHU1lytu5TaR180621ss0nBZgqe5Jrh/Hdp9uu9JsWH7ufWPOmx1KRKW/wDZK1/E96ZPEmh6bGSqGTznAP8ACOf6frVPxLvl8YadFDybO2ncjH8ToQP5mvGx9RTuul0j2cBTdOSl1ab/ADt+JnS/NNqt0yj95NEjMO6gcfrXlvxXutRsdHs9M0opEZbILO7ruxsYEDB9ea9Zl2R6L5kjqnmzs7k9sKScevQ159q1rDq1y1zKA6HiIDumOCa8qmuS0j26TUm10/yVv0Pm5dD1i1NwgtBumYAyYzhAc4H1616Z8HPCi2Mk9x5hdvkmVgOTyQeexBxkV3cek2qR/wCpB9yKi0xxo+rQ3LfJau2yUr/dPBP1HX8K7lipTaTKqwTg1E7DUdPttV0vzLyNDL/qX7hgRwD6g1454k8M3XhtVn03UraOxmk8qKyuptpd/SJvw+6eg5yK90ZITBNbRYUSbfNYNgeWOdw9M18/eIdQHizxpJqS3SNYWpNvYxryNgOGfHqxGT7YHatq0Itao48vq1Iy916Ha+CNBbTLMa5q9uh1RoxLZ27tvS3jP8eRw0nPboMfWr17ZT30xmuGZ3Y5Ymm+FL+Ge3g0O/nEbpgWUzHBPHCE+3OPUcelb8MjvdPb+UqXKAosTD5S3dv8B/hUUnGMbRKxM6kqjlPf9P8AI47xDYra6TPt5ldl6H7qg5P/ANb1ryHU7jzkWOHiG2JMjlcF33EkD2GevevRPG3iIapdvovh8rLbDA1G+zuDuv8AyzjPTAPVvwFc1p+nxyaMiRqMzIxfIyQTn8Kxq1OWR24WnaCv3OCulLRSRDIEy9vXOa5p7S8j3KQsiKSwDqDxXXiF18tnXDRS4OfTODWjqOmwRaTcNty6qSD6+/8AStYV+TQ6J0lJnA6ck1wg8xI41zhgo+8PTPpX0b4XhT+zbeHaNqIFUKOOnNeCafH+/ijUHO8DH5V9EeG4vJsYgUAYKO4xWGOlzNCjHlRuWTbXAbnjnHer8W3bvw+MnAPAqlAGiUMJEBz2B/yKW5u5NoOPkII5FcaRm9Rbm6YqUQkHPOe9QhSELr8vAIAqFSsko/dj2IP51bvljgtfMUMpxxhuDVLcUmkZc96YX5xwfxH5Voa9frqvwz1ywkaO4K2zOMjkYHT9a5e4kdQ0rSKrDg5PH59qveH7mFoZvOIW3miaN/xBA/WuyjeMkY1Urc3Y+ZZf3MCqOe2K3NMkSK385vTArF8RqIdZnto23LFMwBA96bc3hSzEe4dulfSRZ504u9iz4h1MT/u1Py9xXPtIueSB+GaZNLuY5z1qLd7gVFxnpWk6NdRyLM26LYew5r6W+Dni9LjSV0m8kPmxrhS55Neb3OnRNgx4Azxj0qnALjTr9Lm3JUoc7hW+Ky+E4aHy9DPqtWdp6LsfYPhOwa008zSf625Ikb2HYflWzXF/CTxZa+JfC1v++U39vGEuI88g9Afoa7MVnCCpxUV0N8RNzqykxaKKKsyKmqD9yjdw1Ja8rU16m+1cY6DIqtat+6J9qQI8h/aMuPL0kLzudG2/U8V4Zp+2zTU9QZvls7barf7Spj+bCvYv2irkfabO3PO1S7D2GK8Y8VP9h+HFxMQRJqFxt/4Dncf0CivnMU71pR7u35f5H1+WK2Fi/X8zpvAvhvwT4h+HGnalJodsbl90F9MjMJUuEPLZzxkYYfWug+GvhC68KaZrNi04uLW4vFuLafGGdCuMMPUYA9687/Z6vGC+JtNeTCSQQTKhHRwxBP5EV7JpWoqnhsxzOGdJjGM9uK4cZKUKsqd9D26S5qKmlrf+vxFTTDearZ3km0xWm5lB6lyMAj6c1p6tZreafc2qsUEqbc+nrWU2pG3smKrlscUttqbm32ydTXHGRUozbTvsakMflwj0CBR+VVpJMfaLrc++7dMhlwQFULj6cVUg1XdlH7dKk068jv8AVoLVv74yKad7IOVxu3/XU7S9mWz0HSIGba0js/5D/wCvWnZSLdhfNbPHSsPxvH5ei6ZJj5obhogf9kjOP0rHbxNHYWvlRMJLt1wqg/c9zXfKpyVLS2svyPGjhXXoqcN23+bF8Z3dquttawsGdFG4KOhqPQpAb6KRXKsjAjPFccl1c2eqT3MkclysvzB88hvQ/wCNP07xBq15eLG+hz2mcnzFcSKCP72OhrkcnKbke5DC8tJU0+m51njzT1Xx6msRxFFn0ZzIVGAZBcRDJ9TzmuY+Je6HxyPLyMalIRjudwP9a7rxBfm48NnTbry1u49Pe6zxmNRJFn/PsK4L4g7m8RWrFmZv7RunI9P3vGPwrvrVfcv/AFszxsDTftIxfRNfirHsnw3kYeHIB/EFYE4xn941dGXk/vkfSuf+Hkfl6DCGO75Dgk9f3jV0vHoK9fBKToRuz5nHpfWZ27srspY5O4mlEZP8IqUmmFhnk102S6nKII8dWH4U4IvuaTcPegt68fU0e6LUcAvoBThTAGYcEVTvNRt7bIaQM47Zpuairsai5OyF1G9WzjK4JeRiFFfM/wAS9Zf+3Y4X2ym0lyWU/KcNnaDXofxS8fRaVaXMQbdfMu2GNTyme5/Cvn/Ub+71S+UzFAFToBwi+/qa8+UnVlzPZH0OBw/sY+bNzW44k0aTU1ILXU54B6DPyj+ZrhdTLSOMHkKfpW/qGpC48O28Yz5cdy3PrxgGuauJFMUo/wCAj2yadFWR6EkmbXgK8uLeaWS2b54yGx2dT1Fez+F9ZtdStwu/EgGGU9RXiXgoeXqNuvGXVwcdxwa7holjJnjkaJxyCpxj8a4cdTjOZ04eTjGx6lBYxzsA7Aj1Bwa6vwxptpGxaEtuPYmvnhfG3iiG/TTtNW2uZCeXmizsHqcda9b8AXfiC6jVr6ZIlP3vLTbmuanS9m1zCxnNOm7Ox6HeSQ+cLdcGNP8AWH1PpXm1zpujeN9a8ReF9SxsnQfY5O8TqOGH4/nXReIr829k8VvwxGCw7V5f4v8AN0fT7OXTZGGv3t/GsJR+YRgn5vqPWuqLbqLlR50KCVJpu1zwy6tLrSb+6hnX97ZzPBLx/Epx/Svoz4JztrPg8Wc8Esc6Rgwk9djHgqfSvB9Iu47nxXdRa7maK+uTHesepBOCw9xXu8avpeg28WlyyQyREW8M6Dl4843flV5hVStGSO6hTk4aPX9TufgWtxbv4gs2k328d5lD6NyD+eM16aK5r4c6HbaL4aX7OGJu3Nw5bqSRx+g/WukHSvVwqtSR8fjJ89eUhTTO9KzADk1GZFrdnOiK4U4NYssaxtJKFBk/hyP5Vq3dzGqElqwr24WUHa2K46tSMZK5tCLkrI5fxp4oh0J7aZzmR3247kVHaeOpLyPbaxnHqRXmPxkE0d+s3ms4z35xVDwVrEgKeYcnPc13UZKTuVLCtQu9z2ObVNSmQkygA1iX0kgYvJIST1yaItSjaAMG7c4rI1a9z/ER1ORXYkuiOZQGyXg87bJNnv1r034bTQtpk0iFS0r+QpHY7S1eA6lekSg7ieegr2f4MRXB8DjUWw6yakjRYbJCghCT+Z4rHEtqmy+RJxNC9eaf4qwxwrkwpsLnpFGoBdvqchR9TUXijUJY9Zjuo1eX7ROluUTIJDdB+GQaZmS5+JFwsMjBVSRXQHG8bsAn6s4/BTUr3cVxq9mISJN17Ng/3SPlU/gBXytaV5W82z6OnHls7bRS/UteKo1TwzNt4zHJBEAM4aQbN34Lu/OvJdNubiLcjMQAxwCTzzgV6t4hbdpdjGrcyCSY59lwB+tcVbafx8yLn+7ispdEdGFfLB37lSC4coNy7cnjBzS3cUbx7eHXHetO407YqyCMMD1zVOZZAgba393pU7HQmnsZ+q3t7J4YbQrFXhmZWiku9+WMJ/hB7Ht9K5fw/wCHU0kqqpG4A9MHFdgmNwXp6ZXFWktkc7sqR9eo9auVWTVgjCMNkc3qllb3ap91B6AdfT3qXxHPrF9ocWkQXrRIBtmuFX97Kh/h3djjq3U1du4RFMVXaMf5FUnjkQndIAewzn61EZyjsy3CMrX6GLa6RDZ2yWsCKIVGAowMe1UNPt/Ls/IU5eOaRAuOmG/+vXUpaoGO6XaOv0rNitlj1C4RFyCyupHoV/xBrGTe5vF6HnOuab5Oo30KL/rYy8eT3xn+dM1aRX8JTXB8sGSNWAOcnOBx+tdX41tCsC6gqgGAhivquea4PxDIYtCkt1ztM3lqT3AbP8q0pPma9TbfUwfDsazeIrSF848xdxx2zmvofTVj2ArEOAAea8J8CW5k8UwnGNvOcd691s0zGqsxBx2WrxL99GEkaKx7m2+X8qjtgUXcGyPGxumMA8VPaW6OowG5OT2xVTXnjiQ7XIbPB6/pWMUZN9BNPSNptu9mHcMOB9CKb4tY2tqWjkQZYLxVfSpWzGNwIJyMHGay/iJdi20Y3j5Kx3IHB4J29K1w8b1LETvY57U71rqddPQfM+N5PXHrU/ia6j0rw4yo21go21meC83d1Jd3Qyzt1xyF7UnxdiMelFoy3AAJPTHriu+hFTrKPRGVV8sTxXUZTJdzTNyXYt+NZk0m4kA/rU1+/wAxXJOOtUx9/A4r2mzg3AqcEU9UG0dP504IOvXmlJxSA9+0vWxkLI4ZT+ldIkMN5BuhKtx26V5K7TW5O0kHr0xXcfDjVRuWO+JXe3BPTFdeGqzT5Xqj53O8uouk60NH+Z0Wh32peHdSF5p0zRSDGQDwwz0NfUHgjxHa+JdDhvrf5X2gSx/3G7ivmfX9sf76BQynnIr0X9mxrWW/1C5lkK3TwKkUe4hSgbLHb0znHNOvbmTRhlcatbCydTZK67nuNFAqKS6tojiS4iU+hcZrIolYblI9RisxPlhkUkccU+fWrCEMfNZ8dlU8/jWLZ3j3N2W2osbtnGefpUOcY7sau3oeH/H+6a48bmzTkpHFGAPUksf6V5T8a7gW9lpOjRnCxQmVx23Nx/Ja9H8Ty/218U9VmUgpFcN83YBflH8j+deJ/E/UDqvi268jnMiwRYPZeK+Zpz9ri79rs+3oU/Z4WEfJFr4TX/8AYuuR6pOxFrLi3uPTYTyfw4P4V7/bWfGpRNygEcqt689R+Br551WKPTtBFngZC+W+O7Hlv6CvbfhHrSax8MYZZJfMu7SMWNye+UPy5+qkflWeLXtH7Veh3U58lPl9PzNG6Zc9crihTmMbB0xx61GpVnZc+wz2pIhtmYdj+lee9zpT0LKoxJKKB3Nanh6JP7UilVQHJ5qhDhl6dq2PDMWb+I45zmqiYVJe6zc+L9zHY/DwX8xkCQ3UYcxjLYbK/hyeteZ2lwIVlddLupBHzI0SB8cZ6g16549jim+Hd6sy5TzI8gjP8WK8MsNF/sO5b+ydQv8ATraeVZJFhbdGXB4LKeo9fWuvGKnzrmvshZHGUqEkraSe/wAjr9O1vSY7krqGh6iiIQHeWMhFJ6A+ldb4o1TQf7A36bstJIpY55Y1UDKAEYOPTOau+ELrVFt0ku7ex1KOc7mngIjKgdAY278dQa4j4mXEcnif+w4BGLvUZHuboIB8saKdo/Ej9KJxjSpc0Xe/dfqZVJxq4jlas49pXT+XT56lX4b31x4qk8Za9dRkKllLY2kZPCRBN4z/ALRIyT7+1M8Z7pNctV5b/Tbggkd/lOPzNbP7PNgW8Aa6SoV5Cy7h3HlEf1qjr8Za30i4X78ryg+7vChI/SsMW7Uk/X8NCcNNfW5LtZfhc9f8Dbv+Easn5y0Pf/eY1tfOTWJ8PG3eE9O6n/Rl5/E10OO1fR4FXw0PRHyGO/3mp6v8yHyz/k05Y6koJCqWNddkcpBcusMeRgt2FZNxcSs/HB9c1JeTl5Gw2TVBmZ3Kg4A4NclSbk9Dqpwshmo3VxDDw+/PRVJqvCI1geS7SGMMCMZ3Malkz0QZHUn1qtcpCcOPlkHKqe9YM3ij5o8S2OoXPjDUNNu2ZZ4vNmUufmdRyv6Vyc9w1rpDbj+8nY5PfFegfG/Tb6D4hWl1bTeVPeQ7oW6AuvVPxFee6lDPqWpx2iKsBXmXIwIh/ET9BmnFpb7Hu0veimhbOKW4sZLeMbhHImFHU56/zpmuWsdoSm7dMznj2A6/nWpoMsLap+6Oy3dhBApPJUclz9etZGs3H2jWwB0Zzg+2elKM25tHRKC5EWtNb7Nr8Cn5VRQuf9raMitvXdQlbba2/MjnaFB6movDNvDf6jNazruBmdsgc7RgH8e9TXukTaH4wsRcEy2lwWjhl9GI4B96zqRvaXkKNRKTid38PfDKwWqTTASzv8zO3UmvWNMtfs+n5C7D0PFc54Pg/wBEg4G1WxjPNehX1uPsSyJjCjc30rhopzbkRjqyi4wOT1lDmKG3QSXDHKKf/Qj7CvGPEN5DaeMHjV8XStNf3Bd+mxCo6+tfQmh6fHbafPrFzcJcu0ZkEq8rjHAHsK+M/G/9oX2par4i8xgrXslsy98dR+lexhaPJHme7PMVf21TkWyI9Ospb+yuNdUmOWGT7QcfxJnnH869j+HviSbWrSK1SRXlH3Q3ZiPmA9iOnvXkbW1zaeCotxaORDuY5x5sEnb3wRXcfB3Tpk02XVUk2LDseNmH31BAb6Yrix8VOk799D2sO+V28j668M3tve6XDJb5CogRkbgoQOhqe4mWPvgVgeGLqK6WzuLMoyzW5WXaeMg8f1rS8XBY9FmuVfYYF3Z/pXo0ar+r83VL9D4yvS5azi9NSK/vwkbMvJHOK5SfxJdNMVjiYAk9aoDxHbmPa8o596hj1mx3f6xM/WvOqYmpU2djr+oWZaudS1GY5dGVR0qsbudfv55qG98QWKj/AFin6Vm2OprqWqR2qZWJz8zj09q5XRlN35rs7KMaVCLckch8SrS6vmeOC3lmOMgopavPrOS4sZts0UsLDs6kV9dWOhaXDbKyQ4YDO4nJrD1m30O9Vo7mC0mOcHKjNfU0KUlFX3PHqY9uTtHR/f8AqeG2GvKIB8444qvf62CCPM+uK9M1/wAMeGFtHaOxiiYjhozgg14/4vsZre3uJV0+ZbWLP74RkAD612JtbkQqRk9dDOvtQV5Wfdz9eK+nPgdJ5Pwt0LfCyLMZSxYcs3mZB/Svi/8AtMk+o96+0PhNOv8Awpvwt9paQRy2ed7nJU7jg/7v9K5cVP3DorUrSivUZpf+ieNtVVoWyzqWlP8AdD/dH4nP5VDAwj1K3L/IVnfG0Y/hPB/OrOuzwaX4hvJbhirXQjXzM/KinHA9STzReQOuquQVGwOxDDPJTj+lfK1ItVPS57lOScbvql+RU1ydZpoIF4EUATcfQkk/yFU7eMmAAfMMg5x1qO5Ym4kkkBDKSpJHerFhIgjyGTaOoBNQnc2tyxJriJZLUeWFBPYmqLwBScYAxwcZGa0ZX45bPtnnFVHxzuDL6cZz9at6kxbRlXMbgEbc56+1QhWRwVjwvGfcdK0Zo1ZW8tjnPHUY/CqUi3CKRvJXPUfyrJo6Iu5nXkamUO28E9TmolESZ+bc5x/DnFW3JKhiwK4H3utNEY8zDGMDryM4NItMikj3ZDDI4zgdKq3dq+/zNwHylc5HrkZrT3FYirPCo74A9ainO9MbSQBz71nLY0i2YF9axzRPHcYCOpV89wa8b8Tq1vJBp7ZYJcDJP8WBjP5AV7rcRsbTzMcxjdgnofU14742hDanps+0cuykDvxkUUZWnY6qaumP+FNoZddlkUAgKCCRnqTXslrbfOMH7uOdtedfCG0ZZ55QMLnafw4r1JY5VfemR/wL0qpu8mznqv3rE6AQxE4b6bcVzetyZkVVUYB6+1dJcnZbrlmy3IBbrXJ+IreTycx7FxyDnvV0o3uzDmQumTSteheqqOcCsz4kRLeeCdQO0K8F1BKQOP4sH+dL4fEyM7liE6ZPI46CrXiNZbzwhrtuwUv9mWRee6uprSgrVCpPRfIy/B9qiwpJtUqBtD4zg9xXPfGW68vTNgGOMAV1umyrYadFHNmNJVG8njB7NXmHxj1Ayb1yRluh/nXqYKHLM4qz5lc8ouGy5PfNNhTcegIpjnLGrVrHhNxr0kczEl+UcdfWogWYZGMU6Ygt3P8AhTVGRmkM9wg0+3v0O0jd/F7VqXOiyR6Rug+RgMDA71y9hdSWsgkUtjIJFd7omrQXdoI5CMEdq9SEFBs/PcdicQqcVe6TOb8N+J3iu/7L1POM4UmvT/ht9os/H2lPppby5C4k2dkKnkfjXl3j/wAO+chvrPiQc8eldb+zN4vtY/EqabqzYuVjKQsT39K5sRDRq57OWVlJKrS21Ul8mfStxDqczFizuvYbiT+pxQmizSANJKYieoVv8K0XvkaMMI3bPocVXa+lUYjiRf8AeOTXnv2fVtm65nshI9BtBzIWc9880XVrZaXaz38cRHkRNIzMxwMAmm/art+sh/4CMVifEW4kt/AupYZ/NulW1TnJy7YP6ZrOrXhSpylGPQ0pYeVWpGLe7SPA1vv7L8Kar4hkbbLcu8gPqWJAryTwlaPe6rPqlwu9IDuAP8UrcKP6123xhvWb+zPCelqXckO0a9yeFH6ZrPuYrbw9okdpC6s2cK2OXkx8zn2HQV83QnyUm+s/yPu3BSl5I5fxbOpvHhRsiIAY9XJ//WaufDXxTN4T1Y7y0mn3gEd5GOu3PDgeqn9M1gzN5k7SsSUXOD3JPU0Wlu0uWxyT2HSvRjFKnyyJ3kfR9oUmVZoJBLDIm+OReQynvVlMF0Y9Wrzr4Ta01rKmi3b/AOizcQM3SOQ9vof516QisshUgqQOc9jXjVo8srHTFWLaqsa/dJrc8MAtqMYUdaybW2ZgFLbhnNdf4Ysdk6XCjJU1VFc0kcuJkowdzR8YQyTeBNRhjXLAocfRxXm2laVeTzKr27NEcZz0r1fxzKtr4M1Cb7rEIB9d4xXN+C9VtbpRCdqyDqp6GuvG0060Yt9P1Zx5biJ08JOcVf3v0Q+zs7bTbSe7vJngs4VM0hzjCAdCfUn+deKW+qNqXxP1LULpvLkdZ1VOQBsiYYB9v8a9g+OWqQ2ng62sUZd2o3iRFQesaAs36ha+ctKu2k8XQOzNm5aRGOf4Wyv5nNTWpqPuJ9DowMp1oyqy3eh7h8F9QXSPCuuR3D7UaITRYHIUIEY/99D9apXd19q8CaddDkWt7btIR2WSNlP61y+n6rs0iW3gf5ZInV1z0Ut6+3ymtbQPNvPhjq1rliYra1ZD7j5s+3XrXFOTnaL6X/E3VFU5yq93H/L8j2j4cSpF4XsoZJFVkUxfMe+7gV1WD3rzL4eNDrXgq3+1PJ5bhd/lna3GM4P1FdF4e1TU9N1T/hHPEDLPMQX0+7UYW7iH8PtKvcdxyK+lyypzYaN+h8lmdJxxM/VnVgVQ1O448teBnk+tXJZB9n3xndu6EVizHzbgnP7uP+ddlaVlocNKN3qVbsrCGbksSOlUonZ8ZB9/etGdfMCnHqapBMMRzXKdaegpXCNg5I49h7VQu4ZAM7/mPJP9KuSuwl2np1OKB5bnDRAhT3pNFRdjyv4teFrrxBpC3Fvcbb6x/fW3PJI7fpXiEizSWGo3zKVu5W2Sow5Ax8xx9a+ttTsYbgGQKoJHIA7V88fGXQbzR7+PxFZRbreQlbiMDgAngn6+tYvex62CrdDhdFmxqcL7/lSF2B6kkLisqOTf4ht0z/y1QZH1q/p6xNNcSQ8RiJinHr1rEV86tbsv/PYYwfSrjq5eh6D2Xqdf4Vvfs+rROjZeO/5j/ikRiQwFdhrGrX097i4SMwxuCiFQdmOhHvjvWH4W0rGpEWq+ZcpdiUtjPyxgMw/EtXa6lDA2oshQPFOm+NgPzFCascdV+/c7rwPdLLZ5BGCcg59a9Hsbq3NmRdsoiKFWz3BHSvKPhFYtqMEssdyyxJOYdm0DlfvDP0xj616daWttHcJsLB2VlSQscoSMBfY+9cNGEqdRmWNqwqR8zB8L+GNVsPCms2djdSXVjM8n2eCVCjwnPIUnqMfrXzH8cdP/ALH1yGztWkEckazXEeOPM6Z9jX3D4buGudItpJBtd1O9f7rA4I/SvKfip4K0u+uNZV4FlfUUBUkZKkDjHpg8166vGEZXPKwdf99JNbnzVa6lBqvw5lsLgKl5ZlpLZyOHQkblz2xXp/w3ls7f4dadEAVR2CS4+9hzzXI/Cvwms/iTVPAviQyWdy8TS6fLt4eQdRk9RjnFdT4S0eaCxi0d2dbi2uvstyvTYyZIYexFedjVaHzPpsPUhOdr62O++F2q3sVpfXFlMvkxXUlvGGUEMFPWuw1HVrjVdPNhqFrDLC33wrMm78q8y8J2d74b+D+pXkU7Lcq8l2rY5XL8j8hXMT/ErxRb3m2xvbS8h2hgZoACfY/yq6Tajyxeh5WIw8a1WUmtT1Gfwdolx923uoCf7l2Tj/voGqo8AWIP7ue9H+86N/hXDW3xi1lGhim0jTrmRnVWKM6BQTjNe/Lot4FVo5oHyAcEFeo/Gmqab2Oaq5UWlJv8zze48B3Gw/ZrgE9xJEQPzBNMsvC+v2L7o1tm2nOUZh/MV6TcaZqbQmOMGJtwIkhdSQAckfN69PxqUi5Rv3lpcKPZN38q6KbdPZfgc0qino3+R5j4t1j4gxaa1vYaOJiRtLxSqWx7DNeKavN8RNOlkeTS/ECDqW+ys6/pmvrh7qGMEzP5QA5MiFQB75FEP2W6XdC1rcKe6Mj5/LNdCxL7GUKVKN/dTPjmx8f65/aNrbawbuGDzAJDLavHgZ75GK+qNKTSbzw7Ew8i4t5oRwcFSCORW7PptnMp8+zV1PUHcB+hqE6bbpEY4ZrmBOm1JMqP+AsCD9KtYnW7QqlGnP4VY+HfidoMGh/EPU9K00/6EsgeFf7isM7fw/lX2N8Jbdpfgj4WinU7/sAGG69Tivnn4ieEZF+JWoQwruWb58dQjAlXUE/wgjI9AQO1fUnhaOaP4daKkxYzRWMe7PXgVrWSdLm7hJuEqdNvVf8AAON8dW1xPpVgFDF4ZfKbB5bBBH/jtbVr/wATHT7TUU2/v4lLEt0IBH4nina9D9p0q6WP/WBBINvXI649yCaj8IbpvCUYkKeYkj7lT+EE9MduK8NwvM9b2n7peT/M53Vi1vMJGkCRyAYLdAw/lkUWEwQYfYc8gA5zV/xJFCqIj5BKkAisazjht3/dlUJ/uDA/GuRpqR3walA2hJGVG9gGJOMGoJfKVlw4BPocVPD8yfMintkfSmSrj5hhgf8AaGfpVmStcqTeXg/MrAZyM81FtTG0DGeox/OrbMW3bU46HIyCKhKkM33doHODzUs0TMC7jKykFSRuwMj0p0ETuwwAynt/QVckRPvPHMGPXBzTo41x8om28Dj1rJo35tBFt2WPPlYJI5IFMulKQShtgJUBc/pVib91GGZ229OTn9Ky7m6ZmG35RnJO3v2pSdhwTZn65Ipgljjk+ZVw2Bx7149rcn2jxCsQP7q3XczewB5r1jxJO1rpchEmBIoXIABAHU149kyi7lOfNu38uP2LEDH/AHzWMdZNHoUVaFz0j4TWckWkRtIAPMJZmb8xXbuvlLnsOwJwKyvC1qtnpFrEVYhUABA64rWupI1hC7D5mOMHP1rZLmZwVJatmdcuJpAuGJ6H5uKzvE8OzSydoOFwOfans7rMMxrgHt3pvi5mXQyyqhPbnrXVRjozGb95GBoO0Wq4kdSQSRn3rc06O2a01D7VNuga1kaTK9VAyf5Vyuj3m232+XkD24z6V0dpMJtE1hembGcBh/1zNKkrVC63wHEwa1J4gvlbay2IAEIPGR2Nee/FebdfeWM/J3Ndp8P4/L02HzFC7Yww9hjpmuB8fN52pXDDnBI+lexg43nKRyYh8too4qMb3VfetO5VYoSM88c1QtMtcqB26mrV+2QB0Fdi2OYqPgnk81JGcLUWfmqwvCjIPTsKEO56wYfkC9OeOauaXI1rKPmwD6VgPrMWwENuOOKqPrjOf3ZwR0PrXrznGx8VRy+vVumrI9VtLtZIvLkxtZe9cT4t0uXR9Ui1zSWMcsTK+VPXH0rOsNYkYBWl4+vWtVLt7qExyNuU8Z61zTfNoduDyiphantFLTsfS/wQ+Idj4x0CNLh1S+iULMhP8XqK9J8pQfuivhbw5eXvhHxNHqljIwgkOJVU4BGa+0vAetweIfDVrfQuGLIN31rirUre8j0a1L2bvHZmyqgdq4L42alDY6RZCeQRxRM9y5Y8ZC7V/mTXoIXnkgAdSeg+teE/FK+h8Qa7JqF7KE0bT/kgR+kjDoxHfnkD6Z4rwc4rRp4flb+LQ7snoOriFLpH+keV6datDLe+L9UaRbu64gQjDRxkcADszD8h9a4fxRqv2m5csQONqqvIQegrp/G+sS3CvO8nkQRg7EY7nGehx/eP5/QV5i03mSoyxkse7dufSuLBUnUftJ/8N5H1VZqPuxNGIGUgbQI/Xt/9etzSoU2Hapwe5HJrLsrSV5EdgWIGOTXS6bb7Yhjr0zXRWn2HTh3LmmxMjlwcFSGX2I6V7kjK+mW14QA9xEkmPcjn9a8ftIgG6cY55r1yBc6HpvHAt1wPwrya0rs2mtEW9PkZZsv09K7fwbfK96YWAxiuDjbkYHWum8KuEvo26HNPC1OWomcWNpqdGWh0/wAQdHXXdFh0976Wzh84SO0ahi2BwDn3Oa+ZpfFWraXf30EEKRzWrN5JbLbwrY3fp0r6h8Yztb6GLgDO1v5g18z+J9ElurK5vIXMd5CzSxPjoepz6iuvMppVl52MMhu6Ek9jN1nxNea3qOmajql1JPJ5QZMDCIcFSqjsMnNLYab5d/p9wkbE2NpLJMMdZduF/wDHnH5VzWm3cN9bWbRr5IeQSiPP+rYH5wPbuK9W0e6tNS0+Cby0R2kPmx55OMZz7fIa4as3Tmk/RnsuK5fd2M3So7ddM1JZI2L28c+WXjOBgfrivVvhDoyTeHrxJkKpPA1u2TngLtJ/WvLtB8t7fVlLEh40i4HV8gtj8K96+HdqI/DlrGCQTGHc46MxLEfhkVvl0faYmz6anlZvUdPCu3U5H4NySWum6hpbZJtrhtobqM+31zXqDWdtf6ckF1EHCkMrDho2HRlPYiuD0+0Ol/ETVECqsdwBJHg9d3zZ/PcK0da+I3hnw5cNaahdO1ynDwxDc6dPvj+HIOQTwa9bK7wcqb6No8LNF7aaqQXxJP8AA6gtcW8TQzNvJB/e44f/AGsdm9R+NUZB8y26/dHLH1rWSSHUdNWS1mVo7iISQSryMMMq38qxNMvre8a5hUhL2yby7u3P3oj1GR6Ecg9xXpVIPdbHlU30e4+6lWMYxk+lViVzwRnuaivmbJb+JufoKihk3YjXGO/qayN0rK5NOm5g+TtA4HqajdcRFRxnk1NA33weoApVVQBu5J7UmNFNR8mx84IqjrmiWeqWjW1zDHMjDaysMgj0rbeLcGbbz29qrvG21mXjHapcbrU1jNp3R83eO/h//wAI3a3B0ySd7aeQiKF1z5Oewb0zXmOq6DfaPqFglxteeSUjYvJUqOn619i67YDULXyZACQwb8jn+lc1feAtHvNcTVZogZwzOCOMMRg/oKyjzRb8z1KeLXKuboeV/AUXUlzq3nwOI7c7I5GXqzNubk9+ldZ4hsltyHO4or7o8fw56r9K7PRvBun6UkyWjyqJpmmcZ/iNP1DSFQv92Q46OKvSxjKspTujj/BU+p2Vze2lmyRwXBEjFuTvOPmA7EYHNdVdwapfHdLq1zv4JCNsGR0OBWDp8LWmsFcEBwRya6mOTj3rysZJqbs9D0sNCLgnbU6j4fWetQae0dzq/wBoiDlowVG5QeoPr9aNbhuW1Ix3B8xwMKcdVqt4W1L7PdLGzfKxxXXarbfaYUuogC8fP1FejgZKpSst0eJjYujiG2tGYeoeEdH1TSbQ3sAWe0kFxHcIdskbjuG/SsvS/DtvceJLjU5yjRzMp+UckKODmusv5kTQXd5SmRtBHcniqWj2skoVHbylAHyg4zXoVMPCaSkjgpYmpTcnFmF8R9LsYfCOrWdlCkMJsX+VRwDXz5YabGbdfOjDDaMcV9O+NbVF0S9QKMGzcfoa8DKRi2GBgbeMCvMxfuVOWOiPcyuXPSblqzkNcCQmJY1VQsikYGO4r7Ct2Jt4X9YkI/75FfHuv8yMu3henP419e6U3maTYyHJLWsR/wDHBRSOfNfij8/0LqSMSAQKjNwySMpRiAeop6Y3A5P4ioZv9a/1rpqVJqKaZ5CSvsN1GSO60u8hwf3ltKuCPVDXyR4RulsdZhht4iN/ynYcV9cBd4dT0ZGH5g18veBbG3jnupWQGdG2qf7oz2qOeU0r/wBbHfgrRckvL9TtF1K+tiv2fUL2I/7M7cfrXT+AtY1S+1prW+v57iH7OzBZMdQRg5xnpXFkr8qFWyCec5zXSfD59vipF7tbSD6YxVLR2Omok4PQw/Gt1b2fje685U5mmJLDouVOfpzXtUU9sNJsTDP50Bt02y4wHUjg18zfH61mvPixpWnwNJuvJBFtQn5i7R/419O6hAlvbRW1qwhjgjEaqo4CgYAxXc5t0Eux5damlXj5q5y2rM9q73EfzLGd+B3GapeC4/J1PVbIT7oZ1iubdfSM5BP6jNTX26a0cvHyCQTbnGfTKnisHwXfJDr1pZySsJ43cIsq7WaB+GHo21tp9ga8v7aPTUb0pGn4sAaYKBwvqf1rAjjaGfzFVok38YGa6zxPb/6W/wBO44rDvAjIsfCgDPB7Vz1Ye8zqw9T3EizYeW5KnLqD6dKbM8KTMgX5uCBgfqKhsZlWYMN2OB04FPulkFwxIXrn36dBS6FW94e7KycDknrgYFVzbkAEOuc9utWMM0DAKqsD2Oc0jIfs4A8vdk4PrSY07GbKjAFdzEKwOAf0p1upY5ZBgn160oyUK7kIJ/h/+vT41Iy27c2McdKzNL6FXVTHGyruAGODnArKfaEMksoCHsOtXNajd9R8xgHXHdM1x/jLXI7OLyUdRcMPlCqOBXPUdmddCDnZIwfH2qrcOYIVKqAAB3Az0+p/lWH4F0/+1PFCQ7cwWI3M2MjzDz+lZt7NNMWYAvK3EYJzyf4q73wHpv8AZelu8TFZX+82Ovr9aVONldnXWahHlR113crGpjQ7Ni4GQRWOt1I8+5pMEgZIJFVb6VlO6R2JY81m2t0CxIY9+e1dMVy6nA9VY6Bw8jBmXGODznI9areMfl8PsW+YcDdnH0qa2dGePbLxjpmofHHHh5yZF3Ag5x1rrpbM55fGjjNJkAdlZ5Ix6Yzk10+mqF0nUyN432M4Ygdf3ZrjLF9rxs5yw5BzjBP+Fdpp0ix6BqM25/8AjxmPB44Q1FJe+a1Ze6cR4JAt/Da7pAWEWcfh/hXm+on7S905yf3hxnriuj0u8lk09PmIIjwADXNT5RZySwLEn/61e3goWUmcGKldpHO2MRFy/GMZpL9iZT1wD1q7Aqozk5B/Osy6bdO319a2krIyT1YxPvdeD2q4pwoyOar26lm+napWIz1P4DNCRTfYvQytIPmYmp0dl6cVTtD0Geoq+6ZUE9x6V0x2M9ESw3XlkNyfWtzTtTUOAXPXjjiuYbOOOKVJHUbgxxUuTWo1qrHpVnPBf2rQuQxPQ969O/Z68WPoerHRbyXFtM21M/wntXz3pWsNG+GYsPrXc6DqyyTRTxsodSM84OR0NaxcaiszkxNOSi7H138TPE1roPhuSV5D++XBK8nHoPc18g/ErxpfX15HCFMSqf3VuCSB7n1PrXrF14qF9oUdveJFOWAVRMfkDHgGvO9e8E/EPT1muH0OK7gdsi409VLAHoSMHH/1q+ZzLATp4lVKtmumtjuyTF05UHGKtK+pjeJJv7fsLGW10uHSoBEB5KZBZs/MSW+Z2PXPpxWZF4daFWPljckhGAPoRWVeXuoaTqq3txps63I+9JeyNJKq9G2g4AOPavQ7eae/8LSX+mrHdXSQ+YidndeR09RkfU+1ebifa4dRt8L/AK/pn0NCcJJ90Z1np6NGGVec8g1raba+W8kW3BYZXjGRWPD4mgGiDV7fT3nTeouI1kAaFiM56dO2fWobX4kaLLcNFcabfQeW3yE4bd9QOhrD2OJne0djo9vRVveOtS3ZHQL64P1r0+zlDaRZsRx5QxivI4vF3hee3iul1QRB5NmJI2BV/wC6ewr0bw/eQ3WjQva3MVxGrFQ0UgZfpkfWuWpCpHWcWvkObjJLlZrpzJvGfTBPFbOkyGO4jfPftWBFKoYjuK1NOk6HrzWMHZ3Mpq6seja/H9s8I3A6kIr/AIA815LrFiIrWfdwCjc44HFeu6UJL3QprZGCySQsiE8gMVOD+eK+LtX8beJtcbdqF9LvAeGa2iyiLJGcNwPXB6+tfQVMvljeWadtDxcuxP1fnpvv/X5GL4Rkkmtb/Tc7Lu0kNzbEfxKDhwB+ANepaDKbXxVd20iqqS2EFvHtOQGMJYsPcknNeT3d1JpmtW+sWlunnWzjzIVOSUPDDHoR09K9E1S6WPxHFc2Lealxbw3dqy9JV2gbfr8rD8a5s2oOFR2WjV/np/w/3nrYKtzxszo/Dc/k38cDqpExaJs9CdwAx+Ga+gPAM+6zuoQGzFcvHz2APFfONxePDrlpqUJ3pMzIpXgbtoKt+K5/GvafDmsQ2l5PLcbhbuoliKtgbsZKH0ySAD/tV5eBxKo4mMnsyc3w7q4dpLX/AIY6Dxc9rb+LNHZZoftbRyK8R+/tBBVvp97618zfG2wmtPiXqL/OzRSJKWLElraU5R/fZJvQg/3lrsvD/jvVNd+ICHUFjMTzblWSERz22GwsR78KTkcjJNbHxv8ACN74h8TWcvh5Y7nVbWDbeWkh2+bZzZU4J4IDKT14IHtX0kJOljZ30Ts/0/Q8SEPZ06ak+jX43/U779n/AFRb/wCHkEHmbhZTPbjMgYqOGAJH+9gfhW34r8JDUtZtfEekXf8AZ+uWyiMy4zHdQ5yYpR3HXB7ZrmPhX4UuPh74Xu31DV1uYneNpgIiiW4CgbsHnPODjjvXpFtIXVW6qT09PavWcld9meFXt7RygzCv7eVcNNEYi4yVJzg+mazZ4xCN6sQR19K6rX2gi09rib7seO2a5C7v7O4wsc6Kg/WueceVl0puSLGnzGZW5AbPc/rVwI6EBRHuPU4rnrSbfrVvDayB1RWMwHYEfL/Kuh3qrDzN/plTg1PQq9mKzyKo3AsP9mqrmPJHmbPUNxV0CMj7rj1DVUusNJ5e3qcCk0NS1GRwBwBuXHc56057RAfvgnNFrFtnEJ3ccvkYNWZI4lByD/WjlQ/aO5R8lVcjrj3qhqcRX956jnNXvO23kcTBsYJOccVR1i43/KqZ9u341mzaDbaOK14x2+oW0iruO7BI7A1pQvkZ/QVR8UWsctsZN2yZBnKmnafMstskisGyuQVPFeVjYtNM9/AyTg0aEUpjkD7jkGvSfCupJd2SozAkDHNeWGZV+8RWpoOptZXSuD8rEZrmweK9hVv0KzDBfWKVlutj0DxDFgWkKr+5DlunGe1Nt0y4BNaEDrqGn4XDHGR9aqQyIrYwufQ8V9dF86TWx8Z8DcXuQ+I4W/s26UsWBtXA59jXztdsUteScbelfSOpkS20q7etu/f2NfO2uRRi1+8QSvBrhxeGlOXNE9fKsRGCcZf1ucJq8jEP0zg96+vfC7CTwxpDk8tYwn/xwV8f6jFh23DPB6duK+t/AsiyeCNBkz97T4f/AEEVzwi4vXt/kXmbUuVrz/Q3VAz98U5lDMc7D9etNVenzA05v9Yc5/CupJW2PHe4sMaeYrAEc18x+EJoIL+/sXjDSNcSMD3+8eK+n0++v1FfKGnNInjy8hwGCXM4Pb+M1NWCja39bHdgJay+R2W2IsCpII7EcVr+B8p4rtV4w0co+vy1knYSccd/atHwexXxbZjsQ+D/AMANZ21OyesWGoaH/af7RXh+6eJJYbJZZ3DHBUiFCrD15r1u+kHm5J4PeuX8OQM/xF1a92jZbWsYzju6Dv8A8Bre1P5oC7ckLx7V1t2po8yfvVdeiS/C5y+us9ldSfu90Mg7CuG8au9ibPWLNsz2kgnQE8HH3lPsRkV3t7It9atCXxIoI+lef+OQY7byWjV1IIPHI9K86rpqj2MJq0mel+IDHc2kd2rfJNErqMZyGAI5/GubhEcyzJ8pyAAAK0/CMn9pfDnSJl3bktRG2H5BTKn+VZO4Wt4u9nHUFiO1OstbmeH0i49UVIZPJvZMoxA7YOK0Nyzx+5HJPaqWpR/vfMErENyMDGTUllewuxVgxKngZ71z9bHa1dcyLNo0hDxnAIJ5pm+X7Cz74wenI7VGsywXbKjNg9yc4J7VPeHdYSKvJYHO4cUraE9UYqXEnnGIEElucAfLxxU7zNGNp2MxGeQazrVp0uDkIMcDH+eat78sFOeD2PX/AOtWSN2iPU45msnMLKsp+6zKcGvMNU8N6hNcyTTN5hY5Zmb5mPpXrGrsVsogUP3cDB96ykSP7kluQufUkk+lRUgm7m1Gq4rQ890HwvdC9+1XkI2hsCuuk2wWuwDHPI6A+1L4l1CO3K29ssaMDzzxnvWXfzOLRR0ZuVxz+NCWxbk5O7MbV7xVV85xjGewrP0e4VomDb25CnjgUurzy+TL97kfMduefaqWhTLJHhsjnjI6+1dU4+6Zw1Ow0ySMyg7yRzjA71J4+48Ou69Ac9MY96pad+6vQN/AOOPepfiLcGLw6Rv46ZPU1rQd4nPUX7xHC6dIdm7bxuziur1O4Fn8PtfuFCKy6fJtIHKk8f1rjdPfMQZSH57f4Vr+Pro2/wAIdVdTh7nyYMHqQXGf0FXSjeZpU2R5hpNx5FhCIywz1PpSalGu4MGOXXnHrT9XiisbO38lifkGR15NMu4ZBYxznocHjqa9+kkoo8qbcpXMC43JM69s881mTY81uO9bN3t+ZumKxpclyetRNDWqLVmvylucepqOSRt52sw+lWYoylpn25qg7HcaTGty5bkq/wA3T2robdVltgwx0rClj8pwwFa2mTDbt/L61003Z2Zk/eV0RTxnc2RxUW1QMdee1XbzDA4B/A9areUc9RyP1qKkl0Lpx6sypZDFLlTjPbNaOl6xNbSq4b9eKq3lvuOcDHtWcfkyOevSuVTaNbJHtfh++Gv2TwRyKrsOOehq/et4lm0lv7N1C+W8sWHmpBMwfaBwy4PPr+deP+GNauNMvopo5CNpGR617R4d1i3i1jTteX95ayMqXSZ/gz1PuDz9K1bdam4PV9DhjTeGxClH4Jfmc1c+Ltd1jSobDxHGuuRW87OvnriRuOSHAyDjr2OKXw295o9+uoaJHeT6bKD5tuYyZIG78D6denFfYuk6DosMCtb6TYhJgHLCFTuzznOPetY6bAsY+zQRQuvQIgX+QrwZwjVg48uj3R6P1+NKSaR8ReM9JuNHuB4q0GImyukBvrRkIABPzEL/AHDzn0Oa5LUbGz2i/wBPY/ZGfDp/y0tyf4D7Y5Br7m1230bVrObS9cs1aMf8tQoEkJJ+8D6HuOnrXzx8Tvgtq3hq8k17wtCdW0mX/XQJ1ZSeVx2Pp+lZ0Jukvee3X9Jfo/v8+qNeFZ2ta/8AWn+X3HhBZrSWWGTDxSEJIvUMp5/Mda9x/Z6ZYvBV9CrErHqLbD7FBivI/FmkNY7blA5t5BhCwwcr2YdmwcEeor1X9nuUN4Z1CD/nndBlBHIUirzGSqYTmj5G+Ei41Wn2PToGJYnj8a0bGUoylu/pWRDjeWzWpancQMe1fLpnpyWh6j4Km3Wg7kV8dfE6yXw/8UPFWmrGRHbaubpFAwWjlG8j3G1j+VfWXgKTaWjLHkcV4N+1Npdza/FcajZ2dzcNe6bC58mMuFZCy7mAHTgfnX2GVT5qaR8xUXJipLuePYa3UXLSOWtiQkkbA7gD8pb8OK634cW914l8JJDKsirps7taTquMxsclQR3VsHHpmt3wR8F9a1a+kXxPHNpFj5UU1u8QV1uM4JU89kILDr1wa9zHhnTNP0Ypp1haWMfMjRwx7UEuANwPcEYGe4x6VGbyVSk4w3Wp2YWtGnNc3U8XSzEiPp9w+2ZsPHjPJBJDL75yMd66rwnqrSWzxX6iQsvlXqDI3ADAcZ744I9PpWhrOg2erwyTPKLKK0QyTTH5dgAyeenauE0rU7icQ3lwr2V0JDHHdlTslAyQJgPunAyHHBBzXxMoya5on0SnGpeL3OpvNMhtPEFpqTRyyxW0n7q8jy8sYIxsnXqwI6SDPHU175BDbtbpqfkL9s8gQtJty2wHO33GTn8TXkPhiTT7y9s7jWIJYDACGeCTYCpHByOoGQQR09q9hgjMWn7YbgXkZG5ZTyWUjqSOte9lWJlVV5a2Vv6X+Wnp1+YzmnyOMfP+tf6+ZP5P9oafc6dM7Rrc27RblPKhlI/TOa5H4M+IW1DRr/Qru5FxqegzGyum8lkyqkrGW3HJYhSSa6Oyu44njV1eIscKQMocnsRx71lXDeF9Fvde8Ti6sofPVZL+73jbGqDBVscZyT15ycV9HRqRnDToeBODi2mt/wBDD+O3i1tK8NW+m2VwY7/UblVUoQTGq/MWI6gHAHvXN+FfFeieIdJF5HcJaXMQAuYZRtKsf4h6qccV4Z8RPG1x418Y3OqCSWKxUfZ7JJAA8MAOWBx1JPzZr079m7wleazdatrt3CIdNaCS1tC/eQkfMB6DH6gjvXVOEXBX3Oj2PsqTkzuvDE0c+vXWq2u5ljUQH0ZRzn8zXdQNHdQq0fzDqOcEGuS8IaXPpdzLa3SbZCShGMZx3/GulgiwjKM5B7VzSST0Oe91cfcWc2RtuJVJ/ungVRRNRS4IkxNg5SVOGH1FaCXLr8j4yPT+tPjZckqefWoaHFtFC5n1JEllht2muCMBpcKg/wAazDa6vcc3mqyq2OVhARRXSfaELc846CmySRiMtIAFzSKUn2My0iEexXkeUqOWY5JqHUPJjQhioJ6VoJJGXbyyMY5rPnVZZ2bb04qGbQepzev2LXdnIqlgXU9O3FY2nW39nWEFkfvQxKv6V3M3lBSrvgkelcLeSXE/jW90y2glkiFrHOrlcKuSQQT0rkxdLmp6Hp4Cqo1Pedh8jfL65q7ptrcXeGDGKAHmTHX2UdzUtlpUauGvH830jQ/KPqe9bIkULgcbRgAdFHsK48Nl0pPmqaLsdmLzOMVy0tX3Or8LalFFEtrnGPU9a2b62jLfaolUBvv/AF9a84RpFcNCxBz1rsPC+tRXg+w3DAkjbz3r6OjJJcp8piKTvzl64TAY4HzQsODXzP4ovFh4VvUY9K+mL1PIYKYwF8t8OOhFfIHiXUPP1OVFPCysOP8Aep1pcqNsujzTZUeQuxZz0GM19Y/DOTzPhz4dbPWwQflXyTEdx4Y59zX1d8G2Enwt8PFucWuOfZjXB8Uv68jtzBWjE6xWPrUj5z2wO1IEXPGRQwy+ePzrVJxR5T1ZLGw3r25HFfJeos1p8SNTKsR/xMp0IzzjzGr6wifcwOQQDXyN8RphY+PtfZcZj1KbGOpO4n+tKq7pHZgF77Xkeh7MurHptzwKs+FW2+LrE54LMuP+AmvO4/iLAunxrHp7yXKrhtzfKK2fh74zsdS8XaRA8MsN1LciMADKkkHvWV0ehKlLlbPcfCzf8VL4hTHLW9q314cf0qxd3QjcwzfLnpmqPhWbZ4y1kdc2Fs3/AI/IKua7GspypyOw966Zv93Gx5rS9q0/L8kclqbNZ3xlt2IyQcZ4P9K57x9E08McgBy6HPHyitfWImVzF5hDFvlB55FZHih5DpyWwIJPJcnkCvOm9GexRjaUWX/gTqS3nhfUtKLHfYXrbcnPyOMjHtnNWvEKtbytL1O8n5T61wXwXvG0z4ualpchCx6rYGSIerxHJP8A3yTXovigICW/hxnPXntitJ600Q48mJku+pmx3fm2B8zCsPfp71RhumScKrDA6ANyapWkrQz7GcYzjBH5VZGNwK5JYkk5BI44rlZ2KNrmkZTKA7k5I6gflVu7kEmn+YJNpwORWTb3DbwNzb9pwG4/GrkshksmDoMDAz3A9aZm1Zo55J1hkdmkc/NwOnHtirkEsbMGZWG0AnJ5/Gsm4mFvPIgkZMgsTt59quafdRYUq7N2yfX1rI6JLqX9YPyxjzmQLyM1VgkWCIyyNgKc7gOaZfbXCspBYnA3Hp7VmahPJ5LneWIwoA69KTCK0sYOoXiXF+zsy/OxVQeeKTVZWCLtkBVR+vpVHypWf5sMcZ+YZxzTNSh3ONy4xggdvpRFao2kZGvXE6wFPNwSOxH5VT8NXG64WPduH1yWqPWV2MyBhv646ZqDQZNl2rKoHPTvXVNLlIjY75Yz9pRmYqvHXvzyKqfE+UL4dRQvUgAkdqszvHvgLE8jgjsKwvitcyf2RFGrEBm496eF1iY1V76Of8Pu22PKlQTweo5q18ZpPs/gbS9N3Msl1qCNt9URST+pFUvDU0gMCld7ZGMHr7Gs747X0lx4h0ezXIFta5IzwGc/4AV0UF+8JqpOxhXUcl5aIyLls9Bzkio2ulWFYpQCoAz+Fevfs56dorW+q6praJIyKIU8zHyRkEuR7ngV4p4ruIP7cvfsyGO2a4fylPZNxwPyr1aUuaNjzpfxGktv1JNRtCbA3UakpjIrnAm+Xn171s6tqDR6bHChIDLggnrVDTwrN5hGaceZ7jlZbDr9tkAUdxistsk/eYfhVvU5N0hAPSqBb6U5PUUToblVdcAc+npVa1laKQIWIHWnQyblGST0zjmnTxsTuXrinKTZz0HyPlZorIJI89ee1LEQGrLhuGXCkmrKTDjBzzii51pF17USKSv5Vj6jZ+Wx+X8PStqxuAQMkenXjNaFzpMt5BvhQk98VnKDeqBzjD4nocGP3cnfg16P8L9Wj3Pp1y2Y5BlM+vpXJanoN1AN7LjHY1N4UhePU4m3Ywefarpxkpo48TVozoSXNpY+ufBnxXstD8ONZa+WJs0xC4BPmAD5VyOh961tB+P/AII1CVYbv7VYvnBZlDKAe/FeQ2OnWuqaV5Nwu/zU2ls8+xrwzxXp2oeGfEE+n3SyRFHLQPyAw7MPWqxmXOjPmfU8bIM9wOcqcY6yhv0+Z9+arNofiCzTUtG1G1vVdTuEEwJYYwfl657VgJ4gj8PeYbi4jggSMsyTMAjxDhiB3C9MV8beD9a1i41Bba1Wa5Z/4ImKkepBHSu4+JvgP4jafZ2bata3V5abM29xE/nAqw3bWIJwwH6V5NXB+9zRlY+opwjCPK3deZ7V4t/4U74uiuYb/UNLtnys0sfn+WsvHDI69HA69R61Tbwt4T8KacsvhOUSW+oTM7jzvMKAAbUyOCo5wfQ45r5NsFbzXj5GQWT2Ydvyr1z4GMzaPqux3Mf2hCik8D5ecDtXBj8MqNCXK9O3T18jvwi5qid3/X9f0j1S3bcee3UVqWXorcVh20jbvmODWpYzbHHXFfNpnsyVjvfB8my5HrXZX6xiSO4Cp5hATJxkgHIwT3B/rXAeFph9qjPTnmtb4z32q6b8K9W1bRZfLu7BEucFAweNWG9cH/ZJ9DxX0mWe9DlPlczh+/j5j9a1rRtGtvO1e8t7WGAZlgkcJLGOcMidSOuAuT6elebaj8YtKv8AW4NA8JqNXv7hvIik+5a3Mbc5x13L34A5PavmzVr7UtRt1n1C/ubto2dxNNJuZgcZ+Y88ccdP1rrPgboGvS+PbG8j0y8+zRwztDM0Xlr5jwsEwWxkHnpn9K78Rh+SlJ31saUKMVJOR7H8QbWS78JyeEdNvhLd+WlxqBGC0qFs/wDfJ2kfTHqao+A7MyaBG8qLJpiq7h5RtLoI2Bz6LubA9BzW9p3w7voPHWrePbi6Blu4EtbW0Rvk8kKqlWB/iyOB0/OusWzt10OeKKFYYfL8lVA+6OpU47ADnv8AlXzNaj7ipd7Nfdr9zPRhiEveXozndB0pLfT7dYRtNthSD/y0TpyPUDHTrXpnh23awij+z/NZyHJA6xk98ehrj/DMKw3f2NyPKHMZ7Y6EfkawfiJ8RtS8N+HItQ8PRo8cV6sV5568iISFWx6coRn/AGh608no/vOZ77fP/gmGZudX3I7f5lb4w/ES30vW9S0ySzvBpUEUf2ia3kMZZmYqzKR0IyvXrWbfR/8ACQeFm0S+1RL7T9YjH2LWIlVPOkGCkF2BwXJACydzwawNR1fRNc8Raj4S8RXi2rMWOjawwyTDOoZYpgeJFwwGe20cg1k+F9M8TeAdRudF1TQ7m/0W6lWC6jhzJCyscecjD7pGQecHj2zX0UoK/MtJWvbv5r+vXocEIJQUf6/r+tjlfh74D1bxR4uGkRwTwpBMY7y72kx2xXdlHGPlY7SMeuK+1dAsbPSNItdM0+AQWtrEI4ox/CBXNeH9JtNGMgjWNrmcI13dhcPdFRtV39WwcE10a3O0dlUY59B61rGtzanFiZuo7E2p2MdwfPVT56jjB6is9MbT0D45rzT41fGBfDUreH/DUkM+rL8t3cH5ltMjgAdGfHOOwrI+F3xc0q40E2/jDU7ey1C2YILmQnbdoej8D5T69u9buEnHmMIYebjzWPV5AE3M2Ru71Umk8ohjuCvnpVtpFltY5owWjmUPG5HDKRkEVmagSYRFzgHI+tc9xxjrcsC5iYcggAdRSPcc7RnHTArCluhbkqzE47UPLcTYZY5Nh5VsdannsbKnc1DM6ytgnHpjBFTJ5jp8pCkdSayzM6qyspHHU9Kox6zbM7W8dx5jLnIU8VnKtCLSk9zop4arUi5QjdLc075Z/Mx1yp+43Rq4nX/EEmi+LIIrjm2ubUGQKc/MpwT+VdHJcxSuMRsB1IDd65L4h2SzQWt0iAPbuH/DPIrohBcxjzaHWw3PnRpJG3yMAV29xVyFSy9cAd6z9IjtrfS4lhx5YG5R14NTtcSSNtQduCemKBbk9xL+72x8f1plgGhlF0S25fuqDjH1PpUsMPluXmOXPWoLtyRgDAHOKTl2KjBPcsa14svoorGx3oYZ3ZSx+8MLkYr5iebzL25LN1nc47Z3Gvb/ABe7RDRpDgA3bDB7jYa8FlYjUbvqAJ3GP+BVDk3uzsw1OMb8qNa3K53Z9Pzr6p+Bj7vhToXQ4jdfykavk+GYBOSD/Kvqj9n5t3wm0fn7rTL/AORGqY/GjDMPgXqegClwPY0g6UorpR44cD296+OPjAGX4meJo+edRk/UA19jN0r5C+NWIfil4iyFz9sLDIxnKKazq7HoZd/Fa8v1RwRZo/l74re+Gcu34jeGXOf+QnECemc5FYFzOMqvVeSa0PA9yo8e+HHXjbqkGc/71ZJXPal8LPqzT7w2Xi3VZhA1wx0mDZGvViJXqhqXj0Wrlb3S761GcZe3bb+YoZlXxVeFrgw/8SpcHzNqkiVuCeuOe1ZN3Hr11bvJYalIBkjdBJMin6F1IP1ApSm7JHmwpQcrtdvyKOq+JtP12yMmmalaySZOQrjKY9e9cFrWo6vprhdRRniI4lLZU/8AAhW5q1h4ghZ5dWaW5th1ElhFcbR7vFh/x21zd1dRlZpPD92upWq/62xZ92fXYW5Df7Lde1cstXc9WhFRVlsV/C2pgfErwxqsLYaPUFjf5gQUkBRh/wCPZr27xdIq2zhi25WxgD396+Yp5YY9Ws9V0pj9m+0IzxHhonVweR+HTtX0h4lvHlRirB1kG4EgHryAK2ekEjOvD97GRz+5eJo9xBAySuMnsP51YSdml3NtBIwOOapeZttG8xU345yOtV3naMY8shux4Oa5mapXNWeR4WDK6gLjPHTNaFjN5tqASxB+8GHB9s1jSyhomfAOOfuj9fejRrvmSN95zgbSvf1zR1JlG8SprFw/28JuACA4xxtp9oZWgDL5Rbnqff8AWqniJtl5/q0PTj1NGngtF820O3qc456Co6mvRMuXRnW2YsjMRjaAM5+lZd3JJ5B3bU+XjHB/GtJ4XVG/eM2Mnh/0rH1HHkhWk42nlhnNSxxMWZnWZVR12nr05PfNQao10roQRz0IbIFOIVZEMckIyCMMuCT6VnatNJvCqIgQMdetXBao0ZzfiG5VbuPfl2I5+b+VM0WTdcoDsAB4Bzz+NVdd2fbFJXc2Pwz+NJprMsi7VOc9MV1zWhKPSbncI7RkdWTG7nqPpXLfFCZ90ELHpj2FdFLIxjszyAUB644rh/HV552oKhYMqEgjdgUsJ8JlP4kL4c3fa7fLHO7cCf8APWsP4tTZ8UQXEjHJdU/AL3rV0mcqVk2hSoHHTOK5D4qX32rU7VVb5lTe317V10F7xnWdtTo4dV+x6UPsszgSH5gDxXI6yPtMobjcxHT61Npcr3Fgm8cbuB0yKS9KLcA7cBQCMCvRpU7U0cEp++Z3iMBEiiB6dqgsJNtuzd+uag1S4a5uS3ULwKl+5afLgcc01e5LWhTnkLMxPXNRAqOtDde2aTAP8P60mJmpA7K3y960bZ1cgcelZOcD1OKntpWDDnikmc048yLN5BtYyDgVAjEttUFvpW3pkBvYim3J9asWuieTKfMUn0raNCUtUtDFZhSpXhN+8vvKeg27y3A37tteweFIrWO1WB9hPXnrmvN1VYXG1cYPSt/SdUMe07zwe/TFenhKcIaSPl89r4jF07UtEdJ4j0D7Qr7VUA5zntxXmk2mTWOojYO59q9XsdWS5CqxXceOf89Ki1nRYLqLzEADAZz6VpOguZM8LC5lUwkJwqaqzMzwfrXlqkMjdABXa/EHwvefEbwZZ2mjWltLqVvMGjZ2VTt6MNx5x3wK88vtJktAJI8gY610/grxBfw2M9tb3Lwy7CuQecEYNd2OwrxVHlXxLY+YybNIZVjljafwPSSRieF/hT8XfA/iAato+nac00aEOr3MZSWPuOcenXsa+lfBfibU5rK1s9e0mOxnnh5ia4jnilXuyspwRnjBFfFXiPVPFX9tzWd1ql9cPbgpEzSszbCcjHsfStvR/C3xG1AwTWWlazIpQeW0aMu3HUD8/wCVfF1MM27ydn/Xmfvq5K1NSumns/6Z7t8Sf2d9I1nVJNb8OakdHtp2Lz24g8zyZOTuXnpnHFYOneDYfAYbSY743k8wWe4YDCrJjBC99vGefWrvwf8AiV4q8HXX/CP/ABItdSW3chYLq5gO8Z6LKx4x6GtP4g6lpep+JzfaJcx3FhLbxlHjbcmec7SO2fyOa8rNVNUbSO7LFUVdRburaMoxfM24n/61aVg2RyRnNZkYGwZ4OO1X7E/OD3FfNI+gk9DsfDrbblSMDnmvR3t7bUtJnsLyNJra5haGaNuQ6MMEH615foUmJ1+oHNem6ZJ+5Q17eWStc+bzaOzM7SPA/hHSLVYNL8PaZbIqlcrAGYjucnJOc85z1q5NZRwR7Y1VEXG1VHC9gV9OPTpiszXfGfhvQb6S01TWre0mjI3RyE5UHkMRj7vqe3tXDeM/jv4N0eyZrGWTU7kiVUjjUhUlToHPUI3UMueK9mUHVWx5MIVrp6u531xkb0z5WWDI2c/MOox7+nf8q5Hxr4t0fwvpT3d3dbvs8ixOsQMhjkYbgJAvIz145447ivMdE+LOteL9dSNRDZWNrfQyT26fM00LAqq7veQgHpnI6Yrldfjnuvip4q01p47mw8RiSO1fd926gP7r6HcrR/8AAhXlOjyz5ZPb+n+Gp69KnZK/U72z8cXE2reG75pYwt4zr5cXMbZAO4E9BhT19av+O5LWefxD4cZcC8gkuoZDyD8qNkDsBlWJ9jXjmm6otlYeGIisjBZwULL91BLsYcdByAe5Fez6N4f1Hxbd+HNYm3WUNtHcQThl3efDuaIJkHhtm3PBHSro4VU5c39aN2LxE1a79DzXwZ4N1b4hHQreO3a1WxRtOvbrbkRRRtlPxKsVz7Dtmvq3StAtNF0KPT7PzHhigELGWQsz4HBJPJqXwzoeneH9Ih07ToVihjXp1JPqT3PvWsoDZTAO7jB7161R+0sn8jwa2Icn7u35nH2J+zW4QsSIW+6TyoPIBz1/lzXj3xu+MiaUbrw14buHOsI7w3FyF+W2yBlcHIckE49D7ip/FXjyOXVP+EGk3WgvGntRczYaN0JMaq/QplgQGzwSOoPHz3p3hnWNW8QXGj6Ppt3PfQylLm1K5khIbGWJ7e5P865sNFXfN0O+NFX5pFe1lubq5MaJLcTSEskSAs7HuT6mvdvg38Hr3ULq31jxbF9ns4nDpY7wxnOAwLkdF55U4bPpVWxvPh/8H7VbbULt/EHiAkzLaxQItzZyBSNsjhiFHUEZODggVxPjv4xeNfFSS2puItEsiVZraxYhpABxul+8cj6DiuxTnP4dipuc1aOi7n19fa5pV0smm6fdW8z2xUSpG4Jiz0BArKuZk2kGM7+3tXyH4A8V3fhbxBa6rErzRof9ITdgzwnqD6kc4PsK+stNYeIY7K80yVZLG6hEwulOR5frn17Y9c1hXg4s5nRVJeRDNbWsU7XF3vdNwEaL39SfarzTLMmUcxnGFOMgelQSajDLKyLbEW6najt/EBxUVyjzQE6fLHHOvKrIfkb/AGSe31rw6tV1JPXQ9ejQUIq6s+5U1DXxpZWPVrbYjfdmUbon/HsfY1Da3Wg3t2s8FlAspB+dVAOaVtZtw50vWrQQSyja0MwBVx7dmH0rEuNL0zQr3+1NLmaOF5FSW2JynJxle4rFSafMnsd0KcWnFqzfZ6Mv3jH7WVbKlf7tVNTijuIWh5y6kcjNR6qPtGsmVSWQr0DcA+taGn2shaPahI+6BjvX1GGiqkVI+RxMnSk49h9nbvZ6fbCV2chQPkHFX4GTZxjI6nFOn0j7UEt498UpOAwbjPpUN3pesaTo/wDaE9t5lspId0Occ4yR1x70V6El7xNLFQ2k7FqGaRYjH95V5Rj1A9KheMsRu4GcmslNbt9qBdzA+gzV+z1W3aZGurSbyM8gMAWrkO+1tkP1Hw2uq6WmoTl1khnDWydABjkn6145rPwt1lbq5udL1C0ufMlaQQzZiZcnOA3IP44r3LUPGenXtk1rppt0kKiSMbgWVQcZA7jtXmuv+NNQ0a8aPUPD2oT2vU3lrFuRfYrnNaT5Uly7k4aVa7b0PJ9Y0fxBorH+1NFvbdM/6xY98Z99y5FfUH7NEyXHwh0942DKtzcLkdv3hrg/DvjrQtWAjs9Uh8w9YnbY+fQq1dLZXDWjFtPlexLHcfszbFZj1JXofriseezWhpiozqxUT2EUv8689svF2sQcTfZr5B2ceW//AH0OCfwratPGujyYF9DdWDdzJHvT/vpM/wBK0VaJ5kqFSO6OofpXyD8fA3/C1/EAB/5bpwfeJK+s7G+sb+PfYXtvcr/0zkDY/Lmvkn9oiRk+MGvxjbktCSM+sKVUnfU6su/jNeX6o84nk25LHr05qz4Um8vxfokhOcalbnPv5i1m3AY5O3HXp3FS6S0ieINKk5+W9t+cY/5arQke03ofXscUk/jVkjMS7dPZt7oG2BZeoB4zz1NT3+oWcchhW+eRjxi3QzSMfdzx+AGBVW3s7fUPHSW10XMRsZmZVON22VeD6jmumW2W3LW1lCkC4ziFBkD3asLNwTPNckpanL3C2UkO64sp4kHIkuf3Yz7HrXB+JvCWiatL9otNSjhvedkyyDePYsMZH+9mvWJ4YE3CW6iDcjlt9ZmoaHpdxCXmt7ZuMhvK2n8wBXNJNPQ7KVVLufM/iXS76w10R3kQiv2YCRl+5eL0DqOm4frXsHihzY3UOnSKzPaqsZLnn7owTjvXQHSfD99B9lbSbWa2XjdMC0me5DHkfhWB4+0m7S5XVYpHuLdYkjkbq6bBgFvXgDmoWJhNW6nbKnLnVyi0ylwuOAcg5I5qO7khVV2rKG5Bw33aw3uN53lWHHBzkH6YpYrpiOm04zyabRSjY14ZsAqu/bgHb34otLmOK9bLtz/eTHB6VhtIxYBpASq8/PgVNBv+0oc4BB5Z/T+VKwNGpr0iZjIUbjnBBJBPrUdlL0VVGCQMjqB3qDV58JGRGwKrgE45qKwkLYO4heOc8H6UrE30N6ZY3hb7px2DcmsG8EogDBVK8gDd1rauGaOLnGwr26kVzl3PtUfIeuT35z0FSyoMoNHIZFZgoAPy4PT1JrL1MbGbKckZX5eoq3PO3zFiyliR14A+tZl88WDtkV/l+YseSaqC11NGcx4hOJkPOACSWqtY3Wwgckj9ak8QBsKS2fUDpWXbyBXCbjknAye5rtSvEi9j0u+u1WK0ZsgCJSQTkNxXnmr3InvWZwzLu9Oa6jxLMIH+XpHGBjtwOtcAlw0lyWkjzz/DxRhl7hE90b0EyRpyTjHQiuB1idtS1mWZcsCwRfcDit3xBqX2fTxDHI3mSjbn0HrVDwhouqalfRHT7N5kVuW6KD9T3rspJQTlI5qur5UXbXzrW5jtJ9pMYK5HQ1U1ZiXbDc+me1amu6LqWgalDbakys7oXBV9wOawrqXcz4x9e9d1OSlTTRx1FaZnMMsBnk1buV22uOM/rVZt3mr7mp7/AP1Q/wA4pLYT3KDcsSatW9oJIwxXOarwKXlxg9a1M7ABkD6UJB12KqqzEBTWhaWLyFWZSAPardlaRBVk2k5HXFaUK8AlQR7Guilh76s+fxeZqF4wNDw9HHA6r6Yz710N9axyDzEGQe1cvavskByQuM8/410VheA7Y5Ojete7h4xdPlPzTN6leGMWJT1MO7jYzEdfXimI5j9RzxW1qVmyy+cijaeprMuowpwASfr1rlqUnBs+twOPhi6UZR2L2m6gyAdvxrqdO1naBnDccjrXn8eVPWlbWBFlFOT60KtpaRVXKViX7iPUvtlndJ5bMmW/gJHFc9O39j6qkyg+WT+FefTandPKJFkZSOQc10mi61HqMK2l4dzgYyR3q6OYte7I4qnAVFXqQk9d0fTHw7sdEvtJs9StbG3+0wksZFjVnOeqkkZx3Feg6dZ2lvDGqJ5aBxtBJIQ54+nJIHscV4t8DdVjtYZdPZiVDAo2OgPY1a+I/wActI8MGW0tPL1a+jcK8aP8mAcEN3B7Y/GvlMbBrFSsr3PuMBh5Rw0KK+ykj3Ke1h1G0On39vDeW8gKzRTIGDIc4Bz+H5V86+MLTS9L8V6jYaLbRWlhDOVihT7qdM4/HJrzif4pfEXxhrMdvZahdW1ssnH2RCoWJj8wY+mO/tXU3Fxvl+ZtzHkk9T+NeTmzahGm/U+iyjCOnKVS/kbdqxK4IyDV6xyG+8TWTpzZAPOM1qQjawxwc18/ax7sjpdFk2yrg5wa9O0Wbfar34ryfSziRTySDXpfh6TNsvOOK9LAStJniZnG8Ez5+/a6j/s/4gaZqKxpi/04FXf+CSJsZHpkEA+orxjUbi3mnkf5BGhATA25z97A7cnP6V9b/HD4fQ+PX8PGS6+ziyllVwPvSo4GFH/AgM+gJPameEPhF4H00ee2nQX7tEoV50zlc8oQeATwAevU19NSrwUUnueXGoo01dnzp8HrXVo/FGnPp9hdXcU16glKQkoIEwzNnGOG2/iBXpWifC3WJ768utU1BLSM6jLc2jwDcyHzNxO7scZG09SpHWvoO10vT7O3MdokccYGAFGMjPB44yOme4A9KzNUtoB5j+aTIWWZCoP3l/hOOSDyCMc7veuSslKTlbcqGNvZR0OE0T4d+H7S5gvpLFJ7mG4aa3Y/djkclpFXp8v38bvY+ld3ZyeQsaRKow5HT1IBxwR3z+Az3rPvrjyI3mWLy1A3qMrhjjd7Af6vPOevoKrT+ItI0VZrrWNQhs4YZYk8yc7cGXhTzk7TnrwOD6GsEncU25o7q2fYgBYnAANLf6naabp89/fXMdta2yGSWV2wEUdcn/PWvGfEXx68H6ZbyLYl9UvVMieUPlRWVsLubptbkgjnpXhPxD+JXifxjIYNSujBYSPuW0hP7tlB4Df3iM4yeDgV30aU3vociwspPXQr/Fq+m8SfGN9Q0SOaVdQmjksYFQswA6Er9efxrvPG/iB/AmmxaPot7ZL4xvIFubnVRAPMhiYYEOW5LNyAxAwMAgHms3wNe+H/AA5oD+Mr62db23g8nd5nLuGJUovqchT6/SvItU1XVvFGvR6lNC13ql9PIrwxKS0m45CAfQ49gKJJSm9NInoRhoo9Cmskk26Rshy5d2cncW7kk85NWI5kXDFyXJG5Qecen19PWvXfBfwQkuWW98V30qvId32O2bGB6O/r6hfzr1/w34B8KaKg+waJZo39503N+JOTXDVzijF8tNcz/D+vkdqwkkrydj5YgFzIjmKxu5YgQY3WF/k9c8d69D+B3xMm8Iard6RetcS6bdxN5Vq/CwXH8L7T0B5BA68V9FpZwKm1YYwPQKBXm/xw8H2d/Y6drVvbxRXlhdBpHRADJE3BBPfBwalZp7X3ZxsmQ8PF6bnaaBr6alZI0u0nHzrjHNVNSk1LR996c6hpo+ZpIl/fQj/bQfeH+0v4iuC0/VZNN0pJ9x89eo7EZ/rXRaH40aZ/LvLG60+YqGXzBkMPUEf15rylCVrtHoy5Iy91peR0aaroviLSFhuPs97ZsNwYnO3HcHqpHrWFDBNqehotkkl03mqy5PzNGrcE+/SsbXjoWoTTRwXUlvHOAbiG1QJ5rDuW7Z74HNbOi66+m6c+n6fDHEjHmZ/3kpA7A9BXVDCybTqbficVTHU4RfsNX+H3/wCR2/hvQLSaZPtUiB9mCGHAPsa0pn0vT2a2kvYYlUks24En2GK85F9LMcyzSyn1dj/SlmjnuYTHBcG0c5zMsKyMOP7rEDrg9c8V7EMSoJRij5+eDnUblNnoL+KtHtoVW10+e6+YMXfEalh3BNYF98T5tbhms9DuLKf5H3Q2bB2+XqrO3C9euMe9eR6p4Z8aaXPa38Hic6s7SO0/24F7dcA7GaMAspI46YBPWublfR5YYNQ/4RjU/DV5ISv2+3aRrQy5wQIch056fOPUirdSc18X3DhhaKeiv/XbQ60eM5dZkl0nRZ7TQtTQgql+jH5VzvO5VKgcDkgVialPJfW8EniuLUIJp7lYlk0m5Z/taHpJ837pUzjoyn6VZvv7Xkiv7u+S0160gh8gfZro3N5JJkAq8qssqDBORtZfr1qtp9xpcepwpot7Jp5tNPb/AIlckpkt0JBJ82eFccEjIkX0yaiMF0R1OT/r+rmrYvfG/v0truw8TXKE2YtpXSCa2UjCM0vJY8chGbIHrTtJ19tD1G30+a81HS4NPRo71L5S9u7EZEYlfD8AZVtpGDg5NZJsVnstM0rWNGhSKSQzXeoWUkcFtxnaxYM0UmADnIUnjmpJm1G80a+uNK1Sz1ixvJRDa6dfx/Zo1ZSG+RHHltgAfdcZ+tact9yOuj/r+u6OjaTwzr+kW1/4i8M2l99omZUutIRnxFniY9HAHAZcZUn0qxpHhWOVpB4H8fXEEsL7H0/Uv3gjbGQpDfMODkdvevOZ57SDX55L631PQ9XS2E5vSGC28gGXEcczA/MSAQjHI6LXS6LejUrWC2Oq6brttMpaW5lMj3k2DxDsCrIpyAV+9t45xUypaFuUlr/X+R1st/430A/8VJ4Ve8t1/wCXzSm8wfUoeRVjSfHHhu/cRwatDFN0MU+YnHthsVNY+Jr+xzqC395b2uzy4bO9KSPMo/5aYjDOrg8Hcp3Cn6re6Jqtlb/8Jt4NtbmSXAlubOPKop6SgkhtnqPvA9R6c7o9ilW/mRqL9mmYTbE3fwyIdrfUMK5Xxn8N9F8U38+rS6rqtnqcwVZJ1lEyttUKuUf0AA4Ip1v4B0WWWV/Afje90qeIqHs538yIFhlVIPqPTNR3Z+J3hkZ1Tw9b65ar1uNOfa+PUr0/QVmoyg9GaJwb912Z57rXwi8YWBZ9LudP1mHniKQwTf8AfD8E/Rq427tdW0XVrOLVtNvrCQXUPFzAVBPmL0bofwNe46Z8SfDs8otb2ebSrknBhv4jEc+mfu/rXZabewapBtglhu4ccgESJj9RV+2cX7yNeaS3NTS2DfEWyXO1WsrvzDnoodCa1Jpr3Wb5liZ4LQNtjij/AIx2+prmf3kPirTXUEl7O6jP47K6S0nuFj+y2WVd+JJe+fQegrCU/dUehlyWfOt/yNA2Nrp4IElt5/RmlfcR7ADvWNf6vpcV0Az3F5Jg7kZtoz2H0q+bWzt7V2u52mkZCcRHhTj1/wAK89YY1Bt06+f6E4Yj+tcmJqyhZJJHfgMNCtzSm27fIwIvFeqaNrU9rqWk3YsTLiO6jjLIM9AcV0UXiaJDviKzxt99eoI9CKptrniPTWms0vbeTT5jukiltgZM+z9hXMavqUMuoLcRtBDMB86DgSD3rx8ZWhh6kI07tNavsz6jC0Hi1L2kEn5Pf8i14t0W3SJtc8POxtGbdcW+NxgPqB/dz+VcwJiWZmLHuT61Baza7B4zSe3ud9hO22RS/wC7ER6qw+la2peHVhdn0/UBLGCSivwcdsGvR/tPCx5VOaTf9a9vmYY7J61BxdN811fzXkamgaTozXWPE99LZswT7LbwxtulLDgu/RcelXPEXh6DT5VOmXkjDPEcp5/A1ziza/qmqy29krXE0CgyXAOYd2OF3f3u2K6vQPD93dTR3niq8WVo8FLWJiEB/wBo/wAX8qc6073ujCeFw8YJ3d+qffy0/M5i9uJArW7yYI67hzx9agsLrc4D7QA3GB1r0vWr3w/NCbSewglBXbv2gbfoRXmWq2R0/UsEb4XOYnJwGH19RW9GrGrp1PNqUZ01zNHRyXW6FG3npkcc1g6s2QGVl4c5FX7aZXiDRyEAjjI7etZepBEaQs6cDIPQgf0rS2pjEypWDCRWKjH3UrN1JvlC5UjB7AGtBLHULq4UWNjeTiXCx7bdjvPoDirGpeDPFkk2W0R42xjBZVwPpmtErWuW5rY4DVmJhzvA4zntWFYyxtqMADblaZRkng817v4N+F1s0n2zxS0cyhv3dmknyHH8TkdR/sj8a9Ak0PQJrMW0ek6a0KDCqLZVAPt6Vp9YjHRK5nKa2PmnxdeedJPFarLLK5IWNVLNyfapvC3w28XXsMdxdWSafDKchrqTawHrsHNe8vZWuhDdp9nbQqT95EG7PuepqhJqMbEsCzsPv7j901msTKMeWKHJczucrafC7wla2/8AxMo21S7YYaWRiAP90DoK1dO0DRdGhEFjYpHGv3fmJwf896tTX/mMP4SPvY7Gqtzd4y+8My8NnpisXOcviY1FI80+NWG12zduCIscV5fMf3zAnIPSvRvizPHc6hAIicIpznv/APrrzO4f98ehOfSvocHpQiedXX7xhjbMv9alvxmID86iYsSG6AGr7R+ZEM5AUeneuhGFynbp5aEk9eTUckm5t2T+VPuWXd5Y6A1XLbTj/wBlqWNHQaZdE4jJwR0PrWug5zjIx681zCsUdZFxwe9bthOJkDBsECuyhUuuVny+Y4W37yJct/lAPL45HuavQS7lVlYk9az0O0HOFAP0FWYGwnDKcDAX2+telSnynyeNw7qxSXQ6WOT7RZbWYZA61l6jtjjLFhjHemQXu2Hr26Vi63fNcKVViQvABq8VVjyq24cNZdXjWlzq0ChfX7l2WNuO9UVfc+4nPvTJ8+uT64qHPG7vzXjOTvqfp1KlGEUoo04drJ1IOPw+lIN8Mm6NjnGeKppIVxjipvOB5wMUm7o0Wh33gvxJPHhBO8Uh/iRsE/jV2H4ex+JfE9t/piwpcy7p5GOMr3x/telebwXhgl3qcAeh6V1ujeLJtqqkxjdehB61FSonBp7i9lJSUoM9g1vUfDXg6wi8E6EkazvEfNkUfPIuclmPvgH/AArmYblnfduB5xXLW/k61rEd60xF4gwGPUA9frW5Gs9vJsmXDY4YdCPavlcfhXF8+6PbyzEQadN/EdXpcuRyccc1sW7Fm44I6c1ymnXGGBBx6+9dNYyh0yvXvmvGlFpnqyZu6bIUlU9u1ei+HJv3S85rzSxkwVA5Fd34alzGvUYFdOF0medjY81M6DXIWurJFRdzLICRu25U8MM49MnA64qhFdCKQvcb1kDbmjZh8wBIY559z+Qp3ijxBp/hvQLjW9Wn8mxtVDSuFyeTgAAdTXlHiD47eCY5ysdnc6jbec9vK8YALxFMpKmeo3fKRwRya9ynCU1eKPB5ZbW0PaE1SIgxRJn5sE4/zg1y/jTxhoHhe2lutSvo0lETOilsPIR2GOmTjt0DHtXzv4u+P/ia/It/DyRaPGI0R5AA8jsnAdT0XI6jnpXk2o399qVybq+vLi7dtxEkrliO5A/+tXZHDt/ExQoJbnsPxA+OOpas8lv4YsjawtG0f2qZcTYODxg46g9vT0ryTUrzUtQne61K/nup5EVZJJpC+5VGFz9BUMVtdP8ANt8uIMu5m+6AwyD+WepHSuq8HfDXxb4suB/Z1gYbVJfJmuLrKJCxXflh1K4xyuRyK2ShBaHTdRXY5FflCqHY5bAOOn0xXf8Aw68AeIvGcltp+nrIto7r592yjyrdcHJJ7t1AGc56gda9e8D/ALP3h60Nvda9dzavKQsjw/6uANt+ZSBy4ycg5HQcV7PaW1vpOntFDHDbQRA7I41CqBj0Hf3rOeJS+ExnXW0dWeQeNvCvh2PwxrHhnR7OORre2NuhchpFcKCMdgScHPvXP/Bf4fx+G7BL+7jjl1qdczS4yIQf+Waenue59q7KSW11LWTfW2nyWt5sMFxcFwRcqPunaPx5PPat/Tbfao7Cvm8wxcrujGV1u/8AI9fAUeWCqSWv9a/MvWdtsAyuM9Oa0FUL1GDTbdRtGM/WrWFwOo9646VNWKq1G2NVeM8CuW+I1xHH4X1KSRgqR25YkjgYrob2by1IyMYzzXnfxNuor7RLjR1kcNcgLIydVTOT+fSu6nT5pJHJUrKnFyZ5fLr1xLYi9tbVniQlQ4bcA3q3p+OBVC3vPEWrXP8ArXKt2QYAre0jS7DS3WaxiEVwF2s7OWZh+PGPbFdLoesaXZTD7Xp6dfmeBdp+u3p+WK9NxaXuI86GOouX71a93/Whg6b4W1aYo7M49ea7XRfD91Eq+YzdB1712OhSaXqtuJdLuYpwOqr95T7r1FXzCsJ2nce/SsG59TudeMl7uxgWekhQNwJNaUVki9uf0FW/mzgLgUGNmxuYk+9UjCUrkQWKM8ZLe3+NU9b0fR/EOmvp+tWkcsLsGLEYbIOQd45/OtHyfRaesQ71abTujJpPc8t1n4LLDIL3wrrDQvHkxxXLYK+gSZP/AGYD61xmsQ+INImNn4s0czCTgyXGY5XHH3biP73bqWHtX0TEhR8xuyE/3T1+tXPJ+2272l9ZQ3NvINrh0BQj3U8flXTCt/MTzOO+vr/mfPGn3ljb3EFxY3c2nxwW5hi0+7uhbRvnPJliTbJyejgE9zS+I7Szsbexj8T6LeG93NI/2S3FvHEoK8ncWhkI/wB1Sc9TXr2ofC7w1PK8thbRWW9VVoGgE0DEEndtJDK3JGUde3pXA6v4P8Z+F2uNWgvb6ciYndbgTQtGchSyHc5cDHDKw7gjFdUJxY4yjJ72/rucaiaqLPU4tD8QWetK8ySfZrsgbEJYkiKQGJh0DMrcdAKfpzabp/iKOXUvDUWjy2SKEuRbkxpIRuDfZpnyAxPGxgMYOK6i08PfDTXvDd1NNrcemanaHzLlILOQKUP8Hklj5oLclkwSccCsnSLbXZp7mPw/etrunWkRHkR2ufLjcAEvC+XGOgwzEYHTpVtqxrZXd/8AL8TrtLvbifSY7izke8uDKM3dzcGOO0YA8iKNBKqnOBg4z3NLFao19dSaS863oyLm+lt9yRtgEx+ZMRIAx5+64GRWRBIl4LKbUlTcHMEcLSvMrsOQvkFt6sO2M5z0ru08M61rVvAR4dttlxDlrrU7n5I8j5WChRMW4+4QpHHNczJlyw1OTW3lvmiihU3FuC0MmoTXDXDEDl4h5AUgYbgtgDmn3Oo+INHnstL8La6108LqUt4YvtgaE/KFlZeijsdoI5ya9Hk8E6TZwpL4j16+uoVjUNBLc+TASBzkKA7jOcBmOBxzWVqnj+zN3Ppng/w3qOuXcbFJXhg+z2yMB/FIR83bpmocvmRGonqlp57ENnZX2vQ3UHjnwxoUgV9ts0cgmkkX1fAwv/ATz6CpNWuvBGh20UN/Fp1h5eEijtV8uQEnAUCPB6+tZg8O+PvFluY9Y8Q2nhuF3BMWmHdIExypJ6n3zXSeGfhz4C0NIRNZ3Wq3UDtIlzfv5rB25ZguNvJ9c1Ko827sZTxtKHW78v8AMxvC6a5eS3WrTJcNojt5WlzXIRpVQn59zry3K45HHTJrqrSUBvIjBESnLdtx71u3eqWE1sbCeFVtyBFH5a7APYAcAjGRXPxReRabonLrISVYrg4zjkdjWOIoqL5o7F4bGe2vGSsxfEM220h24RN/J/vccZrj/Eulw6pANzGORPuSLwyn1BrX1+8imZ7ATZaEjeAe/vXMXs+pabGflN9ZnnAP72P6eo9q8bEO9Q+py+nKNOLW5zd9f+I9KUx3FnFrNso/1ivtlA/rXAWlzqXjHxNK9rbjTrW1ibzDIeIgepPqfavS1msdUldoLqNmJ+aInaw/CsqztIdLvrxWAihuQNzY4yPWqpzUY/Dr/XQ9Wm0p66Gv4a8JWVxosUk2otfQngSocfkRWYLDS9J8Q3OmaheXlwklozWSxHBMpOBubso6+9Wotaj0rS3hS/imaSTcsNtHiNBjgfX1NcVd6hLP4ll1S63S+WilUX26KK29hTn9lN+hlVr1aU5fvHy36aHpmmXDWlhHZW6pGiDnaOp7k+pqnqurpZEGaVi7HCooyzH0ArAtNR1a/AW1tUsQ3LO53sPoOlathpsNi32pma4umHzTTHLfh6Vx8iiTJ63Zf0m2uLhftOoqsAb7kZOWA9T2zWnf/wBgzaebO9uEUuMI2Pun1rnJbt7hnijk3sPvbTnFZ82j3l9KAC7J3+lTC6nvYHGM4+8zpdL8Kx/2K1xqF8hnJbZFAoKqg6Mx75/uitjR/As0lpBrNxcWOmWeRNBLcdZMDhuei+mefauJvtSutHlazMjAxAbeeoq/4Z+JWk6PFcweLryWbTbCMTaZYfZ1kVpGb5mYsM/LngDAwTXXepVdtmtrfqeTVwrhDmg7979vL+tj1e8uLq1uEsX1SHUU2Ixkt8KYiy5U4HQHsDXLeMJr57aTdsE0A3LIOrLUd/rGqw6jb3moeGNP0W01iVUM0c6tdyvt/dGQLkBMcD0zTvGPk3ukx5kWG5U4UZwN/pn0NehSqxxEL9zx/ZOhUT/y+exyVrqT8Pufc4+XrgN9OKmutRvYrcyLkORmvP73UZ7WSWN90bIxBjztKt3GeWNVrLxBdahP9mtYpZ5Wb5Y1yc1i6LPWSuP1bxHf/wBqGP7adjgjAyRWtBqPmANHKDPtG0kYD+oNaujfDH7dKuo6/M0GOUgiOCR/tGulk+H2g3FuY7ee4t5sYRy2cH3FCq0nJRiEo2jdnnTazBMkiwuRKhwR0IPcVi6jqlxHK26XamM46kg9qn+JPhnWtAn+0yREzKuCyfduIx/EPcd64hNUW6i2qFXK9ia7YYfqtjL2i3JPEdxDJIituHy4BzzzXFXisJG9jxWrqs7NwxJx/EetZbzBmYMNwHT2r1YLkgkefUd5MjVty7fatFpljs9h61nxRMZQyEbfrTrls/LntWiehk0QlyzEk0AnH3j+BppXjtQ2c9/zqSbmkvvjNWLKcxSrubAPWqiuueW4A9ajmuFxhTmnGVtUcUqXOuXozqkniKbjwO+OpNVJb7oF7d6wba9kZdrOenrUySc8NnFdXt3JHDTyunTk3LU1ra6difmOD702UYkOTwahsyu4HOM1ckXIGfWrTbRs0oPQzZ0AYkDr39aqdCAO1at1Fvj3KOR61lyYJ+lYzVmehRnzR0HE88//AFqliYFMZwQMfSqxbI/zmkjYh154rJysdCVySf5cr7cUyCUxycMRUsoDDjg1GYXrB7lo2LLUpIWWaJiHHf19a9G8NeILbU7ZYrv733c+/r9a8mRT5ZG4Vr+GI7k3QWMMAT1FOMFU9ySumcuLXIvbRdnHqesosls6BsOjfdf1/wDr10+jMG9TnrWR4Zt459MFvfAv8oyT1/D3rZsbV7GURSHepGY3H8S/4+teHnGUVcFapb3WbcPcWYTOXOjTl+8huu/mjctGCOF4AzXZ+GrjdhR19a4i3OGz1HSuo8NSBTtJHXmvFpaSR9BXXNFmf+0pOqfBvVVkyollhjHHOd3/ANavkBEt2xtLFR1yePfivqz9pmUN8OYLNwzrd6jDEQPfNcHo/wCz3cz2yy6x4gFvvgfZ5EYfy3yPLbsGUrncOGFfT4KcY0rt9Tw5yUFqeKLc2iEKIxsK4Y5GeRjjPHXv1r0j4d/D/WvEaLLc240yBW3CeeMrncu0g/xbWJHIOMg17D4P+E/g/QLotbWYvLpH3LPdnzX2OoyuOhGQcEjPOK9Psreyt4XjGNgyoYkcKzZAA6DB9q0qVk9ImMq9loeY+Evh3oHha2inurX+0tRVHjaedMgAjaVCYIK9eozyeea7aHUlR440hwsbALtGAF2lSPRefQn6el67ubGQ4BXDyjAJz8xyTnn27H8Kzn8R6bHayzKqtsAZ5mIWNQeo3EAHB65H41ySm29WK0p6tGla3F/IwG1Y41+Ug9OgwTnBOCD/AHfxrn/G2p6nNE2j2MyCacFTL18tTwWP9PWs1fiHaazeS6Z4YA1S4hbbc3W0i3t+oOW/iYY+4M568CtTS7Dyw0kztNM+DJI3Vj/T6V5+LxXJ7kdzuwuEbfPJaEWg6TFZ28cCbiiKF3Hkk+p9zW7BD5Y6d6WGNcAAcVOPlHPYV5UKbbuejUq9CWMYBz0qG6uliU88d81Xub1I8qGyewrzL4i+P47LzdN0WRLjUPuyTj5o7f8Aoz+3Qd/SvQo0nJ2icFSaW50HinXik32WFgZv4gTwg9654IWk2yHzGf7xJ5Iry621DUIJDJFdyvK7FpGc7iSe5zXVad4lmwou7cFh1dOeK9KNNU0eXXpVa0r9DUvLePe0XQqfT8qyZLG8NxsHTdycfKRT7zW7O41kwwyqrvEr4J5+ldDpi+cBIzA54PsKrmcdTklSd+VmQbG9sGS8tZ3ikUjDKxUg/h1rotG+I2sWcwi1iFNQj4BBASRfoehP1pJLZr6dWRcQxDKDH3v9qs69kt5v3Eax+UDmSQ45Yeh9PeqU0/iQlSmn+7dj1fw5rGi+IkP9l3OJwu57eQYdR9K0ZLZ0xuXHNfPlveWcl/nRr6VpIj/rI8qQQex716b4W8catFex6TqS/wBq5H+tC7ZF47no1V7C+sSnjHSfLWVjtUtpJPuoSPXHFWYtPwP3rY9l5pNI1zS9Vle3sbyNrmP79ueJF/A9R7itLafTmo5bbnQqvMrxehXjt4k+6gz6nk1Psp6rzinbapEtjAtSKNvIJB9qVFLHABJ7YqlqOr6Zp2ftV2gf/nmnzv8AkKZO5m+JvBfhjxI5l1jR4JrjZtW5TMcy46YdcE46jORwOKzPBHgS98KanJcW/jLU7jSR0sp4YwHP96STuw45UKTgZpNU8aXWNum2CxA9Jbg7j+CDj8zWFYalcaxr1vHqk0l5CzkFJGwmf90YFaKUrWIliI04tc3yWv8AwDt7vXdAt78z29umpajjZvtYA749DJjgfjWTf+I9fviVthBpcZPJH7yX8+1acnlQ6nb2UKwwrdqFt4kAUu4HIUDrxyfSprrw3J9vEcM0RDqWkcnCo3oB1Prn2ocXczjWcknBW9f6scimnwSSm4vWmvZv787lh+VbmlJczKILSF2UDhY1wo/LiunsfDem2+GmVrqTjmThfwX/ABrWULGgRFVFHRVGB+VPlIac/idzmI9Evpxi6WGMdiWyw/L/ABq7aaBHEMyajdyDP3CFxj0B6itk9frSFT36iiwKnEzZ9JgaLbDgchhv55rGurW9tiRJa+ZGCdrRtnFdV1HWq90m5eP0pPaxpCCUk1oeC+JrqTQ/F8ur3c0j6VeKInygC2zDruxypPvxWi93buAEmQbgCoPRgehFd14m0QX0M0bQo6yrtfKghh6EHrXBp4X1KztjYtCslvFkQNu+ZF7Jz2HavJxNDm1SPrMFjY2SkzmfEmiWd9IJPJ8qfPyzRnaR+IrGvdP1aCCMf2t9ogU/vIp0G4j2YVsalBqWlzFgswUZ+VlyDWX5mua8pt4bRLaA8SXLKcD/AHR3NY0qcr2SuetWxMIw5pSSSMxIJbu6js7CIyTvkgDgIo6ux7KO5rs5/hwv2RXs9R85yoMjOBsc+q47enWm6JpFt4f8Q6DJatKthq8MllP5pyTNgqwJ7bgQfwNc5p15rWiag8Om3UsRR2Qxl/kJB6bTwa9BUuQ+XxOOq4lp0pWS/H1NMXE1jcSadDp5ea3PlszNhN3f61J9lubn59Rvjt/54wfKv4nrWZNrTNeXF5ex7LuR8vCiFcn1UU83WpXiDybdLVf70zc/kK8ypScZPofR0KyqU4vrbX1NeM2NpDshjSJfQdT9aqX2sXUSiO1coCcLxjmqMVqsUv2i8vJLiYcheiA+wpkmoWqXC713HcMiso005dy3Oy1M7xVNdT3sM9w24yLtY+4pngVtOHxH0ldUs7W7tzFO224QOiMEJDYPGQQOtP8AiLe28FjFNB94yhVB69K4iC6urrU7O7YxrDAXVl3fOSFzyP7p9a9JUmveRxTqxlTcW9zt/G2r3EeqTyajqkmsagcy77VfKihHVQAMA44GeM46Vt33ihrq3juLhFxPCjFgByeP8TzXlzyXEcTzs6maZCWyMdfX1Na0DK+n2GHckxoNp6J+NdOFo8j3OLFtOxp+KLeS81EXFqrzi5KoqDJJk6YIHXIx14r1L4c+C7Xwzpv2m4XzNRuPmkdsfL/sr6CuG+F+nm+1yXUmk3fYpCoXP8Xv+FeqpKzufNYnPauTHVeWXs18zfCU24Jsty5Zl9Krzq0bfISR/KrCEbc/lTnVWi5475rijHsdEpa2Kt3HYanYfYtWiWaMcqT1Q+oNeH+OvhdbjUZ7rwpdhiSWeyc4JPfYe/0r2K9jdzhCRWLqWmHaXwQ3Xg110swnSsuhk8FF6p2Pk/xDHNa3z208bRSKcMjDBB9xWSTnOeK9v+JPgO91q8bUo3LXGACT3FeV6j4S1yyZhLYykL3AyK92hjaVaOjPOr4SrB3tco2OQhbt6VBOfmYn1q/b2s8FuwmjZDjo3H41QlVvx+ldvQ5H2YwdOaccnvj8cUg4HqKXHs34CpFoQmZ89aTcfeohT6RCHKxU59OlaNo4dR82MCswniprOXbJg8A04uxMo3Ru2x/u81b8znaePWs6FhgN0FTyTBQTk11xkkjz5RbZe+VlOeB3FYuoRmNyyLlDUzXjYYdqtxPHcWpTgsRkGsZ1FN2R0U4So+8zFXPrTzikdTDKVPOKRiCM/nWJ3rUkVuf61chKsvzDI/Ks9D83NaGnxPK4X+Gly82iBzUFdli3s5pmPlqSvfArsNCnh0+ACVFB7tVPT1jtEPy5GPXnNQ39whz0yO1dVKn7P3nufPY/EPGfuV8J6ToOt2kjAQsoxjaCa7u3aK704g7dyjcvIyp9a+edJmdbkSIx6ivQv+Eg1HTrSNooGmiIG/bjIFdeJqvFYWdOUb6HyWDyOnlmcUMThp8l3r29D0KDKIC3Irb0G5Xzdqtye1cZpWrx3lvGTlQwBXIrY0+8ijmUgHeD69a/NpwdOXLJao/botVFdO5U/aQnY2ngyzDczawj4xnJUDFejk6jeN8i+WA/Y8K+3jOOcEHua8u+Nsi32o+BFVgzrqLMVB6LgZauk8RfEjStGRluL6K0MQKTZbdMuWwrgdxnPOD0r3aCboxt5ng4mLuorzOqFi0SLb4b7qKqAL8p5wSPu46jp+NTWFlM1qtxe3AjXyhlWbAXnLBmz1BH8JArwTxL8eljnI0i1lucHcskpAQMG9O6kDtgjNebeOPiV4o8VTyJeag8Fmd2LeFiq7Cd21j1fBAwTzxW6w830Mowl1Z7z8V/iv4V0LfZ6Y0Gt6kD/qocGGJsHDMejYPqM89a8v8ADuk+NPi1qH2rVL6bTvDscjF/KyEbIAaOLPL52jJJIH6VT+Dnwxm8TOmr68r22jZ3JDna92ev4J6nqe3rX0rpK2VtHFawRxxQxARxxxjaqKOwHauDGYuNBuFHWXfsejh8MrJvYj8L+H9O0PTINM0uzS2s4RhI19e7MepY9ya6S2t9ozjp0q1b2sflhkIwfWm3E0dv0YZ9q8iNBv3ma1MQkrIawVV3NwO+azNU1BYoycnHrjgmoNS1RAQAfmY7VUdSfQetUNA1zQbXxNLZ+IpHtNQiIFutwP3APrn+/wDXgV24fCzrO0Vp1PLxOPVNWjuc74lv1W4lsb+ee0aSLIWKTYwVhw24dD/k1ykehaPMyafeqLa4l4tbyD5Yrn2ZTwknt0PY9q9B+Kmhq1zHrkEYlt5U2SzRkEIezZ9D615bqF6kNu9spWcEAvbNzvX/AGc9x7dMV6ToqlG0T42pmmJp4tubb8vLy/rX5aW7rwFf2xZrSaO5x/D9x/yNZ82m3Fjlbu2eEgclhgfn0q/pvibUo7RH/tBpLZTtSR0BYeiyZ6H0PeqGuePtRuA+n/2X5sRGJZR8uR6AH+dZRU5ux9VhsZGrT54NP8zioZrfU/GbGNElt/IZN2cEY/iB9c1614A0/UNQk8q3njitoUHmPM+ST2AFR+EvBum3NjFqk+ivaT3A+TBCny+2ccc112mQ2OiQfZVUuxbIIHzN6D3xW1Zxkkl0Jli9HbqPWxvJl+xRQ+WsgKtL2ArmP+EH1HVZJLW6vPsdiWIQBcvKAeuOwrumvbpllW0ij3AZCmTk/TtSW/2/+ybW+FnIHEhWTP8AOsacX3OaWMdJPlVrnAeLfBVp4U0fSNR0RpZri4eSOZp2wAVwQQB9ehqfw74P8Q6nptv4gXUoYG3iS3dpz5jOrcYUe478V6dc6Xbap4e8nUIlnjtrtblEDcYYEEN6gGqi39vFbm3s408uM4BQBQQOwA6Cu2EmtUctTFzq0uV79zF+Nviyaz0uO1tvIh1jUY1SeaABWggXkhW65ZunoKw/A/xP8QaeYbHWY21eAkKJH+WeNfXd/EPrXB+LbqSXxFfXEsxnkaU4kde3YAeg6fhVjTdQ8toLiRQ2wgE98elbJxt76ubUsNOEL03rufRtl4t8O3SAx32xv7roQa17af7a2yzaHpndIT0+g5rz/TdIiuEtpxGskE0YYELzz0Ix1rvfCukyW7C4ljeLgqN3BK/SkqME9Ti+uYiT5VEj1u3S10y6vr24nuUgiaXyl+SNsDkbV5P4mvKNJuP7UtVvIE2pKSw/2ST0r3kwRNFJDIokRwQVYdj1qtpmk6XpcezTtOtrcZydiDOfqaqfJa0S4U6sneozzix8J6vc24K2pO7lS77F/M1veH/Aa2UyXF9eoJFbdstl4H1ZuT+Art8lj1yfQ1538UfiNN4ZlGm6Do82tasMF4UjZkUnohI4yep9BWVkjso4d1HyRRpR6dDpetX/AIs1h0ilMYtNPhLZFpbA56/35G+Zj6BV7U/Qtb/tTxGgsxaXmm+Q+b2K5B8uQEfJt/iznk9sV5f8Rr7xv4mtbWJtFa0EkatcRJMGWJyORnviuz+CvhiXQdDAuUaN5WMhVyOp747HitZU4xjzN6nfOjyUry32PSM/3aaW5I498daXKY5ZfzqtLfWsUvl7vm747VhKSW7OKMJS2Qs1tFIwdwQQcgk9D7UwxyxtmFi49zx+VTI6SDcjBqHfb2OaNGO7WhX+3RIyJcK8TtwCRwamLKyZXDKe4prbm67QPzqM/jSKsiG4VTkVm3UaAHitNxnrz9ao3a8Ec1lI3puxxfiS1WQMUYo3YjrXGXU99BIVkUTAHjjaf0r0nULbzCRtyPUVkT6MJjlk49xXN7yeh6K9lONpq5xWrXUl/pVnbBHjltr9bgAtxtyDkHqCGGfxNYnxA0+YeKNRnsraaezlmMkckQJXB5/nmvSTokYYpGu+QdscD61NbafJbMpcBiePKiGefrV+0bVmRHDwi7w08jwt764hTy2LhAeky52/QnkfhUMXiDrnKLjIcjjPvivo+LS4J4mW8s7eUE/daIEEfjWRqXwz8H6kGM+jrbs3VrdzGfy6U3SjP4kXDFSo3UWfPN/4gvI5vL/dgMu4FX3bh65FSaTdWd4PMlv0t7n+GOZcK3phugr0TxJ8CZlLzeHtSjnXr5F0NrfTcOK8z8R+FPEHh6fZqmkXFv8A9NAuYz/wIcVaowWyG8ROotJFjVdHupCkt7HLKmfkbdlM+xHFQyaK0EkE9iYbZZlMcolbKuvc+oIPSmaHqV5YSqbeZ0Q9U6qfqp4rbmvdLvkYXVqbeU8eZbnjPqVP9Kvm6HO5VYdbnC3s0uk3Gy6kt/LRiAS3b2rZivhNo9nd+S8KyPtihVCDt3feOei45JrSvtDFwUns3ttREeHVQBvUjodprE1Wa7niNtcmSOVWLMWXnnqPpWtJwvzI0lXdSyZ6P8IZFSwupoduDMWYqcg/jXbPdKZFccY7V5T4C16x0exTTZJPLdjlmboSfeu7ivop0EkbqfYV8/jYydWUmtz3sI4+zSTOlgugzYzVpZiy9y1c1FcL97dgZ5rRtrxQNvX1zXPTqvY2qUk9UaDq0hzSSW+4YJ/CnQyM4znFXrdEwC3JrojFPY5ZzcDHlsVZSGjBrIv9IikJ3xL7cV2jQgtxVS+txg4UD8K0dKxEK92fNXxktYrS8VY4wpJ7V5p5O7J5xXsPx7stsiTLzkkdK8gaQIAO4r6fAtOhE8vGJqqyPyV/u4A60zYvofzpXm4wOOKg3+5/Cuh2OTUokdKB17UueO9ISOwqCRw6e1AGKZnHFL1pDRoWk+UCk4NWYydpB5OMVjxttYHmtGOQMu7PPpVXZlKCvoPIDLsORVmxzHhic/0qBCvfGTShiR8ualLUcpuSsxdSG9/MUflVOLlsda1bWPzf3Y5yOQKc2kyQuJHU7Owq1TlLVErEQh7smQWdk83zbSRW9YxpCoAAzxT9P8tE29PfvTrgpGTjBB9K7qdJRXMeViMXOq+ToSyzDyyxYZ+tZzO0zEEUuS5IyakhjBOfT3qKvvMimlBFzTV2so6eld3b3kKWf3gxKjGe2PSuFE0cI3BhkdqibWJY3DMfkHUVrQqeyZy1ssWOalNbHo0sbXmnu1rKYZQuUKn9a4seM9e0i4aDUj5jKcKxGA3410PhzWLaSzZlkVTjnP0rI1X7LqQmjmjUk9GxSx2DoYi0rK515XmGIwUpUpX5V+Bj6/4n8Q6heprS3rLNAmy38oY8kHrt/PrXGvI0kge4kklfpl2ziuv8MmO01N7GUBoWbgHmr/iP4e3lxcpc6HEJVkyZYywG0YzuBP5flXBDDtQbitEelVzfD08RGjVlZz2v1PPhz/F2wDmug+H+kQ6z4mhgulLWkP72Zf747L+J/TNeg+HPhFpLWvnaxq8k0vOY7bgYK8DJ6Mrc+hxir8Whafo+pRw6TZCFeS57ud2ASTyOBnHYniuPFzlCnKy1O/CYmjXqqMXc9X0OeG3hjXIAVQAB0UVsJ5SzKyNxnP0rjtKB+zJGzYJ5b2roNJchgJMtgda+SUT6CfkdrbaljTpm8vEaDO8+lcT4m8XWum6dLql5OtvZx9JHP3j2VR1Yk+ldB421VNC+Huo6yLBr1LaHc9uhALjI9ewzk/Q18ceK/Ems+KtXOo6xKWP3YIlXEUKf3VH9epr3MFglXScnoj5utKc6sktj6u+BGo3XjLQfFGu3dksKLFGunnbkxDDM43d2JAzVb4leD9R1c3HiXR/9JcKpntgPn2lQQyevfIrzn4R/Ei6+FOhaTcarZy3nh3XrYvJCnEibXdPNTPBGBgjvX0J4GvLe6VHjmIgu7BLiBjxuCtx+O11r1pR9hbkWh41eLVXm/rQ+bp9b1rS7Jv7M1W5tgAVaMMdrA9QUPH4EVz2i6xLeubS/j2OXJSRFxz7Dsfboa+n/ABv8PfDuus9zJttLhslprYhd59WXo1eSa98K72yd307ULPUEzna2Y3/wrR+yrKz0ZjWhTrQ5ai17nPx2t9bN9pjhYlhhiyExzDuGHY+1S/2dDJML6xiYiIg3Vow3SRDPJT+8v6iun8LTa/Cn9m61pF06gAJclQVx6P6+zfnXUW+nxiQSlQpX7jY+ZT3Ge/8AWvKrQlRl/Wp4SpV8HU54T/yf9f1rqKJLi8srWfTmjmtXQFGV9q+mP/rVU1K3kt7Se8mdpZ2QhVjBwtXX0ueJpLjR2S3uHBaS2BxFce4H8D+4+lZEkk+opKkzSxNGdstueHH+9/nFQpKR7mFxEaqv17GbbeLr9TGghjmWNdvC7QMeh7mu8+Gvimz16LUNIvGjtpBH5qbzgZXknJ6V5jqlpI+rRW0O3z52VYlLhRuPAXJ4Ga6/TfhH41uJFa9/s7Tx38y43Nj6KK2jFbo9OrShOGulzZ0jxrpN7fN4ct45LlL2UQ/aCdsagHOR3PStKC0W0glZFDhmYordcDoR/hVrQPg7pNjeRX1/rF9dTowcJAoiTcPzNei2llZ2gVbe1jTaMA4yR+Jroi4xPPrYXma5HofNEvw38Y+JNakuNP0d7a3Z932m8byYxz2B+Y/gK9B8PfBGyjVX8R63Netj5oLNfKT/AL6OWP4Yr1yTc3O85/MU3LD76Z/2l/wqb6WO+M5JJR6FbRNK07RbCKx0u0W2giG1FyWI/E8mr2aga4hjOHkXPoPvflUd3f29vAZPMVvQA1LmkrtkqnJvRbkt1NDbxmSQ4x2rldT8YW9tdLDJdRQsxwFY4NR31+95MXf5V7Cucv8AQdFutXj1S6thNcR8Izc7fpXj4nGzlpTdj6DL8BQTviL7dO52X9q3UygxzKc9CKzmhm8xtqxozHJbHUnqazpr+GFMRoFAqhLrRD4DnNc3t5S+NnTSwbXwKxsy2Dl9z3RU57VKJlt1CteE49GrnJ9U+Qs0hzWTc6hvb5WJ+tT7ZL4TpWFlJe+zrLrXIYjtWVifXNZZ8SlbjluD3Nc4zbjvdwPqap3Vxa9fPRsHGQaTqyfU6KWGpLSx69ouqRsqStIqow5JPFbDajYf8/UP/fVcb4S0my1TRU/0+VWA5XgDNaP/AAitgrmM3Vxn1Xla7lUxiS9nBNebPAxFHCe1alJpryNtr6yydt5F/wB9Vmah4s8OWM3k3msWkL+jSAGom8JWRHy3c2fc1yviX4M6Nr+pfbrzVL1GC7Qse3GPxFXCeOb96CS9TTCUcplUtiKslHyR0M3jrwlg7PEFhn3lFaOn3Frqtot5Y3SzQv0dTkGvO/8AhQPhdR/yEtSb/gS/4V6B4O8OWnhXQotIsPNkhjJIeVskk966aaqt++lY1zKnk9KingaspTvtJWViw1r7n8qi8hRwCG9hWkecbsn6dKhkt0PoPpW3Ijw/aMqGJVxmPn2ojt4lB8tAueuKmUSxjG0sn608AYytLlHz9CJYcDtS7ffNSHO30qvcw3b7PIuliAOT8mdwqlFESm10uSheKilEU6tbyRpMuMMrjK/kabLaTyOH+3OhAwAijFU4tP1KGbP9oiWI8kFMEn61SjHuZyqT/lOd8Q/DHwlqzGVbQafcn/lrbfKM/wC70rz7WPhLq8DudKuLbUFXkAnbJj3r217cyv8AvWIUdQp4NWAqoflGPoKykjrhVlbc+T9a8N6zpMjLe2M9pIASrFTg/wDAhWJLq19CohvY0vYs42zjcfwbqK+yLiOK4jMc8SSof4XXIP51xnin4b+EdYUs1mLGY9JIOOfcdKlaGqqxl8SPmK7t9I1JQIppLCb+FJvnQH2YcgfWnWt34g8O58wNPbg43Kd6/mK9A8X/AAT1qzElxotwuoRAcR/df8u9ec6la65pH/H1b3NlcL8sgYEZx3x3qnaS5XqjohdO9OR6F4V8Q2+qRgLIBIB8yHqK6eGbGOeOxrw/w34gsxrkI1CIW7O4T7RAdhGe7DoRXrFre+Y5iyDtPDD7rr2YH0NeNjsJ7KXNHY9rCYrn92e511pcNxhvwrVhudqjJ5rlbW424G7mtBLndt+fNc1KpY3q0rnTwXY4FF/cRmI89vWsSK69Gpt/c4tpOTwprrVW+hx+w1ueRfF9heu0SnIXJx6V4XfBo5WU9QcV7B40uC15dHJOOK8w1W38xnkUAZ/Cvp8P7tKMTyKzcpu5j7h0NNL/AOSaWRdpNRZbsua2Mm7DFjYimsCp5q7GvI6g+lJLGrg8c1TjockauupRIpQeOTSsu0kUztWZumKRU9tIVIHT05qDt70q+tANGkOetXbG3klbCrVPTFM7Ywc+9dTpsccSjAHynJrpw9F1H5HlZhjo4WPmSadp3l5YqSQO38q1Jo1ktsY7dB0qGKRcH5Rx2zUhlyvHTuB3r3qVCEYOJ+b4zMa9evGo3ZoxJiYJdpyPTnrSPIZT7CrWoRI6FlyG6isxWCn5u3XIrzK0XTlY+4wNeOLpKp16lhFGC2RxTJ7xYV45OeB/Wq11epGpA5JrKeZnlyxzXM522PVoYbm1lsbEMrSE7iahupCWOPWi3mVotp4PtTnCueP/ANdTJ6HoxSQlteSQrmNiD6ZqSLWp0cMRu9eetULgFT361TeTjvx1rGU2inThPVq51OizLd6qkgJDA84r13Qr5hZ7TIcsuCfavDfB9wI9T3MOP5V6lpl8jFVVsEj1r2MqceVqR+W8f4erKdNwT5YrddDr7G6NuzESEDmsXxXK0ebm3ZUz94DowNStcKqKrd6zNfY/ZOuRx3r0q9GnONmj4fJswxeFxkZxm9XrfqbnhPxNFNEVk4kAx61efxddWk5hjtwy9mzxXlujTNFeMyn+KtebUplnHzbgO5r5t5ThZvmcdT9xWc4uD5E7rzND4i/FTXbiyOitbpFbyLtdSM+YPeuIs9YjjETzWCSqCMr2b2NR+NJkuJAzY3ZqvYNG1uAVDYHBrH6pTpT5YaI9bD4h1qKlKOvU7XxZ4ybx1DZQ6hpdtB9ig8hPKUYKZOBj2yQBXU6D8U9R0XRtK061tU+06anlRyyDKSREAFGHXoF/EV5XZytHLmMHitbdLcQgeWRjoTXQqEWkmjCqqS0drH0n4X+Jul65bp9vtVsJWBzzlM98H/GulLWc8Hn27RzIQDuQg/yr5b8OG6glYMxCYziuptZ7tXElnfXNlMPuvDJt/MdDTeWynFypnyePzfCYPEqlVkkme3TRrJkIiqT+tZ19fw2RSOeYeaeEUcsufb0rjPDGveL1t3tNZkWYO/7q5WLEhTvnHH9a0Li8tV1CIRxPtTljsOSc9Se9eJUcU3GbPY+qynFcqun1R0qlJVLQXCr3Kkng+oI6VV1GwTUgkkz/AGe8iG2K7Qcj2cd1rk/FN0XvEvNMmntLlP4lUhH9mHQ1Xs/EniCRQVVy68NGU6+6n09q4qijHVM8upgsTQlzRg7eRJqfh6a+1F4b6SK2u1Tao6pKv95D/TtW/wCA/H/izw1L/Z2tWY1fQ48JFIsubiP/AHc/eX2PNYk+p6pqFqbe+sTLAxzE4jIeJv7w/GsuMapYuBJFKV3YWXbkOPf3op4pXtJnrYXE4ia9nKD+a/rX+l2Ppfw34k0XxFE7aTfLM8YDSwsCskeem5TWoVGc45+teIeCtcWy1i2uvIeJ2Hlu4QgY9/UV30vjRrfVJ7K4tWEYw8E68hlPY+4NdCxELXbOuFGrKfLyNHYbiOvI/WkaeNerYrl5PFUZj3D0rI1HxOphxGGLHue1Z1MbSgtzrp5fWm7WN7UtZs9Ikdbdw80hyyt8zfn1rm7rULi7mM0jbcngCsHz5GneZn3M3c0jXWDndk/pXh4jGSquy2PoKGDjTV933NZ7p1PzHINVZr75hzWXcXrZwRxUJmz8zN9K5k2dagkaE0hlGc4rJunMZJwcileVieD37VFKxfrnNXubQlysI5Jpm24JqaXTrox4jHzf0qbTHjibLDFarXsDJ8pxWkErBUlNvRGNqVpJfWUNv9kWBo/vMuBmq9noVqkgeb5tvvV+51DqqZyabbabrOpRiSztZZEPG7oD+dbJSk9jLn9nGzdkbOg3Fk95HYTR74WOCgYj+VeoWsMMFukUCCONR8qjsK4Dwf4Nv4b2O81Jlj2chFOST7mvQiFUegr2cJGcYWkfNZpVp1Ki9m79wO3B4poYE4xj1NNf7vynJ9qi3urbmxj2rpPNSJuOzEfWgqCcnJNR7lf+L8qGdVHLUXHYWUZBHAFVinlj5eR3FOaYFsA/SnbsjkHFSUroiD7h8qn8aa8Q+9uy36U6VcnOartdHds8tt/sKVx2uPMgHyyccd+9N3fNj0qOSFpv9aSF9BQsRiHyEkdgaTGtCbIIpM1CZU9cH070LJxluPepKSHtz6moy5biPHHXNI0yDpVZ0uHkDRMqJn5ge9JspIfcXLRJny2ZvRahh/fnzGzz61ZC49KY6bj/AIVOpaaF4UcZxWZrmk6Zq1uYNRsYbpCMHemT+BrR6HvUbMtJji9TxHxz8DdJvpXudHuDZvj/AFbDK59jXncfh3xx4S1CKK4t57rT42O1k+ZQP6V9U3QVh8vJxXBePPHfhzwrC0d5cLPdNkLCnzEn6VLlKS5N0d9GtJNM4yxvPNgRwpGR34I9q0YrroO/rXmVz4/m1XXjP9iW1t2OFUdRXX2F+ksasrZAA/8A114+Iws6T1R7lGuqiOoS64x3xxSXd1/o7r7VjRXGGGT3qZ5lkUjrntWKbWps7M8x8SP5l5cbuMk45ribxCJWUkCvSfFOkSCV7qJSQeSK861VSkhODnPpX1uGrRqwTiz52vSdObutzA1K3MbfdAHueazWBB7V0csQmhPGT6EVktbnP3WH0FdakcslcQe4xg0p+57fTpSoo69z37Urfc6HIHPNb2PMvqUHGc+uelRsp7Zp7uFY8jrTGk9KyZ2RuhVjb0qeK3BAPX29aLadWG08VOvy+pH1pWE5O9iS2Y28gK8etdHZzpLErbscY6VzRB46fSrWn3HkyDLZXPNdFCryM87H4VYin5nURew6d81LvUAk9Djr3qnE55Kk/dx0qVn2hRuxngg17VOreJ8Ji8Hy1LW0Y8lTKBg5Gc/nWRrLLAWK8j+tXby6SJMBsnHA/wDr1h3kjXBO41wYqakfSZJhJ0/elsZskzOxNIGwfUUkqtG53Hg/pTS2ea88+tW2haWYgcdqsLcMFH0/Os8NzxUhkypI/HNPm0KuTTzbl4/WqUr/AORSseDz+FQtlmHIrJ7jvobPhkfvixJA65rr9OmdZgVJ69PWuW0VQkI3Hk+1dBphzIa3otxdzxsfFVLqWx0FzrO2ZI5GAxVq/vYrmxADdskGuO1Ns3AJbJxzVK7vJI7YqsjAV6CzCaTUtT5SXCeGqThOk+WzubNlKFmZt2e/Bq88rEbs5xXBpdzI24Oc5rTttamWLE25h61zxxK6n1lXLp7xdyXVnE9yI93etKxs4FiDBiawYblbq5BHr3rdhZljA9e9TBqU2wrOpTgoJ2NC3aGM4UD8qtCcqw29M1kq2OafHOV5zjnk11Jo86cXJ6m/ZSMz8tkcdfWtYXDI64JBrnNMmBlPOTWnJLuYV6WG+A/OuJaV8Wk+x7d4J1KGbQ4WdVZ1PJxzW60kDv5iwxkj0FecfD6+jj0sxu3O7qTXTSXjIGeJ8g+9fmGe03Txs1E/beE5KtlVGUt7G815Yv8AJNCg7ZIpj/Y4yJFhTHqBXNvcGSIh+vXNRWeoyLmFmLDtnvXj3kfSezidf9psmTftQNjniqUt9bjIKL+XWudu77yyVJYehrNm1P5wm8EH1NKzBU4nXw6rbxyhXRMZ4OKvS33y7g6sMcV5ze3EiyKyksvtVyDUplQJkt6U2pWHyR3Opn1JfuA4PY1m3N4wbG7eTWFLduzZ24PoT0qzYzpIPnA3CoszRNJaGoL/AGLgtzmpo7ncm4L+OaxbxVHzKx3U/T7gn5SSKfKF9DWe6BXb3pjbnQ9AP1qqZFJyvOOtRtcy7uCMVaTBsvxyBI/mwp96Yb+FV/hOPeqUsbSrukk98VXRQjn5QFq0rkJotNfF5DtBFTCaTyty7mPaoIzHnPFdR4WsYr+XyzgR/wAR71tThzSsi6lXlhzS2Mvw5oeoapfLjewz8x/hWvatJt1sbKK2VQoRQMis2xW2sIRDbqoA9Ksi8Xjnmvbw9JUl5ny+NxMsS7dEafmA/wAQqKUqfvNgVUV93fFPEq/dHzV03ODlsTGZVGEIbHYUis7HLKAvt1piADJwB7Clzu9hQASZ/h+Wo2VcZDfNUm0dckURjqaBkMce0dep+9Uv+7mnthRyKRT3NKwXGbTj5jzTHUf4Gnv9aZ95aTGiPzADtbBpCc07Yv8AhUbrx71JSsJIqdSoz6mq1y0YGQ5z2o+zyNIWkkOOwFP2RxjoPxpMpWRWWOYj5VUDPO6rADbPmo3k/dH4mk+Y/eNIdxjb8/KTQvmKvzkH6UTzQ28ZeaRYlA5LHFcN4r+KnhXQUZWvFuZxx5cXzH9KRcYSnsjuGyeetZGua/oui27XGp6hDCqjJy4rwDxT8ZvE2tbodEgTT7c/8tG5fH8hXmuo3VzqFz5uqX1xfTd/MkyB9BVqm3ubRpJbv7j174h/Gj7Wkun+FI2VW+U3bDH5D+teMXW+ad7i6me4uJGy8jnJqN2ZX3A7QB92uv8ACHgPX/FJSS1tWtrUnJmlXGf90HrV+7TNtLW2RxMzNuXb14CgdSa77wVFrAtAbm3eOJQNhde1eu+E/hXoegosk8f2y66l5OcGtrVdJhaDy0iAAHAArmr1FUjy2Lo1eSV4nl6S8jkjnrVgTkdOg7Y60uvadJY3JZFJXPT0rPE25SB2xxXkTpcvoe7Tqqaui7PtmiO5cgjkV5x430rZM00Y4PoK79JlKndVXUbWK8hKycg9a1wtd0Z36E4ikqsbHjLFoZDuX5TTHEZIPB4rtte8MHazx9CeAK5KXTZon8va/HtX0VLEU6qumeHVoTgc21zwcCoXkZgeeKiJ/CnMfcc123Z5qgkQN3/pR2oPXFAqTRAPyq1b3JHyP+HtVWk7nmgTSNYEHqQfSlU8Y4Ws6GdoyAenerIuFK9qCOVm3p95tASTPtz+tWri/VR2ZsVzBuG/hIBHenwTFjtY5NbwrNKxx1MvhOXO0Xp52kfcTnvSbtxHzVCRn8aWPIP9aTZ0KKSsTSw+YhGDnH6VnyrtbawwK0Imzxkj0+lMukVlyMClJdS6c7aGfu5waXJ5/pTGyHxQ3fmsrnSmDtzx1p0K7nGcHJxUfzEirmnx7pQemPahK4m9Ls14/wB3EqjAx/OtXTyc56VkMB0J7VoWcjIvynI9a2irHlVk5IfeEGU/NzjvWRqMnG1WzzmtKdtxLD8fase9C+ZjdkCpmzXCx95FZ2AXpQZSFPp2pkzLu68UzPvWZ6dzQ0c/vyc966EMdmC361zWm3EcTbmPNWp9T4KxjNbUpqJw4ilKpPRG2JAvLMAM+tK1zEBhnFcvLeTSdXxUW9zn5yfrVvEdiVgL/EzttJ1GBSy7wTVxtWTeSOfTArjtJLKG461pQsWlAXHoa2hjKijZHiY7I8JWre0mrv1PVPC+qBtLG0YJIyQK3Yr+YIPnODjv1rhdBkdYI41HcZHSugu7nyol+bHqBXx2ZydWu5Pc+3yjDwwuFjSgrJG++pTJHtJBNVrfVHkucEcYrKW8SQYZgSOtJBIVkLbc7vUV5ypWPU5je1DV40wJR8pB/AVSuZLe9tgY5Bv65rEvrnzWMTY655PSqdtI9tcgO+Ebpk9KuNFWBzZ0MF9LFAyyOJAo4Pep9P1KGc7vOwV7VzrytFPhs7D/ABZ61Web7Hd+cgOwjn6UOgmNVGddPcrJJtSQj6dKt2HKMom+bNcU1+6SiWGTg9Qav2ut/vVXAz3zUSoO2gc51FxcSxZSTn3pIpZQR+YOKz/tX2g539eKsx7o413uxT19Kz5LIOc2YN7IH3c5x9KS5mEP3mye9Zq3zLmPDN6GqV7qJUEsoyKcabZHtHc22v8AK7dhz2NUnupGYlmH1rEOtRKNrSBKYNWtS22N2m9RGpNaqi+wRkdJbysxDFsV2/hi6aBR5fBP6155otnqGoOoS2liiz95hXo2j2a26JGxO/27110aMoy5mZYqpFw5b3Z0tvfSyH5uB7VpW8u4fdyaybWMgg7a07ZlBHG2u9M8WdjTgLNjcatIcDk1SjKheufpSs0ko4yB7VVzmauXxKB3pylSQVP5VVjYBANp96kgzkt0FUmQ0iyAPWlLxrwT1qMnAPemgBlyRTJJiykHAzTOh44qJVCoTk/nQRtXk0mwsSH1yKYTjndmkbGwU07QPSkUh24MOvFQvHk5DEU9iqLluB71ka14j0XSYjLfahDEAD1YUiopt2RqdsHmmybcZbAHvXj/AIp+PPh2xDR6UyXcgHBDYH515V4n+MniPWAyQ6lb2MTE4WJvmx9TTUJPZG8cPL7TsfTGv+K9B0OBpdQ1CCMDsWFeT+Lvj1axiSHw7Zm4YdJX+Vf8TXgF5qDXlz5t1qP2iU9Webdk1PaWEs3zttCjjrn+VV7K3xGyhCO2p0eueOPFHiWRvt2oS+Wc5hhO1QPfHWsddOVctNy3XANOgMdqNsPuM+9T2yXmo3a2tlbyXU7n5UiH6n0FTfl2Lkmypct+7Kr8oPQrTPD3hvXPEOoeTo9nJIwOGlPCL9T/AEr2LwR8G5rox3niWX5OotkOB9GPevZtF0fTtItVt9PtY4UUcBVxU+0fQzdWMdFqeaeAvg7pumeTf65i9vAM7WX5EPsP8a9Sgt4beIRwRrGg6ADFTng1Gzccc4rOxk5uT1IJVGPSqFzGWyAtaTjux4qCVetS0XGRymsaVFKjfLz2zXnuv6LLBI0kPGOcYr1q7hkdvRfSsXWLaNkK4BPesJRO2jVcTyAXGwlZAVZetTRyb064yela/iPRDIzMi4btxXLslxayGOUHr17GuepRurxPWpYhS0ZrfIy4Iz7GqkmnWruWbGT9BRBcBkGDk+tSGdVOM5rCKlB6HQ0pHzn07U4fQUjdCaFPBPpX2Z8ZsRNwe2aM0jn5qQHg0ikxc8UGjtmkP3jQMUUKfSkBzQe2aQEoPXFKrc1EOtSEYApjuXLeVWGGP0zUxyQfrzWcuVOQatW8hZSD2NWpGco21RY3fLkN04o3swI/ziod2d3sKAeamUriUeoydMHdUFXPvZDc5qtOu0k+9SaqQ1Rz/StKyDIN23rVG3UMRmtH7qr6VpBGdaWnKTB92c9av2kxUdjg1l7ufqKtwPg9BwK2izjnHQu3KqwOOPWsK/b9423161qXEzLEzY5AxWJMzNISeuaVSxrhYtJsjbp1phJGTinA0P0rFo7rjY/0qXj2qFPug+tODfrUoaHn6Zpc8/jTGyOad0NAzX007YumPSr9md1yoXpn8frWdbfLCuO5NX7Bism7OcVbdonn8vNM7jSXEQ3rg4HNMur1ppwO/bHasmK7kjtSF4GKmsvlUv1bA5NfPVIXk5M+lhaMVFGxbT7GVpGDDPPNab3sXyBduP61xVzeSR3YXr1qObVJxjAHT1qPq7kN1LG1rd9GshaNuf61Jb30c9nHuYbgeOa469vZWj3HuahTVZ0jA2gj610Rwt4ozdZXPSPtdpPAqM4DDpUckkDxmNyCnY+9cQdYaKONltwWznJaqN54hvbhyFCxL6L1/OhZfJ9SHjF2O1WJFBG4svqDyKQTRRt8zc/3s9K5Ox1y+gGFZScYyRmkt55DdtGzFu+SfWtHgpJXbMqmPUU3Y7eHV1ihAaWM45BzWpa+LYJClsZEwx2gt0zXB31ukdst1FlN5wUzkVln5GDL0Pas44SnLc5FmrmvdR7j4j0rVtF8IXHiSR4JbaBk3JGSSFY43Z9BkV5Pq3i++uHIhURqfzrpbHxzqq/DrV9BuFS5t5ohApc8oCRz74rz+Fd021ucV008NSjqkZUMXiJqXtH1PX/2eLq21HWr/T9Xt4rhriASwGRc4ZeoH4HNe4QaLosQBisYIm9VQV8z/Dm9k0zxZpV1APnFyiEZwCGO0g/nX1HdDaNo9SM1FaKUtEediak4VnJMmsdLtWAMRX6DitBdOQYO3kdDXOW08sUmUcg5rZ0jWppdThspIlZZFBLZ6VnY3o4uU9GaEcLR/eGRnrUjvGo2iMs3sMVotGuKiZFU7gBVWsb89yCBHxk4Ge1WYMnjHFRRTb5Cu0ACp9xXGO9ApX6koTpzUin06UyP5gKf0qjNiPkrxTcPtxTmOM1GXP0pAhzs20dsVHLKcDA4HUms7WdQazjBSMMx7seKwJLi61JgJ7hwh/hXgU0mxTlGCvI29R1+ztXCM5mk/wCecQyarR6tf3oDQ2/kR/mxqC3s7eEDbGCfU1dVjsA7Cto0l1OOeMb+BD3jkmtJomk/eSRMoOckEjivjjxy99PqNyl5czSyRyFSHcnGK+xY3ZZVIPT+lfLnxusI7PxrqiRt8rT78Y6Z5xXXSilF6Dwlabq2b3PKpVVSTnHvTYrWaf7qsq+tbNrp8cpMsjFucgYqVpQsHyRgDcVxnipuewmZS21rbZZmWR+hqOWZg4eORo8dCpwR+VM1KFYrsKucMobntX0t8GvhP4ftbC11y+ZtRvZEWRTIgCxkjPyjJ/PrWVSpy27s05oxXMzzj4afDfxX4neO51AvY6bnJaZMTSD2/uj3NfRnhDwbonhm1EVjZor4+Zzyze5NdFFDHBGEiQKo4AFKenHFcT953ZhOrKXoGO2KRiMUhamnr60iBDluvSmHH496exwM1VZ2Mu3PFSy1qSM2P61DIQBknFOmbYhOM4qlOzSdWNSyokVzLuyF4HrVCS3aTOBx6mrMpPfmkSUsAu0Y61DRtF2Whk3OnxhSQoyepNc3rGiRzhx5YyB6c128g4we9UrmNWyceoqGjaE3c8h1bSLiyctGCVHTisnz5AcFQPxr1rUbOKQMCOPpXLXmg2Ms29kGcf3RUOMX8R30sQ1uf//Z"/>
          <p:cNvSpPr>
            <a:spLocks noChangeAspect="1" noChangeArrowheads="1"/>
          </p:cNvSpPr>
          <p:nvPr userDrawn="1"/>
        </p:nvSpPr>
        <p:spPr bwMode="auto">
          <a:xfrm>
            <a:off x="212725" y="-144463"/>
            <a:ext cx="5186126" cy="518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F42F9D-38B9-C24D-8767-9CBB937D8853}"/>
                  </a:ext>
                </a:extLst>
              </p14:cNvPr>
              <p14:cNvContentPartPr/>
              <p14:nvPr userDrawn="1"/>
            </p14:nvContentPartPr>
            <p14:xfrm>
              <a:off x="562638" y="4905097"/>
              <a:ext cx="1769400" cy="9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F42F9D-38B9-C24D-8767-9CBB937D88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998" y="4797457"/>
                <a:ext cx="18770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5D66E2-4BA9-0940-9C45-EE5F16C59E95}"/>
                  </a:ext>
                </a:extLst>
              </p14:cNvPr>
              <p14:cNvContentPartPr/>
              <p14:nvPr userDrawn="1"/>
            </p14:nvContentPartPr>
            <p14:xfrm>
              <a:off x="1584678" y="4860817"/>
              <a:ext cx="887400" cy="8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5D66E2-4BA9-0940-9C45-EE5F16C59E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1038" y="4753177"/>
                <a:ext cx="9950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86DDCB-7D1C-164C-B191-7BC35FAD1BBE}"/>
                  </a:ext>
                </a:extLst>
              </p14:cNvPr>
              <p14:cNvContentPartPr/>
              <p14:nvPr userDrawn="1"/>
            </p14:nvContentPartPr>
            <p14:xfrm>
              <a:off x="2744238" y="372393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86DDCB-7D1C-164C-B191-7BC35FAD1B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5238" y="3714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4ABD162-7940-EB4A-9899-8EDF156781F4}"/>
                  </a:ext>
                </a:extLst>
              </p14:cNvPr>
              <p14:cNvContentPartPr/>
              <p14:nvPr userDrawn="1"/>
            </p14:nvContentPartPr>
            <p14:xfrm>
              <a:off x="2323038" y="4969177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4ABD162-7940-EB4A-9899-8EDF156781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0038" y="4906177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49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25524" y="0"/>
            <a:ext cx="4516561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2714625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180594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1200150"/>
            <a:ext cx="3743325" cy="141173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126584" y="2364452"/>
            <a:ext cx="5143502" cy="41459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953249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857250"/>
            <a:ext cx="3598069" cy="4456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6059" y="857250"/>
            <a:ext cx="3598069" cy="4456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1557961"/>
            <a:ext cx="3598069" cy="212399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6059" y="1557961"/>
            <a:ext cx="3598069" cy="212399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0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857250"/>
            <a:ext cx="2484120" cy="4456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1550670"/>
            <a:ext cx="2484120" cy="265721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940" y="857250"/>
            <a:ext cx="2484120" cy="4456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29940" y="1550670"/>
            <a:ext cx="2484120" cy="265721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6980" y="857250"/>
            <a:ext cx="2484120" cy="4456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16980" y="1550670"/>
            <a:ext cx="2484120" cy="265721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2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028700"/>
            <a:ext cx="4323160" cy="2914650"/>
          </a:xfrm>
          <a:prstGeom prst="rect">
            <a:avLst/>
          </a:prstGeom>
        </p:spPr>
        <p:txBody>
          <a:bodyPr/>
          <a:lstStyle>
            <a:lvl1pPr>
              <a:defRPr sz="45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0176" y="1200150"/>
            <a:ext cx="3588639" cy="2743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4177176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5930503" y="0"/>
            <a:ext cx="3213496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4909521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392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4571999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694267"/>
            <a:ext cx="3598069" cy="253916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516" y="723421"/>
            <a:ext cx="166160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200" b="1" cap="none" spc="75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28588" indent="0">
              <a:buNone/>
              <a:defRPr lang="en-US" sz="1013" smtClean="0"/>
            </a:lvl2pPr>
            <a:lvl3pPr>
              <a:defRPr lang="en-US" sz="1013" smtClean="0"/>
            </a:lvl3pPr>
            <a:lvl4pPr>
              <a:defRPr lang="en-US" sz="1013" smtClean="0"/>
            </a:lvl4pPr>
            <a:lvl5pPr>
              <a:defRPr lang="en-US" sz="1013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6515" y="2400085"/>
            <a:ext cx="166160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200" b="1" cap="none" spc="75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28588" indent="0">
              <a:buNone/>
              <a:defRPr lang="en-US" sz="1013" smtClean="0"/>
            </a:lvl2pPr>
            <a:lvl3pPr>
              <a:defRPr lang="en-US" sz="1013" smtClean="0"/>
            </a:lvl3pPr>
            <a:lvl4pPr>
              <a:defRPr lang="en-US" sz="1013" smtClean="0"/>
            </a:lvl4pPr>
            <a:lvl5pPr>
              <a:defRPr lang="en-US" sz="1013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7105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4571999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3598069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90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4571999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3598069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47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3226594" y="0"/>
            <a:ext cx="5917406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1" y="352425"/>
            <a:ext cx="2705195" cy="253916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6023" y="0"/>
            <a:ext cx="5907977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10270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3226594" y="0"/>
            <a:ext cx="5917406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1" y="693254"/>
            <a:ext cx="2705195" cy="253916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6023" y="0"/>
            <a:ext cx="5907977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9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1" y="0"/>
            <a:ext cx="1783556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27881" y="1200150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7311" y="1714500"/>
            <a:ext cx="3588639" cy="2743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68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1" y="0"/>
            <a:ext cx="5385197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0" y="1200150"/>
            <a:ext cx="3588639" cy="2743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0940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1" y="0"/>
            <a:ext cx="178355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27881" y="1200150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7311" y="1714500"/>
            <a:ext cx="3588639" cy="2743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3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25524" y="0"/>
            <a:ext cx="235676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1805940" cy="507831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180594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31244" y="0"/>
            <a:ext cx="6812756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85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3226594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74734"/>
            <a:ext cx="2705195" cy="253916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7347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1" y="0"/>
            <a:ext cx="5385197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695515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0" y="1209865"/>
            <a:ext cx="3588639" cy="222431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8796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1805940" cy="507831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180594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2331244" y="0"/>
            <a:ext cx="681275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72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4571999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3598069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2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5930503" y="0"/>
            <a:ext cx="3213495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50354"/>
            <a:ext cx="3598069" cy="253916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97619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695515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0" y="1209865"/>
            <a:ext cx="3588639" cy="222431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788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27881" y="1200150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7311" y="1714500"/>
            <a:ext cx="3588639" cy="2743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98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2065144"/>
            <a:ext cx="1805940" cy="34658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2576196"/>
            <a:ext cx="1805940" cy="19729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60320" y="2065144"/>
            <a:ext cx="1805940" cy="34658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60320" y="2576196"/>
            <a:ext cx="1805940" cy="19729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7740" y="2065144"/>
            <a:ext cx="1805940" cy="34658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7740" y="2576196"/>
            <a:ext cx="1805940" cy="19729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95160" y="2065144"/>
            <a:ext cx="1805940" cy="34658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95160" y="2576196"/>
            <a:ext cx="1805940" cy="19729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47798" y="857250"/>
            <a:ext cx="1806179" cy="1028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560081" y="857250"/>
            <a:ext cx="1806179" cy="1028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72365" y="857250"/>
            <a:ext cx="1806179" cy="1028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984648" y="857250"/>
            <a:ext cx="1806179" cy="1028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17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1" y="3093720"/>
            <a:ext cx="2484120" cy="184666"/>
          </a:xfrm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0" y="3376722"/>
            <a:ext cx="2474691" cy="75411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57525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57525" y="0"/>
            <a:ext cx="3048000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05525" y="0"/>
            <a:ext cx="3048000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6023" y="3376722"/>
            <a:ext cx="2474691" cy="75411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4837" y="3376722"/>
            <a:ext cx="2474691" cy="75411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6594" y="3093244"/>
            <a:ext cx="2483644" cy="18466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2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04837" y="3086100"/>
            <a:ext cx="2484120" cy="18466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2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782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3" y="4852034"/>
            <a:ext cx="1036537" cy="6858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28425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583" y="0"/>
            <a:ext cx="228425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73167" y="0"/>
            <a:ext cx="228425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59750" y="0"/>
            <a:ext cx="228425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600" smtClean="0">
                <a:solidFill>
                  <a:schemeClr val="tx1"/>
                </a:solidFill>
              </a:rPr>
              <a:pPr lvl="0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95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522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2900" y="684111"/>
            <a:ext cx="8455914" cy="2077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1516836"/>
            <a:ext cx="620701" cy="57391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4545" y="1543806"/>
            <a:ext cx="563698" cy="52120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06190" y="1543806"/>
            <a:ext cx="559118" cy="51697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7836" y="1543807"/>
            <a:ext cx="531647" cy="49157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9480" y="1567619"/>
            <a:ext cx="567203" cy="52444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342900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074545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3806190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5537835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7269480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0" y="3026201"/>
            <a:ext cx="1431227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342900" y="2411287"/>
            <a:ext cx="1529334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074545" y="2411287"/>
            <a:ext cx="1529334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3806190" y="2411287"/>
            <a:ext cx="1529334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5537835" y="2411287"/>
            <a:ext cx="1529334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7269480" y="2411287"/>
            <a:ext cx="1529334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83975" y="3026201"/>
            <a:ext cx="1431227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5619" y="3026201"/>
            <a:ext cx="1431227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47263" y="3026201"/>
            <a:ext cx="1431227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78907" y="3026201"/>
            <a:ext cx="1431227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901" y="2743200"/>
            <a:ext cx="1440656" cy="17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74546" y="2743200"/>
            <a:ext cx="1440656" cy="17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06190" y="2743200"/>
            <a:ext cx="1440656" cy="17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47264" y="2743200"/>
            <a:ext cx="1440656" cy="17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74193" y="2743200"/>
            <a:ext cx="1440656" cy="17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706933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2900" y="684111"/>
            <a:ext cx="8455914" cy="2077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1516836"/>
            <a:ext cx="620701" cy="57391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334" y="1543806"/>
            <a:ext cx="563698" cy="52120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1766" y="1543806"/>
            <a:ext cx="559118" cy="51697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200" y="1543807"/>
            <a:ext cx="531647" cy="49157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0633" y="1567619"/>
            <a:ext cx="567203" cy="52444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342900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1817334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3291767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4766200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6240633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1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342900" y="2411287"/>
            <a:ext cx="109728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1817333" y="2411287"/>
            <a:ext cx="109728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3291767" y="2411287"/>
            <a:ext cx="109728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4766200" y="2411287"/>
            <a:ext cx="1097280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6240633" y="2411287"/>
            <a:ext cx="1097280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17333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767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6200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633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7696534" y="2411288"/>
            <a:ext cx="1097280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06 Evaluation &amp; </a:t>
            </a:r>
            <a:br>
              <a:rPr lang="en-US" sz="1050"/>
            </a:br>
            <a:r>
              <a:rPr lang="en-US" sz="1050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6534" y="1542992"/>
            <a:ext cx="574759" cy="53143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7696534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96534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2901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17333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91767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66200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0633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96534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7883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857250"/>
            <a:ext cx="2484120" cy="445603"/>
          </a:xfr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940" y="857250"/>
            <a:ext cx="2484120" cy="445603"/>
          </a:xfr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29940" y="1550670"/>
            <a:ext cx="2484120" cy="2657219"/>
          </a:xfr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6980" y="857250"/>
            <a:ext cx="2484120" cy="445603"/>
          </a:xfr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16980" y="1550670"/>
            <a:ext cx="2484120" cy="2657219"/>
          </a:xfr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42900" y="2047786"/>
            <a:ext cx="2711054" cy="10287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05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42900" y="3179189"/>
            <a:ext cx="2711054" cy="10287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05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392539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7298" y="915543"/>
            <a:ext cx="5919359" cy="20345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370574" y="171450"/>
            <a:ext cx="981880" cy="714375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7819221" y="3914775"/>
            <a:ext cx="981880" cy="714375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0107" y="3465670"/>
            <a:ext cx="2116550" cy="192938"/>
          </a:xfrm>
        </p:spPr>
        <p:txBody>
          <a:bodyPr>
            <a:spAutoFit/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  <a:lvl2pPr marL="3429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2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052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3469" y="768226"/>
            <a:ext cx="457064" cy="408952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2920664" y="1339783"/>
            <a:ext cx="3302674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36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1930204" y="3768993"/>
            <a:ext cx="5283593" cy="860158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spcAft>
                <a:spcPts val="450"/>
              </a:spcAft>
              <a:defRPr/>
            </a:pPr>
            <a:r>
              <a:rPr lang="en-US" sz="12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685766">
              <a:defRPr/>
            </a:pPr>
            <a:r>
              <a:rPr lang="en-US" sz="12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2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2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2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176138" y="2125837"/>
            <a:ext cx="4791725" cy="120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8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18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18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18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18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34848722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2156252"/>
            <a:ext cx="4148138" cy="830997"/>
          </a:xfrm>
        </p:spPr>
        <p:txBody>
          <a:bodyPr wrap="square">
            <a:spAutoFit/>
          </a:bodyPr>
          <a:lstStyle>
            <a:lvl1pPr>
              <a:defRPr sz="54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0503" y="1714500"/>
            <a:ext cx="2870597" cy="1929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0503" y="2060005"/>
            <a:ext cx="2870597" cy="21707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Insert Name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503" y="2279543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Insert Job Title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0503" y="2745805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Insert email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0503" y="2961003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30503" y="3429000"/>
            <a:ext cx="2870597" cy="8798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5210175" y="1714500"/>
            <a:ext cx="0" cy="265102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885825"/>
            <a:ext cx="3320078" cy="830997"/>
          </a:xfrm>
        </p:spPr>
        <p:txBody>
          <a:bodyPr wrap="square">
            <a:spAutoFit/>
          </a:bodyPr>
          <a:lstStyle>
            <a:lvl1pPr>
              <a:defRPr sz="54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997" y="2038075"/>
            <a:ext cx="2870597" cy="1929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997" y="2383581"/>
            <a:ext cx="2870597" cy="21707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Insert Name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997" y="2603119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Insert Job Title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97" y="3069381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Insert email 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997" y="3284578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997" y="3752575"/>
            <a:ext cx="2870597" cy="8798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7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547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081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27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18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7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0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6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64586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048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301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397676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0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9825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39979764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1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98511116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7565701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86507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33250099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668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6180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298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59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4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5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415165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1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03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792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134492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20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479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3666305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2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66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1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79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42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34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59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179252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270776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52751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27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61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99835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78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941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001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71" indent="-21429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5039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4" tIns="45718" rIns="91434" bIns="45718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4159901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60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447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494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24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379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33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366990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283688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194284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15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807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06416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45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545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0415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71" indent="-21429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055299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0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6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170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47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7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1805576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605506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100751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58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95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133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1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141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1623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1792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71" indent="-21429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607156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4" tIns="45718" rIns="91434" bIns="45718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44133510"/>
      </p:ext>
    </p:extLst>
  </p:cSld>
  <p:clrMapOvr>
    <a:masterClrMapping/>
  </p:clrMapOvr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90" rIns="68578" bIns="34290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78" tIns="34290" rIns="68578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25"/>
            </a:lvl1pPr>
            <a:lvl2pPr>
              <a:defRPr sz="1200"/>
            </a:lvl2pPr>
            <a:lvl3pPr>
              <a:defRPr sz="1125"/>
            </a:lvl3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adipiscing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varius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eget</a:t>
            </a:r>
            <a:r>
              <a:rPr lang="en-US">
                <a:solidFill>
                  <a:srgbClr val="444444"/>
                </a:solidFill>
              </a:rPr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25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1200151"/>
            <a:ext cx="8458200" cy="222885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5000"/>
              </a:lnSpc>
              <a:defRPr sz="9000" b="0" i="0">
                <a:solidFill>
                  <a:schemeClr val="accent3"/>
                </a:solidFill>
                <a:latin typeface="+mj-lt"/>
                <a:ea typeface="Human Sans Thin" pitchFamily="2" charset="77"/>
                <a:cs typeface="Human Sans Thin" pitchFamily="2" charset="77"/>
              </a:defRPr>
            </a:lvl1pPr>
          </a:lstStyle>
          <a:p>
            <a:r>
              <a:rPr lang="en-US"/>
              <a:t>Proposal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3600450"/>
            <a:ext cx="8455914" cy="17145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r>
              <a:rPr lang="en-US"/>
              <a:t>Subtitle description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2901" y="4800600"/>
            <a:ext cx="1872761" cy="1714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EPAM Proprietary &amp; Confidential.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3864095"/>
            <a:ext cx="1988344" cy="17145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9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F3AAE4-D237-FB40-918C-B4E3A6E60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07" y="4698253"/>
            <a:ext cx="693420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37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1" y="3429000"/>
            <a:ext cx="4148137" cy="120015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None/>
              <a:defRPr sz="900" b="0" i="0" baseline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type section description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743200"/>
            <a:ext cx="6299597" cy="514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0" i="0" baseline="0">
                <a:solidFill>
                  <a:schemeClr val="accent3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2845" y="1285875"/>
            <a:ext cx="4148138" cy="1714500"/>
          </a:xfrm>
        </p:spPr>
        <p:txBody>
          <a:bodyPr wrap="square"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500" b="0" i="0">
                <a:solidFill>
                  <a:schemeClr val="accent3"/>
                </a:solidFill>
                <a:latin typeface="+mj-lt"/>
                <a:ea typeface="Human Sans Thin" pitchFamily="2" charset="77"/>
                <a:cs typeface="Human Sans Thin" pitchFamily="2" charset="77"/>
              </a:defRPr>
            </a:lvl1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522494" y="4800599"/>
            <a:ext cx="276320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5F3C1C-9817-214B-A493-8D89031D0F96}" type="slidenum">
              <a:rPr lang="en-US" sz="600" b="0" i="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600" b="0" i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5BFF04F4-2662-4648-A0BC-B3BE58B92E2A}"/>
              </a:ext>
            </a:extLst>
          </p:cNvPr>
          <p:cNvSpPr txBox="1">
            <a:spLocks/>
          </p:cNvSpPr>
          <p:nvPr userDrawn="1"/>
        </p:nvSpPr>
        <p:spPr>
          <a:xfrm>
            <a:off x="6904160" y="4800601"/>
            <a:ext cx="1618334" cy="1714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" b="0" i="0">
                <a:solidFill>
                  <a:schemeClr val="bg1"/>
                </a:solidFill>
                <a:latin typeface="+mn-lt"/>
              </a:rPr>
              <a:t>EPAM Proprietary &amp; Confidential.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F53C0-4AFD-2C4E-853D-C4FF27CEE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" y="4721902"/>
            <a:ext cx="693420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81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511E1D-1179-1E4E-B8F6-3A857DA47D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" y="4721902"/>
            <a:ext cx="693420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0FF24-2E7F-EE48-9F2F-24C27E37BE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" y="4721902"/>
            <a:ext cx="693420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978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36121-CC3E-4849-8F15-F8CB2534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" y="4721902"/>
            <a:ext cx="693420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895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900" y="855080"/>
            <a:ext cx="7022306" cy="3774069"/>
          </a:xfr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2438400" algn="l"/>
              </a:tabLst>
              <a:defRPr sz="1200" b="0" i="0" baseline="0"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967C0-CA63-5946-9975-93D508DE80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" y="4721902"/>
            <a:ext cx="693420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2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33776" y="855080"/>
            <a:ext cx="4365038" cy="3774069"/>
          </a:xfr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2438400" algn="l"/>
              </a:tabLst>
              <a:defRPr sz="1200" b="0" i="0" baseline="0"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7BF3F39-D94F-BC48-8482-2214B9D803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2900" y="855080"/>
            <a:ext cx="3955312" cy="3774069"/>
          </a:xfr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2438400" algn="l"/>
              </a:tabLst>
              <a:defRPr sz="4950" b="0" i="0" baseline="0"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0A3A3-E3AA-FB40-9C07-6323B6984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" y="4721902"/>
            <a:ext cx="693420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85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900" y="855080"/>
            <a:ext cx="8455914" cy="3774069"/>
          </a:xfr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2438400" algn="l"/>
              </a:tabLst>
              <a:defRPr sz="6600" b="0" i="0" baseline="0"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F639F-918D-6E44-932B-0320A20666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" y="4721902"/>
            <a:ext cx="693420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2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900" y="855080"/>
            <a:ext cx="8455914" cy="3774069"/>
          </a:xfr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2438400" algn="l"/>
              </a:tabLst>
              <a:defRPr sz="6600" b="0" i="0" baseline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841CA2A1-3D39-2344-A5FA-9709C1FE6425}"/>
              </a:ext>
            </a:extLst>
          </p:cNvPr>
          <p:cNvSpPr txBox="1">
            <a:spLocks/>
          </p:cNvSpPr>
          <p:nvPr userDrawn="1"/>
        </p:nvSpPr>
        <p:spPr>
          <a:xfrm>
            <a:off x="8522494" y="4800599"/>
            <a:ext cx="276320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5F3C1C-9817-214B-A493-8D89031D0F96}" type="slidenum">
              <a:rPr lang="en-US" sz="600" b="0" i="0" smtClean="0">
                <a:solidFill>
                  <a:schemeClr val="bg1"/>
                </a:solidFill>
                <a:latin typeface="Human Sans Regular" pitchFamily="2" charset="77"/>
              </a:rPr>
              <a:pPr/>
              <a:t>‹#›</a:t>
            </a:fld>
            <a:endParaRPr lang="en-US" sz="600" b="0" i="0">
              <a:solidFill>
                <a:schemeClr val="bg1"/>
              </a:solidFill>
              <a:latin typeface="Human Sans Regular" pitchFamily="2" charset="77"/>
            </a:endParaRP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60EC7757-045A-DA49-8039-7EDE49F60DE4}"/>
              </a:ext>
            </a:extLst>
          </p:cNvPr>
          <p:cNvSpPr txBox="1">
            <a:spLocks/>
          </p:cNvSpPr>
          <p:nvPr userDrawn="1"/>
        </p:nvSpPr>
        <p:spPr>
          <a:xfrm>
            <a:off x="6904160" y="4800601"/>
            <a:ext cx="1618334" cy="1714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" b="0" i="0">
                <a:solidFill>
                  <a:schemeClr val="bg1"/>
                </a:solidFill>
                <a:latin typeface="Human Sans Regular" pitchFamily="2" charset="77"/>
              </a:rPr>
              <a:t>EPAM Proprietary &amp; Confidential.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852FE3-E2ED-094B-91C8-82500C39B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" y="4721902"/>
            <a:ext cx="693420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34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0530B-2CF0-2B45-9E31-2D14CB34CC97}"/>
              </a:ext>
            </a:extLst>
          </p:cNvPr>
          <p:cNvSpPr/>
          <p:nvPr userDrawn="1"/>
        </p:nvSpPr>
        <p:spPr bwMode="auto">
          <a:xfrm>
            <a:off x="0" y="0"/>
            <a:ext cx="2397683" cy="5143500"/>
          </a:xfrm>
          <a:prstGeom prst="rect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b="0" i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C51537F-E5E5-C646-8EA7-62625B5F03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7682" y="0"/>
            <a:ext cx="6746318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7FF0414-DAEC-144D-A66B-C479CECF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1830947" cy="67700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09764F3-19B7-E14C-ABFE-172CDDFBA7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1830947" cy="169280"/>
          </a:xfrm>
        </p:spPr>
        <p:txBody>
          <a:bodyPr/>
          <a:lstStyle>
            <a:lvl1pPr>
              <a:defRPr sz="675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B11B11B-0170-5C48-9CF6-01D229FEA5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1015324"/>
            <a:ext cx="1830947" cy="300150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  <a:defRPr sz="1050" b="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46324-6C6F-4B44-8A37-A0E27EB6F0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" y="4721902"/>
            <a:ext cx="693420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2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581" y="3497580"/>
            <a:ext cx="4867275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1" y="3934043"/>
            <a:ext cx="4867275" cy="16158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 spc="225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82" y="457574"/>
            <a:ext cx="802848" cy="28294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1474471"/>
            <a:ext cx="4323160" cy="138499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45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9423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582" y="3497581"/>
            <a:ext cx="4139456" cy="20774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2" y="3934043"/>
            <a:ext cx="4139456" cy="16158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spc="225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82" y="457574"/>
            <a:ext cx="802848" cy="282942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1474471"/>
            <a:ext cx="4323160" cy="138499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45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392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581" y="3497580"/>
            <a:ext cx="4867275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1" y="3934043"/>
            <a:ext cx="4867275" cy="16158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 spc="225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82" y="457574"/>
            <a:ext cx="802848" cy="282942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1474471"/>
            <a:ext cx="4316436" cy="138499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45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897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355" y="893279"/>
            <a:ext cx="2268635" cy="692498"/>
          </a:xfrm>
        </p:spPr>
        <p:txBody>
          <a:bodyPr wrap="square">
            <a:spAutoFit/>
          </a:bodyPr>
          <a:lstStyle>
            <a:lvl1pPr>
              <a:defRPr sz="45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4979" y="8932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4979" y="14130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4979" y="19252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4979" y="24450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4979" y="2957239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64979" y="346942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4198" y="8932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4198" y="14130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14198" y="19252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4198" y="24450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14198" y="2957239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4198" y="346942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2794011" y="685800"/>
            <a:ext cx="0" cy="394335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55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355" y="893279"/>
            <a:ext cx="2268635" cy="692498"/>
          </a:xfrm>
        </p:spPr>
        <p:txBody>
          <a:bodyPr wrap="square">
            <a:spAutoFit/>
          </a:bodyPr>
          <a:lstStyle>
            <a:lvl1pPr>
              <a:defRPr sz="4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4979" y="8932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4979" y="14130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4979" y="19252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4979" y="24450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4979" y="2957239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64979" y="346942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4198" y="8932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4198" y="14130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14198" y="19252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4198" y="24450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14198" y="2957239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4198" y="346942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2794011" y="685800"/>
            <a:ext cx="0" cy="394335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59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355" y="893279"/>
            <a:ext cx="2268635" cy="692498"/>
          </a:xfrm>
        </p:spPr>
        <p:txBody>
          <a:bodyPr wrap="square">
            <a:spAutoFit/>
          </a:bodyPr>
          <a:lstStyle>
            <a:lvl1pPr>
              <a:defRPr sz="4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4979" y="8932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4979" y="14130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4979" y="19252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4979" y="24450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4979" y="2957239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64979" y="346942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4198" y="8932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4198" y="14130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14198" y="19252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4198" y="24450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14198" y="2957239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4198" y="346942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2794011" y="685800"/>
            <a:ext cx="0" cy="394335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53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1719232"/>
            <a:ext cx="5587604" cy="692498"/>
          </a:xfrm>
        </p:spPr>
        <p:txBody>
          <a:bodyPr wrap="square">
            <a:spAutoFit/>
          </a:bodyPr>
          <a:lstStyle>
            <a:lvl1pPr>
              <a:defRPr sz="45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2571750"/>
            <a:ext cx="6474619" cy="1543050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507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1719232"/>
            <a:ext cx="5587604" cy="692498"/>
          </a:xfrm>
        </p:spPr>
        <p:txBody>
          <a:bodyPr wrap="square">
            <a:spAutoFit/>
          </a:bodyPr>
          <a:lstStyle>
            <a:lvl1pPr>
              <a:defRPr sz="45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2571750"/>
            <a:ext cx="6474619" cy="154305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54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1719232"/>
            <a:ext cx="5587604" cy="692498"/>
          </a:xfrm>
        </p:spPr>
        <p:txBody>
          <a:bodyPr wrap="square">
            <a:spAutoFit/>
          </a:bodyPr>
          <a:lstStyle>
            <a:lvl1pPr>
              <a:defRPr sz="45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2571750"/>
            <a:ext cx="6474619" cy="154305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25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434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50046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684111"/>
            <a:ext cx="8455914" cy="2077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7561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74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image" Target="../media/image8.emf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15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8.emf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8.emf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image" Target="../media/image12.svg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image" Target="../media/image11.png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theme" Target="../theme/theme8.xml"/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31466" y="4848165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70A28D-A05A-9145-9A55-C5EB5F2BD9D6}"/>
              </a:ext>
            </a:extLst>
          </p:cNvPr>
          <p:cNvSpPr/>
          <p:nvPr userDrawn="1"/>
        </p:nvSpPr>
        <p:spPr>
          <a:xfrm>
            <a:off x="404446" y="4642338"/>
            <a:ext cx="2101362" cy="405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5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43583" y="4835029"/>
            <a:ext cx="3044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2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6" r:id="rId17"/>
    <p:sldLayoutId id="2147483717" r:id="rId1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43583" y="4835029"/>
            <a:ext cx="3044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7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43583" y="4835029"/>
            <a:ext cx="3044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2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42900"/>
            <a:ext cx="7020408" cy="342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859971"/>
            <a:ext cx="7022306" cy="37691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82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None/>
        <a:defRPr sz="7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7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7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7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7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288">
          <p15:clr>
            <a:srgbClr val="F26B43"/>
          </p15:clr>
        </p15:guide>
        <p15:guide id="18" orient="horz" pos="432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20">
          <p15:clr>
            <a:srgbClr val="F26B43"/>
          </p15:clr>
        </p15:guide>
        <p15:guide id="21" orient="horz" pos="864">
          <p15:clr>
            <a:srgbClr val="F26B43"/>
          </p15:clr>
        </p15:guide>
        <p15:guide id="22" orient="horz" pos="1008">
          <p15:clr>
            <a:srgbClr val="F26B43"/>
          </p15:clr>
        </p15:guide>
        <p15:guide id="23" orient="horz" pos="1152">
          <p15:clr>
            <a:srgbClr val="F26B43"/>
          </p15:clr>
        </p15:guide>
        <p15:guide id="24" orient="horz" pos="1296">
          <p15:clr>
            <a:srgbClr val="F26B43"/>
          </p15:clr>
        </p15:guide>
        <p15:guide id="25" orient="horz" pos="1440">
          <p15:clr>
            <a:srgbClr val="F26B43"/>
          </p15:clr>
        </p15:guide>
        <p15:guide id="26" orient="horz" pos="1584">
          <p15:clr>
            <a:srgbClr val="F26B43"/>
          </p15:clr>
        </p15:guide>
        <p15:guide id="27" orient="horz" pos="1728">
          <p15:clr>
            <a:srgbClr val="F26B43"/>
          </p15:clr>
        </p15:guide>
        <p15:guide id="28" orient="horz" pos="1872">
          <p15:clr>
            <a:srgbClr val="F26B43"/>
          </p15:clr>
        </p15:guide>
        <p15:guide id="29" orient="horz" pos="2016">
          <p15:clr>
            <a:srgbClr val="F26B43"/>
          </p15:clr>
        </p15:guide>
        <p15:guide id="30" orient="horz" pos="2304">
          <p15:clr>
            <a:srgbClr val="F26B43"/>
          </p15:clr>
        </p15:guide>
        <p15:guide id="31" orient="horz" pos="2448">
          <p15:clr>
            <a:srgbClr val="F26B43"/>
          </p15:clr>
        </p15:guide>
        <p15:guide id="32" orient="horz" pos="2592">
          <p15:clr>
            <a:srgbClr val="F26B43"/>
          </p15:clr>
        </p15:guide>
        <p15:guide id="33" orient="horz" pos="2736">
          <p15:clr>
            <a:srgbClr val="F26B43"/>
          </p15:clr>
        </p15:guide>
        <p15:guide id="34" orient="horz" pos="2880">
          <p15:clr>
            <a:srgbClr val="F26B43"/>
          </p15:clr>
        </p15:guide>
        <p15:guide id="35" orient="horz" pos="3024">
          <p15:clr>
            <a:srgbClr val="F26B43"/>
          </p15:clr>
        </p15:guide>
        <p15:guide id="36" orient="horz" pos="3168">
          <p15:clr>
            <a:srgbClr val="F26B43"/>
          </p15:clr>
        </p15:guide>
        <p15:guide id="37" orient="horz" pos="3312">
          <p15:clr>
            <a:srgbClr val="F26B43"/>
          </p15:clr>
        </p15:guide>
        <p15:guide id="38" orient="horz" pos="3456">
          <p15:clr>
            <a:srgbClr val="F26B43"/>
          </p15:clr>
        </p15:guide>
        <p15:guide id="39" orient="horz" pos="3600">
          <p15:clr>
            <a:srgbClr val="F26B43"/>
          </p15:clr>
        </p15:guide>
        <p15:guide id="40" orient="horz" pos="3744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2" pos="894">
          <p15:clr>
            <a:srgbClr val="F26B43"/>
          </p15:clr>
        </p15:guide>
        <p15:guide id="63" pos="750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6" pos="1958">
          <p15:clr>
            <a:srgbClr val="F26B43"/>
          </p15:clr>
        </p15:guide>
        <p15:guide id="67" pos="2104">
          <p15:clr>
            <a:srgbClr val="F26B43"/>
          </p15:clr>
        </p15:guide>
        <p15:guide id="68" pos="2710">
          <p15:clr>
            <a:srgbClr val="F26B43"/>
          </p15:clr>
        </p15:guide>
        <p15:guide id="69" pos="2565">
          <p15:clr>
            <a:srgbClr val="F26B43"/>
          </p15:clr>
        </p15:guide>
        <p15:guide id="70" pos="3310">
          <p15:clr>
            <a:srgbClr val="F26B43"/>
          </p15:clr>
        </p15:guide>
        <p15:guide id="71" pos="31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4" pos="4376">
          <p15:clr>
            <a:srgbClr val="F26B43"/>
          </p15:clr>
        </p15:guide>
        <p15:guide id="75" pos="4523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78" pos="5579">
          <p15:clr>
            <a:srgbClr val="F26B43"/>
          </p15:clr>
        </p15:guide>
        <p15:guide id="79" pos="5726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  <p15:guide id="82" pos="6793">
          <p15:clr>
            <a:srgbClr val="F26B43"/>
          </p15:clr>
        </p15:guide>
        <p15:guide id="83" pos="6933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42900"/>
            <a:ext cx="8458199" cy="342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29" y="885826"/>
            <a:ext cx="8455913" cy="37433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37160" marR="0" lvl="1" indent="-13716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274320" marR="0" lvl="2" indent="-13716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/>
              <a:pPr lvl="0"/>
              <a:t>‹#›</a:t>
            </a:fld>
            <a:endParaRPr lang="en-US" sz="750"/>
          </a:p>
        </p:txBody>
      </p:sp>
    </p:spTree>
    <p:extLst>
      <p:ext uri="{BB962C8B-B14F-4D97-AF65-F5344CB8AC3E}">
        <p14:creationId xmlns:p14="http://schemas.microsoft.com/office/powerpoint/2010/main" val="233155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  <p:sldLayoutId id="2147483796" r:id="rId26"/>
    <p:sldLayoutId id="2147483797" r:id="rId27"/>
    <p:sldLayoutId id="2147483798" r:id="rId28"/>
    <p:sldLayoutId id="2147483799" r:id="rId29"/>
    <p:sldLayoutId id="2147483800" r:id="rId30"/>
    <p:sldLayoutId id="2147483801" r:id="rId31"/>
    <p:sldLayoutId id="2147483802" r:id="rId32"/>
    <p:sldLayoutId id="2147483803" r:id="rId33"/>
    <p:sldLayoutId id="2147483804" r:id="rId34"/>
    <p:sldLayoutId id="2147483805" r:id="rId35"/>
    <p:sldLayoutId id="2147483806" r:id="rId36"/>
    <p:sldLayoutId id="2147483807" r:id="rId37"/>
    <p:sldLayoutId id="2147483808" r:id="rId38"/>
    <p:sldLayoutId id="2147483809" r:id="rId39"/>
    <p:sldLayoutId id="2147483810" r:id="rId40"/>
    <p:sldLayoutId id="2147483811" r:id="rId41"/>
    <p:sldLayoutId id="2147483812" r:id="rId42"/>
    <p:sldLayoutId id="2147483813" r:id="rId43"/>
    <p:sldLayoutId id="2147483814" r:id="rId44"/>
    <p:sldLayoutId id="2147483815" r:id="rId45"/>
    <p:sldLayoutId id="2147483816" r:id="rId46"/>
    <p:sldLayoutId id="2147483817" r:id="rId47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None/>
        <a:defRPr sz="9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9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9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9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9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pyth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/>
              <a:t>Step</a:t>
            </a:r>
            <a:r>
              <a:rPr lang="hu-HU" sz="4000" dirty="0"/>
              <a:t> </a:t>
            </a:r>
            <a:r>
              <a:rPr lang="hu-HU" sz="4000" dirty="0" err="1"/>
              <a:t>into</a:t>
            </a:r>
            <a:r>
              <a:rPr lang="hu-HU" sz="4000" dirty="0"/>
              <a:t> </a:t>
            </a:r>
            <a:r>
              <a:rPr lang="hu-HU" sz="4000" dirty="0" err="1"/>
              <a:t>python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E832-C045-5048-910F-BFD9462D5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2916738"/>
            <a:ext cx="4315968" cy="313932"/>
          </a:xfrm>
        </p:spPr>
        <p:txBody>
          <a:bodyPr/>
          <a:lstStyle/>
          <a:p>
            <a:r>
              <a:rPr lang="hu-HU" b="0" spc="200" dirty="0" err="1"/>
              <a:t>Lect</a:t>
            </a:r>
            <a:r>
              <a:rPr lang="en-US" b="0" spc="200" dirty="0"/>
              <a:t>ion</a:t>
            </a:r>
            <a:r>
              <a:rPr lang="hu-HU" b="0" spc="200" dirty="0"/>
              <a:t> 1: </a:t>
            </a:r>
            <a:r>
              <a:rPr lang="hu-HU" b="0" spc="200" dirty="0" err="1"/>
              <a:t>What</a:t>
            </a:r>
            <a:r>
              <a:rPr lang="hu-HU" b="0" spc="200" dirty="0"/>
              <a:t> is a Python?</a:t>
            </a:r>
            <a:endParaRPr lang="en-US" spc="200" dirty="0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45C5AD30-7F6F-0145-A164-6ADA8FDD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86" y="1051088"/>
            <a:ext cx="3041323" cy="304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272CF6-4B62-8844-BBDD-363800441B91}"/>
              </a:ext>
            </a:extLst>
          </p:cNvPr>
          <p:cNvSpPr/>
          <p:nvPr/>
        </p:nvSpPr>
        <p:spPr>
          <a:xfrm>
            <a:off x="424206" y="4609707"/>
            <a:ext cx="2196446" cy="533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Vim/Emacs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For experienced developers, Vim or Emacs are great decision.  If you already have your favorite IDE which was used for years – why would not use it for Python? These IDE are very flexible for many different tasks, starting from script development, and going far away for big projects with complicated logics.</a:t>
            </a:r>
          </a:p>
        </p:txBody>
      </p:sp>
      <p:pic>
        <p:nvPicPr>
          <p:cNvPr id="6146" name="Picture 2" descr="Vim — Википедия">
            <a:extLst>
              <a:ext uri="{FF2B5EF4-FFF2-40B4-BE49-F238E27FC236}">
                <a16:creationId xmlns:a16="http://schemas.microsoft.com/office/drawing/2014/main" id="{D893EA5B-B5B3-354D-914D-23B5A2ED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09" y="98126"/>
            <a:ext cx="583311" cy="58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57F8DA8-2536-D844-BBCF-8FDFE594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286" y="61201"/>
            <a:ext cx="601493" cy="60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Зачем использовать vim | Hexlet Guides">
            <a:extLst>
              <a:ext uri="{FF2B5EF4-FFF2-40B4-BE49-F238E27FC236}">
                <a16:creationId xmlns:a16="http://schemas.microsoft.com/office/drawing/2014/main" id="{E464A36D-2B45-F849-8F47-9469E56D7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2073348"/>
            <a:ext cx="3804550" cy="265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GNU Emacs - GNU Project">
            <a:extLst>
              <a:ext uri="{FF2B5EF4-FFF2-40B4-BE49-F238E27FC236}">
                <a16:creationId xmlns:a16="http://schemas.microsoft.com/office/drawing/2014/main" id="{BA750E2D-C985-CA4E-8F24-744AFC5A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02" y="2073347"/>
            <a:ext cx="3947917" cy="270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Package manager PIP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Therefore, python has its own package manager, that can be used for downloading and installation packages for scaling Python features. 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If you’re using Linux – this package manager should be installed separately. To install it on Ubuntu – just use </a:t>
            </a:r>
            <a:r>
              <a:rPr lang="en-GB" sz="1400" i="1" dirty="0" err="1"/>
              <a:t>sudo</a:t>
            </a:r>
            <a:r>
              <a:rPr lang="en-GB" sz="1400" i="1" dirty="0"/>
              <a:t> apt-get -y install python3-pip</a:t>
            </a:r>
            <a:r>
              <a:rPr lang="en-GB" sz="1400" dirty="0"/>
              <a:t> command. 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GB" sz="1400" dirty="0">
                <a:latin typeface="Calibri Light" charset="0"/>
                <a:ea typeface="Calibri Light" charset="0"/>
                <a:cs typeface="Calibri Light" charset="0"/>
              </a:rPr>
              <a:t>To install any python package, you can use </a:t>
            </a:r>
            <a:r>
              <a:rPr lang="en-GB" sz="1400" i="1" dirty="0">
                <a:latin typeface="Calibri Light" charset="0"/>
                <a:ea typeface="Calibri Light" charset="0"/>
                <a:cs typeface="Calibri Light" charset="0"/>
              </a:rPr>
              <a:t>pip3 install &lt;package name&gt;</a:t>
            </a:r>
            <a:r>
              <a:rPr lang="en-GB" sz="1400" dirty="0">
                <a:latin typeface="Calibri Light" charset="0"/>
                <a:ea typeface="Calibri Light" charset="0"/>
                <a:cs typeface="Calibri Light" charset="0"/>
              </a:rPr>
              <a:t> command.</a:t>
            </a:r>
            <a:endParaRPr lang="en-US" sz="1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7170" name="Picture 2" descr="PIP for Python (Python PIP) - Python - telecomHall Forum">
            <a:extLst>
              <a:ext uri="{FF2B5EF4-FFF2-40B4-BE49-F238E27FC236}">
                <a16:creationId xmlns:a16="http://schemas.microsoft.com/office/drawing/2014/main" id="{54801969-7909-6344-94A3-18750FB0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91" y="2337612"/>
            <a:ext cx="1765448" cy="17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03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187BCA-95D7-D047-8C5F-C229B40C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 charset="0"/>
                <a:cs typeface="Calibri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9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Well…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Python – the best language to start with because of its easy-to-learn syntax and powerful features.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You can use your favorite editor to write python scripts, and it’s easy to install on many different platforms.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Using Python, you can easily solve many everyday problems just by automating them using high-level python scripts.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Also, because of high-level implementation and many different ports, python script written on Windows can be launched on Linux and Mac OS.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2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3B9E93-69F4-E24D-ADBC-5B7BF0B5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A7C33DB-4336-724C-93B8-07611CC3784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3" r="37052"/>
          <a:stretch/>
        </p:blipFill>
        <p:spPr>
          <a:xfrm>
            <a:off x="5334000" y="0"/>
            <a:ext cx="3810000" cy="481965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0E5F21-3900-DA42-91B0-2277140C97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42ECF1-3FFC-8C49-AF5D-0ACC0F1C0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is python?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45ECE2-BDE2-5947-8E6A-376CAC6F02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BB0A8B-F7E6-FF4B-AC7C-8BB3592A38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ADE294-F1C1-D743-898D-1608F69BEB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4A5CA5-7067-3342-A3A5-F103FDA222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7D17729-AB44-AB46-B507-7EB7608254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DE03FB-1916-7B42-A64C-D4221353FB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Why should I use python?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ACA2022-7DFC-9E4B-AF3E-8694186BF1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Where can I get python?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3D6F74B-951D-DA40-85A9-34DE5B4D9A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Where can I develop in python?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93DB695-ACCD-AA41-A377-09E443BAE0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Wait, IT HAS package manager?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9DD5BE0-792A-A941-8D2A-D8341418A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1F1CD73-AE67-7742-BA8C-9292CE7C135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2142806"/>
            <a:ext cx="2927350" cy="8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64DC53-2E1A-B54A-9B6D-F8C9E573D820}"/>
              </a:ext>
            </a:extLst>
          </p:cNvPr>
          <p:cNvSpPr/>
          <p:nvPr/>
        </p:nvSpPr>
        <p:spPr>
          <a:xfrm>
            <a:off x="520995" y="1297172"/>
            <a:ext cx="1350335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A" dirty="0"/>
              <a:t>Dynamic typing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D5B1A8D-1803-4A43-A6DA-C56B694855A4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1871331" y="1632099"/>
            <a:ext cx="1039635" cy="6872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B57DC01-8409-6341-B472-2160CA9E5DA8}"/>
              </a:ext>
            </a:extLst>
          </p:cNvPr>
          <p:cNvSpPr/>
          <p:nvPr/>
        </p:nvSpPr>
        <p:spPr>
          <a:xfrm>
            <a:off x="3176834" y="882676"/>
            <a:ext cx="1350335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A" dirty="0"/>
              <a:t>Automatic memory management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8D3326D-FCDF-6940-B59C-A74A1CDD2A70}"/>
              </a:ext>
            </a:extLst>
          </p:cNvPr>
          <p:cNvCxnSpPr>
            <a:stCxn id="2052" idx="0"/>
          </p:cNvCxnSpPr>
          <p:nvPr/>
        </p:nvCxnSpPr>
        <p:spPr>
          <a:xfrm rot="16200000" flipV="1">
            <a:off x="4000415" y="1571220"/>
            <a:ext cx="590279" cy="5528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74426FF-69BF-4544-80E5-63DF2F608C06}"/>
              </a:ext>
            </a:extLst>
          </p:cNvPr>
          <p:cNvSpPr/>
          <p:nvPr/>
        </p:nvSpPr>
        <p:spPr>
          <a:xfrm>
            <a:off x="6255488" y="1177815"/>
            <a:ext cx="1350335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A" dirty="0"/>
              <a:t>Full introspection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549E891-000C-B744-A4D7-C9DBF191CE3E}"/>
              </a:ext>
            </a:extLst>
          </p:cNvPr>
          <p:cNvCxnSpPr>
            <a:cxnSpLocks/>
            <a:stCxn id="2052" idx="3"/>
          </p:cNvCxnSpPr>
          <p:nvPr/>
        </p:nvCxnSpPr>
        <p:spPr>
          <a:xfrm flipV="1">
            <a:off x="6035675" y="1847667"/>
            <a:ext cx="375758" cy="724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11A3F68-76B0-2D47-947C-C29140B1C205}"/>
              </a:ext>
            </a:extLst>
          </p:cNvPr>
          <p:cNvSpPr/>
          <p:nvPr/>
        </p:nvSpPr>
        <p:spPr>
          <a:xfrm>
            <a:off x="5736266" y="3355867"/>
            <a:ext cx="1350335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A" dirty="0"/>
              <a:t>Exception handling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379DDC2-7259-EF43-8D16-3F9BE0ADAF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85767" y="2805959"/>
            <a:ext cx="561177" cy="538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EAED8DC-D053-8D46-9177-20946859745D}"/>
              </a:ext>
            </a:extLst>
          </p:cNvPr>
          <p:cNvSpPr/>
          <p:nvPr/>
        </p:nvSpPr>
        <p:spPr>
          <a:xfrm>
            <a:off x="3343940" y="3680333"/>
            <a:ext cx="1350335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A" dirty="0"/>
              <a:t>Multi-thread computing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B1AD6E-8CC6-E342-BEC6-9859339D9F74}"/>
              </a:ext>
            </a:extLst>
          </p:cNvPr>
          <p:cNvSpPr/>
          <p:nvPr/>
        </p:nvSpPr>
        <p:spPr>
          <a:xfrm>
            <a:off x="543411" y="2845158"/>
            <a:ext cx="1350335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A" dirty="0"/>
              <a:t>High-level</a:t>
            </a:r>
          </a:p>
          <a:p>
            <a:pPr algn="ctr"/>
            <a:r>
              <a:rPr lang="en-GB" dirty="0"/>
              <a:t>D</a:t>
            </a:r>
            <a:r>
              <a:rPr lang="en-UA" dirty="0"/>
              <a:t>ata structures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F188CCD-3FC0-724D-A9BF-ACA0F2A90D79}"/>
              </a:ext>
            </a:extLst>
          </p:cNvPr>
          <p:cNvCxnSpPr>
            <a:cxnSpLocks/>
            <a:endCxn id="36" idx="0"/>
          </p:cNvCxnSpPr>
          <p:nvPr/>
        </p:nvCxnSpPr>
        <p:spPr>
          <a:xfrm rot="16200000" flipH="1">
            <a:off x="3439014" y="3100239"/>
            <a:ext cx="679640" cy="480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209625E-C50D-5148-9FD6-93F4A2AB1B10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 flipV="1">
            <a:off x="1893747" y="2845158"/>
            <a:ext cx="1214579" cy="3349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9" grpId="0" animBg="1"/>
      <p:bldP spid="33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A67D432-7D46-E544-8823-3AF2EF86CB3B}"/>
              </a:ext>
            </a:extLst>
          </p:cNvPr>
          <p:cNvSpPr/>
          <p:nvPr/>
        </p:nvSpPr>
        <p:spPr>
          <a:xfrm>
            <a:off x="4487332" y="0"/>
            <a:ext cx="4656667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BF5D9B-DCA8-1745-A0E4-34BCBFDAF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8957" y="940013"/>
            <a:ext cx="3218814" cy="217783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200" spc="100" dirty="0"/>
              <a:t>Interpretable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200" spc="100" dirty="0"/>
              <a:t>Interactive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200" spc="100" dirty="0"/>
              <a:t>Object oriented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200" spc="100" dirty="0"/>
              <a:t>Ported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200" spc="100" dirty="0"/>
              <a:t>Expandable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4F9B39-0633-B943-B8F4-4094E751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Why should I use Python?                                                Opportunities</a:t>
            </a:r>
            <a:endParaRPr lang="en-H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5F632B-2BDF-BB43-8348-C547BD955A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sz="2200" dirty="0"/>
              <a:t>Python is a one of the easiest high-level languages, which can be expanded by various packages. Also, this language is easy to learn, so you can start developing own scripts/applications in short terms after start actual learning program!</a:t>
            </a:r>
            <a:endParaRPr lang="en-HU" sz="22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D7EF35-ACD0-D14F-93C6-56CBE633E991}"/>
              </a:ext>
            </a:extLst>
          </p:cNvPr>
          <p:cNvGrpSpPr/>
          <p:nvPr/>
        </p:nvGrpSpPr>
        <p:grpSpPr>
          <a:xfrm>
            <a:off x="4966217" y="940013"/>
            <a:ext cx="443620" cy="443620"/>
            <a:chOff x="5883838" y="3769086"/>
            <a:chExt cx="443620" cy="4436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60023A0-E82F-234A-B273-FA88708B56BB}"/>
                </a:ext>
              </a:extLst>
            </p:cNvPr>
            <p:cNvSpPr/>
            <p:nvPr/>
          </p:nvSpPr>
          <p:spPr bwMode="auto">
            <a:xfrm>
              <a:off x="5883838" y="3769086"/>
              <a:ext cx="443620" cy="4436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2A0EBB2-B90F-0F43-9873-D0FC4BD9486A}"/>
                </a:ext>
              </a:extLst>
            </p:cNvPr>
            <p:cNvSpPr/>
            <p:nvPr/>
          </p:nvSpPr>
          <p:spPr bwMode="auto">
            <a:xfrm>
              <a:off x="5961634" y="3846882"/>
              <a:ext cx="288029" cy="288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4325F99-5015-5D44-A8C4-7C906E828D37}"/>
                </a:ext>
              </a:extLst>
            </p:cNvPr>
            <p:cNvSpPr/>
            <p:nvPr/>
          </p:nvSpPr>
          <p:spPr bwMode="auto">
            <a:xfrm>
              <a:off x="6026907" y="3886200"/>
              <a:ext cx="225425" cy="174625"/>
            </a:xfrm>
            <a:custGeom>
              <a:avLst/>
              <a:gdLst>
                <a:gd name="connsiteX0" fmla="*/ 0 w 225425"/>
                <a:gd name="connsiteY0" fmla="*/ 101600 h 174625"/>
                <a:gd name="connsiteX1" fmla="*/ 82550 w 225425"/>
                <a:gd name="connsiteY1" fmla="*/ 174625 h 174625"/>
                <a:gd name="connsiteX2" fmla="*/ 225425 w 225425"/>
                <a:gd name="connsiteY2" fmla="*/ 0 h 17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425" h="174625">
                  <a:moveTo>
                    <a:pt x="0" y="101600"/>
                  </a:moveTo>
                  <a:lnTo>
                    <a:pt x="82550" y="174625"/>
                  </a:lnTo>
                  <a:lnTo>
                    <a:pt x="2254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6917DC-D4B9-F944-99B8-056F35825537}"/>
              </a:ext>
            </a:extLst>
          </p:cNvPr>
          <p:cNvGrpSpPr/>
          <p:nvPr/>
        </p:nvGrpSpPr>
        <p:grpSpPr>
          <a:xfrm>
            <a:off x="4987936" y="1504003"/>
            <a:ext cx="443620" cy="443620"/>
            <a:chOff x="5883838" y="3769086"/>
            <a:chExt cx="443620" cy="44362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BCFB5CE-6885-2442-A8E5-A298C7E33679}"/>
                </a:ext>
              </a:extLst>
            </p:cNvPr>
            <p:cNvSpPr/>
            <p:nvPr/>
          </p:nvSpPr>
          <p:spPr bwMode="auto">
            <a:xfrm>
              <a:off x="5883838" y="3769086"/>
              <a:ext cx="443620" cy="4436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C42A81-047B-9A40-B3A2-8274ED9F8DD6}"/>
                </a:ext>
              </a:extLst>
            </p:cNvPr>
            <p:cNvSpPr/>
            <p:nvPr/>
          </p:nvSpPr>
          <p:spPr bwMode="auto">
            <a:xfrm>
              <a:off x="5961634" y="3846882"/>
              <a:ext cx="288029" cy="288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135E97B-3A2B-7F4B-9865-EB91D85C74FC}"/>
                </a:ext>
              </a:extLst>
            </p:cNvPr>
            <p:cNvSpPr/>
            <p:nvPr/>
          </p:nvSpPr>
          <p:spPr bwMode="auto">
            <a:xfrm>
              <a:off x="6026907" y="3886200"/>
              <a:ext cx="225425" cy="174625"/>
            </a:xfrm>
            <a:custGeom>
              <a:avLst/>
              <a:gdLst>
                <a:gd name="connsiteX0" fmla="*/ 0 w 225425"/>
                <a:gd name="connsiteY0" fmla="*/ 101600 h 174625"/>
                <a:gd name="connsiteX1" fmla="*/ 82550 w 225425"/>
                <a:gd name="connsiteY1" fmla="*/ 174625 h 174625"/>
                <a:gd name="connsiteX2" fmla="*/ 225425 w 225425"/>
                <a:gd name="connsiteY2" fmla="*/ 0 h 17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425" h="174625">
                  <a:moveTo>
                    <a:pt x="0" y="101600"/>
                  </a:moveTo>
                  <a:lnTo>
                    <a:pt x="82550" y="174625"/>
                  </a:lnTo>
                  <a:lnTo>
                    <a:pt x="2254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C2CC0D-8847-894D-AFFE-9919D19B6B4E}"/>
              </a:ext>
            </a:extLst>
          </p:cNvPr>
          <p:cNvGrpSpPr/>
          <p:nvPr/>
        </p:nvGrpSpPr>
        <p:grpSpPr>
          <a:xfrm>
            <a:off x="4987936" y="2087501"/>
            <a:ext cx="443620" cy="443620"/>
            <a:chOff x="5883838" y="3769086"/>
            <a:chExt cx="443620" cy="4436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608996-AC38-6B46-B07F-62AB08DD2330}"/>
                </a:ext>
              </a:extLst>
            </p:cNvPr>
            <p:cNvSpPr/>
            <p:nvPr/>
          </p:nvSpPr>
          <p:spPr bwMode="auto">
            <a:xfrm>
              <a:off x="5883838" y="3769086"/>
              <a:ext cx="443620" cy="4436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D5C433-99F2-7C41-AB75-1CA9B88F5107}"/>
                </a:ext>
              </a:extLst>
            </p:cNvPr>
            <p:cNvSpPr/>
            <p:nvPr/>
          </p:nvSpPr>
          <p:spPr bwMode="auto">
            <a:xfrm>
              <a:off x="5961634" y="3846882"/>
              <a:ext cx="288029" cy="288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263C2B3-0A67-1E4B-A81A-4D3AD4012AFB}"/>
                </a:ext>
              </a:extLst>
            </p:cNvPr>
            <p:cNvSpPr/>
            <p:nvPr/>
          </p:nvSpPr>
          <p:spPr bwMode="auto">
            <a:xfrm>
              <a:off x="6026907" y="3886200"/>
              <a:ext cx="225425" cy="174625"/>
            </a:xfrm>
            <a:custGeom>
              <a:avLst/>
              <a:gdLst>
                <a:gd name="connsiteX0" fmla="*/ 0 w 225425"/>
                <a:gd name="connsiteY0" fmla="*/ 101600 h 174625"/>
                <a:gd name="connsiteX1" fmla="*/ 82550 w 225425"/>
                <a:gd name="connsiteY1" fmla="*/ 174625 h 174625"/>
                <a:gd name="connsiteX2" fmla="*/ 225425 w 225425"/>
                <a:gd name="connsiteY2" fmla="*/ 0 h 17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425" h="174625">
                  <a:moveTo>
                    <a:pt x="0" y="101600"/>
                  </a:moveTo>
                  <a:lnTo>
                    <a:pt x="82550" y="174625"/>
                  </a:lnTo>
                  <a:lnTo>
                    <a:pt x="2254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B7A814-BB3E-8243-9242-7CD51AC866F2}"/>
              </a:ext>
            </a:extLst>
          </p:cNvPr>
          <p:cNvGrpSpPr/>
          <p:nvPr/>
        </p:nvGrpSpPr>
        <p:grpSpPr>
          <a:xfrm>
            <a:off x="4987936" y="3275001"/>
            <a:ext cx="443620" cy="443620"/>
            <a:chOff x="5883838" y="3769086"/>
            <a:chExt cx="443620" cy="44362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C41E17-8E66-284D-8210-5EF1ADF1C98A}"/>
                </a:ext>
              </a:extLst>
            </p:cNvPr>
            <p:cNvSpPr/>
            <p:nvPr/>
          </p:nvSpPr>
          <p:spPr bwMode="auto">
            <a:xfrm>
              <a:off x="5883838" y="3769086"/>
              <a:ext cx="443620" cy="4436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92CB11-1C3C-DF4D-A341-81647559EBD6}"/>
                </a:ext>
              </a:extLst>
            </p:cNvPr>
            <p:cNvSpPr/>
            <p:nvPr/>
          </p:nvSpPr>
          <p:spPr bwMode="auto">
            <a:xfrm>
              <a:off x="5961634" y="3846882"/>
              <a:ext cx="288029" cy="288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7B7C53-7943-2A45-8F17-A0BEC8E35869}"/>
                </a:ext>
              </a:extLst>
            </p:cNvPr>
            <p:cNvSpPr/>
            <p:nvPr/>
          </p:nvSpPr>
          <p:spPr bwMode="auto">
            <a:xfrm>
              <a:off x="6026907" y="3886200"/>
              <a:ext cx="225425" cy="174625"/>
            </a:xfrm>
            <a:custGeom>
              <a:avLst/>
              <a:gdLst>
                <a:gd name="connsiteX0" fmla="*/ 0 w 225425"/>
                <a:gd name="connsiteY0" fmla="*/ 101600 h 174625"/>
                <a:gd name="connsiteX1" fmla="*/ 82550 w 225425"/>
                <a:gd name="connsiteY1" fmla="*/ 174625 h 174625"/>
                <a:gd name="connsiteX2" fmla="*/ 225425 w 225425"/>
                <a:gd name="connsiteY2" fmla="*/ 0 h 17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425" h="174625">
                  <a:moveTo>
                    <a:pt x="0" y="101600"/>
                  </a:moveTo>
                  <a:lnTo>
                    <a:pt x="82550" y="174625"/>
                  </a:lnTo>
                  <a:lnTo>
                    <a:pt x="2254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E57E18-6FFE-924A-AB45-41E10F2B821E}"/>
              </a:ext>
            </a:extLst>
          </p:cNvPr>
          <p:cNvGrpSpPr/>
          <p:nvPr/>
        </p:nvGrpSpPr>
        <p:grpSpPr>
          <a:xfrm>
            <a:off x="4987936" y="2681251"/>
            <a:ext cx="443620" cy="443620"/>
            <a:chOff x="5883838" y="3769086"/>
            <a:chExt cx="443620" cy="4436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7B0A29-BF99-6D49-8E98-61A865956D16}"/>
                </a:ext>
              </a:extLst>
            </p:cNvPr>
            <p:cNvSpPr/>
            <p:nvPr/>
          </p:nvSpPr>
          <p:spPr bwMode="auto">
            <a:xfrm>
              <a:off x="5883838" y="3769086"/>
              <a:ext cx="443620" cy="4436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wrap="none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AF5E7A-AE66-8F44-9D6E-584CF2641A21}"/>
                </a:ext>
              </a:extLst>
            </p:cNvPr>
            <p:cNvSpPr/>
            <p:nvPr/>
          </p:nvSpPr>
          <p:spPr bwMode="auto">
            <a:xfrm>
              <a:off x="5961634" y="3846882"/>
              <a:ext cx="288029" cy="288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C116768-F338-D54A-B82A-C76FD6380CBD}"/>
                </a:ext>
              </a:extLst>
            </p:cNvPr>
            <p:cNvSpPr/>
            <p:nvPr/>
          </p:nvSpPr>
          <p:spPr bwMode="auto">
            <a:xfrm>
              <a:off x="6026907" y="3886200"/>
              <a:ext cx="225425" cy="174625"/>
            </a:xfrm>
            <a:custGeom>
              <a:avLst/>
              <a:gdLst>
                <a:gd name="connsiteX0" fmla="*/ 0 w 225425"/>
                <a:gd name="connsiteY0" fmla="*/ 101600 h 174625"/>
                <a:gd name="connsiteX1" fmla="*/ 82550 w 225425"/>
                <a:gd name="connsiteY1" fmla="*/ 174625 h 174625"/>
                <a:gd name="connsiteX2" fmla="*/ 225425 w 225425"/>
                <a:gd name="connsiteY2" fmla="*/ 0 h 17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425" h="174625">
                  <a:moveTo>
                    <a:pt x="0" y="101600"/>
                  </a:moveTo>
                  <a:lnTo>
                    <a:pt x="82550" y="174625"/>
                  </a:lnTo>
                  <a:lnTo>
                    <a:pt x="2254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99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400F16-0605-9547-A34C-5354FE0B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Problems</a:t>
            </a:r>
            <a:r>
              <a:rPr lang="hu-HU" dirty="0"/>
              <a:t>?</a:t>
            </a:r>
          </a:p>
        </p:txBody>
      </p:sp>
      <p:pic>
        <p:nvPicPr>
          <p:cNvPr id="3076" name="Picture 4" descr="Learn Programming – Free Software Development Courses for Beginners">
            <a:extLst>
              <a:ext uri="{FF2B5EF4-FFF2-40B4-BE49-F238E27FC236}">
                <a16:creationId xmlns:a16="http://schemas.microsoft.com/office/drawing/2014/main" id="{21C9A091-685A-0143-B0A5-1263EA3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3429000" cy="48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5D5D91-6776-A347-9317-2B8E64AA9A59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4884662" cy="3397250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Speed. Python actually slow.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Memory. Python would like to take more RAM, than other languages.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Python scripts requires more testing.</a:t>
            </a:r>
          </a:p>
        </p:txBody>
      </p:sp>
    </p:spTree>
    <p:extLst>
      <p:ext uri="{BB962C8B-B14F-4D97-AF65-F5344CB8AC3E}">
        <p14:creationId xmlns:p14="http://schemas.microsoft.com/office/powerpoint/2010/main" val="334302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Where can I get Python?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For </a:t>
            </a:r>
            <a:r>
              <a:rPr lang="en-US" sz="1400" b="1" dirty="0">
                <a:latin typeface="Calibri Light" charset="0"/>
                <a:ea typeface="Calibri Light" charset="0"/>
                <a:cs typeface="Calibri Light" charset="0"/>
              </a:rPr>
              <a:t>Windows/Mac OS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you can easily download Python from official website: 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  <a:hlinkClick r:id="rId3"/>
              </a:rPr>
              <a:t>https://www.python.org/</a:t>
            </a:r>
            <a:endParaRPr lang="en-US" sz="1400" dirty="0"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For </a:t>
            </a:r>
            <a:r>
              <a:rPr lang="en-US" sz="1400" b="1" dirty="0">
                <a:latin typeface="Calibri Light" charset="0"/>
                <a:ea typeface="Calibri Light" charset="0"/>
                <a:cs typeface="Calibri Light" charset="0"/>
              </a:rPr>
              <a:t>Linux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users you can download python from command-line environment:</a:t>
            </a:r>
          </a:p>
          <a:p>
            <a:pPr lvl="1"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For </a:t>
            </a:r>
            <a:r>
              <a:rPr lang="en-US" sz="1400" b="1" dirty="0">
                <a:latin typeface="Calibri Light" charset="0"/>
                <a:ea typeface="Calibri Light" charset="0"/>
                <a:cs typeface="Calibri Light" charset="0"/>
              </a:rPr>
              <a:t>Debian/Ubuntu/Linux mint: </a:t>
            </a:r>
            <a:r>
              <a:rPr lang="en-US" sz="1400" dirty="0" err="1">
                <a:latin typeface="Calibri Light" charset="0"/>
                <a:ea typeface="Calibri Light" charset="0"/>
                <a:cs typeface="Calibri Light" charset="0"/>
              </a:rPr>
              <a:t>sudo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apt-get update &amp;&amp; </a:t>
            </a:r>
            <a:r>
              <a:rPr lang="en-US" sz="1400" dirty="0" err="1">
                <a:latin typeface="Calibri Light" charset="0"/>
                <a:ea typeface="Calibri Light" charset="0"/>
                <a:cs typeface="Calibri Light" charset="0"/>
              </a:rPr>
              <a:t>sudo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apt-get install –y python3</a:t>
            </a:r>
          </a:p>
          <a:p>
            <a:pPr lvl="1"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For </a:t>
            </a:r>
            <a:r>
              <a:rPr lang="en-US" sz="1400" b="1" dirty="0">
                <a:latin typeface="Calibri Light" charset="0"/>
                <a:ea typeface="Calibri Light" charset="0"/>
                <a:cs typeface="Calibri Light" charset="0"/>
              </a:rPr>
              <a:t>Fedora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en-US" sz="1400" dirty="0" err="1">
                <a:latin typeface="Calibri Light" charset="0"/>
                <a:ea typeface="Calibri Light" charset="0"/>
                <a:cs typeface="Calibri Light" charset="0"/>
              </a:rPr>
              <a:t>sudo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400" dirty="0" err="1">
                <a:latin typeface="Calibri Light" charset="0"/>
                <a:ea typeface="Calibri Light" charset="0"/>
                <a:cs typeface="Calibri Light" charset="0"/>
              </a:rPr>
              <a:t>dnf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–y update &amp;&amp; </a:t>
            </a:r>
            <a:r>
              <a:rPr lang="en-US" sz="1400" dirty="0" err="1">
                <a:latin typeface="Calibri Light" charset="0"/>
                <a:ea typeface="Calibri Light" charset="0"/>
                <a:cs typeface="Calibri Light" charset="0"/>
              </a:rPr>
              <a:t>sudo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400" dirty="0" err="1">
                <a:latin typeface="Calibri Light" charset="0"/>
                <a:ea typeface="Calibri Light" charset="0"/>
                <a:cs typeface="Calibri Light" charset="0"/>
              </a:rPr>
              <a:t>dnf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install python3</a:t>
            </a:r>
          </a:p>
          <a:p>
            <a:pPr lvl="1"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For </a:t>
            </a:r>
            <a:r>
              <a:rPr lang="en-US" sz="1400" b="1" dirty="0">
                <a:latin typeface="Calibri Light" charset="0"/>
                <a:ea typeface="Calibri Light" charset="0"/>
                <a:cs typeface="Calibri Light" charset="0"/>
              </a:rPr>
              <a:t>Arch Linux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en-US" sz="1400" dirty="0" err="1">
                <a:latin typeface="Calibri Light" charset="0"/>
                <a:ea typeface="Calibri Light" charset="0"/>
                <a:cs typeface="Calibri Light" charset="0"/>
              </a:rPr>
              <a:t>sudo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400" dirty="0" err="1">
                <a:latin typeface="Calibri Light" charset="0"/>
                <a:ea typeface="Calibri Light" charset="0"/>
                <a:cs typeface="Calibri Light" charset="0"/>
              </a:rPr>
              <a:t>pacman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–S python</a:t>
            </a:r>
          </a:p>
          <a:p>
            <a:pPr lvl="1"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For </a:t>
            </a:r>
            <a:r>
              <a:rPr lang="en-US" sz="1400" b="1" dirty="0">
                <a:latin typeface="Calibri Light" charset="0"/>
                <a:ea typeface="Calibri Light" charset="0"/>
                <a:cs typeface="Calibri Light" charset="0"/>
              </a:rPr>
              <a:t>Gentoo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: emerge --ask dev-lang/python3.10</a:t>
            </a: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E1BE-48D1-444C-BC46-ED093F5D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Where can I develop in Python?</a:t>
            </a:r>
          </a:p>
        </p:txBody>
      </p:sp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PyCharm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Easiest way to develop in Python – just download and use PyCharm IDE. It supports everything: virtual environments, pip packages installation, and project management. One of the best IDE’s for python usage, and can be downloaded from 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  <a:hlinkClick r:id="rId3"/>
              </a:rPr>
              <a:t>https://www.jetbrains.com/pycharm/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100" name="Picture 4" descr="PyCharm — Вікіпедія">
            <a:extLst>
              <a:ext uri="{FF2B5EF4-FFF2-40B4-BE49-F238E27FC236}">
                <a16:creationId xmlns:a16="http://schemas.microsoft.com/office/drawing/2014/main" id="{DF1027EC-B93E-A445-BF22-EC708ADE5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56" y="31296"/>
            <a:ext cx="696359" cy="69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yCharm: the Python IDE for Professional Developers by JetBrains">
            <a:extLst>
              <a:ext uri="{FF2B5EF4-FFF2-40B4-BE49-F238E27FC236}">
                <a16:creationId xmlns:a16="http://schemas.microsoft.com/office/drawing/2014/main" id="{5A191094-AA67-804F-B692-EFFDDE9F4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1" y="1929630"/>
            <a:ext cx="4595111" cy="268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6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Visual Studio Code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Next stop – Visual studio code. Very lightweight IDE, suitable for many different languages. Especially, for Python it can be used with python extensions (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  <a:hlinkClick r:id="rId3"/>
              </a:rPr>
              <a:t>https://code.visualstudio.com/docs/languages/python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), IDE can be downloaded here: 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  <a:hlinkClick r:id="rId4"/>
              </a:rPr>
              <a:t>https://code.visualstudio.com/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.</a:t>
            </a:r>
          </a:p>
        </p:txBody>
      </p:sp>
      <p:pic>
        <p:nvPicPr>
          <p:cNvPr id="5122" name="Picture 2" descr="Visual Studio Code — Вікіпедія">
            <a:extLst>
              <a:ext uri="{FF2B5EF4-FFF2-40B4-BE49-F238E27FC236}">
                <a16:creationId xmlns:a16="http://schemas.microsoft.com/office/drawing/2014/main" id="{6211FFCA-8B5A-7B4C-88EE-8796BCFE5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975" y="65815"/>
            <a:ext cx="627321" cy="6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sual Studio Code - Code Editing. Redefined">
            <a:extLst>
              <a:ext uri="{FF2B5EF4-FFF2-40B4-BE49-F238E27FC236}">
                <a16:creationId xmlns:a16="http://schemas.microsoft.com/office/drawing/2014/main" id="{48940C14-511E-C242-ACAF-F9940D38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526" y="2210190"/>
            <a:ext cx="4805916" cy="24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340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10.xml><?xml version="1.0" encoding="utf-8"?>
<a:theme xmlns:a="http://schemas.openxmlformats.org/drawingml/2006/main" name="1_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11.xml><?xml version="1.0" encoding="utf-8"?>
<a:theme xmlns:a="http://schemas.openxmlformats.org/drawingml/2006/main" name="5_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3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2_General">
  <a:themeElements>
    <a:clrScheme name="Custom 3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6.xml><?xml version="1.0" encoding="utf-8"?>
<a:theme xmlns:a="http://schemas.openxmlformats.org/drawingml/2006/main" name="3_General">
  <a:themeElements>
    <a:clrScheme name="Custom 3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7.xml><?xml version="1.0" encoding="utf-8"?>
<a:theme xmlns:a="http://schemas.openxmlformats.org/drawingml/2006/main" name="Continuum Theme">
  <a:themeElements>
    <a:clrScheme name="EPAM Continuum Final">
      <a:dk1>
        <a:srgbClr val="222222"/>
      </a:dk1>
      <a:lt1>
        <a:srgbClr val="FFFFFF"/>
      </a:lt1>
      <a:dk2>
        <a:srgbClr val="A0A0A0"/>
      </a:dk2>
      <a:lt2>
        <a:srgbClr val="DBDAD6"/>
      </a:lt2>
      <a:accent1>
        <a:srgbClr val="545454"/>
      </a:accent1>
      <a:accent2>
        <a:srgbClr val="FFC000"/>
      </a:accent2>
      <a:accent3>
        <a:srgbClr val="38C2D7"/>
      </a:accent3>
      <a:accent4>
        <a:srgbClr val="445464"/>
      </a:accent4>
      <a:accent5>
        <a:srgbClr val="008ACE"/>
      </a:accent5>
      <a:accent6>
        <a:srgbClr val="E53B2E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rtlCol="0" anchor="ctr"/>
      <a:lstStyle>
        <a:defPPr algn="ctr">
          <a:defRPr sz="2400" dirty="0" err="1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600"/>
          </a:spcBef>
          <a:defRPr sz="1200" dirty="0" err="1" smtClean="0">
            <a:ea typeface="Human Sans" charset="0"/>
            <a:cs typeface="Huma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8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9.xml><?xml version="1.0" encoding="utf-8"?>
<a:theme xmlns:a="http://schemas.openxmlformats.org/drawingml/2006/main" name="4_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A32EE7CE16CF47AE70487850EAB92B" ma:contentTypeVersion="10" ma:contentTypeDescription="Create a new document." ma:contentTypeScope="" ma:versionID="e8af241dec39894bca502c9fb9b0a18a">
  <xsd:schema xmlns:xsd="http://www.w3.org/2001/XMLSchema" xmlns:xs="http://www.w3.org/2001/XMLSchema" xmlns:p="http://schemas.microsoft.com/office/2006/metadata/properties" xmlns:ns2="313a30bc-e6d3-45e6-9b62-1f6a49aae291" xmlns:ns3="4d1b254a-58a7-4e7c-b607-5ed2d282a89f" targetNamespace="http://schemas.microsoft.com/office/2006/metadata/properties" ma:root="true" ma:fieldsID="6288c56dcf7c867169fa2ea78b84f118" ns2:_="" ns3:_="">
    <xsd:import namespace="313a30bc-e6d3-45e6-9b62-1f6a49aae291"/>
    <xsd:import namespace="4d1b254a-58a7-4e7c-b607-5ed2d282a8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a30bc-e6d3-45e6-9b62-1f6a49aae2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b254a-58a7-4e7c-b607-5ed2d282a8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5E61FC-6735-4944-8F57-3E975121A334}"/>
</file>

<file path=customXml/itemProps2.xml><?xml version="1.0" encoding="utf-8"?>
<ds:datastoreItem xmlns:ds="http://schemas.openxmlformats.org/officeDocument/2006/customXml" ds:itemID="{548D01A8-056F-4A8C-AF88-3F08CBE8590F}"/>
</file>

<file path=customXml/itemProps3.xml><?xml version="1.0" encoding="utf-8"?>
<ds:datastoreItem xmlns:ds="http://schemas.openxmlformats.org/officeDocument/2006/customXml" ds:itemID="{D7304D20-6E23-4B9D-A5FE-72A573A841C9}"/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6229</TotalTime>
  <Words>591</Words>
  <Application>Microsoft Macintosh PowerPoint</Application>
  <PresentationFormat>On-screen Show (16:9)</PresentationFormat>
  <Paragraphs>67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Arial</vt:lpstr>
      <vt:lpstr>Arial Black</vt:lpstr>
      <vt:lpstr>Calibri</vt:lpstr>
      <vt:lpstr>Calibri Bold</vt:lpstr>
      <vt:lpstr>Calibri Light</vt:lpstr>
      <vt:lpstr>Human Sans Regular</vt:lpstr>
      <vt:lpstr>Lucida Grande</vt:lpstr>
      <vt:lpstr>Covers</vt:lpstr>
      <vt:lpstr>General</vt:lpstr>
      <vt:lpstr>Breakers</vt:lpstr>
      <vt:lpstr>1_General</vt:lpstr>
      <vt:lpstr>2_General</vt:lpstr>
      <vt:lpstr>3_General</vt:lpstr>
      <vt:lpstr>Continuum Theme</vt:lpstr>
      <vt:lpstr>EPAM Master 2021.2</vt:lpstr>
      <vt:lpstr>4_General</vt:lpstr>
      <vt:lpstr>1_Breakers</vt:lpstr>
      <vt:lpstr>5_General</vt:lpstr>
      <vt:lpstr>Step into python</vt:lpstr>
      <vt:lpstr>Agenda</vt:lpstr>
      <vt:lpstr>What is Python?</vt:lpstr>
      <vt:lpstr>Why should I use Python?                                                Opportunities</vt:lpstr>
      <vt:lpstr>Problems?</vt:lpstr>
      <vt:lpstr>Where can I get Python?</vt:lpstr>
      <vt:lpstr>Where can I develop in Python?</vt:lpstr>
      <vt:lpstr>PyCharm</vt:lpstr>
      <vt:lpstr>Visual Studio Code</vt:lpstr>
      <vt:lpstr>Vim/Emacs</vt:lpstr>
      <vt:lpstr>Package manager PIP</vt:lpstr>
      <vt:lpstr>Conclusion</vt:lpstr>
      <vt:lpstr>Well…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Roman Tkachuk</cp:lastModifiedBy>
  <cp:revision>14</cp:revision>
  <dcterms:created xsi:type="dcterms:W3CDTF">2018-01-26T19:23:30Z</dcterms:created>
  <dcterms:modified xsi:type="dcterms:W3CDTF">2022-04-04T18:13:17Z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0x010100A3A32EE7CE16CF47AE70487850EAB92B</vt:lpwstr>
  </property>
</Properties>
</file>