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573F38-4355-44DC-82D2-EBCDA987B28F}" v="42" dt="2024-05-15T07:39:49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856" y="212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 s" userId="b14fe14c0c40e43d" providerId="LiveId" clId="{7A573F38-4355-44DC-82D2-EBCDA987B28F}"/>
    <pc:docChg chg="undo redo custSel modSld">
      <pc:chgData name="z s" userId="b14fe14c0c40e43d" providerId="LiveId" clId="{7A573F38-4355-44DC-82D2-EBCDA987B28F}" dt="2024-05-15T07:40:49.958" v="1031" actId="20577"/>
      <pc:docMkLst>
        <pc:docMk/>
      </pc:docMkLst>
      <pc:sldChg chg="addSp delSp modSp mod">
        <pc:chgData name="z s" userId="b14fe14c0c40e43d" providerId="LiveId" clId="{7A573F38-4355-44DC-82D2-EBCDA987B28F}" dt="2024-05-15T07:40:49.958" v="1031" actId="20577"/>
        <pc:sldMkLst>
          <pc:docMk/>
          <pc:sldMk cId="0" sldId="257"/>
        </pc:sldMkLst>
        <pc:spChg chg="add mod">
          <ac:chgData name="z s" userId="b14fe14c0c40e43d" providerId="LiveId" clId="{7A573F38-4355-44DC-82D2-EBCDA987B28F}" dt="2024-05-14T00:42:59.965" v="391"/>
          <ac:spMkLst>
            <pc:docMk/>
            <pc:sldMk cId="0" sldId="257"/>
            <ac:spMk id="7" creationId="{B43252C8-C8B0-9257-942C-7A5F6C148058}"/>
          </ac:spMkLst>
        </pc:spChg>
        <pc:spChg chg="add mod">
          <ac:chgData name="z s" userId="b14fe14c0c40e43d" providerId="LiveId" clId="{7A573F38-4355-44DC-82D2-EBCDA987B28F}" dt="2024-05-14T00:43:44.416" v="406"/>
          <ac:spMkLst>
            <pc:docMk/>
            <pc:sldMk cId="0" sldId="257"/>
            <ac:spMk id="9" creationId="{0B8DFE29-53EB-87BF-B82E-171A625E0AAD}"/>
          </ac:spMkLst>
        </pc:spChg>
        <pc:spChg chg="add mod">
          <ac:chgData name="z s" userId="b14fe14c0c40e43d" providerId="LiveId" clId="{7A573F38-4355-44DC-82D2-EBCDA987B28F}" dt="2024-05-15T05:15:25.925" v="701"/>
          <ac:spMkLst>
            <pc:docMk/>
            <pc:sldMk cId="0" sldId="257"/>
            <ac:spMk id="9" creationId="{928A044E-51E5-268A-D05E-323D813E55E9}"/>
          </ac:spMkLst>
        </pc:spChg>
        <pc:spChg chg="add del mod">
          <ac:chgData name="z s" userId="b14fe14c0c40e43d" providerId="LiveId" clId="{7A573F38-4355-44DC-82D2-EBCDA987B28F}" dt="2024-05-14T00:48:23.972" v="447" actId="767"/>
          <ac:spMkLst>
            <pc:docMk/>
            <pc:sldMk cId="0" sldId="257"/>
            <ac:spMk id="10" creationId="{8D336A44-0D05-D34D-88B4-E31971B2F88E}"/>
          </ac:spMkLst>
        </pc:spChg>
        <pc:spChg chg="add del">
          <ac:chgData name="z s" userId="b14fe14c0c40e43d" providerId="LiveId" clId="{7A573F38-4355-44DC-82D2-EBCDA987B28F}" dt="2024-05-14T00:49:08.488" v="451" actId="11529"/>
          <ac:spMkLst>
            <pc:docMk/>
            <pc:sldMk cId="0" sldId="257"/>
            <ac:spMk id="11" creationId="{4699BB6B-CB09-287C-D99C-66B9C2542770}"/>
          </ac:spMkLst>
        </pc:spChg>
        <pc:spChg chg="add del mod">
          <ac:chgData name="z s" userId="b14fe14c0c40e43d" providerId="LiveId" clId="{7A573F38-4355-44DC-82D2-EBCDA987B28F}" dt="2024-05-15T05:21:31.833" v="758" actId="1076"/>
          <ac:spMkLst>
            <pc:docMk/>
            <pc:sldMk cId="0" sldId="257"/>
            <ac:spMk id="12" creationId="{D3EAC073-B8A5-7170-2C93-1EFC40C0EEF2}"/>
          </ac:spMkLst>
        </pc:spChg>
        <pc:spChg chg="mod">
          <ac:chgData name="z s" userId="b14fe14c0c40e43d" providerId="LiveId" clId="{7A573F38-4355-44DC-82D2-EBCDA987B28F}" dt="2024-05-15T05:28:50.491" v="954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z s" userId="b14fe14c0c40e43d" providerId="LiveId" clId="{7A573F38-4355-44DC-82D2-EBCDA987B28F}" dt="2024-05-14T00:21:51.906" v="14" actId="21"/>
          <ac:spMkLst>
            <pc:docMk/>
            <pc:sldMk cId="0" sldId="257"/>
            <ac:spMk id="3075" creationId="{00000000-0000-0000-0000-000000000000}"/>
          </ac:spMkLst>
        </pc:spChg>
        <pc:spChg chg="mod">
          <ac:chgData name="z s" userId="b14fe14c0c40e43d" providerId="LiveId" clId="{7A573F38-4355-44DC-82D2-EBCDA987B28F}" dt="2024-05-14T00:22:48.189" v="33" actId="20577"/>
          <ac:spMkLst>
            <pc:docMk/>
            <pc:sldMk cId="0" sldId="257"/>
            <ac:spMk id="3076" creationId="{00000000-0000-0000-0000-000000000000}"/>
          </ac:spMkLst>
        </pc:spChg>
        <pc:spChg chg="mod">
          <ac:chgData name="z s" userId="b14fe14c0c40e43d" providerId="LiveId" clId="{7A573F38-4355-44DC-82D2-EBCDA987B28F}" dt="2024-05-15T07:40:49.958" v="1031" actId="20577"/>
          <ac:spMkLst>
            <pc:docMk/>
            <pc:sldMk cId="0" sldId="257"/>
            <ac:spMk id="3077" creationId="{00000000-0000-0000-0000-000000000000}"/>
          </ac:spMkLst>
        </pc:spChg>
        <pc:spChg chg="mod">
          <ac:chgData name="z s" userId="b14fe14c0c40e43d" providerId="LiveId" clId="{7A573F38-4355-44DC-82D2-EBCDA987B28F}" dt="2024-05-14T01:27:42.973" v="561" actId="20577"/>
          <ac:spMkLst>
            <pc:docMk/>
            <pc:sldMk cId="0" sldId="257"/>
            <ac:spMk id="3078" creationId="{00000000-0000-0000-0000-000000000000}"/>
          </ac:spMkLst>
        </pc:spChg>
        <pc:spChg chg="mod">
          <ac:chgData name="z s" userId="b14fe14c0c40e43d" providerId="LiveId" clId="{7A573F38-4355-44DC-82D2-EBCDA987B28F}" dt="2024-05-14T01:27:11.931" v="536" actId="20577"/>
          <ac:spMkLst>
            <pc:docMk/>
            <pc:sldMk cId="0" sldId="257"/>
            <ac:spMk id="3079" creationId="{00000000-0000-0000-0000-000000000000}"/>
          </ac:spMkLst>
        </pc:spChg>
        <pc:grpChg chg="add mod">
          <ac:chgData name="z s" userId="b14fe14c0c40e43d" providerId="LiveId" clId="{7A573F38-4355-44DC-82D2-EBCDA987B28F}" dt="2024-05-15T05:21:37.221" v="760" actId="1076"/>
          <ac:grpSpMkLst>
            <pc:docMk/>
            <pc:sldMk cId="0" sldId="257"/>
            <ac:grpSpMk id="13" creationId="{DB56398F-A21E-2FA3-2ABE-642FE8ED8D19}"/>
          </ac:grpSpMkLst>
        </pc:grpChg>
        <pc:graphicFrameChg chg="add mod">
          <ac:chgData name="z s" userId="b14fe14c0c40e43d" providerId="LiveId" clId="{7A573F38-4355-44DC-82D2-EBCDA987B28F}" dt="2024-05-14T00:42:58.931" v="390"/>
          <ac:graphicFrameMkLst>
            <pc:docMk/>
            <pc:sldMk cId="0" sldId="257"/>
            <ac:graphicFrameMk id="6" creationId="{CD35FDAA-42F9-ADC5-CFD3-E593124EAE1E}"/>
          </ac:graphicFrameMkLst>
        </pc:graphicFrameChg>
        <pc:graphicFrameChg chg="add mod">
          <ac:chgData name="z s" userId="b14fe14c0c40e43d" providerId="LiveId" clId="{7A573F38-4355-44DC-82D2-EBCDA987B28F}" dt="2024-05-15T05:15:24.846" v="700"/>
          <ac:graphicFrameMkLst>
            <pc:docMk/>
            <pc:sldMk cId="0" sldId="257"/>
            <ac:graphicFrameMk id="8" creationId="{03BEB0CA-0D5E-ADC3-773C-1006C75FF65F}"/>
          </ac:graphicFrameMkLst>
        </pc:graphicFrameChg>
        <pc:graphicFrameChg chg="add mod">
          <ac:chgData name="z s" userId="b14fe14c0c40e43d" providerId="LiveId" clId="{7A573F38-4355-44DC-82D2-EBCDA987B28F}" dt="2024-05-14T00:43:43.827" v="405"/>
          <ac:graphicFrameMkLst>
            <pc:docMk/>
            <pc:sldMk cId="0" sldId="257"/>
            <ac:graphicFrameMk id="8" creationId="{93081F26-6B44-9ED8-1AE5-8AD1FB5E67FB}"/>
          </ac:graphicFrameMkLst>
        </pc:graphicFrameChg>
        <pc:picChg chg="add mod ord">
          <ac:chgData name="z s" userId="b14fe14c0c40e43d" providerId="LiveId" clId="{7A573F38-4355-44DC-82D2-EBCDA987B28F}" dt="2024-05-15T05:21:39.469" v="761" actId="1076"/>
          <ac:picMkLst>
            <pc:docMk/>
            <pc:sldMk cId="0" sldId="257"/>
            <ac:picMk id="3" creationId="{A326C91C-A0D2-5647-B71C-AE54C772FA1C}"/>
          </ac:picMkLst>
        </pc:picChg>
        <pc:picChg chg="add mod">
          <ac:chgData name="z s" userId="b14fe14c0c40e43d" providerId="LiveId" clId="{7A573F38-4355-44DC-82D2-EBCDA987B28F}" dt="2024-05-15T05:08:49.593" v="674" actId="1076"/>
          <ac:picMkLst>
            <pc:docMk/>
            <pc:sldMk cId="0" sldId="257"/>
            <ac:picMk id="4" creationId="{1045C3BD-BFEE-D9BD-DC0F-B034E0495575}"/>
          </ac:picMkLst>
        </pc:picChg>
        <pc:picChg chg="add del mod ord">
          <ac:chgData name="z s" userId="b14fe14c0c40e43d" providerId="LiveId" clId="{7A573F38-4355-44DC-82D2-EBCDA987B28F}" dt="2024-05-15T05:05:50.414" v="591" actId="478"/>
          <ac:picMkLst>
            <pc:docMk/>
            <pc:sldMk cId="0" sldId="257"/>
            <ac:picMk id="5" creationId="{0209143F-649B-4A27-1FEC-004A5202AB7F}"/>
          </ac:picMkLst>
        </pc:picChg>
        <pc:picChg chg="add mod">
          <ac:chgData name="z s" userId="b14fe14c0c40e43d" providerId="LiveId" clId="{7A573F38-4355-44DC-82D2-EBCDA987B28F}" dt="2024-05-15T05:21:34.313" v="759" actId="1076"/>
          <ac:picMkLst>
            <pc:docMk/>
            <pc:sldMk cId="0" sldId="257"/>
            <ac:picMk id="7" creationId="{AD2488E7-8F67-1292-98D2-87546E8A7DF7}"/>
          </ac:picMkLst>
        </pc:picChg>
        <pc:picChg chg="add mod">
          <ac:chgData name="z s" userId="b14fe14c0c40e43d" providerId="LiveId" clId="{7A573F38-4355-44DC-82D2-EBCDA987B28F}" dt="2024-05-15T07:40:22.389" v="1029" actId="1076"/>
          <ac:picMkLst>
            <pc:docMk/>
            <pc:sldMk cId="0" sldId="257"/>
            <ac:picMk id="11" creationId="{C120D5DC-2EBB-BBF9-C8E5-711800D1496E}"/>
          </ac:picMkLst>
        </pc:picChg>
        <pc:picChg chg="add mod">
          <ac:chgData name="z s" userId="b14fe14c0c40e43d" providerId="LiveId" clId="{7A573F38-4355-44DC-82D2-EBCDA987B28F}" dt="2024-05-15T05:12:01.934" v="683" actId="1076"/>
          <ac:picMkLst>
            <pc:docMk/>
            <pc:sldMk cId="0" sldId="257"/>
            <ac:picMk id="1026" creationId="{66FBC590-434C-C5A3-98A1-FB34AD70BC1F}"/>
          </ac:picMkLst>
        </pc:picChg>
        <pc:picChg chg="add del mod">
          <ac:chgData name="z s" userId="b14fe14c0c40e43d" providerId="LiveId" clId="{7A573F38-4355-44DC-82D2-EBCDA987B28F}" dt="2024-05-15T05:11:51.870" v="680" actId="478"/>
          <ac:picMkLst>
            <pc:docMk/>
            <pc:sldMk cId="0" sldId="257"/>
            <ac:picMk id="1028" creationId="{08B4100E-2B81-EC4D-48DB-715888F3EC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8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altLang="zh-CN" sz="1400" dirty="0">
                <a:latin typeface="Bodoni MT" charset="0"/>
                <a:cs typeface="Helvetica Neue" charset="0"/>
              </a:rPr>
              <a:t>MAIN HEADINGS – BODONI MT 18PT ALL CAPS</a:t>
            </a:r>
          </a:p>
          <a:p>
            <a:endParaRPr lang="en-US" altLang="zh-CN" sz="1200" dirty="0">
              <a:latin typeface="Bodoni MT" charset="0"/>
              <a:cs typeface="Helvetica Neue" charset="0"/>
            </a:endParaRPr>
          </a:p>
          <a:p>
            <a:r>
              <a:rPr lang="en-US" altLang="zh-CN" b="1" dirty="0">
                <a:latin typeface="Helvetica Neue" charset="0"/>
                <a:cs typeface="Helvetica Neue" charset="0"/>
              </a:rPr>
              <a:t>Devices – Hardware/Software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 Neue" charset="0"/>
                <a:cs typeface="Helvetica Neue" charset="0"/>
              </a:rPr>
              <a:t>9 M5Core2s as displays – </a:t>
            </a:r>
            <a:r>
              <a:rPr lang="en-US" altLang="zh-CN" dirty="0" err="1">
                <a:latin typeface="Helvetica Neue" charset="0"/>
                <a:cs typeface="Helvetica Neue" charset="0"/>
              </a:rPr>
              <a:t>FreeRTOS</a:t>
            </a:r>
            <a:endParaRPr lang="en-US" altLang="zh-CN" dirty="0">
              <a:latin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 Neue" charset="0"/>
                <a:cs typeface="Helvetica Neue" charset="0"/>
              </a:rPr>
              <a:t>1 nRF52840 DK(blue board) - zephyr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 Neue" charset="0"/>
                <a:cs typeface="Helvetica Neue" charset="0"/>
              </a:rPr>
              <a:t>1 nRF52840 USB Dongle - zephyr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 Neue" charset="0"/>
                <a:cs typeface="Helvetica Neue" charset="0"/>
              </a:rPr>
              <a:t>Server on the laptop –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Helvetica Neue" charset="0"/>
              <a:cs typeface="Helvetica Neue" charset="0"/>
            </a:endParaRPr>
          </a:p>
          <a:p>
            <a:r>
              <a:rPr lang="en-US" altLang="zh-CN" dirty="0" err="1">
                <a:latin typeface="Helvetica Neue" charset="0"/>
                <a:cs typeface="Helvetica Neue" charset="0"/>
              </a:rPr>
              <a:t>Github</a:t>
            </a:r>
            <a:r>
              <a:rPr lang="en-US" altLang="zh-CN" dirty="0">
                <a:latin typeface="Helvetica Neue" charset="0"/>
                <a:cs typeface="Helvetica Neue" charset="0"/>
              </a:rPr>
              <a:t> repository link: https://github.com/shizhan1109/Athena-yellow </a:t>
            </a:r>
          </a:p>
          <a:p>
            <a:r>
              <a:rPr lang="en-US" altLang="zh-CN" dirty="0" err="1">
                <a:latin typeface="Helvetica Neue" charset="0"/>
                <a:cs typeface="Helvetica Neue" charset="0"/>
              </a:rPr>
              <a:t>Github</a:t>
            </a:r>
            <a:r>
              <a:rPr lang="en-US" altLang="zh-CN" dirty="0">
                <a:latin typeface="Helvetica Neue" charset="0"/>
                <a:cs typeface="Helvetica Neue" charset="0"/>
              </a:rPr>
              <a:t> wiki link: https://github.com/shizhan1109/Athena-yellow/wiki/Index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Helvetica Neue" charset="0"/>
              <a:cs typeface="Helvetica Neue" charset="0"/>
            </a:endParaRPr>
          </a:p>
          <a:p>
            <a:r>
              <a:rPr lang="en-US" altLang="zh-CN" b="1" dirty="0">
                <a:latin typeface="Helvetica Neue" charset="0"/>
                <a:cs typeface="Helvetica Neue" charset="0"/>
              </a:rPr>
              <a:t>Key Performance Indicator(KPI)</a:t>
            </a:r>
          </a:p>
          <a:p>
            <a:endParaRPr lang="en-US" altLang="zh-CN" b="1" dirty="0">
              <a:latin typeface="Helvetica Neue" charset="0"/>
              <a:cs typeface="Helvetica Neue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Helvetica Neue" charset="0"/>
              </a:rPr>
              <a:t>More than image: </a:t>
            </a:r>
            <a:r>
              <a:rPr lang="en-US" altLang="zh-CN" dirty="0">
                <a:latin typeface="Helvetica Neue" charset="0"/>
              </a:rPr>
              <a:t>Screen casting.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Helvetica Neue" charset="0"/>
              </a:rPr>
              <a:t>Motion Tracking sensor</a:t>
            </a:r>
            <a:r>
              <a:rPr lang="en-US" altLang="zh-CN" dirty="0">
                <a:latin typeface="Helvetica Neue" charset="0"/>
              </a:rPr>
              <a:t>. Shaking on, shaking off. Quick activation/deactivation based on motion detection.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Helvetica Neue" charset="0"/>
              </a:rPr>
              <a:t>Performance</a:t>
            </a:r>
            <a:r>
              <a:rPr lang="en-US" altLang="zh-CN" dirty="0">
                <a:latin typeface="Helvetica Neue" charset="0"/>
              </a:rPr>
              <a:t>. FPS &gt; 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Helvetica Neue" charset="0"/>
              </a:rPr>
              <a:t>Auto Wi-Fi connecting</a:t>
            </a:r>
            <a:r>
              <a:rPr lang="en-US" altLang="zh-CN" dirty="0">
                <a:latin typeface="Helvetica Neue" charset="0"/>
              </a:rPr>
              <a:t>. Bluetooth advertising Wi-Fi information. No need input or fix configuration.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Helvetica Neue" charset="0"/>
              </a:rPr>
              <a:t>GUI</a:t>
            </a:r>
            <a:r>
              <a:rPr lang="en-US" altLang="zh-CN" dirty="0">
                <a:latin typeface="Helvetica Neue" charset="0"/>
              </a:rPr>
              <a:t>. Synchronized display 9 screens.</a:t>
            </a:r>
            <a:endParaRPr lang="en-US" altLang="zh-CN" b="1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Cu.1 </a:t>
            </a:r>
            <a:r>
              <a:rPr lang="en-US" cap="none" dirty="0" err="1">
                <a:latin typeface="Bodoni MT" charset="0"/>
                <a:cs typeface="Didot" charset="0"/>
              </a:rPr>
              <a:t>Synchronised</a:t>
            </a:r>
            <a:r>
              <a:rPr lang="en-US" cap="none" dirty="0">
                <a:latin typeface="Bodoni MT" charset="0"/>
                <a:cs typeface="Didot" charset="0"/>
              </a:rPr>
              <a:t> Mult-display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latin typeface="Helvetica Neue" charset="0"/>
                <a:cs typeface="Helvetica Neue" charset="0"/>
              </a:rPr>
              <a:t>Zhan Shi, </a:t>
            </a:r>
            <a:r>
              <a:rPr lang="en-US" altLang="zh-CN" dirty="0" err="1">
                <a:latin typeface="Helvetica Neue" charset="0"/>
                <a:cs typeface="Helvetica Neue" charset="0"/>
              </a:rPr>
              <a:t>Huantao</a:t>
            </a:r>
            <a:r>
              <a:rPr lang="en-US" altLang="zh-CN" dirty="0">
                <a:latin typeface="Helvetica Neue" charset="0"/>
                <a:cs typeface="Helvetica Neue" charset="0"/>
              </a:rPr>
              <a:t> Li (Team </a:t>
            </a:r>
            <a:r>
              <a:rPr lang="en-US" dirty="0">
                <a:latin typeface="Helvetica Neue" charset="0"/>
                <a:cs typeface="Helvetica Neue" charset="0"/>
              </a:rPr>
              <a:t>Athena‐yellow)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altLang="zh-CN" b="1" dirty="0">
                <a:latin typeface="Helvetica Neue" charset="0"/>
                <a:cs typeface="Helvetica Neue" charset="0"/>
              </a:rPr>
              <a:t>System Overview</a:t>
            </a:r>
          </a:p>
          <a:p>
            <a:endParaRPr lang="en-US" altLang="zh-CN" b="1" dirty="0">
              <a:latin typeface="Helvetica Neue" charset="0"/>
              <a:cs typeface="Helvetica Neue" charset="0"/>
            </a:endParaRPr>
          </a:p>
          <a:p>
            <a:endParaRPr lang="en-US" altLang="zh-CN" b="1" dirty="0">
              <a:latin typeface="Helvetica Neue" charset="0"/>
              <a:cs typeface="Helvetica Neue" charset="0"/>
            </a:endParaRPr>
          </a:p>
          <a:p>
            <a:endParaRPr lang="en-US" altLang="zh-CN" b="1" dirty="0">
              <a:latin typeface="Helvetica Neue" charset="0"/>
              <a:cs typeface="Helvetica Neue" charset="0"/>
            </a:endParaRPr>
          </a:p>
          <a:p>
            <a:endParaRPr lang="en-US" altLang="zh-CN" b="1" dirty="0">
              <a:latin typeface="Helvetica Neue" charset="0"/>
              <a:cs typeface="Helvetica Neue" charset="0"/>
            </a:endParaRPr>
          </a:p>
          <a:p>
            <a:endParaRPr lang="en-US" altLang="zh-CN" b="1" dirty="0">
              <a:latin typeface="Helvetica Neue" charset="0"/>
              <a:cs typeface="Helvetica Neue" charset="0"/>
            </a:endParaRPr>
          </a:p>
          <a:p>
            <a:endParaRPr lang="en-US" altLang="zh-CN" b="1" dirty="0">
              <a:latin typeface="Helvetica Neue" charset="0"/>
              <a:cs typeface="Helvetica Neue" charset="0"/>
            </a:endParaRPr>
          </a:p>
          <a:p>
            <a:endParaRPr lang="en-US" altLang="zh-CN" b="1" dirty="0">
              <a:latin typeface="Helvetica Neue" charset="0"/>
              <a:cs typeface="Helvetica Neue" charset="0"/>
            </a:endParaRPr>
          </a:p>
          <a:p>
            <a:endParaRPr lang="en-US" altLang="zh-CN" b="1" dirty="0">
              <a:latin typeface="Helvetica Neue" charset="0"/>
              <a:cs typeface="Helvetica Neue" charset="0"/>
            </a:endParaRPr>
          </a:p>
          <a:p>
            <a:endParaRPr lang="en-US" altLang="zh-CN" b="1" dirty="0">
              <a:latin typeface="Helvetica Neue" charset="0"/>
              <a:cs typeface="Helvetica Neue" charset="0"/>
            </a:endParaRPr>
          </a:p>
          <a:p>
            <a:endParaRPr lang="en-US" altLang="zh-CN" b="1" dirty="0">
              <a:latin typeface="Helvetica Neue" charset="0"/>
              <a:cs typeface="Helvetica Neue" charset="0"/>
            </a:endParaRPr>
          </a:p>
          <a:p>
            <a:endParaRPr lang="en-US" altLang="zh-CN" b="1" dirty="0">
              <a:latin typeface="Helvetica Neue" charset="0"/>
              <a:cs typeface="Helvetica Neue" charset="0"/>
            </a:endParaRPr>
          </a:p>
          <a:p>
            <a:endParaRPr lang="en-US" altLang="zh-CN" b="1" dirty="0">
              <a:latin typeface="Helvetica Neue" charset="0"/>
              <a:cs typeface="Helvetica Neue" charset="0"/>
            </a:endParaRPr>
          </a:p>
          <a:p>
            <a:endParaRPr lang="en-US" altLang="zh-CN" b="1" dirty="0">
              <a:latin typeface="Helvetica Neue" charset="0"/>
              <a:cs typeface="Helvetica Neue" charset="0"/>
            </a:endParaRPr>
          </a:p>
          <a:p>
            <a:endParaRPr lang="en-US" altLang="zh-CN" b="1" dirty="0">
              <a:latin typeface="Helvetica Neue" charset="0"/>
              <a:cs typeface="Helvetica Neue" charset="0"/>
            </a:endParaRPr>
          </a:p>
          <a:p>
            <a:endParaRPr lang="en-US" altLang="zh-CN" b="1" dirty="0">
              <a:latin typeface="Helvetica Neue" charset="0"/>
              <a:cs typeface="Helvetica Neue" charset="0"/>
            </a:endParaRPr>
          </a:p>
          <a:p>
            <a:endParaRPr lang="en-US" altLang="zh-CN" b="1" dirty="0">
              <a:latin typeface="Helvetica Neue" charset="0"/>
              <a:cs typeface="Helvetica Neue" charset="0"/>
            </a:endParaRPr>
          </a:p>
          <a:p>
            <a:endParaRPr lang="en-US" altLang="zh-CN" b="1" dirty="0">
              <a:latin typeface="Helvetica Neue" charset="0"/>
              <a:cs typeface="Helvetica Neue" charset="0"/>
            </a:endParaRPr>
          </a:p>
          <a:p>
            <a:r>
              <a:rPr lang="en-US" altLang="zh-CN" b="1" dirty="0">
                <a:latin typeface="Helvetica Neue" charset="0"/>
                <a:cs typeface="Helvetica Neue" charset="0"/>
              </a:rPr>
              <a:t>Techniques Lecture-related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 Neue" charset="0"/>
              </a:rPr>
              <a:t>Time Synchronization: Network Time Protocol (NTP)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 Neue" charset="0"/>
              </a:rPr>
              <a:t>Sensor: Motion track</a:t>
            </a:r>
          </a:p>
          <a:p>
            <a:endParaRPr lang="en-US" altLang="zh-CN" b="1" dirty="0">
              <a:latin typeface="Helvetica Neue" charset="0"/>
              <a:cs typeface="Helvetica Neue" charset="0"/>
            </a:endParaRPr>
          </a:p>
          <a:p>
            <a:endParaRPr lang="en-US" altLang="zh-CN" b="1" dirty="0">
              <a:latin typeface="Helvetica Neue" charset="0"/>
              <a:cs typeface="Helvetica Neue" charset="0"/>
            </a:endParaRPr>
          </a:p>
          <a:p>
            <a:r>
              <a:rPr lang="en-US" altLang="zh-CN" b="1" dirty="0">
                <a:latin typeface="Helvetica Neue" charset="0"/>
                <a:cs typeface="Helvetica Neue" charset="0"/>
              </a:rPr>
              <a:t> 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5395"/>
            <a:ext cx="3500437" cy="7651118"/>
          </a:xfrm>
          <a:ln/>
        </p:spPr>
        <p:txBody>
          <a:bodyPr/>
          <a:lstStyle/>
          <a:p>
            <a:r>
              <a:rPr lang="en-US" dirty="0">
                <a:latin typeface="Helvetica Neue" charset="0"/>
                <a:cs typeface="Helvetica Neue" charset="0"/>
              </a:rPr>
              <a:t> </a:t>
            </a: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altLang="zh-CN" b="1" dirty="0">
                <a:latin typeface="Helvetica Neue" charset="0"/>
                <a:cs typeface="Helvetica Neue" charset="0"/>
              </a:rPr>
              <a:t>Result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56398F-A21E-2FA3-2ABE-642FE8ED8D19}"/>
              </a:ext>
            </a:extLst>
          </p:cNvPr>
          <p:cNvGrpSpPr/>
          <p:nvPr/>
        </p:nvGrpSpPr>
        <p:grpSpPr>
          <a:xfrm>
            <a:off x="7643161" y="6113713"/>
            <a:ext cx="3471927" cy="2413000"/>
            <a:chOff x="5124387" y="6513513"/>
            <a:chExt cx="3471927" cy="2413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EAC073-B8A5-7170-2C93-1EFC40C0EEF2}"/>
                </a:ext>
              </a:extLst>
            </p:cNvPr>
            <p:cNvSpPr/>
            <p:nvPr/>
          </p:nvSpPr>
          <p:spPr>
            <a:xfrm>
              <a:off x="5124387" y="6513513"/>
              <a:ext cx="3471927" cy="2413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 charset="0"/>
                  <a:ea typeface="Geneva" charset="-128"/>
                  <a:cs typeface="Helvetica Neue" charset="0"/>
                </a:rPr>
                <a:t>Sensor</a:t>
              </a:r>
              <a:endParaRPr lang="en-US" altLang="zh-CN" sz="1400" dirty="0">
                <a:solidFill>
                  <a:schemeClr val="tx1"/>
                </a:solidFill>
                <a:latin typeface="Helvetica Neue" charset="0"/>
              </a:endParaRPr>
            </a:p>
            <a:p>
              <a:pPr marL="0" marR="0" lvl="0" indent="0" algn="l" defTabSz="715963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 charset="0"/>
                  <a:ea typeface="Geneva" charset="-128"/>
                  <a:cs typeface="Helvetica Neue" charset="0"/>
                </a:rPr>
                <a:t>Attitude sensor with gravity accelerometer X, Y and Z axis.</a:t>
              </a:r>
            </a:p>
            <a:p>
              <a:pPr marL="0" marR="0" lvl="0" indent="0" algn="l" defTabSz="715963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lang="en-US" altLang="zh-CN" sz="1400" dirty="0">
                  <a:solidFill>
                    <a:prstClr val="black"/>
                  </a:solidFill>
                  <a:latin typeface="Helvetica Neue" charset="0"/>
                  <a:ea typeface="Geneva" charset="-128"/>
                  <a:cs typeface="Helvetica Neue" charset="0"/>
                </a:rPr>
                <a:t>Any axis changes will turn on/off screen.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charset="0"/>
                <a:ea typeface="Geneva" charset="-128"/>
                <a:cs typeface="Helvetica Neue" charset="0"/>
              </a:endParaRPr>
            </a:p>
            <a:p>
              <a:endParaRPr lang="en-US" altLang="zh-CN" sz="1400" dirty="0">
                <a:solidFill>
                  <a:schemeClr val="tx1"/>
                </a:solidFill>
                <a:latin typeface="Helvetica Neue" charset="0"/>
              </a:endParaRPr>
            </a:p>
            <a:p>
              <a:endParaRPr lang="en-US" altLang="zh-CN" sz="1400" dirty="0">
                <a:solidFill>
                  <a:schemeClr val="tx1"/>
                </a:solidFill>
                <a:latin typeface="Helvetica Neue" charset="0"/>
              </a:endParaRPr>
            </a:p>
            <a:p>
              <a:endParaRPr lang="en-US" altLang="zh-CN" sz="1400" dirty="0">
                <a:solidFill>
                  <a:schemeClr val="tx1"/>
                </a:solidFill>
                <a:latin typeface="Helvetica Neue" charset="0"/>
              </a:endParaRPr>
            </a:p>
            <a:p>
              <a:endParaRPr lang="en-US" altLang="zh-CN" sz="1400" dirty="0">
                <a:solidFill>
                  <a:schemeClr val="tx1"/>
                </a:solidFill>
                <a:latin typeface="Helvetica Neue" charset="0"/>
              </a:endParaRPr>
            </a:p>
            <a:p>
              <a:endParaRPr lang="en-US" altLang="zh-CN" sz="1400" dirty="0">
                <a:solidFill>
                  <a:schemeClr val="tx1"/>
                </a:solidFill>
                <a:latin typeface="Helvetica Neue" charset="0"/>
              </a:endParaRPr>
            </a:p>
            <a:p>
              <a:endParaRPr lang="en-US" altLang="zh-CN" sz="1400" dirty="0">
                <a:solidFill>
                  <a:schemeClr val="tx1"/>
                </a:solidFill>
                <a:latin typeface="Helvetica Neue" charset="0"/>
              </a:endParaRPr>
            </a:p>
            <a:p>
              <a:endParaRPr lang="en-US" altLang="zh-CN" sz="1400" dirty="0">
                <a:solidFill>
                  <a:schemeClr val="tx1"/>
                </a:solidFill>
                <a:latin typeface="Helvetica Neue" charset="0"/>
              </a:endParaRPr>
            </a:p>
            <a:p>
              <a:endParaRPr lang="en-US" altLang="zh-CN" sz="1400" dirty="0">
                <a:solidFill>
                  <a:schemeClr val="tx1"/>
                </a:solidFill>
                <a:latin typeface="Helvetica Neue" charset="0"/>
              </a:endParaRPr>
            </a:p>
            <a:p>
              <a:endParaRPr lang="en-US" altLang="zh-CN" sz="1400" dirty="0">
                <a:solidFill>
                  <a:schemeClr val="tx1"/>
                </a:solidFill>
                <a:latin typeface="Helvetica Neue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326C91C-A0D2-5647-B71C-AE54C772F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4214" y="7376291"/>
              <a:ext cx="1080000" cy="1080000"/>
            </a:xfrm>
            <a:prstGeom prst="rect">
              <a:avLst/>
            </a:prstGeom>
          </p:spPr>
        </p:pic>
      </p:grpSp>
      <p:pic>
        <p:nvPicPr>
          <p:cNvPr id="4" name="Picture 3" descr="A black square device with a yellow connector&#10;&#10;Description automatically generated">
            <a:extLst>
              <a:ext uri="{FF2B5EF4-FFF2-40B4-BE49-F238E27FC236}">
                <a16:creationId xmlns:a16="http://schemas.microsoft.com/office/drawing/2014/main" id="{1045C3BD-BFEE-D9BD-DC0F-B034E0495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157" y="1633582"/>
            <a:ext cx="1126870" cy="1126870"/>
          </a:xfrm>
          <a:prstGeom prst="rect">
            <a:avLst/>
          </a:prstGeom>
        </p:spPr>
      </p:pic>
      <p:pic>
        <p:nvPicPr>
          <p:cNvPr id="7" name="Picture 6" descr="A diagram of a computer chip&#10;&#10;Description automatically generated">
            <a:extLst>
              <a:ext uri="{FF2B5EF4-FFF2-40B4-BE49-F238E27FC236}">
                <a16:creationId xmlns:a16="http://schemas.microsoft.com/office/drawing/2014/main" id="{AD2488E7-8F67-1292-98D2-87546E8A7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2988" y="6976491"/>
            <a:ext cx="2778724" cy="212911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6FBC590-434C-C5A3-98A1-FB34AD70B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240" y="1633582"/>
            <a:ext cx="5912472" cy="412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group of screens on a wall&#10;&#10;Description automatically generated">
            <a:extLst>
              <a:ext uri="{FF2B5EF4-FFF2-40B4-BE49-F238E27FC236}">
                <a16:creationId xmlns:a16="http://schemas.microsoft.com/office/drawing/2014/main" id="{C120D5DC-2EBB-BBF9-C8E5-711800D149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42663" y="1812925"/>
            <a:ext cx="3161424" cy="42168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191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Didot</vt:lpstr>
      <vt:lpstr>Helvetica Neue</vt:lpstr>
      <vt:lpstr>Arial</vt:lpstr>
      <vt:lpstr>Bodoni MT</vt:lpstr>
      <vt:lpstr>Calibri</vt:lpstr>
      <vt:lpstr>poster</vt:lpstr>
      <vt:lpstr>Cu.1 Synchronised Mult-display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z s</cp:lastModifiedBy>
  <cp:revision>2</cp:revision>
  <cp:lastPrinted>2011-10-04T02:16:03Z</cp:lastPrinted>
  <dcterms:created xsi:type="dcterms:W3CDTF">2011-10-04T02:18:07Z</dcterms:created>
  <dcterms:modified xsi:type="dcterms:W3CDTF">2024-05-15T07:40:59Z</dcterms:modified>
</cp:coreProperties>
</file>