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88"/>
    <p:restoredTop sz="85306"/>
  </p:normalViewPr>
  <p:slideViewPr>
    <p:cSldViewPr snapToGrid="0" snapToObjects="1">
      <p:cViewPr>
        <p:scale>
          <a:sx n="290" d="100"/>
          <a:sy n="290" d="100"/>
        </p:scale>
        <p:origin x="-8336" y="-7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9B-C79A-184D-93E5-2555F2F344A6}" type="doc">
      <dgm:prSet loTypeId="urn:microsoft.com/office/officeart/2005/8/layout/hierarchy2" loCatId="" qsTypeId="urn:microsoft.com/office/officeart/2005/8/quickstyle/simple5" qsCatId="simple" csTypeId="urn:microsoft.com/office/officeart/2005/8/colors/accent0_3" csCatId="mainScheme" phldr="1"/>
      <dgm:spPr/>
      <dgm:t>
        <a:bodyPr/>
        <a:lstStyle/>
        <a:p>
          <a:endParaRPr lang="en-US"/>
        </a:p>
      </dgm:t>
    </dgm:pt>
    <dgm:pt modelId="{10F4BF1A-E0E8-5247-98A6-E82AA7A267C9}">
      <dgm:prSet phldrT="[Text]"/>
      <dgm:spPr/>
      <dgm:t>
        <a:bodyPr/>
        <a:lstStyle/>
        <a:p>
          <a:r>
            <a:rPr lang="en-US" dirty="0"/>
            <a:t>Node 0: Pick up matchbox?</a:t>
          </a:r>
        </a:p>
      </dgm:t>
    </dgm:pt>
    <dgm:pt modelId="{CB059A76-1DAB-834F-8DF9-EEDE1D68160E}" type="parTrans" cxnId="{4F632C4B-4552-ED40-AC48-903A598B5246}">
      <dgm:prSet/>
      <dgm:spPr/>
      <dgm:t>
        <a:bodyPr/>
        <a:lstStyle/>
        <a:p>
          <a:endParaRPr lang="en-US"/>
        </a:p>
      </dgm:t>
    </dgm:pt>
    <dgm:pt modelId="{218DDB5D-1D61-C348-9570-4E37660531CE}" type="sibTrans" cxnId="{4F632C4B-4552-ED40-AC48-903A598B5246}">
      <dgm:prSet/>
      <dgm:spPr/>
      <dgm:t>
        <a:bodyPr/>
        <a:lstStyle/>
        <a:p>
          <a:endParaRPr lang="en-US"/>
        </a:p>
      </dgm:t>
    </dgm:pt>
    <dgm:pt modelId="{51F97ACA-887C-BA45-AC49-3418727EBE6B}">
      <dgm:prSet phldrT="[Text]"/>
      <dgm:spPr/>
      <dgm:t>
        <a:bodyPr/>
        <a:lstStyle/>
        <a:p>
          <a:r>
            <a:rPr lang="en-US" dirty="0"/>
            <a:t>YES. </a:t>
          </a:r>
        </a:p>
        <a:p>
          <a:r>
            <a:rPr lang="en-US" dirty="0"/>
            <a:t>Node 1: Left or Right? </a:t>
          </a:r>
        </a:p>
      </dgm:t>
    </dgm:pt>
    <dgm:pt modelId="{A765A028-38A0-1747-9403-399C5667C12D}" type="parTrans" cxnId="{2F6E60F1-1762-5746-A9DA-ADAAB4FD91A5}">
      <dgm:prSet/>
      <dgm:spPr/>
      <dgm:t>
        <a:bodyPr/>
        <a:lstStyle/>
        <a:p>
          <a:endParaRPr lang="en-US"/>
        </a:p>
      </dgm:t>
    </dgm:pt>
    <dgm:pt modelId="{59900B6E-A397-1949-B38B-8D6D4C07063A}" type="sibTrans" cxnId="{2F6E60F1-1762-5746-A9DA-ADAAB4FD91A5}">
      <dgm:prSet/>
      <dgm:spPr/>
      <dgm:t>
        <a:bodyPr/>
        <a:lstStyle/>
        <a:p>
          <a:endParaRPr lang="en-US"/>
        </a:p>
      </dgm:t>
    </dgm:pt>
    <dgm:pt modelId="{9FF37F7A-1838-EB46-B9B6-3A9CF88DE34F}">
      <dgm:prSet phldrT="[Text]"/>
      <dgm:spPr>
        <a:ln>
          <a:solidFill>
            <a:schemeClr val="accent4"/>
          </a:solidFill>
        </a:ln>
      </dgm:spPr>
      <dgm:t>
        <a:bodyPr/>
        <a:lstStyle/>
        <a:p>
          <a:r>
            <a:rPr lang="en-US" dirty="0"/>
            <a:t>LEFT. </a:t>
          </a:r>
        </a:p>
        <a:p>
          <a:r>
            <a:rPr lang="en-US" dirty="0"/>
            <a:t>Node 2: Look under bed.</a:t>
          </a:r>
        </a:p>
        <a:p>
          <a:r>
            <a:rPr lang="en-US" dirty="0"/>
            <a:t>Run </a:t>
          </a:r>
          <a:r>
            <a:rPr lang="en-US" dirty="0" err="1"/>
            <a:t>momogen</a:t>
          </a:r>
          <a:endParaRPr lang="en-US" dirty="0"/>
        </a:p>
      </dgm:t>
    </dgm:pt>
    <dgm:pt modelId="{92C32607-449A-C244-9487-603D02D93CA0}" type="parTrans" cxnId="{94B0CF9C-9A40-904C-8F55-6D7256A7DF04}">
      <dgm:prSet/>
      <dgm:spPr/>
      <dgm:t>
        <a:bodyPr/>
        <a:lstStyle/>
        <a:p>
          <a:endParaRPr lang="en-US"/>
        </a:p>
      </dgm:t>
    </dgm:pt>
    <dgm:pt modelId="{E3C57D78-0601-6B4B-A835-B7C9FFE6A549}" type="sibTrans" cxnId="{94B0CF9C-9A40-904C-8F55-6D7256A7DF04}">
      <dgm:prSet/>
      <dgm:spPr/>
      <dgm:t>
        <a:bodyPr/>
        <a:lstStyle/>
        <a:p>
          <a:endParaRPr lang="en-US"/>
        </a:p>
      </dgm:t>
    </dgm:pt>
    <dgm:pt modelId="{61EE0437-A230-AA47-BD9B-9EC70641E370}">
      <dgm:prSet phldrT="[Text]"/>
      <dgm:spPr/>
      <dgm:t>
        <a:bodyPr/>
        <a:lstStyle/>
        <a:p>
          <a:r>
            <a:rPr lang="en-US" dirty="0"/>
            <a:t>Node 3. Right. Radio in back pocket sounded, hear something about bathroom. You entered a bathroom with a rotting bathtub. There seems to be a rat on the floor in a pool of black </a:t>
          </a:r>
          <a:r>
            <a:rPr lang="en-US" dirty="0" err="1"/>
            <a:t>googey</a:t>
          </a:r>
          <a:r>
            <a:rPr lang="en-US" dirty="0"/>
            <a:t> fluid. Do you inspect the rat or no? </a:t>
          </a:r>
        </a:p>
      </dgm:t>
    </dgm:pt>
    <dgm:pt modelId="{3E973414-B004-A34E-918A-C6D1765490F5}" type="parTrans" cxnId="{689C21DF-E4D2-E94F-A515-8125303C8F5E}">
      <dgm:prSet/>
      <dgm:spPr/>
      <dgm:t>
        <a:bodyPr/>
        <a:lstStyle/>
        <a:p>
          <a:endParaRPr lang="en-US"/>
        </a:p>
      </dgm:t>
    </dgm:pt>
    <dgm:pt modelId="{E174143F-4E60-2648-9790-9566094F1CD8}" type="sibTrans" cxnId="{689C21DF-E4D2-E94F-A515-8125303C8F5E}">
      <dgm:prSet/>
      <dgm:spPr/>
      <dgm:t>
        <a:bodyPr/>
        <a:lstStyle/>
        <a:p>
          <a:endParaRPr lang="en-US"/>
        </a:p>
      </dgm:t>
    </dgm:pt>
    <dgm:pt modelId="{7FCE5DCC-58C9-D741-9FAE-6CD0D5FD2F94}">
      <dgm:prSet phldrT="[Text]"/>
      <dgm:spPr/>
      <dgm:t>
        <a:bodyPr/>
        <a:lstStyle/>
        <a:p>
          <a:r>
            <a:rPr lang="en-US" dirty="0"/>
            <a:t>Node 17</a:t>
          </a:r>
        </a:p>
        <a:p>
          <a:r>
            <a:rPr lang="en-US" dirty="0"/>
            <a:t>No. You struggle to stand up, and walk towards a source of dimly lit room.. Do you knock on the door or sneak in?</a:t>
          </a:r>
        </a:p>
      </dgm:t>
    </dgm:pt>
    <dgm:pt modelId="{35D887D7-33BF-1949-B929-3C1A5F9EBA0E}" type="parTrans" cxnId="{7A546403-EE51-954A-AE64-C6C0EB570168}">
      <dgm:prSet/>
      <dgm:spPr/>
      <dgm:t>
        <a:bodyPr/>
        <a:lstStyle/>
        <a:p>
          <a:endParaRPr lang="en-US"/>
        </a:p>
      </dgm:t>
    </dgm:pt>
    <dgm:pt modelId="{E8B25BF8-4C9D-814D-9F9E-B072997BDA72}" type="sibTrans" cxnId="{7A546403-EE51-954A-AE64-C6C0EB570168}">
      <dgm:prSet/>
      <dgm:spPr/>
      <dgm:t>
        <a:bodyPr/>
        <a:lstStyle/>
        <a:p>
          <a:endParaRPr lang="en-US"/>
        </a:p>
      </dgm:t>
    </dgm:pt>
    <dgm:pt modelId="{E0B2355D-B76E-5347-8DE3-514FFB509C79}">
      <dgm:prSet phldrT="[Text]"/>
      <dgm:spPr/>
      <dgm:t>
        <a:bodyPr/>
        <a:lstStyle/>
        <a:p>
          <a:r>
            <a:rPr lang="en-US" dirty="0"/>
            <a:t>Node 18. Knock on door. You heard low rumbling noise from the inside. You push open the door slowly. You realize you’re in a kids toy room. You found a robodog in the corner.. </a:t>
          </a:r>
        </a:p>
      </dgm:t>
    </dgm:pt>
    <dgm:pt modelId="{069ACE56-904A-2546-AF9F-F8DFD1A5DA59}" type="parTrans" cxnId="{4D0C515F-62FF-F541-809D-2FD82553FEEF}">
      <dgm:prSet/>
      <dgm:spPr/>
      <dgm:t>
        <a:bodyPr/>
        <a:lstStyle/>
        <a:p>
          <a:endParaRPr lang="en-US"/>
        </a:p>
      </dgm:t>
    </dgm:pt>
    <dgm:pt modelId="{0584D649-3E54-FC4F-9473-4E68053CCE0D}" type="sibTrans" cxnId="{4D0C515F-62FF-F541-809D-2FD82553FEEF}">
      <dgm:prSet/>
      <dgm:spPr/>
      <dgm:t>
        <a:bodyPr/>
        <a:lstStyle/>
        <a:p>
          <a:endParaRPr lang="en-US"/>
        </a:p>
      </dgm:t>
    </dgm:pt>
    <dgm:pt modelId="{E9BDD8FF-3087-B34B-A2D2-0F54F0737280}">
      <dgm:prSet/>
      <dgm:spPr/>
      <dgm:t>
        <a:bodyPr/>
        <a:lstStyle/>
        <a:p>
          <a:r>
            <a:rPr lang="en-US" dirty="0"/>
            <a:t>Sneak</a:t>
          </a:r>
        </a:p>
      </dgm:t>
    </dgm:pt>
    <dgm:pt modelId="{4A13B86B-A1BF-F54F-9C92-2FA2F42AAD36}" type="parTrans" cxnId="{94CF84B3-D340-3C40-B444-25E5FB5650E1}">
      <dgm:prSet/>
      <dgm:spPr/>
      <dgm:t>
        <a:bodyPr/>
        <a:lstStyle/>
        <a:p>
          <a:endParaRPr lang="en-US"/>
        </a:p>
      </dgm:t>
    </dgm:pt>
    <dgm:pt modelId="{3751C444-D5E4-BF43-9FFE-E8BDCA74A32B}" type="sibTrans" cxnId="{94CF84B3-D340-3C40-B444-25E5FB5650E1}">
      <dgm:prSet/>
      <dgm:spPr/>
      <dgm:t>
        <a:bodyPr/>
        <a:lstStyle/>
        <a:p>
          <a:endParaRPr lang="en-US"/>
        </a:p>
      </dgm:t>
    </dgm:pt>
    <dgm:pt modelId="{12EF4AD2-B0C0-334C-9700-49F85A200C9B}">
      <dgm:prSet/>
      <dgm:spPr>
        <a:ln>
          <a:solidFill>
            <a:srgbClr val="FF0000"/>
          </a:solidFill>
        </a:ln>
      </dgm:spPr>
      <dgm:t>
        <a:bodyPr/>
        <a:lstStyle/>
        <a:p>
          <a:r>
            <a:rPr lang="en-US" dirty="0"/>
            <a:t>MomoDNode1</a:t>
          </a:r>
        </a:p>
        <a:p>
          <a:r>
            <a:rPr lang="en-US" dirty="0"/>
            <a:t>Momo appears as jump scare. Dies</a:t>
          </a:r>
        </a:p>
      </dgm:t>
    </dgm:pt>
    <dgm:pt modelId="{CB106D45-EF6B-A24A-B9D6-C5EBA4B563E2}" type="parTrans" cxnId="{278859C2-4570-D94B-AAC1-5BE249D7A3F9}">
      <dgm:prSet/>
      <dgm:spPr/>
      <dgm:t>
        <a:bodyPr/>
        <a:lstStyle/>
        <a:p>
          <a:endParaRPr lang="en-US"/>
        </a:p>
      </dgm:t>
    </dgm:pt>
    <dgm:pt modelId="{167E7169-209F-6B4B-B6BD-FD663A621DA3}" type="sibTrans" cxnId="{278859C2-4570-D94B-AAC1-5BE249D7A3F9}">
      <dgm:prSet/>
      <dgm:spPr/>
      <dgm:t>
        <a:bodyPr/>
        <a:lstStyle/>
        <a:p>
          <a:endParaRPr lang="en-US"/>
        </a:p>
      </dgm:t>
    </dgm:pt>
    <dgm:pt modelId="{0CC64CDE-03F3-5145-9992-9CBD8640F750}">
      <dgm:prSet/>
      <dgm:spPr/>
      <dgm:t>
        <a:bodyPr/>
        <a:lstStyle/>
        <a:p>
          <a:r>
            <a:rPr lang="en-US" dirty="0"/>
            <a:t>Node 7. You keep the radio.  You exited the room as you felt it was getting colder and colder. Do you want to lit up your match to warm yourself with the fire?  </a:t>
          </a:r>
        </a:p>
      </dgm:t>
    </dgm:pt>
    <dgm:pt modelId="{E38F7A21-DD2B-5241-87A5-82A96C564D58}" type="parTrans" cxnId="{5BDE883C-B584-C04C-9161-B2434208903B}">
      <dgm:prSet/>
      <dgm:spPr/>
      <dgm:t>
        <a:bodyPr/>
        <a:lstStyle/>
        <a:p>
          <a:endParaRPr lang="en-US"/>
        </a:p>
      </dgm:t>
    </dgm:pt>
    <dgm:pt modelId="{FD5BB433-046C-8F4D-84C3-F9873146841B}" type="sibTrans" cxnId="{5BDE883C-B584-C04C-9161-B2434208903B}">
      <dgm:prSet/>
      <dgm:spPr/>
      <dgm:t>
        <a:bodyPr/>
        <a:lstStyle/>
        <a:p>
          <a:endParaRPr lang="en-US"/>
        </a:p>
      </dgm:t>
    </dgm:pt>
    <dgm:pt modelId="{8CB9C1D1-1504-2247-A079-C10F1E47D2F9}">
      <dgm:prSet/>
      <dgm:spPr/>
      <dgm:t>
        <a:bodyPr/>
        <a:lstStyle/>
        <a:p>
          <a:r>
            <a:rPr lang="en-US" dirty="0"/>
            <a:t>Node 18. </a:t>
          </a:r>
        </a:p>
        <a:p>
          <a:r>
            <a:rPr lang="en-US" dirty="0"/>
            <a:t>You sneaked in and the door let out a small creak . You slowly close the door behind you. You hear a quick </a:t>
          </a:r>
          <a:r>
            <a:rPr lang="en-US" dirty="0" err="1"/>
            <a:t>rufflings</a:t>
          </a:r>
          <a:r>
            <a:rPr lang="en-US" dirty="0"/>
            <a:t> of feather closing in on you, you ransack your backpack to find a light source. Do you have a matchbox? Only show no. </a:t>
          </a:r>
        </a:p>
      </dgm:t>
    </dgm:pt>
    <dgm:pt modelId="{E709B3A6-6ADF-C64F-8A7C-41FF2B111220}" type="parTrans" cxnId="{8A2930C0-0887-774A-8573-570A102131CA}">
      <dgm:prSet/>
      <dgm:spPr/>
      <dgm:t>
        <a:bodyPr/>
        <a:lstStyle/>
        <a:p>
          <a:endParaRPr lang="en-US"/>
        </a:p>
      </dgm:t>
    </dgm:pt>
    <dgm:pt modelId="{4C75D2B5-1C54-B947-BAFF-BFC8A70C55B2}" type="sibTrans" cxnId="{8A2930C0-0887-774A-8573-570A102131CA}">
      <dgm:prSet/>
      <dgm:spPr/>
      <dgm:t>
        <a:bodyPr/>
        <a:lstStyle/>
        <a:p>
          <a:endParaRPr lang="en-US"/>
        </a:p>
      </dgm:t>
    </dgm:pt>
    <dgm:pt modelId="{E4C021FE-8A7E-294E-B917-3CCED5372D53}">
      <dgm:prSet/>
      <dgm:spPr/>
      <dgm:t>
        <a:bodyPr/>
        <a:lstStyle/>
        <a:p>
          <a:r>
            <a:rPr lang="en-US" dirty="0"/>
            <a:t>No. </a:t>
          </a:r>
        </a:p>
        <a:p>
          <a:r>
            <a:rPr lang="en-US" dirty="0"/>
            <a:t>Node 9. You wandered around the cave but can’t seem to find any exits. Do you want to use your radio to call for help? </a:t>
          </a:r>
        </a:p>
      </dgm:t>
    </dgm:pt>
    <dgm:pt modelId="{DEC33D82-86DE-144B-A01C-CB3C301AB057}" type="parTrans" cxnId="{68CC43CE-009C-5D4F-A0D1-F0707C665BE4}">
      <dgm:prSet/>
      <dgm:spPr/>
      <dgm:t>
        <a:bodyPr/>
        <a:lstStyle/>
        <a:p>
          <a:endParaRPr lang="en-US"/>
        </a:p>
      </dgm:t>
    </dgm:pt>
    <dgm:pt modelId="{B0A50815-5F38-E140-9BCD-BD2F67BCA490}" type="sibTrans" cxnId="{68CC43CE-009C-5D4F-A0D1-F0707C665BE4}">
      <dgm:prSet/>
      <dgm:spPr/>
      <dgm:t>
        <a:bodyPr/>
        <a:lstStyle/>
        <a:p>
          <a:endParaRPr lang="en-US"/>
        </a:p>
      </dgm:t>
    </dgm:pt>
    <dgm:pt modelId="{F2515F6F-2FC4-6043-BE11-A587AFEA6F81}">
      <dgm:prSet/>
      <dgm:spPr>
        <a:ln>
          <a:solidFill>
            <a:schemeClr val="accent4"/>
          </a:solidFill>
        </a:ln>
      </dgm:spPr>
      <dgm:t>
        <a:bodyPr/>
        <a:lstStyle/>
        <a:p>
          <a:r>
            <a:rPr lang="en-US" dirty="0"/>
            <a:t>Yes. </a:t>
          </a:r>
        </a:p>
        <a:p>
          <a:r>
            <a:rPr lang="en-US" dirty="0"/>
            <a:t>Node 8</a:t>
          </a:r>
        </a:p>
        <a:p>
          <a:r>
            <a:rPr lang="en-US" dirty="0"/>
            <a:t>You lit the matches to warm yourself and at the corner of your eyes see a black figure darted into a small corner 10 feet away from you. Do you want o follow the figure? </a:t>
          </a:r>
        </a:p>
      </dgm:t>
    </dgm:pt>
    <dgm:pt modelId="{2A1D79E9-5180-CD44-A6E4-DF75859017DD}" type="parTrans" cxnId="{D399BC52-ECD4-0E4D-AE89-742670CB2D12}">
      <dgm:prSet/>
      <dgm:spPr/>
      <dgm:t>
        <a:bodyPr/>
        <a:lstStyle/>
        <a:p>
          <a:endParaRPr lang="en-US"/>
        </a:p>
      </dgm:t>
    </dgm:pt>
    <dgm:pt modelId="{F4E6542C-FE6D-0541-A62C-BBB450EDAC45}" type="sibTrans" cxnId="{D399BC52-ECD4-0E4D-AE89-742670CB2D12}">
      <dgm:prSet/>
      <dgm:spPr/>
      <dgm:t>
        <a:bodyPr/>
        <a:lstStyle/>
        <a:p>
          <a:endParaRPr lang="en-US"/>
        </a:p>
      </dgm:t>
    </dgm:pt>
    <dgm:pt modelId="{3ECA71C2-7B10-C24A-8256-9BBBEBA76CC4}">
      <dgm:prSet/>
      <dgm:spPr/>
      <dgm:t>
        <a:bodyPr/>
        <a:lstStyle/>
        <a:p>
          <a:r>
            <a:rPr lang="en-US" dirty="0"/>
            <a:t>Node 15. You inspected the rat and there seems to be something inside its mouth. You took out a piece of key. Do you want to keep the key?</a:t>
          </a:r>
        </a:p>
      </dgm:t>
    </dgm:pt>
    <dgm:pt modelId="{B9D6EB9F-5A0E-B94C-B310-2355C0FB920D}" type="parTrans" cxnId="{24C1B8EC-8EE4-B345-8886-DA95C0433F16}">
      <dgm:prSet/>
      <dgm:spPr/>
      <dgm:t>
        <a:bodyPr/>
        <a:lstStyle/>
        <a:p>
          <a:endParaRPr lang="en-US"/>
        </a:p>
      </dgm:t>
    </dgm:pt>
    <dgm:pt modelId="{63EE5E06-6351-1644-AACC-EDFE18EB6C24}" type="sibTrans" cxnId="{24C1B8EC-8EE4-B345-8886-DA95C0433F16}">
      <dgm:prSet/>
      <dgm:spPr/>
      <dgm:t>
        <a:bodyPr/>
        <a:lstStyle/>
        <a:p>
          <a:endParaRPr lang="en-US"/>
        </a:p>
      </dgm:t>
    </dgm:pt>
    <dgm:pt modelId="{2E1432B9-2340-7B4F-A4FB-3C8F85A920DA}">
      <dgm:prSet/>
      <dgm:spPr>
        <a:ln>
          <a:solidFill>
            <a:schemeClr val="accent4"/>
          </a:solidFill>
        </a:ln>
      </dgm:spPr>
      <dgm:t>
        <a:bodyPr/>
        <a:lstStyle/>
        <a:p>
          <a:r>
            <a:rPr lang="en-US" dirty="0"/>
            <a:t>Yes. Run </a:t>
          </a:r>
          <a:r>
            <a:rPr lang="en-US" dirty="0" err="1"/>
            <a:t>momo</a:t>
          </a:r>
          <a:r>
            <a:rPr lang="en-US" dirty="0"/>
            <a:t> generator.  </a:t>
          </a:r>
        </a:p>
      </dgm:t>
    </dgm:pt>
    <dgm:pt modelId="{55836E6C-FEC0-0A4F-9D46-6320613A632B}" type="parTrans" cxnId="{0FA568F3-9A60-814B-A8AC-891D9F88FE4C}">
      <dgm:prSet/>
      <dgm:spPr/>
      <dgm:t>
        <a:bodyPr/>
        <a:lstStyle/>
        <a:p>
          <a:endParaRPr lang="en-US"/>
        </a:p>
      </dgm:t>
    </dgm:pt>
    <dgm:pt modelId="{9176BAED-EF42-A449-8EBA-289113551C94}" type="sibTrans" cxnId="{0FA568F3-9A60-814B-A8AC-891D9F88FE4C}">
      <dgm:prSet/>
      <dgm:spPr/>
      <dgm:t>
        <a:bodyPr/>
        <a:lstStyle/>
        <a:p>
          <a:endParaRPr lang="en-US"/>
        </a:p>
      </dgm:t>
    </dgm:pt>
    <dgm:pt modelId="{018C868C-7E88-1341-95C7-A4A040A901F0}">
      <dgm:prSet/>
      <dgm:spPr/>
      <dgm:t>
        <a:bodyPr/>
        <a:lstStyle/>
        <a:p>
          <a:r>
            <a:rPr lang="en-US" dirty="0"/>
            <a:t>Node 5.</a:t>
          </a:r>
        </a:p>
        <a:p>
          <a:r>
            <a:rPr lang="en-US" dirty="0"/>
            <a:t>You leave it. The fluorescent light tube goes out and you are in darkness. Do you want to use your matchbox to lit the room or make a run out of the toilet. </a:t>
          </a:r>
        </a:p>
      </dgm:t>
    </dgm:pt>
    <dgm:pt modelId="{60A94D8F-EC8A-CA43-AC88-34395F8CC022}" type="parTrans" cxnId="{76E0C1CD-FEEF-6845-92F4-B444F961DB8C}">
      <dgm:prSet/>
      <dgm:spPr/>
      <dgm:t>
        <a:bodyPr/>
        <a:lstStyle/>
        <a:p>
          <a:endParaRPr lang="en-US"/>
        </a:p>
      </dgm:t>
    </dgm:pt>
    <dgm:pt modelId="{9E749FD4-ADEA-6B49-AF18-AB0560816FB4}" type="sibTrans" cxnId="{76E0C1CD-FEEF-6845-92F4-B444F961DB8C}">
      <dgm:prSet/>
      <dgm:spPr/>
      <dgm:t>
        <a:bodyPr/>
        <a:lstStyle/>
        <a:p>
          <a:endParaRPr lang="en-US"/>
        </a:p>
      </dgm:t>
    </dgm:pt>
    <dgm:pt modelId="{503724C0-4DC0-614D-A895-CD9721E0505E}">
      <dgm:prSet/>
      <dgm:spPr>
        <a:ln>
          <a:solidFill>
            <a:srgbClr val="7030A0"/>
          </a:solidFill>
        </a:ln>
      </dgm:spPr>
      <dgm:t>
        <a:bodyPr/>
        <a:lstStyle/>
        <a:p>
          <a:r>
            <a:rPr lang="en-US" dirty="0"/>
            <a:t>You kept the robodog</a:t>
          </a:r>
        </a:p>
      </dgm:t>
    </dgm:pt>
    <dgm:pt modelId="{A0A81C7A-A077-E44D-9674-817A7E10C553}" type="parTrans" cxnId="{2D055A92-3958-B149-B74B-572BCF05D918}">
      <dgm:prSet/>
      <dgm:spPr/>
      <dgm:t>
        <a:bodyPr/>
        <a:lstStyle/>
        <a:p>
          <a:endParaRPr lang="en-US"/>
        </a:p>
      </dgm:t>
    </dgm:pt>
    <dgm:pt modelId="{3B7382C6-30DE-E644-9226-CCBC184A786D}" type="sibTrans" cxnId="{2D055A92-3958-B149-B74B-572BCF05D918}">
      <dgm:prSet/>
      <dgm:spPr/>
      <dgm:t>
        <a:bodyPr/>
        <a:lstStyle/>
        <a:p>
          <a:endParaRPr lang="en-US"/>
        </a:p>
      </dgm:t>
    </dgm:pt>
    <dgm:pt modelId="{B0AB63BB-9919-1E4C-AFFD-8279A2D23113}">
      <dgm:prSet/>
      <dgm:spPr/>
      <dgm:t>
        <a:bodyPr/>
        <a:lstStyle/>
        <a:p>
          <a:r>
            <a:rPr lang="en-US" dirty="0"/>
            <a:t>Node 19. </a:t>
          </a:r>
        </a:p>
        <a:p>
          <a:r>
            <a:rPr lang="en-US" dirty="0"/>
            <a:t>You exited the room and smell something sweet, do you want to follow the scent with your robot dog or do you trust your olfactory?</a:t>
          </a:r>
        </a:p>
      </dgm:t>
    </dgm:pt>
    <dgm:pt modelId="{02BB8850-2D09-3B41-BEE2-0D51EE7AAAE4}" type="parTrans" cxnId="{C243454D-4C04-E34F-84DD-A8DB4949B20A}">
      <dgm:prSet/>
      <dgm:spPr/>
      <dgm:t>
        <a:bodyPr/>
        <a:lstStyle/>
        <a:p>
          <a:endParaRPr lang="en-US"/>
        </a:p>
      </dgm:t>
    </dgm:pt>
    <dgm:pt modelId="{3D4C7F26-3697-8A4B-80EF-CBB17BC8338F}" type="sibTrans" cxnId="{C243454D-4C04-E34F-84DD-A8DB4949B20A}">
      <dgm:prSet/>
      <dgm:spPr/>
      <dgm:t>
        <a:bodyPr/>
        <a:lstStyle/>
        <a:p>
          <a:endParaRPr lang="en-US"/>
        </a:p>
      </dgm:t>
    </dgm:pt>
    <dgm:pt modelId="{52BD7005-F2C8-E24C-A657-999465ED806F}">
      <dgm:prSet/>
      <dgm:spPr>
        <a:ln>
          <a:solidFill>
            <a:srgbClr val="FF0000"/>
          </a:solidFill>
        </a:ln>
      </dgm:spPr>
      <dgm:t>
        <a:bodyPr/>
        <a:lstStyle/>
        <a:p>
          <a:r>
            <a:rPr lang="en-US" dirty="0" err="1"/>
            <a:t>MomoDNode</a:t>
          </a:r>
          <a:r>
            <a:rPr lang="en-US" dirty="0"/>
            <a:t> 6. </a:t>
          </a:r>
        </a:p>
      </dgm:t>
    </dgm:pt>
    <dgm:pt modelId="{A0EAD666-74BC-3E49-9167-F107A8C9C557}" type="parTrans" cxnId="{FBF9BB66-A9BF-264E-851E-3A9E17A16F95}">
      <dgm:prSet/>
      <dgm:spPr/>
      <dgm:t>
        <a:bodyPr/>
        <a:lstStyle/>
        <a:p>
          <a:endParaRPr lang="en-US"/>
        </a:p>
      </dgm:t>
    </dgm:pt>
    <dgm:pt modelId="{57D53BC0-782F-B84A-989B-E9A3EED35952}" type="sibTrans" cxnId="{FBF9BB66-A9BF-264E-851E-3A9E17A16F95}">
      <dgm:prSet/>
      <dgm:spPr/>
      <dgm:t>
        <a:bodyPr/>
        <a:lstStyle/>
        <a:p>
          <a:endParaRPr lang="en-US"/>
        </a:p>
      </dgm:t>
    </dgm:pt>
    <dgm:pt modelId="{D852DDE2-48EC-C949-AD66-1E4551A9BBE8}">
      <dgm:prSet/>
      <dgm:spPr/>
      <dgm:t>
        <a:bodyPr/>
        <a:lstStyle/>
        <a:p>
          <a:r>
            <a:rPr lang="en-US" dirty="0"/>
            <a:t>Node 10.</a:t>
          </a:r>
        </a:p>
        <a:p>
          <a:r>
            <a:rPr lang="en-US" dirty="0"/>
            <a:t>No. You dropped the rat back into the bathtub and looked around the washroom. The mirror looks odd.  Do you want to walk up and inspect the mirror closely? </a:t>
          </a:r>
        </a:p>
      </dgm:t>
    </dgm:pt>
    <dgm:pt modelId="{C42AF61D-E72F-D440-86F7-95279F71EDF5}" type="parTrans" cxnId="{9BF6A707-BB10-5C43-8D2B-BBFC5A28BBB5}">
      <dgm:prSet/>
      <dgm:spPr/>
      <dgm:t>
        <a:bodyPr/>
        <a:lstStyle/>
        <a:p>
          <a:endParaRPr lang="en-US"/>
        </a:p>
      </dgm:t>
    </dgm:pt>
    <dgm:pt modelId="{BEC3E3CE-2AB1-344C-B541-71D300831E6A}" type="sibTrans" cxnId="{9BF6A707-BB10-5C43-8D2B-BBFC5A28BBB5}">
      <dgm:prSet/>
      <dgm:spPr/>
      <dgm:t>
        <a:bodyPr/>
        <a:lstStyle/>
        <a:p>
          <a:endParaRPr lang="en-US"/>
        </a:p>
      </dgm:t>
    </dgm:pt>
    <dgm:pt modelId="{03BEA625-8334-C148-B76E-B4B95225C8F2}">
      <dgm:prSet/>
      <dgm:spPr>
        <a:ln>
          <a:solidFill>
            <a:srgbClr val="FF0000"/>
          </a:solidFill>
        </a:ln>
      </dgm:spPr>
      <dgm:t>
        <a:bodyPr/>
        <a:lstStyle/>
        <a:p>
          <a:r>
            <a:rPr lang="en-US" dirty="0" err="1"/>
            <a:t>MomoDNode</a:t>
          </a:r>
          <a:r>
            <a:rPr lang="en-US" dirty="0"/>
            <a:t> 4</a:t>
          </a:r>
        </a:p>
        <a:p>
          <a:r>
            <a:rPr lang="en-US" dirty="0"/>
            <a:t>You die. Nobody messes with </a:t>
          </a:r>
          <a:r>
            <a:rPr lang="en-US" dirty="0" err="1"/>
            <a:t>momo’s</a:t>
          </a:r>
          <a:r>
            <a:rPr lang="en-US" dirty="0"/>
            <a:t> food. </a:t>
          </a:r>
        </a:p>
      </dgm:t>
    </dgm:pt>
    <dgm:pt modelId="{7570DA5B-305E-2D4F-9C43-9143998CD399}" type="parTrans" cxnId="{E8FF8AA9-EB27-5949-81F4-8816CEA99DC9}">
      <dgm:prSet/>
      <dgm:spPr/>
      <dgm:t>
        <a:bodyPr/>
        <a:lstStyle/>
        <a:p>
          <a:endParaRPr lang="en-US"/>
        </a:p>
      </dgm:t>
    </dgm:pt>
    <dgm:pt modelId="{CC9AB861-D000-3E47-8535-5A10D2183676}" type="sibTrans" cxnId="{E8FF8AA9-EB27-5949-81F4-8816CEA99DC9}">
      <dgm:prSet/>
      <dgm:spPr/>
      <dgm:t>
        <a:bodyPr/>
        <a:lstStyle/>
        <a:p>
          <a:endParaRPr lang="en-US"/>
        </a:p>
      </dgm:t>
    </dgm:pt>
    <dgm:pt modelId="{434E16C0-9111-9A46-ABAF-8042E7E425A0}">
      <dgm:prSet/>
      <dgm:spPr>
        <a:ln>
          <a:solidFill>
            <a:srgbClr val="7030A0"/>
          </a:solidFill>
        </a:ln>
      </dgm:spPr>
      <dgm:t>
        <a:bodyPr/>
        <a:lstStyle/>
        <a:p>
          <a:r>
            <a:rPr lang="en-US" dirty="0"/>
            <a:t>Game node 2. </a:t>
          </a:r>
        </a:p>
      </dgm:t>
    </dgm:pt>
    <dgm:pt modelId="{A8ADB7F8-470C-734E-B971-8E83D18BAA41}" type="parTrans" cxnId="{5C6D1162-D556-684D-985B-9388FBA9D097}">
      <dgm:prSet/>
      <dgm:spPr/>
      <dgm:t>
        <a:bodyPr/>
        <a:lstStyle/>
        <a:p>
          <a:endParaRPr lang="en-US"/>
        </a:p>
      </dgm:t>
    </dgm:pt>
    <dgm:pt modelId="{6A45DD41-6433-3549-8D09-6230CE7AB437}" type="sibTrans" cxnId="{5C6D1162-D556-684D-985B-9388FBA9D097}">
      <dgm:prSet/>
      <dgm:spPr/>
      <dgm:t>
        <a:bodyPr/>
        <a:lstStyle/>
        <a:p>
          <a:endParaRPr lang="en-US"/>
        </a:p>
      </dgm:t>
    </dgm:pt>
    <dgm:pt modelId="{8E4E75CB-8ECD-5946-9B34-A0BF488DBE97}">
      <dgm:prSet/>
      <dgm:spPr/>
      <dgm:t>
        <a:bodyPr/>
        <a:lstStyle/>
        <a:p>
          <a:r>
            <a:rPr lang="en-US" dirty="0"/>
            <a:t>No. loops to node 5. </a:t>
          </a:r>
        </a:p>
      </dgm:t>
    </dgm:pt>
    <dgm:pt modelId="{B18D4BB3-5E58-EF4B-8007-280291A93180}" type="sibTrans" cxnId="{950C2DF2-5CD5-FF49-AE10-D5A75B080C73}">
      <dgm:prSet/>
      <dgm:spPr/>
      <dgm:t>
        <a:bodyPr/>
        <a:lstStyle/>
        <a:p>
          <a:endParaRPr lang="en-US"/>
        </a:p>
      </dgm:t>
    </dgm:pt>
    <dgm:pt modelId="{074D98B8-B5C2-B146-B55F-21A9505F4994}" type="parTrans" cxnId="{950C2DF2-5CD5-FF49-AE10-D5A75B080C73}">
      <dgm:prSet/>
      <dgm:spPr/>
      <dgm:t>
        <a:bodyPr/>
        <a:lstStyle/>
        <a:p>
          <a:endParaRPr lang="en-US"/>
        </a:p>
      </dgm:t>
    </dgm:pt>
    <dgm:pt modelId="{144CAF6C-11F4-4A45-A27E-911591B0011B}">
      <dgm:prSet/>
      <dgm:spPr/>
      <dgm:t>
        <a:bodyPr/>
        <a:lstStyle/>
        <a:p>
          <a:r>
            <a:rPr lang="en-US" dirty="0"/>
            <a:t>Node 4. You lit up the </a:t>
          </a:r>
          <a:r>
            <a:rPr lang="en-US" dirty="0" err="1"/>
            <a:t>match.Radio</a:t>
          </a:r>
          <a:r>
            <a:rPr lang="en-US" dirty="0"/>
            <a:t> sounded, you hear exit at level 7, you went up. Loop to node 9. </a:t>
          </a:r>
        </a:p>
      </dgm:t>
    </dgm:pt>
    <dgm:pt modelId="{AC34A3B1-F415-024F-B362-364031611F5C}" type="parTrans" cxnId="{3D698AA3-7892-9145-8531-052A27C4BA07}">
      <dgm:prSet/>
      <dgm:spPr/>
      <dgm:t>
        <a:bodyPr/>
        <a:lstStyle/>
        <a:p>
          <a:endParaRPr lang="en-US"/>
        </a:p>
      </dgm:t>
    </dgm:pt>
    <dgm:pt modelId="{CA8EA633-3162-284D-8980-9659EAD46CD7}" type="sibTrans" cxnId="{3D698AA3-7892-9145-8531-052A27C4BA07}">
      <dgm:prSet/>
      <dgm:spPr/>
      <dgm:t>
        <a:bodyPr/>
        <a:lstStyle/>
        <a:p>
          <a:endParaRPr lang="en-US"/>
        </a:p>
      </dgm:t>
    </dgm:pt>
    <dgm:pt modelId="{F0968169-2C1A-DA4D-AB54-B2821E5D2EC9}">
      <dgm:prSet/>
      <dgm:spPr>
        <a:ln>
          <a:solidFill>
            <a:srgbClr val="FF0000"/>
          </a:solidFill>
        </a:ln>
      </dgm:spPr>
      <dgm:t>
        <a:bodyPr/>
        <a:lstStyle/>
        <a:p>
          <a:r>
            <a:rPr lang="en-US" dirty="0" err="1"/>
            <a:t>MomoDNode</a:t>
          </a:r>
          <a:r>
            <a:rPr lang="en-US" dirty="0"/>
            <a:t> 5</a:t>
          </a:r>
        </a:p>
        <a:p>
          <a:r>
            <a:rPr lang="en-US" dirty="0"/>
            <a:t>You run but slipped and fell to the ground,, the door creaks open and </a:t>
          </a:r>
          <a:r>
            <a:rPr lang="en-US" dirty="0" err="1"/>
            <a:t>momo</a:t>
          </a:r>
          <a:r>
            <a:rPr lang="en-US" dirty="0"/>
            <a:t> appears. You </a:t>
          </a:r>
          <a:r>
            <a:rPr lang="en-US" dirty="0" err="1"/>
            <a:t>diie</a:t>
          </a:r>
          <a:r>
            <a:rPr lang="en-US" dirty="0"/>
            <a:t>.  </a:t>
          </a:r>
        </a:p>
      </dgm:t>
    </dgm:pt>
    <dgm:pt modelId="{F8C66127-9041-504C-B84A-E6CE4A67BFEF}" type="parTrans" cxnId="{DA17536B-43A7-624E-B323-C6E42DEA535B}">
      <dgm:prSet/>
      <dgm:spPr/>
      <dgm:t>
        <a:bodyPr/>
        <a:lstStyle/>
        <a:p>
          <a:endParaRPr lang="en-US"/>
        </a:p>
      </dgm:t>
    </dgm:pt>
    <dgm:pt modelId="{BA88EDCF-6F4C-574C-B30D-DD65E07F5341}" type="sibTrans" cxnId="{DA17536B-43A7-624E-B323-C6E42DEA535B}">
      <dgm:prSet/>
      <dgm:spPr/>
      <dgm:t>
        <a:bodyPr/>
        <a:lstStyle/>
        <a:p>
          <a:endParaRPr lang="en-US"/>
        </a:p>
      </dgm:t>
    </dgm:pt>
    <dgm:pt modelId="{BF9C033C-4AFB-A34B-AE36-E0F43283D02E}">
      <dgm:prSet/>
      <dgm:spPr>
        <a:ln>
          <a:solidFill>
            <a:srgbClr val="7030A0"/>
          </a:solidFill>
        </a:ln>
      </dgm:spPr>
      <dgm:t>
        <a:bodyPr/>
        <a:lstStyle/>
        <a:p>
          <a:r>
            <a:rPr lang="en-US" dirty="0"/>
            <a:t>Game node 1. </a:t>
          </a:r>
        </a:p>
      </dgm:t>
    </dgm:pt>
    <dgm:pt modelId="{CDC15278-99AA-3E4F-831E-5A7AD3E5E1FE}" type="parTrans" cxnId="{224AFB9E-7B32-514B-8C44-DE6274252CFD}">
      <dgm:prSet/>
      <dgm:spPr/>
      <dgm:t>
        <a:bodyPr/>
        <a:lstStyle/>
        <a:p>
          <a:endParaRPr lang="en-US"/>
        </a:p>
      </dgm:t>
    </dgm:pt>
    <dgm:pt modelId="{C661B3B7-AE4D-E545-A0C9-E26C25391343}" type="sibTrans" cxnId="{224AFB9E-7B32-514B-8C44-DE6274252CFD}">
      <dgm:prSet/>
      <dgm:spPr/>
      <dgm:t>
        <a:bodyPr/>
        <a:lstStyle/>
        <a:p>
          <a:endParaRPr lang="en-US"/>
        </a:p>
      </dgm:t>
    </dgm:pt>
    <dgm:pt modelId="{658FBE69-F69F-494C-A4A4-B9E0D73E2DCF}">
      <dgm:prSet/>
      <dgm:spPr>
        <a:ln>
          <a:solidFill>
            <a:schemeClr val="accent4"/>
          </a:solidFill>
        </a:ln>
      </dgm:spPr>
      <dgm:t>
        <a:bodyPr/>
        <a:lstStyle/>
        <a:p>
          <a:r>
            <a:rPr lang="en-US" dirty="0"/>
            <a:t>Node 11</a:t>
          </a:r>
        </a:p>
        <a:p>
          <a:r>
            <a:rPr lang="en-US" dirty="0"/>
            <a:t>There doesn’t seem to be a signal, you look around and noticed a dark small corner 10 feet away from you. Do you want to explore it?</a:t>
          </a:r>
        </a:p>
      </dgm:t>
    </dgm:pt>
    <dgm:pt modelId="{6575138D-D60D-6742-BB52-DC29084B29E3}" type="parTrans" cxnId="{F7A651EA-6D28-F64E-8187-E078C05EFBC8}">
      <dgm:prSet/>
      <dgm:spPr/>
      <dgm:t>
        <a:bodyPr/>
        <a:lstStyle/>
        <a:p>
          <a:endParaRPr lang="en-US"/>
        </a:p>
      </dgm:t>
    </dgm:pt>
    <dgm:pt modelId="{4CD6AF00-F1D2-F942-9BA4-734540374919}" type="sibTrans" cxnId="{F7A651EA-6D28-F64E-8187-E078C05EFBC8}">
      <dgm:prSet/>
      <dgm:spPr/>
      <dgm:t>
        <a:bodyPr/>
        <a:lstStyle/>
        <a:p>
          <a:endParaRPr lang="en-US"/>
        </a:p>
      </dgm:t>
    </dgm:pt>
    <dgm:pt modelId="{070ABDEE-2B94-3A4C-B123-8BFB22D3792E}">
      <dgm:prSet/>
      <dgm:spPr>
        <a:ln>
          <a:solidFill>
            <a:srgbClr val="FF0000"/>
          </a:solidFill>
        </a:ln>
      </dgm:spPr>
      <dgm:t>
        <a:bodyPr/>
        <a:lstStyle/>
        <a:p>
          <a:r>
            <a:rPr lang="en-US" dirty="0"/>
            <a:t>Momonode2DNode</a:t>
          </a:r>
        </a:p>
        <a:p>
          <a:r>
            <a:rPr lang="en-US" dirty="0"/>
            <a:t>No. the radio statis attracted </a:t>
          </a:r>
          <a:r>
            <a:rPr lang="en-US" dirty="0" err="1"/>
            <a:t>momo</a:t>
          </a:r>
          <a:r>
            <a:rPr lang="en-US" dirty="0"/>
            <a:t>. You die. </a:t>
          </a:r>
        </a:p>
      </dgm:t>
    </dgm:pt>
    <dgm:pt modelId="{CCEAFC7A-D65A-504C-A795-E458869A94AA}" type="parTrans" cxnId="{AFEE3ADC-246C-854D-8BDD-B8DA4124AEF0}">
      <dgm:prSet/>
      <dgm:spPr/>
      <dgm:t>
        <a:bodyPr/>
        <a:lstStyle/>
        <a:p>
          <a:endParaRPr lang="en-US"/>
        </a:p>
      </dgm:t>
    </dgm:pt>
    <dgm:pt modelId="{22924C99-ECBA-CD43-AE8A-03AE1D737826}" type="sibTrans" cxnId="{AFEE3ADC-246C-854D-8BDD-B8DA4124AEF0}">
      <dgm:prSet/>
      <dgm:spPr/>
      <dgm:t>
        <a:bodyPr/>
        <a:lstStyle/>
        <a:p>
          <a:endParaRPr lang="en-US"/>
        </a:p>
      </dgm:t>
    </dgm:pt>
    <dgm:pt modelId="{335EBAED-2E86-8340-B7AC-8CACBDECEB6C}">
      <dgm:prSet/>
      <dgm:spPr>
        <a:ln>
          <a:solidFill>
            <a:srgbClr val="7030A0"/>
          </a:solidFill>
        </a:ln>
      </dgm:spPr>
      <dgm:t>
        <a:bodyPr/>
        <a:lstStyle/>
        <a:p>
          <a:r>
            <a:rPr lang="en-US" dirty="0"/>
            <a:t>Game node 1. </a:t>
          </a:r>
        </a:p>
      </dgm:t>
    </dgm:pt>
    <dgm:pt modelId="{187244EF-C31E-6344-8FCF-96AF4AF3BC2A}" type="parTrans" cxnId="{24401DA4-D2D2-5544-9EB1-5B58DC2DE207}">
      <dgm:prSet/>
      <dgm:spPr/>
      <dgm:t>
        <a:bodyPr/>
        <a:lstStyle/>
        <a:p>
          <a:endParaRPr lang="en-US"/>
        </a:p>
      </dgm:t>
    </dgm:pt>
    <dgm:pt modelId="{ED7BBCA4-27DA-D640-A0C1-31719CE08ED3}" type="sibTrans" cxnId="{24401DA4-D2D2-5544-9EB1-5B58DC2DE207}">
      <dgm:prSet/>
      <dgm:spPr/>
      <dgm:t>
        <a:bodyPr/>
        <a:lstStyle/>
        <a:p>
          <a:endParaRPr lang="en-US"/>
        </a:p>
      </dgm:t>
    </dgm:pt>
    <dgm:pt modelId="{50A98565-4DA9-C14B-9F93-63779A96F28A}">
      <dgm:prSet/>
      <dgm:spPr>
        <a:ln>
          <a:solidFill>
            <a:srgbClr val="FF0000"/>
          </a:solidFill>
        </a:ln>
      </dgm:spPr>
      <dgm:t>
        <a:bodyPr/>
        <a:lstStyle/>
        <a:p>
          <a:r>
            <a:rPr lang="en-US" dirty="0"/>
            <a:t>NodeD1</a:t>
          </a:r>
        </a:p>
        <a:p>
          <a:r>
            <a:rPr lang="en-US" dirty="0"/>
            <a:t>No. you die. As you lose your way in the cave and can’t find any exit. </a:t>
          </a:r>
        </a:p>
      </dgm:t>
    </dgm:pt>
    <dgm:pt modelId="{FD3B25B1-A208-984D-9C0E-E986BA7CB932}" type="parTrans" cxnId="{92833841-43CF-8547-B093-994ED29A0C36}">
      <dgm:prSet/>
      <dgm:spPr/>
      <dgm:t>
        <a:bodyPr/>
        <a:lstStyle/>
        <a:p>
          <a:endParaRPr lang="en-US"/>
        </a:p>
      </dgm:t>
    </dgm:pt>
    <dgm:pt modelId="{FD8DEBCD-B2D1-6742-9942-E649503AD14A}" type="sibTrans" cxnId="{92833841-43CF-8547-B093-994ED29A0C36}">
      <dgm:prSet/>
      <dgm:spPr/>
      <dgm:t>
        <a:bodyPr/>
        <a:lstStyle/>
        <a:p>
          <a:endParaRPr lang="en-US"/>
        </a:p>
      </dgm:t>
    </dgm:pt>
    <dgm:pt modelId="{53EA4913-126A-244C-BD5D-7B52A63521C9}">
      <dgm:prSet/>
      <dgm:spPr/>
      <dgm:t>
        <a:bodyPr/>
        <a:lstStyle/>
        <a:p>
          <a:r>
            <a:rPr lang="en-US" dirty="0"/>
            <a:t>olfactory</a:t>
          </a:r>
        </a:p>
      </dgm:t>
    </dgm:pt>
    <dgm:pt modelId="{276ECC95-5CB2-9F47-BBC9-1F15D08915F6}" type="parTrans" cxnId="{DA9DDDA9-D575-9943-8347-71B59F02C4CB}">
      <dgm:prSet/>
      <dgm:spPr/>
      <dgm:t>
        <a:bodyPr/>
        <a:lstStyle/>
        <a:p>
          <a:endParaRPr lang="en-US"/>
        </a:p>
      </dgm:t>
    </dgm:pt>
    <dgm:pt modelId="{EF55CFA0-1410-AC4B-9DC5-B73566F710C4}" type="sibTrans" cxnId="{DA9DDDA9-D575-9943-8347-71B59F02C4CB}">
      <dgm:prSet/>
      <dgm:spPr/>
      <dgm:t>
        <a:bodyPr/>
        <a:lstStyle/>
        <a:p>
          <a:endParaRPr lang="en-US"/>
        </a:p>
      </dgm:t>
    </dgm:pt>
    <dgm:pt modelId="{C3CCA1E9-342B-1B46-82BF-85B68CA8D3EF}">
      <dgm:prSet/>
      <dgm:spPr>
        <a:ln>
          <a:solidFill>
            <a:srgbClr val="FF0000"/>
          </a:solidFill>
        </a:ln>
      </dgm:spPr>
      <dgm:t>
        <a:bodyPr/>
        <a:lstStyle/>
        <a:p>
          <a:r>
            <a:rPr lang="en-US" dirty="0" err="1"/>
            <a:t>MomoDNode</a:t>
          </a:r>
          <a:r>
            <a:rPr lang="en-US" dirty="0"/>
            <a:t> 7. You followed the scent with your nose and trip into a pot of boiling oil. the lid closes and you hear the </a:t>
          </a:r>
          <a:r>
            <a:rPr lang="en-US" dirty="0" err="1"/>
            <a:t>scurring</a:t>
          </a:r>
          <a:r>
            <a:rPr lang="en-US" dirty="0"/>
            <a:t> of feet with intense laughter as you lose </a:t>
          </a:r>
          <a:r>
            <a:rPr lang="en-US" dirty="0" err="1"/>
            <a:t>consciounsess</a:t>
          </a:r>
          <a:r>
            <a:rPr lang="en-US" dirty="0"/>
            <a:t> from the intense heat. </a:t>
          </a:r>
        </a:p>
      </dgm:t>
    </dgm:pt>
    <dgm:pt modelId="{813B1D9A-25C7-DF46-8C94-0BBAC6292275}" type="parTrans" cxnId="{8C4FA6BB-A650-5642-BAF3-C454CD07334F}">
      <dgm:prSet/>
      <dgm:spPr/>
      <dgm:t>
        <a:bodyPr/>
        <a:lstStyle/>
        <a:p>
          <a:endParaRPr lang="en-US"/>
        </a:p>
      </dgm:t>
    </dgm:pt>
    <dgm:pt modelId="{D9C6CD58-4586-F848-9D7E-93869DCD8BBA}" type="sibTrans" cxnId="{8C4FA6BB-A650-5642-BAF3-C454CD07334F}">
      <dgm:prSet/>
      <dgm:spPr/>
      <dgm:t>
        <a:bodyPr/>
        <a:lstStyle/>
        <a:p>
          <a:endParaRPr lang="en-US"/>
        </a:p>
      </dgm:t>
    </dgm:pt>
    <dgm:pt modelId="{75B42418-0B78-E744-853C-EAC114FC3471}">
      <dgm:prSet/>
      <dgm:spPr>
        <a:ln>
          <a:solidFill>
            <a:srgbClr val="7030A0"/>
          </a:solidFill>
        </a:ln>
      </dgm:spPr>
      <dgm:t>
        <a:bodyPr/>
        <a:lstStyle/>
        <a:p>
          <a:r>
            <a:rPr lang="en-US" dirty="0"/>
            <a:t>Game node 3. </a:t>
          </a:r>
        </a:p>
      </dgm:t>
    </dgm:pt>
    <dgm:pt modelId="{C654CD76-E44E-FC44-A624-58B71A292EFD}" type="sibTrans" cxnId="{16C767D6-F719-9E45-B8BE-E2B1DF0B53BA}">
      <dgm:prSet/>
      <dgm:spPr/>
      <dgm:t>
        <a:bodyPr/>
        <a:lstStyle/>
        <a:p>
          <a:endParaRPr lang="en-US"/>
        </a:p>
      </dgm:t>
    </dgm:pt>
    <dgm:pt modelId="{64AC65DF-19E6-0F4E-A1E6-DCD2D506B56A}" type="parTrans" cxnId="{16C767D6-F719-9E45-B8BE-E2B1DF0B53BA}">
      <dgm:prSet/>
      <dgm:spPr/>
      <dgm:t>
        <a:bodyPr/>
        <a:lstStyle/>
        <a:p>
          <a:endParaRPr lang="en-US"/>
        </a:p>
      </dgm:t>
    </dgm:pt>
    <dgm:pt modelId="{4ECB8E11-E0AC-184C-86D0-7D6C5E4DB6BE}">
      <dgm:prSet/>
      <dgm:spPr/>
      <dgm:t>
        <a:bodyPr/>
        <a:lstStyle/>
        <a:p>
          <a:r>
            <a:rPr lang="en-US" dirty="0"/>
            <a:t>Correct answer</a:t>
          </a:r>
        </a:p>
      </dgm:t>
    </dgm:pt>
    <dgm:pt modelId="{E7021709-E071-B94E-B8AA-7E8AB290C85B}" type="parTrans" cxnId="{882BA108-CDE6-6E43-9341-CF3ED3E64EC3}">
      <dgm:prSet/>
      <dgm:spPr/>
      <dgm:t>
        <a:bodyPr/>
        <a:lstStyle/>
        <a:p>
          <a:endParaRPr lang="en-US"/>
        </a:p>
      </dgm:t>
    </dgm:pt>
    <dgm:pt modelId="{7853A0EA-1F94-4F47-8F56-E5B8DE380B04}" type="sibTrans" cxnId="{882BA108-CDE6-6E43-9341-CF3ED3E64EC3}">
      <dgm:prSet/>
      <dgm:spPr/>
      <dgm:t>
        <a:bodyPr/>
        <a:lstStyle/>
        <a:p>
          <a:endParaRPr lang="en-US"/>
        </a:p>
      </dgm:t>
    </dgm:pt>
    <dgm:pt modelId="{9086BAEE-F952-EA4B-9CE3-C10B8AA8DE51}">
      <dgm:prSet/>
      <dgm:spPr/>
      <dgm:t>
        <a:bodyPr/>
        <a:lstStyle/>
        <a:p>
          <a:r>
            <a:rPr lang="en-US" dirty="0"/>
            <a:t>Wrong answer</a:t>
          </a:r>
        </a:p>
      </dgm:t>
    </dgm:pt>
    <dgm:pt modelId="{7208B522-2B5D-3849-868F-9EC270B7FB7F}" type="parTrans" cxnId="{8E01CA61-333B-2141-9BEA-E066FE599ED5}">
      <dgm:prSet/>
      <dgm:spPr/>
      <dgm:t>
        <a:bodyPr/>
        <a:lstStyle/>
        <a:p>
          <a:endParaRPr lang="en-US"/>
        </a:p>
      </dgm:t>
    </dgm:pt>
    <dgm:pt modelId="{32237F5F-1C61-8E44-8B69-AE104DC4051F}" type="sibTrans" cxnId="{8E01CA61-333B-2141-9BEA-E066FE599ED5}">
      <dgm:prSet/>
      <dgm:spPr/>
      <dgm:t>
        <a:bodyPr/>
        <a:lstStyle/>
        <a:p>
          <a:endParaRPr lang="en-US"/>
        </a:p>
      </dgm:t>
    </dgm:pt>
    <dgm:pt modelId="{837D2806-A598-914C-9E7E-530603CC9694}">
      <dgm:prSet custT="1"/>
      <dgm:spPr/>
      <dgm:t>
        <a:bodyPr/>
        <a:lstStyle/>
        <a:p>
          <a:r>
            <a:rPr lang="en-US" sz="300" dirty="0"/>
            <a:t>Node 12. </a:t>
          </a:r>
        </a:p>
        <a:p>
          <a:r>
            <a:rPr lang="en-US" sz="300" dirty="0"/>
            <a:t>you quickly leave the bathroom as the air got thick without warning and you found it increasingly hard to breathe. You got paranoid as your surroundings got darker… You use your match and managed to start a small flame… You calmed down… </a:t>
          </a:r>
        </a:p>
      </dgm:t>
    </dgm:pt>
    <dgm:pt modelId="{CD5A3357-FB5B-E644-82F7-D0F9608221E7}" type="parTrans" cxnId="{7F19C5A7-58F6-F948-86D2-66A304960EE8}">
      <dgm:prSet/>
      <dgm:spPr/>
      <dgm:t>
        <a:bodyPr/>
        <a:lstStyle/>
        <a:p>
          <a:endParaRPr lang="en-US"/>
        </a:p>
      </dgm:t>
    </dgm:pt>
    <dgm:pt modelId="{F1AE193F-8A9D-4144-AF2A-635086674565}" type="sibTrans" cxnId="{7F19C5A7-58F6-F948-86D2-66A304960EE8}">
      <dgm:prSet/>
      <dgm:spPr/>
      <dgm:t>
        <a:bodyPr/>
        <a:lstStyle/>
        <a:p>
          <a:endParaRPr lang="en-US"/>
        </a:p>
      </dgm:t>
    </dgm:pt>
    <dgm:pt modelId="{99B9F1DD-A4C8-824C-8A75-F8555EA0A282}">
      <dgm:prSet/>
      <dgm:spPr/>
      <dgm:t>
        <a:bodyPr/>
        <a:lstStyle/>
        <a:p>
          <a:r>
            <a:rPr lang="en-US" dirty="0"/>
            <a:t>Node 13.</a:t>
          </a:r>
        </a:p>
        <a:p>
          <a:r>
            <a:rPr lang="en-US" dirty="0"/>
            <a:t>You found a door with a keyhole. Use your key to open the door?</a:t>
          </a:r>
        </a:p>
      </dgm:t>
    </dgm:pt>
    <dgm:pt modelId="{30E67414-1EDC-E747-94E6-77002BE10CB6}" type="parTrans" cxnId="{F8C26370-4A14-0242-B576-F27E2CEE4E29}">
      <dgm:prSet/>
      <dgm:spPr/>
      <dgm:t>
        <a:bodyPr/>
        <a:lstStyle/>
        <a:p>
          <a:endParaRPr lang="en-US"/>
        </a:p>
      </dgm:t>
    </dgm:pt>
    <dgm:pt modelId="{11377445-79C8-1440-B05B-5E3872264512}" type="sibTrans" cxnId="{F8C26370-4A14-0242-B576-F27E2CEE4E29}">
      <dgm:prSet/>
      <dgm:spPr/>
      <dgm:t>
        <a:bodyPr/>
        <a:lstStyle/>
        <a:p>
          <a:endParaRPr lang="en-US"/>
        </a:p>
      </dgm:t>
    </dgm:pt>
    <dgm:pt modelId="{6B79D810-F8DD-BC40-A9B1-5D821F1FBA6D}">
      <dgm:prSet/>
      <dgm:spPr>
        <a:ln>
          <a:solidFill>
            <a:srgbClr val="7030A0"/>
          </a:solidFill>
        </a:ln>
      </dgm:spPr>
      <dgm:t>
        <a:bodyPr/>
        <a:lstStyle/>
        <a:p>
          <a:r>
            <a:rPr lang="en-US" dirty="0"/>
            <a:t>Game node 1. </a:t>
          </a:r>
        </a:p>
      </dgm:t>
    </dgm:pt>
    <dgm:pt modelId="{4FBF82B5-C669-CA4C-A43F-FC7BB5DF2751}" type="parTrans" cxnId="{BCBF3C30-13D6-F84E-95A3-F59EDE7E46DC}">
      <dgm:prSet/>
      <dgm:spPr/>
      <dgm:t>
        <a:bodyPr/>
        <a:lstStyle/>
        <a:p>
          <a:endParaRPr lang="en-US"/>
        </a:p>
      </dgm:t>
    </dgm:pt>
    <dgm:pt modelId="{9575F654-C1C8-1B4A-9387-E2FAD15D9F7F}" type="sibTrans" cxnId="{BCBF3C30-13D6-F84E-95A3-F59EDE7E46DC}">
      <dgm:prSet/>
      <dgm:spPr/>
      <dgm:t>
        <a:bodyPr/>
        <a:lstStyle/>
        <a:p>
          <a:endParaRPr lang="en-US"/>
        </a:p>
      </dgm:t>
    </dgm:pt>
    <dgm:pt modelId="{ADE03602-EDA6-E54F-944C-C5A5CD460E25}">
      <dgm:prSet/>
      <dgm:spPr>
        <a:ln>
          <a:solidFill>
            <a:schemeClr val="accent4"/>
          </a:solidFill>
        </a:ln>
      </dgm:spPr>
      <dgm:t>
        <a:bodyPr/>
        <a:lstStyle/>
        <a:p>
          <a:r>
            <a:rPr lang="en-US" dirty="0"/>
            <a:t>No. Look into keyhole. </a:t>
          </a:r>
        </a:p>
      </dgm:t>
    </dgm:pt>
    <dgm:pt modelId="{4A3BD0D8-5773-6C4C-A796-C027AC6F30B5}" type="parTrans" cxnId="{9AB265EE-F018-784E-9C88-DF9A032D7C10}">
      <dgm:prSet/>
      <dgm:spPr/>
      <dgm:t>
        <a:bodyPr/>
        <a:lstStyle/>
        <a:p>
          <a:endParaRPr lang="en-US"/>
        </a:p>
      </dgm:t>
    </dgm:pt>
    <dgm:pt modelId="{8AD8DE7D-E501-2E4C-88D0-AACAF6BE080D}" type="sibTrans" cxnId="{9AB265EE-F018-784E-9C88-DF9A032D7C10}">
      <dgm:prSet/>
      <dgm:spPr/>
      <dgm:t>
        <a:bodyPr/>
        <a:lstStyle/>
        <a:p>
          <a:endParaRPr lang="en-US"/>
        </a:p>
      </dgm:t>
    </dgm:pt>
    <dgm:pt modelId="{ECC38862-6814-954F-80AE-DBF7C83AD452}">
      <dgm:prSet/>
      <dgm:spPr>
        <a:ln>
          <a:solidFill>
            <a:schemeClr val="accent6"/>
          </a:solidFill>
        </a:ln>
      </dgm:spPr>
      <dgm:t>
        <a:bodyPr/>
        <a:lstStyle/>
        <a:p>
          <a:r>
            <a:rPr lang="en-US" dirty="0"/>
            <a:t>escape</a:t>
          </a:r>
        </a:p>
      </dgm:t>
    </dgm:pt>
    <dgm:pt modelId="{D06F829E-D606-FF46-A42D-A54189EDC959}" type="parTrans" cxnId="{72EBC4D5-F654-7945-95B7-FA2927110642}">
      <dgm:prSet/>
      <dgm:spPr/>
      <dgm:t>
        <a:bodyPr/>
        <a:lstStyle/>
        <a:p>
          <a:endParaRPr lang="en-US"/>
        </a:p>
      </dgm:t>
    </dgm:pt>
    <dgm:pt modelId="{61540A44-F8A0-A341-893D-8B24B13AE0C0}" type="sibTrans" cxnId="{72EBC4D5-F654-7945-95B7-FA2927110642}">
      <dgm:prSet/>
      <dgm:spPr/>
      <dgm:t>
        <a:bodyPr/>
        <a:lstStyle/>
        <a:p>
          <a:endParaRPr lang="en-US"/>
        </a:p>
      </dgm:t>
    </dgm:pt>
    <dgm:pt modelId="{F846C330-0900-864C-AFE7-47A6B1C94F7A}">
      <dgm:prSet/>
      <dgm:spPr/>
      <dgm:t>
        <a:bodyPr/>
        <a:lstStyle/>
        <a:p>
          <a:r>
            <a:rPr lang="en-US" dirty="0"/>
            <a:t>Node 20.</a:t>
          </a:r>
        </a:p>
        <a:p>
          <a:r>
            <a:rPr lang="en-US" dirty="0"/>
            <a:t>The wall opens up. You find a map and took </a:t>
          </a:r>
          <a:r>
            <a:rPr lang="en-US" dirty="0" err="1"/>
            <a:t>it.You</a:t>
          </a:r>
          <a:r>
            <a:rPr lang="en-US" dirty="0"/>
            <a:t> see that there are two locations, a blacked out area labelled exit and a spot marked x. where do you choose to go? </a:t>
          </a:r>
        </a:p>
      </dgm:t>
    </dgm:pt>
    <dgm:pt modelId="{1E5F3203-0DED-6643-9C6B-FD536231F97A}" type="parTrans" cxnId="{CCD040B1-AB57-A642-9A81-8DC2C58F4604}">
      <dgm:prSet/>
      <dgm:spPr/>
      <dgm:t>
        <a:bodyPr/>
        <a:lstStyle/>
        <a:p>
          <a:endParaRPr lang="en-US"/>
        </a:p>
      </dgm:t>
    </dgm:pt>
    <dgm:pt modelId="{2EF9892B-F565-8048-87B9-041E4BC49569}" type="sibTrans" cxnId="{CCD040B1-AB57-A642-9A81-8DC2C58F4604}">
      <dgm:prSet/>
      <dgm:spPr/>
      <dgm:t>
        <a:bodyPr/>
        <a:lstStyle/>
        <a:p>
          <a:endParaRPr lang="en-US"/>
        </a:p>
      </dgm:t>
    </dgm:pt>
    <dgm:pt modelId="{53F4F2E1-85A6-0544-8CB0-CF4F62FAD169}">
      <dgm:prSet/>
      <dgm:spPr>
        <a:ln>
          <a:solidFill>
            <a:schemeClr val="accent4"/>
          </a:solidFill>
        </a:ln>
      </dgm:spPr>
      <dgm:t>
        <a:bodyPr/>
        <a:lstStyle/>
        <a:p>
          <a:r>
            <a:rPr lang="en-US" dirty="0"/>
            <a:t>Run </a:t>
          </a:r>
          <a:r>
            <a:rPr lang="en-US" dirty="0" err="1"/>
            <a:t>momogen</a:t>
          </a:r>
          <a:r>
            <a:rPr lang="en-US" dirty="0"/>
            <a:t> twice. </a:t>
          </a:r>
        </a:p>
      </dgm:t>
    </dgm:pt>
    <dgm:pt modelId="{059199F1-FACB-424A-BC60-4F36514A7088}" type="parTrans" cxnId="{CEA9D324-FE99-9943-82FF-8645B3FB9D34}">
      <dgm:prSet/>
      <dgm:spPr/>
      <dgm:t>
        <a:bodyPr/>
        <a:lstStyle/>
        <a:p>
          <a:endParaRPr lang="en-US"/>
        </a:p>
      </dgm:t>
    </dgm:pt>
    <dgm:pt modelId="{DBABB061-10A7-3440-A1D2-2C1F9ED7A69F}" type="sibTrans" cxnId="{CEA9D324-FE99-9943-82FF-8645B3FB9D34}">
      <dgm:prSet/>
      <dgm:spPr/>
      <dgm:t>
        <a:bodyPr/>
        <a:lstStyle/>
        <a:p>
          <a:endParaRPr lang="en-US"/>
        </a:p>
      </dgm:t>
    </dgm:pt>
    <dgm:pt modelId="{490DDFD4-19FA-8A41-8884-FA94CEB7FC79}">
      <dgm:prSet/>
      <dgm:spPr>
        <a:ln>
          <a:solidFill>
            <a:schemeClr val="accent6"/>
          </a:solidFill>
        </a:ln>
      </dgm:spPr>
      <dgm:t>
        <a:bodyPr/>
        <a:lstStyle/>
        <a:p>
          <a:r>
            <a:rPr lang="en-US" dirty="0"/>
            <a:t>You choose the exit. </a:t>
          </a:r>
        </a:p>
      </dgm:t>
    </dgm:pt>
    <dgm:pt modelId="{E652B916-7C94-A442-94DD-868984C90584}" type="parTrans" cxnId="{082EFCF9-40A1-5046-B019-6EAD93EFB276}">
      <dgm:prSet/>
      <dgm:spPr/>
      <dgm:t>
        <a:bodyPr/>
        <a:lstStyle/>
        <a:p>
          <a:endParaRPr lang="en-US"/>
        </a:p>
      </dgm:t>
    </dgm:pt>
    <dgm:pt modelId="{C09B90E7-B0C7-C443-89FF-8CD671008E43}" type="sibTrans" cxnId="{082EFCF9-40A1-5046-B019-6EAD93EFB276}">
      <dgm:prSet/>
      <dgm:spPr/>
      <dgm:t>
        <a:bodyPr/>
        <a:lstStyle/>
        <a:p>
          <a:endParaRPr lang="en-US"/>
        </a:p>
      </dgm:t>
    </dgm:pt>
    <dgm:pt modelId="{4428AE58-F45E-9F41-8B2F-A830CD04C877}">
      <dgm:prSet/>
      <dgm:spPr/>
      <dgm:t>
        <a:bodyPr/>
        <a:lstStyle/>
        <a:p>
          <a:r>
            <a:rPr lang="en-US" dirty="0"/>
            <a:t>Node 21. Spot marked x, found evidence, take?</a:t>
          </a:r>
        </a:p>
      </dgm:t>
    </dgm:pt>
    <dgm:pt modelId="{85DFC1C0-544D-1E49-A2B5-A5044611C851}" type="parTrans" cxnId="{D3D69E6F-E7EA-0E49-8CD5-4B946A51F9D7}">
      <dgm:prSet/>
      <dgm:spPr/>
      <dgm:t>
        <a:bodyPr/>
        <a:lstStyle/>
        <a:p>
          <a:endParaRPr lang="en-US"/>
        </a:p>
      </dgm:t>
    </dgm:pt>
    <dgm:pt modelId="{EA7934DA-2DA2-F242-83ED-4A5BF107845B}" type="sibTrans" cxnId="{D3D69E6F-E7EA-0E49-8CD5-4B946A51F9D7}">
      <dgm:prSet/>
      <dgm:spPr/>
      <dgm:t>
        <a:bodyPr/>
        <a:lstStyle/>
        <a:p>
          <a:endParaRPr lang="en-US"/>
        </a:p>
      </dgm:t>
    </dgm:pt>
    <dgm:pt modelId="{A6728F54-B1E3-494A-9F16-51DE271822AC}">
      <dgm:prSet/>
      <dgm:spPr>
        <a:ln>
          <a:solidFill>
            <a:schemeClr val="accent4"/>
          </a:solidFill>
        </a:ln>
      </dgm:spPr>
      <dgm:t>
        <a:bodyPr/>
        <a:lstStyle/>
        <a:p>
          <a:r>
            <a:rPr lang="en-US" dirty="0"/>
            <a:t> </a:t>
          </a:r>
          <a:r>
            <a:rPr lang="en-US" dirty="0" err="1"/>
            <a:t>momo</a:t>
          </a:r>
          <a:r>
            <a:rPr lang="en-US" dirty="0"/>
            <a:t> gen. </a:t>
          </a:r>
        </a:p>
      </dgm:t>
    </dgm:pt>
    <dgm:pt modelId="{473AEA83-E48D-2743-8B8D-2B43A8D4B519}" type="parTrans" cxnId="{1E719270-499E-314C-BA3F-9C1FE894F6EB}">
      <dgm:prSet/>
      <dgm:spPr/>
      <dgm:t>
        <a:bodyPr/>
        <a:lstStyle/>
        <a:p>
          <a:endParaRPr lang="en-US"/>
        </a:p>
      </dgm:t>
    </dgm:pt>
    <dgm:pt modelId="{82389A0E-8E77-6D48-97BD-1A36E6D68AFD}" type="sibTrans" cxnId="{1E719270-499E-314C-BA3F-9C1FE894F6EB}">
      <dgm:prSet/>
      <dgm:spPr/>
      <dgm:t>
        <a:bodyPr/>
        <a:lstStyle/>
        <a:p>
          <a:endParaRPr lang="en-US"/>
        </a:p>
      </dgm:t>
    </dgm:pt>
    <dgm:pt modelId="{4EA8F41C-77E3-EF4B-8115-4F46241C5879}">
      <dgm:prSet/>
      <dgm:spPr>
        <a:ln>
          <a:solidFill>
            <a:schemeClr val="accent6"/>
          </a:solidFill>
        </a:ln>
      </dgm:spPr>
      <dgm:t>
        <a:bodyPr/>
        <a:lstStyle/>
        <a:p>
          <a:r>
            <a:rPr lang="en-US" dirty="0"/>
            <a:t>Loop to exit . </a:t>
          </a:r>
          <a:r>
            <a:rPr lang="en-US"/>
            <a:t>+ evidence</a:t>
          </a:r>
          <a:endParaRPr lang="en-US" dirty="0"/>
        </a:p>
      </dgm:t>
    </dgm:pt>
    <dgm:pt modelId="{2EE738A1-A1A7-EC4D-BDD6-0DF0DCF2A2FE}" type="parTrans" cxnId="{03A89712-B207-DF47-AB30-4D897ACB1F66}">
      <dgm:prSet/>
      <dgm:spPr/>
      <dgm:t>
        <a:bodyPr/>
        <a:lstStyle/>
        <a:p>
          <a:endParaRPr lang="en-US"/>
        </a:p>
      </dgm:t>
    </dgm:pt>
    <dgm:pt modelId="{FC5D20FB-2669-FC45-841D-14951727F97A}" type="sibTrans" cxnId="{03A89712-B207-DF47-AB30-4D897ACB1F66}">
      <dgm:prSet/>
      <dgm:spPr/>
      <dgm:t>
        <a:bodyPr/>
        <a:lstStyle/>
        <a:p>
          <a:endParaRPr lang="en-US"/>
        </a:p>
      </dgm:t>
    </dgm:pt>
    <dgm:pt modelId="{E6CFDD7F-DAE3-1B45-9BB9-A83A4751734A}">
      <dgm:prSet/>
      <dgm:spPr>
        <a:ln>
          <a:solidFill>
            <a:srgbClr val="FF0000"/>
          </a:solidFill>
        </a:ln>
      </dgm:spPr>
      <dgm:t>
        <a:bodyPr/>
        <a:lstStyle/>
        <a:p>
          <a:r>
            <a:rPr lang="en-US" dirty="0" err="1"/>
            <a:t>momoDNode</a:t>
          </a:r>
          <a:r>
            <a:rPr lang="en-US" dirty="0"/>
            <a:t> 1. </a:t>
          </a:r>
        </a:p>
      </dgm:t>
    </dgm:pt>
    <dgm:pt modelId="{B6C94DEE-A1F0-8F4F-9468-AE18F379FBD4}" type="parTrans" cxnId="{EC84A78E-23F9-EE4F-B529-E9AA530C6076}">
      <dgm:prSet/>
      <dgm:spPr/>
      <dgm:t>
        <a:bodyPr/>
        <a:lstStyle/>
        <a:p>
          <a:endParaRPr lang="en-US"/>
        </a:p>
      </dgm:t>
    </dgm:pt>
    <dgm:pt modelId="{CE928C37-05EB-2046-8B41-07131BD88856}" type="sibTrans" cxnId="{EC84A78E-23F9-EE4F-B529-E9AA530C6076}">
      <dgm:prSet/>
      <dgm:spPr/>
      <dgm:t>
        <a:bodyPr/>
        <a:lstStyle/>
        <a:p>
          <a:endParaRPr lang="en-US"/>
        </a:p>
      </dgm:t>
    </dgm:pt>
    <dgm:pt modelId="{1D127EAA-B7A9-414C-8B63-A85FAAA8474B}">
      <dgm:prSet/>
      <dgm:spPr>
        <a:ln>
          <a:solidFill>
            <a:srgbClr val="FF0000"/>
          </a:solidFill>
        </a:ln>
      </dgm:spPr>
      <dgm:t>
        <a:bodyPr/>
        <a:lstStyle/>
        <a:p>
          <a:r>
            <a:rPr lang="en-US" dirty="0" err="1"/>
            <a:t>momoDNode</a:t>
          </a:r>
          <a:r>
            <a:rPr lang="en-US" dirty="0"/>
            <a:t> 1. </a:t>
          </a:r>
        </a:p>
      </dgm:t>
    </dgm:pt>
    <dgm:pt modelId="{C88F80E9-D72C-FE40-A234-5BCA8DA5BF97}" type="parTrans" cxnId="{EADF179C-D553-5C4B-AA20-D14433CAB3B9}">
      <dgm:prSet/>
      <dgm:spPr/>
      <dgm:t>
        <a:bodyPr/>
        <a:lstStyle/>
        <a:p>
          <a:endParaRPr lang="en-US"/>
        </a:p>
      </dgm:t>
    </dgm:pt>
    <dgm:pt modelId="{E59DFBAE-4918-D344-97FE-06F3CC0B771E}" type="sibTrans" cxnId="{EADF179C-D553-5C4B-AA20-D14433CAB3B9}">
      <dgm:prSet/>
      <dgm:spPr/>
      <dgm:t>
        <a:bodyPr/>
        <a:lstStyle/>
        <a:p>
          <a:endParaRPr lang="en-US"/>
        </a:p>
      </dgm:t>
    </dgm:pt>
    <dgm:pt modelId="{DB23E341-40FA-6743-A94A-2845D3A63174}">
      <dgm:prSet/>
      <dgm:spPr/>
      <dgm:t>
        <a:bodyPr/>
        <a:lstStyle/>
        <a:p>
          <a:r>
            <a:rPr lang="en-US" dirty="0"/>
            <a:t>Node 22.</a:t>
          </a:r>
        </a:p>
        <a:p>
          <a:r>
            <a:rPr lang="en-US" dirty="0"/>
            <a:t>You see human footprints leading into a dark small corner, do you follow the footprint? </a:t>
          </a:r>
        </a:p>
      </dgm:t>
    </dgm:pt>
    <dgm:pt modelId="{0BA4C58A-447C-8A41-A46B-B6EC1E557052}" type="parTrans" cxnId="{D14CBCC8-289F-E74F-BF8A-0CFC343CDFA2}">
      <dgm:prSet/>
      <dgm:spPr/>
      <dgm:t>
        <a:bodyPr/>
        <a:lstStyle/>
        <a:p>
          <a:endParaRPr lang="en-US"/>
        </a:p>
      </dgm:t>
    </dgm:pt>
    <dgm:pt modelId="{F52E8EBD-79A9-F340-8ED7-9B4FE19C96F1}" type="sibTrans" cxnId="{D14CBCC8-289F-E74F-BF8A-0CFC343CDFA2}">
      <dgm:prSet/>
      <dgm:spPr/>
      <dgm:t>
        <a:bodyPr/>
        <a:lstStyle/>
        <a:p>
          <a:endParaRPr lang="en-US"/>
        </a:p>
      </dgm:t>
    </dgm:pt>
    <dgm:pt modelId="{41B2A725-728B-E444-BC64-82E7AAFB531F}">
      <dgm:prSet/>
      <dgm:spPr>
        <a:ln>
          <a:solidFill>
            <a:srgbClr val="FF0000"/>
          </a:solidFill>
        </a:ln>
      </dgm:spPr>
      <dgm:t>
        <a:bodyPr/>
        <a:lstStyle/>
        <a:p>
          <a:r>
            <a:rPr lang="en-US" dirty="0"/>
            <a:t>die</a:t>
          </a:r>
        </a:p>
      </dgm:t>
    </dgm:pt>
    <dgm:pt modelId="{26628364-25FD-7748-B852-E2423190B99C}" type="parTrans" cxnId="{4A0ABDC6-59E7-CA48-B743-1089D6B7ACDE}">
      <dgm:prSet/>
      <dgm:spPr/>
      <dgm:t>
        <a:bodyPr/>
        <a:lstStyle/>
        <a:p>
          <a:endParaRPr lang="en-US"/>
        </a:p>
      </dgm:t>
    </dgm:pt>
    <dgm:pt modelId="{32D985C5-810E-7F46-A0A4-86D32FD7D3D6}" type="sibTrans" cxnId="{4A0ABDC6-59E7-CA48-B743-1089D6B7ACDE}">
      <dgm:prSet/>
      <dgm:spPr/>
      <dgm:t>
        <a:bodyPr/>
        <a:lstStyle/>
        <a:p>
          <a:endParaRPr lang="en-US"/>
        </a:p>
      </dgm:t>
    </dgm:pt>
    <dgm:pt modelId="{B9E28FDD-16EB-F74E-9AD7-49CA7C1D6C6D}">
      <dgm:prSet/>
      <dgm:spPr>
        <a:ln>
          <a:solidFill>
            <a:schemeClr val="accent6"/>
          </a:solidFill>
        </a:ln>
      </dgm:spPr>
      <dgm:t>
        <a:bodyPr/>
        <a:lstStyle/>
        <a:p>
          <a:r>
            <a:rPr lang="en-US" dirty="0"/>
            <a:t>escape</a:t>
          </a:r>
        </a:p>
      </dgm:t>
    </dgm:pt>
    <dgm:pt modelId="{CC641FCF-541B-3D42-8D94-C953C1DCFA28}" type="sibTrans" cxnId="{0F782FAD-B922-104F-B08A-CF78A25C4F52}">
      <dgm:prSet/>
      <dgm:spPr/>
      <dgm:t>
        <a:bodyPr/>
        <a:lstStyle/>
        <a:p>
          <a:endParaRPr lang="en-US"/>
        </a:p>
      </dgm:t>
    </dgm:pt>
    <dgm:pt modelId="{72F39106-3957-544D-AB86-65E8EFCE07A3}" type="parTrans" cxnId="{0F782FAD-B922-104F-B08A-CF78A25C4F52}">
      <dgm:prSet/>
      <dgm:spPr/>
      <dgm:t>
        <a:bodyPr/>
        <a:lstStyle/>
        <a:p>
          <a:endParaRPr lang="en-US"/>
        </a:p>
      </dgm:t>
    </dgm:pt>
    <dgm:pt modelId="{89AA8F52-95A6-0A42-B8DB-917B4D349CF6}">
      <dgm:prSet/>
      <dgm:spPr>
        <a:ln>
          <a:solidFill>
            <a:schemeClr val="accent6"/>
          </a:solidFill>
        </a:ln>
      </dgm:spPr>
      <dgm:t>
        <a:bodyPr/>
        <a:lstStyle/>
        <a:p>
          <a:r>
            <a:rPr lang="en-US" dirty="0"/>
            <a:t>Escape</a:t>
          </a:r>
        </a:p>
      </dgm:t>
    </dgm:pt>
    <dgm:pt modelId="{1100FF0A-B281-C24B-933C-4A94BA74F661}" type="parTrans" cxnId="{01861BFE-CC79-E64D-B195-F28051B8ED68}">
      <dgm:prSet/>
      <dgm:spPr/>
      <dgm:t>
        <a:bodyPr/>
        <a:lstStyle/>
        <a:p>
          <a:endParaRPr lang="en-US"/>
        </a:p>
      </dgm:t>
    </dgm:pt>
    <dgm:pt modelId="{496CEE84-807A-9645-9169-D5146ECFA2A8}" type="sibTrans" cxnId="{01861BFE-CC79-E64D-B195-F28051B8ED68}">
      <dgm:prSet/>
      <dgm:spPr/>
      <dgm:t>
        <a:bodyPr/>
        <a:lstStyle/>
        <a:p>
          <a:endParaRPr lang="en-US"/>
        </a:p>
      </dgm:t>
    </dgm:pt>
    <dgm:pt modelId="{E5C55A35-ED3B-F147-A326-B9256B7FAB23}">
      <dgm:prSet/>
      <dgm:spPr>
        <a:ln>
          <a:solidFill>
            <a:srgbClr val="FF0000"/>
          </a:solidFill>
        </a:ln>
      </dgm:spPr>
      <dgm:t>
        <a:bodyPr/>
        <a:lstStyle/>
        <a:p>
          <a:r>
            <a:rPr lang="en-US" dirty="0" err="1"/>
            <a:t>Gamedeath</a:t>
          </a:r>
          <a:r>
            <a:rPr lang="en-US" dirty="0"/>
            <a:t> node</a:t>
          </a:r>
        </a:p>
      </dgm:t>
    </dgm:pt>
    <dgm:pt modelId="{B743AEA8-216B-2E46-9601-0AD3641A5E9E}" type="parTrans" cxnId="{7C5537BC-954F-8447-AEB2-0C7B736762EC}">
      <dgm:prSet/>
      <dgm:spPr/>
      <dgm:t>
        <a:bodyPr/>
        <a:lstStyle/>
        <a:p>
          <a:endParaRPr lang="en-US"/>
        </a:p>
      </dgm:t>
    </dgm:pt>
    <dgm:pt modelId="{DE1EC30B-B358-5F4C-B35B-BDD0633EC860}" type="sibTrans" cxnId="{7C5537BC-954F-8447-AEB2-0C7B736762EC}">
      <dgm:prSet/>
      <dgm:spPr/>
      <dgm:t>
        <a:bodyPr/>
        <a:lstStyle/>
        <a:p>
          <a:endParaRPr lang="en-US"/>
        </a:p>
      </dgm:t>
    </dgm:pt>
    <dgm:pt modelId="{5B4D6E87-7AAD-9244-B432-B58448146B80}">
      <dgm:prSet/>
      <dgm:spPr>
        <a:ln>
          <a:solidFill>
            <a:srgbClr val="FF0000"/>
          </a:solidFill>
        </a:ln>
      </dgm:spPr>
      <dgm:t>
        <a:bodyPr/>
        <a:lstStyle/>
        <a:p>
          <a:r>
            <a:rPr lang="en-US" dirty="0" err="1"/>
            <a:t>Gamedeath</a:t>
          </a:r>
          <a:r>
            <a:rPr lang="en-US" dirty="0"/>
            <a:t> Node. </a:t>
          </a:r>
        </a:p>
      </dgm:t>
    </dgm:pt>
    <dgm:pt modelId="{58D9B40E-196C-F64A-AD54-97A01917AAC3}" type="parTrans" cxnId="{66650B8C-408E-8F48-8701-56541760D1B5}">
      <dgm:prSet/>
      <dgm:spPr/>
      <dgm:t>
        <a:bodyPr/>
        <a:lstStyle/>
        <a:p>
          <a:endParaRPr lang="en-US"/>
        </a:p>
      </dgm:t>
    </dgm:pt>
    <dgm:pt modelId="{54263645-39AC-D541-80A6-8320152977C6}" type="sibTrans" cxnId="{66650B8C-408E-8F48-8701-56541760D1B5}">
      <dgm:prSet/>
      <dgm:spPr/>
      <dgm:t>
        <a:bodyPr/>
        <a:lstStyle/>
        <a:p>
          <a:endParaRPr lang="en-US"/>
        </a:p>
      </dgm:t>
    </dgm:pt>
    <dgm:pt modelId="{B84B88EC-21E0-6348-9457-4C6CD50C8F83}">
      <dgm:prSet/>
      <dgm:spPr>
        <a:ln>
          <a:solidFill>
            <a:srgbClr val="7030A0"/>
          </a:solidFill>
        </a:ln>
      </dgm:spPr>
      <dgm:t>
        <a:bodyPr/>
        <a:lstStyle/>
        <a:p>
          <a:r>
            <a:rPr lang="en-US" dirty="0"/>
            <a:t>Loop to game node 2. </a:t>
          </a:r>
        </a:p>
      </dgm:t>
    </dgm:pt>
    <dgm:pt modelId="{8AD23F63-CD33-EA40-BD12-00409ABDADFE}" type="sibTrans" cxnId="{2D27938E-CE22-CC43-9461-5C1F5182A774}">
      <dgm:prSet/>
      <dgm:spPr/>
      <dgm:t>
        <a:bodyPr/>
        <a:lstStyle/>
        <a:p>
          <a:endParaRPr lang="en-US"/>
        </a:p>
      </dgm:t>
    </dgm:pt>
    <dgm:pt modelId="{A0A62DC7-4D31-8249-B14F-D2C78956C1B4}" type="parTrans" cxnId="{2D27938E-CE22-CC43-9461-5C1F5182A774}">
      <dgm:prSet/>
      <dgm:spPr/>
      <dgm:t>
        <a:bodyPr/>
        <a:lstStyle/>
        <a:p>
          <a:endParaRPr lang="en-US"/>
        </a:p>
      </dgm:t>
    </dgm:pt>
    <dgm:pt modelId="{C878F5E1-AD43-1948-A44A-CFB976113450}">
      <dgm:prSet/>
      <dgm:spPr>
        <a:ln>
          <a:solidFill>
            <a:srgbClr val="FF0000"/>
          </a:solidFill>
        </a:ln>
      </dgm:spPr>
      <dgm:t>
        <a:bodyPr/>
        <a:lstStyle/>
        <a:p>
          <a:r>
            <a:rPr lang="en-US" dirty="0" err="1"/>
            <a:t>MomoDNode</a:t>
          </a:r>
          <a:r>
            <a:rPr lang="en-US" dirty="0"/>
            <a:t> 3</a:t>
          </a:r>
        </a:p>
        <a:p>
          <a:r>
            <a:rPr lang="en-US" dirty="0"/>
            <a:t>Barge sound attracted </a:t>
          </a:r>
          <a:r>
            <a:rPr lang="en-US" dirty="0" err="1"/>
            <a:t>momo</a:t>
          </a:r>
          <a:r>
            <a:rPr lang="en-US" dirty="0"/>
            <a:t> </a:t>
          </a:r>
        </a:p>
      </dgm:t>
    </dgm:pt>
    <dgm:pt modelId="{B1F69F30-1C90-EE4E-9B90-76ECA483DE49}" type="parTrans" cxnId="{C5C9BF13-881F-7942-B1CC-7E575EB9DD88}">
      <dgm:prSet/>
      <dgm:spPr/>
      <dgm:t>
        <a:bodyPr/>
        <a:lstStyle/>
        <a:p>
          <a:endParaRPr lang="en-US"/>
        </a:p>
      </dgm:t>
    </dgm:pt>
    <dgm:pt modelId="{E6D8CBA0-24E0-BC46-AB1C-97609F259F1E}" type="sibTrans" cxnId="{C5C9BF13-881F-7942-B1CC-7E575EB9DD88}">
      <dgm:prSet/>
      <dgm:spPr/>
      <dgm:t>
        <a:bodyPr/>
        <a:lstStyle/>
        <a:p>
          <a:endParaRPr lang="en-US"/>
        </a:p>
      </dgm:t>
    </dgm:pt>
    <dgm:pt modelId="{A2AFE9BF-4648-8847-9B35-BF89E09D0D1C}">
      <dgm:prSet/>
      <dgm:spPr>
        <a:ln>
          <a:solidFill>
            <a:srgbClr val="FF0000"/>
          </a:solidFill>
        </a:ln>
      </dgm:spPr>
      <dgm:t>
        <a:bodyPr/>
        <a:lstStyle/>
        <a:p>
          <a:r>
            <a:rPr lang="en-US" dirty="0" err="1"/>
            <a:t>Gamedeath</a:t>
          </a:r>
          <a:r>
            <a:rPr lang="en-US" dirty="0"/>
            <a:t> node. </a:t>
          </a:r>
        </a:p>
      </dgm:t>
    </dgm:pt>
    <dgm:pt modelId="{56F3205A-6C26-3647-AD88-9D60DDAC1A4F}" type="parTrans" cxnId="{582728CC-FE3F-494C-8452-C47D7FC8C06F}">
      <dgm:prSet/>
      <dgm:spPr/>
      <dgm:t>
        <a:bodyPr/>
        <a:lstStyle/>
        <a:p>
          <a:endParaRPr lang="en-US"/>
        </a:p>
      </dgm:t>
    </dgm:pt>
    <dgm:pt modelId="{776BB455-0FDE-8146-BB31-88027AA8A036}" type="sibTrans" cxnId="{582728CC-FE3F-494C-8452-C47D7FC8C06F}">
      <dgm:prSet/>
      <dgm:spPr/>
      <dgm:t>
        <a:bodyPr/>
        <a:lstStyle/>
        <a:p>
          <a:endParaRPr lang="en-US"/>
        </a:p>
      </dgm:t>
    </dgm:pt>
    <dgm:pt modelId="{D67B605D-1D92-354B-A719-EF56821C6E13}">
      <dgm:prSet/>
      <dgm:spPr>
        <a:ln>
          <a:solidFill>
            <a:schemeClr val="accent6"/>
          </a:solidFill>
        </a:ln>
      </dgm:spPr>
      <dgm:t>
        <a:bodyPr/>
        <a:lstStyle/>
        <a:p>
          <a:r>
            <a:rPr lang="en-US" dirty="0"/>
            <a:t>escape</a:t>
          </a:r>
        </a:p>
      </dgm:t>
    </dgm:pt>
    <dgm:pt modelId="{D083BCCB-23E8-3A40-9DC9-70EB5FEA9DBA}" type="parTrans" cxnId="{F4AEABDD-C1A0-D449-94C7-A27E7D4136A6}">
      <dgm:prSet/>
      <dgm:spPr/>
      <dgm:t>
        <a:bodyPr/>
        <a:lstStyle/>
        <a:p>
          <a:endParaRPr lang="en-US"/>
        </a:p>
      </dgm:t>
    </dgm:pt>
    <dgm:pt modelId="{183F7FF4-7B56-2547-814C-15BEAA6F22F8}" type="sibTrans" cxnId="{F4AEABDD-C1A0-D449-94C7-A27E7D4136A6}">
      <dgm:prSet/>
      <dgm:spPr/>
      <dgm:t>
        <a:bodyPr/>
        <a:lstStyle/>
        <a:p>
          <a:endParaRPr lang="en-US"/>
        </a:p>
      </dgm:t>
    </dgm:pt>
    <dgm:pt modelId="{B262C4D5-4CB3-B24D-AA92-A44ED0902194}">
      <dgm:prSet/>
      <dgm:spPr/>
      <dgm:t>
        <a:bodyPr/>
        <a:lstStyle/>
        <a:p>
          <a:r>
            <a:rPr lang="en-US" dirty="0"/>
            <a:t>Node 24. </a:t>
          </a:r>
        </a:p>
        <a:p>
          <a:r>
            <a:rPr lang="en-US" dirty="0"/>
            <a:t>Win game. Hint about level 7, loop to node 9. </a:t>
          </a:r>
        </a:p>
      </dgm:t>
    </dgm:pt>
    <dgm:pt modelId="{182251B1-5437-8F47-809E-BCFE0BD3D911}" type="parTrans" cxnId="{E051431A-2930-244D-9CB7-D114E0C28C6D}">
      <dgm:prSet/>
      <dgm:spPr/>
      <dgm:t>
        <a:bodyPr/>
        <a:lstStyle/>
        <a:p>
          <a:endParaRPr lang="en-US"/>
        </a:p>
      </dgm:t>
    </dgm:pt>
    <dgm:pt modelId="{504AF6C5-4049-2C43-91BC-6AC8DB51F6D8}" type="sibTrans" cxnId="{E051431A-2930-244D-9CB7-D114E0C28C6D}">
      <dgm:prSet/>
      <dgm:spPr/>
      <dgm:t>
        <a:bodyPr/>
        <a:lstStyle/>
        <a:p>
          <a:endParaRPr lang="en-US"/>
        </a:p>
      </dgm:t>
    </dgm:pt>
    <dgm:pt modelId="{B898F6DC-BA66-A34E-9448-6CD8798FA52C}">
      <dgm:prSet/>
      <dgm:spPr>
        <a:ln>
          <a:solidFill>
            <a:srgbClr val="FF0000"/>
          </a:solidFill>
        </a:ln>
      </dgm:spPr>
      <dgm:t>
        <a:bodyPr/>
        <a:lstStyle/>
        <a:p>
          <a:r>
            <a:rPr lang="en-US" dirty="0" err="1"/>
            <a:t>Gamedeath</a:t>
          </a:r>
          <a:r>
            <a:rPr lang="en-US" dirty="0"/>
            <a:t> node. </a:t>
          </a:r>
        </a:p>
      </dgm:t>
    </dgm:pt>
    <dgm:pt modelId="{5A16902D-83DE-B04B-A3E6-8FE700D2F549}" type="parTrans" cxnId="{9C17904A-A5C3-784B-84A6-7588B63835CC}">
      <dgm:prSet/>
      <dgm:spPr/>
      <dgm:t>
        <a:bodyPr/>
        <a:lstStyle/>
        <a:p>
          <a:endParaRPr lang="en-US"/>
        </a:p>
      </dgm:t>
    </dgm:pt>
    <dgm:pt modelId="{A9BDACDC-AE5B-8D40-AAB1-B40A05D9A658}" type="sibTrans" cxnId="{9C17904A-A5C3-784B-84A6-7588B63835CC}">
      <dgm:prSet/>
      <dgm:spPr/>
      <dgm:t>
        <a:bodyPr/>
        <a:lstStyle/>
        <a:p>
          <a:endParaRPr lang="en-US"/>
        </a:p>
      </dgm:t>
    </dgm:pt>
    <dgm:pt modelId="{BBB0582E-A825-A24F-97CF-C5EE1D6155DA}">
      <dgm:prSet/>
      <dgm:spPr>
        <a:ln>
          <a:solidFill>
            <a:srgbClr val="7030A0"/>
          </a:solidFill>
        </a:ln>
      </dgm:spPr>
      <dgm:t>
        <a:bodyPr/>
        <a:lstStyle/>
        <a:p>
          <a:r>
            <a:rPr lang="en-US" dirty="0"/>
            <a:t>Loop to game node 1. </a:t>
          </a:r>
        </a:p>
      </dgm:t>
    </dgm:pt>
    <dgm:pt modelId="{37687930-03B2-6149-8735-77877F9E8006}" type="parTrans" cxnId="{4981C411-3FEF-1F41-A5E5-2EB142338E17}">
      <dgm:prSet/>
      <dgm:spPr/>
      <dgm:t>
        <a:bodyPr/>
        <a:lstStyle/>
        <a:p>
          <a:endParaRPr lang="en-US"/>
        </a:p>
      </dgm:t>
    </dgm:pt>
    <dgm:pt modelId="{10FDF4C9-68F5-C74B-BB0F-875AB5945679}" type="sibTrans" cxnId="{4981C411-3FEF-1F41-A5E5-2EB142338E17}">
      <dgm:prSet/>
      <dgm:spPr/>
      <dgm:t>
        <a:bodyPr/>
        <a:lstStyle/>
        <a:p>
          <a:endParaRPr lang="en-US"/>
        </a:p>
      </dgm:t>
    </dgm:pt>
    <dgm:pt modelId="{AAEAF223-4AC7-9243-834C-30AD905AC5ED}" type="pres">
      <dgm:prSet presAssocID="{DC3FA29B-C79A-184D-93E5-2555F2F344A6}" presName="diagram" presStyleCnt="0">
        <dgm:presLayoutVars>
          <dgm:chPref val="1"/>
          <dgm:dir/>
          <dgm:animOne val="branch"/>
          <dgm:animLvl val="lvl"/>
          <dgm:resizeHandles val="exact"/>
        </dgm:presLayoutVars>
      </dgm:prSet>
      <dgm:spPr/>
    </dgm:pt>
    <dgm:pt modelId="{ACA7A33C-6FD4-6541-8A0C-D3F8CA926844}" type="pres">
      <dgm:prSet presAssocID="{10F4BF1A-E0E8-5247-98A6-E82AA7A267C9}" presName="root1" presStyleCnt="0"/>
      <dgm:spPr/>
    </dgm:pt>
    <dgm:pt modelId="{AE9EA0A6-8921-0A4B-B22A-4033ECDF8CEB}" type="pres">
      <dgm:prSet presAssocID="{10F4BF1A-E0E8-5247-98A6-E82AA7A267C9}" presName="LevelOneTextNode" presStyleLbl="node0" presStyleIdx="0" presStyleCnt="1">
        <dgm:presLayoutVars>
          <dgm:chPref val="3"/>
        </dgm:presLayoutVars>
      </dgm:prSet>
      <dgm:spPr/>
    </dgm:pt>
    <dgm:pt modelId="{22BF3431-5CB6-A548-8AFC-FD73A5E82A29}" type="pres">
      <dgm:prSet presAssocID="{10F4BF1A-E0E8-5247-98A6-E82AA7A267C9}" presName="level2hierChild" presStyleCnt="0"/>
      <dgm:spPr/>
    </dgm:pt>
    <dgm:pt modelId="{09CB360A-D85F-B742-BBC1-624731FCF678}" type="pres">
      <dgm:prSet presAssocID="{A765A028-38A0-1747-9403-399C5667C12D}" presName="conn2-1" presStyleLbl="parChTrans1D2" presStyleIdx="0" presStyleCnt="2"/>
      <dgm:spPr/>
    </dgm:pt>
    <dgm:pt modelId="{5F1839EB-4F8F-774B-AED9-9D68D74DC9BF}" type="pres">
      <dgm:prSet presAssocID="{A765A028-38A0-1747-9403-399C5667C12D}" presName="connTx" presStyleLbl="parChTrans1D2" presStyleIdx="0" presStyleCnt="2"/>
      <dgm:spPr/>
    </dgm:pt>
    <dgm:pt modelId="{A1E5DFB2-4481-2C4D-A093-5BEB6CE92DE1}" type="pres">
      <dgm:prSet presAssocID="{51F97ACA-887C-BA45-AC49-3418727EBE6B}" presName="root2" presStyleCnt="0"/>
      <dgm:spPr/>
    </dgm:pt>
    <dgm:pt modelId="{3C252244-F4D5-774C-97FC-9730C3CA15AE}" type="pres">
      <dgm:prSet presAssocID="{51F97ACA-887C-BA45-AC49-3418727EBE6B}" presName="LevelTwoTextNode" presStyleLbl="node2" presStyleIdx="0" presStyleCnt="2" custScaleY="267804" custLinFactNeighborX="-87192" custLinFactNeighborY="-97655">
        <dgm:presLayoutVars>
          <dgm:chPref val="3"/>
        </dgm:presLayoutVars>
      </dgm:prSet>
      <dgm:spPr/>
    </dgm:pt>
    <dgm:pt modelId="{D886A097-5038-DC48-BAB1-09A6F2793CBA}" type="pres">
      <dgm:prSet presAssocID="{51F97ACA-887C-BA45-AC49-3418727EBE6B}" presName="level3hierChild" presStyleCnt="0"/>
      <dgm:spPr/>
    </dgm:pt>
    <dgm:pt modelId="{ECCEC597-BD45-C34C-A5EB-49A8E6926768}" type="pres">
      <dgm:prSet presAssocID="{92C32607-449A-C244-9487-603D02D93CA0}" presName="conn2-1" presStyleLbl="parChTrans1D3" presStyleIdx="0" presStyleCnt="4"/>
      <dgm:spPr/>
    </dgm:pt>
    <dgm:pt modelId="{011CB822-2D4A-7B42-AE71-43EB941EC0B3}" type="pres">
      <dgm:prSet presAssocID="{92C32607-449A-C244-9487-603D02D93CA0}" presName="connTx" presStyleLbl="parChTrans1D3" presStyleIdx="0" presStyleCnt="4"/>
      <dgm:spPr/>
    </dgm:pt>
    <dgm:pt modelId="{1ECE7BD7-16D9-7E44-9245-05B1CC8FE2AF}" type="pres">
      <dgm:prSet presAssocID="{9FF37F7A-1838-EB46-B9B6-3A9CF88DE34F}" presName="root2" presStyleCnt="0"/>
      <dgm:spPr/>
    </dgm:pt>
    <dgm:pt modelId="{23076C38-17B5-7A42-97BC-A3169834B242}" type="pres">
      <dgm:prSet presAssocID="{9FF37F7A-1838-EB46-B9B6-3A9CF88DE34F}" presName="LevelTwoTextNode" presStyleLbl="node3" presStyleIdx="0" presStyleCnt="4" custScaleY="228402">
        <dgm:presLayoutVars>
          <dgm:chPref val="3"/>
        </dgm:presLayoutVars>
      </dgm:prSet>
      <dgm:spPr/>
    </dgm:pt>
    <dgm:pt modelId="{8B975788-FCDE-5642-BD3C-808706F28FBB}" type="pres">
      <dgm:prSet presAssocID="{9FF37F7A-1838-EB46-B9B6-3A9CF88DE34F}" presName="level3hierChild" presStyleCnt="0"/>
      <dgm:spPr/>
    </dgm:pt>
    <dgm:pt modelId="{0FE0DC5E-02A4-B44D-8A14-6E47565AF5D5}" type="pres">
      <dgm:prSet presAssocID="{CB106D45-EF6B-A24A-B9D6-C5EBA4B563E2}" presName="conn2-1" presStyleLbl="parChTrans1D4" presStyleIdx="0" presStyleCnt="53"/>
      <dgm:spPr/>
    </dgm:pt>
    <dgm:pt modelId="{E08C38C7-38ED-BA4D-84A9-FF9D24B54B0A}" type="pres">
      <dgm:prSet presAssocID="{CB106D45-EF6B-A24A-B9D6-C5EBA4B563E2}" presName="connTx" presStyleLbl="parChTrans1D4" presStyleIdx="0" presStyleCnt="53"/>
      <dgm:spPr/>
    </dgm:pt>
    <dgm:pt modelId="{85005ED8-A8CC-4249-AD76-FA014AECE599}" type="pres">
      <dgm:prSet presAssocID="{12EF4AD2-B0C0-334C-9700-49F85A200C9B}" presName="root2" presStyleCnt="0"/>
      <dgm:spPr/>
    </dgm:pt>
    <dgm:pt modelId="{1EA76DE5-1C8F-FA4D-A04F-5E95F39407AD}" type="pres">
      <dgm:prSet presAssocID="{12EF4AD2-B0C0-334C-9700-49F85A200C9B}" presName="LevelTwoTextNode" presStyleLbl="node4" presStyleIdx="0" presStyleCnt="53" custScaleX="229087" custScaleY="221683">
        <dgm:presLayoutVars>
          <dgm:chPref val="3"/>
        </dgm:presLayoutVars>
      </dgm:prSet>
      <dgm:spPr/>
    </dgm:pt>
    <dgm:pt modelId="{509BC242-1B06-6E44-9BB0-70EB639DAAA9}" type="pres">
      <dgm:prSet presAssocID="{12EF4AD2-B0C0-334C-9700-49F85A200C9B}" presName="level3hierChild" presStyleCnt="0"/>
      <dgm:spPr/>
    </dgm:pt>
    <dgm:pt modelId="{37DEF7A6-F983-8642-9B6E-B3CCE7EA354A}" type="pres">
      <dgm:prSet presAssocID="{E38F7A21-DD2B-5241-87A5-82A96C564D58}" presName="conn2-1" presStyleLbl="parChTrans1D4" presStyleIdx="1" presStyleCnt="53"/>
      <dgm:spPr/>
    </dgm:pt>
    <dgm:pt modelId="{D0A01E75-22DA-5643-BFF4-8A726FDEB812}" type="pres">
      <dgm:prSet presAssocID="{E38F7A21-DD2B-5241-87A5-82A96C564D58}" presName="connTx" presStyleLbl="parChTrans1D4" presStyleIdx="1" presStyleCnt="53"/>
      <dgm:spPr/>
    </dgm:pt>
    <dgm:pt modelId="{CEF76F03-3D55-3F4A-B724-94E14018B095}" type="pres">
      <dgm:prSet presAssocID="{0CC64CDE-03F3-5145-9992-9CBD8640F750}" presName="root2" presStyleCnt="0"/>
      <dgm:spPr/>
    </dgm:pt>
    <dgm:pt modelId="{AA6D8249-2433-114B-AD68-5DAD34076478}" type="pres">
      <dgm:prSet presAssocID="{0CC64CDE-03F3-5145-9992-9CBD8640F750}" presName="LevelTwoTextNode" presStyleLbl="node4" presStyleIdx="1" presStyleCnt="53" custScaleX="260748" custScaleY="357003" custLinFactY="12795" custLinFactNeighborX="-12766" custLinFactNeighborY="100000">
        <dgm:presLayoutVars>
          <dgm:chPref val="3"/>
        </dgm:presLayoutVars>
      </dgm:prSet>
      <dgm:spPr/>
    </dgm:pt>
    <dgm:pt modelId="{D4ECBD1D-BCD1-194A-944B-DF5C60377F45}" type="pres">
      <dgm:prSet presAssocID="{0CC64CDE-03F3-5145-9992-9CBD8640F750}" presName="level3hierChild" presStyleCnt="0"/>
      <dgm:spPr/>
    </dgm:pt>
    <dgm:pt modelId="{F2F73D55-5C37-CD44-BC1E-CDBC3CD0F101}" type="pres">
      <dgm:prSet presAssocID="{DEC33D82-86DE-144B-A01C-CB3C301AB057}" presName="conn2-1" presStyleLbl="parChTrans1D4" presStyleIdx="2" presStyleCnt="53"/>
      <dgm:spPr/>
    </dgm:pt>
    <dgm:pt modelId="{8CD01425-6999-1B43-A074-9B4B66D474FE}" type="pres">
      <dgm:prSet presAssocID="{DEC33D82-86DE-144B-A01C-CB3C301AB057}" presName="connTx" presStyleLbl="parChTrans1D4" presStyleIdx="2" presStyleCnt="53"/>
      <dgm:spPr/>
    </dgm:pt>
    <dgm:pt modelId="{0E05F525-FD97-BE49-BACE-281076CC37A6}" type="pres">
      <dgm:prSet presAssocID="{E4C021FE-8A7E-294E-B917-3CCED5372D53}" presName="root2" presStyleCnt="0"/>
      <dgm:spPr/>
    </dgm:pt>
    <dgm:pt modelId="{1FCD5530-9E05-B046-B8ED-0484835169DE}" type="pres">
      <dgm:prSet presAssocID="{E4C021FE-8A7E-294E-B917-3CCED5372D53}" presName="LevelTwoTextNode" presStyleLbl="node4" presStyleIdx="2" presStyleCnt="53" custScaleX="335086" custScaleY="274945" custLinFactY="-34306" custLinFactNeighborX="47498" custLinFactNeighborY="-100000">
        <dgm:presLayoutVars>
          <dgm:chPref val="3"/>
        </dgm:presLayoutVars>
      </dgm:prSet>
      <dgm:spPr/>
    </dgm:pt>
    <dgm:pt modelId="{61747978-1319-FA49-B57E-FCC41F19EA84}" type="pres">
      <dgm:prSet presAssocID="{E4C021FE-8A7E-294E-B917-3CCED5372D53}" presName="level3hierChild" presStyleCnt="0"/>
      <dgm:spPr/>
    </dgm:pt>
    <dgm:pt modelId="{0904125F-8547-564B-8B1D-703FF6EDB6C9}" type="pres">
      <dgm:prSet presAssocID="{CDC15278-99AA-3E4F-831E-5A7AD3E5E1FE}" presName="conn2-1" presStyleLbl="parChTrans1D4" presStyleIdx="3" presStyleCnt="53"/>
      <dgm:spPr/>
    </dgm:pt>
    <dgm:pt modelId="{B5BF25CD-8BF1-5048-868C-30217B5C9A24}" type="pres">
      <dgm:prSet presAssocID="{CDC15278-99AA-3E4F-831E-5A7AD3E5E1FE}" presName="connTx" presStyleLbl="parChTrans1D4" presStyleIdx="3" presStyleCnt="53"/>
      <dgm:spPr/>
    </dgm:pt>
    <dgm:pt modelId="{1D95E1D6-FA45-614A-B171-8C9054062FA3}" type="pres">
      <dgm:prSet presAssocID="{BF9C033C-4AFB-A34B-AE36-E0F43283D02E}" presName="root2" presStyleCnt="0"/>
      <dgm:spPr/>
    </dgm:pt>
    <dgm:pt modelId="{69460287-3B04-F142-8B8F-38364A84B16E}" type="pres">
      <dgm:prSet presAssocID="{BF9C033C-4AFB-A34B-AE36-E0F43283D02E}" presName="LevelTwoTextNode" presStyleLbl="node4" presStyleIdx="3" presStyleCnt="53" custLinFactX="35157" custLinFactY="40069" custLinFactNeighborX="100000" custLinFactNeighborY="100000">
        <dgm:presLayoutVars>
          <dgm:chPref val="3"/>
        </dgm:presLayoutVars>
      </dgm:prSet>
      <dgm:spPr/>
    </dgm:pt>
    <dgm:pt modelId="{91025FFF-DA47-FC4F-8CA9-4AD70FBA15F4}" type="pres">
      <dgm:prSet presAssocID="{BF9C033C-4AFB-A34B-AE36-E0F43283D02E}" presName="level3hierChild" presStyleCnt="0"/>
      <dgm:spPr/>
    </dgm:pt>
    <dgm:pt modelId="{E1CC1DA7-E052-D145-8E3D-02E51BEAF7D1}" type="pres">
      <dgm:prSet presAssocID="{1100FF0A-B281-C24B-933C-4A94BA74F661}" presName="conn2-1" presStyleLbl="parChTrans1D4" presStyleIdx="4" presStyleCnt="53"/>
      <dgm:spPr/>
    </dgm:pt>
    <dgm:pt modelId="{AD0CB518-2F16-A749-9C97-747B3498BAD9}" type="pres">
      <dgm:prSet presAssocID="{1100FF0A-B281-C24B-933C-4A94BA74F661}" presName="connTx" presStyleLbl="parChTrans1D4" presStyleIdx="4" presStyleCnt="53"/>
      <dgm:spPr/>
    </dgm:pt>
    <dgm:pt modelId="{16328237-3EE4-7943-A3AC-0CF6AEB3A54C}" type="pres">
      <dgm:prSet presAssocID="{89AA8F52-95A6-0A42-B8DB-917B4D349CF6}" presName="root2" presStyleCnt="0"/>
      <dgm:spPr/>
    </dgm:pt>
    <dgm:pt modelId="{39E3DC0E-53C8-5144-B0B1-07F4E7334A85}" type="pres">
      <dgm:prSet presAssocID="{89AA8F52-95A6-0A42-B8DB-917B4D349CF6}" presName="LevelTwoTextNode" presStyleLbl="node4" presStyleIdx="4" presStyleCnt="53" custLinFactX="55450" custLinFactNeighborX="100000" custLinFactNeighborY="20499">
        <dgm:presLayoutVars>
          <dgm:chPref val="3"/>
        </dgm:presLayoutVars>
      </dgm:prSet>
      <dgm:spPr/>
    </dgm:pt>
    <dgm:pt modelId="{05DFC33C-FBEB-644E-A6E8-E00321F8D1D6}" type="pres">
      <dgm:prSet presAssocID="{89AA8F52-95A6-0A42-B8DB-917B4D349CF6}" presName="level3hierChild" presStyleCnt="0"/>
      <dgm:spPr/>
    </dgm:pt>
    <dgm:pt modelId="{2B20767A-1A33-C248-85FD-1D93D89083D2}" type="pres">
      <dgm:prSet presAssocID="{B743AEA8-216B-2E46-9601-0AD3641A5E9E}" presName="conn2-1" presStyleLbl="parChTrans1D4" presStyleIdx="5" presStyleCnt="53"/>
      <dgm:spPr/>
    </dgm:pt>
    <dgm:pt modelId="{4488718A-C95B-7B4D-8FA2-82EDC2308CB4}" type="pres">
      <dgm:prSet presAssocID="{B743AEA8-216B-2E46-9601-0AD3641A5E9E}" presName="connTx" presStyleLbl="parChTrans1D4" presStyleIdx="5" presStyleCnt="53"/>
      <dgm:spPr/>
    </dgm:pt>
    <dgm:pt modelId="{2B3D292C-6E64-6043-8EC9-1C6C07D745B0}" type="pres">
      <dgm:prSet presAssocID="{E5C55A35-ED3B-F147-A326-B9256B7FAB23}" presName="root2" presStyleCnt="0"/>
      <dgm:spPr/>
    </dgm:pt>
    <dgm:pt modelId="{2915A037-971F-304E-9764-FAB284167672}" type="pres">
      <dgm:prSet presAssocID="{E5C55A35-ED3B-F147-A326-B9256B7FAB23}" presName="LevelTwoTextNode" presStyleLbl="node4" presStyleIdx="5" presStyleCnt="53" custLinFactX="52034" custLinFactNeighborX="100000" custLinFactNeighborY="27332">
        <dgm:presLayoutVars>
          <dgm:chPref val="3"/>
        </dgm:presLayoutVars>
      </dgm:prSet>
      <dgm:spPr/>
    </dgm:pt>
    <dgm:pt modelId="{D2F2433B-CBF9-B447-8B62-BF382A1041BA}" type="pres">
      <dgm:prSet presAssocID="{E5C55A35-ED3B-F147-A326-B9256B7FAB23}" presName="level3hierChild" presStyleCnt="0"/>
      <dgm:spPr/>
    </dgm:pt>
    <dgm:pt modelId="{28940162-CD59-DD4E-88C0-70FA243B6697}" type="pres">
      <dgm:prSet presAssocID="{6575138D-D60D-6742-BB52-DC29084B29E3}" presName="conn2-1" presStyleLbl="parChTrans1D4" presStyleIdx="6" presStyleCnt="53"/>
      <dgm:spPr/>
    </dgm:pt>
    <dgm:pt modelId="{340D38DE-40A2-C548-959C-EA21A68DC045}" type="pres">
      <dgm:prSet presAssocID="{6575138D-D60D-6742-BB52-DC29084B29E3}" presName="connTx" presStyleLbl="parChTrans1D4" presStyleIdx="6" presStyleCnt="53"/>
      <dgm:spPr/>
    </dgm:pt>
    <dgm:pt modelId="{67FF1E95-D42C-0845-B131-6C6E5FC865AB}" type="pres">
      <dgm:prSet presAssocID="{658FBE69-F69F-494C-A4A4-B9E0D73E2DCF}" presName="root2" presStyleCnt="0"/>
      <dgm:spPr/>
    </dgm:pt>
    <dgm:pt modelId="{CC7634C0-ED13-644B-9ED7-D06A037B0A09}" type="pres">
      <dgm:prSet presAssocID="{658FBE69-F69F-494C-A4A4-B9E0D73E2DCF}" presName="LevelTwoTextNode" presStyleLbl="node4" presStyleIdx="6" presStyleCnt="53" custScaleX="199182" custScaleY="381775" custLinFactX="100000" custLinFactNeighborX="195595" custLinFactNeighborY="42401">
        <dgm:presLayoutVars>
          <dgm:chPref val="3"/>
        </dgm:presLayoutVars>
      </dgm:prSet>
      <dgm:spPr/>
    </dgm:pt>
    <dgm:pt modelId="{FEC1F169-0803-C748-91BB-5F63A1DA3A53}" type="pres">
      <dgm:prSet presAssocID="{658FBE69-F69F-494C-A4A4-B9E0D73E2DCF}" presName="level3hierChild" presStyleCnt="0"/>
      <dgm:spPr/>
    </dgm:pt>
    <dgm:pt modelId="{30C20B8D-B9DE-FC4A-A8FC-F855AACFD13C}" type="pres">
      <dgm:prSet presAssocID="{CCEAFC7A-D65A-504C-A795-E458869A94AA}" presName="conn2-1" presStyleLbl="parChTrans1D4" presStyleIdx="7" presStyleCnt="53"/>
      <dgm:spPr/>
    </dgm:pt>
    <dgm:pt modelId="{514A0DE5-E2F7-1642-9C22-82D2271D99DD}" type="pres">
      <dgm:prSet presAssocID="{CCEAFC7A-D65A-504C-A795-E458869A94AA}" presName="connTx" presStyleLbl="parChTrans1D4" presStyleIdx="7" presStyleCnt="53"/>
      <dgm:spPr/>
    </dgm:pt>
    <dgm:pt modelId="{2E659DA2-3323-B74D-8AD2-29FFAF43757D}" type="pres">
      <dgm:prSet presAssocID="{070ABDEE-2B94-3A4C-B123-8BFB22D3792E}" presName="root2" presStyleCnt="0"/>
      <dgm:spPr/>
    </dgm:pt>
    <dgm:pt modelId="{6C8DB8F2-3E6F-E842-B341-B9444FABBF52}" type="pres">
      <dgm:prSet presAssocID="{070ABDEE-2B94-3A4C-B123-8BFB22D3792E}" presName="LevelTwoTextNode" presStyleLbl="node4" presStyleIdx="7" presStyleCnt="53" custScaleX="217378" custScaleY="316517" custLinFactX="100000" custLinFactNeighborX="189611" custLinFactNeighborY="-62887">
        <dgm:presLayoutVars>
          <dgm:chPref val="3"/>
        </dgm:presLayoutVars>
      </dgm:prSet>
      <dgm:spPr/>
    </dgm:pt>
    <dgm:pt modelId="{7DF82C3F-976D-8941-AAC0-E0B3BBE56D03}" type="pres">
      <dgm:prSet presAssocID="{070ABDEE-2B94-3A4C-B123-8BFB22D3792E}" presName="level3hierChild" presStyleCnt="0"/>
      <dgm:spPr/>
    </dgm:pt>
    <dgm:pt modelId="{E4AA040D-31C5-5D46-845E-005448A40686}" type="pres">
      <dgm:prSet presAssocID="{187244EF-C31E-6344-8FCF-96AF4AF3BC2A}" presName="conn2-1" presStyleLbl="parChTrans1D4" presStyleIdx="8" presStyleCnt="53"/>
      <dgm:spPr/>
    </dgm:pt>
    <dgm:pt modelId="{1B19DBDE-7BB1-664E-A05B-426990BEADD2}" type="pres">
      <dgm:prSet presAssocID="{187244EF-C31E-6344-8FCF-96AF4AF3BC2A}" presName="connTx" presStyleLbl="parChTrans1D4" presStyleIdx="8" presStyleCnt="53"/>
      <dgm:spPr/>
    </dgm:pt>
    <dgm:pt modelId="{67649436-0A96-A24A-A701-56CB57441ADF}" type="pres">
      <dgm:prSet presAssocID="{335EBAED-2E86-8340-B7AC-8CACBDECEB6C}" presName="root2" presStyleCnt="0"/>
      <dgm:spPr/>
    </dgm:pt>
    <dgm:pt modelId="{FE860302-7B4F-8444-86E7-3E89E24F2AE0}" type="pres">
      <dgm:prSet presAssocID="{335EBAED-2E86-8340-B7AC-8CACBDECEB6C}" presName="LevelTwoTextNode" presStyleLbl="node4" presStyleIdx="8" presStyleCnt="53" custScaleY="344397" custLinFactX="172021" custLinFactNeighborX="200000" custLinFactNeighborY="11895">
        <dgm:presLayoutVars>
          <dgm:chPref val="3"/>
        </dgm:presLayoutVars>
      </dgm:prSet>
      <dgm:spPr/>
    </dgm:pt>
    <dgm:pt modelId="{057AE7D0-DCA5-E645-9EBC-E9E5461A3DD4}" type="pres">
      <dgm:prSet presAssocID="{335EBAED-2E86-8340-B7AC-8CACBDECEB6C}" presName="level3hierChild" presStyleCnt="0"/>
      <dgm:spPr/>
    </dgm:pt>
    <dgm:pt modelId="{AE66067E-8C8F-C146-AE9F-FD6D23D7EA7D}" type="pres">
      <dgm:prSet presAssocID="{D06F829E-D606-FF46-A42D-A54189EDC959}" presName="conn2-1" presStyleLbl="parChTrans1D4" presStyleIdx="9" presStyleCnt="53"/>
      <dgm:spPr/>
    </dgm:pt>
    <dgm:pt modelId="{FBF4C144-F351-7546-9706-1D522BDDE758}" type="pres">
      <dgm:prSet presAssocID="{D06F829E-D606-FF46-A42D-A54189EDC959}" presName="connTx" presStyleLbl="parChTrans1D4" presStyleIdx="9" presStyleCnt="53"/>
      <dgm:spPr/>
    </dgm:pt>
    <dgm:pt modelId="{C2CB1567-B53F-2C4E-9848-D0D9F318BA21}" type="pres">
      <dgm:prSet presAssocID="{ECC38862-6814-954F-80AE-DBF7C83AD452}" presName="root2" presStyleCnt="0"/>
      <dgm:spPr/>
    </dgm:pt>
    <dgm:pt modelId="{3FE5FC00-5B11-B04A-8DA8-F4959DA3D91E}" type="pres">
      <dgm:prSet presAssocID="{ECC38862-6814-954F-80AE-DBF7C83AD452}" presName="LevelTwoTextNode" presStyleLbl="node4" presStyleIdx="9" presStyleCnt="53" custLinFactX="183941" custLinFactNeighborX="200000" custLinFactNeighborY="36408">
        <dgm:presLayoutVars>
          <dgm:chPref val="3"/>
        </dgm:presLayoutVars>
      </dgm:prSet>
      <dgm:spPr/>
    </dgm:pt>
    <dgm:pt modelId="{C845A82A-50F8-5341-ABE4-01A7ECB0DC19}" type="pres">
      <dgm:prSet presAssocID="{ECC38862-6814-954F-80AE-DBF7C83AD452}" presName="level3hierChild" presStyleCnt="0"/>
      <dgm:spPr/>
    </dgm:pt>
    <dgm:pt modelId="{32E1E92B-B747-1945-8244-8375262856A2}" type="pres">
      <dgm:prSet presAssocID="{58D9B40E-196C-F64A-AD54-97A01917AAC3}" presName="conn2-1" presStyleLbl="parChTrans1D4" presStyleIdx="10" presStyleCnt="53"/>
      <dgm:spPr/>
    </dgm:pt>
    <dgm:pt modelId="{B3130863-C367-4E49-B7AD-D2B418734F30}" type="pres">
      <dgm:prSet presAssocID="{58D9B40E-196C-F64A-AD54-97A01917AAC3}" presName="connTx" presStyleLbl="parChTrans1D4" presStyleIdx="10" presStyleCnt="53"/>
      <dgm:spPr/>
    </dgm:pt>
    <dgm:pt modelId="{8C10BC1F-0671-2340-A9C0-9E71D9E53B19}" type="pres">
      <dgm:prSet presAssocID="{5B4D6E87-7AAD-9244-B432-B58448146B80}" presName="root2" presStyleCnt="0"/>
      <dgm:spPr/>
    </dgm:pt>
    <dgm:pt modelId="{00CFE4B8-8832-0246-A40E-11D4FB02AE84}" type="pres">
      <dgm:prSet presAssocID="{5B4D6E87-7AAD-9244-B432-B58448146B80}" presName="LevelTwoTextNode" presStyleLbl="node4" presStyleIdx="10" presStyleCnt="53" custLinFactX="185596" custLinFactNeighborX="200000" custLinFactNeighborY="52957">
        <dgm:presLayoutVars>
          <dgm:chPref val="3"/>
        </dgm:presLayoutVars>
      </dgm:prSet>
      <dgm:spPr/>
    </dgm:pt>
    <dgm:pt modelId="{4A66CD93-FEF2-5647-87D1-459C3DA519CA}" type="pres">
      <dgm:prSet presAssocID="{5B4D6E87-7AAD-9244-B432-B58448146B80}" presName="level3hierChild" presStyleCnt="0"/>
      <dgm:spPr/>
    </dgm:pt>
    <dgm:pt modelId="{679B93C1-DE35-6440-84FA-556B81DC0458}" type="pres">
      <dgm:prSet presAssocID="{2A1D79E9-5180-CD44-A6E4-DF75859017DD}" presName="conn2-1" presStyleLbl="parChTrans1D4" presStyleIdx="11" presStyleCnt="53"/>
      <dgm:spPr/>
    </dgm:pt>
    <dgm:pt modelId="{17969B6C-27C4-594D-AD5E-6F5032B8027F}" type="pres">
      <dgm:prSet presAssocID="{2A1D79E9-5180-CD44-A6E4-DF75859017DD}" presName="connTx" presStyleLbl="parChTrans1D4" presStyleIdx="11" presStyleCnt="53"/>
      <dgm:spPr/>
    </dgm:pt>
    <dgm:pt modelId="{607A5C4E-8E72-DF43-B8DD-7245A3FEAF65}" type="pres">
      <dgm:prSet presAssocID="{F2515F6F-2FC4-6043-BE11-A587AFEA6F81}" presName="root2" presStyleCnt="0"/>
      <dgm:spPr/>
    </dgm:pt>
    <dgm:pt modelId="{FFFF1321-B119-DD44-91BC-A8BB725CB204}" type="pres">
      <dgm:prSet presAssocID="{F2515F6F-2FC4-6043-BE11-A587AFEA6F81}" presName="LevelTwoTextNode" presStyleLbl="node4" presStyleIdx="11" presStyleCnt="53" custScaleX="261224" custScaleY="408900" custLinFactY="-57089" custLinFactNeighborX="74678" custLinFactNeighborY="-100000">
        <dgm:presLayoutVars>
          <dgm:chPref val="3"/>
        </dgm:presLayoutVars>
      </dgm:prSet>
      <dgm:spPr/>
    </dgm:pt>
    <dgm:pt modelId="{6ACF99BD-0065-D644-91BC-8C88EAA585AA}" type="pres">
      <dgm:prSet presAssocID="{F2515F6F-2FC4-6043-BE11-A587AFEA6F81}" presName="level3hierChild" presStyleCnt="0"/>
      <dgm:spPr/>
    </dgm:pt>
    <dgm:pt modelId="{8C192C57-F760-C64F-93E5-9832B628B4B9}" type="pres">
      <dgm:prSet presAssocID="{FD3B25B1-A208-984D-9C0E-E986BA7CB932}" presName="conn2-1" presStyleLbl="parChTrans1D4" presStyleIdx="12" presStyleCnt="53"/>
      <dgm:spPr/>
    </dgm:pt>
    <dgm:pt modelId="{231E55CB-9002-9944-B177-034B990C250F}" type="pres">
      <dgm:prSet presAssocID="{FD3B25B1-A208-984D-9C0E-E986BA7CB932}" presName="connTx" presStyleLbl="parChTrans1D4" presStyleIdx="12" presStyleCnt="53"/>
      <dgm:spPr/>
    </dgm:pt>
    <dgm:pt modelId="{77028C31-781D-624B-BB89-6FDBC3329700}" type="pres">
      <dgm:prSet presAssocID="{50A98565-4DA9-C14B-9F93-63779A96F28A}" presName="root2" presStyleCnt="0"/>
      <dgm:spPr/>
    </dgm:pt>
    <dgm:pt modelId="{1530674F-400B-AA4E-BAF1-41A723567EF5}" type="pres">
      <dgm:prSet presAssocID="{50A98565-4DA9-C14B-9F93-63779A96F28A}" presName="LevelTwoTextNode" presStyleLbl="node4" presStyleIdx="12" presStyleCnt="53" custScaleX="184909" custScaleY="308989" custLinFactY="-95818" custLinFactNeighborX="94570" custLinFactNeighborY="-100000">
        <dgm:presLayoutVars>
          <dgm:chPref val="3"/>
        </dgm:presLayoutVars>
      </dgm:prSet>
      <dgm:spPr/>
    </dgm:pt>
    <dgm:pt modelId="{822DEA25-8009-FD4B-A009-A8B9E4849BB9}" type="pres">
      <dgm:prSet presAssocID="{50A98565-4DA9-C14B-9F93-63779A96F28A}" presName="level3hierChild" presStyleCnt="0"/>
      <dgm:spPr/>
    </dgm:pt>
    <dgm:pt modelId="{882C5457-CC43-4A48-A99D-03D91C22C0F5}" type="pres">
      <dgm:prSet presAssocID="{A0A62DC7-4D31-8249-B14F-D2C78956C1B4}" presName="conn2-1" presStyleLbl="parChTrans1D4" presStyleIdx="13" presStyleCnt="53"/>
      <dgm:spPr/>
    </dgm:pt>
    <dgm:pt modelId="{10CA0EB9-E970-1C4C-B964-68E6097168BF}" type="pres">
      <dgm:prSet presAssocID="{A0A62DC7-4D31-8249-B14F-D2C78956C1B4}" presName="connTx" presStyleLbl="parChTrans1D4" presStyleIdx="13" presStyleCnt="53"/>
      <dgm:spPr/>
    </dgm:pt>
    <dgm:pt modelId="{F0E02FA8-2358-A14C-8DB7-605DE4349BDD}" type="pres">
      <dgm:prSet presAssocID="{B84B88EC-21E0-6348-9457-4C6CD50C8F83}" presName="root2" presStyleCnt="0"/>
      <dgm:spPr/>
    </dgm:pt>
    <dgm:pt modelId="{B0BA1A94-5289-E747-92C5-8031204115B7}" type="pres">
      <dgm:prSet presAssocID="{B84B88EC-21E0-6348-9457-4C6CD50C8F83}" presName="LevelTwoTextNode" presStyleLbl="node4" presStyleIdx="13" presStyleCnt="53" custScaleY="188199" custLinFactX="100000" custLinFactY="-32039" custLinFactNeighborX="137403" custLinFactNeighborY="-100000">
        <dgm:presLayoutVars>
          <dgm:chPref val="3"/>
        </dgm:presLayoutVars>
      </dgm:prSet>
      <dgm:spPr/>
    </dgm:pt>
    <dgm:pt modelId="{F7D605D8-2D8B-6B43-B35B-5EA2ADCCCA20}" type="pres">
      <dgm:prSet presAssocID="{B84B88EC-21E0-6348-9457-4C6CD50C8F83}" presName="level3hierChild" presStyleCnt="0"/>
      <dgm:spPr/>
    </dgm:pt>
    <dgm:pt modelId="{68E9A118-368E-3244-B463-69DB084DF2CF}" type="pres">
      <dgm:prSet presAssocID="{3E973414-B004-A34E-918A-C6D1765490F5}" presName="conn2-1" presStyleLbl="parChTrans1D3" presStyleIdx="1" presStyleCnt="4"/>
      <dgm:spPr/>
    </dgm:pt>
    <dgm:pt modelId="{2C1E44BD-A489-2646-AD2D-FB438B53D6D4}" type="pres">
      <dgm:prSet presAssocID="{3E973414-B004-A34E-918A-C6D1765490F5}" presName="connTx" presStyleLbl="parChTrans1D3" presStyleIdx="1" presStyleCnt="4"/>
      <dgm:spPr/>
    </dgm:pt>
    <dgm:pt modelId="{3FB46357-4815-DB4B-8FDE-777C712B728F}" type="pres">
      <dgm:prSet presAssocID="{61EE0437-A230-AA47-BD9B-9EC70641E370}" presName="root2" presStyleCnt="0"/>
      <dgm:spPr/>
    </dgm:pt>
    <dgm:pt modelId="{D475B07C-EFC2-7840-8B4D-A25CA753797E}" type="pres">
      <dgm:prSet presAssocID="{61EE0437-A230-AA47-BD9B-9EC70641E370}" presName="LevelTwoTextNode" presStyleLbl="node3" presStyleIdx="1" presStyleCnt="4" custScaleY="659351" custLinFactY="-100000" custLinFactNeighborX="-3751" custLinFactNeighborY="-127554">
        <dgm:presLayoutVars>
          <dgm:chPref val="3"/>
        </dgm:presLayoutVars>
      </dgm:prSet>
      <dgm:spPr/>
    </dgm:pt>
    <dgm:pt modelId="{2621B116-FEC2-024B-A529-952624AF50D7}" type="pres">
      <dgm:prSet presAssocID="{61EE0437-A230-AA47-BD9B-9EC70641E370}" presName="level3hierChild" presStyleCnt="0"/>
      <dgm:spPr/>
    </dgm:pt>
    <dgm:pt modelId="{E0E8B3D1-202F-F448-A89C-7325EF939FBE}" type="pres">
      <dgm:prSet presAssocID="{B9D6EB9F-5A0E-B94C-B310-2355C0FB920D}" presName="conn2-1" presStyleLbl="parChTrans1D4" presStyleIdx="14" presStyleCnt="53"/>
      <dgm:spPr/>
    </dgm:pt>
    <dgm:pt modelId="{82082EF3-F943-6040-8F27-9EE49BF77273}" type="pres">
      <dgm:prSet presAssocID="{B9D6EB9F-5A0E-B94C-B310-2355C0FB920D}" presName="connTx" presStyleLbl="parChTrans1D4" presStyleIdx="14" presStyleCnt="53"/>
      <dgm:spPr/>
    </dgm:pt>
    <dgm:pt modelId="{FE01A907-E60A-7241-A73F-4556CF4B7B90}" type="pres">
      <dgm:prSet presAssocID="{3ECA71C2-7B10-C24A-8256-9BBBEBA76CC4}" presName="root2" presStyleCnt="0"/>
      <dgm:spPr/>
    </dgm:pt>
    <dgm:pt modelId="{1F61B25A-1771-6C48-A23E-9F44BFFFE83A}" type="pres">
      <dgm:prSet presAssocID="{3ECA71C2-7B10-C24A-8256-9BBBEBA76CC4}" presName="LevelTwoTextNode" presStyleLbl="node4" presStyleIdx="14" presStyleCnt="53" custScaleY="417941" custLinFactY="-100000" custLinFactNeighborX="-7502" custLinFactNeighborY="-105049">
        <dgm:presLayoutVars>
          <dgm:chPref val="3"/>
        </dgm:presLayoutVars>
      </dgm:prSet>
      <dgm:spPr/>
    </dgm:pt>
    <dgm:pt modelId="{9F47EDC6-53C3-A243-AEEE-2D2DB2230807}" type="pres">
      <dgm:prSet presAssocID="{3ECA71C2-7B10-C24A-8256-9BBBEBA76CC4}" presName="level3hierChild" presStyleCnt="0"/>
      <dgm:spPr/>
    </dgm:pt>
    <dgm:pt modelId="{6F1542E3-3EE9-7643-98A4-02BB96297F69}" type="pres">
      <dgm:prSet presAssocID="{55836E6C-FEC0-0A4F-9D46-6320613A632B}" presName="conn2-1" presStyleLbl="parChTrans1D4" presStyleIdx="15" presStyleCnt="53"/>
      <dgm:spPr/>
    </dgm:pt>
    <dgm:pt modelId="{ADC457D0-4675-8749-9954-B3A7E3C7E138}" type="pres">
      <dgm:prSet presAssocID="{55836E6C-FEC0-0A4F-9D46-6320613A632B}" presName="connTx" presStyleLbl="parChTrans1D4" presStyleIdx="15" presStyleCnt="53"/>
      <dgm:spPr/>
    </dgm:pt>
    <dgm:pt modelId="{2A862D7C-77B7-264A-A1F0-8F6D2BED61CE}" type="pres">
      <dgm:prSet presAssocID="{2E1432B9-2340-7B4F-A4FB-3C8F85A920DA}" presName="root2" presStyleCnt="0"/>
      <dgm:spPr/>
    </dgm:pt>
    <dgm:pt modelId="{EAF5B26D-7BCE-5249-BEA2-027D32033BF5}" type="pres">
      <dgm:prSet presAssocID="{2E1432B9-2340-7B4F-A4FB-3C8F85A920DA}" presName="LevelTwoTextNode" presStyleLbl="node4" presStyleIdx="15" presStyleCnt="53" custLinFactY="-72699" custLinFactNeighborX="2578" custLinFactNeighborY="-100000">
        <dgm:presLayoutVars>
          <dgm:chPref val="3"/>
        </dgm:presLayoutVars>
      </dgm:prSet>
      <dgm:spPr/>
    </dgm:pt>
    <dgm:pt modelId="{CEF6A641-4A3D-3043-8F9B-85EF97F27AF6}" type="pres">
      <dgm:prSet presAssocID="{2E1432B9-2340-7B4F-A4FB-3C8F85A920DA}" presName="level3hierChild" presStyleCnt="0"/>
      <dgm:spPr/>
    </dgm:pt>
    <dgm:pt modelId="{97208B3F-EBA3-4845-94E7-920477ECF453}" type="pres">
      <dgm:prSet presAssocID="{7570DA5B-305E-2D4F-9C43-9143998CD399}" presName="conn2-1" presStyleLbl="parChTrans1D4" presStyleIdx="16" presStyleCnt="53"/>
      <dgm:spPr/>
    </dgm:pt>
    <dgm:pt modelId="{99F05CAB-2148-F444-8941-3147FA138FC8}" type="pres">
      <dgm:prSet presAssocID="{7570DA5B-305E-2D4F-9C43-9143998CD399}" presName="connTx" presStyleLbl="parChTrans1D4" presStyleIdx="16" presStyleCnt="53"/>
      <dgm:spPr/>
    </dgm:pt>
    <dgm:pt modelId="{BEB9413D-1E65-E648-9E27-A0E8F477336A}" type="pres">
      <dgm:prSet presAssocID="{03BEA625-8334-C148-B76E-B4B95225C8F2}" presName="root2" presStyleCnt="0"/>
      <dgm:spPr/>
    </dgm:pt>
    <dgm:pt modelId="{4AC7893F-6937-5446-9898-4892D379DA93}" type="pres">
      <dgm:prSet presAssocID="{03BEA625-8334-C148-B76E-B4B95225C8F2}" presName="LevelTwoTextNode" presStyleLbl="node4" presStyleIdx="16" presStyleCnt="53" custScaleX="276564" custLinFactNeighborX="-16335" custLinFactNeighborY="-49286">
        <dgm:presLayoutVars>
          <dgm:chPref val="3"/>
        </dgm:presLayoutVars>
      </dgm:prSet>
      <dgm:spPr/>
    </dgm:pt>
    <dgm:pt modelId="{07E35A30-71EC-754C-BC38-4AF5BD29A7FB}" type="pres">
      <dgm:prSet presAssocID="{03BEA625-8334-C148-B76E-B4B95225C8F2}" presName="level3hierChild" presStyleCnt="0"/>
      <dgm:spPr/>
    </dgm:pt>
    <dgm:pt modelId="{DF2248CE-7D7C-5D4B-8277-D213DA6DD3EB}" type="pres">
      <dgm:prSet presAssocID="{CD5A3357-FB5B-E644-82F7-D0F9608221E7}" presName="conn2-1" presStyleLbl="parChTrans1D4" presStyleIdx="17" presStyleCnt="53"/>
      <dgm:spPr/>
    </dgm:pt>
    <dgm:pt modelId="{A52AB215-CE3B-6540-84CE-C7392438F501}" type="pres">
      <dgm:prSet presAssocID="{CD5A3357-FB5B-E644-82F7-D0F9608221E7}" presName="connTx" presStyleLbl="parChTrans1D4" presStyleIdx="17" presStyleCnt="53"/>
      <dgm:spPr/>
    </dgm:pt>
    <dgm:pt modelId="{1A261F39-0BA9-4948-A5A6-DB65EB31F286}" type="pres">
      <dgm:prSet presAssocID="{837D2806-A598-914C-9E7E-530603CC9694}" presName="root2" presStyleCnt="0"/>
      <dgm:spPr/>
    </dgm:pt>
    <dgm:pt modelId="{973B5C1F-9A88-FA43-9797-E750A0514CF6}" type="pres">
      <dgm:prSet presAssocID="{837D2806-A598-914C-9E7E-530603CC9694}" presName="LevelTwoTextNode" presStyleLbl="node4" presStyleIdx="17" presStyleCnt="53" custScaleX="193176" custScaleY="299095" custLinFactY="-14314" custLinFactNeighborX="-12446" custLinFactNeighborY="-100000">
        <dgm:presLayoutVars>
          <dgm:chPref val="3"/>
        </dgm:presLayoutVars>
      </dgm:prSet>
      <dgm:spPr/>
    </dgm:pt>
    <dgm:pt modelId="{51CF1E14-52A3-5847-9202-4DC83418154D}" type="pres">
      <dgm:prSet presAssocID="{837D2806-A598-914C-9E7E-530603CC9694}" presName="level3hierChild" presStyleCnt="0"/>
      <dgm:spPr/>
    </dgm:pt>
    <dgm:pt modelId="{48C1939D-7F8F-224A-89D3-D240B4AD4863}" type="pres">
      <dgm:prSet presAssocID="{30E67414-1EDC-E747-94E6-77002BE10CB6}" presName="conn2-1" presStyleLbl="parChTrans1D4" presStyleIdx="18" presStyleCnt="53"/>
      <dgm:spPr/>
    </dgm:pt>
    <dgm:pt modelId="{9D8B57B8-631C-FB43-A057-C6F4840439BB}" type="pres">
      <dgm:prSet presAssocID="{30E67414-1EDC-E747-94E6-77002BE10CB6}" presName="connTx" presStyleLbl="parChTrans1D4" presStyleIdx="18" presStyleCnt="53"/>
      <dgm:spPr/>
    </dgm:pt>
    <dgm:pt modelId="{9B156E3B-6B87-DB4D-BA13-CFAC7D71D3F1}" type="pres">
      <dgm:prSet presAssocID="{99B9F1DD-A4C8-824C-8A75-F8555EA0A282}" presName="root2" presStyleCnt="0"/>
      <dgm:spPr/>
    </dgm:pt>
    <dgm:pt modelId="{6D61A4E9-20E0-724F-8506-4AF9CF093D61}" type="pres">
      <dgm:prSet presAssocID="{99B9F1DD-A4C8-824C-8A75-F8555EA0A282}" presName="LevelTwoTextNode" presStyleLbl="node4" presStyleIdx="18" presStyleCnt="53" custScaleY="330007" custLinFactNeighborX="-8298" custLinFactNeighborY="-71913">
        <dgm:presLayoutVars>
          <dgm:chPref val="3"/>
        </dgm:presLayoutVars>
      </dgm:prSet>
      <dgm:spPr/>
    </dgm:pt>
    <dgm:pt modelId="{19E36116-61C3-384D-9648-E48E06A20314}" type="pres">
      <dgm:prSet presAssocID="{99B9F1DD-A4C8-824C-8A75-F8555EA0A282}" presName="level3hierChild" presStyleCnt="0"/>
      <dgm:spPr/>
    </dgm:pt>
    <dgm:pt modelId="{D5E03AE9-CD36-1E45-8924-A89701186EA4}" type="pres">
      <dgm:prSet presAssocID="{4FBF82B5-C669-CA4C-A43F-FC7BB5DF2751}" presName="conn2-1" presStyleLbl="parChTrans1D4" presStyleIdx="19" presStyleCnt="53"/>
      <dgm:spPr/>
    </dgm:pt>
    <dgm:pt modelId="{A4EEFD49-E628-3740-A93E-6D11E409D24D}" type="pres">
      <dgm:prSet presAssocID="{4FBF82B5-C669-CA4C-A43F-FC7BB5DF2751}" presName="connTx" presStyleLbl="parChTrans1D4" presStyleIdx="19" presStyleCnt="53"/>
      <dgm:spPr/>
    </dgm:pt>
    <dgm:pt modelId="{6788474E-B969-384B-B022-EB3A33F173C9}" type="pres">
      <dgm:prSet presAssocID="{6B79D810-F8DD-BC40-A9B1-5D821F1FBA6D}" presName="root2" presStyleCnt="0"/>
      <dgm:spPr/>
    </dgm:pt>
    <dgm:pt modelId="{020ECFE7-D082-9944-8AD2-DBD727F66CA5}" type="pres">
      <dgm:prSet presAssocID="{6B79D810-F8DD-BC40-A9B1-5D821F1FBA6D}" presName="LevelTwoTextNode" presStyleLbl="node4" presStyleIdx="19" presStyleCnt="53" custLinFactY="-100000" custLinFactNeighborX="-23510" custLinFactNeighborY="-110206">
        <dgm:presLayoutVars>
          <dgm:chPref val="3"/>
        </dgm:presLayoutVars>
      </dgm:prSet>
      <dgm:spPr/>
    </dgm:pt>
    <dgm:pt modelId="{0D5535D0-3B22-FD45-86B1-1BDBFD7FAA6F}" type="pres">
      <dgm:prSet presAssocID="{6B79D810-F8DD-BC40-A9B1-5D821F1FBA6D}" presName="level3hierChild" presStyleCnt="0"/>
      <dgm:spPr/>
    </dgm:pt>
    <dgm:pt modelId="{6B63E564-88B8-E64A-B9FB-CD4F663F06C4}" type="pres">
      <dgm:prSet presAssocID="{56F3205A-6C26-3647-AD88-9D60DDAC1A4F}" presName="conn2-1" presStyleLbl="parChTrans1D4" presStyleIdx="20" presStyleCnt="53"/>
      <dgm:spPr/>
    </dgm:pt>
    <dgm:pt modelId="{0BB8C1D1-32D5-F247-90B9-6406D7687D76}" type="pres">
      <dgm:prSet presAssocID="{56F3205A-6C26-3647-AD88-9D60DDAC1A4F}" presName="connTx" presStyleLbl="parChTrans1D4" presStyleIdx="20" presStyleCnt="53"/>
      <dgm:spPr/>
    </dgm:pt>
    <dgm:pt modelId="{9AA4CB9B-D3ED-B443-B3FD-E68710357950}" type="pres">
      <dgm:prSet presAssocID="{A2AFE9BF-4648-8847-9B35-BF89E09D0D1C}" presName="root2" presStyleCnt="0"/>
      <dgm:spPr/>
    </dgm:pt>
    <dgm:pt modelId="{2E029F71-35C9-9044-867B-C62FC8CEDC2C}" type="pres">
      <dgm:prSet presAssocID="{A2AFE9BF-4648-8847-9B35-BF89E09D0D1C}" presName="LevelTwoTextNode" presStyleLbl="node4" presStyleIdx="20" presStyleCnt="53" custLinFactNeighborX="28453" custLinFactNeighborY="-23960">
        <dgm:presLayoutVars>
          <dgm:chPref val="3"/>
        </dgm:presLayoutVars>
      </dgm:prSet>
      <dgm:spPr/>
    </dgm:pt>
    <dgm:pt modelId="{6B50D666-6773-6F4B-AA48-FA3A531B2932}" type="pres">
      <dgm:prSet presAssocID="{A2AFE9BF-4648-8847-9B35-BF89E09D0D1C}" presName="level3hierChild" presStyleCnt="0"/>
      <dgm:spPr/>
    </dgm:pt>
    <dgm:pt modelId="{641BAAFD-D329-7E42-8738-0A74C231BC0A}" type="pres">
      <dgm:prSet presAssocID="{D083BCCB-23E8-3A40-9DC9-70EB5FEA9DBA}" presName="conn2-1" presStyleLbl="parChTrans1D4" presStyleIdx="21" presStyleCnt="53"/>
      <dgm:spPr/>
    </dgm:pt>
    <dgm:pt modelId="{8F379772-4468-2D48-8E1C-02F9C1718421}" type="pres">
      <dgm:prSet presAssocID="{D083BCCB-23E8-3A40-9DC9-70EB5FEA9DBA}" presName="connTx" presStyleLbl="parChTrans1D4" presStyleIdx="21" presStyleCnt="53"/>
      <dgm:spPr/>
    </dgm:pt>
    <dgm:pt modelId="{E4854849-0AC0-954F-BD0F-9A4D48A7DB3F}" type="pres">
      <dgm:prSet presAssocID="{D67B605D-1D92-354B-A719-EF56821C6E13}" presName="root2" presStyleCnt="0"/>
      <dgm:spPr/>
    </dgm:pt>
    <dgm:pt modelId="{6EB62837-1E38-C84D-ACB4-94B49AFC73CE}" type="pres">
      <dgm:prSet presAssocID="{D67B605D-1D92-354B-A719-EF56821C6E13}" presName="LevelTwoTextNode" presStyleLbl="node4" presStyleIdx="21" presStyleCnt="53" custLinFactY="-180373" custLinFactNeighborX="-11980" custLinFactNeighborY="-200000">
        <dgm:presLayoutVars>
          <dgm:chPref val="3"/>
        </dgm:presLayoutVars>
      </dgm:prSet>
      <dgm:spPr/>
    </dgm:pt>
    <dgm:pt modelId="{F149F12C-7158-8441-8A8F-306CE01E326A}" type="pres">
      <dgm:prSet presAssocID="{D67B605D-1D92-354B-A719-EF56821C6E13}" presName="level3hierChild" presStyleCnt="0"/>
      <dgm:spPr/>
    </dgm:pt>
    <dgm:pt modelId="{0944545F-BE28-CB41-9FE0-CB8029CA4E05}" type="pres">
      <dgm:prSet presAssocID="{4A3BD0D8-5773-6C4C-A796-C027AC6F30B5}" presName="conn2-1" presStyleLbl="parChTrans1D4" presStyleIdx="22" presStyleCnt="53"/>
      <dgm:spPr/>
    </dgm:pt>
    <dgm:pt modelId="{B9DF7744-0386-3343-9BD2-F1987F5C2504}" type="pres">
      <dgm:prSet presAssocID="{4A3BD0D8-5773-6C4C-A796-C027AC6F30B5}" presName="connTx" presStyleLbl="parChTrans1D4" presStyleIdx="22" presStyleCnt="53"/>
      <dgm:spPr/>
    </dgm:pt>
    <dgm:pt modelId="{39F3B461-72C8-0145-ACF2-28565415C7A1}" type="pres">
      <dgm:prSet presAssocID="{ADE03602-EDA6-E54F-944C-C5A5CD460E25}" presName="root2" presStyleCnt="0"/>
      <dgm:spPr/>
    </dgm:pt>
    <dgm:pt modelId="{F84751BB-FB2D-0A40-88BA-778CB80F14B3}" type="pres">
      <dgm:prSet presAssocID="{ADE03602-EDA6-E54F-944C-C5A5CD460E25}" presName="LevelTwoTextNode" presStyleLbl="node4" presStyleIdx="22" presStyleCnt="53" custLinFactNeighborX="-19799" custLinFactNeighborY="-82916">
        <dgm:presLayoutVars>
          <dgm:chPref val="3"/>
        </dgm:presLayoutVars>
      </dgm:prSet>
      <dgm:spPr/>
    </dgm:pt>
    <dgm:pt modelId="{FC4E52E0-921B-154B-A8A5-2FB3A2F0A717}" type="pres">
      <dgm:prSet presAssocID="{ADE03602-EDA6-E54F-944C-C5A5CD460E25}" presName="level3hierChild" presStyleCnt="0"/>
      <dgm:spPr/>
    </dgm:pt>
    <dgm:pt modelId="{F03D0C19-6DF7-B64A-9FD1-2A1A5EF6D7CA}" type="pres">
      <dgm:prSet presAssocID="{B1F69F30-1C90-EE4E-9B90-76ECA483DE49}" presName="conn2-1" presStyleLbl="parChTrans1D4" presStyleIdx="23" presStyleCnt="53"/>
      <dgm:spPr/>
    </dgm:pt>
    <dgm:pt modelId="{0DFBADBC-4685-304B-87B0-BD0C0A75C57C}" type="pres">
      <dgm:prSet presAssocID="{B1F69F30-1C90-EE4E-9B90-76ECA483DE49}" presName="connTx" presStyleLbl="parChTrans1D4" presStyleIdx="23" presStyleCnt="53"/>
      <dgm:spPr/>
    </dgm:pt>
    <dgm:pt modelId="{275D3635-4C9C-434E-9619-C93CEC2EFD77}" type="pres">
      <dgm:prSet presAssocID="{C878F5E1-AD43-1948-A44A-CFB976113450}" presName="root2" presStyleCnt="0"/>
      <dgm:spPr/>
    </dgm:pt>
    <dgm:pt modelId="{BBF96CC7-6B2B-D546-B69E-E97D847B5E45}" type="pres">
      <dgm:prSet presAssocID="{C878F5E1-AD43-1948-A44A-CFB976113450}" presName="LevelTwoTextNode" presStyleLbl="node4" presStyleIdx="23" presStyleCnt="53" custScaleX="155512" custScaleY="229400">
        <dgm:presLayoutVars>
          <dgm:chPref val="3"/>
        </dgm:presLayoutVars>
      </dgm:prSet>
      <dgm:spPr/>
    </dgm:pt>
    <dgm:pt modelId="{19BD08D0-6546-9249-90C7-9F1FE933043C}" type="pres">
      <dgm:prSet presAssocID="{C878F5E1-AD43-1948-A44A-CFB976113450}" presName="level3hierChild" presStyleCnt="0"/>
      <dgm:spPr/>
    </dgm:pt>
    <dgm:pt modelId="{B0460EF9-21D3-F84E-BBFA-46763C9AE876}" type="pres">
      <dgm:prSet presAssocID="{37687930-03B2-6149-8735-77877F9E8006}" presName="conn2-1" presStyleLbl="parChTrans1D4" presStyleIdx="24" presStyleCnt="53"/>
      <dgm:spPr/>
    </dgm:pt>
    <dgm:pt modelId="{9F8B70A0-32E5-A14F-B6F2-42409C13EE93}" type="pres">
      <dgm:prSet presAssocID="{37687930-03B2-6149-8735-77877F9E8006}" presName="connTx" presStyleLbl="parChTrans1D4" presStyleIdx="24" presStyleCnt="53"/>
      <dgm:spPr/>
    </dgm:pt>
    <dgm:pt modelId="{DA24A719-148D-1546-8E68-CD4A35F46D3E}" type="pres">
      <dgm:prSet presAssocID="{BBB0582E-A825-A24F-97CF-C5EE1D6155DA}" presName="root2" presStyleCnt="0"/>
      <dgm:spPr/>
    </dgm:pt>
    <dgm:pt modelId="{C1AD9849-C58B-0841-853D-61235BCF9197}" type="pres">
      <dgm:prSet presAssocID="{BBB0582E-A825-A24F-97CF-C5EE1D6155DA}" presName="LevelTwoTextNode" presStyleLbl="node4" presStyleIdx="24" presStyleCnt="53">
        <dgm:presLayoutVars>
          <dgm:chPref val="3"/>
        </dgm:presLayoutVars>
      </dgm:prSet>
      <dgm:spPr/>
    </dgm:pt>
    <dgm:pt modelId="{3E3B37EB-6AA0-E04A-A04B-9356DFCDCF10}" type="pres">
      <dgm:prSet presAssocID="{BBB0582E-A825-A24F-97CF-C5EE1D6155DA}" presName="level3hierChild" presStyleCnt="0"/>
      <dgm:spPr/>
    </dgm:pt>
    <dgm:pt modelId="{AE09F7FF-7720-0E4F-A409-200B111906F7}" type="pres">
      <dgm:prSet presAssocID="{C42AF61D-E72F-D440-86F7-95279F71EDF5}" presName="conn2-1" presStyleLbl="parChTrans1D4" presStyleIdx="25" presStyleCnt="53"/>
      <dgm:spPr/>
    </dgm:pt>
    <dgm:pt modelId="{C7F54069-F85F-C24F-B7E5-A79C8F7CF7A2}" type="pres">
      <dgm:prSet presAssocID="{C42AF61D-E72F-D440-86F7-95279F71EDF5}" presName="connTx" presStyleLbl="parChTrans1D4" presStyleIdx="25" presStyleCnt="53"/>
      <dgm:spPr/>
    </dgm:pt>
    <dgm:pt modelId="{D4BEEA34-09B6-2F46-9BEC-1EEBB06552F3}" type="pres">
      <dgm:prSet presAssocID="{D852DDE2-48EC-C949-AD66-1E4551A9BBE8}" presName="root2" presStyleCnt="0"/>
      <dgm:spPr/>
    </dgm:pt>
    <dgm:pt modelId="{CD3E6B27-7BAA-1A4F-A778-AAC952E047EB}" type="pres">
      <dgm:prSet presAssocID="{D852DDE2-48EC-C949-AD66-1E4551A9BBE8}" presName="LevelTwoTextNode" presStyleLbl="node4" presStyleIdx="25" presStyleCnt="53" custScaleY="546388" custLinFactY="-34013" custLinFactNeighborX="-1289" custLinFactNeighborY="-100000">
        <dgm:presLayoutVars>
          <dgm:chPref val="3"/>
        </dgm:presLayoutVars>
      </dgm:prSet>
      <dgm:spPr/>
    </dgm:pt>
    <dgm:pt modelId="{5DAC9447-BDD2-9E43-B909-4E243359A1EA}" type="pres">
      <dgm:prSet presAssocID="{D852DDE2-48EC-C949-AD66-1E4551A9BBE8}" presName="level3hierChild" presStyleCnt="0"/>
      <dgm:spPr/>
    </dgm:pt>
    <dgm:pt modelId="{579EAB07-4F83-F743-9508-5D825E6D182C}" type="pres">
      <dgm:prSet presAssocID="{A8ADB7F8-470C-734E-B971-8E83D18BAA41}" presName="conn2-1" presStyleLbl="parChTrans1D4" presStyleIdx="26" presStyleCnt="53"/>
      <dgm:spPr/>
    </dgm:pt>
    <dgm:pt modelId="{3455402C-0615-5140-883D-2091BEC57060}" type="pres">
      <dgm:prSet presAssocID="{A8ADB7F8-470C-734E-B971-8E83D18BAA41}" presName="connTx" presStyleLbl="parChTrans1D4" presStyleIdx="26" presStyleCnt="53"/>
      <dgm:spPr/>
    </dgm:pt>
    <dgm:pt modelId="{4D159BF9-163C-BD48-8527-9D25AAAAA168}" type="pres">
      <dgm:prSet presAssocID="{434E16C0-9111-9A46-ABAF-8042E7E425A0}" presName="root2" presStyleCnt="0"/>
      <dgm:spPr/>
    </dgm:pt>
    <dgm:pt modelId="{EEF9B519-006B-D64A-A894-6F7AC9155FD9}" type="pres">
      <dgm:prSet presAssocID="{434E16C0-9111-9A46-ABAF-8042E7E425A0}" presName="LevelTwoTextNode" presStyleLbl="node4" presStyleIdx="26" presStyleCnt="53" custScaleY="195741" custLinFactNeighborX="3511" custLinFactNeighborY="-60849">
        <dgm:presLayoutVars>
          <dgm:chPref val="3"/>
        </dgm:presLayoutVars>
      </dgm:prSet>
      <dgm:spPr/>
    </dgm:pt>
    <dgm:pt modelId="{E5454DC6-C250-9C4F-850A-E9FCDACA022C}" type="pres">
      <dgm:prSet presAssocID="{434E16C0-9111-9A46-ABAF-8042E7E425A0}" presName="level3hierChild" presStyleCnt="0"/>
      <dgm:spPr/>
    </dgm:pt>
    <dgm:pt modelId="{FF0504E2-FEC3-884B-B595-DCBAEFD33946}" type="pres">
      <dgm:prSet presAssocID="{182251B1-5437-8F47-809E-BCFE0BD3D911}" presName="conn2-1" presStyleLbl="parChTrans1D4" presStyleIdx="27" presStyleCnt="53"/>
      <dgm:spPr/>
    </dgm:pt>
    <dgm:pt modelId="{A99DEBE2-A9C8-9640-947F-1F27481BC737}" type="pres">
      <dgm:prSet presAssocID="{182251B1-5437-8F47-809E-BCFE0BD3D911}" presName="connTx" presStyleLbl="parChTrans1D4" presStyleIdx="27" presStyleCnt="53"/>
      <dgm:spPr/>
    </dgm:pt>
    <dgm:pt modelId="{E4F67987-96F8-6A4A-A2FB-CBA1B366E3C5}" type="pres">
      <dgm:prSet presAssocID="{B262C4D5-4CB3-B24D-AA92-A44ED0902194}" presName="root2" presStyleCnt="0"/>
      <dgm:spPr/>
    </dgm:pt>
    <dgm:pt modelId="{87A01F3E-6C55-844D-A489-6FE6695CB6F7}" type="pres">
      <dgm:prSet presAssocID="{B262C4D5-4CB3-B24D-AA92-A44ED0902194}" presName="LevelTwoTextNode" presStyleLbl="node4" presStyleIdx="27" presStyleCnt="53" custScaleX="185368" custScaleY="180468" custLinFactNeighborX="-1500" custLinFactNeighborY="-57686">
        <dgm:presLayoutVars>
          <dgm:chPref val="3"/>
        </dgm:presLayoutVars>
      </dgm:prSet>
      <dgm:spPr/>
    </dgm:pt>
    <dgm:pt modelId="{59A98818-16A4-4746-83CE-4AF7710A77D4}" type="pres">
      <dgm:prSet presAssocID="{B262C4D5-4CB3-B24D-AA92-A44ED0902194}" presName="level3hierChild" presStyleCnt="0"/>
      <dgm:spPr/>
    </dgm:pt>
    <dgm:pt modelId="{180BC466-B29A-4F46-A85D-CA4AB8E5E528}" type="pres">
      <dgm:prSet presAssocID="{5A16902D-83DE-B04B-A3E6-8FE700D2F549}" presName="conn2-1" presStyleLbl="parChTrans1D4" presStyleIdx="28" presStyleCnt="53"/>
      <dgm:spPr/>
    </dgm:pt>
    <dgm:pt modelId="{A37D193D-BA8D-D841-BBF6-8B93ACA9CA93}" type="pres">
      <dgm:prSet presAssocID="{5A16902D-83DE-B04B-A3E6-8FE700D2F549}" presName="connTx" presStyleLbl="parChTrans1D4" presStyleIdx="28" presStyleCnt="53"/>
      <dgm:spPr/>
    </dgm:pt>
    <dgm:pt modelId="{AFE36984-70CB-5743-868B-9D1AACD819F9}" type="pres">
      <dgm:prSet presAssocID="{B898F6DC-BA66-A34E-9448-6CD8798FA52C}" presName="root2" presStyleCnt="0"/>
      <dgm:spPr/>
    </dgm:pt>
    <dgm:pt modelId="{9EADF938-02B1-2C43-8A93-4A4A378C8BDB}" type="pres">
      <dgm:prSet presAssocID="{B898F6DC-BA66-A34E-9448-6CD8798FA52C}" presName="LevelTwoTextNode" presStyleLbl="node4" presStyleIdx="28" presStyleCnt="53">
        <dgm:presLayoutVars>
          <dgm:chPref val="3"/>
        </dgm:presLayoutVars>
      </dgm:prSet>
      <dgm:spPr/>
    </dgm:pt>
    <dgm:pt modelId="{FDF33A1F-8DF9-554F-99D4-45EE059313BC}" type="pres">
      <dgm:prSet presAssocID="{B898F6DC-BA66-A34E-9448-6CD8798FA52C}" presName="level3hierChild" presStyleCnt="0"/>
      <dgm:spPr/>
    </dgm:pt>
    <dgm:pt modelId="{DD49C87D-B15D-704F-8833-A4B4C4143ED4}" type="pres">
      <dgm:prSet presAssocID="{074D98B8-B5C2-B146-B55F-21A9505F4994}" presName="conn2-1" presStyleLbl="parChTrans1D4" presStyleIdx="29" presStyleCnt="53"/>
      <dgm:spPr/>
    </dgm:pt>
    <dgm:pt modelId="{42039CC0-63F7-F24E-99BE-507AD122C4A6}" type="pres">
      <dgm:prSet presAssocID="{074D98B8-B5C2-B146-B55F-21A9505F4994}" presName="connTx" presStyleLbl="parChTrans1D4" presStyleIdx="29" presStyleCnt="53"/>
      <dgm:spPr/>
    </dgm:pt>
    <dgm:pt modelId="{E1D6F75D-5D8D-4A43-9AD9-B6051EE89439}" type="pres">
      <dgm:prSet presAssocID="{8E4E75CB-8ECD-5946-9B34-A0BF488DBE97}" presName="root2" presStyleCnt="0"/>
      <dgm:spPr/>
    </dgm:pt>
    <dgm:pt modelId="{B371D0DB-D4F9-F54E-B9CA-FAFBC9F2E03D}" type="pres">
      <dgm:prSet presAssocID="{8E4E75CB-8ECD-5946-9B34-A0BF488DBE97}" presName="LevelTwoTextNode" presStyleLbl="node4" presStyleIdx="29" presStyleCnt="53">
        <dgm:presLayoutVars>
          <dgm:chPref val="3"/>
        </dgm:presLayoutVars>
      </dgm:prSet>
      <dgm:spPr/>
    </dgm:pt>
    <dgm:pt modelId="{0554742E-D4B9-2544-B8F0-FA8345D1032F}" type="pres">
      <dgm:prSet presAssocID="{8E4E75CB-8ECD-5946-9B34-A0BF488DBE97}" presName="level3hierChild" presStyleCnt="0"/>
      <dgm:spPr/>
    </dgm:pt>
    <dgm:pt modelId="{2D1E9B71-E05F-414C-9C94-D01927894E96}" type="pres">
      <dgm:prSet presAssocID="{60A94D8F-EC8A-CA43-AC88-34395F8CC022}" presName="conn2-1" presStyleLbl="parChTrans1D4" presStyleIdx="30" presStyleCnt="53"/>
      <dgm:spPr/>
    </dgm:pt>
    <dgm:pt modelId="{DF081D17-BB5A-8841-8B93-BD4D83616D20}" type="pres">
      <dgm:prSet presAssocID="{60A94D8F-EC8A-CA43-AC88-34395F8CC022}" presName="connTx" presStyleLbl="parChTrans1D4" presStyleIdx="30" presStyleCnt="53"/>
      <dgm:spPr/>
    </dgm:pt>
    <dgm:pt modelId="{2184EBE1-C0CA-CF4A-9AAA-18BF18AE5881}" type="pres">
      <dgm:prSet presAssocID="{018C868C-7E88-1341-95C7-A4A040A901F0}" presName="root2" presStyleCnt="0"/>
      <dgm:spPr/>
    </dgm:pt>
    <dgm:pt modelId="{F46DFD37-2A53-3145-8804-1FE00FF9EE35}" type="pres">
      <dgm:prSet presAssocID="{018C868C-7E88-1341-95C7-A4A040A901F0}" presName="LevelTwoTextNode" presStyleLbl="node4" presStyleIdx="30" presStyleCnt="53" custScaleY="495305" custLinFactY="-95897" custLinFactNeighborX="-7733" custLinFactNeighborY="-100000">
        <dgm:presLayoutVars>
          <dgm:chPref val="3"/>
        </dgm:presLayoutVars>
      </dgm:prSet>
      <dgm:spPr/>
    </dgm:pt>
    <dgm:pt modelId="{DFF4E02D-E420-8E43-9B06-533FB45D6A87}" type="pres">
      <dgm:prSet presAssocID="{018C868C-7E88-1341-95C7-A4A040A901F0}" presName="level3hierChild" presStyleCnt="0"/>
      <dgm:spPr/>
    </dgm:pt>
    <dgm:pt modelId="{869EE02D-617D-B44A-B5B1-15C6745F808C}" type="pres">
      <dgm:prSet presAssocID="{AC34A3B1-F415-024F-B362-364031611F5C}" presName="conn2-1" presStyleLbl="parChTrans1D4" presStyleIdx="31" presStyleCnt="53"/>
      <dgm:spPr/>
    </dgm:pt>
    <dgm:pt modelId="{15390832-3CB7-A648-B93F-B9552C39E0C7}" type="pres">
      <dgm:prSet presAssocID="{AC34A3B1-F415-024F-B362-364031611F5C}" presName="connTx" presStyleLbl="parChTrans1D4" presStyleIdx="31" presStyleCnt="53"/>
      <dgm:spPr/>
    </dgm:pt>
    <dgm:pt modelId="{1AF0473B-AA8E-214D-93A2-63C6C783545F}" type="pres">
      <dgm:prSet presAssocID="{144CAF6C-11F4-4A45-A27E-911591B0011B}" presName="root2" presStyleCnt="0"/>
      <dgm:spPr/>
    </dgm:pt>
    <dgm:pt modelId="{BC80C050-C05C-EE4F-8A85-26778F146866}" type="pres">
      <dgm:prSet presAssocID="{144CAF6C-11F4-4A45-A27E-911591B0011B}" presName="LevelTwoTextNode" presStyleLbl="node4" presStyleIdx="31" presStyleCnt="53" custScaleX="456449" custScaleY="75856" custLinFactY="-8105" custLinFactNeighborX="69485" custLinFactNeighborY="-100000">
        <dgm:presLayoutVars>
          <dgm:chPref val="3"/>
        </dgm:presLayoutVars>
      </dgm:prSet>
      <dgm:spPr/>
    </dgm:pt>
    <dgm:pt modelId="{D3983196-DF97-F94C-9A81-9808004A2CDA}" type="pres">
      <dgm:prSet presAssocID="{144CAF6C-11F4-4A45-A27E-911591B0011B}" presName="level3hierChild" presStyleCnt="0"/>
      <dgm:spPr/>
    </dgm:pt>
    <dgm:pt modelId="{6720575C-1BAC-0144-BC7F-01F88A777532}" type="pres">
      <dgm:prSet presAssocID="{F8C66127-9041-504C-B84A-E6CE4A67BFEF}" presName="conn2-1" presStyleLbl="parChTrans1D4" presStyleIdx="32" presStyleCnt="53"/>
      <dgm:spPr/>
    </dgm:pt>
    <dgm:pt modelId="{BFFD3F83-879B-344E-9F97-BBFA92EBA5A1}" type="pres">
      <dgm:prSet presAssocID="{F8C66127-9041-504C-B84A-E6CE4A67BFEF}" presName="connTx" presStyleLbl="parChTrans1D4" presStyleIdx="32" presStyleCnt="53"/>
      <dgm:spPr/>
    </dgm:pt>
    <dgm:pt modelId="{28F8F523-F5B1-3548-AEA4-6A99D9B09239}" type="pres">
      <dgm:prSet presAssocID="{F0968169-2C1A-DA4D-AB54-B2821E5D2EC9}" presName="root2" presStyleCnt="0"/>
      <dgm:spPr/>
    </dgm:pt>
    <dgm:pt modelId="{D54C132A-9E8C-C649-BA54-66D04BA9F9D2}" type="pres">
      <dgm:prSet presAssocID="{F0968169-2C1A-DA4D-AB54-B2821E5D2EC9}" presName="LevelTwoTextNode" presStyleLbl="node4" presStyleIdx="32" presStyleCnt="53" custScaleX="520955" custLinFactNeighborX="-22466" custLinFactNeighborY="-95631">
        <dgm:presLayoutVars>
          <dgm:chPref val="3"/>
        </dgm:presLayoutVars>
      </dgm:prSet>
      <dgm:spPr/>
    </dgm:pt>
    <dgm:pt modelId="{D33145FA-17D5-7E4A-82CD-695D3D79B00C}" type="pres">
      <dgm:prSet presAssocID="{F0968169-2C1A-DA4D-AB54-B2821E5D2EC9}" presName="level3hierChild" presStyleCnt="0"/>
      <dgm:spPr/>
    </dgm:pt>
    <dgm:pt modelId="{D7596022-8BF6-2F44-B88B-8E372A8354ED}" type="pres">
      <dgm:prSet presAssocID="{35D887D7-33BF-1949-B929-3C1A5F9EBA0E}" presName="conn2-1" presStyleLbl="parChTrans1D2" presStyleIdx="1" presStyleCnt="2"/>
      <dgm:spPr/>
    </dgm:pt>
    <dgm:pt modelId="{17B51E74-34E2-7D49-AA23-10FE3919CFB0}" type="pres">
      <dgm:prSet presAssocID="{35D887D7-33BF-1949-B929-3C1A5F9EBA0E}" presName="connTx" presStyleLbl="parChTrans1D2" presStyleIdx="1" presStyleCnt="2"/>
      <dgm:spPr/>
    </dgm:pt>
    <dgm:pt modelId="{C007AC2C-2EC9-6C44-A699-CA6AE9B8655D}" type="pres">
      <dgm:prSet presAssocID="{7FCE5DCC-58C9-D741-9FAE-6CD0D5FD2F94}" presName="root2" presStyleCnt="0"/>
      <dgm:spPr/>
    </dgm:pt>
    <dgm:pt modelId="{9CA221DE-8BA7-C642-A298-1EBC15C1C54E}" type="pres">
      <dgm:prSet presAssocID="{7FCE5DCC-58C9-D741-9FAE-6CD0D5FD2F94}" presName="LevelTwoTextNode" presStyleLbl="node2" presStyleIdx="1" presStyleCnt="2" custScaleY="471946" custLinFactY="-100000" custLinFactNeighborX="-15762" custLinFactNeighborY="-164800">
        <dgm:presLayoutVars>
          <dgm:chPref val="3"/>
        </dgm:presLayoutVars>
      </dgm:prSet>
      <dgm:spPr/>
    </dgm:pt>
    <dgm:pt modelId="{87D61914-56D8-7D43-A69D-CE66D030DE47}" type="pres">
      <dgm:prSet presAssocID="{7FCE5DCC-58C9-D741-9FAE-6CD0D5FD2F94}" presName="level3hierChild" presStyleCnt="0"/>
      <dgm:spPr/>
    </dgm:pt>
    <dgm:pt modelId="{557D6FDE-1A5F-A343-AAC9-B64134858DAA}" type="pres">
      <dgm:prSet presAssocID="{069ACE56-904A-2546-AF9F-F8DFD1A5DA59}" presName="conn2-1" presStyleLbl="parChTrans1D3" presStyleIdx="2" presStyleCnt="4"/>
      <dgm:spPr/>
    </dgm:pt>
    <dgm:pt modelId="{C4443B60-ECB6-1343-A45F-07FEEC62928B}" type="pres">
      <dgm:prSet presAssocID="{069ACE56-904A-2546-AF9F-F8DFD1A5DA59}" presName="connTx" presStyleLbl="parChTrans1D3" presStyleIdx="2" presStyleCnt="4"/>
      <dgm:spPr/>
    </dgm:pt>
    <dgm:pt modelId="{5B928F95-2A80-9144-A01A-A3556977B2BD}" type="pres">
      <dgm:prSet presAssocID="{E0B2355D-B76E-5347-8DE3-514FFB509C79}" presName="root2" presStyleCnt="0"/>
      <dgm:spPr/>
    </dgm:pt>
    <dgm:pt modelId="{ABF00753-ADCF-6A42-88C3-5F8E14C158F3}" type="pres">
      <dgm:prSet presAssocID="{E0B2355D-B76E-5347-8DE3-514FFB509C79}" presName="LevelTwoTextNode" presStyleLbl="node3" presStyleIdx="2" presStyleCnt="4" custScaleX="202302" custScaleY="338366" custLinFactY="-83825" custLinFactNeighborX="-1471" custLinFactNeighborY="-100000">
        <dgm:presLayoutVars>
          <dgm:chPref val="3"/>
        </dgm:presLayoutVars>
      </dgm:prSet>
      <dgm:spPr/>
    </dgm:pt>
    <dgm:pt modelId="{CCB47E8E-0439-B84E-AAC8-9755722EC914}" type="pres">
      <dgm:prSet presAssocID="{E0B2355D-B76E-5347-8DE3-514FFB509C79}" presName="level3hierChild" presStyleCnt="0"/>
      <dgm:spPr/>
    </dgm:pt>
    <dgm:pt modelId="{22F37B2C-0144-4B42-B610-EDE869332C91}" type="pres">
      <dgm:prSet presAssocID="{A0A81C7A-A077-E44D-9674-817A7E10C553}" presName="conn2-1" presStyleLbl="parChTrans1D4" presStyleIdx="33" presStyleCnt="53"/>
      <dgm:spPr/>
    </dgm:pt>
    <dgm:pt modelId="{3A7EA8F2-16F7-6D4B-B19E-6E24918EA42B}" type="pres">
      <dgm:prSet presAssocID="{A0A81C7A-A077-E44D-9674-817A7E10C553}" presName="connTx" presStyleLbl="parChTrans1D4" presStyleIdx="33" presStyleCnt="53"/>
      <dgm:spPr/>
    </dgm:pt>
    <dgm:pt modelId="{84E57F8A-7884-7447-990E-1633FF21CF70}" type="pres">
      <dgm:prSet presAssocID="{503724C0-4DC0-614D-A895-CD9721E0505E}" presName="root2" presStyleCnt="0"/>
      <dgm:spPr/>
    </dgm:pt>
    <dgm:pt modelId="{DA5BF4BB-05E1-0E46-B48F-BE2DEE98665B}" type="pres">
      <dgm:prSet presAssocID="{503724C0-4DC0-614D-A895-CD9721E0505E}" presName="LevelTwoTextNode" presStyleLbl="node4" presStyleIdx="33" presStyleCnt="53" custLinFactY="-100000" custLinFactNeighborX="-3070" custLinFactNeighborY="-145618">
        <dgm:presLayoutVars>
          <dgm:chPref val="3"/>
        </dgm:presLayoutVars>
      </dgm:prSet>
      <dgm:spPr/>
    </dgm:pt>
    <dgm:pt modelId="{DF0395F5-1E8C-9E48-8267-6EF17C2A0DA2}" type="pres">
      <dgm:prSet presAssocID="{503724C0-4DC0-614D-A895-CD9721E0505E}" presName="level3hierChild" presStyleCnt="0"/>
      <dgm:spPr/>
    </dgm:pt>
    <dgm:pt modelId="{622CDB72-9FE3-E446-8D99-51F2FE63E17B}" type="pres">
      <dgm:prSet presAssocID="{02BB8850-2D09-3B41-BEE2-0D51EE7AAAE4}" presName="conn2-1" presStyleLbl="parChTrans1D4" presStyleIdx="34" presStyleCnt="53"/>
      <dgm:spPr/>
    </dgm:pt>
    <dgm:pt modelId="{999F5CA8-9E6C-F741-B72D-1CBCFB0A9AFA}" type="pres">
      <dgm:prSet presAssocID="{02BB8850-2D09-3B41-BEE2-0D51EE7AAAE4}" presName="connTx" presStyleLbl="parChTrans1D4" presStyleIdx="34" presStyleCnt="53"/>
      <dgm:spPr/>
    </dgm:pt>
    <dgm:pt modelId="{C54DEB9E-51D0-3540-92C2-4820C63F494E}" type="pres">
      <dgm:prSet presAssocID="{B0AB63BB-9919-1E4C-AFFD-8279A2D23113}" presName="root2" presStyleCnt="0"/>
      <dgm:spPr/>
    </dgm:pt>
    <dgm:pt modelId="{64730E10-34D9-EB40-9A15-71653BD55138}" type="pres">
      <dgm:prSet presAssocID="{B0AB63BB-9919-1E4C-AFFD-8279A2D23113}" presName="LevelTwoTextNode" presStyleLbl="node4" presStyleIdx="34" presStyleCnt="53" custScaleY="461077" custLinFactY="-15962" custLinFactNeighborX="-6012" custLinFactNeighborY="-100000">
        <dgm:presLayoutVars>
          <dgm:chPref val="3"/>
        </dgm:presLayoutVars>
      </dgm:prSet>
      <dgm:spPr/>
    </dgm:pt>
    <dgm:pt modelId="{0B897CC9-EF58-6B4A-B032-3869518C427D}" type="pres">
      <dgm:prSet presAssocID="{B0AB63BB-9919-1E4C-AFFD-8279A2D23113}" presName="level3hierChild" presStyleCnt="0"/>
      <dgm:spPr/>
    </dgm:pt>
    <dgm:pt modelId="{AE527926-7596-084F-836D-CE44E210925D}" type="pres">
      <dgm:prSet presAssocID="{64AC65DF-19E6-0F4E-A1E6-DCD2D506B56A}" presName="conn2-1" presStyleLbl="parChTrans1D4" presStyleIdx="35" presStyleCnt="53"/>
      <dgm:spPr/>
    </dgm:pt>
    <dgm:pt modelId="{E20C8D68-D800-1B40-A349-E4C52EEA6DBB}" type="pres">
      <dgm:prSet presAssocID="{64AC65DF-19E6-0F4E-A1E6-DCD2D506B56A}" presName="connTx" presStyleLbl="parChTrans1D4" presStyleIdx="35" presStyleCnt="53"/>
      <dgm:spPr/>
    </dgm:pt>
    <dgm:pt modelId="{8D15DFB1-6BB6-264C-97B2-E08857AECF60}" type="pres">
      <dgm:prSet presAssocID="{75B42418-0B78-E744-853C-EAC114FC3471}" presName="root2" presStyleCnt="0"/>
      <dgm:spPr/>
    </dgm:pt>
    <dgm:pt modelId="{1AC5AEE2-E726-6949-8FEB-26946D8A5549}" type="pres">
      <dgm:prSet presAssocID="{75B42418-0B78-E744-853C-EAC114FC3471}" presName="LevelTwoTextNode" presStyleLbl="node4" presStyleIdx="35" presStyleCnt="53" custScaleY="354680" custLinFactY="-8847" custLinFactNeighborX="-6050" custLinFactNeighborY="-100000">
        <dgm:presLayoutVars>
          <dgm:chPref val="3"/>
        </dgm:presLayoutVars>
      </dgm:prSet>
      <dgm:spPr/>
    </dgm:pt>
    <dgm:pt modelId="{CAAE6E7E-3C66-C74F-8D47-E2B8FEE54E1A}" type="pres">
      <dgm:prSet presAssocID="{75B42418-0B78-E744-853C-EAC114FC3471}" presName="level3hierChild" presStyleCnt="0"/>
      <dgm:spPr/>
    </dgm:pt>
    <dgm:pt modelId="{0B37985A-F439-1845-B8DC-86E79F8066D1}" type="pres">
      <dgm:prSet presAssocID="{E7021709-E071-B94E-B8AA-7E8AB290C85B}" presName="conn2-1" presStyleLbl="parChTrans1D4" presStyleIdx="36" presStyleCnt="53"/>
      <dgm:spPr/>
    </dgm:pt>
    <dgm:pt modelId="{89D62D01-044A-5E49-BF87-E08569D899ED}" type="pres">
      <dgm:prSet presAssocID="{E7021709-E071-B94E-B8AA-7E8AB290C85B}" presName="connTx" presStyleLbl="parChTrans1D4" presStyleIdx="36" presStyleCnt="53"/>
      <dgm:spPr/>
    </dgm:pt>
    <dgm:pt modelId="{066E29CF-6128-0648-B8F7-1B6E27951783}" type="pres">
      <dgm:prSet presAssocID="{4ECB8E11-E0AC-184C-86D0-7D6C5E4DB6BE}" presName="root2" presStyleCnt="0"/>
      <dgm:spPr/>
    </dgm:pt>
    <dgm:pt modelId="{D6692AF1-A2BC-EF40-9178-4475E39B2EF6}" type="pres">
      <dgm:prSet presAssocID="{4ECB8E11-E0AC-184C-86D0-7D6C5E4DB6BE}" presName="LevelTwoTextNode" presStyleLbl="node4" presStyleIdx="36" presStyleCnt="53">
        <dgm:presLayoutVars>
          <dgm:chPref val="3"/>
        </dgm:presLayoutVars>
      </dgm:prSet>
      <dgm:spPr/>
    </dgm:pt>
    <dgm:pt modelId="{C8274F6F-BDED-8D4E-BB65-3E74AC91CA60}" type="pres">
      <dgm:prSet presAssocID="{4ECB8E11-E0AC-184C-86D0-7D6C5E4DB6BE}" presName="level3hierChild" presStyleCnt="0"/>
      <dgm:spPr/>
    </dgm:pt>
    <dgm:pt modelId="{6C711774-F7B9-7448-AFA4-AA549455F4F8}" type="pres">
      <dgm:prSet presAssocID="{1E5F3203-0DED-6643-9C6B-FD536231F97A}" presName="conn2-1" presStyleLbl="parChTrans1D4" presStyleIdx="37" presStyleCnt="53"/>
      <dgm:spPr/>
    </dgm:pt>
    <dgm:pt modelId="{B8FA6677-848E-B341-89B2-AB26EA8F8983}" type="pres">
      <dgm:prSet presAssocID="{1E5F3203-0DED-6643-9C6B-FD536231F97A}" presName="connTx" presStyleLbl="parChTrans1D4" presStyleIdx="37" presStyleCnt="53"/>
      <dgm:spPr/>
    </dgm:pt>
    <dgm:pt modelId="{43856134-03E5-A14E-A8FE-D4291140F40F}" type="pres">
      <dgm:prSet presAssocID="{F846C330-0900-864C-AFE7-47A6B1C94F7A}" presName="root2" presStyleCnt="0"/>
      <dgm:spPr/>
    </dgm:pt>
    <dgm:pt modelId="{B8C27370-6C50-BC4C-B96A-F7009FCE9B29}" type="pres">
      <dgm:prSet presAssocID="{F846C330-0900-864C-AFE7-47A6B1C94F7A}" presName="LevelTwoTextNode" presStyleLbl="node4" presStyleIdx="37" presStyleCnt="53" custScaleX="190925" custScaleY="430213">
        <dgm:presLayoutVars>
          <dgm:chPref val="3"/>
        </dgm:presLayoutVars>
      </dgm:prSet>
      <dgm:spPr/>
    </dgm:pt>
    <dgm:pt modelId="{420C22EA-31B8-C44A-9FD3-E0930664A3D4}" type="pres">
      <dgm:prSet presAssocID="{F846C330-0900-864C-AFE7-47A6B1C94F7A}" presName="level3hierChild" presStyleCnt="0"/>
      <dgm:spPr/>
    </dgm:pt>
    <dgm:pt modelId="{CDF88616-E8B3-974C-B110-36BD4AC3B825}" type="pres">
      <dgm:prSet presAssocID="{E652B916-7C94-A442-94DD-868984C90584}" presName="conn2-1" presStyleLbl="parChTrans1D4" presStyleIdx="38" presStyleCnt="53"/>
      <dgm:spPr/>
    </dgm:pt>
    <dgm:pt modelId="{6A216B04-6334-174E-8CE0-43440AFADB3F}" type="pres">
      <dgm:prSet presAssocID="{E652B916-7C94-A442-94DD-868984C90584}" presName="connTx" presStyleLbl="parChTrans1D4" presStyleIdx="38" presStyleCnt="53"/>
      <dgm:spPr/>
    </dgm:pt>
    <dgm:pt modelId="{CC3E32CD-2A44-6A45-A849-8BC305DB350A}" type="pres">
      <dgm:prSet presAssocID="{490DDFD4-19FA-8A41-8884-FA94CEB7FC79}" presName="root2" presStyleCnt="0"/>
      <dgm:spPr/>
    </dgm:pt>
    <dgm:pt modelId="{4CBA9568-78F6-874F-BAE1-422DBB36998B}" type="pres">
      <dgm:prSet presAssocID="{490DDFD4-19FA-8A41-8884-FA94CEB7FC79}" presName="LevelTwoTextNode" presStyleLbl="node4" presStyleIdx="38" presStyleCnt="53" custLinFactNeighborX="-4849" custLinFactNeighborY="-96974">
        <dgm:presLayoutVars>
          <dgm:chPref val="3"/>
        </dgm:presLayoutVars>
      </dgm:prSet>
      <dgm:spPr/>
    </dgm:pt>
    <dgm:pt modelId="{98E29829-2104-3448-870B-CDD6F1132600}" type="pres">
      <dgm:prSet presAssocID="{490DDFD4-19FA-8A41-8884-FA94CEB7FC79}" presName="level3hierChild" presStyleCnt="0"/>
      <dgm:spPr/>
    </dgm:pt>
    <dgm:pt modelId="{178DCFF1-CC55-904C-80A7-201C4962CD0C}" type="pres">
      <dgm:prSet presAssocID="{85DFC1C0-544D-1E49-A2B5-A5044611C851}" presName="conn2-1" presStyleLbl="parChTrans1D4" presStyleIdx="39" presStyleCnt="53"/>
      <dgm:spPr/>
    </dgm:pt>
    <dgm:pt modelId="{188FEBA0-2EEA-BF48-BFFD-9861C935AD27}" type="pres">
      <dgm:prSet presAssocID="{85DFC1C0-544D-1E49-A2B5-A5044611C851}" presName="connTx" presStyleLbl="parChTrans1D4" presStyleIdx="39" presStyleCnt="53"/>
      <dgm:spPr/>
    </dgm:pt>
    <dgm:pt modelId="{47110B4E-EB42-BA47-957D-4C32AAE3E1AE}" type="pres">
      <dgm:prSet presAssocID="{4428AE58-F45E-9F41-8B2F-A830CD04C877}" presName="root2" presStyleCnt="0"/>
      <dgm:spPr/>
    </dgm:pt>
    <dgm:pt modelId="{E82A36AA-0C9C-1243-965F-505DB32A7A7C}" type="pres">
      <dgm:prSet presAssocID="{4428AE58-F45E-9F41-8B2F-A830CD04C877}" presName="LevelTwoTextNode" presStyleLbl="node4" presStyleIdx="39" presStyleCnt="53" custScaleX="99018" custScaleY="226097">
        <dgm:presLayoutVars>
          <dgm:chPref val="3"/>
        </dgm:presLayoutVars>
      </dgm:prSet>
      <dgm:spPr/>
    </dgm:pt>
    <dgm:pt modelId="{32766C5B-C0DF-754A-830F-F00D88629829}" type="pres">
      <dgm:prSet presAssocID="{4428AE58-F45E-9F41-8B2F-A830CD04C877}" presName="level3hierChild" presStyleCnt="0"/>
      <dgm:spPr/>
    </dgm:pt>
    <dgm:pt modelId="{F6FDF62A-4F89-A044-8B79-891849B97CC4}" type="pres">
      <dgm:prSet presAssocID="{473AEA83-E48D-2743-8B8D-2B43A8D4B519}" presName="conn2-1" presStyleLbl="parChTrans1D4" presStyleIdx="40" presStyleCnt="53"/>
      <dgm:spPr/>
    </dgm:pt>
    <dgm:pt modelId="{41B3D365-4B97-A64F-B00F-8B4601200E94}" type="pres">
      <dgm:prSet presAssocID="{473AEA83-E48D-2743-8B8D-2B43A8D4B519}" presName="connTx" presStyleLbl="parChTrans1D4" presStyleIdx="40" presStyleCnt="53"/>
      <dgm:spPr/>
    </dgm:pt>
    <dgm:pt modelId="{9A82C880-6A7D-9742-A14A-486B5C72D281}" type="pres">
      <dgm:prSet presAssocID="{A6728F54-B1E3-494A-9F16-51DE271822AC}" presName="root2" presStyleCnt="0"/>
      <dgm:spPr/>
    </dgm:pt>
    <dgm:pt modelId="{5B9880E6-BA2C-2E4D-838B-9DD0423AE609}" type="pres">
      <dgm:prSet presAssocID="{A6728F54-B1E3-494A-9F16-51DE271822AC}" presName="LevelTwoTextNode" presStyleLbl="node4" presStyleIdx="40" presStyleCnt="53">
        <dgm:presLayoutVars>
          <dgm:chPref val="3"/>
        </dgm:presLayoutVars>
      </dgm:prSet>
      <dgm:spPr/>
    </dgm:pt>
    <dgm:pt modelId="{9B6E72DC-391F-4746-AAA7-2D0EB6662689}" type="pres">
      <dgm:prSet presAssocID="{A6728F54-B1E3-494A-9F16-51DE271822AC}" presName="level3hierChild" presStyleCnt="0"/>
      <dgm:spPr/>
    </dgm:pt>
    <dgm:pt modelId="{1A3852B0-3C08-8346-B30F-DB387753D752}" type="pres">
      <dgm:prSet presAssocID="{2EE738A1-A1A7-EC4D-BDD6-0DF0DCF2A2FE}" presName="conn2-1" presStyleLbl="parChTrans1D4" presStyleIdx="41" presStyleCnt="53"/>
      <dgm:spPr/>
    </dgm:pt>
    <dgm:pt modelId="{41A60FF1-F20F-0448-80F5-03D17D8A4922}" type="pres">
      <dgm:prSet presAssocID="{2EE738A1-A1A7-EC4D-BDD6-0DF0DCF2A2FE}" presName="connTx" presStyleLbl="parChTrans1D4" presStyleIdx="41" presStyleCnt="53"/>
      <dgm:spPr/>
    </dgm:pt>
    <dgm:pt modelId="{BBCAC040-E2DB-AB4A-8AF0-10C15525D014}" type="pres">
      <dgm:prSet presAssocID="{4EA8F41C-77E3-EF4B-8115-4F46241C5879}" presName="root2" presStyleCnt="0"/>
      <dgm:spPr/>
    </dgm:pt>
    <dgm:pt modelId="{225564EB-75DD-F042-994E-EC3A2D54F08F}" type="pres">
      <dgm:prSet presAssocID="{4EA8F41C-77E3-EF4B-8115-4F46241C5879}" presName="LevelTwoTextNode" presStyleLbl="node4" presStyleIdx="41" presStyleCnt="53" custLinFactY="-35974" custLinFactNeighborX="-35840" custLinFactNeighborY="-100000">
        <dgm:presLayoutVars>
          <dgm:chPref val="3"/>
        </dgm:presLayoutVars>
      </dgm:prSet>
      <dgm:spPr/>
    </dgm:pt>
    <dgm:pt modelId="{61F46161-454D-F548-8079-F889517F3EB7}" type="pres">
      <dgm:prSet presAssocID="{4EA8F41C-77E3-EF4B-8115-4F46241C5879}" presName="level3hierChild" presStyleCnt="0"/>
      <dgm:spPr/>
    </dgm:pt>
    <dgm:pt modelId="{A5B33E4E-336A-0B40-8C52-A2221287F345}" type="pres">
      <dgm:prSet presAssocID="{B6C94DEE-A1F0-8F4F-9468-AE18F379FBD4}" presName="conn2-1" presStyleLbl="parChTrans1D4" presStyleIdx="42" presStyleCnt="53"/>
      <dgm:spPr/>
    </dgm:pt>
    <dgm:pt modelId="{BE34ED06-A23A-F749-8104-B508C9262FDE}" type="pres">
      <dgm:prSet presAssocID="{B6C94DEE-A1F0-8F4F-9468-AE18F379FBD4}" presName="connTx" presStyleLbl="parChTrans1D4" presStyleIdx="42" presStyleCnt="53"/>
      <dgm:spPr/>
    </dgm:pt>
    <dgm:pt modelId="{985744FB-7BAB-1A44-9722-4113A2C373BD}" type="pres">
      <dgm:prSet presAssocID="{E6CFDD7F-DAE3-1B45-9BB9-A83A4751734A}" presName="root2" presStyleCnt="0"/>
      <dgm:spPr/>
    </dgm:pt>
    <dgm:pt modelId="{07354C4D-1110-8245-ACDF-A7DFEEBFD7F3}" type="pres">
      <dgm:prSet presAssocID="{E6CFDD7F-DAE3-1B45-9BB9-A83A4751734A}" presName="LevelTwoTextNode" presStyleLbl="node4" presStyleIdx="42" presStyleCnt="53" custLinFactNeighborX="7447" custLinFactNeighborY="-59019">
        <dgm:presLayoutVars>
          <dgm:chPref val="3"/>
        </dgm:presLayoutVars>
      </dgm:prSet>
      <dgm:spPr/>
    </dgm:pt>
    <dgm:pt modelId="{5F490B55-C660-6E4D-82F8-30AD97E17EAE}" type="pres">
      <dgm:prSet presAssocID="{E6CFDD7F-DAE3-1B45-9BB9-A83A4751734A}" presName="level3hierChild" presStyleCnt="0"/>
      <dgm:spPr/>
    </dgm:pt>
    <dgm:pt modelId="{5230EDD4-2155-4C4B-9D01-61125A45B27E}" type="pres">
      <dgm:prSet presAssocID="{7208B522-2B5D-3849-868F-9EC270B7FB7F}" presName="conn2-1" presStyleLbl="parChTrans1D4" presStyleIdx="43" presStyleCnt="53"/>
      <dgm:spPr/>
    </dgm:pt>
    <dgm:pt modelId="{062A7194-78C8-F943-A247-3B3F469D7F62}" type="pres">
      <dgm:prSet presAssocID="{7208B522-2B5D-3849-868F-9EC270B7FB7F}" presName="connTx" presStyleLbl="parChTrans1D4" presStyleIdx="43" presStyleCnt="53"/>
      <dgm:spPr/>
    </dgm:pt>
    <dgm:pt modelId="{68685D26-F45A-0249-8C44-58A68F4E8E41}" type="pres">
      <dgm:prSet presAssocID="{9086BAEE-F952-EA4B-9CE3-C10B8AA8DE51}" presName="root2" presStyleCnt="0"/>
      <dgm:spPr/>
    </dgm:pt>
    <dgm:pt modelId="{74606542-DF75-9244-9F75-2B19D3C6F8C9}" type="pres">
      <dgm:prSet presAssocID="{9086BAEE-F952-EA4B-9CE3-C10B8AA8DE51}" presName="LevelTwoTextNode" presStyleLbl="node4" presStyleIdx="43" presStyleCnt="53">
        <dgm:presLayoutVars>
          <dgm:chPref val="3"/>
        </dgm:presLayoutVars>
      </dgm:prSet>
      <dgm:spPr/>
    </dgm:pt>
    <dgm:pt modelId="{683DEBD1-C165-1147-AFE7-984E82E6B1D2}" type="pres">
      <dgm:prSet presAssocID="{9086BAEE-F952-EA4B-9CE3-C10B8AA8DE51}" presName="level3hierChild" presStyleCnt="0"/>
      <dgm:spPr/>
    </dgm:pt>
    <dgm:pt modelId="{2C48A912-7C0B-D34F-8BCD-E79759DED104}" type="pres">
      <dgm:prSet presAssocID="{059199F1-FACB-424A-BC60-4F36514A7088}" presName="conn2-1" presStyleLbl="parChTrans1D4" presStyleIdx="44" presStyleCnt="53"/>
      <dgm:spPr/>
    </dgm:pt>
    <dgm:pt modelId="{3C75570A-8614-8C43-96B0-36C4AA3C4F70}" type="pres">
      <dgm:prSet presAssocID="{059199F1-FACB-424A-BC60-4F36514A7088}" presName="connTx" presStyleLbl="parChTrans1D4" presStyleIdx="44" presStyleCnt="53"/>
      <dgm:spPr/>
    </dgm:pt>
    <dgm:pt modelId="{B6CD3AB0-EB80-754C-8255-700DE8BD8608}" type="pres">
      <dgm:prSet presAssocID="{53F4F2E1-85A6-0544-8CB0-CF4F62FAD169}" presName="root2" presStyleCnt="0"/>
      <dgm:spPr/>
    </dgm:pt>
    <dgm:pt modelId="{19E436B0-A0B1-4242-BFBA-BB12B5B5F574}" type="pres">
      <dgm:prSet presAssocID="{53F4F2E1-85A6-0544-8CB0-CF4F62FAD169}" presName="LevelTwoTextNode" presStyleLbl="node4" presStyleIdx="44" presStyleCnt="53" custLinFactNeighborX="-1914" custLinFactNeighborY="50465">
        <dgm:presLayoutVars>
          <dgm:chPref val="3"/>
        </dgm:presLayoutVars>
      </dgm:prSet>
      <dgm:spPr/>
    </dgm:pt>
    <dgm:pt modelId="{7D02E330-57D1-2249-AE72-AF0EA3AC5426}" type="pres">
      <dgm:prSet presAssocID="{53F4F2E1-85A6-0544-8CB0-CF4F62FAD169}" presName="level3hierChild" presStyleCnt="0"/>
      <dgm:spPr/>
    </dgm:pt>
    <dgm:pt modelId="{1EB97A9B-9DB3-9746-B7CA-25A9127E658D}" type="pres">
      <dgm:prSet presAssocID="{C88F80E9-D72C-FE40-A234-5BCA8DA5BF97}" presName="conn2-1" presStyleLbl="parChTrans1D4" presStyleIdx="45" presStyleCnt="53"/>
      <dgm:spPr/>
    </dgm:pt>
    <dgm:pt modelId="{5BDCA2FD-50B3-DD41-B739-4C6FB692068F}" type="pres">
      <dgm:prSet presAssocID="{C88F80E9-D72C-FE40-A234-5BCA8DA5BF97}" presName="connTx" presStyleLbl="parChTrans1D4" presStyleIdx="45" presStyleCnt="53"/>
      <dgm:spPr/>
    </dgm:pt>
    <dgm:pt modelId="{1A766636-ACA3-5343-8F20-EA71F3F235B2}" type="pres">
      <dgm:prSet presAssocID="{1D127EAA-B7A9-414C-8B63-A85FAAA8474B}" presName="root2" presStyleCnt="0"/>
      <dgm:spPr/>
    </dgm:pt>
    <dgm:pt modelId="{EE1464C4-316F-E04B-8F78-14DC107A8C10}" type="pres">
      <dgm:prSet presAssocID="{1D127EAA-B7A9-414C-8B63-A85FAAA8474B}" presName="LevelTwoTextNode" presStyleLbl="node4" presStyleIdx="45" presStyleCnt="53" custLinFactNeighborX="-19358" custLinFactNeighborY="65762">
        <dgm:presLayoutVars>
          <dgm:chPref val="3"/>
        </dgm:presLayoutVars>
      </dgm:prSet>
      <dgm:spPr/>
    </dgm:pt>
    <dgm:pt modelId="{7BF48219-8B8F-5043-A3CC-73CB22EABDD2}" type="pres">
      <dgm:prSet presAssocID="{1D127EAA-B7A9-414C-8B63-A85FAAA8474B}" presName="level3hierChild" presStyleCnt="0"/>
      <dgm:spPr/>
    </dgm:pt>
    <dgm:pt modelId="{BFED5B89-8694-FF4F-9CB3-2BB9C40DD18B}" type="pres">
      <dgm:prSet presAssocID="{0BA4C58A-447C-8A41-A46B-B6EC1E557052}" presName="conn2-1" presStyleLbl="parChTrans1D4" presStyleIdx="46" presStyleCnt="53"/>
      <dgm:spPr/>
    </dgm:pt>
    <dgm:pt modelId="{B814019D-DF4F-304F-8975-6C097F6D3E30}" type="pres">
      <dgm:prSet presAssocID="{0BA4C58A-447C-8A41-A46B-B6EC1E557052}" presName="connTx" presStyleLbl="parChTrans1D4" presStyleIdx="46" presStyleCnt="53"/>
      <dgm:spPr/>
    </dgm:pt>
    <dgm:pt modelId="{C3B2522B-FEE8-7541-8BCE-20AEEEF84FA9}" type="pres">
      <dgm:prSet presAssocID="{DB23E341-40FA-6743-A94A-2845D3A63174}" presName="root2" presStyleCnt="0"/>
      <dgm:spPr/>
    </dgm:pt>
    <dgm:pt modelId="{CB80B394-5FA1-F64A-8C46-262DC0EAFF0C}" type="pres">
      <dgm:prSet presAssocID="{DB23E341-40FA-6743-A94A-2845D3A63174}" presName="LevelTwoTextNode" presStyleLbl="node4" presStyleIdx="46" presStyleCnt="53" custScaleX="150604" custScaleY="226474" custLinFactY="33969" custLinFactNeighborX="-5006" custLinFactNeighborY="100000">
        <dgm:presLayoutVars>
          <dgm:chPref val="3"/>
        </dgm:presLayoutVars>
      </dgm:prSet>
      <dgm:spPr/>
    </dgm:pt>
    <dgm:pt modelId="{AD5EC6A6-F444-6140-A556-21F3E25845A3}" type="pres">
      <dgm:prSet presAssocID="{DB23E341-40FA-6743-A94A-2845D3A63174}" presName="level3hierChild" presStyleCnt="0"/>
      <dgm:spPr/>
    </dgm:pt>
    <dgm:pt modelId="{9D8B8718-1219-3340-BF7B-D6462FA11EE9}" type="pres">
      <dgm:prSet presAssocID="{26628364-25FD-7748-B852-E2423190B99C}" presName="conn2-1" presStyleLbl="parChTrans1D4" presStyleIdx="47" presStyleCnt="53"/>
      <dgm:spPr/>
    </dgm:pt>
    <dgm:pt modelId="{61440551-8B50-B440-BAAC-4ACBEC254999}" type="pres">
      <dgm:prSet presAssocID="{26628364-25FD-7748-B852-E2423190B99C}" presName="connTx" presStyleLbl="parChTrans1D4" presStyleIdx="47" presStyleCnt="53"/>
      <dgm:spPr/>
    </dgm:pt>
    <dgm:pt modelId="{40220438-574A-934A-B52A-D4C09F85442C}" type="pres">
      <dgm:prSet presAssocID="{41B2A725-728B-E444-BC64-82E7AAFB531F}" presName="root2" presStyleCnt="0"/>
      <dgm:spPr/>
    </dgm:pt>
    <dgm:pt modelId="{2AE2315F-57A1-0141-ABF0-D00525BED9D7}" type="pres">
      <dgm:prSet presAssocID="{41B2A725-728B-E444-BC64-82E7AAFB531F}" presName="LevelTwoTextNode" presStyleLbl="node4" presStyleIdx="47" presStyleCnt="53" custLinFactY="100000" custLinFactNeighborX="57021" custLinFactNeighborY="143559">
        <dgm:presLayoutVars>
          <dgm:chPref val="3"/>
        </dgm:presLayoutVars>
      </dgm:prSet>
      <dgm:spPr/>
    </dgm:pt>
    <dgm:pt modelId="{23780A80-8F50-844A-8CC9-C1761F5B6574}" type="pres">
      <dgm:prSet presAssocID="{41B2A725-728B-E444-BC64-82E7AAFB531F}" presName="level3hierChild" presStyleCnt="0"/>
      <dgm:spPr/>
    </dgm:pt>
    <dgm:pt modelId="{F43BDDDF-1CEF-A047-B3B4-F67711ADE7A9}" type="pres">
      <dgm:prSet presAssocID="{72F39106-3957-544D-AB86-65E8EFCE07A3}" presName="conn2-1" presStyleLbl="parChTrans1D4" presStyleIdx="48" presStyleCnt="53"/>
      <dgm:spPr/>
    </dgm:pt>
    <dgm:pt modelId="{B8131463-CBB7-BD48-AC92-13CAB2DC079F}" type="pres">
      <dgm:prSet presAssocID="{72F39106-3957-544D-AB86-65E8EFCE07A3}" presName="connTx" presStyleLbl="parChTrans1D4" presStyleIdx="48" presStyleCnt="53"/>
      <dgm:spPr/>
    </dgm:pt>
    <dgm:pt modelId="{2DD5DBEC-061A-F846-B506-540124A97D51}" type="pres">
      <dgm:prSet presAssocID="{B9E28FDD-16EB-F74E-9AD7-49CA7C1D6C6D}" presName="root2" presStyleCnt="0"/>
      <dgm:spPr/>
    </dgm:pt>
    <dgm:pt modelId="{D6F167D2-280C-2549-A642-C1FAA099010E}" type="pres">
      <dgm:prSet presAssocID="{B9E28FDD-16EB-F74E-9AD7-49CA7C1D6C6D}" presName="LevelTwoTextNode" presStyleLbl="node4" presStyleIdx="48" presStyleCnt="53" custLinFactNeighborX="53335" custLinFactNeighborY="563">
        <dgm:presLayoutVars>
          <dgm:chPref val="3"/>
        </dgm:presLayoutVars>
      </dgm:prSet>
      <dgm:spPr/>
    </dgm:pt>
    <dgm:pt modelId="{E9271D71-73C4-6746-80F8-074EA95D9A39}" type="pres">
      <dgm:prSet presAssocID="{B9E28FDD-16EB-F74E-9AD7-49CA7C1D6C6D}" presName="level3hierChild" presStyleCnt="0"/>
      <dgm:spPr/>
    </dgm:pt>
    <dgm:pt modelId="{F97F2B5C-A310-FE4C-A812-DB282E261D0A}" type="pres">
      <dgm:prSet presAssocID="{276ECC95-5CB2-9F47-BBC9-1F15D08915F6}" presName="conn2-1" presStyleLbl="parChTrans1D4" presStyleIdx="49" presStyleCnt="53"/>
      <dgm:spPr/>
    </dgm:pt>
    <dgm:pt modelId="{1A5A45C4-44F9-B14B-8DA5-D65DFB02E004}" type="pres">
      <dgm:prSet presAssocID="{276ECC95-5CB2-9F47-BBC9-1F15D08915F6}" presName="connTx" presStyleLbl="parChTrans1D4" presStyleIdx="49" presStyleCnt="53"/>
      <dgm:spPr/>
    </dgm:pt>
    <dgm:pt modelId="{39F7DEB9-7822-E542-83AE-1253A185C07F}" type="pres">
      <dgm:prSet presAssocID="{53EA4913-126A-244C-BD5D-7B52A63521C9}" presName="root2" presStyleCnt="0"/>
      <dgm:spPr/>
    </dgm:pt>
    <dgm:pt modelId="{6D8ECEBA-B209-6749-B193-A8A22E6346C1}" type="pres">
      <dgm:prSet presAssocID="{53EA4913-126A-244C-BD5D-7B52A63521C9}" presName="LevelTwoTextNode" presStyleLbl="node4" presStyleIdx="49" presStyleCnt="53" custLinFactY="-47494" custLinFactNeighborX="-6413" custLinFactNeighborY="-100000">
        <dgm:presLayoutVars>
          <dgm:chPref val="3"/>
        </dgm:presLayoutVars>
      </dgm:prSet>
      <dgm:spPr/>
    </dgm:pt>
    <dgm:pt modelId="{25395A98-CFD0-D946-ADE9-6F9519F7EFAA}" type="pres">
      <dgm:prSet presAssocID="{53EA4913-126A-244C-BD5D-7B52A63521C9}" presName="level3hierChild" presStyleCnt="0"/>
      <dgm:spPr/>
    </dgm:pt>
    <dgm:pt modelId="{C5DF0D25-D767-8B42-BF93-5162DFF05855}" type="pres">
      <dgm:prSet presAssocID="{813B1D9A-25C7-DF46-8C94-0BBAC6292275}" presName="conn2-1" presStyleLbl="parChTrans1D4" presStyleIdx="50" presStyleCnt="53"/>
      <dgm:spPr/>
    </dgm:pt>
    <dgm:pt modelId="{3ADF03C0-B77F-EF41-BE57-79DF4D231738}" type="pres">
      <dgm:prSet presAssocID="{813B1D9A-25C7-DF46-8C94-0BBAC6292275}" presName="connTx" presStyleLbl="parChTrans1D4" presStyleIdx="50" presStyleCnt="53"/>
      <dgm:spPr/>
    </dgm:pt>
    <dgm:pt modelId="{0AA4E00B-8AE2-6F48-A1E1-39B09B4D9A17}" type="pres">
      <dgm:prSet presAssocID="{C3CCA1E9-342B-1B46-82BF-85B68CA8D3EF}" presName="root2" presStyleCnt="0"/>
      <dgm:spPr/>
    </dgm:pt>
    <dgm:pt modelId="{95415AAC-B97B-3E4C-95D1-E26D4A47F854}" type="pres">
      <dgm:prSet presAssocID="{C3CCA1E9-342B-1B46-82BF-85B68CA8D3EF}" presName="LevelTwoTextNode" presStyleLbl="node4" presStyleIdx="50" presStyleCnt="53" custScaleX="393998" custScaleY="157528" custLinFactX="-52652" custLinFactNeighborX="-100000" custLinFactNeighborY="50922">
        <dgm:presLayoutVars>
          <dgm:chPref val="3"/>
        </dgm:presLayoutVars>
      </dgm:prSet>
      <dgm:spPr/>
    </dgm:pt>
    <dgm:pt modelId="{42EAE2B0-6AD7-C447-A139-26AA90B805F3}" type="pres">
      <dgm:prSet presAssocID="{C3CCA1E9-342B-1B46-82BF-85B68CA8D3EF}" presName="level3hierChild" presStyleCnt="0"/>
      <dgm:spPr/>
    </dgm:pt>
    <dgm:pt modelId="{8B4760E7-4D8A-8B41-A8D7-171FBE42BA05}" type="pres">
      <dgm:prSet presAssocID="{4A13B86B-A1BF-F54F-9C92-2FA2F42AAD36}" presName="conn2-1" presStyleLbl="parChTrans1D3" presStyleIdx="3" presStyleCnt="4"/>
      <dgm:spPr/>
    </dgm:pt>
    <dgm:pt modelId="{7F275FDA-DE69-2B4A-84AB-2462E309FB00}" type="pres">
      <dgm:prSet presAssocID="{4A13B86B-A1BF-F54F-9C92-2FA2F42AAD36}" presName="connTx" presStyleLbl="parChTrans1D3" presStyleIdx="3" presStyleCnt="4"/>
      <dgm:spPr/>
    </dgm:pt>
    <dgm:pt modelId="{E480E9C8-28D3-6148-A09F-3FF374BCCA24}" type="pres">
      <dgm:prSet presAssocID="{E9BDD8FF-3087-B34B-A2D2-0F54F0737280}" presName="root2" presStyleCnt="0"/>
      <dgm:spPr/>
    </dgm:pt>
    <dgm:pt modelId="{A3A57E5D-303D-C64F-A1DC-0E0FF1D6C828}" type="pres">
      <dgm:prSet presAssocID="{E9BDD8FF-3087-B34B-A2D2-0F54F0737280}" presName="LevelTwoTextNode" presStyleLbl="node3" presStyleIdx="3" presStyleCnt="4">
        <dgm:presLayoutVars>
          <dgm:chPref val="3"/>
        </dgm:presLayoutVars>
      </dgm:prSet>
      <dgm:spPr/>
    </dgm:pt>
    <dgm:pt modelId="{1F0547D6-6B49-0E45-BA93-83C86CD2FE86}" type="pres">
      <dgm:prSet presAssocID="{E9BDD8FF-3087-B34B-A2D2-0F54F0737280}" presName="level3hierChild" presStyleCnt="0"/>
      <dgm:spPr/>
    </dgm:pt>
    <dgm:pt modelId="{AFFBA743-03F7-5F4C-8E88-C1E1454AED05}" type="pres">
      <dgm:prSet presAssocID="{E709B3A6-6ADF-C64F-8A7C-41FF2B111220}" presName="conn2-1" presStyleLbl="parChTrans1D4" presStyleIdx="51" presStyleCnt="53"/>
      <dgm:spPr/>
    </dgm:pt>
    <dgm:pt modelId="{10FFB18E-4AFA-344C-9BC1-AD34B4676854}" type="pres">
      <dgm:prSet presAssocID="{E709B3A6-6ADF-C64F-8A7C-41FF2B111220}" presName="connTx" presStyleLbl="parChTrans1D4" presStyleIdx="51" presStyleCnt="53"/>
      <dgm:spPr/>
    </dgm:pt>
    <dgm:pt modelId="{39BCB3DC-885B-2441-A34B-335D8FC1992C}" type="pres">
      <dgm:prSet presAssocID="{8CB9C1D1-1504-2247-A079-C10F1E47D2F9}" presName="root2" presStyleCnt="0"/>
      <dgm:spPr/>
    </dgm:pt>
    <dgm:pt modelId="{80107EDB-8FCD-2346-A353-02A87C9089DE}" type="pres">
      <dgm:prSet presAssocID="{8CB9C1D1-1504-2247-A079-C10F1E47D2F9}" presName="LevelTwoTextNode" presStyleLbl="node4" presStyleIdx="51" presStyleCnt="53" custFlipHor="1" custScaleX="227969" custScaleY="325870" custLinFactY="-41890" custLinFactNeighborX="-20069" custLinFactNeighborY="-100000">
        <dgm:presLayoutVars>
          <dgm:chPref val="3"/>
        </dgm:presLayoutVars>
      </dgm:prSet>
      <dgm:spPr/>
    </dgm:pt>
    <dgm:pt modelId="{D5231619-B6C4-0C42-B74F-B68722D45424}" type="pres">
      <dgm:prSet presAssocID="{8CB9C1D1-1504-2247-A079-C10F1E47D2F9}" presName="level3hierChild" presStyleCnt="0"/>
      <dgm:spPr/>
    </dgm:pt>
    <dgm:pt modelId="{9B21400C-BC60-6743-A106-FEAA64B5ACA7}" type="pres">
      <dgm:prSet presAssocID="{A0EAD666-74BC-3E49-9167-F107A8C9C557}" presName="conn2-1" presStyleLbl="parChTrans1D4" presStyleIdx="52" presStyleCnt="53"/>
      <dgm:spPr/>
    </dgm:pt>
    <dgm:pt modelId="{F55BCE5E-1DB2-264E-8E89-E7825D9D3A45}" type="pres">
      <dgm:prSet presAssocID="{A0EAD666-74BC-3E49-9167-F107A8C9C557}" presName="connTx" presStyleLbl="parChTrans1D4" presStyleIdx="52" presStyleCnt="53"/>
      <dgm:spPr/>
    </dgm:pt>
    <dgm:pt modelId="{7F60B46B-B2A5-254A-9873-C072F7FA4725}" type="pres">
      <dgm:prSet presAssocID="{52BD7005-F2C8-E24C-A657-999465ED806F}" presName="root2" presStyleCnt="0"/>
      <dgm:spPr/>
    </dgm:pt>
    <dgm:pt modelId="{4BB2793D-87B3-EF41-9A4F-7716D66373B1}" type="pres">
      <dgm:prSet presAssocID="{52BD7005-F2C8-E24C-A657-999465ED806F}" presName="LevelTwoTextNode" presStyleLbl="node4" presStyleIdx="52" presStyleCnt="53" custScaleY="142606" custLinFactNeighborX="-23307" custLinFactNeighborY="-98591">
        <dgm:presLayoutVars>
          <dgm:chPref val="3"/>
        </dgm:presLayoutVars>
      </dgm:prSet>
      <dgm:spPr/>
    </dgm:pt>
    <dgm:pt modelId="{EA6DFC94-2BC4-3D40-AB95-A9E1CDC41D56}" type="pres">
      <dgm:prSet presAssocID="{52BD7005-F2C8-E24C-A657-999465ED806F}" presName="level3hierChild" presStyleCnt="0"/>
      <dgm:spPr/>
    </dgm:pt>
  </dgm:ptLst>
  <dgm:cxnLst>
    <dgm:cxn modelId="{7A546403-EE51-954A-AE64-C6C0EB570168}" srcId="{10F4BF1A-E0E8-5247-98A6-E82AA7A267C9}" destId="{7FCE5DCC-58C9-D741-9FAE-6CD0D5FD2F94}" srcOrd="1" destOrd="0" parTransId="{35D887D7-33BF-1949-B929-3C1A5F9EBA0E}" sibTransId="{E8B25BF8-4C9D-814D-9F9E-B072997BDA72}"/>
    <dgm:cxn modelId="{B2DBF703-1F37-3C4E-8A9E-45999FB6C720}" type="presOf" srcId="{CD5A3357-FB5B-E644-82F7-D0F9608221E7}" destId="{DF2248CE-7D7C-5D4B-8277-D213DA6DD3EB}" srcOrd="0" destOrd="0" presId="urn:microsoft.com/office/officeart/2005/8/layout/hierarchy2"/>
    <dgm:cxn modelId="{EF617304-F356-B44C-9118-090A938257D2}" type="presOf" srcId="{B9D6EB9F-5A0E-B94C-B310-2355C0FB920D}" destId="{82082EF3-F943-6040-8F27-9EE49BF77273}" srcOrd="1" destOrd="0" presId="urn:microsoft.com/office/officeart/2005/8/layout/hierarchy2"/>
    <dgm:cxn modelId="{9BF6A707-BB10-5C43-8D2B-BBFC5A28BBB5}" srcId="{3ECA71C2-7B10-C24A-8256-9BBBEBA76CC4}" destId="{D852DDE2-48EC-C949-AD66-1E4551A9BBE8}" srcOrd="1" destOrd="0" parTransId="{C42AF61D-E72F-D440-86F7-95279F71EDF5}" sibTransId="{BEC3E3CE-2AB1-344C-B541-71D300831E6A}"/>
    <dgm:cxn modelId="{7F286F08-629C-8C4A-9002-9D1569A1020B}" type="presOf" srcId="{6B79D810-F8DD-BC40-A9B1-5D821F1FBA6D}" destId="{020ECFE7-D082-9944-8AD2-DBD727F66CA5}" srcOrd="0" destOrd="0" presId="urn:microsoft.com/office/officeart/2005/8/layout/hierarchy2"/>
    <dgm:cxn modelId="{882BA108-CDE6-6E43-9341-CF3ED3E64EC3}" srcId="{75B42418-0B78-E744-853C-EAC114FC3471}" destId="{4ECB8E11-E0AC-184C-86D0-7D6C5E4DB6BE}" srcOrd="0" destOrd="0" parTransId="{E7021709-E071-B94E-B8AA-7E8AB290C85B}" sibTransId="{7853A0EA-1F94-4F47-8F56-E5B8DE380B04}"/>
    <dgm:cxn modelId="{89E80209-E3F8-D942-BC29-12F82D822F51}" type="presOf" srcId="{074D98B8-B5C2-B146-B55F-21A9505F4994}" destId="{DD49C87D-B15D-704F-8833-A4B4C4143ED4}" srcOrd="0" destOrd="0" presId="urn:microsoft.com/office/officeart/2005/8/layout/hierarchy2"/>
    <dgm:cxn modelId="{5A9F680A-7F6C-FE48-A6FF-C7F6AF7BB1B3}" type="presOf" srcId="{53EA4913-126A-244C-BD5D-7B52A63521C9}" destId="{6D8ECEBA-B209-6749-B193-A8A22E6346C1}" srcOrd="0" destOrd="0" presId="urn:microsoft.com/office/officeart/2005/8/layout/hierarchy2"/>
    <dgm:cxn modelId="{011A860B-00FF-0240-B167-EC2B7C5F66C6}" type="presOf" srcId="{26628364-25FD-7748-B852-E2423190B99C}" destId="{61440551-8B50-B440-BAAC-4ACBEC254999}" srcOrd="1" destOrd="0" presId="urn:microsoft.com/office/officeart/2005/8/layout/hierarchy2"/>
    <dgm:cxn modelId="{55B0C20B-C2F4-914F-A802-204BEB6F2E2A}" type="presOf" srcId="{837D2806-A598-914C-9E7E-530603CC9694}" destId="{973B5C1F-9A88-FA43-9797-E750A0514CF6}" srcOrd="0" destOrd="0" presId="urn:microsoft.com/office/officeart/2005/8/layout/hierarchy2"/>
    <dgm:cxn modelId="{A9EB630C-132A-904E-96AA-7A040BED3557}" type="presOf" srcId="{B1F69F30-1C90-EE4E-9B90-76ECA483DE49}" destId="{0DFBADBC-4685-304B-87B0-BD0C0A75C57C}" srcOrd="1" destOrd="0" presId="urn:microsoft.com/office/officeart/2005/8/layout/hierarchy2"/>
    <dgm:cxn modelId="{66CA1311-163C-644F-B8CF-F85F739E5E48}" type="presOf" srcId="{A765A028-38A0-1747-9403-399C5667C12D}" destId="{5F1839EB-4F8F-774B-AED9-9D68D74DC9BF}" srcOrd="1" destOrd="0" presId="urn:microsoft.com/office/officeart/2005/8/layout/hierarchy2"/>
    <dgm:cxn modelId="{C256C111-2B2C-0445-8FC8-F7C8185DF787}" type="presOf" srcId="{E5C55A35-ED3B-F147-A326-B9256B7FAB23}" destId="{2915A037-971F-304E-9764-FAB284167672}" srcOrd="0" destOrd="0" presId="urn:microsoft.com/office/officeart/2005/8/layout/hierarchy2"/>
    <dgm:cxn modelId="{4981C411-3FEF-1F41-A5E5-2EB142338E17}" srcId="{ADE03602-EDA6-E54F-944C-C5A5CD460E25}" destId="{BBB0582E-A825-A24F-97CF-C5EE1D6155DA}" srcOrd="1" destOrd="0" parTransId="{37687930-03B2-6149-8735-77877F9E8006}" sibTransId="{10FDF4C9-68F5-C74B-BB0F-875AB5945679}"/>
    <dgm:cxn modelId="{03A89712-B207-DF47-AB30-4D897ACB1F66}" srcId="{A6728F54-B1E3-494A-9F16-51DE271822AC}" destId="{4EA8F41C-77E3-EF4B-8115-4F46241C5879}" srcOrd="0" destOrd="0" parTransId="{2EE738A1-A1A7-EC4D-BDD6-0DF0DCF2A2FE}" sibTransId="{FC5D20FB-2669-FC45-841D-14951727F97A}"/>
    <dgm:cxn modelId="{3492F712-7E88-D040-B0E6-D87A9FAE3D7B}" type="presOf" srcId="{4FBF82B5-C669-CA4C-A43F-FC7BB5DF2751}" destId="{A4EEFD49-E628-3740-A93E-6D11E409D24D}" srcOrd="1" destOrd="0" presId="urn:microsoft.com/office/officeart/2005/8/layout/hierarchy2"/>
    <dgm:cxn modelId="{3F706413-7170-3647-84E8-AEB34675B1EB}" type="presOf" srcId="{276ECC95-5CB2-9F47-BBC9-1F15D08915F6}" destId="{F97F2B5C-A310-FE4C-A812-DB282E261D0A}" srcOrd="0" destOrd="0" presId="urn:microsoft.com/office/officeart/2005/8/layout/hierarchy2"/>
    <dgm:cxn modelId="{C5C9BF13-881F-7942-B1CC-7E575EB9DD88}" srcId="{ADE03602-EDA6-E54F-944C-C5A5CD460E25}" destId="{C878F5E1-AD43-1948-A44A-CFB976113450}" srcOrd="0" destOrd="0" parTransId="{B1F69F30-1C90-EE4E-9B90-76ECA483DE49}" sibTransId="{E6D8CBA0-24E0-BC46-AB1C-97609F259F1E}"/>
    <dgm:cxn modelId="{295AD813-78F9-B04E-AA73-D5F7A5E3C21E}" type="presOf" srcId="{E38F7A21-DD2B-5241-87A5-82A96C564D58}" destId="{37DEF7A6-F983-8642-9B6E-B3CCE7EA354A}" srcOrd="0" destOrd="0" presId="urn:microsoft.com/office/officeart/2005/8/layout/hierarchy2"/>
    <dgm:cxn modelId="{00645A15-7B95-A84F-9116-FAE49CE35E55}" type="presOf" srcId="{50A98565-4DA9-C14B-9F93-63779A96F28A}" destId="{1530674F-400B-AA4E-BAF1-41A723567EF5}" srcOrd="0" destOrd="0" presId="urn:microsoft.com/office/officeart/2005/8/layout/hierarchy2"/>
    <dgm:cxn modelId="{A9979715-B626-0444-B6DD-AC3D42DEEC9E}" type="presOf" srcId="{144CAF6C-11F4-4A45-A27E-911591B0011B}" destId="{BC80C050-C05C-EE4F-8A85-26778F146866}" srcOrd="0" destOrd="0" presId="urn:microsoft.com/office/officeart/2005/8/layout/hierarchy2"/>
    <dgm:cxn modelId="{478F7E17-02C4-D14E-AC7A-FC21FA1906CA}" type="presOf" srcId="{CDC15278-99AA-3E4F-831E-5A7AD3E5E1FE}" destId="{0904125F-8547-564B-8B1D-703FF6EDB6C9}" srcOrd="0" destOrd="0" presId="urn:microsoft.com/office/officeart/2005/8/layout/hierarchy2"/>
    <dgm:cxn modelId="{E051431A-2930-244D-9CB7-D114E0C28C6D}" srcId="{434E16C0-9111-9A46-ABAF-8042E7E425A0}" destId="{B262C4D5-4CB3-B24D-AA92-A44ED0902194}" srcOrd="0" destOrd="0" parTransId="{182251B1-5437-8F47-809E-BCFE0BD3D911}" sibTransId="{504AF6C5-4049-2C43-91BC-6AC8DB51F6D8}"/>
    <dgm:cxn modelId="{19DA671A-7F6D-7C47-BEF5-8A6119CF879A}" type="presOf" srcId="{B84B88EC-21E0-6348-9457-4C6CD50C8F83}" destId="{B0BA1A94-5289-E747-92C5-8031204115B7}" srcOrd="0" destOrd="0" presId="urn:microsoft.com/office/officeart/2005/8/layout/hierarchy2"/>
    <dgm:cxn modelId="{036B7A1A-36FA-4842-BEE2-A94E6BDF2C65}" type="presOf" srcId="{9086BAEE-F952-EA4B-9CE3-C10B8AA8DE51}" destId="{74606542-DF75-9244-9F75-2B19D3C6F8C9}" srcOrd="0" destOrd="0" presId="urn:microsoft.com/office/officeart/2005/8/layout/hierarchy2"/>
    <dgm:cxn modelId="{5949BD1A-ED15-DA45-8DF6-7EA36ACBEA01}" type="presOf" srcId="{53F4F2E1-85A6-0544-8CB0-CF4F62FAD169}" destId="{19E436B0-A0B1-4242-BFBA-BB12B5B5F574}" srcOrd="0" destOrd="0" presId="urn:microsoft.com/office/officeart/2005/8/layout/hierarchy2"/>
    <dgm:cxn modelId="{53255020-3737-144C-B74D-C2F7B4B6E292}" type="presOf" srcId="{DC3FA29B-C79A-184D-93E5-2555F2F344A6}" destId="{AAEAF223-4AC7-9243-834C-30AD905AC5ED}" srcOrd="0" destOrd="0" presId="urn:microsoft.com/office/officeart/2005/8/layout/hierarchy2"/>
    <dgm:cxn modelId="{CEA9D324-FE99-9943-82FF-8645B3FB9D34}" srcId="{9086BAEE-F952-EA4B-9CE3-C10B8AA8DE51}" destId="{53F4F2E1-85A6-0544-8CB0-CF4F62FAD169}" srcOrd="0" destOrd="0" parTransId="{059199F1-FACB-424A-BC60-4F36514A7088}" sibTransId="{DBABB061-10A7-3440-A1D2-2C1F9ED7A69F}"/>
    <dgm:cxn modelId="{A77C6029-5F7B-3C4A-9FD3-F7B54058F6DB}" type="presOf" srcId="{0BA4C58A-447C-8A41-A46B-B6EC1E557052}" destId="{B814019D-DF4F-304F-8975-6C097F6D3E30}" srcOrd="1" destOrd="0" presId="urn:microsoft.com/office/officeart/2005/8/layout/hierarchy2"/>
    <dgm:cxn modelId="{852C532B-694C-E848-BB5D-6C567FF4C4CC}" type="presOf" srcId="{813B1D9A-25C7-DF46-8C94-0BBAC6292275}" destId="{C5DF0D25-D767-8B42-BF93-5162DFF05855}" srcOrd="0" destOrd="0" presId="urn:microsoft.com/office/officeart/2005/8/layout/hierarchy2"/>
    <dgm:cxn modelId="{4017082C-82E3-564C-9BC3-B71B83B91482}" type="presOf" srcId="{55836E6C-FEC0-0A4F-9D46-6320613A632B}" destId="{ADC457D0-4675-8749-9954-B3A7E3C7E138}" srcOrd="1" destOrd="0" presId="urn:microsoft.com/office/officeart/2005/8/layout/hierarchy2"/>
    <dgm:cxn modelId="{EE80A02C-E5DF-0C4D-B153-9EBC2D966050}" type="presOf" srcId="{89AA8F52-95A6-0A42-B8DB-917B4D349CF6}" destId="{39E3DC0E-53C8-5144-B0B1-07F4E7334A85}" srcOrd="0" destOrd="0" presId="urn:microsoft.com/office/officeart/2005/8/layout/hierarchy2"/>
    <dgm:cxn modelId="{0B9E2F2D-7702-0040-AE69-94C0EAAF72CF}" type="presOf" srcId="{473AEA83-E48D-2743-8B8D-2B43A8D4B519}" destId="{F6FDF62A-4F89-A044-8B79-891849B97CC4}" srcOrd="0" destOrd="0" presId="urn:microsoft.com/office/officeart/2005/8/layout/hierarchy2"/>
    <dgm:cxn modelId="{B4A83E2D-3808-6F4C-80DF-A260979BA278}" type="presOf" srcId="{30E67414-1EDC-E747-94E6-77002BE10CB6}" destId="{48C1939D-7F8F-224A-89D3-D240B4AD4863}" srcOrd="0" destOrd="0" presId="urn:microsoft.com/office/officeart/2005/8/layout/hierarchy2"/>
    <dgm:cxn modelId="{3C90042E-21F4-374B-98C7-9B73A916E4B1}" type="presOf" srcId="{2EE738A1-A1A7-EC4D-BDD6-0DF0DCF2A2FE}" destId="{41A60FF1-F20F-0448-80F5-03D17D8A4922}" srcOrd="1" destOrd="0" presId="urn:microsoft.com/office/officeart/2005/8/layout/hierarchy2"/>
    <dgm:cxn modelId="{F3B4512F-79E2-8448-A948-7FC63ED4CC40}" type="presOf" srcId="{B6C94DEE-A1F0-8F4F-9468-AE18F379FBD4}" destId="{BE34ED06-A23A-F749-8104-B508C9262FDE}" srcOrd="1" destOrd="0" presId="urn:microsoft.com/office/officeart/2005/8/layout/hierarchy2"/>
    <dgm:cxn modelId="{BCBF3C30-13D6-F84E-95A3-F59EDE7E46DC}" srcId="{99B9F1DD-A4C8-824C-8A75-F8555EA0A282}" destId="{6B79D810-F8DD-BC40-A9B1-5D821F1FBA6D}" srcOrd="0" destOrd="0" parTransId="{4FBF82B5-C669-CA4C-A43F-FC7BB5DF2751}" sibTransId="{9575F654-C1C8-1B4A-9387-E2FAD15D9F7F}"/>
    <dgm:cxn modelId="{DAB2B033-97E8-0A4F-9795-8D9FAE208C8E}" type="presOf" srcId="{C42AF61D-E72F-D440-86F7-95279F71EDF5}" destId="{C7F54069-F85F-C24F-B7E5-A79C8F7CF7A2}" srcOrd="1" destOrd="0" presId="urn:microsoft.com/office/officeart/2005/8/layout/hierarchy2"/>
    <dgm:cxn modelId="{903C9F34-F010-484D-9DF0-CE4F863105D7}" type="presOf" srcId="{AC34A3B1-F415-024F-B362-364031611F5C}" destId="{869EE02D-617D-B44A-B5B1-15C6745F808C}" srcOrd="0" destOrd="0" presId="urn:microsoft.com/office/officeart/2005/8/layout/hierarchy2"/>
    <dgm:cxn modelId="{B7D46936-07B4-3948-A24B-D3C72F77FD7D}" type="presOf" srcId="{6575138D-D60D-6742-BB52-DC29084B29E3}" destId="{340D38DE-40A2-C548-959C-EA21A68DC045}" srcOrd="1" destOrd="0" presId="urn:microsoft.com/office/officeart/2005/8/layout/hierarchy2"/>
    <dgm:cxn modelId="{B3ABD236-4DFB-994B-8026-AFAFABFAC202}" type="presOf" srcId="{75B42418-0B78-E744-853C-EAC114FC3471}" destId="{1AC5AEE2-E726-6949-8FEB-26946D8A5549}" srcOrd="0" destOrd="0" presId="urn:microsoft.com/office/officeart/2005/8/layout/hierarchy2"/>
    <dgm:cxn modelId="{0B58FB39-F9CC-2F4A-A070-AF70BB97DB6B}" type="presOf" srcId="{DB23E341-40FA-6743-A94A-2845D3A63174}" destId="{CB80B394-5FA1-F64A-8C46-262DC0EAFF0C}" srcOrd="0" destOrd="0" presId="urn:microsoft.com/office/officeart/2005/8/layout/hierarchy2"/>
    <dgm:cxn modelId="{20444E3A-D1C2-404C-8E18-E0F718C32B5E}" type="presOf" srcId="{059199F1-FACB-424A-BC60-4F36514A7088}" destId="{3C75570A-8614-8C43-96B0-36C4AA3C4F70}" srcOrd="1" destOrd="0" presId="urn:microsoft.com/office/officeart/2005/8/layout/hierarchy2"/>
    <dgm:cxn modelId="{274BD13B-712F-0C43-B85C-7B5A4E24D9CF}" type="presOf" srcId="{B743AEA8-216B-2E46-9601-0AD3641A5E9E}" destId="{4488718A-C95B-7B4D-8FA2-82EDC2308CB4}" srcOrd="1" destOrd="0" presId="urn:microsoft.com/office/officeart/2005/8/layout/hierarchy2"/>
    <dgm:cxn modelId="{5BDE883C-B584-C04C-9161-B2434208903B}" srcId="{9FF37F7A-1838-EB46-B9B6-3A9CF88DE34F}" destId="{0CC64CDE-03F3-5145-9992-9CBD8640F750}" srcOrd="1" destOrd="0" parTransId="{E38F7A21-DD2B-5241-87A5-82A96C564D58}" sibTransId="{FD5BB433-046C-8F4D-84C3-F9873146841B}"/>
    <dgm:cxn modelId="{06E9363D-C80E-D34A-937E-8E22437E7E94}" type="presOf" srcId="{059199F1-FACB-424A-BC60-4F36514A7088}" destId="{2C48A912-7C0B-D34F-8BCD-E79759DED104}" srcOrd="0" destOrd="0" presId="urn:microsoft.com/office/officeart/2005/8/layout/hierarchy2"/>
    <dgm:cxn modelId="{1968933D-7E7F-894F-8FA6-7A676A1B5BCB}" type="presOf" srcId="{CCEAFC7A-D65A-504C-A795-E458869A94AA}" destId="{514A0DE5-E2F7-1642-9C22-82D2271D99DD}" srcOrd="1" destOrd="0" presId="urn:microsoft.com/office/officeart/2005/8/layout/hierarchy2"/>
    <dgm:cxn modelId="{C8580241-3992-914E-A6BE-B9A841F2EC1D}" type="presOf" srcId="{E7021709-E071-B94E-B8AA-7E8AB290C85B}" destId="{0B37985A-F439-1845-B8DC-86E79F8066D1}" srcOrd="0" destOrd="0" presId="urn:microsoft.com/office/officeart/2005/8/layout/hierarchy2"/>
    <dgm:cxn modelId="{92833841-43CF-8547-B093-994ED29A0C36}" srcId="{F2515F6F-2FC4-6043-BE11-A587AFEA6F81}" destId="{50A98565-4DA9-C14B-9F93-63779A96F28A}" srcOrd="0" destOrd="0" parTransId="{FD3B25B1-A208-984D-9C0E-E986BA7CB932}" sibTransId="{FD8DEBCD-B2D1-6742-9942-E649503AD14A}"/>
    <dgm:cxn modelId="{C9F6A941-1E29-1E41-83F6-57FD7E360024}" type="presOf" srcId="{F2515F6F-2FC4-6043-BE11-A587AFEA6F81}" destId="{FFFF1321-B119-DD44-91BC-A8BB725CB204}" srcOrd="0" destOrd="0" presId="urn:microsoft.com/office/officeart/2005/8/layout/hierarchy2"/>
    <dgm:cxn modelId="{CFA2C042-63AA-9943-9AB9-70FAE301C405}" type="presOf" srcId="{37687930-03B2-6149-8735-77877F9E8006}" destId="{9F8B70A0-32E5-A14F-B6F2-42409C13EE93}" srcOrd="1" destOrd="0" presId="urn:microsoft.com/office/officeart/2005/8/layout/hierarchy2"/>
    <dgm:cxn modelId="{65A82E44-0F3D-6546-9A7D-4F09EF63F61D}" type="presOf" srcId="{CB106D45-EF6B-A24A-B9D6-C5EBA4B563E2}" destId="{E08C38C7-38ED-BA4D-84A9-FF9D24B54B0A}" srcOrd="1" destOrd="0" presId="urn:microsoft.com/office/officeart/2005/8/layout/hierarchy2"/>
    <dgm:cxn modelId="{CA13CF46-C48B-6448-B446-670E77E645FB}" type="presOf" srcId="{37687930-03B2-6149-8735-77877F9E8006}" destId="{B0460EF9-21D3-F84E-BBFA-46763C9AE876}" srcOrd="0" destOrd="0" presId="urn:microsoft.com/office/officeart/2005/8/layout/hierarchy2"/>
    <dgm:cxn modelId="{9C17904A-A5C3-784B-84A6-7588B63835CC}" srcId="{434E16C0-9111-9A46-ABAF-8042E7E425A0}" destId="{B898F6DC-BA66-A34E-9448-6CD8798FA52C}" srcOrd="1" destOrd="0" parTransId="{5A16902D-83DE-B04B-A3E6-8FE700D2F549}" sibTransId="{A9BDACDC-AE5B-8D40-AAB1-B40A05D9A658}"/>
    <dgm:cxn modelId="{4F632C4B-4552-ED40-AC48-903A598B5246}" srcId="{DC3FA29B-C79A-184D-93E5-2555F2F344A6}" destId="{10F4BF1A-E0E8-5247-98A6-E82AA7A267C9}" srcOrd="0" destOrd="0" parTransId="{CB059A76-1DAB-834F-8DF9-EEDE1D68160E}" sibTransId="{218DDB5D-1D61-C348-9570-4E37660531CE}"/>
    <dgm:cxn modelId="{AE3CF24B-9A83-B644-B219-F6EE071DF419}" type="presOf" srcId="{E0B2355D-B76E-5347-8DE3-514FFB509C79}" destId="{ABF00753-ADCF-6A42-88C3-5F8E14C158F3}" srcOrd="0" destOrd="0" presId="urn:microsoft.com/office/officeart/2005/8/layout/hierarchy2"/>
    <dgm:cxn modelId="{D5D0914C-9190-9642-BC6D-358BDC44F578}" type="presOf" srcId="{E652B916-7C94-A442-94DD-868984C90584}" destId="{CDF88616-E8B3-974C-B110-36BD4AC3B825}" srcOrd="0" destOrd="0" presId="urn:microsoft.com/office/officeart/2005/8/layout/hierarchy2"/>
    <dgm:cxn modelId="{046BC54C-520B-4E4F-A742-79ED522C5FCD}" type="presOf" srcId="{B743AEA8-216B-2E46-9601-0AD3641A5E9E}" destId="{2B20767A-1A33-C248-85FD-1D93D89083D2}" srcOrd="0" destOrd="0" presId="urn:microsoft.com/office/officeart/2005/8/layout/hierarchy2"/>
    <dgm:cxn modelId="{93342B4D-9BD8-DF43-9AE8-E7FBFA64BF55}" type="presOf" srcId="{2A1D79E9-5180-CD44-A6E4-DF75859017DD}" destId="{679B93C1-DE35-6440-84FA-556B81DC0458}" srcOrd="0" destOrd="0" presId="urn:microsoft.com/office/officeart/2005/8/layout/hierarchy2"/>
    <dgm:cxn modelId="{C243454D-4C04-E34F-84DD-A8DB4949B20A}" srcId="{503724C0-4DC0-614D-A895-CD9721E0505E}" destId="{B0AB63BB-9919-1E4C-AFFD-8279A2D23113}" srcOrd="0" destOrd="0" parTransId="{02BB8850-2D09-3B41-BEE2-0D51EE7AAAE4}" sibTransId="{3D4C7F26-3697-8A4B-80EF-CBB17BC8338F}"/>
    <dgm:cxn modelId="{E2857851-0AEC-3041-A7B8-428D1CDD34A4}" type="presOf" srcId="{1E5F3203-0DED-6643-9C6B-FD536231F97A}" destId="{6C711774-F7B9-7448-AFA4-AA549455F4F8}" srcOrd="0" destOrd="0" presId="urn:microsoft.com/office/officeart/2005/8/layout/hierarchy2"/>
    <dgm:cxn modelId="{F5979851-0DEE-D840-A609-3783B12574BE}" type="presOf" srcId="{4A3BD0D8-5773-6C4C-A796-C027AC6F30B5}" destId="{0944545F-BE28-CB41-9FE0-CB8029CA4E05}" srcOrd="0" destOrd="0" presId="urn:microsoft.com/office/officeart/2005/8/layout/hierarchy2"/>
    <dgm:cxn modelId="{D399BC52-ECD4-0E4D-AE89-742670CB2D12}" srcId="{0CC64CDE-03F3-5145-9992-9CBD8640F750}" destId="{F2515F6F-2FC4-6043-BE11-A587AFEA6F81}" srcOrd="1" destOrd="0" parTransId="{2A1D79E9-5180-CD44-A6E4-DF75859017DD}" sibTransId="{F4E6542C-FE6D-0541-A62C-BBB450EDAC45}"/>
    <dgm:cxn modelId="{AA668B56-95E4-0D48-BFE0-05E8F1A2DED6}" type="presOf" srcId="{4A3BD0D8-5773-6C4C-A796-C027AC6F30B5}" destId="{B9DF7744-0386-3343-9BD2-F1987F5C2504}" srcOrd="1" destOrd="0" presId="urn:microsoft.com/office/officeart/2005/8/layout/hierarchy2"/>
    <dgm:cxn modelId="{E4F92257-1062-FE43-A09E-726A489DEF83}" type="presOf" srcId="{DEC33D82-86DE-144B-A01C-CB3C301AB057}" destId="{F2F73D55-5C37-CD44-BC1E-CDBC3CD0F101}" srcOrd="0" destOrd="0" presId="urn:microsoft.com/office/officeart/2005/8/layout/hierarchy2"/>
    <dgm:cxn modelId="{F4E02A57-7030-6F42-B3DF-C09EA0B50F7B}" type="presOf" srcId="{CDC15278-99AA-3E4F-831E-5A7AD3E5E1FE}" destId="{B5BF25CD-8BF1-5048-868C-30217B5C9A24}" srcOrd="1" destOrd="0" presId="urn:microsoft.com/office/officeart/2005/8/layout/hierarchy2"/>
    <dgm:cxn modelId="{4F1BC958-7B00-CB4C-9144-9E8B243AB8E1}" type="presOf" srcId="{8CB9C1D1-1504-2247-A079-C10F1E47D2F9}" destId="{80107EDB-8FCD-2346-A353-02A87C9089DE}" srcOrd="0" destOrd="0" presId="urn:microsoft.com/office/officeart/2005/8/layout/hierarchy2"/>
    <dgm:cxn modelId="{3EB4F458-BC09-5E4F-86D8-5A0608D7B8B6}" type="presOf" srcId="{A0A81C7A-A077-E44D-9674-817A7E10C553}" destId="{3A7EA8F2-16F7-6D4B-B19E-6E24918EA42B}" srcOrd="1" destOrd="0" presId="urn:microsoft.com/office/officeart/2005/8/layout/hierarchy2"/>
    <dgm:cxn modelId="{B1D4B15A-177F-994B-9FAA-669ED81DBB0C}" type="presOf" srcId="{26628364-25FD-7748-B852-E2423190B99C}" destId="{9D8B8718-1219-3340-BF7B-D6462FA11EE9}" srcOrd="0" destOrd="0" presId="urn:microsoft.com/office/officeart/2005/8/layout/hierarchy2"/>
    <dgm:cxn modelId="{5173CA5B-525D-4442-9A67-828816DD9469}" type="presOf" srcId="{1E5F3203-0DED-6643-9C6B-FD536231F97A}" destId="{B8FA6677-848E-B341-89B2-AB26EA8F8983}" srcOrd="1" destOrd="0" presId="urn:microsoft.com/office/officeart/2005/8/layout/hierarchy2"/>
    <dgm:cxn modelId="{933CE15D-DBA7-7944-897C-FC8B367A49FC}" type="presOf" srcId="{7208B522-2B5D-3849-868F-9EC270B7FB7F}" destId="{062A7194-78C8-F943-A247-3B3F469D7F62}" srcOrd="1" destOrd="0" presId="urn:microsoft.com/office/officeart/2005/8/layout/hierarchy2"/>
    <dgm:cxn modelId="{70EBFF5E-D830-6340-8096-7F3ECB41BC79}" type="presOf" srcId="{E9BDD8FF-3087-B34B-A2D2-0F54F0737280}" destId="{A3A57E5D-303D-C64F-A1DC-0E0FF1D6C828}" srcOrd="0" destOrd="0" presId="urn:microsoft.com/office/officeart/2005/8/layout/hierarchy2"/>
    <dgm:cxn modelId="{4D0C515F-62FF-F541-809D-2FD82553FEEF}" srcId="{7FCE5DCC-58C9-D741-9FAE-6CD0D5FD2F94}" destId="{E0B2355D-B76E-5347-8DE3-514FFB509C79}" srcOrd="0" destOrd="0" parTransId="{069ACE56-904A-2546-AF9F-F8DFD1A5DA59}" sibTransId="{0584D649-3E54-FC4F-9473-4E68053CCE0D}"/>
    <dgm:cxn modelId="{9983835F-7CD5-6042-B6D3-D9CE1DF5AD3F}" type="presOf" srcId="{A0A62DC7-4D31-8249-B14F-D2C78956C1B4}" destId="{10CA0EB9-E970-1C4C-B964-68E6097168BF}" srcOrd="1" destOrd="0" presId="urn:microsoft.com/office/officeart/2005/8/layout/hierarchy2"/>
    <dgm:cxn modelId="{8E01CA61-333B-2141-9BEA-E066FE599ED5}" srcId="{75B42418-0B78-E744-853C-EAC114FC3471}" destId="{9086BAEE-F952-EA4B-9CE3-C10B8AA8DE51}" srcOrd="1" destOrd="0" parTransId="{7208B522-2B5D-3849-868F-9EC270B7FB7F}" sibTransId="{32237F5F-1C61-8E44-8B69-AE104DC4051F}"/>
    <dgm:cxn modelId="{5C6D1162-D556-684D-985B-9388FBA9D097}" srcId="{D852DDE2-48EC-C949-AD66-1E4551A9BBE8}" destId="{434E16C0-9111-9A46-ABAF-8042E7E425A0}" srcOrd="0" destOrd="0" parTransId="{A8ADB7F8-470C-734E-B971-8E83D18BAA41}" sibTransId="{6A45DD41-6433-3549-8D09-6230CE7AB437}"/>
    <dgm:cxn modelId="{57E59863-1230-A047-A5FC-7ED2285BC74B}" type="presOf" srcId="{D852DDE2-48EC-C949-AD66-1E4551A9BBE8}" destId="{CD3E6B27-7BAA-1A4F-A778-AAC952E047EB}" srcOrd="0" destOrd="0" presId="urn:microsoft.com/office/officeart/2005/8/layout/hierarchy2"/>
    <dgm:cxn modelId="{174E3B64-F491-5041-915F-91D119B56602}" type="presOf" srcId="{F846C330-0900-864C-AFE7-47A6B1C94F7A}" destId="{B8C27370-6C50-BC4C-B96A-F7009FCE9B29}" srcOrd="0" destOrd="0" presId="urn:microsoft.com/office/officeart/2005/8/layout/hierarchy2"/>
    <dgm:cxn modelId="{A3B9DC65-03BC-AE42-8D2B-5A28B8FC6D1C}" type="presOf" srcId="{CCEAFC7A-D65A-504C-A795-E458869A94AA}" destId="{30C20B8D-B9DE-FC4A-A8FC-F855AACFD13C}" srcOrd="0" destOrd="0" presId="urn:microsoft.com/office/officeart/2005/8/layout/hierarchy2"/>
    <dgm:cxn modelId="{FBF9BB66-A9BF-264E-851E-3A9E17A16F95}" srcId="{8CB9C1D1-1504-2247-A079-C10F1E47D2F9}" destId="{52BD7005-F2C8-E24C-A657-999465ED806F}" srcOrd="0" destOrd="0" parTransId="{A0EAD666-74BC-3E49-9167-F107A8C9C557}" sibTransId="{57D53BC0-782F-B84A-989B-E9A3EED35952}"/>
    <dgm:cxn modelId="{60D07867-42C2-C041-A3A6-04DFC67DD15D}" type="presOf" srcId="{52BD7005-F2C8-E24C-A657-999465ED806F}" destId="{4BB2793D-87B3-EF41-9A4F-7716D66373B1}" srcOrd="0" destOrd="0" presId="urn:microsoft.com/office/officeart/2005/8/layout/hierarchy2"/>
    <dgm:cxn modelId="{F593A567-9614-DA42-84D1-5B3D2EC691C9}" type="presOf" srcId="{D06F829E-D606-FF46-A42D-A54189EDC959}" destId="{FBF4C144-F351-7546-9706-1D522BDDE758}" srcOrd="1" destOrd="0" presId="urn:microsoft.com/office/officeart/2005/8/layout/hierarchy2"/>
    <dgm:cxn modelId="{021CB169-E36E-5345-A065-2EC8FA128F0D}" type="presOf" srcId="{60A94D8F-EC8A-CA43-AC88-34395F8CC022}" destId="{2D1E9B71-E05F-414C-9C94-D01927894E96}" srcOrd="0" destOrd="0" presId="urn:microsoft.com/office/officeart/2005/8/layout/hierarchy2"/>
    <dgm:cxn modelId="{2A50066B-3E75-8E44-B593-C4161D57A733}" type="presOf" srcId="{64AC65DF-19E6-0F4E-A1E6-DCD2D506B56A}" destId="{AE527926-7596-084F-836D-CE44E210925D}" srcOrd="0" destOrd="0" presId="urn:microsoft.com/office/officeart/2005/8/layout/hierarchy2"/>
    <dgm:cxn modelId="{DA17536B-43A7-624E-B323-C6E42DEA535B}" srcId="{018C868C-7E88-1341-95C7-A4A040A901F0}" destId="{F0968169-2C1A-DA4D-AB54-B2821E5D2EC9}" srcOrd="1" destOrd="0" parTransId="{F8C66127-9041-504C-B84A-E6CE4A67BFEF}" sibTransId="{BA88EDCF-6F4C-574C-B30D-DD65E07F5341}"/>
    <dgm:cxn modelId="{8939016E-29F0-CF48-BF9F-0BBE036DB553}" type="presOf" srcId="{CB106D45-EF6B-A24A-B9D6-C5EBA4B563E2}" destId="{0FE0DC5E-02A4-B44D-8A14-6E47565AF5D5}" srcOrd="0" destOrd="0" presId="urn:microsoft.com/office/officeart/2005/8/layout/hierarchy2"/>
    <dgm:cxn modelId="{1BBD7A6E-C073-7045-9CF3-67C968E07947}" type="presOf" srcId="{2E1432B9-2340-7B4F-A4FB-3C8F85A920DA}" destId="{EAF5B26D-7BCE-5249-BEA2-027D32033BF5}" srcOrd="0" destOrd="0" presId="urn:microsoft.com/office/officeart/2005/8/layout/hierarchy2"/>
    <dgm:cxn modelId="{6E03166F-F828-1D4C-953D-4F33552226C6}" type="presOf" srcId="{B1F69F30-1C90-EE4E-9B90-76ECA483DE49}" destId="{F03D0C19-6DF7-B64A-9FD1-2A1A5EF6D7CA}" srcOrd="0" destOrd="0" presId="urn:microsoft.com/office/officeart/2005/8/layout/hierarchy2"/>
    <dgm:cxn modelId="{D3D69E6F-E7EA-0E49-8CD5-4B946A51F9D7}" srcId="{F846C330-0900-864C-AFE7-47A6B1C94F7A}" destId="{4428AE58-F45E-9F41-8B2F-A830CD04C877}" srcOrd="1" destOrd="0" parTransId="{85DFC1C0-544D-1E49-A2B5-A5044611C851}" sibTransId="{EA7934DA-2DA2-F242-83ED-4A5BF107845B}"/>
    <dgm:cxn modelId="{22011E70-E3BC-844A-A62E-F102B0C6ED93}" type="presOf" srcId="{85DFC1C0-544D-1E49-A2B5-A5044611C851}" destId="{178DCFF1-CC55-904C-80A7-201C4962CD0C}" srcOrd="0" destOrd="0" presId="urn:microsoft.com/office/officeart/2005/8/layout/hierarchy2"/>
    <dgm:cxn modelId="{F8C26370-4A14-0242-B576-F27E2CEE4E29}" srcId="{837D2806-A598-914C-9E7E-530603CC9694}" destId="{99B9F1DD-A4C8-824C-8A75-F8555EA0A282}" srcOrd="0" destOrd="0" parTransId="{30E67414-1EDC-E747-94E6-77002BE10CB6}" sibTransId="{11377445-79C8-1440-B05B-5E3872264512}"/>
    <dgm:cxn modelId="{1E719270-499E-314C-BA3F-9C1FE894F6EB}" srcId="{4428AE58-F45E-9F41-8B2F-A830CD04C877}" destId="{A6728F54-B1E3-494A-9F16-51DE271822AC}" srcOrd="0" destOrd="0" parTransId="{473AEA83-E48D-2743-8B8D-2B43A8D4B519}" sibTransId="{82389A0E-8E77-6D48-97BD-1A36E6D68AFD}"/>
    <dgm:cxn modelId="{5EB75573-B713-2840-B2C0-C37D71469ACA}" type="presOf" srcId="{F0968169-2C1A-DA4D-AB54-B2821E5D2EC9}" destId="{D54C132A-9E8C-C649-BA54-66D04BA9F9D2}" srcOrd="0" destOrd="0" presId="urn:microsoft.com/office/officeart/2005/8/layout/hierarchy2"/>
    <dgm:cxn modelId="{5EB3F875-532E-6E4E-AFE1-021D42C8A485}" type="presOf" srcId="{58D9B40E-196C-F64A-AD54-97A01917AAC3}" destId="{32E1E92B-B747-1945-8244-8375262856A2}" srcOrd="0" destOrd="0" presId="urn:microsoft.com/office/officeart/2005/8/layout/hierarchy2"/>
    <dgm:cxn modelId="{5F8EFE75-3EC8-9046-8486-3C1A8628F432}" type="presOf" srcId="{187244EF-C31E-6344-8FCF-96AF4AF3BC2A}" destId="{1B19DBDE-7BB1-664E-A05B-426990BEADD2}" srcOrd="1" destOrd="0" presId="urn:microsoft.com/office/officeart/2005/8/layout/hierarchy2"/>
    <dgm:cxn modelId="{11E2DE76-8E45-A14E-86B8-B6D24144E5AE}" type="presOf" srcId="{CD5A3357-FB5B-E644-82F7-D0F9608221E7}" destId="{A52AB215-CE3B-6540-84CE-C7392438F501}" srcOrd="1" destOrd="0" presId="urn:microsoft.com/office/officeart/2005/8/layout/hierarchy2"/>
    <dgm:cxn modelId="{F5731977-A2E7-5043-ACE2-4E87F89E96B4}" type="presOf" srcId="{069ACE56-904A-2546-AF9F-F8DFD1A5DA59}" destId="{557D6FDE-1A5F-A343-AAC9-B64134858DAA}" srcOrd="0" destOrd="0" presId="urn:microsoft.com/office/officeart/2005/8/layout/hierarchy2"/>
    <dgm:cxn modelId="{9E35A677-2B27-784F-9BF9-B7100EE7E3C6}" type="presOf" srcId="{FD3B25B1-A208-984D-9C0E-E986BA7CB932}" destId="{231E55CB-9002-9944-B177-034B990C250F}" srcOrd="1" destOrd="0" presId="urn:microsoft.com/office/officeart/2005/8/layout/hierarchy2"/>
    <dgm:cxn modelId="{07176D7A-3B08-F14E-9C0C-DFC64F49AD65}" type="presOf" srcId="{B9E28FDD-16EB-F74E-9AD7-49CA7C1D6C6D}" destId="{D6F167D2-280C-2549-A642-C1FAA099010E}" srcOrd="0" destOrd="0" presId="urn:microsoft.com/office/officeart/2005/8/layout/hierarchy2"/>
    <dgm:cxn modelId="{8E700F7D-22CE-5B4D-8992-07C6BFFED299}" type="presOf" srcId="{F8C66127-9041-504C-B84A-E6CE4A67BFEF}" destId="{BFFD3F83-879B-344E-9F97-BBFA92EBA5A1}" srcOrd="1" destOrd="0" presId="urn:microsoft.com/office/officeart/2005/8/layout/hierarchy2"/>
    <dgm:cxn modelId="{A6D47D7F-BA0D-0E4E-98F9-F0DA9090FF99}" type="presOf" srcId="{F8C66127-9041-504C-B84A-E6CE4A67BFEF}" destId="{6720575C-1BAC-0144-BC7F-01F88A777532}" srcOrd="0" destOrd="0" presId="urn:microsoft.com/office/officeart/2005/8/layout/hierarchy2"/>
    <dgm:cxn modelId="{516FBD7F-1CE5-614E-8237-A64188D13079}" type="presOf" srcId="{5A16902D-83DE-B04B-A3E6-8FE700D2F549}" destId="{180BC466-B29A-4F46-A85D-CA4AB8E5E528}" srcOrd="0" destOrd="0" presId="urn:microsoft.com/office/officeart/2005/8/layout/hierarchy2"/>
    <dgm:cxn modelId="{3822A082-8316-E942-A39D-EE69C50B9E1B}" type="presOf" srcId="{B6C94DEE-A1F0-8F4F-9468-AE18F379FBD4}" destId="{A5B33E4E-336A-0B40-8C52-A2221287F345}" srcOrd="0" destOrd="0" presId="urn:microsoft.com/office/officeart/2005/8/layout/hierarchy2"/>
    <dgm:cxn modelId="{6E836084-AF56-EA41-BE6E-D3B1D18009D0}" type="presOf" srcId="{473AEA83-E48D-2743-8B8D-2B43A8D4B519}" destId="{41B3D365-4B97-A64F-B00F-8B4601200E94}" srcOrd="1" destOrd="0" presId="urn:microsoft.com/office/officeart/2005/8/layout/hierarchy2"/>
    <dgm:cxn modelId="{5DE01E87-EE1A-084F-861F-7EA6C1DF6058}" type="presOf" srcId="{A8ADB7F8-470C-734E-B971-8E83D18BAA41}" destId="{579EAB07-4F83-F743-9508-5D825E6D182C}" srcOrd="0" destOrd="0" presId="urn:microsoft.com/office/officeart/2005/8/layout/hierarchy2"/>
    <dgm:cxn modelId="{6CFC5987-E4B3-C544-B4F4-78DD32C0B864}" type="presOf" srcId="{490DDFD4-19FA-8A41-8884-FA94CEB7FC79}" destId="{4CBA9568-78F6-874F-BAE1-422DBB36998B}" srcOrd="0" destOrd="0" presId="urn:microsoft.com/office/officeart/2005/8/layout/hierarchy2"/>
    <dgm:cxn modelId="{8F049687-B26F-9345-9C6F-C61A7411016D}" type="presOf" srcId="{813B1D9A-25C7-DF46-8C94-0BBAC6292275}" destId="{3ADF03C0-B77F-EF41-BE57-79DF4D231738}" srcOrd="1" destOrd="0" presId="urn:microsoft.com/office/officeart/2005/8/layout/hierarchy2"/>
    <dgm:cxn modelId="{14D2D88A-6C93-EC47-A013-D8AD7224B69E}" type="presOf" srcId="{E709B3A6-6ADF-C64F-8A7C-41FF2B111220}" destId="{AFFBA743-03F7-5F4C-8E88-C1E1454AED05}" srcOrd="0" destOrd="0" presId="urn:microsoft.com/office/officeart/2005/8/layout/hierarchy2"/>
    <dgm:cxn modelId="{16CDE58B-307B-634F-9C1B-348089C8A24D}" type="presOf" srcId="{A0A81C7A-A077-E44D-9674-817A7E10C553}" destId="{22F37B2C-0144-4B42-B610-EDE869332C91}" srcOrd="0" destOrd="0" presId="urn:microsoft.com/office/officeart/2005/8/layout/hierarchy2"/>
    <dgm:cxn modelId="{66650B8C-408E-8F48-8701-56541760D1B5}" srcId="{335EBAED-2E86-8340-B7AC-8CACBDECEB6C}" destId="{5B4D6E87-7AAD-9244-B432-B58448146B80}" srcOrd="1" destOrd="0" parTransId="{58D9B40E-196C-F64A-AD54-97A01917AAC3}" sibTransId="{54263645-39AC-D541-80A6-8320152977C6}"/>
    <dgm:cxn modelId="{820F548C-2641-F342-85BF-F6D6F2163251}" type="presOf" srcId="{02BB8850-2D09-3B41-BEE2-0D51EE7AAAE4}" destId="{999F5CA8-9E6C-F741-B72D-1CBCFB0A9AFA}" srcOrd="1" destOrd="0" presId="urn:microsoft.com/office/officeart/2005/8/layout/hierarchy2"/>
    <dgm:cxn modelId="{93A0828C-CD31-284D-A54E-8137D7A387C7}" type="presOf" srcId="{51F97ACA-887C-BA45-AC49-3418727EBE6B}" destId="{3C252244-F4D5-774C-97FC-9730C3CA15AE}" srcOrd="0" destOrd="0" presId="urn:microsoft.com/office/officeart/2005/8/layout/hierarchy2"/>
    <dgm:cxn modelId="{C1573B8D-339C-6D42-931D-FFDB4D604EB0}" type="presOf" srcId="{03BEA625-8334-C148-B76E-B4B95225C8F2}" destId="{4AC7893F-6937-5446-9898-4892D379DA93}" srcOrd="0" destOrd="0" presId="urn:microsoft.com/office/officeart/2005/8/layout/hierarchy2"/>
    <dgm:cxn modelId="{2D27938E-CE22-CC43-9461-5C1F5182A774}" srcId="{F2515F6F-2FC4-6043-BE11-A587AFEA6F81}" destId="{B84B88EC-21E0-6348-9457-4C6CD50C8F83}" srcOrd="1" destOrd="0" parTransId="{A0A62DC7-4D31-8249-B14F-D2C78956C1B4}" sibTransId="{8AD23F63-CD33-EA40-BD12-00409ABDADFE}"/>
    <dgm:cxn modelId="{EC84A78E-23F9-EE4F-B529-E9AA530C6076}" srcId="{A6728F54-B1E3-494A-9F16-51DE271822AC}" destId="{E6CFDD7F-DAE3-1B45-9BB9-A83A4751734A}" srcOrd="1" destOrd="0" parTransId="{B6C94DEE-A1F0-8F4F-9468-AE18F379FBD4}" sibTransId="{CE928C37-05EB-2046-8B41-07131BD88856}"/>
    <dgm:cxn modelId="{6FCA428F-C23C-0547-A6E3-A185932A23B2}" type="presOf" srcId="{DEC33D82-86DE-144B-A01C-CB3C301AB057}" destId="{8CD01425-6999-1B43-A074-9B4B66D474FE}" srcOrd="1" destOrd="0" presId="urn:microsoft.com/office/officeart/2005/8/layout/hierarchy2"/>
    <dgm:cxn modelId="{C7C1468F-BA35-2B42-8538-5F644110BBA8}" type="presOf" srcId="{7570DA5B-305E-2D4F-9C43-9143998CD399}" destId="{97208B3F-EBA3-4845-94E7-920477ECF453}" srcOrd="0" destOrd="0" presId="urn:microsoft.com/office/officeart/2005/8/layout/hierarchy2"/>
    <dgm:cxn modelId="{13D8AA8F-2139-C048-84E8-D78BB4F10D5C}" type="presOf" srcId="{A0EAD666-74BC-3E49-9167-F107A8C9C557}" destId="{F55BCE5E-1DB2-264E-8E89-E7825D9D3A45}" srcOrd="1" destOrd="0" presId="urn:microsoft.com/office/officeart/2005/8/layout/hierarchy2"/>
    <dgm:cxn modelId="{37C71D91-5081-624F-A06D-6523E3C6E5BB}" type="presOf" srcId="{182251B1-5437-8F47-809E-BCFE0BD3D911}" destId="{A99DEBE2-A9C8-9640-947F-1F27481BC737}" srcOrd="1" destOrd="0" presId="urn:microsoft.com/office/officeart/2005/8/layout/hierarchy2"/>
    <dgm:cxn modelId="{2B3C4191-32F2-5C49-8B0C-FC107CD6054E}" type="presOf" srcId="{55836E6C-FEC0-0A4F-9D46-6320613A632B}" destId="{6F1542E3-3EE9-7643-98A4-02BB96297F69}" srcOrd="0" destOrd="0" presId="urn:microsoft.com/office/officeart/2005/8/layout/hierarchy2"/>
    <dgm:cxn modelId="{2D055A92-3958-B149-B74B-572BCF05D918}" srcId="{E0B2355D-B76E-5347-8DE3-514FFB509C79}" destId="{503724C0-4DC0-614D-A895-CD9721E0505E}" srcOrd="0" destOrd="0" parTransId="{A0A81C7A-A077-E44D-9674-817A7E10C553}" sibTransId="{3B7382C6-30DE-E644-9226-CCBC184A786D}"/>
    <dgm:cxn modelId="{2B5C6D92-BBF5-944B-9C29-7F40D74798B1}" type="presOf" srcId="{C88F80E9-D72C-FE40-A234-5BCA8DA5BF97}" destId="{5BDCA2FD-50B3-DD41-B739-4C6FB692068F}" srcOrd="1" destOrd="0" presId="urn:microsoft.com/office/officeart/2005/8/layout/hierarchy2"/>
    <dgm:cxn modelId="{8C4A7595-A0EA-D14C-B77D-6E484C9FAF7E}" type="presOf" srcId="{E7021709-E071-B94E-B8AA-7E8AB290C85B}" destId="{89D62D01-044A-5E49-BF87-E08569D899ED}" srcOrd="1" destOrd="0" presId="urn:microsoft.com/office/officeart/2005/8/layout/hierarchy2"/>
    <dgm:cxn modelId="{456D8295-3A88-FD49-8279-F30E35F4849D}" type="presOf" srcId="{4EA8F41C-77E3-EF4B-8115-4F46241C5879}" destId="{225564EB-75DD-F042-994E-EC3A2D54F08F}" srcOrd="0" destOrd="0" presId="urn:microsoft.com/office/officeart/2005/8/layout/hierarchy2"/>
    <dgm:cxn modelId="{C6FC0E97-1BF8-F14D-9343-7B19D735449D}" type="presOf" srcId="{1100FF0A-B281-C24B-933C-4A94BA74F661}" destId="{E1CC1DA7-E052-D145-8E3D-02E51BEAF7D1}" srcOrd="0" destOrd="0" presId="urn:microsoft.com/office/officeart/2005/8/layout/hierarchy2"/>
    <dgm:cxn modelId="{3E966498-3A95-E448-AEAD-08A327E8FDA6}" type="presOf" srcId="{D083BCCB-23E8-3A40-9DC9-70EB5FEA9DBA}" destId="{641BAAFD-D329-7E42-8738-0A74C231BC0A}" srcOrd="0" destOrd="0" presId="urn:microsoft.com/office/officeart/2005/8/layout/hierarchy2"/>
    <dgm:cxn modelId="{B9593399-51DA-F147-9794-675DBAB8C654}" type="presOf" srcId="{658FBE69-F69F-494C-A4A4-B9E0D73E2DCF}" destId="{CC7634C0-ED13-644B-9ED7-D06A037B0A09}" srcOrd="0" destOrd="0" presId="urn:microsoft.com/office/officeart/2005/8/layout/hierarchy2"/>
    <dgm:cxn modelId="{2C42489A-9DD1-AA49-ABEF-AD1F8FD5D78E}" type="presOf" srcId="{BBB0582E-A825-A24F-97CF-C5EE1D6155DA}" destId="{C1AD9849-C58B-0841-853D-61235BCF9197}" srcOrd="0" destOrd="0" presId="urn:microsoft.com/office/officeart/2005/8/layout/hierarchy2"/>
    <dgm:cxn modelId="{F3F47B9A-7A66-FD41-8B5E-3295489C9852}" type="presOf" srcId="{4A13B86B-A1BF-F54F-9C92-2FA2F42AAD36}" destId="{8B4760E7-4D8A-8B41-A8D7-171FBE42BA05}" srcOrd="0" destOrd="0" presId="urn:microsoft.com/office/officeart/2005/8/layout/hierarchy2"/>
    <dgm:cxn modelId="{EADF179C-D553-5C4B-AA20-D14433CAB3B9}" srcId="{53F4F2E1-85A6-0544-8CB0-CF4F62FAD169}" destId="{1D127EAA-B7A9-414C-8B63-A85FAAA8474B}" srcOrd="0" destOrd="0" parTransId="{C88F80E9-D72C-FE40-A234-5BCA8DA5BF97}" sibTransId="{E59DFBAE-4918-D344-97FE-06F3CC0B771E}"/>
    <dgm:cxn modelId="{94B0CF9C-9A40-904C-8F55-6D7256A7DF04}" srcId="{51F97ACA-887C-BA45-AC49-3418727EBE6B}" destId="{9FF37F7A-1838-EB46-B9B6-3A9CF88DE34F}" srcOrd="0" destOrd="0" parTransId="{92C32607-449A-C244-9487-603D02D93CA0}" sibTransId="{E3C57D78-0601-6B4B-A835-B7C9FFE6A549}"/>
    <dgm:cxn modelId="{16F6F49D-A04E-E44B-B87D-9528A89E3486}" type="presOf" srcId="{4428AE58-F45E-9F41-8B2F-A830CD04C877}" destId="{E82A36AA-0C9C-1243-965F-505DB32A7A7C}" srcOrd="0" destOrd="0" presId="urn:microsoft.com/office/officeart/2005/8/layout/hierarchy2"/>
    <dgm:cxn modelId="{CC7A239E-BC5F-844A-879F-917E86B7DE26}" type="presOf" srcId="{D083BCCB-23E8-3A40-9DC9-70EB5FEA9DBA}" destId="{8F379772-4468-2D48-8E1C-02F9C1718421}" srcOrd="1" destOrd="0" presId="urn:microsoft.com/office/officeart/2005/8/layout/hierarchy2"/>
    <dgm:cxn modelId="{1F1F9C9E-F08D-9A4A-A2E2-0783E6151B12}" type="presOf" srcId="{4FBF82B5-C669-CA4C-A43F-FC7BB5DF2751}" destId="{D5E03AE9-CD36-1E45-8924-A89701186EA4}" srcOrd="0" destOrd="0" presId="urn:microsoft.com/office/officeart/2005/8/layout/hierarchy2"/>
    <dgm:cxn modelId="{224AFB9E-7B32-514B-8C44-DE6274252CFD}" srcId="{E4C021FE-8A7E-294E-B917-3CCED5372D53}" destId="{BF9C033C-4AFB-A34B-AE36-E0F43283D02E}" srcOrd="0" destOrd="0" parTransId="{CDC15278-99AA-3E4F-831E-5A7AD3E5E1FE}" sibTransId="{C661B3B7-AE4D-E545-A0C9-E26C25391343}"/>
    <dgm:cxn modelId="{B1256E9F-3100-154A-911A-22053638FB04}" type="presOf" srcId="{018C868C-7E88-1341-95C7-A4A040A901F0}" destId="{F46DFD37-2A53-3145-8804-1FE00FF9EE35}" srcOrd="0" destOrd="0" presId="urn:microsoft.com/office/officeart/2005/8/layout/hierarchy2"/>
    <dgm:cxn modelId="{F938EEA0-9B21-944C-A2A6-CCBE6ECB361E}" type="presOf" srcId="{E6CFDD7F-DAE3-1B45-9BB9-A83A4751734A}" destId="{07354C4D-1110-8245-ACDF-A7DFEEBFD7F3}" srcOrd="0" destOrd="0" presId="urn:microsoft.com/office/officeart/2005/8/layout/hierarchy2"/>
    <dgm:cxn modelId="{340EF8A0-C0B2-FA46-98FC-6F08F2FED016}" type="presOf" srcId="{074D98B8-B5C2-B146-B55F-21A9505F4994}" destId="{42039CC0-63F7-F24E-99BE-507AD122C4A6}" srcOrd="1" destOrd="0" presId="urn:microsoft.com/office/officeart/2005/8/layout/hierarchy2"/>
    <dgm:cxn modelId="{476D02A1-0C22-4143-80D1-7761DCC85166}" type="presOf" srcId="{C878F5E1-AD43-1948-A44A-CFB976113450}" destId="{BBF96CC7-6B2B-D546-B69E-E97D847B5E45}" srcOrd="0" destOrd="0" presId="urn:microsoft.com/office/officeart/2005/8/layout/hierarchy2"/>
    <dgm:cxn modelId="{EAC34FA1-69D9-F246-BC03-46E6CEF43F21}" type="presOf" srcId="{E38F7A21-DD2B-5241-87A5-82A96C564D58}" destId="{D0A01E75-22DA-5643-BFF4-8A726FDEB812}" srcOrd="1" destOrd="0" presId="urn:microsoft.com/office/officeart/2005/8/layout/hierarchy2"/>
    <dgm:cxn modelId="{6CB0C6A1-871A-FE47-B823-DC51DB86EF85}" type="presOf" srcId="{182251B1-5437-8F47-809E-BCFE0BD3D911}" destId="{FF0504E2-FEC3-884B-B595-DCBAEFD33946}" srcOrd="0" destOrd="0" presId="urn:microsoft.com/office/officeart/2005/8/layout/hierarchy2"/>
    <dgm:cxn modelId="{74C852A2-74B0-CB4F-8CBB-A11B13F30B0C}" type="presOf" srcId="{A0EAD666-74BC-3E49-9167-F107A8C9C557}" destId="{9B21400C-BC60-6743-A106-FEAA64B5ACA7}" srcOrd="0" destOrd="0" presId="urn:microsoft.com/office/officeart/2005/8/layout/hierarchy2"/>
    <dgm:cxn modelId="{44FB8DA2-AAD3-6049-AFB4-B0374DEC9D41}" type="presOf" srcId="{E4C021FE-8A7E-294E-B917-3CCED5372D53}" destId="{1FCD5530-9E05-B046-B8ED-0484835169DE}" srcOrd="0" destOrd="0" presId="urn:microsoft.com/office/officeart/2005/8/layout/hierarchy2"/>
    <dgm:cxn modelId="{3D698AA3-7892-9145-8531-052A27C4BA07}" srcId="{018C868C-7E88-1341-95C7-A4A040A901F0}" destId="{144CAF6C-11F4-4A45-A27E-911591B0011B}" srcOrd="0" destOrd="0" parTransId="{AC34A3B1-F415-024F-B362-364031611F5C}" sibTransId="{CA8EA633-3162-284D-8980-9659EAD46CD7}"/>
    <dgm:cxn modelId="{24401DA4-D2D2-5544-9EB1-5B58DC2DE207}" srcId="{658FBE69-F69F-494C-A4A4-B9E0D73E2DCF}" destId="{335EBAED-2E86-8340-B7AC-8CACBDECEB6C}" srcOrd="1" destOrd="0" parTransId="{187244EF-C31E-6344-8FCF-96AF4AF3BC2A}" sibTransId="{ED7BBCA4-27DA-D640-A0C1-31719CE08ED3}"/>
    <dgm:cxn modelId="{F14A55A4-8B70-0144-A236-9CE4C0B51231}" type="presOf" srcId="{0CC64CDE-03F3-5145-9992-9CBD8640F750}" destId="{AA6D8249-2433-114B-AD68-5DAD34076478}" srcOrd="0" destOrd="0" presId="urn:microsoft.com/office/officeart/2005/8/layout/hierarchy2"/>
    <dgm:cxn modelId="{A53D85A6-FD16-2444-9AE3-F929D3FD5212}" type="presOf" srcId="{02BB8850-2D09-3B41-BEE2-0D51EE7AAAE4}" destId="{622CDB72-9FE3-E446-8D99-51F2FE63E17B}" srcOrd="0" destOrd="0" presId="urn:microsoft.com/office/officeart/2005/8/layout/hierarchy2"/>
    <dgm:cxn modelId="{5A938DA6-BAC0-5A4C-B5AF-16E3BED9E2D4}" type="presOf" srcId="{60A94D8F-EC8A-CA43-AC88-34395F8CC022}" destId="{DF081D17-BB5A-8841-8B93-BD4D83616D20}" srcOrd="1" destOrd="0" presId="urn:microsoft.com/office/officeart/2005/8/layout/hierarchy2"/>
    <dgm:cxn modelId="{6E02BAA6-5B03-4443-B19E-F25DDA20D7A1}" type="presOf" srcId="{FD3B25B1-A208-984D-9C0E-E986BA7CB932}" destId="{8C192C57-F760-C64F-93E5-9832B628B4B9}" srcOrd="0" destOrd="0" presId="urn:microsoft.com/office/officeart/2005/8/layout/hierarchy2"/>
    <dgm:cxn modelId="{7F19C5A7-58F6-F948-86D2-66A304960EE8}" srcId="{2E1432B9-2340-7B4F-A4FB-3C8F85A920DA}" destId="{837D2806-A598-914C-9E7E-530603CC9694}" srcOrd="1" destOrd="0" parTransId="{CD5A3357-FB5B-E644-82F7-D0F9608221E7}" sibTransId="{F1AE193F-8A9D-4144-AF2A-635086674565}"/>
    <dgm:cxn modelId="{470E44A9-1C55-E142-B928-0F0BD7FDCA9F}" type="presOf" srcId="{30E67414-1EDC-E747-94E6-77002BE10CB6}" destId="{9D8B57B8-631C-FB43-A057-C6F4840439BB}" srcOrd="1" destOrd="0" presId="urn:microsoft.com/office/officeart/2005/8/layout/hierarchy2"/>
    <dgm:cxn modelId="{E13C7CA9-505F-3842-8224-CA84C222BE06}" type="presOf" srcId="{503724C0-4DC0-614D-A895-CD9721E0505E}" destId="{DA5BF4BB-05E1-0E46-B48F-BE2DEE98665B}" srcOrd="0" destOrd="0" presId="urn:microsoft.com/office/officeart/2005/8/layout/hierarchy2"/>
    <dgm:cxn modelId="{E8FF8AA9-EB27-5949-81F4-8816CEA99DC9}" srcId="{2E1432B9-2340-7B4F-A4FB-3C8F85A920DA}" destId="{03BEA625-8334-C148-B76E-B4B95225C8F2}" srcOrd="0" destOrd="0" parTransId="{7570DA5B-305E-2D4F-9C43-9143998CD399}" sibTransId="{CC9AB861-D000-3E47-8535-5A10D2183676}"/>
    <dgm:cxn modelId="{DA9DDDA9-D575-9943-8347-71B59F02C4CB}" srcId="{B0AB63BB-9919-1E4C-AFFD-8279A2D23113}" destId="{53EA4913-126A-244C-BD5D-7B52A63521C9}" srcOrd="1" destOrd="0" parTransId="{276ECC95-5CB2-9F47-BBC9-1F15D08915F6}" sibTransId="{EF55CFA0-1410-AC4B-9DC5-B73566F710C4}"/>
    <dgm:cxn modelId="{836837AB-52BA-C645-A9C2-1932AF792A27}" type="presOf" srcId="{7208B522-2B5D-3849-868F-9EC270B7FB7F}" destId="{5230EDD4-2155-4C4B-9D01-61125A45B27E}" srcOrd="0" destOrd="0" presId="urn:microsoft.com/office/officeart/2005/8/layout/hierarchy2"/>
    <dgm:cxn modelId="{FBBD8FAB-E147-D74D-9A66-34207ED7E70C}" type="presOf" srcId="{12EF4AD2-B0C0-334C-9700-49F85A200C9B}" destId="{1EA76DE5-1C8F-FA4D-A04F-5E95F39407AD}" srcOrd="0" destOrd="0" presId="urn:microsoft.com/office/officeart/2005/8/layout/hierarchy2"/>
    <dgm:cxn modelId="{456050AC-C660-E747-BC38-A77EB1B1E8D6}" type="presOf" srcId="{A6728F54-B1E3-494A-9F16-51DE271822AC}" destId="{5B9880E6-BA2C-2E4D-838B-9DD0423AE609}" srcOrd="0" destOrd="0" presId="urn:microsoft.com/office/officeart/2005/8/layout/hierarchy2"/>
    <dgm:cxn modelId="{0F782FAD-B922-104F-B08A-CF78A25C4F52}" srcId="{DB23E341-40FA-6743-A94A-2845D3A63174}" destId="{B9E28FDD-16EB-F74E-9AD7-49CA7C1D6C6D}" srcOrd="1" destOrd="0" parTransId="{72F39106-3957-544D-AB86-65E8EFCE07A3}" sibTransId="{CC641FCF-541B-3D42-8D94-C953C1DCFA28}"/>
    <dgm:cxn modelId="{71A97BAE-C127-CA4B-8321-C8B2407FDC07}" type="presOf" srcId="{B9D6EB9F-5A0E-B94C-B310-2355C0FB920D}" destId="{E0E8B3D1-202F-F448-A89C-7325EF939FBE}" srcOrd="0" destOrd="0" presId="urn:microsoft.com/office/officeart/2005/8/layout/hierarchy2"/>
    <dgm:cxn modelId="{CCD040B1-AB57-A642-9A81-8DC2C58F4604}" srcId="{4ECB8E11-E0AC-184C-86D0-7D6C5E4DB6BE}" destId="{F846C330-0900-864C-AFE7-47A6B1C94F7A}" srcOrd="0" destOrd="0" parTransId="{1E5F3203-0DED-6643-9C6B-FD536231F97A}" sibTransId="{2EF9892B-F565-8048-87B9-041E4BC49569}"/>
    <dgm:cxn modelId="{9DC04CB3-12D1-D344-9946-29A5D740107C}" type="presOf" srcId="{64AC65DF-19E6-0F4E-A1E6-DCD2D506B56A}" destId="{E20C8D68-D800-1B40-A349-E4C52EEA6DBB}" srcOrd="1" destOrd="0" presId="urn:microsoft.com/office/officeart/2005/8/layout/hierarchy2"/>
    <dgm:cxn modelId="{94CF84B3-D340-3C40-B444-25E5FB5650E1}" srcId="{7FCE5DCC-58C9-D741-9FAE-6CD0D5FD2F94}" destId="{E9BDD8FF-3087-B34B-A2D2-0F54F0737280}" srcOrd="1" destOrd="0" parTransId="{4A13B86B-A1BF-F54F-9C92-2FA2F42AAD36}" sibTransId="{3751C444-D5E4-BF43-9FFE-E8BDCA74A32B}"/>
    <dgm:cxn modelId="{8730E1B9-E38D-1841-B3CD-4E7DD261F257}" type="presOf" srcId="{8E4E75CB-8ECD-5946-9B34-A0BF488DBE97}" destId="{B371D0DB-D4F9-F54E-B9CA-FAFBC9F2E03D}" srcOrd="0" destOrd="0" presId="urn:microsoft.com/office/officeart/2005/8/layout/hierarchy2"/>
    <dgm:cxn modelId="{8C4FA6BB-A650-5642-BAF3-C454CD07334F}" srcId="{53EA4913-126A-244C-BD5D-7B52A63521C9}" destId="{C3CCA1E9-342B-1B46-82BF-85B68CA8D3EF}" srcOrd="0" destOrd="0" parTransId="{813B1D9A-25C7-DF46-8C94-0BBAC6292275}" sibTransId="{D9C6CD58-4586-F848-9D7E-93869DCD8BBA}"/>
    <dgm:cxn modelId="{7C5537BC-954F-8447-AEB2-0C7B736762EC}" srcId="{BF9C033C-4AFB-A34B-AE36-E0F43283D02E}" destId="{E5C55A35-ED3B-F147-A326-B9256B7FAB23}" srcOrd="1" destOrd="0" parTransId="{B743AEA8-216B-2E46-9601-0AD3641A5E9E}" sibTransId="{DE1EC30B-B358-5F4C-B35B-BDD0633EC860}"/>
    <dgm:cxn modelId="{AA67BFBC-E448-6F4E-8A4C-F019B2B00164}" type="presOf" srcId="{A0A62DC7-4D31-8249-B14F-D2C78956C1B4}" destId="{882C5457-CC43-4A48-A99D-03D91C22C0F5}" srcOrd="0" destOrd="0" presId="urn:microsoft.com/office/officeart/2005/8/layout/hierarchy2"/>
    <dgm:cxn modelId="{654D02BD-9CF4-684B-97FF-401CDDE3720E}" type="presOf" srcId="{56F3205A-6C26-3647-AD88-9D60DDAC1A4F}" destId="{6B63E564-88B8-E64A-B9FB-CD4F663F06C4}" srcOrd="0" destOrd="0" presId="urn:microsoft.com/office/officeart/2005/8/layout/hierarchy2"/>
    <dgm:cxn modelId="{704DC3BE-B920-054C-9C64-13813C182C4D}" type="presOf" srcId="{1D127EAA-B7A9-414C-8B63-A85FAAA8474B}" destId="{EE1464C4-316F-E04B-8F78-14DC107A8C10}" srcOrd="0" destOrd="0" presId="urn:microsoft.com/office/officeart/2005/8/layout/hierarchy2"/>
    <dgm:cxn modelId="{8A2930C0-0887-774A-8573-570A102131CA}" srcId="{E9BDD8FF-3087-B34B-A2D2-0F54F0737280}" destId="{8CB9C1D1-1504-2247-A079-C10F1E47D2F9}" srcOrd="0" destOrd="0" parTransId="{E709B3A6-6ADF-C64F-8A7C-41FF2B111220}" sibTransId="{4C75D2B5-1C54-B947-BAFF-BFC8A70C55B2}"/>
    <dgm:cxn modelId="{DDCC10C1-1506-514E-B67A-1BDEDB237B7C}" type="presOf" srcId="{B0AB63BB-9919-1E4C-AFFD-8279A2D23113}" destId="{64730E10-34D9-EB40-9A15-71653BD55138}" srcOrd="0" destOrd="0" presId="urn:microsoft.com/office/officeart/2005/8/layout/hierarchy2"/>
    <dgm:cxn modelId="{17AF33C1-08B6-524C-9C54-A1BFF0597D43}" type="presOf" srcId="{9FF37F7A-1838-EB46-B9B6-3A9CF88DE34F}" destId="{23076C38-17B5-7A42-97BC-A3169834B242}" srcOrd="0" destOrd="0" presId="urn:microsoft.com/office/officeart/2005/8/layout/hierarchy2"/>
    <dgm:cxn modelId="{6EE944C1-5516-7640-BF0C-2FF576717C0F}" type="presOf" srcId="{0BA4C58A-447C-8A41-A46B-B6EC1E557052}" destId="{BFED5B89-8694-FF4F-9CB3-2BB9C40DD18B}" srcOrd="0" destOrd="0" presId="urn:microsoft.com/office/officeart/2005/8/layout/hierarchy2"/>
    <dgm:cxn modelId="{278859C2-4570-D94B-AAC1-5BE249D7A3F9}" srcId="{9FF37F7A-1838-EB46-B9B6-3A9CF88DE34F}" destId="{12EF4AD2-B0C0-334C-9700-49F85A200C9B}" srcOrd="0" destOrd="0" parTransId="{CB106D45-EF6B-A24A-B9D6-C5EBA4B563E2}" sibTransId="{167E7169-209F-6B4B-B6BD-FD663A621DA3}"/>
    <dgm:cxn modelId="{DEE483C3-5636-164B-8E15-F23EBD513AC5}" type="presOf" srcId="{99B9F1DD-A4C8-824C-8A75-F8555EA0A282}" destId="{6D61A4E9-20E0-724F-8506-4AF9CF093D61}" srcOrd="0" destOrd="0" presId="urn:microsoft.com/office/officeart/2005/8/layout/hierarchy2"/>
    <dgm:cxn modelId="{BB11CFC3-5E49-684C-A674-FFDCC1EAA971}" type="presOf" srcId="{92C32607-449A-C244-9487-603D02D93CA0}" destId="{ECCEC597-BD45-C34C-A5EB-49A8E6926768}" srcOrd="0" destOrd="0" presId="urn:microsoft.com/office/officeart/2005/8/layout/hierarchy2"/>
    <dgm:cxn modelId="{4A0ABDC6-59E7-CA48-B743-1089D6B7ACDE}" srcId="{DB23E341-40FA-6743-A94A-2845D3A63174}" destId="{41B2A725-728B-E444-BC64-82E7AAFB531F}" srcOrd="0" destOrd="0" parTransId="{26628364-25FD-7748-B852-E2423190B99C}" sibTransId="{32D985C5-810E-7F46-A0A4-86D32FD7D3D6}"/>
    <dgm:cxn modelId="{119237C8-D636-FD4D-8E8E-7298F7F72E40}" type="presOf" srcId="{6575138D-D60D-6742-BB52-DC29084B29E3}" destId="{28940162-CD59-DD4E-88C0-70FA243B6697}" srcOrd="0" destOrd="0" presId="urn:microsoft.com/office/officeart/2005/8/layout/hierarchy2"/>
    <dgm:cxn modelId="{FD83A1C8-992F-124F-BBE9-68FA2BD01CC3}" type="presOf" srcId="{92C32607-449A-C244-9487-603D02D93CA0}" destId="{011CB822-2D4A-7B42-AE71-43EB941EC0B3}" srcOrd="1" destOrd="0" presId="urn:microsoft.com/office/officeart/2005/8/layout/hierarchy2"/>
    <dgm:cxn modelId="{D14CBCC8-289F-E74F-BF8A-0CFC343CDFA2}" srcId="{53F4F2E1-85A6-0544-8CB0-CF4F62FAD169}" destId="{DB23E341-40FA-6743-A94A-2845D3A63174}" srcOrd="1" destOrd="0" parTransId="{0BA4C58A-447C-8A41-A46B-B6EC1E557052}" sibTransId="{F52E8EBD-79A9-F340-8ED7-9B4FE19C96F1}"/>
    <dgm:cxn modelId="{AAFC8FC9-EE80-2647-B122-6E8867084C18}" type="presOf" srcId="{E652B916-7C94-A442-94DD-868984C90584}" destId="{6A216B04-6334-174E-8CE0-43440AFADB3F}" srcOrd="1" destOrd="0" presId="urn:microsoft.com/office/officeart/2005/8/layout/hierarchy2"/>
    <dgm:cxn modelId="{4948C6C9-8B7F-464A-8FDE-F48465E0B925}" type="presOf" srcId="{D67B605D-1D92-354B-A719-EF56821C6E13}" destId="{6EB62837-1E38-C84D-ACB4-94B49AFC73CE}" srcOrd="0" destOrd="0" presId="urn:microsoft.com/office/officeart/2005/8/layout/hierarchy2"/>
    <dgm:cxn modelId="{764214CA-7575-BF4F-8A30-C51EFB96DBAE}" type="presOf" srcId="{2A1D79E9-5180-CD44-A6E4-DF75859017DD}" destId="{17969B6C-27C4-594D-AD5E-6F5032B8027F}" srcOrd="1" destOrd="0" presId="urn:microsoft.com/office/officeart/2005/8/layout/hierarchy2"/>
    <dgm:cxn modelId="{149348CA-A256-1240-A0C9-0BEDBA0BE505}" type="presOf" srcId="{335EBAED-2E86-8340-B7AC-8CACBDECEB6C}" destId="{FE860302-7B4F-8444-86E7-3E89E24F2AE0}" srcOrd="0" destOrd="0" presId="urn:microsoft.com/office/officeart/2005/8/layout/hierarchy2"/>
    <dgm:cxn modelId="{7F62C6CA-ABA4-144A-B0D3-AA739374CE8A}" type="presOf" srcId="{C42AF61D-E72F-D440-86F7-95279F71EDF5}" destId="{AE09F7FF-7720-0E4F-A409-200B111906F7}" srcOrd="0" destOrd="0" presId="urn:microsoft.com/office/officeart/2005/8/layout/hierarchy2"/>
    <dgm:cxn modelId="{0CDCEACA-75F3-4C49-90A9-F30C86F8CF0A}" type="presOf" srcId="{72F39106-3957-544D-AB86-65E8EFCE07A3}" destId="{B8131463-CBB7-BD48-AC92-13CAB2DC079F}" srcOrd="1" destOrd="0" presId="urn:microsoft.com/office/officeart/2005/8/layout/hierarchy2"/>
    <dgm:cxn modelId="{327BC0CB-CAD7-2D49-8C6E-47860EA310B3}" type="presOf" srcId="{4ECB8E11-E0AC-184C-86D0-7D6C5E4DB6BE}" destId="{D6692AF1-A2BC-EF40-9178-4475E39B2EF6}" srcOrd="0" destOrd="0" presId="urn:microsoft.com/office/officeart/2005/8/layout/hierarchy2"/>
    <dgm:cxn modelId="{582728CC-FE3F-494C-8452-C47D7FC8C06F}" srcId="{6B79D810-F8DD-BC40-A9B1-5D821F1FBA6D}" destId="{A2AFE9BF-4648-8847-9B35-BF89E09D0D1C}" srcOrd="0" destOrd="0" parTransId="{56F3205A-6C26-3647-AD88-9D60DDAC1A4F}" sibTransId="{776BB455-0FDE-8146-BB31-88027AA8A036}"/>
    <dgm:cxn modelId="{9EBDB2CD-30D4-3E4B-8E26-724C015F048B}" type="presOf" srcId="{070ABDEE-2B94-3A4C-B123-8BFB22D3792E}" destId="{6C8DB8F2-3E6F-E842-B341-B9444FABBF52}" srcOrd="0" destOrd="0" presId="urn:microsoft.com/office/officeart/2005/8/layout/hierarchy2"/>
    <dgm:cxn modelId="{76E0C1CD-FEEF-6845-92F4-B444F961DB8C}" srcId="{61EE0437-A230-AA47-BD9B-9EC70641E370}" destId="{018C868C-7E88-1341-95C7-A4A040A901F0}" srcOrd="1" destOrd="0" parTransId="{60A94D8F-EC8A-CA43-AC88-34395F8CC022}" sibTransId="{9E749FD4-ADEA-6B49-AF18-AB0560816FB4}"/>
    <dgm:cxn modelId="{0DAAF0CD-02A9-5145-869A-BDA2DBC52C8A}" type="presOf" srcId="{C88F80E9-D72C-FE40-A234-5BCA8DA5BF97}" destId="{1EB97A9B-9DB3-9746-B7CA-25A9127E658D}" srcOrd="0" destOrd="0" presId="urn:microsoft.com/office/officeart/2005/8/layout/hierarchy2"/>
    <dgm:cxn modelId="{68CC43CE-009C-5D4F-A0D1-F0707C665BE4}" srcId="{0CC64CDE-03F3-5145-9992-9CBD8640F750}" destId="{E4C021FE-8A7E-294E-B917-3CCED5372D53}" srcOrd="0" destOrd="0" parTransId="{DEC33D82-86DE-144B-A01C-CB3C301AB057}" sibTransId="{B0A50815-5F38-E140-9BCD-BD2F67BCA490}"/>
    <dgm:cxn modelId="{610447CE-BFCA-B84D-9D6D-D28A1186EE6C}" type="presOf" srcId="{434E16C0-9111-9A46-ABAF-8042E7E425A0}" destId="{EEF9B519-006B-D64A-A894-6F7AC9155FD9}" srcOrd="0" destOrd="0" presId="urn:microsoft.com/office/officeart/2005/8/layout/hierarchy2"/>
    <dgm:cxn modelId="{49479BCE-3F84-F240-9086-F1578A360BB1}" type="presOf" srcId="{3ECA71C2-7B10-C24A-8256-9BBBEBA76CC4}" destId="{1F61B25A-1771-6C48-A23E-9F44BFFFE83A}" srcOrd="0" destOrd="0" presId="urn:microsoft.com/office/officeart/2005/8/layout/hierarchy2"/>
    <dgm:cxn modelId="{8F522CD3-4E87-C941-862F-2CAE75FA4692}" type="presOf" srcId="{ADE03602-EDA6-E54F-944C-C5A5CD460E25}" destId="{F84751BB-FB2D-0A40-88BA-778CB80F14B3}" srcOrd="0" destOrd="0" presId="urn:microsoft.com/office/officeart/2005/8/layout/hierarchy2"/>
    <dgm:cxn modelId="{CE774CD5-2C7A-CE4B-9A11-9BD07572A4C0}" type="presOf" srcId="{7FCE5DCC-58C9-D741-9FAE-6CD0D5FD2F94}" destId="{9CA221DE-8BA7-C642-A298-1EBC15C1C54E}" srcOrd="0" destOrd="0" presId="urn:microsoft.com/office/officeart/2005/8/layout/hierarchy2"/>
    <dgm:cxn modelId="{623BACD5-8D38-F547-94A0-9C9D80921C38}" type="presOf" srcId="{35D887D7-33BF-1949-B929-3C1A5F9EBA0E}" destId="{D7596022-8BF6-2F44-B88B-8E372A8354ED}" srcOrd="0" destOrd="0" presId="urn:microsoft.com/office/officeart/2005/8/layout/hierarchy2"/>
    <dgm:cxn modelId="{72EBC4D5-F654-7945-95B7-FA2927110642}" srcId="{335EBAED-2E86-8340-B7AC-8CACBDECEB6C}" destId="{ECC38862-6814-954F-80AE-DBF7C83AD452}" srcOrd="0" destOrd="0" parTransId="{D06F829E-D606-FF46-A42D-A54189EDC959}" sibTransId="{61540A44-F8A0-A341-893D-8B24B13AE0C0}"/>
    <dgm:cxn modelId="{9D41F1D5-87FA-A442-8743-902721BAE8C7}" type="presOf" srcId="{3E973414-B004-A34E-918A-C6D1765490F5}" destId="{68E9A118-368E-3244-B463-69DB084DF2CF}" srcOrd="0" destOrd="0" presId="urn:microsoft.com/office/officeart/2005/8/layout/hierarchy2"/>
    <dgm:cxn modelId="{16C767D6-F719-9E45-B8BE-E2B1DF0B53BA}" srcId="{B0AB63BB-9919-1E4C-AFFD-8279A2D23113}" destId="{75B42418-0B78-E744-853C-EAC114FC3471}" srcOrd="0" destOrd="0" parTransId="{64AC65DF-19E6-0F4E-A1E6-DCD2D506B56A}" sibTransId="{C654CD76-E44E-FC44-A624-58B71A292EFD}"/>
    <dgm:cxn modelId="{C748C3D6-5380-564C-A9D7-F321F7D12A25}" type="presOf" srcId="{4A13B86B-A1BF-F54F-9C92-2FA2F42AAD36}" destId="{7F275FDA-DE69-2B4A-84AB-2462E309FB00}" srcOrd="1" destOrd="0" presId="urn:microsoft.com/office/officeart/2005/8/layout/hierarchy2"/>
    <dgm:cxn modelId="{CCEC49D7-E016-2E4D-AE0A-0C0C9BE6BCB8}" type="presOf" srcId="{56F3205A-6C26-3647-AD88-9D60DDAC1A4F}" destId="{0BB8C1D1-32D5-F247-90B9-6406D7687D76}" srcOrd="1" destOrd="0" presId="urn:microsoft.com/office/officeart/2005/8/layout/hierarchy2"/>
    <dgm:cxn modelId="{F1F835DA-9220-8946-879C-F846C70968B3}" type="presOf" srcId="{3E973414-B004-A34E-918A-C6D1765490F5}" destId="{2C1E44BD-A489-2646-AD2D-FB438B53D6D4}" srcOrd="1" destOrd="0" presId="urn:microsoft.com/office/officeart/2005/8/layout/hierarchy2"/>
    <dgm:cxn modelId="{663595DA-B59E-CE4F-9F3B-D401D1E796BB}" type="presOf" srcId="{D06F829E-D606-FF46-A42D-A54189EDC959}" destId="{AE66067E-8C8F-C146-AE9F-FD6D23D7EA7D}" srcOrd="0" destOrd="0" presId="urn:microsoft.com/office/officeart/2005/8/layout/hierarchy2"/>
    <dgm:cxn modelId="{55CF97DB-D274-1046-8150-12F3E8341075}" type="presOf" srcId="{1100FF0A-B281-C24B-933C-4A94BA74F661}" destId="{AD0CB518-2F16-A749-9C97-747B3498BAD9}" srcOrd="1" destOrd="0" presId="urn:microsoft.com/office/officeart/2005/8/layout/hierarchy2"/>
    <dgm:cxn modelId="{AFEE3ADC-246C-854D-8BDD-B8DA4124AEF0}" srcId="{658FBE69-F69F-494C-A4A4-B9E0D73E2DCF}" destId="{070ABDEE-2B94-3A4C-B123-8BFB22D3792E}" srcOrd="0" destOrd="0" parTransId="{CCEAFC7A-D65A-504C-A795-E458869A94AA}" sibTransId="{22924C99-ECBA-CD43-AE8A-03AE1D737826}"/>
    <dgm:cxn modelId="{821265DD-3EA1-D04F-AC17-13BADCAC1818}" type="presOf" srcId="{7570DA5B-305E-2D4F-9C43-9143998CD399}" destId="{99F05CAB-2148-F444-8941-3147FA138FC8}" srcOrd="1" destOrd="0" presId="urn:microsoft.com/office/officeart/2005/8/layout/hierarchy2"/>
    <dgm:cxn modelId="{F4AEABDD-C1A0-D449-94C7-A27E7D4136A6}" srcId="{6B79D810-F8DD-BC40-A9B1-5D821F1FBA6D}" destId="{D67B605D-1D92-354B-A719-EF56821C6E13}" srcOrd="1" destOrd="0" parTransId="{D083BCCB-23E8-3A40-9DC9-70EB5FEA9DBA}" sibTransId="{183F7FF4-7B56-2547-814C-15BEAA6F22F8}"/>
    <dgm:cxn modelId="{B50262DE-879D-5D4F-8935-1E521FEC0737}" type="presOf" srcId="{B262C4D5-4CB3-B24D-AA92-A44ED0902194}" destId="{87A01F3E-6C55-844D-A489-6FE6695CB6F7}" srcOrd="0" destOrd="0" presId="urn:microsoft.com/office/officeart/2005/8/layout/hierarchy2"/>
    <dgm:cxn modelId="{689C21DF-E4D2-E94F-A515-8125303C8F5E}" srcId="{51F97ACA-887C-BA45-AC49-3418727EBE6B}" destId="{61EE0437-A230-AA47-BD9B-9EC70641E370}" srcOrd="1" destOrd="0" parTransId="{3E973414-B004-A34E-918A-C6D1765490F5}" sibTransId="{E174143F-4E60-2648-9790-9566094F1CD8}"/>
    <dgm:cxn modelId="{660205E2-BCC3-594F-B357-EFA1FF2CC3A4}" type="presOf" srcId="{5B4D6E87-7AAD-9244-B432-B58448146B80}" destId="{00CFE4B8-8832-0246-A40E-11D4FB02AE84}" srcOrd="0" destOrd="0" presId="urn:microsoft.com/office/officeart/2005/8/layout/hierarchy2"/>
    <dgm:cxn modelId="{7AE42BE4-68FC-634D-8396-0E915F7CE1F5}" type="presOf" srcId="{35D887D7-33BF-1949-B929-3C1A5F9EBA0E}" destId="{17B51E74-34E2-7D49-AA23-10FE3919CFB0}" srcOrd="1" destOrd="0" presId="urn:microsoft.com/office/officeart/2005/8/layout/hierarchy2"/>
    <dgm:cxn modelId="{F4799BE4-6295-B044-9F03-DF9D9819B399}" type="presOf" srcId="{C3CCA1E9-342B-1B46-82BF-85B68CA8D3EF}" destId="{95415AAC-B97B-3E4C-95D1-E26D4A47F854}" srcOrd="0" destOrd="0" presId="urn:microsoft.com/office/officeart/2005/8/layout/hierarchy2"/>
    <dgm:cxn modelId="{F95A11E6-9AD0-1B40-BEF0-2F3E594753D3}" type="presOf" srcId="{A765A028-38A0-1747-9403-399C5667C12D}" destId="{09CB360A-D85F-B742-BBC1-624731FCF678}" srcOrd="0" destOrd="0" presId="urn:microsoft.com/office/officeart/2005/8/layout/hierarchy2"/>
    <dgm:cxn modelId="{E9B0A6E7-F18B-9540-9F81-D259DDA39007}" type="presOf" srcId="{ECC38862-6814-954F-80AE-DBF7C83AD452}" destId="{3FE5FC00-5B11-B04A-8DA8-F4959DA3D91E}" srcOrd="0" destOrd="0" presId="urn:microsoft.com/office/officeart/2005/8/layout/hierarchy2"/>
    <dgm:cxn modelId="{8818BDE8-F217-8F41-9B23-50EC4185482F}" type="presOf" srcId="{276ECC95-5CB2-9F47-BBC9-1F15D08915F6}" destId="{1A5A45C4-44F9-B14B-8DA5-D65DFB02E004}" srcOrd="1" destOrd="0" presId="urn:microsoft.com/office/officeart/2005/8/layout/hierarchy2"/>
    <dgm:cxn modelId="{F7A651EA-6D28-F64E-8187-E078C05EFBC8}" srcId="{E4C021FE-8A7E-294E-B917-3CCED5372D53}" destId="{658FBE69-F69F-494C-A4A4-B9E0D73E2DCF}" srcOrd="1" destOrd="0" parTransId="{6575138D-D60D-6742-BB52-DC29084B29E3}" sibTransId="{4CD6AF00-F1D2-F942-9BA4-734540374919}"/>
    <dgm:cxn modelId="{24C1B8EC-8EE4-B345-8886-DA95C0433F16}" srcId="{61EE0437-A230-AA47-BD9B-9EC70641E370}" destId="{3ECA71C2-7B10-C24A-8256-9BBBEBA76CC4}" srcOrd="0" destOrd="0" parTransId="{B9D6EB9F-5A0E-B94C-B310-2355C0FB920D}" sibTransId="{63EE5E06-6351-1644-AACC-EDFE18EB6C24}"/>
    <dgm:cxn modelId="{50EE32ED-D91B-FC40-920A-1E7D6783BDD7}" type="presOf" srcId="{069ACE56-904A-2546-AF9F-F8DFD1A5DA59}" destId="{C4443B60-ECB6-1343-A45F-07FEEC62928B}" srcOrd="1" destOrd="0" presId="urn:microsoft.com/office/officeart/2005/8/layout/hierarchy2"/>
    <dgm:cxn modelId="{0AEC63ED-362A-9C48-BF49-AE9B9602D503}" type="presOf" srcId="{41B2A725-728B-E444-BC64-82E7AAFB531F}" destId="{2AE2315F-57A1-0141-ABF0-D00525BED9D7}" srcOrd="0" destOrd="0" presId="urn:microsoft.com/office/officeart/2005/8/layout/hierarchy2"/>
    <dgm:cxn modelId="{E8FDECED-DEE5-A048-8906-9796EFE51763}" type="presOf" srcId="{A2AFE9BF-4648-8847-9B35-BF89E09D0D1C}" destId="{2E029F71-35C9-9044-867B-C62FC8CEDC2C}" srcOrd="0" destOrd="0" presId="urn:microsoft.com/office/officeart/2005/8/layout/hierarchy2"/>
    <dgm:cxn modelId="{9AB265EE-F018-784E-9C88-DF9A032D7C10}" srcId="{99B9F1DD-A4C8-824C-8A75-F8555EA0A282}" destId="{ADE03602-EDA6-E54F-944C-C5A5CD460E25}" srcOrd="1" destOrd="0" parTransId="{4A3BD0D8-5773-6C4C-A796-C027AC6F30B5}" sibTransId="{8AD8DE7D-E501-2E4C-88D0-AACAF6BE080D}"/>
    <dgm:cxn modelId="{CB0FCDEF-606E-1040-8119-EE563466D364}" type="presOf" srcId="{2EE738A1-A1A7-EC4D-BDD6-0DF0DCF2A2FE}" destId="{1A3852B0-3C08-8346-B30F-DB387753D752}" srcOrd="0" destOrd="0" presId="urn:microsoft.com/office/officeart/2005/8/layout/hierarchy2"/>
    <dgm:cxn modelId="{2DB74CF0-C936-9245-90D5-61CA240CC848}" type="presOf" srcId="{AC34A3B1-F415-024F-B362-364031611F5C}" destId="{15390832-3CB7-A648-B93F-B9552C39E0C7}" srcOrd="1" destOrd="0" presId="urn:microsoft.com/office/officeart/2005/8/layout/hierarchy2"/>
    <dgm:cxn modelId="{35AC22F1-82BC-C942-B739-96B8222D7AF3}" type="presOf" srcId="{5A16902D-83DE-B04B-A3E6-8FE700D2F549}" destId="{A37D193D-BA8D-D841-BBF6-8B93ACA9CA93}" srcOrd="1" destOrd="0" presId="urn:microsoft.com/office/officeart/2005/8/layout/hierarchy2"/>
    <dgm:cxn modelId="{4D4841F1-CA3A-244A-A270-67BDDFB06FC9}" type="presOf" srcId="{58D9B40E-196C-F64A-AD54-97A01917AAC3}" destId="{B3130863-C367-4E49-B7AD-D2B418734F30}" srcOrd="1" destOrd="0" presId="urn:microsoft.com/office/officeart/2005/8/layout/hierarchy2"/>
    <dgm:cxn modelId="{2F6E60F1-1762-5746-A9DA-ADAAB4FD91A5}" srcId="{10F4BF1A-E0E8-5247-98A6-E82AA7A267C9}" destId="{51F97ACA-887C-BA45-AC49-3418727EBE6B}" srcOrd="0" destOrd="0" parTransId="{A765A028-38A0-1747-9403-399C5667C12D}" sibTransId="{59900B6E-A397-1949-B38B-8D6D4C07063A}"/>
    <dgm:cxn modelId="{950C2DF2-5CD5-FF49-AE10-D5A75B080C73}" srcId="{D852DDE2-48EC-C949-AD66-1E4551A9BBE8}" destId="{8E4E75CB-8ECD-5946-9B34-A0BF488DBE97}" srcOrd="1" destOrd="0" parTransId="{074D98B8-B5C2-B146-B55F-21A9505F4994}" sibTransId="{B18D4BB3-5E58-EF4B-8007-280291A93180}"/>
    <dgm:cxn modelId="{A2E2DEF2-69A6-A341-B92D-5EA43B127733}" type="presOf" srcId="{B898F6DC-BA66-A34E-9448-6CD8798FA52C}" destId="{9EADF938-02B1-2C43-8A93-4A4A378C8BDB}" srcOrd="0" destOrd="0" presId="urn:microsoft.com/office/officeart/2005/8/layout/hierarchy2"/>
    <dgm:cxn modelId="{0FA568F3-9A60-814B-A8AC-891D9F88FE4C}" srcId="{3ECA71C2-7B10-C24A-8256-9BBBEBA76CC4}" destId="{2E1432B9-2340-7B4F-A4FB-3C8F85A920DA}" srcOrd="0" destOrd="0" parTransId="{55836E6C-FEC0-0A4F-9D46-6320613A632B}" sibTransId="{9176BAED-EF42-A449-8EBA-289113551C94}"/>
    <dgm:cxn modelId="{6278EBF5-E23D-634C-9A59-BAEF3F353E29}" type="presOf" srcId="{187244EF-C31E-6344-8FCF-96AF4AF3BC2A}" destId="{E4AA040D-31C5-5D46-845E-005448A40686}" srcOrd="0" destOrd="0" presId="urn:microsoft.com/office/officeart/2005/8/layout/hierarchy2"/>
    <dgm:cxn modelId="{D021FEF6-A34F-7F44-B1B9-980147B57280}" type="presOf" srcId="{61EE0437-A230-AA47-BD9B-9EC70641E370}" destId="{D475B07C-EFC2-7840-8B4D-A25CA753797E}" srcOrd="0" destOrd="0" presId="urn:microsoft.com/office/officeart/2005/8/layout/hierarchy2"/>
    <dgm:cxn modelId="{104DF4F7-A5CE-A44D-9996-3029C081117A}" type="presOf" srcId="{E709B3A6-6ADF-C64F-8A7C-41FF2B111220}" destId="{10FFB18E-4AFA-344C-9BC1-AD34B4676854}" srcOrd="1" destOrd="0" presId="urn:microsoft.com/office/officeart/2005/8/layout/hierarchy2"/>
    <dgm:cxn modelId="{0D57A0F8-E0BA-3945-879B-F0C3108E294B}" type="presOf" srcId="{72F39106-3957-544D-AB86-65E8EFCE07A3}" destId="{F43BDDDF-1CEF-A047-B3B4-F67711ADE7A9}" srcOrd="0" destOrd="0" presId="urn:microsoft.com/office/officeart/2005/8/layout/hierarchy2"/>
    <dgm:cxn modelId="{5B47DDF8-2A55-3644-85CB-4A7B68A011F2}" type="presOf" srcId="{A8ADB7F8-470C-734E-B971-8E83D18BAA41}" destId="{3455402C-0615-5140-883D-2091BEC57060}" srcOrd="1" destOrd="0" presId="urn:microsoft.com/office/officeart/2005/8/layout/hierarchy2"/>
    <dgm:cxn modelId="{082EFCF9-40A1-5046-B019-6EAD93EFB276}" srcId="{F846C330-0900-864C-AFE7-47A6B1C94F7A}" destId="{490DDFD4-19FA-8A41-8884-FA94CEB7FC79}" srcOrd="0" destOrd="0" parTransId="{E652B916-7C94-A442-94DD-868984C90584}" sibTransId="{C09B90E7-B0C7-C443-89FF-8CD671008E43}"/>
    <dgm:cxn modelId="{1CB213FD-3FDD-3D47-B3F5-A2F2865879FC}" type="presOf" srcId="{10F4BF1A-E0E8-5247-98A6-E82AA7A267C9}" destId="{AE9EA0A6-8921-0A4B-B22A-4033ECDF8CEB}" srcOrd="0" destOrd="0" presId="urn:microsoft.com/office/officeart/2005/8/layout/hierarchy2"/>
    <dgm:cxn modelId="{AF2358FD-90C5-8C4D-8A29-1C785EEF0C6C}" type="presOf" srcId="{85DFC1C0-544D-1E49-A2B5-A5044611C851}" destId="{188FEBA0-2EEA-BF48-BFFD-9861C935AD27}" srcOrd="1" destOrd="0" presId="urn:microsoft.com/office/officeart/2005/8/layout/hierarchy2"/>
    <dgm:cxn modelId="{CEF67BFD-F693-6C43-AA20-39BC21BBC169}" type="presOf" srcId="{BF9C033C-4AFB-A34B-AE36-E0F43283D02E}" destId="{69460287-3B04-F142-8B8F-38364A84B16E}" srcOrd="0" destOrd="0" presId="urn:microsoft.com/office/officeart/2005/8/layout/hierarchy2"/>
    <dgm:cxn modelId="{01861BFE-CC79-E64D-B195-F28051B8ED68}" srcId="{BF9C033C-4AFB-A34B-AE36-E0F43283D02E}" destId="{89AA8F52-95A6-0A42-B8DB-917B4D349CF6}" srcOrd="0" destOrd="0" parTransId="{1100FF0A-B281-C24B-933C-4A94BA74F661}" sibTransId="{496CEE84-807A-9645-9169-D5146ECFA2A8}"/>
    <dgm:cxn modelId="{A62BB072-CEEC-8746-8F63-4F004068BCB4}" type="presParOf" srcId="{AAEAF223-4AC7-9243-834C-30AD905AC5ED}" destId="{ACA7A33C-6FD4-6541-8A0C-D3F8CA926844}" srcOrd="0" destOrd="0" presId="urn:microsoft.com/office/officeart/2005/8/layout/hierarchy2"/>
    <dgm:cxn modelId="{38FE83DF-E48E-FB45-B523-38C48A3E6BC4}" type="presParOf" srcId="{ACA7A33C-6FD4-6541-8A0C-D3F8CA926844}" destId="{AE9EA0A6-8921-0A4B-B22A-4033ECDF8CEB}" srcOrd="0" destOrd="0" presId="urn:microsoft.com/office/officeart/2005/8/layout/hierarchy2"/>
    <dgm:cxn modelId="{8DA6FBC5-636B-4E4B-A82A-F2A1EAF7D9A3}" type="presParOf" srcId="{ACA7A33C-6FD4-6541-8A0C-D3F8CA926844}" destId="{22BF3431-5CB6-A548-8AFC-FD73A5E82A29}" srcOrd="1" destOrd="0" presId="urn:microsoft.com/office/officeart/2005/8/layout/hierarchy2"/>
    <dgm:cxn modelId="{57EB3628-B6A1-294B-A5FC-D0B2F65EBDAA}" type="presParOf" srcId="{22BF3431-5CB6-A548-8AFC-FD73A5E82A29}" destId="{09CB360A-D85F-B742-BBC1-624731FCF678}" srcOrd="0" destOrd="0" presId="urn:microsoft.com/office/officeart/2005/8/layout/hierarchy2"/>
    <dgm:cxn modelId="{8BE67AD6-2238-AB42-A7FC-AF555E7F6B22}" type="presParOf" srcId="{09CB360A-D85F-B742-BBC1-624731FCF678}" destId="{5F1839EB-4F8F-774B-AED9-9D68D74DC9BF}" srcOrd="0" destOrd="0" presId="urn:microsoft.com/office/officeart/2005/8/layout/hierarchy2"/>
    <dgm:cxn modelId="{179E5F81-77C0-2349-8332-851222FAC7CE}" type="presParOf" srcId="{22BF3431-5CB6-A548-8AFC-FD73A5E82A29}" destId="{A1E5DFB2-4481-2C4D-A093-5BEB6CE92DE1}" srcOrd="1" destOrd="0" presId="urn:microsoft.com/office/officeart/2005/8/layout/hierarchy2"/>
    <dgm:cxn modelId="{E640176A-1479-D647-8834-65B2BEB6D564}" type="presParOf" srcId="{A1E5DFB2-4481-2C4D-A093-5BEB6CE92DE1}" destId="{3C252244-F4D5-774C-97FC-9730C3CA15AE}" srcOrd="0" destOrd="0" presId="urn:microsoft.com/office/officeart/2005/8/layout/hierarchy2"/>
    <dgm:cxn modelId="{9BFAB8E3-65ED-A942-A866-7701614A7800}" type="presParOf" srcId="{A1E5DFB2-4481-2C4D-A093-5BEB6CE92DE1}" destId="{D886A097-5038-DC48-BAB1-09A6F2793CBA}" srcOrd="1" destOrd="0" presId="urn:microsoft.com/office/officeart/2005/8/layout/hierarchy2"/>
    <dgm:cxn modelId="{87C1512B-0E0E-234B-B507-0AFD0F4F3A06}" type="presParOf" srcId="{D886A097-5038-DC48-BAB1-09A6F2793CBA}" destId="{ECCEC597-BD45-C34C-A5EB-49A8E6926768}" srcOrd="0" destOrd="0" presId="urn:microsoft.com/office/officeart/2005/8/layout/hierarchy2"/>
    <dgm:cxn modelId="{97ADCDA5-4528-3C46-87E1-35F8AFFBF427}" type="presParOf" srcId="{ECCEC597-BD45-C34C-A5EB-49A8E6926768}" destId="{011CB822-2D4A-7B42-AE71-43EB941EC0B3}" srcOrd="0" destOrd="0" presId="urn:microsoft.com/office/officeart/2005/8/layout/hierarchy2"/>
    <dgm:cxn modelId="{6A4E965D-96CF-3049-B515-FDD288344070}" type="presParOf" srcId="{D886A097-5038-DC48-BAB1-09A6F2793CBA}" destId="{1ECE7BD7-16D9-7E44-9245-05B1CC8FE2AF}" srcOrd="1" destOrd="0" presId="urn:microsoft.com/office/officeart/2005/8/layout/hierarchy2"/>
    <dgm:cxn modelId="{E983F894-09CF-B348-9968-7D9F72FE97D4}" type="presParOf" srcId="{1ECE7BD7-16D9-7E44-9245-05B1CC8FE2AF}" destId="{23076C38-17B5-7A42-97BC-A3169834B242}" srcOrd="0" destOrd="0" presId="urn:microsoft.com/office/officeart/2005/8/layout/hierarchy2"/>
    <dgm:cxn modelId="{BA8EF9E0-7D5F-3A4F-898F-31853E9568E4}" type="presParOf" srcId="{1ECE7BD7-16D9-7E44-9245-05B1CC8FE2AF}" destId="{8B975788-FCDE-5642-BD3C-808706F28FBB}" srcOrd="1" destOrd="0" presId="urn:microsoft.com/office/officeart/2005/8/layout/hierarchy2"/>
    <dgm:cxn modelId="{82619EC8-5EAA-A248-9524-2F060EDDF55D}" type="presParOf" srcId="{8B975788-FCDE-5642-BD3C-808706F28FBB}" destId="{0FE0DC5E-02A4-B44D-8A14-6E47565AF5D5}" srcOrd="0" destOrd="0" presId="urn:microsoft.com/office/officeart/2005/8/layout/hierarchy2"/>
    <dgm:cxn modelId="{24F29698-4763-604C-8DC0-E81ED3EE9388}" type="presParOf" srcId="{0FE0DC5E-02A4-B44D-8A14-6E47565AF5D5}" destId="{E08C38C7-38ED-BA4D-84A9-FF9D24B54B0A}" srcOrd="0" destOrd="0" presId="urn:microsoft.com/office/officeart/2005/8/layout/hierarchy2"/>
    <dgm:cxn modelId="{285418E5-E707-6C46-B5A7-1CCB33502F02}" type="presParOf" srcId="{8B975788-FCDE-5642-BD3C-808706F28FBB}" destId="{85005ED8-A8CC-4249-AD76-FA014AECE599}" srcOrd="1" destOrd="0" presId="urn:microsoft.com/office/officeart/2005/8/layout/hierarchy2"/>
    <dgm:cxn modelId="{5B838A59-AD88-3445-BEDF-5EE6CFE17092}" type="presParOf" srcId="{85005ED8-A8CC-4249-AD76-FA014AECE599}" destId="{1EA76DE5-1C8F-FA4D-A04F-5E95F39407AD}" srcOrd="0" destOrd="0" presId="urn:microsoft.com/office/officeart/2005/8/layout/hierarchy2"/>
    <dgm:cxn modelId="{2197B4F8-0F41-ED46-ACD2-24A3AFB1CFD8}" type="presParOf" srcId="{85005ED8-A8CC-4249-AD76-FA014AECE599}" destId="{509BC242-1B06-6E44-9BB0-70EB639DAAA9}" srcOrd="1" destOrd="0" presId="urn:microsoft.com/office/officeart/2005/8/layout/hierarchy2"/>
    <dgm:cxn modelId="{D2D2B76F-D169-A843-AF1C-6220BAE8A71B}" type="presParOf" srcId="{8B975788-FCDE-5642-BD3C-808706F28FBB}" destId="{37DEF7A6-F983-8642-9B6E-B3CCE7EA354A}" srcOrd="2" destOrd="0" presId="urn:microsoft.com/office/officeart/2005/8/layout/hierarchy2"/>
    <dgm:cxn modelId="{216564D3-DDB1-C44F-982E-99F2CC2A25CA}" type="presParOf" srcId="{37DEF7A6-F983-8642-9B6E-B3CCE7EA354A}" destId="{D0A01E75-22DA-5643-BFF4-8A726FDEB812}" srcOrd="0" destOrd="0" presId="urn:microsoft.com/office/officeart/2005/8/layout/hierarchy2"/>
    <dgm:cxn modelId="{5ED24E84-8F09-FC4D-8C80-22757464B24A}" type="presParOf" srcId="{8B975788-FCDE-5642-BD3C-808706F28FBB}" destId="{CEF76F03-3D55-3F4A-B724-94E14018B095}" srcOrd="3" destOrd="0" presId="urn:microsoft.com/office/officeart/2005/8/layout/hierarchy2"/>
    <dgm:cxn modelId="{34BB080C-500E-FE4F-AA7B-1B3FD5ABE99E}" type="presParOf" srcId="{CEF76F03-3D55-3F4A-B724-94E14018B095}" destId="{AA6D8249-2433-114B-AD68-5DAD34076478}" srcOrd="0" destOrd="0" presId="urn:microsoft.com/office/officeart/2005/8/layout/hierarchy2"/>
    <dgm:cxn modelId="{668D65F1-E3C3-AF48-9967-838138960BF9}" type="presParOf" srcId="{CEF76F03-3D55-3F4A-B724-94E14018B095}" destId="{D4ECBD1D-BCD1-194A-944B-DF5C60377F45}" srcOrd="1" destOrd="0" presId="urn:microsoft.com/office/officeart/2005/8/layout/hierarchy2"/>
    <dgm:cxn modelId="{5A6E64A0-EC15-7744-AE74-2AA008C17331}" type="presParOf" srcId="{D4ECBD1D-BCD1-194A-944B-DF5C60377F45}" destId="{F2F73D55-5C37-CD44-BC1E-CDBC3CD0F101}" srcOrd="0" destOrd="0" presId="urn:microsoft.com/office/officeart/2005/8/layout/hierarchy2"/>
    <dgm:cxn modelId="{261CC2F5-5799-4D40-829F-3B55AF3D4326}" type="presParOf" srcId="{F2F73D55-5C37-CD44-BC1E-CDBC3CD0F101}" destId="{8CD01425-6999-1B43-A074-9B4B66D474FE}" srcOrd="0" destOrd="0" presId="urn:microsoft.com/office/officeart/2005/8/layout/hierarchy2"/>
    <dgm:cxn modelId="{80432BE6-CE13-7641-87E2-BD1F1E202C05}" type="presParOf" srcId="{D4ECBD1D-BCD1-194A-944B-DF5C60377F45}" destId="{0E05F525-FD97-BE49-BACE-281076CC37A6}" srcOrd="1" destOrd="0" presId="urn:microsoft.com/office/officeart/2005/8/layout/hierarchy2"/>
    <dgm:cxn modelId="{89DD0A09-50B6-CC43-9BCD-526BE913F949}" type="presParOf" srcId="{0E05F525-FD97-BE49-BACE-281076CC37A6}" destId="{1FCD5530-9E05-B046-B8ED-0484835169DE}" srcOrd="0" destOrd="0" presId="urn:microsoft.com/office/officeart/2005/8/layout/hierarchy2"/>
    <dgm:cxn modelId="{CAAA657F-59C1-5D4C-8239-EDD48D0F1AC3}" type="presParOf" srcId="{0E05F525-FD97-BE49-BACE-281076CC37A6}" destId="{61747978-1319-FA49-B57E-FCC41F19EA84}" srcOrd="1" destOrd="0" presId="urn:microsoft.com/office/officeart/2005/8/layout/hierarchy2"/>
    <dgm:cxn modelId="{57D20A22-BB9D-3D48-9D9F-3C4FD72960DA}" type="presParOf" srcId="{61747978-1319-FA49-B57E-FCC41F19EA84}" destId="{0904125F-8547-564B-8B1D-703FF6EDB6C9}" srcOrd="0" destOrd="0" presId="urn:microsoft.com/office/officeart/2005/8/layout/hierarchy2"/>
    <dgm:cxn modelId="{A5489B31-DA6A-A54C-8163-BC03A4F3A210}" type="presParOf" srcId="{0904125F-8547-564B-8B1D-703FF6EDB6C9}" destId="{B5BF25CD-8BF1-5048-868C-30217B5C9A24}" srcOrd="0" destOrd="0" presId="urn:microsoft.com/office/officeart/2005/8/layout/hierarchy2"/>
    <dgm:cxn modelId="{81453EF9-B131-BE4E-AF5E-80DA2D2DDB58}" type="presParOf" srcId="{61747978-1319-FA49-B57E-FCC41F19EA84}" destId="{1D95E1D6-FA45-614A-B171-8C9054062FA3}" srcOrd="1" destOrd="0" presId="urn:microsoft.com/office/officeart/2005/8/layout/hierarchy2"/>
    <dgm:cxn modelId="{0BEACCD8-C1DF-AF4F-9475-4AE57C2840BC}" type="presParOf" srcId="{1D95E1D6-FA45-614A-B171-8C9054062FA3}" destId="{69460287-3B04-F142-8B8F-38364A84B16E}" srcOrd="0" destOrd="0" presId="urn:microsoft.com/office/officeart/2005/8/layout/hierarchy2"/>
    <dgm:cxn modelId="{EBAD0C72-AA3B-C540-A913-42E9E789ABD8}" type="presParOf" srcId="{1D95E1D6-FA45-614A-B171-8C9054062FA3}" destId="{91025FFF-DA47-FC4F-8CA9-4AD70FBA15F4}" srcOrd="1" destOrd="0" presId="urn:microsoft.com/office/officeart/2005/8/layout/hierarchy2"/>
    <dgm:cxn modelId="{861DFD60-2D1A-D14E-B09E-659F9D406865}" type="presParOf" srcId="{91025FFF-DA47-FC4F-8CA9-4AD70FBA15F4}" destId="{E1CC1DA7-E052-D145-8E3D-02E51BEAF7D1}" srcOrd="0" destOrd="0" presId="urn:microsoft.com/office/officeart/2005/8/layout/hierarchy2"/>
    <dgm:cxn modelId="{E30DF009-57C1-EB42-92A7-813B4A768767}" type="presParOf" srcId="{E1CC1DA7-E052-D145-8E3D-02E51BEAF7D1}" destId="{AD0CB518-2F16-A749-9C97-747B3498BAD9}" srcOrd="0" destOrd="0" presId="urn:microsoft.com/office/officeart/2005/8/layout/hierarchy2"/>
    <dgm:cxn modelId="{3622BA64-61B4-964D-8CCA-C1B9D5B6271E}" type="presParOf" srcId="{91025FFF-DA47-FC4F-8CA9-4AD70FBA15F4}" destId="{16328237-3EE4-7943-A3AC-0CF6AEB3A54C}" srcOrd="1" destOrd="0" presId="urn:microsoft.com/office/officeart/2005/8/layout/hierarchy2"/>
    <dgm:cxn modelId="{D4EF5B00-E3DB-204E-A467-4E454A4E788A}" type="presParOf" srcId="{16328237-3EE4-7943-A3AC-0CF6AEB3A54C}" destId="{39E3DC0E-53C8-5144-B0B1-07F4E7334A85}" srcOrd="0" destOrd="0" presId="urn:microsoft.com/office/officeart/2005/8/layout/hierarchy2"/>
    <dgm:cxn modelId="{F934D2AC-ACD7-DD4F-A1B6-FD3C64FC2D3D}" type="presParOf" srcId="{16328237-3EE4-7943-A3AC-0CF6AEB3A54C}" destId="{05DFC33C-FBEB-644E-A6E8-E00321F8D1D6}" srcOrd="1" destOrd="0" presId="urn:microsoft.com/office/officeart/2005/8/layout/hierarchy2"/>
    <dgm:cxn modelId="{5CFDECBB-5F2F-2449-BC2C-A08BCC284B63}" type="presParOf" srcId="{91025FFF-DA47-FC4F-8CA9-4AD70FBA15F4}" destId="{2B20767A-1A33-C248-85FD-1D93D89083D2}" srcOrd="2" destOrd="0" presId="urn:microsoft.com/office/officeart/2005/8/layout/hierarchy2"/>
    <dgm:cxn modelId="{A66A501F-319E-F849-9408-6746192DB01F}" type="presParOf" srcId="{2B20767A-1A33-C248-85FD-1D93D89083D2}" destId="{4488718A-C95B-7B4D-8FA2-82EDC2308CB4}" srcOrd="0" destOrd="0" presId="urn:microsoft.com/office/officeart/2005/8/layout/hierarchy2"/>
    <dgm:cxn modelId="{86F8E297-8636-BB49-B182-719FA813B719}" type="presParOf" srcId="{91025FFF-DA47-FC4F-8CA9-4AD70FBA15F4}" destId="{2B3D292C-6E64-6043-8EC9-1C6C07D745B0}" srcOrd="3" destOrd="0" presId="urn:microsoft.com/office/officeart/2005/8/layout/hierarchy2"/>
    <dgm:cxn modelId="{8436E20F-AF4A-964A-B4C6-AC3C52313E5E}" type="presParOf" srcId="{2B3D292C-6E64-6043-8EC9-1C6C07D745B0}" destId="{2915A037-971F-304E-9764-FAB284167672}" srcOrd="0" destOrd="0" presId="urn:microsoft.com/office/officeart/2005/8/layout/hierarchy2"/>
    <dgm:cxn modelId="{3822CEAA-99EC-9F48-B754-BC1247467D32}" type="presParOf" srcId="{2B3D292C-6E64-6043-8EC9-1C6C07D745B0}" destId="{D2F2433B-CBF9-B447-8B62-BF382A1041BA}" srcOrd="1" destOrd="0" presId="urn:microsoft.com/office/officeart/2005/8/layout/hierarchy2"/>
    <dgm:cxn modelId="{91C1A319-D7CE-2E44-B6AF-B9BF0D3E2857}" type="presParOf" srcId="{61747978-1319-FA49-B57E-FCC41F19EA84}" destId="{28940162-CD59-DD4E-88C0-70FA243B6697}" srcOrd="2" destOrd="0" presId="urn:microsoft.com/office/officeart/2005/8/layout/hierarchy2"/>
    <dgm:cxn modelId="{B27BBDE8-2496-4840-8E16-816F14E23AF2}" type="presParOf" srcId="{28940162-CD59-DD4E-88C0-70FA243B6697}" destId="{340D38DE-40A2-C548-959C-EA21A68DC045}" srcOrd="0" destOrd="0" presId="urn:microsoft.com/office/officeart/2005/8/layout/hierarchy2"/>
    <dgm:cxn modelId="{3F8963AC-F08E-B44B-86C3-26D7D68C9E9D}" type="presParOf" srcId="{61747978-1319-FA49-B57E-FCC41F19EA84}" destId="{67FF1E95-D42C-0845-B131-6C6E5FC865AB}" srcOrd="3" destOrd="0" presId="urn:microsoft.com/office/officeart/2005/8/layout/hierarchy2"/>
    <dgm:cxn modelId="{3384C0B5-F84A-3E42-902F-FD61A6F46678}" type="presParOf" srcId="{67FF1E95-D42C-0845-B131-6C6E5FC865AB}" destId="{CC7634C0-ED13-644B-9ED7-D06A037B0A09}" srcOrd="0" destOrd="0" presId="urn:microsoft.com/office/officeart/2005/8/layout/hierarchy2"/>
    <dgm:cxn modelId="{FCA49DD2-6B1D-1245-BE94-84B15210215F}" type="presParOf" srcId="{67FF1E95-D42C-0845-B131-6C6E5FC865AB}" destId="{FEC1F169-0803-C748-91BB-5F63A1DA3A53}" srcOrd="1" destOrd="0" presId="urn:microsoft.com/office/officeart/2005/8/layout/hierarchy2"/>
    <dgm:cxn modelId="{15FEAB90-22D9-AD4D-9E81-E05FF964217A}" type="presParOf" srcId="{FEC1F169-0803-C748-91BB-5F63A1DA3A53}" destId="{30C20B8D-B9DE-FC4A-A8FC-F855AACFD13C}" srcOrd="0" destOrd="0" presId="urn:microsoft.com/office/officeart/2005/8/layout/hierarchy2"/>
    <dgm:cxn modelId="{618C7572-087A-4048-9E4D-E8500C9653D2}" type="presParOf" srcId="{30C20B8D-B9DE-FC4A-A8FC-F855AACFD13C}" destId="{514A0DE5-E2F7-1642-9C22-82D2271D99DD}" srcOrd="0" destOrd="0" presId="urn:microsoft.com/office/officeart/2005/8/layout/hierarchy2"/>
    <dgm:cxn modelId="{C14FCD8D-B6F0-F245-AF46-6380D4C46A76}" type="presParOf" srcId="{FEC1F169-0803-C748-91BB-5F63A1DA3A53}" destId="{2E659DA2-3323-B74D-8AD2-29FFAF43757D}" srcOrd="1" destOrd="0" presId="urn:microsoft.com/office/officeart/2005/8/layout/hierarchy2"/>
    <dgm:cxn modelId="{180D52F1-6750-744F-B9ED-93778F692942}" type="presParOf" srcId="{2E659DA2-3323-B74D-8AD2-29FFAF43757D}" destId="{6C8DB8F2-3E6F-E842-B341-B9444FABBF52}" srcOrd="0" destOrd="0" presId="urn:microsoft.com/office/officeart/2005/8/layout/hierarchy2"/>
    <dgm:cxn modelId="{E7184222-C79A-6643-B757-FEC4AA5D0956}" type="presParOf" srcId="{2E659DA2-3323-B74D-8AD2-29FFAF43757D}" destId="{7DF82C3F-976D-8941-AAC0-E0B3BBE56D03}" srcOrd="1" destOrd="0" presId="urn:microsoft.com/office/officeart/2005/8/layout/hierarchy2"/>
    <dgm:cxn modelId="{7206CDEF-FAFC-274F-8C72-A1063D7BC9C6}" type="presParOf" srcId="{FEC1F169-0803-C748-91BB-5F63A1DA3A53}" destId="{E4AA040D-31C5-5D46-845E-005448A40686}" srcOrd="2" destOrd="0" presId="urn:microsoft.com/office/officeart/2005/8/layout/hierarchy2"/>
    <dgm:cxn modelId="{90068DD5-EF10-6948-A597-6536F435DC07}" type="presParOf" srcId="{E4AA040D-31C5-5D46-845E-005448A40686}" destId="{1B19DBDE-7BB1-664E-A05B-426990BEADD2}" srcOrd="0" destOrd="0" presId="urn:microsoft.com/office/officeart/2005/8/layout/hierarchy2"/>
    <dgm:cxn modelId="{9F72ABCA-77C9-034F-A63B-15A3BCC8C427}" type="presParOf" srcId="{FEC1F169-0803-C748-91BB-5F63A1DA3A53}" destId="{67649436-0A96-A24A-A701-56CB57441ADF}" srcOrd="3" destOrd="0" presId="urn:microsoft.com/office/officeart/2005/8/layout/hierarchy2"/>
    <dgm:cxn modelId="{01F6183E-962F-324F-8832-2322BB9B9ACC}" type="presParOf" srcId="{67649436-0A96-A24A-A701-56CB57441ADF}" destId="{FE860302-7B4F-8444-86E7-3E89E24F2AE0}" srcOrd="0" destOrd="0" presId="urn:microsoft.com/office/officeart/2005/8/layout/hierarchy2"/>
    <dgm:cxn modelId="{54D747F2-C3C8-9143-9558-760A3A9A901A}" type="presParOf" srcId="{67649436-0A96-A24A-A701-56CB57441ADF}" destId="{057AE7D0-DCA5-E645-9EBC-E9E5461A3DD4}" srcOrd="1" destOrd="0" presId="urn:microsoft.com/office/officeart/2005/8/layout/hierarchy2"/>
    <dgm:cxn modelId="{F6A897CF-CF9C-9049-96C8-195ABD67750D}" type="presParOf" srcId="{057AE7D0-DCA5-E645-9EBC-E9E5461A3DD4}" destId="{AE66067E-8C8F-C146-AE9F-FD6D23D7EA7D}" srcOrd="0" destOrd="0" presId="urn:microsoft.com/office/officeart/2005/8/layout/hierarchy2"/>
    <dgm:cxn modelId="{C92BB2BE-843A-3146-A8D0-C9E2218D9F57}" type="presParOf" srcId="{AE66067E-8C8F-C146-AE9F-FD6D23D7EA7D}" destId="{FBF4C144-F351-7546-9706-1D522BDDE758}" srcOrd="0" destOrd="0" presId="urn:microsoft.com/office/officeart/2005/8/layout/hierarchy2"/>
    <dgm:cxn modelId="{A820767D-75B7-734D-8681-422966039103}" type="presParOf" srcId="{057AE7D0-DCA5-E645-9EBC-E9E5461A3DD4}" destId="{C2CB1567-B53F-2C4E-9848-D0D9F318BA21}" srcOrd="1" destOrd="0" presId="urn:microsoft.com/office/officeart/2005/8/layout/hierarchy2"/>
    <dgm:cxn modelId="{1FD36FAA-55A0-6D40-8132-06929181FBBE}" type="presParOf" srcId="{C2CB1567-B53F-2C4E-9848-D0D9F318BA21}" destId="{3FE5FC00-5B11-B04A-8DA8-F4959DA3D91E}" srcOrd="0" destOrd="0" presId="urn:microsoft.com/office/officeart/2005/8/layout/hierarchy2"/>
    <dgm:cxn modelId="{2B267DF5-9E5A-EF46-BF0D-C317F777536E}" type="presParOf" srcId="{C2CB1567-B53F-2C4E-9848-D0D9F318BA21}" destId="{C845A82A-50F8-5341-ABE4-01A7ECB0DC19}" srcOrd="1" destOrd="0" presId="urn:microsoft.com/office/officeart/2005/8/layout/hierarchy2"/>
    <dgm:cxn modelId="{CF0C9D71-10A2-DF46-BC2C-8E53928CAB1F}" type="presParOf" srcId="{057AE7D0-DCA5-E645-9EBC-E9E5461A3DD4}" destId="{32E1E92B-B747-1945-8244-8375262856A2}" srcOrd="2" destOrd="0" presId="urn:microsoft.com/office/officeart/2005/8/layout/hierarchy2"/>
    <dgm:cxn modelId="{76CC5727-EAD9-0047-AAF3-E09925929494}" type="presParOf" srcId="{32E1E92B-B747-1945-8244-8375262856A2}" destId="{B3130863-C367-4E49-B7AD-D2B418734F30}" srcOrd="0" destOrd="0" presId="urn:microsoft.com/office/officeart/2005/8/layout/hierarchy2"/>
    <dgm:cxn modelId="{49CFA723-86CA-2640-998E-DE7DB11C9EA0}" type="presParOf" srcId="{057AE7D0-DCA5-E645-9EBC-E9E5461A3DD4}" destId="{8C10BC1F-0671-2340-A9C0-9E71D9E53B19}" srcOrd="3" destOrd="0" presId="urn:microsoft.com/office/officeart/2005/8/layout/hierarchy2"/>
    <dgm:cxn modelId="{7DCFBB60-DC55-064A-A5A2-1E3474654471}" type="presParOf" srcId="{8C10BC1F-0671-2340-A9C0-9E71D9E53B19}" destId="{00CFE4B8-8832-0246-A40E-11D4FB02AE84}" srcOrd="0" destOrd="0" presId="urn:microsoft.com/office/officeart/2005/8/layout/hierarchy2"/>
    <dgm:cxn modelId="{4542B62F-5207-D248-8102-237587A239E6}" type="presParOf" srcId="{8C10BC1F-0671-2340-A9C0-9E71D9E53B19}" destId="{4A66CD93-FEF2-5647-87D1-459C3DA519CA}" srcOrd="1" destOrd="0" presId="urn:microsoft.com/office/officeart/2005/8/layout/hierarchy2"/>
    <dgm:cxn modelId="{0CFA6A36-0424-F64C-A72E-265D7BFF4728}" type="presParOf" srcId="{D4ECBD1D-BCD1-194A-944B-DF5C60377F45}" destId="{679B93C1-DE35-6440-84FA-556B81DC0458}" srcOrd="2" destOrd="0" presId="urn:microsoft.com/office/officeart/2005/8/layout/hierarchy2"/>
    <dgm:cxn modelId="{CAB36BBD-0399-FC47-9D7F-4C33253E65F6}" type="presParOf" srcId="{679B93C1-DE35-6440-84FA-556B81DC0458}" destId="{17969B6C-27C4-594D-AD5E-6F5032B8027F}" srcOrd="0" destOrd="0" presId="urn:microsoft.com/office/officeart/2005/8/layout/hierarchy2"/>
    <dgm:cxn modelId="{72377EF2-0AC1-F74F-AB09-88D2DC772839}" type="presParOf" srcId="{D4ECBD1D-BCD1-194A-944B-DF5C60377F45}" destId="{607A5C4E-8E72-DF43-B8DD-7245A3FEAF65}" srcOrd="3" destOrd="0" presId="urn:microsoft.com/office/officeart/2005/8/layout/hierarchy2"/>
    <dgm:cxn modelId="{31DC4F8D-4852-2546-965E-F088875C8768}" type="presParOf" srcId="{607A5C4E-8E72-DF43-B8DD-7245A3FEAF65}" destId="{FFFF1321-B119-DD44-91BC-A8BB725CB204}" srcOrd="0" destOrd="0" presId="urn:microsoft.com/office/officeart/2005/8/layout/hierarchy2"/>
    <dgm:cxn modelId="{72148CC2-D511-D74A-9CA4-AE4E1899E3B7}" type="presParOf" srcId="{607A5C4E-8E72-DF43-B8DD-7245A3FEAF65}" destId="{6ACF99BD-0065-D644-91BC-8C88EAA585AA}" srcOrd="1" destOrd="0" presId="urn:microsoft.com/office/officeart/2005/8/layout/hierarchy2"/>
    <dgm:cxn modelId="{AC54D12B-1A9C-4A42-8A8C-11246F34E107}" type="presParOf" srcId="{6ACF99BD-0065-D644-91BC-8C88EAA585AA}" destId="{8C192C57-F760-C64F-93E5-9832B628B4B9}" srcOrd="0" destOrd="0" presId="urn:microsoft.com/office/officeart/2005/8/layout/hierarchy2"/>
    <dgm:cxn modelId="{485877BC-070A-B147-B721-1BF541BD1B3E}" type="presParOf" srcId="{8C192C57-F760-C64F-93E5-9832B628B4B9}" destId="{231E55CB-9002-9944-B177-034B990C250F}" srcOrd="0" destOrd="0" presId="urn:microsoft.com/office/officeart/2005/8/layout/hierarchy2"/>
    <dgm:cxn modelId="{A9E0BB3D-6F20-6B47-BD86-9B55ACA1EF81}" type="presParOf" srcId="{6ACF99BD-0065-D644-91BC-8C88EAA585AA}" destId="{77028C31-781D-624B-BB89-6FDBC3329700}" srcOrd="1" destOrd="0" presId="urn:microsoft.com/office/officeart/2005/8/layout/hierarchy2"/>
    <dgm:cxn modelId="{48E65D00-7DB8-964E-90F6-6A531881B880}" type="presParOf" srcId="{77028C31-781D-624B-BB89-6FDBC3329700}" destId="{1530674F-400B-AA4E-BAF1-41A723567EF5}" srcOrd="0" destOrd="0" presId="urn:microsoft.com/office/officeart/2005/8/layout/hierarchy2"/>
    <dgm:cxn modelId="{1C0AB832-9FC3-1544-957A-38970FEBA917}" type="presParOf" srcId="{77028C31-781D-624B-BB89-6FDBC3329700}" destId="{822DEA25-8009-FD4B-A009-A8B9E4849BB9}" srcOrd="1" destOrd="0" presId="urn:microsoft.com/office/officeart/2005/8/layout/hierarchy2"/>
    <dgm:cxn modelId="{F569741B-DE08-D849-BCA6-D7ACDF07BC92}" type="presParOf" srcId="{6ACF99BD-0065-D644-91BC-8C88EAA585AA}" destId="{882C5457-CC43-4A48-A99D-03D91C22C0F5}" srcOrd="2" destOrd="0" presId="urn:microsoft.com/office/officeart/2005/8/layout/hierarchy2"/>
    <dgm:cxn modelId="{34A9420A-01DE-4744-9A5B-FBCFF5E93ED5}" type="presParOf" srcId="{882C5457-CC43-4A48-A99D-03D91C22C0F5}" destId="{10CA0EB9-E970-1C4C-B964-68E6097168BF}" srcOrd="0" destOrd="0" presId="urn:microsoft.com/office/officeart/2005/8/layout/hierarchy2"/>
    <dgm:cxn modelId="{5E326C2E-C879-E04B-8418-023F981ED61B}" type="presParOf" srcId="{6ACF99BD-0065-D644-91BC-8C88EAA585AA}" destId="{F0E02FA8-2358-A14C-8DB7-605DE4349BDD}" srcOrd="3" destOrd="0" presId="urn:microsoft.com/office/officeart/2005/8/layout/hierarchy2"/>
    <dgm:cxn modelId="{D5774502-564B-284E-A57D-8832E3F5A9C3}" type="presParOf" srcId="{F0E02FA8-2358-A14C-8DB7-605DE4349BDD}" destId="{B0BA1A94-5289-E747-92C5-8031204115B7}" srcOrd="0" destOrd="0" presId="urn:microsoft.com/office/officeart/2005/8/layout/hierarchy2"/>
    <dgm:cxn modelId="{0CF5B5EE-E7BE-B74B-9C4E-38A5C1854727}" type="presParOf" srcId="{F0E02FA8-2358-A14C-8DB7-605DE4349BDD}" destId="{F7D605D8-2D8B-6B43-B35B-5EA2ADCCCA20}" srcOrd="1" destOrd="0" presId="urn:microsoft.com/office/officeart/2005/8/layout/hierarchy2"/>
    <dgm:cxn modelId="{E11AFA50-7C41-1D48-AD4E-570F240533DB}" type="presParOf" srcId="{D886A097-5038-DC48-BAB1-09A6F2793CBA}" destId="{68E9A118-368E-3244-B463-69DB084DF2CF}" srcOrd="2" destOrd="0" presId="urn:microsoft.com/office/officeart/2005/8/layout/hierarchy2"/>
    <dgm:cxn modelId="{F2298259-4BFA-3B49-A461-938D0432592D}" type="presParOf" srcId="{68E9A118-368E-3244-B463-69DB084DF2CF}" destId="{2C1E44BD-A489-2646-AD2D-FB438B53D6D4}" srcOrd="0" destOrd="0" presId="urn:microsoft.com/office/officeart/2005/8/layout/hierarchy2"/>
    <dgm:cxn modelId="{CE0FDCFF-5938-F44C-AD86-5516BC6EF0B3}" type="presParOf" srcId="{D886A097-5038-DC48-BAB1-09A6F2793CBA}" destId="{3FB46357-4815-DB4B-8FDE-777C712B728F}" srcOrd="3" destOrd="0" presId="urn:microsoft.com/office/officeart/2005/8/layout/hierarchy2"/>
    <dgm:cxn modelId="{58257795-B809-2B4B-903A-5CE249191564}" type="presParOf" srcId="{3FB46357-4815-DB4B-8FDE-777C712B728F}" destId="{D475B07C-EFC2-7840-8B4D-A25CA753797E}" srcOrd="0" destOrd="0" presId="urn:microsoft.com/office/officeart/2005/8/layout/hierarchy2"/>
    <dgm:cxn modelId="{E02E38DC-074A-E240-9807-8941B46B4EAC}" type="presParOf" srcId="{3FB46357-4815-DB4B-8FDE-777C712B728F}" destId="{2621B116-FEC2-024B-A529-952624AF50D7}" srcOrd="1" destOrd="0" presId="urn:microsoft.com/office/officeart/2005/8/layout/hierarchy2"/>
    <dgm:cxn modelId="{FF0530C7-7FA7-C746-B703-55909059974D}" type="presParOf" srcId="{2621B116-FEC2-024B-A529-952624AF50D7}" destId="{E0E8B3D1-202F-F448-A89C-7325EF939FBE}" srcOrd="0" destOrd="0" presId="urn:microsoft.com/office/officeart/2005/8/layout/hierarchy2"/>
    <dgm:cxn modelId="{5A776CC5-C90D-7B41-BD06-BF36935F035A}" type="presParOf" srcId="{E0E8B3D1-202F-F448-A89C-7325EF939FBE}" destId="{82082EF3-F943-6040-8F27-9EE49BF77273}" srcOrd="0" destOrd="0" presId="urn:microsoft.com/office/officeart/2005/8/layout/hierarchy2"/>
    <dgm:cxn modelId="{949F421E-F30E-D348-AC3D-4848956824B7}" type="presParOf" srcId="{2621B116-FEC2-024B-A529-952624AF50D7}" destId="{FE01A907-E60A-7241-A73F-4556CF4B7B90}" srcOrd="1" destOrd="0" presId="urn:microsoft.com/office/officeart/2005/8/layout/hierarchy2"/>
    <dgm:cxn modelId="{895A9BDB-BD76-8648-A8DB-800D25A92405}" type="presParOf" srcId="{FE01A907-E60A-7241-A73F-4556CF4B7B90}" destId="{1F61B25A-1771-6C48-A23E-9F44BFFFE83A}" srcOrd="0" destOrd="0" presId="urn:microsoft.com/office/officeart/2005/8/layout/hierarchy2"/>
    <dgm:cxn modelId="{F4465D4B-B8A2-D045-A3BD-62ACE69C1DFD}" type="presParOf" srcId="{FE01A907-E60A-7241-A73F-4556CF4B7B90}" destId="{9F47EDC6-53C3-A243-AEEE-2D2DB2230807}" srcOrd="1" destOrd="0" presId="urn:microsoft.com/office/officeart/2005/8/layout/hierarchy2"/>
    <dgm:cxn modelId="{8B3D0453-5FBD-5D43-AEC5-E898EE28184B}" type="presParOf" srcId="{9F47EDC6-53C3-A243-AEEE-2D2DB2230807}" destId="{6F1542E3-3EE9-7643-98A4-02BB96297F69}" srcOrd="0" destOrd="0" presId="urn:microsoft.com/office/officeart/2005/8/layout/hierarchy2"/>
    <dgm:cxn modelId="{03B76E2E-E1D8-274B-9BED-9F039DC53385}" type="presParOf" srcId="{6F1542E3-3EE9-7643-98A4-02BB96297F69}" destId="{ADC457D0-4675-8749-9954-B3A7E3C7E138}" srcOrd="0" destOrd="0" presId="urn:microsoft.com/office/officeart/2005/8/layout/hierarchy2"/>
    <dgm:cxn modelId="{0E4FB2CF-C155-7543-906D-51B06EB62372}" type="presParOf" srcId="{9F47EDC6-53C3-A243-AEEE-2D2DB2230807}" destId="{2A862D7C-77B7-264A-A1F0-8F6D2BED61CE}" srcOrd="1" destOrd="0" presId="urn:microsoft.com/office/officeart/2005/8/layout/hierarchy2"/>
    <dgm:cxn modelId="{BDD99AFD-BB0A-B54B-A94E-9EC18392AA7E}" type="presParOf" srcId="{2A862D7C-77B7-264A-A1F0-8F6D2BED61CE}" destId="{EAF5B26D-7BCE-5249-BEA2-027D32033BF5}" srcOrd="0" destOrd="0" presId="urn:microsoft.com/office/officeart/2005/8/layout/hierarchy2"/>
    <dgm:cxn modelId="{DC7B8115-ACF2-E349-B731-8A92937D008B}" type="presParOf" srcId="{2A862D7C-77B7-264A-A1F0-8F6D2BED61CE}" destId="{CEF6A641-4A3D-3043-8F9B-85EF97F27AF6}" srcOrd="1" destOrd="0" presId="urn:microsoft.com/office/officeart/2005/8/layout/hierarchy2"/>
    <dgm:cxn modelId="{33336A15-910F-CB4B-872C-2F28A24A7462}" type="presParOf" srcId="{CEF6A641-4A3D-3043-8F9B-85EF97F27AF6}" destId="{97208B3F-EBA3-4845-94E7-920477ECF453}" srcOrd="0" destOrd="0" presId="urn:microsoft.com/office/officeart/2005/8/layout/hierarchy2"/>
    <dgm:cxn modelId="{D954F024-F38C-C748-BD70-D2559C709682}" type="presParOf" srcId="{97208B3F-EBA3-4845-94E7-920477ECF453}" destId="{99F05CAB-2148-F444-8941-3147FA138FC8}" srcOrd="0" destOrd="0" presId="urn:microsoft.com/office/officeart/2005/8/layout/hierarchy2"/>
    <dgm:cxn modelId="{4B733166-8037-6940-903E-6E1A77635B84}" type="presParOf" srcId="{CEF6A641-4A3D-3043-8F9B-85EF97F27AF6}" destId="{BEB9413D-1E65-E648-9E27-A0E8F477336A}" srcOrd="1" destOrd="0" presId="urn:microsoft.com/office/officeart/2005/8/layout/hierarchy2"/>
    <dgm:cxn modelId="{5761D3A2-0BF2-C84F-B4C1-6D9F068ACDC0}" type="presParOf" srcId="{BEB9413D-1E65-E648-9E27-A0E8F477336A}" destId="{4AC7893F-6937-5446-9898-4892D379DA93}" srcOrd="0" destOrd="0" presId="urn:microsoft.com/office/officeart/2005/8/layout/hierarchy2"/>
    <dgm:cxn modelId="{C8C2592D-2FD4-C947-81E6-D3DF84305203}" type="presParOf" srcId="{BEB9413D-1E65-E648-9E27-A0E8F477336A}" destId="{07E35A30-71EC-754C-BC38-4AF5BD29A7FB}" srcOrd="1" destOrd="0" presId="urn:microsoft.com/office/officeart/2005/8/layout/hierarchy2"/>
    <dgm:cxn modelId="{9C2D7013-E951-974E-8CC2-A4902DB78618}" type="presParOf" srcId="{CEF6A641-4A3D-3043-8F9B-85EF97F27AF6}" destId="{DF2248CE-7D7C-5D4B-8277-D213DA6DD3EB}" srcOrd="2" destOrd="0" presId="urn:microsoft.com/office/officeart/2005/8/layout/hierarchy2"/>
    <dgm:cxn modelId="{4CB8E915-233C-8F48-BADA-E1B8A9975216}" type="presParOf" srcId="{DF2248CE-7D7C-5D4B-8277-D213DA6DD3EB}" destId="{A52AB215-CE3B-6540-84CE-C7392438F501}" srcOrd="0" destOrd="0" presId="urn:microsoft.com/office/officeart/2005/8/layout/hierarchy2"/>
    <dgm:cxn modelId="{488F0F11-9B3B-FF4A-BD9B-7119B162C63B}" type="presParOf" srcId="{CEF6A641-4A3D-3043-8F9B-85EF97F27AF6}" destId="{1A261F39-0BA9-4948-A5A6-DB65EB31F286}" srcOrd="3" destOrd="0" presId="urn:microsoft.com/office/officeart/2005/8/layout/hierarchy2"/>
    <dgm:cxn modelId="{270341CF-D36B-D448-8B9E-3352E27C10D0}" type="presParOf" srcId="{1A261F39-0BA9-4948-A5A6-DB65EB31F286}" destId="{973B5C1F-9A88-FA43-9797-E750A0514CF6}" srcOrd="0" destOrd="0" presId="urn:microsoft.com/office/officeart/2005/8/layout/hierarchy2"/>
    <dgm:cxn modelId="{FAC30B87-A6A9-6F4C-B492-55EBD7031CC7}" type="presParOf" srcId="{1A261F39-0BA9-4948-A5A6-DB65EB31F286}" destId="{51CF1E14-52A3-5847-9202-4DC83418154D}" srcOrd="1" destOrd="0" presId="urn:microsoft.com/office/officeart/2005/8/layout/hierarchy2"/>
    <dgm:cxn modelId="{8A62664A-4AAB-9F46-AA86-35B04B9434AA}" type="presParOf" srcId="{51CF1E14-52A3-5847-9202-4DC83418154D}" destId="{48C1939D-7F8F-224A-89D3-D240B4AD4863}" srcOrd="0" destOrd="0" presId="urn:microsoft.com/office/officeart/2005/8/layout/hierarchy2"/>
    <dgm:cxn modelId="{C32412B0-A0A8-CE44-9259-F2517DA07153}" type="presParOf" srcId="{48C1939D-7F8F-224A-89D3-D240B4AD4863}" destId="{9D8B57B8-631C-FB43-A057-C6F4840439BB}" srcOrd="0" destOrd="0" presId="urn:microsoft.com/office/officeart/2005/8/layout/hierarchy2"/>
    <dgm:cxn modelId="{9A8B671F-789F-F447-94F3-815949F8DD42}" type="presParOf" srcId="{51CF1E14-52A3-5847-9202-4DC83418154D}" destId="{9B156E3B-6B87-DB4D-BA13-CFAC7D71D3F1}" srcOrd="1" destOrd="0" presId="urn:microsoft.com/office/officeart/2005/8/layout/hierarchy2"/>
    <dgm:cxn modelId="{5ECD4759-EBF7-474A-8A0A-B6AACE466ED1}" type="presParOf" srcId="{9B156E3B-6B87-DB4D-BA13-CFAC7D71D3F1}" destId="{6D61A4E9-20E0-724F-8506-4AF9CF093D61}" srcOrd="0" destOrd="0" presId="urn:microsoft.com/office/officeart/2005/8/layout/hierarchy2"/>
    <dgm:cxn modelId="{40B34D41-4F11-F144-BFDF-B79B12B86392}" type="presParOf" srcId="{9B156E3B-6B87-DB4D-BA13-CFAC7D71D3F1}" destId="{19E36116-61C3-384D-9648-E48E06A20314}" srcOrd="1" destOrd="0" presId="urn:microsoft.com/office/officeart/2005/8/layout/hierarchy2"/>
    <dgm:cxn modelId="{64A2F9F0-FEE2-1841-924F-94205FA3C01B}" type="presParOf" srcId="{19E36116-61C3-384D-9648-E48E06A20314}" destId="{D5E03AE9-CD36-1E45-8924-A89701186EA4}" srcOrd="0" destOrd="0" presId="urn:microsoft.com/office/officeart/2005/8/layout/hierarchy2"/>
    <dgm:cxn modelId="{41C3744D-CFBC-194F-9989-FFD73E5E37E9}" type="presParOf" srcId="{D5E03AE9-CD36-1E45-8924-A89701186EA4}" destId="{A4EEFD49-E628-3740-A93E-6D11E409D24D}" srcOrd="0" destOrd="0" presId="urn:microsoft.com/office/officeart/2005/8/layout/hierarchy2"/>
    <dgm:cxn modelId="{8BABD73B-50BE-5B48-81C7-1DF0459564DA}" type="presParOf" srcId="{19E36116-61C3-384D-9648-E48E06A20314}" destId="{6788474E-B969-384B-B022-EB3A33F173C9}" srcOrd="1" destOrd="0" presId="urn:microsoft.com/office/officeart/2005/8/layout/hierarchy2"/>
    <dgm:cxn modelId="{912DD55B-80A1-E044-BC42-E7CFB0F2C375}" type="presParOf" srcId="{6788474E-B969-384B-B022-EB3A33F173C9}" destId="{020ECFE7-D082-9944-8AD2-DBD727F66CA5}" srcOrd="0" destOrd="0" presId="urn:microsoft.com/office/officeart/2005/8/layout/hierarchy2"/>
    <dgm:cxn modelId="{14B0F6B8-D4C7-584F-B535-10EB9451DF17}" type="presParOf" srcId="{6788474E-B969-384B-B022-EB3A33F173C9}" destId="{0D5535D0-3B22-FD45-86B1-1BDBFD7FAA6F}" srcOrd="1" destOrd="0" presId="urn:microsoft.com/office/officeart/2005/8/layout/hierarchy2"/>
    <dgm:cxn modelId="{53B0D555-216C-CB45-9EBF-F84E71F66D8D}" type="presParOf" srcId="{0D5535D0-3B22-FD45-86B1-1BDBFD7FAA6F}" destId="{6B63E564-88B8-E64A-B9FB-CD4F663F06C4}" srcOrd="0" destOrd="0" presId="urn:microsoft.com/office/officeart/2005/8/layout/hierarchy2"/>
    <dgm:cxn modelId="{2606FC34-F2C3-664F-B96C-5C4172052A16}" type="presParOf" srcId="{6B63E564-88B8-E64A-B9FB-CD4F663F06C4}" destId="{0BB8C1D1-32D5-F247-90B9-6406D7687D76}" srcOrd="0" destOrd="0" presId="urn:microsoft.com/office/officeart/2005/8/layout/hierarchy2"/>
    <dgm:cxn modelId="{69091473-0D55-7F49-B59B-AA9435455495}" type="presParOf" srcId="{0D5535D0-3B22-FD45-86B1-1BDBFD7FAA6F}" destId="{9AA4CB9B-D3ED-B443-B3FD-E68710357950}" srcOrd="1" destOrd="0" presId="urn:microsoft.com/office/officeart/2005/8/layout/hierarchy2"/>
    <dgm:cxn modelId="{D7CF98F4-EE67-3A46-8AB5-0E995F45809A}" type="presParOf" srcId="{9AA4CB9B-D3ED-B443-B3FD-E68710357950}" destId="{2E029F71-35C9-9044-867B-C62FC8CEDC2C}" srcOrd="0" destOrd="0" presId="urn:microsoft.com/office/officeart/2005/8/layout/hierarchy2"/>
    <dgm:cxn modelId="{105102B0-B2AD-694A-8C89-243937628ECA}" type="presParOf" srcId="{9AA4CB9B-D3ED-B443-B3FD-E68710357950}" destId="{6B50D666-6773-6F4B-AA48-FA3A531B2932}" srcOrd="1" destOrd="0" presId="urn:microsoft.com/office/officeart/2005/8/layout/hierarchy2"/>
    <dgm:cxn modelId="{D79477F6-5E7C-1F49-A90A-008A498CE415}" type="presParOf" srcId="{0D5535D0-3B22-FD45-86B1-1BDBFD7FAA6F}" destId="{641BAAFD-D329-7E42-8738-0A74C231BC0A}" srcOrd="2" destOrd="0" presId="urn:microsoft.com/office/officeart/2005/8/layout/hierarchy2"/>
    <dgm:cxn modelId="{0983B1E9-0B6C-D54C-8438-01FACE298BBC}" type="presParOf" srcId="{641BAAFD-D329-7E42-8738-0A74C231BC0A}" destId="{8F379772-4468-2D48-8E1C-02F9C1718421}" srcOrd="0" destOrd="0" presId="urn:microsoft.com/office/officeart/2005/8/layout/hierarchy2"/>
    <dgm:cxn modelId="{C0175F95-78F4-D846-A278-485977D89534}" type="presParOf" srcId="{0D5535D0-3B22-FD45-86B1-1BDBFD7FAA6F}" destId="{E4854849-0AC0-954F-BD0F-9A4D48A7DB3F}" srcOrd="3" destOrd="0" presId="urn:microsoft.com/office/officeart/2005/8/layout/hierarchy2"/>
    <dgm:cxn modelId="{28708482-D206-674B-9247-DF651B03031C}" type="presParOf" srcId="{E4854849-0AC0-954F-BD0F-9A4D48A7DB3F}" destId="{6EB62837-1E38-C84D-ACB4-94B49AFC73CE}" srcOrd="0" destOrd="0" presId="urn:microsoft.com/office/officeart/2005/8/layout/hierarchy2"/>
    <dgm:cxn modelId="{2D529A25-9353-7B4E-9823-0B23CE3F7659}" type="presParOf" srcId="{E4854849-0AC0-954F-BD0F-9A4D48A7DB3F}" destId="{F149F12C-7158-8441-8A8F-306CE01E326A}" srcOrd="1" destOrd="0" presId="urn:microsoft.com/office/officeart/2005/8/layout/hierarchy2"/>
    <dgm:cxn modelId="{1F50D0A8-8093-424A-8B09-F0E5E1C4228C}" type="presParOf" srcId="{19E36116-61C3-384D-9648-E48E06A20314}" destId="{0944545F-BE28-CB41-9FE0-CB8029CA4E05}" srcOrd="2" destOrd="0" presId="urn:microsoft.com/office/officeart/2005/8/layout/hierarchy2"/>
    <dgm:cxn modelId="{793563F4-CDAF-8A4D-92C5-37B5583264F5}" type="presParOf" srcId="{0944545F-BE28-CB41-9FE0-CB8029CA4E05}" destId="{B9DF7744-0386-3343-9BD2-F1987F5C2504}" srcOrd="0" destOrd="0" presId="urn:microsoft.com/office/officeart/2005/8/layout/hierarchy2"/>
    <dgm:cxn modelId="{5F65AA62-4506-9349-84D5-212F6987EE2C}" type="presParOf" srcId="{19E36116-61C3-384D-9648-E48E06A20314}" destId="{39F3B461-72C8-0145-ACF2-28565415C7A1}" srcOrd="3" destOrd="0" presId="urn:microsoft.com/office/officeart/2005/8/layout/hierarchy2"/>
    <dgm:cxn modelId="{56AB40A8-FE46-E047-8C35-C067B2383027}" type="presParOf" srcId="{39F3B461-72C8-0145-ACF2-28565415C7A1}" destId="{F84751BB-FB2D-0A40-88BA-778CB80F14B3}" srcOrd="0" destOrd="0" presId="urn:microsoft.com/office/officeart/2005/8/layout/hierarchy2"/>
    <dgm:cxn modelId="{59E41FA5-EE06-3F45-B08D-DF0CD839CB8C}" type="presParOf" srcId="{39F3B461-72C8-0145-ACF2-28565415C7A1}" destId="{FC4E52E0-921B-154B-A8A5-2FB3A2F0A717}" srcOrd="1" destOrd="0" presId="urn:microsoft.com/office/officeart/2005/8/layout/hierarchy2"/>
    <dgm:cxn modelId="{54D1AA3B-01CF-0940-A16D-6FE7754AC35F}" type="presParOf" srcId="{FC4E52E0-921B-154B-A8A5-2FB3A2F0A717}" destId="{F03D0C19-6DF7-B64A-9FD1-2A1A5EF6D7CA}" srcOrd="0" destOrd="0" presId="urn:microsoft.com/office/officeart/2005/8/layout/hierarchy2"/>
    <dgm:cxn modelId="{46852E24-263F-CF4C-ABB2-3DBB1649A7CA}" type="presParOf" srcId="{F03D0C19-6DF7-B64A-9FD1-2A1A5EF6D7CA}" destId="{0DFBADBC-4685-304B-87B0-BD0C0A75C57C}" srcOrd="0" destOrd="0" presId="urn:microsoft.com/office/officeart/2005/8/layout/hierarchy2"/>
    <dgm:cxn modelId="{7F020B49-5F5A-A648-827C-CF4E8E5D57DF}" type="presParOf" srcId="{FC4E52E0-921B-154B-A8A5-2FB3A2F0A717}" destId="{275D3635-4C9C-434E-9619-C93CEC2EFD77}" srcOrd="1" destOrd="0" presId="urn:microsoft.com/office/officeart/2005/8/layout/hierarchy2"/>
    <dgm:cxn modelId="{5F3B61C2-0E71-A341-B6CD-7B91F8FE2545}" type="presParOf" srcId="{275D3635-4C9C-434E-9619-C93CEC2EFD77}" destId="{BBF96CC7-6B2B-D546-B69E-E97D847B5E45}" srcOrd="0" destOrd="0" presId="urn:microsoft.com/office/officeart/2005/8/layout/hierarchy2"/>
    <dgm:cxn modelId="{9CDBA346-7CF9-7547-87D7-8D952D528E94}" type="presParOf" srcId="{275D3635-4C9C-434E-9619-C93CEC2EFD77}" destId="{19BD08D0-6546-9249-90C7-9F1FE933043C}" srcOrd="1" destOrd="0" presId="urn:microsoft.com/office/officeart/2005/8/layout/hierarchy2"/>
    <dgm:cxn modelId="{26D84C8E-0539-394C-81CF-FEE1F11C60DB}" type="presParOf" srcId="{FC4E52E0-921B-154B-A8A5-2FB3A2F0A717}" destId="{B0460EF9-21D3-F84E-BBFA-46763C9AE876}" srcOrd="2" destOrd="0" presId="urn:microsoft.com/office/officeart/2005/8/layout/hierarchy2"/>
    <dgm:cxn modelId="{F959E2E1-4DC3-C44A-BD9F-6E107665C357}" type="presParOf" srcId="{B0460EF9-21D3-F84E-BBFA-46763C9AE876}" destId="{9F8B70A0-32E5-A14F-B6F2-42409C13EE93}" srcOrd="0" destOrd="0" presId="urn:microsoft.com/office/officeart/2005/8/layout/hierarchy2"/>
    <dgm:cxn modelId="{0AB49164-2912-5540-9063-7BACF63AC30B}" type="presParOf" srcId="{FC4E52E0-921B-154B-A8A5-2FB3A2F0A717}" destId="{DA24A719-148D-1546-8E68-CD4A35F46D3E}" srcOrd="3" destOrd="0" presId="urn:microsoft.com/office/officeart/2005/8/layout/hierarchy2"/>
    <dgm:cxn modelId="{C0C8A4E5-A706-7D47-BA67-D9B2BCC43F2C}" type="presParOf" srcId="{DA24A719-148D-1546-8E68-CD4A35F46D3E}" destId="{C1AD9849-C58B-0841-853D-61235BCF9197}" srcOrd="0" destOrd="0" presId="urn:microsoft.com/office/officeart/2005/8/layout/hierarchy2"/>
    <dgm:cxn modelId="{E1B1360D-E20C-354D-86EA-CC8F7BC461FC}" type="presParOf" srcId="{DA24A719-148D-1546-8E68-CD4A35F46D3E}" destId="{3E3B37EB-6AA0-E04A-A04B-9356DFCDCF10}" srcOrd="1" destOrd="0" presId="urn:microsoft.com/office/officeart/2005/8/layout/hierarchy2"/>
    <dgm:cxn modelId="{A176D532-D5BC-F84A-8E12-33E28DF60B8E}" type="presParOf" srcId="{9F47EDC6-53C3-A243-AEEE-2D2DB2230807}" destId="{AE09F7FF-7720-0E4F-A409-200B111906F7}" srcOrd="2" destOrd="0" presId="urn:microsoft.com/office/officeart/2005/8/layout/hierarchy2"/>
    <dgm:cxn modelId="{49E83D19-581A-C24A-BB91-7E24B419847F}" type="presParOf" srcId="{AE09F7FF-7720-0E4F-A409-200B111906F7}" destId="{C7F54069-F85F-C24F-B7E5-A79C8F7CF7A2}" srcOrd="0" destOrd="0" presId="urn:microsoft.com/office/officeart/2005/8/layout/hierarchy2"/>
    <dgm:cxn modelId="{D96A6BC7-2A6F-1C4F-9907-51C81EE7B189}" type="presParOf" srcId="{9F47EDC6-53C3-A243-AEEE-2D2DB2230807}" destId="{D4BEEA34-09B6-2F46-9BEC-1EEBB06552F3}" srcOrd="3" destOrd="0" presId="urn:microsoft.com/office/officeart/2005/8/layout/hierarchy2"/>
    <dgm:cxn modelId="{6B7D3EBF-EC71-6342-92BD-10583C95B032}" type="presParOf" srcId="{D4BEEA34-09B6-2F46-9BEC-1EEBB06552F3}" destId="{CD3E6B27-7BAA-1A4F-A778-AAC952E047EB}" srcOrd="0" destOrd="0" presId="urn:microsoft.com/office/officeart/2005/8/layout/hierarchy2"/>
    <dgm:cxn modelId="{F8CCCDDF-4B31-164F-AC24-E2FE89E39859}" type="presParOf" srcId="{D4BEEA34-09B6-2F46-9BEC-1EEBB06552F3}" destId="{5DAC9447-BDD2-9E43-B909-4E243359A1EA}" srcOrd="1" destOrd="0" presId="urn:microsoft.com/office/officeart/2005/8/layout/hierarchy2"/>
    <dgm:cxn modelId="{AA2F87DB-3058-994B-8BB8-57873CAAA7BA}" type="presParOf" srcId="{5DAC9447-BDD2-9E43-B909-4E243359A1EA}" destId="{579EAB07-4F83-F743-9508-5D825E6D182C}" srcOrd="0" destOrd="0" presId="urn:microsoft.com/office/officeart/2005/8/layout/hierarchy2"/>
    <dgm:cxn modelId="{1D8BE2CF-1BA5-584D-A33F-E8FF6D76E75B}" type="presParOf" srcId="{579EAB07-4F83-F743-9508-5D825E6D182C}" destId="{3455402C-0615-5140-883D-2091BEC57060}" srcOrd="0" destOrd="0" presId="urn:microsoft.com/office/officeart/2005/8/layout/hierarchy2"/>
    <dgm:cxn modelId="{E63D22C1-6D0F-B246-856E-4B4BF8555154}" type="presParOf" srcId="{5DAC9447-BDD2-9E43-B909-4E243359A1EA}" destId="{4D159BF9-163C-BD48-8527-9D25AAAAA168}" srcOrd="1" destOrd="0" presId="urn:microsoft.com/office/officeart/2005/8/layout/hierarchy2"/>
    <dgm:cxn modelId="{4C859235-628C-D04D-8A6D-42866DF86B3D}" type="presParOf" srcId="{4D159BF9-163C-BD48-8527-9D25AAAAA168}" destId="{EEF9B519-006B-D64A-A894-6F7AC9155FD9}" srcOrd="0" destOrd="0" presId="urn:microsoft.com/office/officeart/2005/8/layout/hierarchy2"/>
    <dgm:cxn modelId="{EF5B9F15-E79D-B94D-9CD3-9AE10661D324}" type="presParOf" srcId="{4D159BF9-163C-BD48-8527-9D25AAAAA168}" destId="{E5454DC6-C250-9C4F-850A-E9FCDACA022C}" srcOrd="1" destOrd="0" presId="urn:microsoft.com/office/officeart/2005/8/layout/hierarchy2"/>
    <dgm:cxn modelId="{8F6AD27C-D9E5-E34A-8132-8B3667CFB039}" type="presParOf" srcId="{E5454DC6-C250-9C4F-850A-E9FCDACA022C}" destId="{FF0504E2-FEC3-884B-B595-DCBAEFD33946}" srcOrd="0" destOrd="0" presId="urn:microsoft.com/office/officeart/2005/8/layout/hierarchy2"/>
    <dgm:cxn modelId="{7A16B054-9A7F-A24C-B649-4417355299D0}" type="presParOf" srcId="{FF0504E2-FEC3-884B-B595-DCBAEFD33946}" destId="{A99DEBE2-A9C8-9640-947F-1F27481BC737}" srcOrd="0" destOrd="0" presId="urn:microsoft.com/office/officeart/2005/8/layout/hierarchy2"/>
    <dgm:cxn modelId="{BD0C51B7-AB17-A542-A982-9543D080E496}" type="presParOf" srcId="{E5454DC6-C250-9C4F-850A-E9FCDACA022C}" destId="{E4F67987-96F8-6A4A-A2FB-CBA1B366E3C5}" srcOrd="1" destOrd="0" presId="urn:microsoft.com/office/officeart/2005/8/layout/hierarchy2"/>
    <dgm:cxn modelId="{A3E5AE18-F4F5-E04F-A67A-77E61A7840A6}" type="presParOf" srcId="{E4F67987-96F8-6A4A-A2FB-CBA1B366E3C5}" destId="{87A01F3E-6C55-844D-A489-6FE6695CB6F7}" srcOrd="0" destOrd="0" presId="urn:microsoft.com/office/officeart/2005/8/layout/hierarchy2"/>
    <dgm:cxn modelId="{13DBBD99-19D2-0A43-9584-B098937D3F8E}" type="presParOf" srcId="{E4F67987-96F8-6A4A-A2FB-CBA1B366E3C5}" destId="{59A98818-16A4-4746-83CE-4AF7710A77D4}" srcOrd="1" destOrd="0" presId="urn:microsoft.com/office/officeart/2005/8/layout/hierarchy2"/>
    <dgm:cxn modelId="{62E1F9F2-2E38-574C-ACFF-F43E7C946B3F}" type="presParOf" srcId="{E5454DC6-C250-9C4F-850A-E9FCDACA022C}" destId="{180BC466-B29A-4F46-A85D-CA4AB8E5E528}" srcOrd="2" destOrd="0" presId="urn:microsoft.com/office/officeart/2005/8/layout/hierarchy2"/>
    <dgm:cxn modelId="{5341B3AF-9307-9C4A-A386-0A3190BBB7B3}" type="presParOf" srcId="{180BC466-B29A-4F46-A85D-CA4AB8E5E528}" destId="{A37D193D-BA8D-D841-BBF6-8B93ACA9CA93}" srcOrd="0" destOrd="0" presId="urn:microsoft.com/office/officeart/2005/8/layout/hierarchy2"/>
    <dgm:cxn modelId="{31D1E12B-C11E-B240-8563-ADB97B83CF0A}" type="presParOf" srcId="{E5454DC6-C250-9C4F-850A-E9FCDACA022C}" destId="{AFE36984-70CB-5743-868B-9D1AACD819F9}" srcOrd="3" destOrd="0" presId="urn:microsoft.com/office/officeart/2005/8/layout/hierarchy2"/>
    <dgm:cxn modelId="{5E5B52F1-D931-AB46-9DFD-81E55F3E0F13}" type="presParOf" srcId="{AFE36984-70CB-5743-868B-9D1AACD819F9}" destId="{9EADF938-02B1-2C43-8A93-4A4A378C8BDB}" srcOrd="0" destOrd="0" presId="urn:microsoft.com/office/officeart/2005/8/layout/hierarchy2"/>
    <dgm:cxn modelId="{F5FE36E1-97F3-D249-AF1C-4E79E29145B0}" type="presParOf" srcId="{AFE36984-70CB-5743-868B-9D1AACD819F9}" destId="{FDF33A1F-8DF9-554F-99D4-45EE059313BC}" srcOrd="1" destOrd="0" presId="urn:microsoft.com/office/officeart/2005/8/layout/hierarchy2"/>
    <dgm:cxn modelId="{24FEA08A-20F4-C245-B4FE-6DE28F6D436D}" type="presParOf" srcId="{5DAC9447-BDD2-9E43-B909-4E243359A1EA}" destId="{DD49C87D-B15D-704F-8833-A4B4C4143ED4}" srcOrd="2" destOrd="0" presId="urn:microsoft.com/office/officeart/2005/8/layout/hierarchy2"/>
    <dgm:cxn modelId="{8C54F22C-6212-4F44-8263-89BC82EAEA46}" type="presParOf" srcId="{DD49C87D-B15D-704F-8833-A4B4C4143ED4}" destId="{42039CC0-63F7-F24E-99BE-507AD122C4A6}" srcOrd="0" destOrd="0" presId="urn:microsoft.com/office/officeart/2005/8/layout/hierarchy2"/>
    <dgm:cxn modelId="{39B91F29-37B1-0B43-8AEA-45CDFAAABE6E}" type="presParOf" srcId="{5DAC9447-BDD2-9E43-B909-4E243359A1EA}" destId="{E1D6F75D-5D8D-4A43-9AD9-B6051EE89439}" srcOrd="3" destOrd="0" presId="urn:microsoft.com/office/officeart/2005/8/layout/hierarchy2"/>
    <dgm:cxn modelId="{C27F8F94-2421-B34C-9222-4A2DF94B5221}" type="presParOf" srcId="{E1D6F75D-5D8D-4A43-9AD9-B6051EE89439}" destId="{B371D0DB-D4F9-F54E-B9CA-FAFBC9F2E03D}" srcOrd="0" destOrd="0" presId="urn:microsoft.com/office/officeart/2005/8/layout/hierarchy2"/>
    <dgm:cxn modelId="{A12CD104-5807-3145-8124-896C0830EDF2}" type="presParOf" srcId="{E1D6F75D-5D8D-4A43-9AD9-B6051EE89439}" destId="{0554742E-D4B9-2544-B8F0-FA8345D1032F}" srcOrd="1" destOrd="0" presId="urn:microsoft.com/office/officeart/2005/8/layout/hierarchy2"/>
    <dgm:cxn modelId="{EEA25CB9-8BDB-2148-A6AB-1FB0A5DF7BB3}" type="presParOf" srcId="{2621B116-FEC2-024B-A529-952624AF50D7}" destId="{2D1E9B71-E05F-414C-9C94-D01927894E96}" srcOrd="2" destOrd="0" presId="urn:microsoft.com/office/officeart/2005/8/layout/hierarchy2"/>
    <dgm:cxn modelId="{9F1739E3-5727-0741-96C0-E48A3993895B}" type="presParOf" srcId="{2D1E9B71-E05F-414C-9C94-D01927894E96}" destId="{DF081D17-BB5A-8841-8B93-BD4D83616D20}" srcOrd="0" destOrd="0" presId="urn:microsoft.com/office/officeart/2005/8/layout/hierarchy2"/>
    <dgm:cxn modelId="{9D5DDADB-0274-DE40-AAA4-96716459398D}" type="presParOf" srcId="{2621B116-FEC2-024B-A529-952624AF50D7}" destId="{2184EBE1-C0CA-CF4A-9AAA-18BF18AE5881}" srcOrd="3" destOrd="0" presId="urn:microsoft.com/office/officeart/2005/8/layout/hierarchy2"/>
    <dgm:cxn modelId="{81F69504-0201-964C-9CA5-3C7014FB8DDF}" type="presParOf" srcId="{2184EBE1-C0CA-CF4A-9AAA-18BF18AE5881}" destId="{F46DFD37-2A53-3145-8804-1FE00FF9EE35}" srcOrd="0" destOrd="0" presId="urn:microsoft.com/office/officeart/2005/8/layout/hierarchy2"/>
    <dgm:cxn modelId="{1B8DE584-7CCB-164A-A71A-0EDBDECC25CD}" type="presParOf" srcId="{2184EBE1-C0CA-CF4A-9AAA-18BF18AE5881}" destId="{DFF4E02D-E420-8E43-9B06-533FB45D6A87}" srcOrd="1" destOrd="0" presId="urn:microsoft.com/office/officeart/2005/8/layout/hierarchy2"/>
    <dgm:cxn modelId="{4AE597CA-336E-944B-9200-3CB5E082F0C0}" type="presParOf" srcId="{DFF4E02D-E420-8E43-9B06-533FB45D6A87}" destId="{869EE02D-617D-B44A-B5B1-15C6745F808C}" srcOrd="0" destOrd="0" presId="urn:microsoft.com/office/officeart/2005/8/layout/hierarchy2"/>
    <dgm:cxn modelId="{1F368E6B-0A60-2C45-A817-6D910586A644}" type="presParOf" srcId="{869EE02D-617D-B44A-B5B1-15C6745F808C}" destId="{15390832-3CB7-A648-B93F-B9552C39E0C7}" srcOrd="0" destOrd="0" presId="urn:microsoft.com/office/officeart/2005/8/layout/hierarchy2"/>
    <dgm:cxn modelId="{E73FC619-61F9-4548-A71E-3838C942AE78}" type="presParOf" srcId="{DFF4E02D-E420-8E43-9B06-533FB45D6A87}" destId="{1AF0473B-AA8E-214D-93A2-63C6C783545F}" srcOrd="1" destOrd="0" presId="urn:microsoft.com/office/officeart/2005/8/layout/hierarchy2"/>
    <dgm:cxn modelId="{2B8B2A20-F7B0-104F-B240-984194D31266}" type="presParOf" srcId="{1AF0473B-AA8E-214D-93A2-63C6C783545F}" destId="{BC80C050-C05C-EE4F-8A85-26778F146866}" srcOrd="0" destOrd="0" presId="urn:microsoft.com/office/officeart/2005/8/layout/hierarchy2"/>
    <dgm:cxn modelId="{51AA830F-2C49-9F47-A257-3206808CF53D}" type="presParOf" srcId="{1AF0473B-AA8E-214D-93A2-63C6C783545F}" destId="{D3983196-DF97-F94C-9A81-9808004A2CDA}" srcOrd="1" destOrd="0" presId="urn:microsoft.com/office/officeart/2005/8/layout/hierarchy2"/>
    <dgm:cxn modelId="{79958D5D-4B80-7F44-A75A-7FD4A0F990E8}" type="presParOf" srcId="{DFF4E02D-E420-8E43-9B06-533FB45D6A87}" destId="{6720575C-1BAC-0144-BC7F-01F88A777532}" srcOrd="2" destOrd="0" presId="urn:microsoft.com/office/officeart/2005/8/layout/hierarchy2"/>
    <dgm:cxn modelId="{ABC9D690-7236-634F-A860-E69212C1F5EE}" type="presParOf" srcId="{6720575C-1BAC-0144-BC7F-01F88A777532}" destId="{BFFD3F83-879B-344E-9F97-BBFA92EBA5A1}" srcOrd="0" destOrd="0" presId="urn:microsoft.com/office/officeart/2005/8/layout/hierarchy2"/>
    <dgm:cxn modelId="{7AA0F9D6-379A-D94B-B024-68CAF34E8781}" type="presParOf" srcId="{DFF4E02D-E420-8E43-9B06-533FB45D6A87}" destId="{28F8F523-F5B1-3548-AEA4-6A99D9B09239}" srcOrd="3" destOrd="0" presId="urn:microsoft.com/office/officeart/2005/8/layout/hierarchy2"/>
    <dgm:cxn modelId="{3802DF64-81BC-784A-9AC0-C154C0576C82}" type="presParOf" srcId="{28F8F523-F5B1-3548-AEA4-6A99D9B09239}" destId="{D54C132A-9E8C-C649-BA54-66D04BA9F9D2}" srcOrd="0" destOrd="0" presId="urn:microsoft.com/office/officeart/2005/8/layout/hierarchy2"/>
    <dgm:cxn modelId="{E9D50EEB-A88B-8745-87A7-072899F1E18F}" type="presParOf" srcId="{28F8F523-F5B1-3548-AEA4-6A99D9B09239}" destId="{D33145FA-17D5-7E4A-82CD-695D3D79B00C}" srcOrd="1" destOrd="0" presId="urn:microsoft.com/office/officeart/2005/8/layout/hierarchy2"/>
    <dgm:cxn modelId="{84D42E02-47AD-214A-B277-FD39079ED67C}" type="presParOf" srcId="{22BF3431-5CB6-A548-8AFC-FD73A5E82A29}" destId="{D7596022-8BF6-2F44-B88B-8E372A8354ED}" srcOrd="2" destOrd="0" presId="urn:microsoft.com/office/officeart/2005/8/layout/hierarchy2"/>
    <dgm:cxn modelId="{F86719DB-0747-0444-8AC9-AE6AFFED5914}" type="presParOf" srcId="{D7596022-8BF6-2F44-B88B-8E372A8354ED}" destId="{17B51E74-34E2-7D49-AA23-10FE3919CFB0}" srcOrd="0" destOrd="0" presId="urn:microsoft.com/office/officeart/2005/8/layout/hierarchy2"/>
    <dgm:cxn modelId="{92BB44AC-700B-A04A-8D17-300DADFF29ED}" type="presParOf" srcId="{22BF3431-5CB6-A548-8AFC-FD73A5E82A29}" destId="{C007AC2C-2EC9-6C44-A699-CA6AE9B8655D}" srcOrd="3" destOrd="0" presId="urn:microsoft.com/office/officeart/2005/8/layout/hierarchy2"/>
    <dgm:cxn modelId="{317AD6CC-8C8F-474F-8221-C073340E85A5}" type="presParOf" srcId="{C007AC2C-2EC9-6C44-A699-CA6AE9B8655D}" destId="{9CA221DE-8BA7-C642-A298-1EBC15C1C54E}" srcOrd="0" destOrd="0" presId="urn:microsoft.com/office/officeart/2005/8/layout/hierarchy2"/>
    <dgm:cxn modelId="{E1F0C7A4-1FD8-BD42-B09D-7C30EED0676F}" type="presParOf" srcId="{C007AC2C-2EC9-6C44-A699-CA6AE9B8655D}" destId="{87D61914-56D8-7D43-A69D-CE66D030DE47}" srcOrd="1" destOrd="0" presId="urn:microsoft.com/office/officeart/2005/8/layout/hierarchy2"/>
    <dgm:cxn modelId="{1D8D1F09-AD29-484F-A3F4-1E2D048F771C}" type="presParOf" srcId="{87D61914-56D8-7D43-A69D-CE66D030DE47}" destId="{557D6FDE-1A5F-A343-AAC9-B64134858DAA}" srcOrd="0" destOrd="0" presId="urn:microsoft.com/office/officeart/2005/8/layout/hierarchy2"/>
    <dgm:cxn modelId="{D3C09923-A80B-314C-8763-91B781B3CEF0}" type="presParOf" srcId="{557D6FDE-1A5F-A343-AAC9-B64134858DAA}" destId="{C4443B60-ECB6-1343-A45F-07FEEC62928B}" srcOrd="0" destOrd="0" presId="urn:microsoft.com/office/officeart/2005/8/layout/hierarchy2"/>
    <dgm:cxn modelId="{879E8AAC-DC45-944C-94CE-27D94C442AB1}" type="presParOf" srcId="{87D61914-56D8-7D43-A69D-CE66D030DE47}" destId="{5B928F95-2A80-9144-A01A-A3556977B2BD}" srcOrd="1" destOrd="0" presId="urn:microsoft.com/office/officeart/2005/8/layout/hierarchy2"/>
    <dgm:cxn modelId="{DFADFF99-8B4A-EF4E-A7CB-EFFC59C07ADC}" type="presParOf" srcId="{5B928F95-2A80-9144-A01A-A3556977B2BD}" destId="{ABF00753-ADCF-6A42-88C3-5F8E14C158F3}" srcOrd="0" destOrd="0" presId="urn:microsoft.com/office/officeart/2005/8/layout/hierarchy2"/>
    <dgm:cxn modelId="{24C59EF5-C9FC-B54C-B3FE-A59E73BAB76E}" type="presParOf" srcId="{5B928F95-2A80-9144-A01A-A3556977B2BD}" destId="{CCB47E8E-0439-B84E-AAC8-9755722EC914}" srcOrd="1" destOrd="0" presId="urn:microsoft.com/office/officeart/2005/8/layout/hierarchy2"/>
    <dgm:cxn modelId="{A2CDD6ED-573B-074E-815D-E399FB5CBC28}" type="presParOf" srcId="{CCB47E8E-0439-B84E-AAC8-9755722EC914}" destId="{22F37B2C-0144-4B42-B610-EDE869332C91}" srcOrd="0" destOrd="0" presId="urn:microsoft.com/office/officeart/2005/8/layout/hierarchy2"/>
    <dgm:cxn modelId="{202C1762-56DF-AB44-94DB-470CF1F01E1E}" type="presParOf" srcId="{22F37B2C-0144-4B42-B610-EDE869332C91}" destId="{3A7EA8F2-16F7-6D4B-B19E-6E24918EA42B}" srcOrd="0" destOrd="0" presId="urn:microsoft.com/office/officeart/2005/8/layout/hierarchy2"/>
    <dgm:cxn modelId="{DF8A91FC-FB2B-5E4A-8403-B4CDCA64E670}" type="presParOf" srcId="{CCB47E8E-0439-B84E-AAC8-9755722EC914}" destId="{84E57F8A-7884-7447-990E-1633FF21CF70}" srcOrd="1" destOrd="0" presId="urn:microsoft.com/office/officeart/2005/8/layout/hierarchy2"/>
    <dgm:cxn modelId="{27D065F9-F194-D142-98E5-BC4E3946AA86}" type="presParOf" srcId="{84E57F8A-7884-7447-990E-1633FF21CF70}" destId="{DA5BF4BB-05E1-0E46-B48F-BE2DEE98665B}" srcOrd="0" destOrd="0" presId="urn:microsoft.com/office/officeart/2005/8/layout/hierarchy2"/>
    <dgm:cxn modelId="{13ACD080-54AB-4F4A-AB62-37448766660C}" type="presParOf" srcId="{84E57F8A-7884-7447-990E-1633FF21CF70}" destId="{DF0395F5-1E8C-9E48-8267-6EF17C2A0DA2}" srcOrd="1" destOrd="0" presId="urn:microsoft.com/office/officeart/2005/8/layout/hierarchy2"/>
    <dgm:cxn modelId="{2D151ECE-D512-2343-BC58-5232298539C2}" type="presParOf" srcId="{DF0395F5-1E8C-9E48-8267-6EF17C2A0DA2}" destId="{622CDB72-9FE3-E446-8D99-51F2FE63E17B}" srcOrd="0" destOrd="0" presId="urn:microsoft.com/office/officeart/2005/8/layout/hierarchy2"/>
    <dgm:cxn modelId="{E619AE98-B404-3F40-B040-C19257185B06}" type="presParOf" srcId="{622CDB72-9FE3-E446-8D99-51F2FE63E17B}" destId="{999F5CA8-9E6C-F741-B72D-1CBCFB0A9AFA}" srcOrd="0" destOrd="0" presId="urn:microsoft.com/office/officeart/2005/8/layout/hierarchy2"/>
    <dgm:cxn modelId="{E3ADBEFD-A61E-9F45-9AB1-5EECC193A089}" type="presParOf" srcId="{DF0395F5-1E8C-9E48-8267-6EF17C2A0DA2}" destId="{C54DEB9E-51D0-3540-92C2-4820C63F494E}" srcOrd="1" destOrd="0" presId="urn:microsoft.com/office/officeart/2005/8/layout/hierarchy2"/>
    <dgm:cxn modelId="{7CCCCEFF-A060-5845-B7FE-3A8BAE1875FE}" type="presParOf" srcId="{C54DEB9E-51D0-3540-92C2-4820C63F494E}" destId="{64730E10-34D9-EB40-9A15-71653BD55138}" srcOrd="0" destOrd="0" presId="urn:microsoft.com/office/officeart/2005/8/layout/hierarchy2"/>
    <dgm:cxn modelId="{4896062C-0AFF-BF4A-B7AF-629EBD718456}" type="presParOf" srcId="{C54DEB9E-51D0-3540-92C2-4820C63F494E}" destId="{0B897CC9-EF58-6B4A-B032-3869518C427D}" srcOrd="1" destOrd="0" presId="urn:microsoft.com/office/officeart/2005/8/layout/hierarchy2"/>
    <dgm:cxn modelId="{8DE127E4-F958-FD45-B2C8-529C26E77388}" type="presParOf" srcId="{0B897CC9-EF58-6B4A-B032-3869518C427D}" destId="{AE527926-7596-084F-836D-CE44E210925D}" srcOrd="0" destOrd="0" presId="urn:microsoft.com/office/officeart/2005/8/layout/hierarchy2"/>
    <dgm:cxn modelId="{D37968A6-6916-E241-BCB9-2A869187FC1C}" type="presParOf" srcId="{AE527926-7596-084F-836D-CE44E210925D}" destId="{E20C8D68-D800-1B40-A349-E4C52EEA6DBB}" srcOrd="0" destOrd="0" presId="urn:microsoft.com/office/officeart/2005/8/layout/hierarchy2"/>
    <dgm:cxn modelId="{9FAAD3D6-D44A-0A4E-8695-30A5696DF329}" type="presParOf" srcId="{0B897CC9-EF58-6B4A-B032-3869518C427D}" destId="{8D15DFB1-6BB6-264C-97B2-E08857AECF60}" srcOrd="1" destOrd="0" presId="urn:microsoft.com/office/officeart/2005/8/layout/hierarchy2"/>
    <dgm:cxn modelId="{D60CC4D4-C456-AB4D-83A0-F008302C200E}" type="presParOf" srcId="{8D15DFB1-6BB6-264C-97B2-E08857AECF60}" destId="{1AC5AEE2-E726-6949-8FEB-26946D8A5549}" srcOrd="0" destOrd="0" presId="urn:microsoft.com/office/officeart/2005/8/layout/hierarchy2"/>
    <dgm:cxn modelId="{01CE1278-090D-354B-9936-15181F449D21}" type="presParOf" srcId="{8D15DFB1-6BB6-264C-97B2-E08857AECF60}" destId="{CAAE6E7E-3C66-C74F-8D47-E2B8FEE54E1A}" srcOrd="1" destOrd="0" presId="urn:microsoft.com/office/officeart/2005/8/layout/hierarchy2"/>
    <dgm:cxn modelId="{6A0A52A5-10F8-724F-886C-92733F01BB0D}" type="presParOf" srcId="{CAAE6E7E-3C66-C74F-8D47-E2B8FEE54E1A}" destId="{0B37985A-F439-1845-B8DC-86E79F8066D1}" srcOrd="0" destOrd="0" presId="urn:microsoft.com/office/officeart/2005/8/layout/hierarchy2"/>
    <dgm:cxn modelId="{1C0D285D-1C78-594C-B5E5-548C3754FD5C}" type="presParOf" srcId="{0B37985A-F439-1845-B8DC-86E79F8066D1}" destId="{89D62D01-044A-5E49-BF87-E08569D899ED}" srcOrd="0" destOrd="0" presId="urn:microsoft.com/office/officeart/2005/8/layout/hierarchy2"/>
    <dgm:cxn modelId="{A3092CC0-AD3B-2A4D-B2DB-998EFB4EFD8A}" type="presParOf" srcId="{CAAE6E7E-3C66-C74F-8D47-E2B8FEE54E1A}" destId="{066E29CF-6128-0648-B8F7-1B6E27951783}" srcOrd="1" destOrd="0" presId="urn:microsoft.com/office/officeart/2005/8/layout/hierarchy2"/>
    <dgm:cxn modelId="{BE85F89C-8C6D-064C-A234-FB7D5D27D831}" type="presParOf" srcId="{066E29CF-6128-0648-B8F7-1B6E27951783}" destId="{D6692AF1-A2BC-EF40-9178-4475E39B2EF6}" srcOrd="0" destOrd="0" presId="urn:microsoft.com/office/officeart/2005/8/layout/hierarchy2"/>
    <dgm:cxn modelId="{B8DA3160-6440-0A48-96FF-24AAE590A61B}" type="presParOf" srcId="{066E29CF-6128-0648-B8F7-1B6E27951783}" destId="{C8274F6F-BDED-8D4E-BB65-3E74AC91CA60}" srcOrd="1" destOrd="0" presId="urn:microsoft.com/office/officeart/2005/8/layout/hierarchy2"/>
    <dgm:cxn modelId="{8DCCA3E7-FC60-5443-96EF-085790175725}" type="presParOf" srcId="{C8274F6F-BDED-8D4E-BB65-3E74AC91CA60}" destId="{6C711774-F7B9-7448-AFA4-AA549455F4F8}" srcOrd="0" destOrd="0" presId="urn:microsoft.com/office/officeart/2005/8/layout/hierarchy2"/>
    <dgm:cxn modelId="{8CC9E932-941E-AD42-84AA-7A62E99914EC}" type="presParOf" srcId="{6C711774-F7B9-7448-AFA4-AA549455F4F8}" destId="{B8FA6677-848E-B341-89B2-AB26EA8F8983}" srcOrd="0" destOrd="0" presId="urn:microsoft.com/office/officeart/2005/8/layout/hierarchy2"/>
    <dgm:cxn modelId="{A7318719-3FF9-754C-AD16-AD3B1E0FE83D}" type="presParOf" srcId="{C8274F6F-BDED-8D4E-BB65-3E74AC91CA60}" destId="{43856134-03E5-A14E-A8FE-D4291140F40F}" srcOrd="1" destOrd="0" presId="urn:microsoft.com/office/officeart/2005/8/layout/hierarchy2"/>
    <dgm:cxn modelId="{88D60309-A509-1449-A188-E19FB4EBBCB8}" type="presParOf" srcId="{43856134-03E5-A14E-A8FE-D4291140F40F}" destId="{B8C27370-6C50-BC4C-B96A-F7009FCE9B29}" srcOrd="0" destOrd="0" presId="urn:microsoft.com/office/officeart/2005/8/layout/hierarchy2"/>
    <dgm:cxn modelId="{9CB7FC10-1F99-4646-B2AE-E1FD3BE69B6F}" type="presParOf" srcId="{43856134-03E5-A14E-A8FE-D4291140F40F}" destId="{420C22EA-31B8-C44A-9FD3-E0930664A3D4}" srcOrd="1" destOrd="0" presId="urn:microsoft.com/office/officeart/2005/8/layout/hierarchy2"/>
    <dgm:cxn modelId="{DF1B94E6-1A9C-E442-A484-32F5AA5E476A}" type="presParOf" srcId="{420C22EA-31B8-C44A-9FD3-E0930664A3D4}" destId="{CDF88616-E8B3-974C-B110-36BD4AC3B825}" srcOrd="0" destOrd="0" presId="urn:microsoft.com/office/officeart/2005/8/layout/hierarchy2"/>
    <dgm:cxn modelId="{05FAD6A3-E67F-514F-895F-A07B080600BD}" type="presParOf" srcId="{CDF88616-E8B3-974C-B110-36BD4AC3B825}" destId="{6A216B04-6334-174E-8CE0-43440AFADB3F}" srcOrd="0" destOrd="0" presId="urn:microsoft.com/office/officeart/2005/8/layout/hierarchy2"/>
    <dgm:cxn modelId="{2F5C307C-768C-DF44-954B-1C7D4BAEA66E}" type="presParOf" srcId="{420C22EA-31B8-C44A-9FD3-E0930664A3D4}" destId="{CC3E32CD-2A44-6A45-A849-8BC305DB350A}" srcOrd="1" destOrd="0" presId="urn:microsoft.com/office/officeart/2005/8/layout/hierarchy2"/>
    <dgm:cxn modelId="{42FF2A57-039D-8546-B0B2-E9243F56327A}" type="presParOf" srcId="{CC3E32CD-2A44-6A45-A849-8BC305DB350A}" destId="{4CBA9568-78F6-874F-BAE1-422DBB36998B}" srcOrd="0" destOrd="0" presId="urn:microsoft.com/office/officeart/2005/8/layout/hierarchy2"/>
    <dgm:cxn modelId="{2670EDC6-7687-E649-A8A7-96631FFDA659}" type="presParOf" srcId="{CC3E32CD-2A44-6A45-A849-8BC305DB350A}" destId="{98E29829-2104-3448-870B-CDD6F1132600}" srcOrd="1" destOrd="0" presId="urn:microsoft.com/office/officeart/2005/8/layout/hierarchy2"/>
    <dgm:cxn modelId="{758A29B1-CE37-5641-A93C-D2A339D99DF8}" type="presParOf" srcId="{420C22EA-31B8-C44A-9FD3-E0930664A3D4}" destId="{178DCFF1-CC55-904C-80A7-201C4962CD0C}" srcOrd="2" destOrd="0" presId="urn:microsoft.com/office/officeart/2005/8/layout/hierarchy2"/>
    <dgm:cxn modelId="{FE0BBF52-94C3-B648-89CD-21D337DB210B}" type="presParOf" srcId="{178DCFF1-CC55-904C-80A7-201C4962CD0C}" destId="{188FEBA0-2EEA-BF48-BFFD-9861C935AD27}" srcOrd="0" destOrd="0" presId="urn:microsoft.com/office/officeart/2005/8/layout/hierarchy2"/>
    <dgm:cxn modelId="{83B26D36-B8C5-5C47-B598-237A84E8B4D6}" type="presParOf" srcId="{420C22EA-31B8-C44A-9FD3-E0930664A3D4}" destId="{47110B4E-EB42-BA47-957D-4C32AAE3E1AE}" srcOrd="3" destOrd="0" presId="urn:microsoft.com/office/officeart/2005/8/layout/hierarchy2"/>
    <dgm:cxn modelId="{3B51AA53-DAA8-694E-8D05-D15D8246A6DE}" type="presParOf" srcId="{47110B4E-EB42-BA47-957D-4C32AAE3E1AE}" destId="{E82A36AA-0C9C-1243-965F-505DB32A7A7C}" srcOrd="0" destOrd="0" presId="urn:microsoft.com/office/officeart/2005/8/layout/hierarchy2"/>
    <dgm:cxn modelId="{964666E0-649C-644A-8FCF-3325A3C8E042}" type="presParOf" srcId="{47110B4E-EB42-BA47-957D-4C32AAE3E1AE}" destId="{32766C5B-C0DF-754A-830F-F00D88629829}" srcOrd="1" destOrd="0" presId="urn:microsoft.com/office/officeart/2005/8/layout/hierarchy2"/>
    <dgm:cxn modelId="{EE16978E-A2FD-D544-BE0A-A8D1A7DA2EA8}" type="presParOf" srcId="{32766C5B-C0DF-754A-830F-F00D88629829}" destId="{F6FDF62A-4F89-A044-8B79-891849B97CC4}" srcOrd="0" destOrd="0" presId="urn:microsoft.com/office/officeart/2005/8/layout/hierarchy2"/>
    <dgm:cxn modelId="{33E4F80F-8888-8747-9415-931DA9C18678}" type="presParOf" srcId="{F6FDF62A-4F89-A044-8B79-891849B97CC4}" destId="{41B3D365-4B97-A64F-B00F-8B4601200E94}" srcOrd="0" destOrd="0" presId="urn:microsoft.com/office/officeart/2005/8/layout/hierarchy2"/>
    <dgm:cxn modelId="{DE058AA1-B260-D046-8E35-B35705686B59}" type="presParOf" srcId="{32766C5B-C0DF-754A-830F-F00D88629829}" destId="{9A82C880-6A7D-9742-A14A-486B5C72D281}" srcOrd="1" destOrd="0" presId="urn:microsoft.com/office/officeart/2005/8/layout/hierarchy2"/>
    <dgm:cxn modelId="{F2D2F826-427A-E04B-9AC9-CE2F8A74079D}" type="presParOf" srcId="{9A82C880-6A7D-9742-A14A-486B5C72D281}" destId="{5B9880E6-BA2C-2E4D-838B-9DD0423AE609}" srcOrd="0" destOrd="0" presId="urn:microsoft.com/office/officeart/2005/8/layout/hierarchy2"/>
    <dgm:cxn modelId="{F8A6E57D-E507-F543-81E3-E0E45DACD68D}" type="presParOf" srcId="{9A82C880-6A7D-9742-A14A-486B5C72D281}" destId="{9B6E72DC-391F-4746-AAA7-2D0EB6662689}" srcOrd="1" destOrd="0" presId="urn:microsoft.com/office/officeart/2005/8/layout/hierarchy2"/>
    <dgm:cxn modelId="{770F7621-3C16-3141-A9A0-201C0895C86F}" type="presParOf" srcId="{9B6E72DC-391F-4746-AAA7-2D0EB6662689}" destId="{1A3852B0-3C08-8346-B30F-DB387753D752}" srcOrd="0" destOrd="0" presId="urn:microsoft.com/office/officeart/2005/8/layout/hierarchy2"/>
    <dgm:cxn modelId="{D6E54744-7EBB-1F40-BA0C-58BE93F56CC7}" type="presParOf" srcId="{1A3852B0-3C08-8346-B30F-DB387753D752}" destId="{41A60FF1-F20F-0448-80F5-03D17D8A4922}" srcOrd="0" destOrd="0" presId="urn:microsoft.com/office/officeart/2005/8/layout/hierarchy2"/>
    <dgm:cxn modelId="{ED4B1258-600C-B246-B46A-3FE3F39BB026}" type="presParOf" srcId="{9B6E72DC-391F-4746-AAA7-2D0EB6662689}" destId="{BBCAC040-E2DB-AB4A-8AF0-10C15525D014}" srcOrd="1" destOrd="0" presId="urn:microsoft.com/office/officeart/2005/8/layout/hierarchy2"/>
    <dgm:cxn modelId="{49496C94-F846-0C4A-8C79-904B3E26B088}" type="presParOf" srcId="{BBCAC040-E2DB-AB4A-8AF0-10C15525D014}" destId="{225564EB-75DD-F042-994E-EC3A2D54F08F}" srcOrd="0" destOrd="0" presId="urn:microsoft.com/office/officeart/2005/8/layout/hierarchy2"/>
    <dgm:cxn modelId="{B58208EA-5DAA-414B-9612-76B075C81EA6}" type="presParOf" srcId="{BBCAC040-E2DB-AB4A-8AF0-10C15525D014}" destId="{61F46161-454D-F548-8079-F889517F3EB7}" srcOrd="1" destOrd="0" presId="urn:microsoft.com/office/officeart/2005/8/layout/hierarchy2"/>
    <dgm:cxn modelId="{3C32CF69-5C2F-AF40-B287-5045F5B74ABE}" type="presParOf" srcId="{9B6E72DC-391F-4746-AAA7-2D0EB6662689}" destId="{A5B33E4E-336A-0B40-8C52-A2221287F345}" srcOrd="2" destOrd="0" presId="urn:microsoft.com/office/officeart/2005/8/layout/hierarchy2"/>
    <dgm:cxn modelId="{09E2F42F-437C-2F46-9D49-87EBA3BB5AED}" type="presParOf" srcId="{A5B33E4E-336A-0B40-8C52-A2221287F345}" destId="{BE34ED06-A23A-F749-8104-B508C9262FDE}" srcOrd="0" destOrd="0" presId="urn:microsoft.com/office/officeart/2005/8/layout/hierarchy2"/>
    <dgm:cxn modelId="{9111A1CE-6127-EC47-90B5-3048B42FB7E5}" type="presParOf" srcId="{9B6E72DC-391F-4746-AAA7-2D0EB6662689}" destId="{985744FB-7BAB-1A44-9722-4113A2C373BD}" srcOrd="3" destOrd="0" presId="urn:microsoft.com/office/officeart/2005/8/layout/hierarchy2"/>
    <dgm:cxn modelId="{64013D94-A9D7-CA45-B4B5-0830FE85299B}" type="presParOf" srcId="{985744FB-7BAB-1A44-9722-4113A2C373BD}" destId="{07354C4D-1110-8245-ACDF-A7DFEEBFD7F3}" srcOrd="0" destOrd="0" presId="urn:microsoft.com/office/officeart/2005/8/layout/hierarchy2"/>
    <dgm:cxn modelId="{5F133F01-0A59-EE47-98D6-5060275E82A8}" type="presParOf" srcId="{985744FB-7BAB-1A44-9722-4113A2C373BD}" destId="{5F490B55-C660-6E4D-82F8-30AD97E17EAE}" srcOrd="1" destOrd="0" presId="urn:microsoft.com/office/officeart/2005/8/layout/hierarchy2"/>
    <dgm:cxn modelId="{9F115796-DFD8-7B47-B583-B2A0DA4756B5}" type="presParOf" srcId="{CAAE6E7E-3C66-C74F-8D47-E2B8FEE54E1A}" destId="{5230EDD4-2155-4C4B-9D01-61125A45B27E}" srcOrd="2" destOrd="0" presId="urn:microsoft.com/office/officeart/2005/8/layout/hierarchy2"/>
    <dgm:cxn modelId="{E4BF63DD-85FE-4E4C-B542-C67F526E8366}" type="presParOf" srcId="{5230EDD4-2155-4C4B-9D01-61125A45B27E}" destId="{062A7194-78C8-F943-A247-3B3F469D7F62}" srcOrd="0" destOrd="0" presId="urn:microsoft.com/office/officeart/2005/8/layout/hierarchy2"/>
    <dgm:cxn modelId="{CF222007-21CE-1348-A51B-AB1BC3928E19}" type="presParOf" srcId="{CAAE6E7E-3C66-C74F-8D47-E2B8FEE54E1A}" destId="{68685D26-F45A-0249-8C44-58A68F4E8E41}" srcOrd="3" destOrd="0" presId="urn:microsoft.com/office/officeart/2005/8/layout/hierarchy2"/>
    <dgm:cxn modelId="{AC78DD10-856E-A64C-B05B-90FFBDDACA37}" type="presParOf" srcId="{68685D26-F45A-0249-8C44-58A68F4E8E41}" destId="{74606542-DF75-9244-9F75-2B19D3C6F8C9}" srcOrd="0" destOrd="0" presId="urn:microsoft.com/office/officeart/2005/8/layout/hierarchy2"/>
    <dgm:cxn modelId="{D38EC634-AB45-3442-83A7-AE93F97010AD}" type="presParOf" srcId="{68685D26-F45A-0249-8C44-58A68F4E8E41}" destId="{683DEBD1-C165-1147-AFE7-984E82E6B1D2}" srcOrd="1" destOrd="0" presId="urn:microsoft.com/office/officeart/2005/8/layout/hierarchy2"/>
    <dgm:cxn modelId="{9D9E02DB-4B03-FF48-8E5D-A2D5C8239181}" type="presParOf" srcId="{683DEBD1-C165-1147-AFE7-984E82E6B1D2}" destId="{2C48A912-7C0B-D34F-8BCD-E79759DED104}" srcOrd="0" destOrd="0" presId="urn:microsoft.com/office/officeart/2005/8/layout/hierarchy2"/>
    <dgm:cxn modelId="{3C51A193-1B59-1C40-8F8E-D7767C4A24F0}" type="presParOf" srcId="{2C48A912-7C0B-D34F-8BCD-E79759DED104}" destId="{3C75570A-8614-8C43-96B0-36C4AA3C4F70}" srcOrd="0" destOrd="0" presId="urn:microsoft.com/office/officeart/2005/8/layout/hierarchy2"/>
    <dgm:cxn modelId="{3228BE0D-3FBC-1744-85A1-9C466616CB91}" type="presParOf" srcId="{683DEBD1-C165-1147-AFE7-984E82E6B1D2}" destId="{B6CD3AB0-EB80-754C-8255-700DE8BD8608}" srcOrd="1" destOrd="0" presId="urn:microsoft.com/office/officeart/2005/8/layout/hierarchy2"/>
    <dgm:cxn modelId="{97F9301E-B90F-BB43-A728-BDD6CDAA7A91}" type="presParOf" srcId="{B6CD3AB0-EB80-754C-8255-700DE8BD8608}" destId="{19E436B0-A0B1-4242-BFBA-BB12B5B5F574}" srcOrd="0" destOrd="0" presId="urn:microsoft.com/office/officeart/2005/8/layout/hierarchy2"/>
    <dgm:cxn modelId="{EB2E3289-5852-0947-9B4D-9F0692186A5F}" type="presParOf" srcId="{B6CD3AB0-EB80-754C-8255-700DE8BD8608}" destId="{7D02E330-57D1-2249-AE72-AF0EA3AC5426}" srcOrd="1" destOrd="0" presId="urn:microsoft.com/office/officeart/2005/8/layout/hierarchy2"/>
    <dgm:cxn modelId="{EEB7D1FE-E42D-4D43-9087-3A6A8BA02F35}" type="presParOf" srcId="{7D02E330-57D1-2249-AE72-AF0EA3AC5426}" destId="{1EB97A9B-9DB3-9746-B7CA-25A9127E658D}" srcOrd="0" destOrd="0" presId="urn:microsoft.com/office/officeart/2005/8/layout/hierarchy2"/>
    <dgm:cxn modelId="{4CA100D8-36B0-8B43-8E41-B801DD67066C}" type="presParOf" srcId="{1EB97A9B-9DB3-9746-B7CA-25A9127E658D}" destId="{5BDCA2FD-50B3-DD41-B739-4C6FB692068F}" srcOrd="0" destOrd="0" presId="urn:microsoft.com/office/officeart/2005/8/layout/hierarchy2"/>
    <dgm:cxn modelId="{4ACE42B6-9498-874C-A5EE-05C0D039FF40}" type="presParOf" srcId="{7D02E330-57D1-2249-AE72-AF0EA3AC5426}" destId="{1A766636-ACA3-5343-8F20-EA71F3F235B2}" srcOrd="1" destOrd="0" presId="urn:microsoft.com/office/officeart/2005/8/layout/hierarchy2"/>
    <dgm:cxn modelId="{B8EC9A0A-4706-F74A-B033-61DBF8EB6AD3}" type="presParOf" srcId="{1A766636-ACA3-5343-8F20-EA71F3F235B2}" destId="{EE1464C4-316F-E04B-8F78-14DC107A8C10}" srcOrd="0" destOrd="0" presId="urn:microsoft.com/office/officeart/2005/8/layout/hierarchy2"/>
    <dgm:cxn modelId="{AF32608D-F7F4-B046-8455-F0614592DC3F}" type="presParOf" srcId="{1A766636-ACA3-5343-8F20-EA71F3F235B2}" destId="{7BF48219-8B8F-5043-A3CC-73CB22EABDD2}" srcOrd="1" destOrd="0" presId="urn:microsoft.com/office/officeart/2005/8/layout/hierarchy2"/>
    <dgm:cxn modelId="{B0C1D414-8838-DC47-B99F-196460AD177F}" type="presParOf" srcId="{7D02E330-57D1-2249-AE72-AF0EA3AC5426}" destId="{BFED5B89-8694-FF4F-9CB3-2BB9C40DD18B}" srcOrd="2" destOrd="0" presId="urn:microsoft.com/office/officeart/2005/8/layout/hierarchy2"/>
    <dgm:cxn modelId="{FB257092-C17C-E442-BCB1-E911A809DB7C}" type="presParOf" srcId="{BFED5B89-8694-FF4F-9CB3-2BB9C40DD18B}" destId="{B814019D-DF4F-304F-8975-6C097F6D3E30}" srcOrd="0" destOrd="0" presId="urn:microsoft.com/office/officeart/2005/8/layout/hierarchy2"/>
    <dgm:cxn modelId="{3C517D7B-B3C7-304F-9EE3-C68F062397EB}" type="presParOf" srcId="{7D02E330-57D1-2249-AE72-AF0EA3AC5426}" destId="{C3B2522B-FEE8-7541-8BCE-20AEEEF84FA9}" srcOrd="3" destOrd="0" presId="urn:microsoft.com/office/officeart/2005/8/layout/hierarchy2"/>
    <dgm:cxn modelId="{68B2E2C8-D306-0E41-B9FF-8D24B284CE35}" type="presParOf" srcId="{C3B2522B-FEE8-7541-8BCE-20AEEEF84FA9}" destId="{CB80B394-5FA1-F64A-8C46-262DC0EAFF0C}" srcOrd="0" destOrd="0" presId="urn:microsoft.com/office/officeart/2005/8/layout/hierarchy2"/>
    <dgm:cxn modelId="{1802C4F3-5648-8C40-9C2B-3978BD91F528}" type="presParOf" srcId="{C3B2522B-FEE8-7541-8BCE-20AEEEF84FA9}" destId="{AD5EC6A6-F444-6140-A556-21F3E25845A3}" srcOrd="1" destOrd="0" presId="urn:microsoft.com/office/officeart/2005/8/layout/hierarchy2"/>
    <dgm:cxn modelId="{BC753CA9-561E-8749-90B2-81AF968DC849}" type="presParOf" srcId="{AD5EC6A6-F444-6140-A556-21F3E25845A3}" destId="{9D8B8718-1219-3340-BF7B-D6462FA11EE9}" srcOrd="0" destOrd="0" presId="urn:microsoft.com/office/officeart/2005/8/layout/hierarchy2"/>
    <dgm:cxn modelId="{06731162-FD4B-B948-BEDA-48C8B143AA92}" type="presParOf" srcId="{9D8B8718-1219-3340-BF7B-D6462FA11EE9}" destId="{61440551-8B50-B440-BAAC-4ACBEC254999}" srcOrd="0" destOrd="0" presId="urn:microsoft.com/office/officeart/2005/8/layout/hierarchy2"/>
    <dgm:cxn modelId="{96899D23-B413-E242-A14F-B9E4BF3F4DFD}" type="presParOf" srcId="{AD5EC6A6-F444-6140-A556-21F3E25845A3}" destId="{40220438-574A-934A-B52A-D4C09F85442C}" srcOrd="1" destOrd="0" presId="urn:microsoft.com/office/officeart/2005/8/layout/hierarchy2"/>
    <dgm:cxn modelId="{8DBC4F36-F40B-7443-9D18-9D1D05810E60}" type="presParOf" srcId="{40220438-574A-934A-B52A-D4C09F85442C}" destId="{2AE2315F-57A1-0141-ABF0-D00525BED9D7}" srcOrd="0" destOrd="0" presId="urn:microsoft.com/office/officeart/2005/8/layout/hierarchy2"/>
    <dgm:cxn modelId="{F2287929-7C47-C44E-B278-BE44189BE399}" type="presParOf" srcId="{40220438-574A-934A-B52A-D4C09F85442C}" destId="{23780A80-8F50-844A-8CC9-C1761F5B6574}" srcOrd="1" destOrd="0" presId="urn:microsoft.com/office/officeart/2005/8/layout/hierarchy2"/>
    <dgm:cxn modelId="{0C7B991D-8598-3B40-9966-7A4583A7D48F}" type="presParOf" srcId="{AD5EC6A6-F444-6140-A556-21F3E25845A3}" destId="{F43BDDDF-1CEF-A047-B3B4-F67711ADE7A9}" srcOrd="2" destOrd="0" presId="urn:microsoft.com/office/officeart/2005/8/layout/hierarchy2"/>
    <dgm:cxn modelId="{A752C327-D165-4D46-81C4-A2DD7828DE4A}" type="presParOf" srcId="{F43BDDDF-1CEF-A047-B3B4-F67711ADE7A9}" destId="{B8131463-CBB7-BD48-AC92-13CAB2DC079F}" srcOrd="0" destOrd="0" presId="urn:microsoft.com/office/officeart/2005/8/layout/hierarchy2"/>
    <dgm:cxn modelId="{9998928E-17EF-4741-A136-BE7EBD16ACC3}" type="presParOf" srcId="{AD5EC6A6-F444-6140-A556-21F3E25845A3}" destId="{2DD5DBEC-061A-F846-B506-540124A97D51}" srcOrd="3" destOrd="0" presId="urn:microsoft.com/office/officeart/2005/8/layout/hierarchy2"/>
    <dgm:cxn modelId="{3FC2DDB6-5588-784F-9F78-F03376A31C6A}" type="presParOf" srcId="{2DD5DBEC-061A-F846-B506-540124A97D51}" destId="{D6F167D2-280C-2549-A642-C1FAA099010E}" srcOrd="0" destOrd="0" presId="urn:microsoft.com/office/officeart/2005/8/layout/hierarchy2"/>
    <dgm:cxn modelId="{CF13D35A-1FFD-8D4D-ABC8-0FBAB69518DA}" type="presParOf" srcId="{2DD5DBEC-061A-F846-B506-540124A97D51}" destId="{E9271D71-73C4-6746-80F8-074EA95D9A39}" srcOrd="1" destOrd="0" presId="urn:microsoft.com/office/officeart/2005/8/layout/hierarchy2"/>
    <dgm:cxn modelId="{4B4DC877-7D03-0E4E-8E55-653C6CAD4DF4}" type="presParOf" srcId="{0B897CC9-EF58-6B4A-B032-3869518C427D}" destId="{F97F2B5C-A310-FE4C-A812-DB282E261D0A}" srcOrd="2" destOrd="0" presId="urn:microsoft.com/office/officeart/2005/8/layout/hierarchy2"/>
    <dgm:cxn modelId="{B531BACA-AD91-8748-AF1E-83D86E9083DD}" type="presParOf" srcId="{F97F2B5C-A310-FE4C-A812-DB282E261D0A}" destId="{1A5A45C4-44F9-B14B-8DA5-D65DFB02E004}" srcOrd="0" destOrd="0" presId="urn:microsoft.com/office/officeart/2005/8/layout/hierarchy2"/>
    <dgm:cxn modelId="{D6FA6152-F31B-4E41-A320-7CFDD3310CF6}" type="presParOf" srcId="{0B897CC9-EF58-6B4A-B032-3869518C427D}" destId="{39F7DEB9-7822-E542-83AE-1253A185C07F}" srcOrd="3" destOrd="0" presId="urn:microsoft.com/office/officeart/2005/8/layout/hierarchy2"/>
    <dgm:cxn modelId="{5D244F57-703D-1A46-A26D-33076BFF0837}" type="presParOf" srcId="{39F7DEB9-7822-E542-83AE-1253A185C07F}" destId="{6D8ECEBA-B209-6749-B193-A8A22E6346C1}" srcOrd="0" destOrd="0" presId="urn:microsoft.com/office/officeart/2005/8/layout/hierarchy2"/>
    <dgm:cxn modelId="{1230EE08-8BAF-6941-98A1-7418D20234B1}" type="presParOf" srcId="{39F7DEB9-7822-E542-83AE-1253A185C07F}" destId="{25395A98-CFD0-D946-ADE9-6F9519F7EFAA}" srcOrd="1" destOrd="0" presId="urn:microsoft.com/office/officeart/2005/8/layout/hierarchy2"/>
    <dgm:cxn modelId="{90E8CC27-302C-864B-9C05-D290CF46A1A9}" type="presParOf" srcId="{25395A98-CFD0-D946-ADE9-6F9519F7EFAA}" destId="{C5DF0D25-D767-8B42-BF93-5162DFF05855}" srcOrd="0" destOrd="0" presId="urn:microsoft.com/office/officeart/2005/8/layout/hierarchy2"/>
    <dgm:cxn modelId="{947B806E-B71F-EF4D-8F7C-EDAFE4231329}" type="presParOf" srcId="{C5DF0D25-D767-8B42-BF93-5162DFF05855}" destId="{3ADF03C0-B77F-EF41-BE57-79DF4D231738}" srcOrd="0" destOrd="0" presId="urn:microsoft.com/office/officeart/2005/8/layout/hierarchy2"/>
    <dgm:cxn modelId="{76ABA5A8-44AB-CD4C-8C54-F1F133428F76}" type="presParOf" srcId="{25395A98-CFD0-D946-ADE9-6F9519F7EFAA}" destId="{0AA4E00B-8AE2-6F48-A1E1-39B09B4D9A17}" srcOrd="1" destOrd="0" presId="urn:microsoft.com/office/officeart/2005/8/layout/hierarchy2"/>
    <dgm:cxn modelId="{0A43C9DF-1275-B04F-A16E-03D1877F6C2E}" type="presParOf" srcId="{0AA4E00B-8AE2-6F48-A1E1-39B09B4D9A17}" destId="{95415AAC-B97B-3E4C-95D1-E26D4A47F854}" srcOrd="0" destOrd="0" presId="urn:microsoft.com/office/officeart/2005/8/layout/hierarchy2"/>
    <dgm:cxn modelId="{B0104BDD-9B18-8341-A151-9A6DFACC4F51}" type="presParOf" srcId="{0AA4E00B-8AE2-6F48-A1E1-39B09B4D9A17}" destId="{42EAE2B0-6AD7-C447-A139-26AA90B805F3}" srcOrd="1" destOrd="0" presId="urn:microsoft.com/office/officeart/2005/8/layout/hierarchy2"/>
    <dgm:cxn modelId="{6273A8F5-3EF2-E34A-8FD6-702185732718}" type="presParOf" srcId="{87D61914-56D8-7D43-A69D-CE66D030DE47}" destId="{8B4760E7-4D8A-8B41-A8D7-171FBE42BA05}" srcOrd="2" destOrd="0" presId="urn:microsoft.com/office/officeart/2005/8/layout/hierarchy2"/>
    <dgm:cxn modelId="{BAAAB24A-0076-3840-8DE8-7EE4B0DE6267}" type="presParOf" srcId="{8B4760E7-4D8A-8B41-A8D7-171FBE42BA05}" destId="{7F275FDA-DE69-2B4A-84AB-2462E309FB00}" srcOrd="0" destOrd="0" presId="urn:microsoft.com/office/officeart/2005/8/layout/hierarchy2"/>
    <dgm:cxn modelId="{B43A3BB3-F37A-FE44-817A-6C16A65B40E6}" type="presParOf" srcId="{87D61914-56D8-7D43-A69D-CE66D030DE47}" destId="{E480E9C8-28D3-6148-A09F-3FF374BCCA24}" srcOrd="3" destOrd="0" presId="urn:microsoft.com/office/officeart/2005/8/layout/hierarchy2"/>
    <dgm:cxn modelId="{5CB76F28-8BA5-0D47-9F16-D77523BB16D9}" type="presParOf" srcId="{E480E9C8-28D3-6148-A09F-3FF374BCCA24}" destId="{A3A57E5D-303D-C64F-A1DC-0E0FF1D6C828}" srcOrd="0" destOrd="0" presId="urn:microsoft.com/office/officeart/2005/8/layout/hierarchy2"/>
    <dgm:cxn modelId="{08DE987F-B22F-D749-802B-E0C7C8769357}" type="presParOf" srcId="{E480E9C8-28D3-6148-A09F-3FF374BCCA24}" destId="{1F0547D6-6B49-0E45-BA93-83C86CD2FE86}" srcOrd="1" destOrd="0" presId="urn:microsoft.com/office/officeart/2005/8/layout/hierarchy2"/>
    <dgm:cxn modelId="{03E1B96D-8306-0249-9811-906A0D61A563}" type="presParOf" srcId="{1F0547D6-6B49-0E45-BA93-83C86CD2FE86}" destId="{AFFBA743-03F7-5F4C-8E88-C1E1454AED05}" srcOrd="0" destOrd="0" presId="urn:microsoft.com/office/officeart/2005/8/layout/hierarchy2"/>
    <dgm:cxn modelId="{75E90FE3-9A2D-A64E-A64E-03954FE13F5B}" type="presParOf" srcId="{AFFBA743-03F7-5F4C-8E88-C1E1454AED05}" destId="{10FFB18E-4AFA-344C-9BC1-AD34B4676854}" srcOrd="0" destOrd="0" presId="urn:microsoft.com/office/officeart/2005/8/layout/hierarchy2"/>
    <dgm:cxn modelId="{65049080-E303-FA4B-AE4D-61265F89372F}" type="presParOf" srcId="{1F0547D6-6B49-0E45-BA93-83C86CD2FE86}" destId="{39BCB3DC-885B-2441-A34B-335D8FC1992C}" srcOrd="1" destOrd="0" presId="urn:microsoft.com/office/officeart/2005/8/layout/hierarchy2"/>
    <dgm:cxn modelId="{B4E843D7-2180-674E-B0A4-E63EA682B266}" type="presParOf" srcId="{39BCB3DC-885B-2441-A34B-335D8FC1992C}" destId="{80107EDB-8FCD-2346-A353-02A87C9089DE}" srcOrd="0" destOrd="0" presId="urn:microsoft.com/office/officeart/2005/8/layout/hierarchy2"/>
    <dgm:cxn modelId="{F5CD6111-52A9-FF43-9C96-1546200D715C}" type="presParOf" srcId="{39BCB3DC-885B-2441-A34B-335D8FC1992C}" destId="{D5231619-B6C4-0C42-B74F-B68722D45424}" srcOrd="1" destOrd="0" presId="urn:microsoft.com/office/officeart/2005/8/layout/hierarchy2"/>
    <dgm:cxn modelId="{6D25E28F-FCBE-EE41-9CF9-7E60C258F333}" type="presParOf" srcId="{D5231619-B6C4-0C42-B74F-B68722D45424}" destId="{9B21400C-BC60-6743-A106-FEAA64B5ACA7}" srcOrd="0" destOrd="0" presId="urn:microsoft.com/office/officeart/2005/8/layout/hierarchy2"/>
    <dgm:cxn modelId="{35DA9C36-8D86-9B40-9B42-57B2031B2CF7}" type="presParOf" srcId="{9B21400C-BC60-6743-A106-FEAA64B5ACA7}" destId="{F55BCE5E-1DB2-264E-8E89-E7825D9D3A45}" srcOrd="0" destOrd="0" presId="urn:microsoft.com/office/officeart/2005/8/layout/hierarchy2"/>
    <dgm:cxn modelId="{41184646-2585-B647-BC27-2F16BCE930FD}" type="presParOf" srcId="{D5231619-B6C4-0C42-B74F-B68722D45424}" destId="{7F60B46B-B2A5-254A-9873-C072F7FA4725}" srcOrd="1" destOrd="0" presId="urn:microsoft.com/office/officeart/2005/8/layout/hierarchy2"/>
    <dgm:cxn modelId="{C7F0429E-613D-CD48-AC5A-8B0E964549CD}" type="presParOf" srcId="{7F60B46B-B2A5-254A-9873-C072F7FA4725}" destId="{4BB2793D-87B3-EF41-9A4F-7716D66373B1}" srcOrd="0" destOrd="0" presId="urn:microsoft.com/office/officeart/2005/8/layout/hierarchy2"/>
    <dgm:cxn modelId="{5D22E44C-5FDD-1544-9AB0-A1D9024A6097}" type="presParOf" srcId="{7F60B46B-B2A5-254A-9873-C072F7FA4725}" destId="{EA6DFC94-2BC4-3D40-AB95-A9E1CDC41D56}"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A0A6-8921-0A4B-B22A-4033ECDF8CEB}">
      <dsp:nvSpPr>
        <dsp:cNvPr id="0" name=""/>
        <dsp:cNvSpPr/>
      </dsp:nvSpPr>
      <dsp:spPr>
        <a:xfrm>
          <a:off x="2905729" y="4401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0: Pick up matchbox?</a:t>
          </a:r>
        </a:p>
      </dsp:txBody>
      <dsp:txXfrm>
        <a:off x="2911214" y="4407419"/>
        <a:ext cx="363574" cy="176302"/>
      </dsp:txXfrm>
    </dsp:sp>
    <dsp:sp modelId="{09CB360A-D85F-B742-BBC1-624731FCF678}">
      <dsp:nvSpPr>
        <dsp:cNvPr id="0" name=""/>
        <dsp:cNvSpPr/>
      </dsp:nvSpPr>
      <dsp:spPr>
        <a:xfrm rot="15875776">
          <a:off x="2253441" y="3558782"/>
          <a:ext cx="1876911" cy="5004"/>
        </a:xfrm>
        <a:custGeom>
          <a:avLst/>
          <a:gdLst/>
          <a:ahLst/>
          <a:cxnLst/>
          <a:rect l="0" t="0" r="0" b="0"/>
          <a:pathLst>
            <a:path>
              <a:moveTo>
                <a:pt x="0" y="2502"/>
              </a:moveTo>
              <a:lnTo>
                <a:pt x="1876911"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44973" y="3514362"/>
        <a:ext cx="93845" cy="93845"/>
      </dsp:txXfrm>
    </dsp:sp>
    <dsp:sp modelId="{3C252244-F4D5-774C-97FC-9730C3CA15AE}">
      <dsp:nvSpPr>
        <dsp:cNvPr id="0" name=""/>
        <dsp:cNvSpPr/>
      </dsp:nvSpPr>
      <dsp:spPr>
        <a:xfrm>
          <a:off x="3103519" y="2376239"/>
          <a:ext cx="374544" cy="5015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1: Left or Right? </a:t>
          </a:r>
        </a:p>
      </dsp:txBody>
      <dsp:txXfrm>
        <a:off x="3114489" y="2387209"/>
        <a:ext cx="352604" cy="479582"/>
      </dsp:txXfrm>
    </dsp:sp>
    <dsp:sp modelId="{ECCEC597-BD45-C34C-A5EB-49A8E6926768}">
      <dsp:nvSpPr>
        <dsp:cNvPr id="0" name=""/>
        <dsp:cNvSpPr/>
      </dsp:nvSpPr>
      <dsp:spPr>
        <a:xfrm rot="17301228">
          <a:off x="2959804" y="1906523"/>
          <a:ext cx="1512909" cy="5004"/>
        </a:xfrm>
        <a:custGeom>
          <a:avLst/>
          <a:gdLst/>
          <a:ahLst/>
          <a:cxnLst/>
          <a:rect l="0" t="0" r="0" b="0"/>
          <a:pathLst>
            <a:path>
              <a:moveTo>
                <a:pt x="0" y="2502"/>
              </a:moveTo>
              <a:lnTo>
                <a:pt x="15129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8436" y="1871203"/>
        <a:ext cx="75645" cy="75645"/>
      </dsp:txXfrm>
    </dsp:sp>
    <dsp:sp modelId="{23076C38-17B5-7A42-97BC-A3169834B242}">
      <dsp:nvSpPr>
        <dsp:cNvPr id="0" name=""/>
        <dsp:cNvSpPr/>
      </dsp:nvSpPr>
      <dsp:spPr>
        <a:xfrm>
          <a:off x="3954454" y="977185"/>
          <a:ext cx="374544" cy="42773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LEFT. </a:t>
          </a:r>
        </a:p>
        <a:p>
          <a:pPr marL="0" lvl="0" indent="0" algn="ctr" defTabSz="222250">
            <a:lnSpc>
              <a:spcPct val="90000"/>
            </a:lnSpc>
            <a:spcBef>
              <a:spcPct val="0"/>
            </a:spcBef>
            <a:spcAft>
              <a:spcPct val="35000"/>
            </a:spcAft>
            <a:buNone/>
          </a:pPr>
          <a:r>
            <a:rPr lang="en-US" sz="500" kern="1200" dirty="0"/>
            <a:t>Node 2: Look under bed.</a:t>
          </a:r>
        </a:p>
        <a:p>
          <a:pPr marL="0" lvl="0" indent="0" algn="ctr" defTabSz="222250">
            <a:lnSpc>
              <a:spcPct val="90000"/>
            </a:lnSpc>
            <a:spcBef>
              <a:spcPct val="0"/>
            </a:spcBef>
            <a:spcAft>
              <a:spcPct val="35000"/>
            </a:spcAft>
            <a:buNone/>
          </a:pPr>
          <a:r>
            <a:rPr lang="en-US" sz="500" kern="1200" dirty="0"/>
            <a:t>Run </a:t>
          </a:r>
          <a:r>
            <a:rPr lang="en-US" sz="500" kern="1200" dirty="0" err="1"/>
            <a:t>momogen</a:t>
          </a:r>
          <a:endParaRPr lang="en-US" sz="500" kern="1200" dirty="0"/>
        </a:p>
      </dsp:txBody>
      <dsp:txXfrm>
        <a:off x="3965424" y="988155"/>
        <a:ext cx="352604" cy="405793"/>
      </dsp:txXfrm>
    </dsp:sp>
    <dsp:sp modelId="{0FE0DC5E-02A4-B44D-8A14-6E47565AF5D5}">
      <dsp:nvSpPr>
        <dsp:cNvPr id="0" name=""/>
        <dsp:cNvSpPr/>
      </dsp:nvSpPr>
      <dsp:spPr>
        <a:xfrm rot="17596364">
          <a:off x="4214316" y="1014385"/>
          <a:ext cx="379181" cy="5004"/>
        </a:xfrm>
        <a:custGeom>
          <a:avLst/>
          <a:gdLst/>
          <a:ahLst/>
          <a:cxnLst/>
          <a:rect l="0" t="0" r="0" b="0"/>
          <a:pathLst>
            <a:path>
              <a:moveTo>
                <a:pt x="0" y="2502"/>
              </a:moveTo>
              <a:lnTo>
                <a:pt x="3791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94427" y="1007408"/>
        <a:ext cx="18959" cy="18959"/>
      </dsp:txXfrm>
    </dsp:sp>
    <dsp:sp modelId="{1EA76DE5-1C8F-FA4D-A04F-5E95F39407AD}">
      <dsp:nvSpPr>
        <dsp:cNvPr id="0" name=""/>
        <dsp:cNvSpPr/>
      </dsp:nvSpPr>
      <dsp:spPr>
        <a:xfrm>
          <a:off x="4478816" y="635147"/>
          <a:ext cx="858032" cy="4151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MomoDNode1</a:t>
          </a:r>
        </a:p>
        <a:p>
          <a:pPr marL="0" lvl="0" indent="0" algn="ctr" defTabSz="222250">
            <a:lnSpc>
              <a:spcPct val="90000"/>
            </a:lnSpc>
            <a:spcBef>
              <a:spcPct val="0"/>
            </a:spcBef>
            <a:spcAft>
              <a:spcPct val="35000"/>
            </a:spcAft>
            <a:buNone/>
          </a:pPr>
          <a:r>
            <a:rPr lang="en-US" sz="500" kern="1200" dirty="0"/>
            <a:t>Momo appears as jump scare. Dies</a:t>
          </a:r>
        </a:p>
      </dsp:txBody>
      <dsp:txXfrm>
        <a:off x="4490975" y="647306"/>
        <a:ext cx="833714" cy="390832"/>
      </dsp:txXfrm>
    </dsp:sp>
    <dsp:sp modelId="{37DEF7A6-F983-8642-9B6E-B3CCE7EA354A}">
      <dsp:nvSpPr>
        <dsp:cNvPr id="0" name=""/>
        <dsp:cNvSpPr/>
      </dsp:nvSpPr>
      <dsp:spPr>
        <a:xfrm rot="4604400">
          <a:off x="4157644" y="1404977"/>
          <a:ext cx="444710" cy="5004"/>
        </a:xfrm>
        <a:custGeom>
          <a:avLst/>
          <a:gdLst/>
          <a:ahLst/>
          <a:cxnLst/>
          <a:rect l="0" t="0" r="0" b="0"/>
          <a:pathLst>
            <a:path>
              <a:moveTo>
                <a:pt x="0" y="2502"/>
              </a:moveTo>
              <a:lnTo>
                <a:pt x="4447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8882" y="1396361"/>
        <a:ext cx="22235" cy="22235"/>
      </dsp:txXfrm>
    </dsp:sp>
    <dsp:sp modelId="{AA6D8249-2433-114B-AD68-5DAD34076478}">
      <dsp:nvSpPr>
        <dsp:cNvPr id="0" name=""/>
        <dsp:cNvSpPr/>
      </dsp:nvSpPr>
      <dsp:spPr>
        <a:xfrm>
          <a:off x="4431001" y="1289622"/>
          <a:ext cx="976616" cy="66856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7. You keep the radio.  You exited the room as you felt it was getting colder and colder. Do you want to lit up your match to warm yourself with the fire?  </a:t>
          </a:r>
        </a:p>
      </dsp:txBody>
      <dsp:txXfrm>
        <a:off x="4450583" y="1309204"/>
        <a:ext cx="937452" cy="629403"/>
      </dsp:txXfrm>
    </dsp:sp>
    <dsp:sp modelId="{F2F73D55-5C37-CD44-BC1E-CDBC3CD0F101}">
      <dsp:nvSpPr>
        <dsp:cNvPr id="0" name=""/>
        <dsp:cNvSpPr/>
      </dsp:nvSpPr>
      <dsp:spPr>
        <a:xfrm rot="17323697">
          <a:off x="5010589" y="1067572"/>
          <a:ext cx="1169591" cy="5004"/>
        </a:xfrm>
        <a:custGeom>
          <a:avLst/>
          <a:gdLst/>
          <a:ahLst/>
          <a:cxnLst/>
          <a:rect l="0" t="0" r="0" b="0"/>
          <a:pathLst>
            <a:path>
              <a:moveTo>
                <a:pt x="0" y="2502"/>
              </a:moveTo>
              <a:lnTo>
                <a:pt x="116959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66145" y="1040834"/>
        <a:ext cx="58479" cy="58479"/>
      </dsp:txXfrm>
    </dsp:sp>
    <dsp:sp modelId="{1FCD5530-9E05-B046-B8ED-0484835169DE}">
      <dsp:nvSpPr>
        <dsp:cNvPr id="0" name=""/>
        <dsp:cNvSpPr/>
      </dsp:nvSpPr>
      <dsp:spPr>
        <a:xfrm>
          <a:off x="5783151" y="258794"/>
          <a:ext cx="1255045" cy="51489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a:t>
          </a:r>
        </a:p>
        <a:p>
          <a:pPr marL="0" lvl="0" indent="0" algn="ctr" defTabSz="222250">
            <a:lnSpc>
              <a:spcPct val="90000"/>
            </a:lnSpc>
            <a:spcBef>
              <a:spcPct val="0"/>
            </a:spcBef>
            <a:spcAft>
              <a:spcPct val="35000"/>
            </a:spcAft>
            <a:buNone/>
          </a:pPr>
          <a:r>
            <a:rPr lang="en-US" sz="500" kern="1200" dirty="0"/>
            <a:t>Node 9. You wandered around the cave but can’t seem to find any exits. Do you want to use your radio to call for help? </a:t>
          </a:r>
        </a:p>
      </dsp:txBody>
      <dsp:txXfrm>
        <a:off x="5798232" y="273875"/>
        <a:ext cx="1224883" cy="484733"/>
      </dsp:txXfrm>
    </dsp:sp>
    <dsp:sp modelId="{0904125F-8547-564B-8B1D-703FF6EDB6C9}">
      <dsp:nvSpPr>
        <dsp:cNvPr id="0" name=""/>
        <dsp:cNvSpPr/>
      </dsp:nvSpPr>
      <dsp:spPr>
        <a:xfrm rot="21247163">
          <a:off x="7036932" y="489116"/>
          <a:ext cx="480669" cy="5004"/>
        </a:xfrm>
        <a:custGeom>
          <a:avLst/>
          <a:gdLst/>
          <a:ahLst/>
          <a:cxnLst/>
          <a:rect l="0" t="0" r="0" b="0"/>
          <a:pathLst>
            <a:path>
              <a:moveTo>
                <a:pt x="0" y="2502"/>
              </a:moveTo>
              <a:lnTo>
                <a:pt x="48066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65250" y="479602"/>
        <a:ext cx="24033" cy="24033"/>
      </dsp:txXfrm>
    </dsp:sp>
    <dsp:sp modelId="{69460287-3B04-F142-8B8F-38364A84B16E}">
      <dsp:nvSpPr>
        <dsp:cNvPr id="0" name=""/>
        <dsp:cNvSpPr/>
      </dsp:nvSpPr>
      <dsp:spPr>
        <a:xfrm>
          <a:off x="7516337" y="37335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7521822" y="378843"/>
        <a:ext cx="363574" cy="176302"/>
      </dsp:txXfrm>
    </dsp:sp>
    <dsp:sp modelId="{E1CC1DA7-E052-D145-8E3D-02E51BEAF7D1}">
      <dsp:nvSpPr>
        <dsp:cNvPr id="0" name=""/>
        <dsp:cNvSpPr/>
      </dsp:nvSpPr>
      <dsp:spPr>
        <a:xfrm rot="18255309">
          <a:off x="7803196" y="298691"/>
          <a:ext cx="401194" cy="5004"/>
        </a:xfrm>
        <a:custGeom>
          <a:avLst/>
          <a:gdLst/>
          <a:ahLst/>
          <a:cxnLst/>
          <a:rect l="0" t="0" r="0" b="0"/>
          <a:pathLst>
            <a:path>
              <a:moveTo>
                <a:pt x="0" y="2502"/>
              </a:moveTo>
              <a:lnTo>
                <a:pt x="40119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3763" y="291163"/>
        <a:ext cx="20059" cy="20059"/>
      </dsp:txXfrm>
    </dsp:sp>
    <dsp:sp modelId="{39E3DC0E-53C8-5144-B0B1-07F4E7334A85}">
      <dsp:nvSpPr>
        <dsp:cNvPr id="0" name=""/>
        <dsp:cNvSpPr/>
      </dsp:nvSpPr>
      <dsp:spPr>
        <a:xfrm>
          <a:off x="8116705" y="4175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122190" y="47241"/>
        <a:ext cx="363574" cy="176302"/>
      </dsp:txXfrm>
    </dsp:sp>
    <dsp:sp modelId="{2B20767A-1A33-C248-85FD-1D93D89083D2}">
      <dsp:nvSpPr>
        <dsp:cNvPr id="0" name=""/>
        <dsp:cNvSpPr/>
      </dsp:nvSpPr>
      <dsp:spPr>
        <a:xfrm rot="20045975">
          <a:off x="7878988" y="412770"/>
          <a:ext cx="236816" cy="5004"/>
        </a:xfrm>
        <a:custGeom>
          <a:avLst/>
          <a:gdLst/>
          <a:ahLst/>
          <a:cxnLst/>
          <a:rect l="0" t="0" r="0" b="0"/>
          <a:pathLst>
            <a:path>
              <a:moveTo>
                <a:pt x="0" y="2502"/>
              </a:moveTo>
              <a:lnTo>
                <a:pt x="23681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1476" y="409352"/>
        <a:ext cx="11840" cy="11840"/>
      </dsp:txXfrm>
    </dsp:sp>
    <dsp:sp modelId="{2915A037-971F-304E-9764-FAB284167672}">
      <dsp:nvSpPr>
        <dsp:cNvPr id="0" name=""/>
        <dsp:cNvSpPr/>
      </dsp:nvSpPr>
      <dsp:spPr>
        <a:xfrm>
          <a:off x="8103911" y="26991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a:t>
          </a:r>
        </a:p>
      </dsp:txBody>
      <dsp:txXfrm>
        <a:off x="8109396" y="275400"/>
        <a:ext cx="363574" cy="176302"/>
      </dsp:txXfrm>
    </dsp:sp>
    <dsp:sp modelId="{28940162-CD59-DD4E-88C0-70FA243B6697}">
      <dsp:nvSpPr>
        <dsp:cNvPr id="0" name=""/>
        <dsp:cNvSpPr/>
      </dsp:nvSpPr>
      <dsp:spPr>
        <a:xfrm rot="1817071">
          <a:off x="6952933" y="828817"/>
          <a:ext cx="1249578" cy="5004"/>
        </a:xfrm>
        <a:custGeom>
          <a:avLst/>
          <a:gdLst/>
          <a:ahLst/>
          <a:cxnLst/>
          <a:rect l="0" t="0" r="0" b="0"/>
          <a:pathLst>
            <a:path>
              <a:moveTo>
                <a:pt x="0" y="2502"/>
              </a:moveTo>
              <a:lnTo>
                <a:pt x="124957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46483" y="800080"/>
        <a:ext cx="62478" cy="62478"/>
      </dsp:txXfrm>
    </dsp:sp>
    <dsp:sp modelId="{CC7634C0-ED13-644B-9ED7-D06A037B0A09}">
      <dsp:nvSpPr>
        <dsp:cNvPr id="0" name=""/>
        <dsp:cNvSpPr/>
      </dsp:nvSpPr>
      <dsp:spPr>
        <a:xfrm>
          <a:off x="8117248" y="788918"/>
          <a:ext cx="746024" cy="71495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11</a:t>
          </a:r>
        </a:p>
        <a:p>
          <a:pPr marL="0" lvl="0" indent="0" algn="ctr" defTabSz="222250">
            <a:lnSpc>
              <a:spcPct val="90000"/>
            </a:lnSpc>
            <a:spcBef>
              <a:spcPct val="0"/>
            </a:spcBef>
            <a:spcAft>
              <a:spcPct val="35000"/>
            </a:spcAft>
            <a:buNone/>
          </a:pPr>
          <a:r>
            <a:rPr lang="en-US" sz="500" kern="1200" dirty="0"/>
            <a:t>There doesn’t seem to be a signal, you look around and noticed a dark small corner 10 feet away from you. Do you want to explore it?</a:t>
          </a:r>
        </a:p>
      </dsp:txBody>
      <dsp:txXfrm>
        <a:off x="8138188" y="809858"/>
        <a:ext cx="704144" cy="673078"/>
      </dsp:txXfrm>
    </dsp:sp>
    <dsp:sp modelId="{30C20B8D-B9DE-FC4A-A8FC-F855AACFD13C}">
      <dsp:nvSpPr>
        <dsp:cNvPr id="0" name=""/>
        <dsp:cNvSpPr/>
      </dsp:nvSpPr>
      <dsp:spPr>
        <a:xfrm rot="17005582">
          <a:off x="8652627" y="877045"/>
          <a:ext cx="548696" cy="5004"/>
        </a:xfrm>
        <a:custGeom>
          <a:avLst/>
          <a:gdLst/>
          <a:ahLst/>
          <a:cxnLst/>
          <a:rect l="0" t="0" r="0" b="0"/>
          <a:pathLst>
            <a:path>
              <a:moveTo>
                <a:pt x="0" y="2502"/>
              </a:moveTo>
              <a:lnTo>
                <a:pt x="54869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913258" y="865830"/>
        <a:ext cx="27434" cy="27434"/>
      </dsp:txXfrm>
    </dsp:sp>
    <dsp:sp modelId="{6C8DB8F2-3E6F-E842-B341-B9444FABBF52}">
      <dsp:nvSpPr>
        <dsp:cNvPr id="0" name=""/>
        <dsp:cNvSpPr/>
      </dsp:nvSpPr>
      <dsp:spPr>
        <a:xfrm>
          <a:off x="8990678" y="316323"/>
          <a:ext cx="814177" cy="5927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Momonode2DNode</a:t>
          </a:r>
        </a:p>
        <a:p>
          <a:pPr marL="0" lvl="0" indent="0" algn="ctr" defTabSz="222250">
            <a:lnSpc>
              <a:spcPct val="90000"/>
            </a:lnSpc>
            <a:spcBef>
              <a:spcPct val="0"/>
            </a:spcBef>
            <a:spcAft>
              <a:spcPct val="35000"/>
            </a:spcAft>
            <a:buNone/>
          </a:pPr>
          <a:r>
            <a:rPr lang="en-US" sz="500" kern="1200" dirty="0"/>
            <a:t>No. the radio statis attracted </a:t>
          </a:r>
          <a:r>
            <a:rPr lang="en-US" sz="500" kern="1200" dirty="0" err="1"/>
            <a:t>momo</a:t>
          </a:r>
          <a:r>
            <a:rPr lang="en-US" sz="500" kern="1200" dirty="0"/>
            <a:t>. You die. </a:t>
          </a:r>
        </a:p>
      </dsp:txBody>
      <dsp:txXfrm>
        <a:off x="9008039" y="333684"/>
        <a:ext cx="779455" cy="558026"/>
      </dsp:txXfrm>
    </dsp:sp>
    <dsp:sp modelId="{E4AA040D-31C5-5D46-845E-005448A40686}">
      <dsp:nvSpPr>
        <dsp:cNvPr id="0" name=""/>
        <dsp:cNvSpPr/>
      </dsp:nvSpPr>
      <dsp:spPr>
        <a:xfrm rot="1809014">
          <a:off x="8829161" y="1270540"/>
          <a:ext cx="504292" cy="5004"/>
        </a:xfrm>
        <a:custGeom>
          <a:avLst/>
          <a:gdLst/>
          <a:ahLst/>
          <a:cxnLst/>
          <a:rect l="0" t="0" r="0" b="0"/>
          <a:pathLst>
            <a:path>
              <a:moveTo>
                <a:pt x="0" y="2502"/>
              </a:moveTo>
              <a:lnTo>
                <a:pt x="5042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068699" y="1260435"/>
        <a:ext cx="25214" cy="25214"/>
      </dsp:txXfrm>
    </dsp:sp>
    <dsp:sp modelId="{FE860302-7B4F-8444-86E7-3E89E24F2AE0}">
      <dsp:nvSpPr>
        <dsp:cNvPr id="0" name=""/>
        <dsp:cNvSpPr/>
      </dsp:nvSpPr>
      <dsp:spPr>
        <a:xfrm>
          <a:off x="9299340" y="1077208"/>
          <a:ext cx="374544" cy="64495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9310310" y="1088178"/>
        <a:ext cx="352604" cy="623019"/>
      </dsp:txXfrm>
    </dsp:sp>
    <dsp:sp modelId="{AE66067E-8C8F-C146-AE9F-FD6D23D7EA7D}">
      <dsp:nvSpPr>
        <dsp:cNvPr id="0" name=""/>
        <dsp:cNvSpPr/>
      </dsp:nvSpPr>
      <dsp:spPr>
        <a:xfrm rot="20542586">
          <a:off x="9669096" y="1366298"/>
          <a:ext cx="204039" cy="5004"/>
        </a:xfrm>
        <a:custGeom>
          <a:avLst/>
          <a:gdLst/>
          <a:ahLst/>
          <a:cxnLst/>
          <a:rect l="0" t="0" r="0" b="0"/>
          <a:pathLst>
            <a:path>
              <a:moveTo>
                <a:pt x="0" y="2502"/>
              </a:moveTo>
              <a:lnTo>
                <a:pt x="20403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6015" y="1363699"/>
        <a:ext cx="10201" cy="10201"/>
      </dsp:txXfrm>
    </dsp:sp>
    <dsp:sp modelId="{3FE5FC00-5B11-B04A-8DA8-F4959DA3D91E}">
      <dsp:nvSpPr>
        <dsp:cNvPr id="0" name=""/>
        <dsp:cNvSpPr/>
      </dsp:nvSpPr>
      <dsp:spPr>
        <a:xfrm>
          <a:off x="9868348" y="124427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9873833" y="1249761"/>
        <a:ext cx="363574" cy="176302"/>
      </dsp:txXfrm>
    </dsp:sp>
    <dsp:sp modelId="{32E1E92B-B747-1945-8244-8375262856A2}">
      <dsp:nvSpPr>
        <dsp:cNvPr id="0" name=""/>
        <dsp:cNvSpPr/>
      </dsp:nvSpPr>
      <dsp:spPr>
        <a:xfrm rot="2556565">
          <a:off x="9637894" y="1489475"/>
          <a:ext cx="272644" cy="5004"/>
        </a:xfrm>
        <a:custGeom>
          <a:avLst/>
          <a:gdLst/>
          <a:ahLst/>
          <a:cxnLst/>
          <a:rect l="0" t="0" r="0" b="0"/>
          <a:pathLst>
            <a:path>
              <a:moveTo>
                <a:pt x="0" y="2502"/>
              </a:moveTo>
              <a:lnTo>
                <a:pt x="27264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7400" y="1485161"/>
        <a:ext cx="13632" cy="13632"/>
      </dsp:txXfrm>
    </dsp:sp>
    <dsp:sp modelId="{00CFE4B8-8832-0246-A40E-11D4FB02AE84}">
      <dsp:nvSpPr>
        <dsp:cNvPr id="0" name=""/>
        <dsp:cNvSpPr/>
      </dsp:nvSpPr>
      <dsp:spPr>
        <a:xfrm>
          <a:off x="9874547" y="149063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9880032" y="1496116"/>
        <a:ext cx="363574" cy="176302"/>
      </dsp:txXfrm>
    </dsp:sp>
    <dsp:sp modelId="{679B93C1-DE35-6440-84FA-556B81DC0458}">
      <dsp:nvSpPr>
        <dsp:cNvPr id="0" name=""/>
        <dsp:cNvSpPr/>
      </dsp:nvSpPr>
      <dsp:spPr>
        <a:xfrm rot="101265">
          <a:off x="5407515" y="1628436"/>
          <a:ext cx="477541" cy="5004"/>
        </a:xfrm>
        <a:custGeom>
          <a:avLst/>
          <a:gdLst/>
          <a:ahLst/>
          <a:cxnLst/>
          <a:rect l="0" t="0" r="0" b="0"/>
          <a:pathLst>
            <a:path>
              <a:moveTo>
                <a:pt x="0" y="2502"/>
              </a:moveTo>
              <a:lnTo>
                <a:pt x="4775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34347" y="1619000"/>
        <a:ext cx="23877" cy="23877"/>
      </dsp:txXfrm>
    </dsp:sp>
    <dsp:sp modelId="{FFFF1321-B119-DD44-91BC-A8BB725CB204}">
      <dsp:nvSpPr>
        <dsp:cNvPr id="0" name=""/>
        <dsp:cNvSpPr/>
      </dsp:nvSpPr>
      <dsp:spPr>
        <a:xfrm>
          <a:off x="5884953" y="1255093"/>
          <a:ext cx="978399" cy="76575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8</a:t>
          </a:r>
        </a:p>
        <a:p>
          <a:pPr marL="0" lvl="0" indent="0" algn="ctr" defTabSz="222250">
            <a:lnSpc>
              <a:spcPct val="90000"/>
            </a:lnSpc>
            <a:spcBef>
              <a:spcPct val="0"/>
            </a:spcBef>
            <a:spcAft>
              <a:spcPct val="35000"/>
            </a:spcAft>
            <a:buNone/>
          </a:pPr>
          <a:r>
            <a:rPr lang="en-US" sz="500" kern="1200" dirty="0"/>
            <a:t>You lit the matches to warm yourself and at the corner of your eyes see a black figure darted into a small corner 10 feet away from you. Do you want o follow the figure? </a:t>
          </a:r>
        </a:p>
      </dsp:txBody>
      <dsp:txXfrm>
        <a:off x="5907381" y="1277521"/>
        <a:ext cx="933543" cy="720899"/>
      </dsp:txXfrm>
    </dsp:sp>
    <dsp:sp modelId="{8C192C57-F760-C64F-93E5-9832B628B4B9}">
      <dsp:nvSpPr>
        <dsp:cNvPr id="0" name=""/>
        <dsp:cNvSpPr/>
      </dsp:nvSpPr>
      <dsp:spPr>
        <a:xfrm rot="18629039">
          <a:off x="6802755" y="1504070"/>
          <a:ext cx="345517" cy="5004"/>
        </a:xfrm>
        <a:custGeom>
          <a:avLst/>
          <a:gdLst/>
          <a:ahLst/>
          <a:cxnLst/>
          <a:rect l="0" t="0" r="0" b="0"/>
          <a:pathLst>
            <a:path>
              <a:moveTo>
                <a:pt x="0" y="2502"/>
              </a:moveTo>
              <a:lnTo>
                <a:pt x="3455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66876" y="1497935"/>
        <a:ext cx="17275" cy="17275"/>
      </dsp:txXfrm>
    </dsp:sp>
    <dsp:sp modelId="{1530674F-400B-AA4E-BAF1-41A723567EF5}">
      <dsp:nvSpPr>
        <dsp:cNvPr id="0" name=""/>
        <dsp:cNvSpPr/>
      </dsp:nvSpPr>
      <dsp:spPr>
        <a:xfrm>
          <a:off x="7087674" y="1085850"/>
          <a:ext cx="692566" cy="5786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NodeD1</a:t>
          </a:r>
        </a:p>
        <a:p>
          <a:pPr marL="0" lvl="0" indent="0" algn="ctr" defTabSz="222250">
            <a:lnSpc>
              <a:spcPct val="90000"/>
            </a:lnSpc>
            <a:spcBef>
              <a:spcPct val="0"/>
            </a:spcBef>
            <a:spcAft>
              <a:spcPct val="35000"/>
            </a:spcAft>
            <a:buNone/>
          </a:pPr>
          <a:r>
            <a:rPr lang="en-US" sz="500" kern="1200" dirty="0"/>
            <a:t>No. you die. As you lose your way in the cave and can’t find any exit. </a:t>
          </a:r>
        </a:p>
      </dsp:txBody>
      <dsp:txXfrm>
        <a:off x="7104622" y="1102798"/>
        <a:ext cx="658670" cy="544754"/>
      </dsp:txXfrm>
    </dsp:sp>
    <dsp:sp modelId="{882C5457-CC43-4A48-A99D-03D91C22C0F5}">
      <dsp:nvSpPr>
        <dsp:cNvPr id="0" name=""/>
        <dsp:cNvSpPr/>
      </dsp:nvSpPr>
      <dsp:spPr>
        <a:xfrm rot="1485905">
          <a:off x="6824901" y="1810610"/>
          <a:ext cx="836197" cy="5004"/>
        </a:xfrm>
        <a:custGeom>
          <a:avLst/>
          <a:gdLst/>
          <a:ahLst/>
          <a:cxnLst/>
          <a:rect l="0" t="0" r="0" b="0"/>
          <a:pathLst>
            <a:path>
              <a:moveTo>
                <a:pt x="0" y="2502"/>
              </a:moveTo>
              <a:lnTo>
                <a:pt x="83619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22095" y="1792207"/>
        <a:ext cx="41809" cy="41809"/>
      </dsp:txXfrm>
    </dsp:sp>
    <dsp:sp modelId="{B0BA1A94-5289-E747-92C5-8031204115B7}">
      <dsp:nvSpPr>
        <dsp:cNvPr id="0" name=""/>
        <dsp:cNvSpPr/>
      </dsp:nvSpPr>
      <dsp:spPr>
        <a:xfrm>
          <a:off x="7622647" y="1812031"/>
          <a:ext cx="374544" cy="35244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2. </a:t>
          </a:r>
        </a:p>
      </dsp:txBody>
      <dsp:txXfrm>
        <a:off x="7632970" y="1822354"/>
        <a:ext cx="353898" cy="331798"/>
      </dsp:txXfrm>
    </dsp:sp>
    <dsp:sp modelId="{68E9A118-368E-3244-B463-69DB084DF2CF}">
      <dsp:nvSpPr>
        <dsp:cNvPr id="0" name=""/>
        <dsp:cNvSpPr/>
      </dsp:nvSpPr>
      <dsp:spPr>
        <a:xfrm rot="3873742">
          <a:off x="3171037" y="3110517"/>
          <a:ext cx="1076392" cy="5004"/>
        </a:xfrm>
        <a:custGeom>
          <a:avLst/>
          <a:gdLst/>
          <a:ahLst/>
          <a:cxnLst/>
          <a:rect l="0" t="0" r="0" b="0"/>
          <a:pathLst>
            <a:path>
              <a:moveTo>
                <a:pt x="0" y="2502"/>
              </a:moveTo>
              <a:lnTo>
                <a:pt x="10763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2324" y="3086110"/>
        <a:ext cx="53819" cy="53819"/>
      </dsp:txXfrm>
    </dsp:sp>
    <dsp:sp modelId="{D475B07C-EFC2-7840-8B4D-A25CA753797E}">
      <dsp:nvSpPr>
        <dsp:cNvPr id="0" name=""/>
        <dsp:cNvSpPr/>
      </dsp:nvSpPr>
      <dsp:spPr>
        <a:xfrm>
          <a:off x="3940404" y="2981649"/>
          <a:ext cx="374544" cy="123478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3. Right. Radio in back pocket sounded, hear something about bathroom. You entered a bathroom with a rotting bathtub. There seems to be a rat on the floor in a pool of black </a:t>
          </a:r>
          <a:r>
            <a:rPr lang="en-US" sz="500" kern="1200" dirty="0" err="1"/>
            <a:t>googey</a:t>
          </a:r>
          <a:r>
            <a:rPr lang="en-US" sz="500" kern="1200" dirty="0"/>
            <a:t> fluid. Do you inspect the rat or no? </a:t>
          </a:r>
        </a:p>
      </dsp:txBody>
      <dsp:txXfrm>
        <a:off x="3951374" y="2992619"/>
        <a:ext cx="352604" cy="1212841"/>
      </dsp:txXfrm>
    </dsp:sp>
    <dsp:sp modelId="{E0E8B3D1-202F-F448-A89C-7325EF939FBE}">
      <dsp:nvSpPr>
        <dsp:cNvPr id="0" name=""/>
        <dsp:cNvSpPr/>
      </dsp:nvSpPr>
      <dsp:spPr>
        <a:xfrm rot="17146269">
          <a:off x="4133071" y="3356178"/>
          <a:ext cx="499524" cy="5004"/>
        </a:xfrm>
        <a:custGeom>
          <a:avLst/>
          <a:gdLst/>
          <a:ahLst/>
          <a:cxnLst/>
          <a:rect l="0" t="0" r="0" b="0"/>
          <a:pathLst>
            <a:path>
              <a:moveTo>
                <a:pt x="0" y="2502"/>
              </a:moveTo>
              <a:lnTo>
                <a:pt x="4995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70345" y="3346192"/>
        <a:ext cx="24976" cy="24976"/>
      </dsp:txXfrm>
    </dsp:sp>
    <dsp:sp modelId="{1F61B25A-1771-6C48-A23E-9F44BFFFE83A}">
      <dsp:nvSpPr>
        <dsp:cNvPr id="0" name=""/>
        <dsp:cNvSpPr/>
      </dsp:nvSpPr>
      <dsp:spPr>
        <a:xfrm>
          <a:off x="4450717" y="2726977"/>
          <a:ext cx="374544" cy="7826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15. You inspected the rat and there seems to be something inside its mouth. You took out a piece of key. Do you want to keep the key?</a:t>
          </a:r>
        </a:p>
      </dsp:txBody>
      <dsp:txXfrm>
        <a:off x="4461687" y="2737947"/>
        <a:ext cx="352604" cy="760747"/>
      </dsp:txXfrm>
    </dsp:sp>
    <dsp:sp modelId="{6F1542E3-3EE9-7643-98A4-02BB96297F69}">
      <dsp:nvSpPr>
        <dsp:cNvPr id="0" name=""/>
        <dsp:cNvSpPr/>
      </dsp:nvSpPr>
      <dsp:spPr>
        <a:xfrm rot="17221961">
          <a:off x="4598869" y="2809683"/>
          <a:ext cx="640357" cy="5004"/>
        </a:xfrm>
        <a:custGeom>
          <a:avLst/>
          <a:gdLst/>
          <a:ahLst/>
          <a:cxnLst/>
          <a:rect l="0" t="0" r="0" b="0"/>
          <a:pathLst>
            <a:path>
              <a:moveTo>
                <a:pt x="0" y="2502"/>
              </a:moveTo>
              <a:lnTo>
                <a:pt x="6403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3039" y="2796176"/>
        <a:ext cx="32017" cy="32017"/>
      </dsp:txXfrm>
    </dsp:sp>
    <dsp:sp modelId="{EAF5B26D-7BCE-5249-BEA2-027D32033BF5}">
      <dsp:nvSpPr>
        <dsp:cNvPr id="0" name=""/>
        <dsp:cNvSpPr/>
      </dsp:nvSpPr>
      <dsp:spPr>
        <a:xfrm>
          <a:off x="5012834" y="241241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generator.  </a:t>
          </a:r>
        </a:p>
      </dsp:txBody>
      <dsp:txXfrm>
        <a:off x="5018319" y="2417899"/>
        <a:ext cx="363574" cy="176302"/>
      </dsp:txXfrm>
    </dsp:sp>
    <dsp:sp modelId="{97208B3F-EBA3-4845-94E7-920477ECF453}">
      <dsp:nvSpPr>
        <dsp:cNvPr id="0" name=""/>
        <dsp:cNvSpPr/>
      </dsp:nvSpPr>
      <dsp:spPr>
        <a:xfrm rot="17762884">
          <a:off x="5336939" y="2422753"/>
          <a:ext cx="179858" cy="5004"/>
        </a:xfrm>
        <a:custGeom>
          <a:avLst/>
          <a:gdLst/>
          <a:ahLst/>
          <a:cxnLst/>
          <a:rect l="0" t="0" r="0" b="0"/>
          <a:pathLst>
            <a:path>
              <a:moveTo>
                <a:pt x="0" y="2502"/>
              </a:moveTo>
              <a:lnTo>
                <a:pt x="17985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2372" y="2420759"/>
        <a:ext cx="8992" cy="8992"/>
      </dsp:txXfrm>
    </dsp:sp>
    <dsp:sp modelId="{4AC7893F-6937-5446-9898-4892D379DA93}">
      <dsp:nvSpPr>
        <dsp:cNvPr id="0" name=""/>
        <dsp:cNvSpPr/>
      </dsp:nvSpPr>
      <dsp:spPr>
        <a:xfrm>
          <a:off x="5466358" y="2250825"/>
          <a:ext cx="103585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4</a:t>
          </a:r>
        </a:p>
        <a:p>
          <a:pPr marL="0" lvl="0" indent="0" algn="ctr" defTabSz="222250">
            <a:lnSpc>
              <a:spcPct val="90000"/>
            </a:lnSpc>
            <a:spcBef>
              <a:spcPct val="0"/>
            </a:spcBef>
            <a:spcAft>
              <a:spcPct val="35000"/>
            </a:spcAft>
            <a:buNone/>
          </a:pPr>
          <a:r>
            <a:rPr lang="en-US" sz="500" kern="1200" dirty="0"/>
            <a:t>You die. Nobody messes with </a:t>
          </a:r>
          <a:r>
            <a:rPr lang="en-US" sz="500" kern="1200" dirty="0" err="1"/>
            <a:t>momo’s</a:t>
          </a:r>
          <a:r>
            <a:rPr lang="en-US" sz="500" kern="1200" dirty="0"/>
            <a:t> food. </a:t>
          </a:r>
        </a:p>
      </dsp:txBody>
      <dsp:txXfrm>
        <a:off x="5471843" y="2256310"/>
        <a:ext cx="1024884" cy="176302"/>
      </dsp:txXfrm>
    </dsp:sp>
    <dsp:sp modelId="{DF2248CE-7D7C-5D4B-8277-D213DA6DD3EB}">
      <dsp:nvSpPr>
        <dsp:cNvPr id="0" name=""/>
        <dsp:cNvSpPr/>
      </dsp:nvSpPr>
      <dsp:spPr>
        <a:xfrm rot="4409451">
          <a:off x="5269555" y="2661358"/>
          <a:ext cx="329192" cy="5004"/>
        </a:xfrm>
        <a:custGeom>
          <a:avLst/>
          <a:gdLst/>
          <a:ahLst/>
          <a:cxnLst/>
          <a:rect l="0" t="0" r="0" b="0"/>
          <a:pathLst>
            <a:path>
              <a:moveTo>
                <a:pt x="0" y="2502"/>
              </a:moveTo>
              <a:lnTo>
                <a:pt x="3291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5921" y="2655631"/>
        <a:ext cx="16459" cy="16459"/>
      </dsp:txXfrm>
    </dsp:sp>
    <dsp:sp modelId="{973B5C1F-9A88-FA43-9797-E750A0514CF6}">
      <dsp:nvSpPr>
        <dsp:cNvPr id="0" name=""/>
        <dsp:cNvSpPr/>
      </dsp:nvSpPr>
      <dsp:spPr>
        <a:xfrm>
          <a:off x="5480924" y="2541611"/>
          <a:ext cx="723529" cy="5601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en-US" sz="300" kern="1200" dirty="0"/>
            <a:t>Node 12. </a:t>
          </a:r>
        </a:p>
        <a:p>
          <a:pPr marL="0" lvl="0" indent="0" algn="ctr" defTabSz="133350">
            <a:lnSpc>
              <a:spcPct val="90000"/>
            </a:lnSpc>
            <a:spcBef>
              <a:spcPct val="0"/>
            </a:spcBef>
            <a:spcAft>
              <a:spcPct val="35000"/>
            </a:spcAft>
            <a:buNone/>
          </a:pPr>
          <a:r>
            <a:rPr lang="en-US" sz="300" kern="1200" dirty="0"/>
            <a:t>you quickly leave the bathroom as the air got thick without warning and you found it increasingly hard to breathe. You got paranoid as your surroundings got darker… You use your match and managed to start a small flame… You calmed down… </a:t>
          </a:r>
        </a:p>
      </dsp:txBody>
      <dsp:txXfrm>
        <a:off x="5497329" y="2558016"/>
        <a:ext cx="690719" cy="527311"/>
      </dsp:txXfrm>
    </dsp:sp>
    <dsp:sp modelId="{48C1939D-7F8F-224A-89D3-D240B4AD4863}">
      <dsp:nvSpPr>
        <dsp:cNvPr id="0" name=""/>
        <dsp:cNvSpPr/>
      </dsp:nvSpPr>
      <dsp:spPr>
        <a:xfrm rot="1539059">
          <a:off x="6195415" y="2858872"/>
          <a:ext cx="183431" cy="5004"/>
        </a:xfrm>
        <a:custGeom>
          <a:avLst/>
          <a:gdLst/>
          <a:ahLst/>
          <a:cxnLst/>
          <a:rect l="0" t="0" r="0" b="0"/>
          <a:pathLst>
            <a:path>
              <a:moveTo>
                <a:pt x="0" y="2502"/>
              </a:moveTo>
              <a:lnTo>
                <a:pt x="18343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282545" y="2856788"/>
        <a:ext cx="9171" cy="9171"/>
      </dsp:txXfrm>
    </dsp:sp>
    <dsp:sp modelId="{6D61A4E9-20E0-724F-8506-4AF9CF093D61}">
      <dsp:nvSpPr>
        <dsp:cNvPr id="0" name=""/>
        <dsp:cNvSpPr/>
      </dsp:nvSpPr>
      <dsp:spPr>
        <a:xfrm>
          <a:off x="6369808" y="2592071"/>
          <a:ext cx="374544" cy="6180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13.</a:t>
          </a:r>
        </a:p>
        <a:p>
          <a:pPr marL="0" lvl="0" indent="0" algn="ctr" defTabSz="222250">
            <a:lnSpc>
              <a:spcPct val="90000"/>
            </a:lnSpc>
            <a:spcBef>
              <a:spcPct val="0"/>
            </a:spcBef>
            <a:spcAft>
              <a:spcPct val="35000"/>
            </a:spcAft>
            <a:buNone/>
          </a:pPr>
          <a:r>
            <a:rPr lang="en-US" sz="500" kern="1200" dirty="0"/>
            <a:t>You found a door with a keyhole. Use your key to open the door?</a:t>
          </a:r>
        </a:p>
      </dsp:txBody>
      <dsp:txXfrm>
        <a:off x="6380778" y="2603041"/>
        <a:ext cx="352604" cy="596071"/>
      </dsp:txXfrm>
    </dsp:sp>
    <dsp:sp modelId="{D5E03AE9-CD36-1E45-8924-A89701186EA4}">
      <dsp:nvSpPr>
        <dsp:cNvPr id="0" name=""/>
        <dsp:cNvSpPr/>
      </dsp:nvSpPr>
      <dsp:spPr>
        <a:xfrm rot="16790768">
          <a:off x="6519310" y="2631110"/>
          <a:ext cx="542926" cy="5004"/>
        </a:xfrm>
        <a:custGeom>
          <a:avLst/>
          <a:gdLst/>
          <a:ahLst/>
          <a:cxnLst/>
          <a:rect l="0" t="0" r="0" b="0"/>
          <a:pathLst>
            <a:path>
              <a:moveTo>
                <a:pt x="0" y="2502"/>
              </a:moveTo>
              <a:lnTo>
                <a:pt x="54292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77200" y="2620039"/>
        <a:ext cx="27146" cy="27146"/>
      </dsp:txXfrm>
    </dsp:sp>
    <dsp:sp modelId="{020ECFE7-D082-9944-8AD2-DBD727F66CA5}">
      <dsp:nvSpPr>
        <dsp:cNvPr id="0" name=""/>
        <dsp:cNvSpPr/>
      </dsp:nvSpPr>
      <dsp:spPr>
        <a:xfrm>
          <a:off x="6837194" y="227251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6842679" y="2277996"/>
        <a:ext cx="363574" cy="176302"/>
      </dsp:txXfrm>
    </dsp:sp>
    <dsp:sp modelId="{6B63E564-88B8-E64A-B9FB-CD4F663F06C4}">
      <dsp:nvSpPr>
        <dsp:cNvPr id="0" name=""/>
        <dsp:cNvSpPr/>
      </dsp:nvSpPr>
      <dsp:spPr>
        <a:xfrm rot="2099494">
          <a:off x="7173738" y="2484197"/>
          <a:ext cx="420442" cy="5004"/>
        </a:xfrm>
        <a:custGeom>
          <a:avLst/>
          <a:gdLst/>
          <a:ahLst/>
          <a:cxnLst/>
          <a:rect l="0" t="0" r="0" b="0"/>
          <a:pathLst>
            <a:path>
              <a:moveTo>
                <a:pt x="0" y="2502"/>
              </a:moveTo>
              <a:lnTo>
                <a:pt x="42044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3449" y="2476189"/>
        <a:ext cx="21022" cy="21022"/>
      </dsp:txXfrm>
    </dsp:sp>
    <dsp:sp modelId="{2E029F71-35C9-9044-867B-C62FC8CEDC2C}">
      <dsp:nvSpPr>
        <dsp:cNvPr id="0" name=""/>
        <dsp:cNvSpPr/>
      </dsp:nvSpPr>
      <dsp:spPr>
        <a:xfrm>
          <a:off x="7556181" y="251361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7561666" y="2519101"/>
        <a:ext cx="363574" cy="176302"/>
      </dsp:txXfrm>
    </dsp:sp>
    <dsp:sp modelId="{641BAAFD-D329-7E42-8738-0A74C231BC0A}">
      <dsp:nvSpPr>
        <dsp:cNvPr id="0" name=""/>
        <dsp:cNvSpPr/>
      </dsp:nvSpPr>
      <dsp:spPr>
        <a:xfrm rot="18747007">
          <a:off x="7165264" y="2258148"/>
          <a:ext cx="285951" cy="5004"/>
        </a:xfrm>
        <a:custGeom>
          <a:avLst/>
          <a:gdLst/>
          <a:ahLst/>
          <a:cxnLst/>
          <a:rect l="0" t="0" r="0" b="0"/>
          <a:pathLst>
            <a:path>
              <a:moveTo>
                <a:pt x="0" y="2502"/>
              </a:moveTo>
              <a:lnTo>
                <a:pt x="28595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01091" y="2253501"/>
        <a:ext cx="14297" cy="14297"/>
      </dsp:txXfrm>
    </dsp:sp>
    <dsp:sp modelId="{6EB62837-1E38-C84D-ACB4-94B49AFC73CE}">
      <dsp:nvSpPr>
        <dsp:cNvPr id="0" name=""/>
        <dsp:cNvSpPr/>
      </dsp:nvSpPr>
      <dsp:spPr>
        <a:xfrm>
          <a:off x="7404741" y="2061517"/>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7410226" y="2067002"/>
        <a:ext cx="363574" cy="176302"/>
      </dsp:txXfrm>
    </dsp:sp>
    <dsp:sp modelId="{0944545F-BE28-CB41-9FE0-CB8029CA4E05}">
      <dsp:nvSpPr>
        <dsp:cNvPr id="0" name=""/>
        <dsp:cNvSpPr/>
      </dsp:nvSpPr>
      <dsp:spPr>
        <a:xfrm rot="4038798">
          <a:off x="6659346" y="3026244"/>
          <a:ext cx="276753" cy="5004"/>
        </a:xfrm>
        <a:custGeom>
          <a:avLst/>
          <a:gdLst/>
          <a:ahLst/>
          <a:cxnLst/>
          <a:rect l="0" t="0" r="0" b="0"/>
          <a:pathLst>
            <a:path>
              <a:moveTo>
                <a:pt x="0" y="2502"/>
              </a:moveTo>
              <a:lnTo>
                <a:pt x="27675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90804" y="3021828"/>
        <a:ext cx="13837" cy="13837"/>
      </dsp:txXfrm>
    </dsp:sp>
    <dsp:sp modelId="{F84751BB-FB2D-0A40-88BA-778CB80F14B3}">
      <dsp:nvSpPr>
        <dsp:cNvPr id="0" name=""/>
        <dsp:cNvSpPr/>
      </dsp:nvSpPr>
      <dsp:spPr>
        <a:xfrm>
          <a:off x="6851094" y="306278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Look into keyhole. </a:t>
          </a:r>
        </a:p>
      </dsp:txBody>
      <dsp:txXfrm>
        <a:off x="6856579" y="3068266"/>
        <a:ext cx="363574" cy="176302"/>
      </dsp:txXfrm>
    </dsp:sp>
    <dsp:sp modelId="{F03D0C19-6DF7-B64A-9FD1-2A1A5EF6D7CA}">
      <dsp:nvSpPr>
        <dsp:cNvPr id="0" name=""/>
        <dsp:cNvSpPr/>
      </dsp:nvSpPr>
      <dsp:spPr>
        <a:xfrm rot="719853">
          <a:off x="7223137" y="3177713"/>
          <a:ext cx="228975" cy="5004"/>
        </a:xfrm>
        <a:custGeom>
          <a:avLst/>
          <a:gdLst/>
          <a:ahLst/>
          <a:cxnLst/>
          <a:rect l="0" t="0" r="0" b="0"/>
          <a:pathLst>
            <a:path>
              <a:moveTo>
                <a:pt x="0" y="2502"/>
              </a:moveTo>
              <a:lnTo>
                <a:pt x="22897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31900" y="3174491"/>
        <a:ext cx="11448" cy="11448"/>
      </dsp:txXfrm>
    </dsp:sp>
    <dsp:sp modelId="{BBF96CC7-6B2B-D546-B69E-E97D847B5E45}">
      <dsp:nvSpPr>
        <dsp:cNvPr id="0" name=""/>
        <dsp:cNvSpPr/>
      </dsp:nvSpPr>
      <dsp:spPr>
        <a:xfrm>
          <a:off x="7449612" y="2989213"/>
          <a:ext cx="582461" cy="4296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3</a:t>
          </a:r>
        </a:p>
        <a:p>
          <a:pPr marL="0" lvl="0" indent="0" algn="ctr" defTabSz="222250">
            <a:lnSpc>
              <a:spcPct val="90000"/>
            </a:lnSpc>
            <a:spcBef>
              <a:spcPct val="0"/>
            </a:spcBef>
            <a:spcAft>
              <a:spcPct val="35000"/>
            </a:spcAft>
            <a:buNone/>
          </a:pPr>
          <a:r>
            <a:rPr lang="en-US" sz="500" kern="1200" dirty="0"/>
            <a:t>Barge sound attracted </a:t>
          </a:r>
          <a:r>
            <a:rPr lang="en-US" sz="500" kern="1200" dirty="0" err="1"/>
            <a:t>momo</a:t>
          </a:r>
          <a:r>
            <a:rPr lang="en-US" sz="500" kern="1200" dirty="0"/>
            <a:t> </a:t>
          </a:r>
        </a:p>
      </dsp:txBody>
      <dsp:txXfrm>
        <a:off x="7462195" y="3001796"/>
        <a:ext cx="557295" cy="404436"/>
      </dsp:txXfrm>
    </dsp:sp>
    <dsp:sp modelId="{B0460EF9-21D3-F84E-BBFA-46763C9AE876}">
      <dsp:nvSpPr>
        <dsp:cNvPr id="0" name=""/>
        <dsp:cNvSpPr/>
      </dsp:nvSpPr>
      <dsp:spPr>
        <a:xfrm rot="3585277">
          <a:off x="7115298" y="3345977"/>
          <a:ext cx="444653" cy="5004"/>
        </a:xfrm>
        <a:custGeom>
          <a:avLst/>
          <a:gdLst/>
          <a:ahLst/>
          <a:cxnLst/>
          <a:rect l="0" t="0" r="0" b="0"/>
          <a:pathLst>
            <a:path>
              <a:moveTo>
                <a:pt x="0" y="2502"/>
              </a:moveTo>
              <a:lnTo>
                <a:pt x="44465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26508" y="3337363"/>
        <a:ext cx="22232" cy="22232"/>
      </dsp:txXfrm>
    </dsp:sp>
    <dsp:sp modelId="{C1AD9849-C58B-0841-853D-61235BCF9197}">
      <dsp:nvSpPr>
        <dsp:cNvPr id="0" name=""/>
        <dsp:cNvSpPr/>
      </dsp:nvSpPr>
      <dsp:spPr>
        <a:xfrm>
          <a:off x="7449612" y="344690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1. </a:t>
          </a:r>
        </a:p>
      </dsp:txBody>
      <dsp:txXfrm>
        <a:off x="7455097" y="3452391"/>
        <a:ext cx="363574" cy="176302"/>
      </dsp:txXfrm>
    </dsp:sp>
    <dsp:sp modelId="{AE09F7FF-7720-0E4F-A409-200B111906F7}">
      <dsp:nvSpPr>
        <dsp:cNvPr id="0" name=""/>
        <dsp:cNvSpPr/>
      </dsp:nvSpPr>
      <dsp:spPr>
        <a:xfrm rot="3957172">
          <a:off x="4699422" y="3309770"/>
          <a:ext cx="424768" cy="5004"/>
        </a:xfrm>
        <a:custGeom>
          <a:avLst/>
          <a:gdLst/>
          <a:ahLst/>
          <a:cxnLst/>
          <a:rect l="0" t="0" r="0" b="0"/>
          <a:pathLst>
            <a:path>
              <a:moveTo>
                <a:pt x="0" y="2502"/>
              </a:moveTo>
              <a:lnTo>
                <a:pt x="42476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1187" y="3301653"/>
        <a:ext cx="21238" cy="21238"/>
      </dsp:txXfrm>
    </dsp:sp>
    <dsp:sp modelId="{CD3E6B27-7BAA-1A4F-A778-AAC952E047EB}">
      <dsp:nvSpPr>
        <dsp:cNvPr id="0" name=""/>
        <dsp:cNvSpPr/>
      </dsp:nvSpPr>
      <dsp:spPr>
        <a:xfrm>
          <a:off x="4998350" y="2994607"/>
          <a:ext cx="374544" cy="102323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10.</a:t>
          </a:r>
        </a:p>
        <a:p>
          <a:pPr marL="0" lvl="0" indent="0" algn="ctr" defTabSz="222250">
            <a:lnSpc>
              <a:spcPct val="90000"/>
            </a:lnSpc>
            <a:spcBef>
              <a:spcPct val="0"/>
            </a:spcBef>
            <a:spcAft>
              <a:spcPct val="35000"/>
            </a:spcAft>
            <a:buNone/>
          </a:pPr>
          <a:r>
            <a:rPr lang="en-US" sz="500" kern="1200" dirty="0"/>
            <a:t>No. You dropped the rat back into the bathtub and looked around the washroom. The mirror looks odd.  Do you want to walk up and inspect the mirror closely? </a:t>
          </a:r>
        </a:p>
      </dsp:txBody>
      <dsp:txXfrm>
        <a:off x="5009320" y="3005577"/>
        <a:ext cx="352604" cy="1001292"/>
      </dsp:txXfrm>
    </dsp:sp>
    <dsp:sp modelId="{579EAB07-4F83-F743-9508-5D825E6D182C}">
      <dsp:nvSpPr>
        <dsp:cNvPr id="0" name=""/>
        <dsp:cNvSpPr/>
      </dsp:nvSpPr>
      <dsp:spPr>
        <a:xfrm rot="594979">
          <a:off x="5371622" y="3518388"/>
          <a:ext cx="170340" cy="5004"/>
        </a:xfrm>
        <a:custGeom>
          <a:avLst/>
          <a:gdLst/>
          <a:ahLst/>
          <a:cxnLst/>
          <a:rect l="0" t="0" r="0" b="0"/>
          <a:pathLst>
            <a:path>
              <a:moveTo>
                <a:pt x="0" y="2502"/>
              </a:moveTo>
              <a:lnTo>
                <a:pt x="17034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52534" y="3516632"/>
        <a:ext cx="8517" cy="8517"/>
      </dsp:txXfrm>
    </dsp:sp>
    <dsp:sp modelId="{EEF9B519-006B-D64A-A894-6F7AC9155FD9}">
      <dsp:nvSpPr>
        <dsp:cNvPr id="0" name=""/>
        <dsp:cNvSpPr/>
      </dsp:nvSpPr>
      <dsp:spPr>
        <a:xfrm>
          <a:off x="5540690" y="3352274"/>
          <a:ext cx="374544" cy="366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2. </a:t>
          </a:r>
        </a:p>
      </dsp:txBody>
      <dsp:txXfrm>
        <a:off x="5551426" y="3363010"/>
        <a:ext cx="353072" cy="345096"/>
      </dsp:txXfrm>
    </dsp:sp>
    <dsp:sp modelId="{FF0504E2-FEC3-884B-B595-DCBAEFD33946}">
      <dsp:nvSpPr>
        <dsp:cNvPr id="0" name=""/>
        <dsp:cNvSpPr/>
      </dsp:nvSpPr>
      <dsp:spPr>
        <a:xfrm rot="19330268">
          <a:off x="5897800" y="3482176"/>
          <a:ext cx="165917" cy="5004"/>
        </a:xfrm>
        <a:custGeom>
          <a:avLst/>
          <a:gdLst/>
          <a:ahLst/>
          <a:cxnLst/>
          <a:rect l="0" t="0" r="0" b="0"/>
          <a:pathLst>
            <a:path>
              <a:moveTo>
                <a:pt x="0" y="2502"/>
              </a:moveTo>
              <a:lnTo>
                <a:pt x="1659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6611" y="3480531"/>
        <a:ext cx="8295" cy="8295"/>
      </dsp:txXfrm>
    </dsp:sp>
    <dsp:sp modelId="{87A01F3E-6C55-844D-A489-6FE6695CB6F7}">
      <dsp:nvSpPr>
        <dsp:cNvPr id="0" name=""/>
        <dsp:cNvSpPr/>
      </dsp:nvSpPr>
      <dsp:spPr>
        <a:xfrm>
          <a:off x="6046284" y="3264817"/>
          <a:ext cx="694285" cy="33796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24. </a:t>
          </a:r>
        </a:p>
        <a:p>
          <a:pPr marL="0" lvl="0" indent="0" algn="ctr" defTabSz="222250">
            <a:lnSpc>
              <a:spcPct val="90000"/>
            </a:lnSpc>
            <a:spcBef>
              <a:spcPct val="0"/>
            </a:spcBef>
            <a:spcAft>
              <a:spcPct val="35000"/>
            </a:spcAft>
            <a:buNone/>
          </a:pPr>
          <a:r>
            <a:rPr lang="en-US" sz="500" kern="1200" dirty="0"/>
            <a:t>Win game. Hint about level 7, loop to node 9. </a:t>
          </a:r>
        </a:p>
      </dsp:txBody>
      <dsp:txXfrm>
        <a:off x="6056183" y="3274716"/>
        <a:ext cx="674487" cy="318168"/>
      </dsp:txXfrm>
    </dsp:sp>
    <dsp:sp modelId="{180BC466-B29A-4F46-A85D-CA4AB8E5E528}">
      <dsp:nvSpPr>
        <dsp:cNvPr id="0" name=""/>
        <dsp:cNvSpPr/>
      </dsp:nvSpPr>
      <dsp:spPr>
        <a:xfrm rot="3917321">
          <a:off x="5820109" y="3681546"/>
          <a:ext cx="326919" cy="5004"/>
        </a:xfrm>
        <a:custGeom>
          <a:avLst/>
          <a:gdLst/>
          <a:ahLst/>
          <a:cxnLst/>
          <a:rect l="0" t="0" r="0" b="0"/>
          <a:pathLst>
            <a:path>
              <a:moveTo>
                <a:pt x="0" y="2502"/>
              </a:moveTo>
              <a:lnTo>
                <a:pt x="32691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5395" y="3675876"/>
        <a:ext cx="16345" cy="16345"/>
      </dsp:txXfrm>
    </dsp:sp>
    <dsp:sp modelId="{9EADF938-02B1-2C43-8A93-4A4A378C8BDB}">
      <dsp:nvSpPr>
        <dsp:cNvPr id="0" name=""/>
        <dsp:cNvSpPr/>
      </dsp:nvSpPr>
      <dsp:spPr>
        <a:xfrm>
          <a:off x="6051902" y="373890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6057387" y="3744389"/>
        <a:ext cx="363574" cy="176302"/>
      </dsp:txXfrm>
    </dsp:sp>
    <dsp:sp modelId="{DD49C87D-B15D-704F-8833-A4B4C4143ED4}">
      <dsp:nvSpPr>
        <dsp:cNvPr id="0" name=""/>
        <dsp:cNvSpPr/>
      </dsp:nvSpPr>
      <dsp:spPr>
        <a:xfrm rot="4258053">
          <a:off x="5213106" y="3727870"/>
          <a:ext cx="474222" cy="5004"/>
        </a:xfrm>
        <a:custGeom>
          <a:avLst/>
          <a:gdLst/>
          <a:ahLst/>
          <a:cxnLst/>
          <a:rect l="0" t="0" r="0" b="0"/>
          <a:pathLst>
            <a:path>
              <a:moveTo>
                <a:pt x="0" y="2502"/>
              </a:moveTo>
              <a:lnTo>
                <a:pt x="47422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38362" y="3718517"/>
        <a:ext cx="23711" cy="23711"/>
      </dsp:txXfrm>
    </dsp:sp>
    <dsp:sp modelId="{B371D0DB-D4F9-F54E-B9CA-FAFBC9F2E03D}">
      <dsp:nvSpPr>
        <dsp:cNvPr id="0" name=""/>
        <dsp:cNvSpPr/>
      </dsp:nvSpPr>
      <dsp:spPr>
        <a:xfrm>
          <a:off x="5527540" y="386088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node 5. </a:t>
          </a:r>
        </a:p>
      </dsp:txBody>
      <dsp:txXfrm>
        <a:off x="5533025" y="3866371"/>
        <a:ext cx="363574" cy="176302"/>
      </dsp:txXfrm>
    </dsp:sp>
    <dsp:sp modelId="{2D1E9B71-E05F-414C-9C94-D01927894E96}">
      <dsp:nvSpPr>
        <dsp:cNvPr id="0" name=""/>
        <dsp:cNvSpPr/>
      </dsp:nvSpPr>
      <dsp:spPr>
        <a:xfrm rot="4510535">
          <a:off x="4118771" y="3851392"/>
          <a:ext cx="527259" cy="5004"/>
        </a:xfrm>
        <a:custGeom>
          <a:avLst/>
          <a:gdLst/>
          <a:ahLst/>
          <a:cxnLst/>
          <a:rect l="0" t="0" r="0" b="0"/>
          <a:pathLst>
            <a:path>
              <a:moveTo>
                <a:pt x="0" y="2502"/>
              </a:moveTo>
              <a:lnTo>
                <a:pt x="52725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9219" y="3840713"/>
        <a:ext cx="26362" cy="26362"/>
      </dsp:txXfrm>
    </dsp:sp>
    <dsp:sp modelId="{F46DFD37-2A53-3145-8804-1FE00FF9EE35}">
      <dsp:nvSpPr>
        <dsp:cNvPr id="0" name=""/>
        <dsp:cNvSpPr/>
      </dsp:nvSpPr>
      <dsp:spPr>
        <a:xfrm>
          <a:off x="4449852" y="3644965"/>
          <a:ext cx="374544" cy="927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5.</a:t>
          </a:r>
        </a:p>
        <a:p>
          <a:pPr marL="0" lvl="0" indent="0" algn="ctr" defTabSz="222250">
            <a:lnSpc>
              <a:spcPct val="90000"/>
            </a:lnSpc>
            <a:spcBef>
              <a:spcPct val="0"/>
            </a:spcBef>
            <a:spcAft>
              <a:spcPct val="35000"/>
            </a:spcAft>
            <a:buNone/>
          </a:pPr>
          <a:r>
            <a:rPr lang="en-US" sz="500" kern="1200" dirty="0"/>
            <a:t>You leave it. The fluorescent light tube goes out and you are in darkness. Do you want to use your matchbox to lit the room or make a run out of the toilet. </a:t>
          </a:r>
        </a:p>
      </dsp:txBody>
      <dsp:txXfrm>
        <a:off x="4460822" y="3655935"/>
        <a:ext cx="352604" cy="905628"/>
      </dsp:txXfrm>
    </dsp:sp>
    <dsp:sp modelId="{869EE02D-617D-B44A-B5B1-15C6745F808C}">
      <dsp:nvSpPr>
        <dsp:cNvPr id="0" name=""/>
        <dsp:cNvSpPr/>
      </dsp:nvSpPr>
      <dsp:spPr>
        <a:xfrm rot="441751">
          <a:off x="4822572" y="4134611"/>
          <a:ext cx="442683" cy="5004"/>
        </a:xfrm>
        <a:custGeom>
          <a:avLst/>
          <a:gdLst/>
          <a:ahLst/>
          <a:cxnLst/>
          <a:rect l="0" t="0" r="0" b="0"/>
          <a:pathLst>
            <a:path>
              <a:moveTo>
                <a:pt x="0" y="2502"/>
              </a:moveTo>
              <a:lnTo>
                <a:pt x="44268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032846" y="4126046"/>
        <a:ext cx="22134" cy="22134"/>
      </dsp:txXfrm>
    </dsp:sp>
    <dsp:sp modelId="{BC80C050-C05C-EE4F-8A85-26778F146866}">
      <dsp:nvSpPr>
        <dsp:cNvPr id="0" name=""/>
        <dsp:cNvSpPr/>
      </dsp:nvSpPr>
      <dsp:spPr>
        <a:xfrm>
          <a:off x="5263430" y="4094449"/>
          <a:ext cx="1709603" cy="1420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4. You lit up the </a:t>
          </a:r>
          <a:r>
            <a:rPr lang="en-US" sz="500" kern="1200" dirty="0" err="1"/>
            <a:t>match.Radio</a:t>
          </a:r>
          <a:r>
            <a:rPr lang="en-US" sz="500" kern="1200" dirty="0"/>
            <a:t> sounded, you hear exit at level 7, you went up. Loop to node 9. </a:t>
          </a:r>
        </a:p>
      </dsp:txBody>
      <dsp:txXfrm>
        <a:off x="5267591" y="4098610"/>
        <a:ext cx="1701281" cy="133735"/>
      </dsp:txXfrm>
    </dsp:sp>
    <dsp:sp modelId="{6720575C-1BAC-0144-BC7F-01F88A777532}">
      <dsp:nvSpPr>
        <dsp:cNvPr id="0" name=""/>
        <dsp:cNvSpPr/>
      </dsp:nvSpPr>
      <dsp:spPr>
        <a:xfrm rot="4252253">
          <a:off x="4727319" y="4242669"/>
          <a:ext cx="288790" cy="5004"/>
        </a:xfrm>
        <a:custGeom>
          <a:avLst/>
          <a:gdLst/>
          <a:ahLst/>
          <a:cxnLst/>
          <a:rect l="0" t="0" r="0" b="0"/>
          <a:pathLst>
            <a:path>
              <a:moveTo>
                <a:pt x="0" y="2502"/>
              </a:moveTo>
              <a:lnTo>
                <a:pt x="2887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4495" y="4237952"/>
        <a:ext cx="14439" cy="14439"/>
      </dsp:txXfrm>
    </dsp:sp>
    <dsp:sp modelId="{D54C132A-9E8C-C649-BA54-66D04BA9F9D2}">
      <dsp:nvSpPr>
        <dsp:cNvPr id="0" name=""/>
        <dsp:cNvSpPr/>
      </dsp:nvSpPr>
      <dsp:spPr>
        <a:xfrm>
          <a:off x="4919033" y="4287958"/>
          <a:ext cx="1951207"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5</a:t>
          </a:r>
        </a:p>
        <a:p>
          <a:pPr marL="0" lvl="0" indent="0" algn="ctr" defTabSz="222250">
            <a:lnSpc>
              <a:spcPct val="90000"/>
            </a:lnSpc>
            <a:spcBef>
              <a:spcPct val="0"/>
            </a:spcBef>
            <a:spcAft>
              <a:spcPct val="35000"/>
            </a:spcAft>
            <a:buNone/>
          </a:pPr>
          <a:r>
            <a:rPr lang="en-US" sz="500" kern="1200" dirty="0"/>
            <a:t>You run but slipped and fell to the ground,, the door creaks open and </a:t>
          </a:r>
          <a:r>
            <a:rPr lang="en-US" sz="500" kern="1200" dirty="0" err="1"/>
            <a:t>momo</a:t>
          </a:r>
          <a:r>
            <a:rPr lang="en-US" sz="500" kern="1200" dirty="0"/>
            <a:t> appears. You </a:t>
          </a:r>
          <a:r>
            <a:rPr lang="en-US" sz="500" kern="1200" dirty="0" err="1"/>
            <a:t>diie</a:t>
          </a:r>
          <a:r>
            <a:rPr lang="en-US" sz="500" kern="1200" dirty="0"/>
            <a:t>.  </a:t>
          </a:r>
        </a:p>
      </dsp:txBody>
      <dsp:txXfrm>
        <a:off x="4924518" y="4293443"/>
        <a:ext cx="1940237" cy="176302"/>
      </dsp:txXfrm>
    </dsp:sp>
    <dsp:sp modelId="{D7596022-8BF6-2F44-B88B-8E372A8354ED}">
      <dsp:nvSpPr>
        <dsp:cNvPr id="0" name=""/>
        <dsp:cNvSpPr/>
      </dsp:nvSpPr>
      <dsp:spPr>
        <a:xfrm rot="5088346">
          <a:off x="2824285" y="4992388"/>
          <a:ext cx="1002759" cy="5004"/>
        </a:xfrm>
        <a:custGeom>
          <a:avLst/>
          <a:gdLst/>
          <a:ahLst/>
          <a:cxnLst/>
          <a:rect l="0" t="0" r="0" b="0"/>
          <a:pathLst>
            <a:path>
              <a:moveTo>
                <a:pt x="0" y="2502"/>
              </a:moveTo>
              <a:lnTo>
                <a:pt x="1002759"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00596" y="4969822"/>
        <a:ext cx="50137" cy="50137"/>
      </dsp:txXfrm>
    </dsp:sp>
    <dsp:sp modelId="{9CA221DE-8BA7-C642-A298-1EBC15C1C54E}">
      <dsp:nvSpPr>
        <dsp:cNvPr id="0" name=""/>
        <dsp:cNvSpPr/>
      </dsp:nvSpPr>
      <dsp:spPr>
        <a:xfrm>
          <a:off x="3371056" y="5052300"/>
          <a:ext cx="374544" cy="8838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17</a:t>
          </a:r>
        </a:p>
        <a:p>
          <a:pPr marL="0" lvl="0" indent="0" algn="ctr" defTabSz="222250">
            <a:lnSpc>
              <a:spcPct val="90000"/>
            </a:lnSpc>
            <a:spcBef>
              <a:spcPct val="0"/>
            </a:spcBef>
            <a:spcAft>
              <a:spcPct val="35000"/>
            </a:spcAft>
            <a:buNone/>
          </a:pPr>
          <a:r>
            <a:rPr lang="en-US" sz="500" kern="1200" dirty="0"/>
            <a:t>No. You struggle to stand up, and walk towards a source of dimly lit room.. Do you knock on the door or sneak in?</a:t>
          </a:r>
        </a:p>
      </dsp:txBody>
      <dsp:txXfrm>
        <a:off x="3382026" y="5063270"/>
        <a:ext cx="352604" cy="861883"/>
      </dsp:txXfrm>
    </dsp:sp>
    <dsp:sp modelId="{557D6FDE-1A5F-A343-AAC9-B64134858DAA}">
      <dsp:nvSpPr>
        <dsp:cNvPr id="0" name=""/>
        <dsp:cNvSpPr/>
      </dsp:nvSpPr>
      <dsp:spPr>
        <a:xfrm rot="20585920">
          <a:off x="3741010" y="5460816"/>
          <a:ext cx="212523" cy="5004"/>
        </a:xfrm>
        <a:custGeom>
          <a:avLst/>
          <a:gdLst/>
          <a:ahLst/>
          <a:cxnLst/>
          <a:rect l="0" t="0" r="0" b="0"/>
          <a:pathLst>
            <a:path>
              <a:moveTo>
                <a:pt x="0" y="2502"/>
              </a:moveTo>
              <a:lnTo>
                <a:pt x="21252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41959" y="5458006"/>
        <a:ext cx="10626" cy="10626"/>
      </dsp:txXfrm>
    </dsp:sp>
    <dsp:sp modelId="{ABF00753-ADCF-6A42-88C3-5F8E14C158F3}">
      <dsp:nvSpPr>
        <dsp:cNvPr id="0" name=""/>
        <dsp:cNvSpPr/>
      </dsp:nvSpPr>
      <dsp:spPr>
        <a:xfrm>
          <a:off x="3948944" y="5115593"/>
          <a:ext cx="757710" cy="6336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Knock on door. You heard low rumbling noise from the inside. You push open the door slowly. You realize you’re in a kids toy room. You found a robodog in the corner.. </a:t>
          </a:r>
        </a:p>
      </dsp:txBody>
      <dsp:txXfrm>
        <a:off x="3967503" y="5134152"/>
        <a:ext cx="720592" cy="596547"/>
      </dsp:txXfrm>
    </dsp:sp>
    <dsp:sp modelId="{22F37B2C-0144-4B42-B610-EDE869332C91}">
      <dsp:nvSpPr>
        <dsp:cNvPr id="0" name=""/>
        <dsp:cNvSpPr/>
      </dsp:nvSpPr>
      <dsp:spPr>
        <a:xfrm rot="19270842">
          <a:off x="4686268" y="5372063"/>
          <a:ext cx="184602" cy="5004"/>
        </a:xfrm>
        <a:custGeom>
          <a:avLst/>
          <a:gdLst/>
          <a:ahLst/>
          <a:cxnLst/>
          <a:rect l="0" t="0" r="0" b="0"/>
          <a:pathLst>
            <a:path>
              <a:moveTo>
                <a:pt x="0" y="2502"/>
              </a:moveTo>
              <a:lnTo>
                <a:pt x="18460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773954" y="5369950"/>
        <a:ext cx="9230" cy="9230"/>
      </dsp:txXfrm>
    </dsp:sp>
    <dsp:sp modelId="{DA5BF4BB-05E1-0E46-B48F-BE2DEE98665B}">
      <dsp:nvSpPr>
        <dsp:cNvPr id="0" name=""/>
        <dsp:cNvSpPr/>
      </dsp:nvSpPr>
      <dsp:spPr>
        <a:xfrm>
          <a:off x="4850484" y="522306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kept the robodog</a:t>
          </a:r>
        </a:p>
      </dsp:txBody>
      <dsp:txXfrm>
        <a:off x="4855969" y="5228554"/>
        <a:ext cx="363574" cy="176302"/>
      </dsp:txXfrm>
    </dsp:sp>
    <dsp:sp modelId="{622CDB72-9FE3-E446-8D99-51F2FE63E17B}">
      <dsp:nvSpPr>
        <dsp:cNvPr id="0" name=""/>
        <dsp:cNvSpPr/>
      </dsp:nvSpPr>
      <dsp:spPr>
        <a:xfrm rot="3614770">
          <a:off x="5154587" y="5435607"/>
          <a:ext cx="279681" cy="5004"/>
        </a:xfrm>
        <a:custGeom>
          <a:avLst/>
          <a:gdLst/>
          <a:ahLst/>
          <a:cxnLst/>
          <a:rect l="0" t="0" r="0" b="0"/>
          <a:pathLst>
            <a:path>
              <a:moveTo>
                <a:pt x="0" y="2502"/>
              </a:moveTo>
              <a:lnTo>
                <a:pt x="2796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287435" y="5431118"/>
        <a:ext cx="13984" cy="13984"/>
      </dsp:txXfrm>
    </dsp:sp>
    <dsp:sp modelId="{64730E10-34D9-EB40-9A15-71653BD55138}">
      <dsp:nvSpPr>
        <dsp:cNvPr id="0" name=""/>
        <dsp:cNvSpPr/>
      </dsp:nvSpPr>
      <dsp:spPr>
        <a:xfrm>
          <a:off x="5363827" y="5127780"/>
          <a:ext cx="374544" cy="8634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19. </a:t>
          </a:r>
        </a:p>
        <a:p>
          <a:pPr marL="0" lvl="0" indent="0" algn="ctr" defTabSz="222250">
            <a:lnSpc>
              <a:spcPct val="90000"/>
            </a:lnSpc>
            <a:spcBef>
              <a:spcPct val="0"/>
            </a:spcBef>
            <a:spcAft>
              <a:spcPct val="35000"/>
            </a:spcAft>
            <a:buNone/>
          </a:pPr>
          <a:r>
            <a:rPr lang="en-US" sz="500" kern="1200" dirty="0"/>
            <a:t>You exited the room and smell something sweet, do you want to follow the scent with your robot dog or do you trust your olfactory?</a:t>
          </a:r>
        </a:p>
      </dsp:txBody>
      <dsp:txXfrm>
        <a:off x="5374797" y="5138750"/>
        <a:ext cx="352604" cy="841528"/>
      </dsp:txXfrm>
    </dsp:sp>
    <dsp:sp modelId="{AE527926-7596-084F-836D-CE44E210925D}">
      <dsp:nvSpPr>
        <dsp:cNvPr id="0" name=""/>
        <dsp:cNvSpPr/>
      </dsp:nvSpPr>
      <dsp:spPr>
        <a:xfrm rot="17778317">
          <a:off x="5644333" y="5405624"/>
          <a:ext cx="337750" cy="5004"/>
        </a:xfrm>
        <a:custGeom>
          <a:avLst/>
          <a:gdLst/>
          <a:ahLst/>
          <a:cxnLst/>
          <a:rect l="0" t="0" r="0" b="0"/>
          <a:pathLst>
            <a:path>
              <a:moveTo>
                <a:pt x="0" y="2502"/>
              </a:moveTo>
              <a:lnTo>
                <a:pt x="33775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804765" y="5399683"/>
        <a:ext cx="16887" cy="16887"/>
      </dsp:txXfrm>
    </dsp:sp>
    <dsp:sp modelId="{1AC5AEE2-E726-6949-8FEB-26946D8A5549}">
      <dsp:nvSpPr>
        <dsp:cNvPr id="0" name=""/>
        <dsp:cNvSpPr/>
      </dsp:nvSpPr>
      <dsp:spPr>
        <a:xfrm>
          <a:off x="5888046" y="4924631"/>
          <a:ext cx="374544" cy="6642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3. </a:t>
          </a:r>
        </a:p>
      </dsp:txBody>
      <dsp:txXfrm>
        <a:off x="5899016" y="4935601"/>
        <a:ext cx="352604" cy="642276"/>
      </dsp:txXfrm>
    </dsp:sp>
    <dsp:sp modelId="{0B37985A-F439-1845-B8DC-86E79F8066D1}">
      <dsp:nvSpPr>
        <dsp:cNvPr id="0" name=""/>
        <dsp:cNvSpPr/>
      </dsp:nvSpPr>
      <dsp:spPr>
        <a:xfrm rot="18909831">
          <a:off x="6227217" y="5168490"/>
          <a:ext cx="243225" cy="5004"/>
        </a:xfrm>
        <a:custGeom>
          <a:avLst/>
          <a:gdLst/>
          <a:ahLst/>
          <a:cxnLst/>
          <a:rect l="0" t="0" r="0" b="0"/>
          <a:pathLst>
            <a:path>
              <a:moveTo>
                <a:pt x="0" y="2502"/>
              </a:moveTo>
              <a:lnTo>
                <a:pt x="24322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2749" y="5164912"/>
        <a:ext cx="12161" cy="12161"/>
      </dsp:txXfrm>
    </dsp:sp>
    <dsp:sp modelId="{D6692AF1-A2BC-EF40-9178-4475E39B2EF6}">
      <dsp:nvSpPr>
        <dsp:cNvPr id="0" name=""/>
        <dsp:cNvSpPr/>
      </dsp:nvSpPr>
      <dsp:spPr>
        <a:xfrm>
          <a:off x="6435068" y="499160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Correct answer</a:t>
          </a:r>
        </a:p>
      </dsp:txBody>
      <dsp:txXfrm>
        <a:off x="6440553" y="4997094"/>
        <a:ext cx="363574" cy="176302"/>
      </dsp:txXfrm>
    </dsp:sp>
    <dsp:sp modelId="{6C711774-F7B9-7448-AFA4-AA549455F4F8}">
      <dsp:nvSpPr>
        <dsp:cNvPr id="0" name=""/>
        <dsp:cNvSpPr/>
      </dsp:nvSpPr>
      <dsp:spPr>
        <a:xfrm>
          <a:off x="6809613" y="508274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80776" y="5081500"/>
        <a:ext cx="7490" cy="7490"/>
      </dsp:txXfrm>
    </dsp:sp>
    <dsp:sp modelId="{B8C27370-6C50-BC4C-B96A-F7009FCE9B29}">
      <dsp:nvSpPr>
        <dsp:cNvPr id="0" name=""/>
        <dsp:cNvSpPr/>
      </dsp:nvSpPr>
      <dsp:spPr>
        <a:xfrm>
          <a:off x="6959431" y="4682411"/>
          <a:ext cx="715098" cy="80566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20.</a:t>
          </a:r>
        </a:p>
        <a:p>
          <a:pPr marL="0" lvl="0" indent="0" algn="ctr" defTabSz="222250">
            <a:lnSpc>
              <a:spcPct val="90000"/>
            </a:lnSpc>
            <a:spcBef>
              <a:spcPct val="0"/>
            </a:spcBef>
            <a:spcAft>
              <a:spcPct val="35000"/>
            </a:spcAft>
            <a:buNone/>
          </a:pPr>
          <a:r>
            <a:rPr lang="en-US" sz="500" kern="1200" dirty="0"/>
            <a:t>The wall opens up. You find a map and took </a:t>
          </a:r>
          <a:r>
            <a:rPr lang="en-US" sz="500" kern="1200" dirty="0" err="1"/>
            <a:t>it.You</a:t>
          </a:r>
          <a:r>
            <a:rPr lang="en-US" sz="500" kern="1200" dirty="0"/>
            <a:t> see that there are two locations, a blacked out area labelled exit and a spot marked x. where do you choose to go? </a:t>
          </a:r>
        </a:p>
      </dsp:txBody>
      <dsp:txXfrm>
        <a:off x="6980376" y="4703356"/>
        <a:ext cx="673208" cy="763779"/>
      </dsp:txXfrm>
    </dsp:sp>
    <dsp:sp modelId="{CDF88616-E8B3-974C-B110-36BD4AC3B825}">
      <dsp:nvSpPr>
        <dsp:cNvPr id="0" name=""/>
        <dsp:cNvSpPr/>
      </dsp:nvSpPr>
      <dsp:spPr>
        <a:xfrm rot="17274632">
          <a:off x="7526304" y="4879063"/>
          <a:ext cx="428106" cy="5004"/>
        </a:xfrm>
        <a:custGeom>
          <a:avLst/>
          <a:gdLst/>
          <a:ahLst/>
          <a:cxnLst/>
          <a:rect l="0" t="0" r="0" b="0"/>
          <a:pathLst>
            <a:path>
              <a:moveTo>
                <a:pt x="0" y="2502"/>
              </a:moveTo>
              <a:lnTo>
                <a:pt x="42810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29655" y="4870863"/>
        <a:ext cx="21405" cy="21405"/>
      </dsp:txXfrm>
    </dsp:sp>
    <dsp:sp modelId="{4CBA9568-78F6-874F-BAE1-422DBB36998B}">
      <dsp:nvSpPr>
        <dsp:cNvPr id="0" name=""/>
        <dsp:cNvSpPr/>
      </dsp:nvSpPr>
      <dsp:spPr>
        <a:xfrm>
          <a:off x="7806185" y="4584250"/>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choose the exit. </a:t>
          </a:r>
        </a:p>
      </dsp:txBody>
      <dsp:txXfrm>
        <a:off x="7811670" y="4589735"/>
        <a:ext cx="363574" cy="176302"/>
      </dsp:txXfrm>
    </dsp:sp>
    <dsp:sp modelId="{178DCFF1-CC55-904C-80A7-201C4962CD0C}">
      <dsp:nvSpPr>
        <dsp:cNvPr id="0" name=""/>
        <dsp:cNvSpPr/>
      </dsp:nvSpPr>
      <dsp:spPr>
        <a:xfrm rot="2142401">
          <a:off x="7657188" y="513658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44826" y="5134474"/>
        <a:ext cx="9225" cy="9225"/>
      </dsp:txXfrm>
    </dsp:sp>
    <dsp:sp modelId="{E82A36AA-0C9C-1243-965F-505DB32A7A7C}">
      <dsp:nvSpPr>
        <dsp:cNvPr id="0" name=""/>
        <dsp:cNvSpPr/>
      </dsp:nvSpPr>
      <dsp:spPr>
        <a:xfrm>
          <a:off x="7824347" y="4981219"/>
          <a:ext cx="370866" cy="4234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21. Spot marked x, found evidence, take?</a:t>
          </a:r>
        </a:p>
      </dsp:txBody>
      <dsp:txXfrm>
        <a:off x="7835209" y="4992081"/>
        <a:ext cx="349142" cy="401692"/>
      </dsp:txXfrm>
    </dsp:sp>
    <dsp:sp modelId="{F6FDF62A-4F89-A044-8B79-891849B97CC4}">
      <dsp:nvSpPr>
        <dsp:cNvPr id="0" name=""/>
        <dsp:cNvSpPr/>
      </dsp:nvSpPr>
      <dsp:spPr>
        <a:xfrm>
          <a:off x="8195213" y="5190425"/>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66377" y="5189182"/>
        <a:ext cx="7490" cy="7490"/>
      </dsp:txXfrm>
    </dsp:sp>
    <dsp:sp modelId="{5B9880E6-BA2C-2E4D-838B-9DD0423AE609}">
      <dsp:nvSpPr>
        <dsp:cNvPr id="0" name=""/>
        <dsp:cNvSpPr/>
      </dsp:nvSpPr>
      <dsp:spPr>
        <a:xfrm>
          <a:off x="8345031" y="509929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a:t>
          </a:r>
          <a:r>
            <a:rPr lang="en-US" sz="500" kern="1200" dirty="0" err="1"/>
            <a:t>momo</a:t>
          </a:r>
          <a:r>
            <a:rPr lang="en-US" sz="500" kern="1200" dirty="0"/>
            <a:t> gen. </a:t>
          </a:r>
        </a:p>
      </dsp:txBody>
      <dsp:txXfrm>
        <a:off x="8350516" y="5104776"/>
        <a:ext cx="363574" cy="176302"/>
      </dsp:txXfrm>
    </dsp:sp>
    <dsp:sp modelId="{1A3852B0-3C08-8346-B30F-DB387753D752}">
      <dsp:nvSpPr>
        <dsp:cNvPr id="0" name=""/>
        <dsp:cNvSpPr/>
      </dsp:nvSpPr>
      <dsp:spPr>
        <a:xfrm rot="16347743">
          <a:off x="8546037" y="5009263"/>
          <a:ext cx="362657" cy="5004"/>
        </a:xfrm>
        <a:custGeom>
          <a:avLst/>
          <a:gdLst/>
          <a:ahLst/>
          <a:cxnLst/>
          <a:rect l="0" t="0" r="0" b="0"/>
          <a:pathLst>
            <a:path>
              <a:moveTo>
                <a:pt x="0" y="2502"/>
              </a:moveTo>
              <a:lnTo>
                <a:pt x="3626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18300" y="5002699"/>
        <a:ext cx="18132" cy="18132"/>
      </dsp:txXfrm>
    </dsp:sp>
    <dsp:sp modelId="{225564EB-75DD-F042-994E-EC3A2D54F08F}">
      <dsp:nvSpPr>
        <dsp:cNvPr id="0" name=""/>
        <dsp:cNvSpPr/>
      </dsp:nvSpPr>
      <dsp:spPr>
        <a:xfrm>
          <a:off x="8735157" y="473696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exit . </a:t>
          </a:r>
          <a:r>
            <a:rPr lang="en-US" sz="500" kern="1200"/>
            <a:t>+ evidence</a:t>
          </a:r>
          <a:endParaRPr lang="en-US" sz="500" kern="1200" dirty="0"/>
        </a:p>
      </dsp:txBody>
      <dsp:txXfrm>
        <a:off x="8740642" y="4742453"/>
        <a:ext cx="363574" cy="176302"/>
      </dsp:txXfrm>
    </dsp:sp>
    <dsp:sp modelId="{A5B33E4E-336A-0B40-8C52-A2221287F345}">
      <dsp:nvSpPr>
        <dsp:cNvPr id="0" name=""/>
        <dsp:cNvSpPr/>
      </dsp:nvSpPr>
      <dsp:spPr>
        <a:xfrm rot="21544976">
          <a:off x="8719564" y="5189002"/>
          <a:ext cx="177732" cy="5004"/>
        </a:xfrm>
        <a:custGeom>
          <a:avLst/>
          <a:gdLst/>
          <a:ahLst/>
          <a:cxnLst/>
          <a:rect l="0" t="0" r="0" b="0"/>
          <a:pathLst>
            <a:path>
              <a:moveTo>
                <a:pt x="0" y="2502"/>
              </a:moveTo>
              <a:lnTo>
                <a:pt x="17773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803987" y="5187061"/>
        <a:ext cx="8886" cy="8886"/>
      </dsp:txXfrm>
    </dsp:sp>
    <dsp:sp modelId="{07354C4D-1110-8245-ACDF-A7DFEEBFD7F3}">
      <dsp:nvSpPr>
        <dsp:cNvPr id="0" name=""/>
        <dsp:cNvSpPr/>
      </dsp:nvSpPr>
      <dsp:spPr>
        <a:xfrm>
          <a:off x="8897286" y="509644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8902771" y="5101931"/>
        <a:ext cx="363574" cy="176302"/>
      </dsp:txXfrm>
    </dsp:sp>
    <dsp:sp modelId="{5230EDD4-2155-4C4B-9D01-61125A45B27E}">
      <dsp:nvSpPr>
        <dsp:cNvPr id="0" name=""/>
        <dsp:cNvSpPr/>
      </dsp:nvSpPr>
      <dsp:spPr>
        <a:xfrm rot="4404990">
          <a:off x="6046674" y="5543824"/>
          <a:ext cx="604310" cy="5004"/>
        </a:xfrm>
        <a:custGeom>
          <a:avLst/>
          <a:gdLst/>
          <a:ahLst/>
          <a:cxnLst/>
          <a:rect l="0" t="0" r="0" b="0"/>
          <a:pathLst>
            <a:path>
              <a:moveTo>
                <a:pt x="0" y="2502"/>
              </a:moveTo>
              <a:lnTo>
                <a:pt x="6043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33722" y="5531219"/>
        <a:ext cx="30215" cy="30215"/>
      </dsp:txXfrm>
    </dsp:sp>
    <dsp:sp modelId="{74606542-DF75-9244-9F75-2B19D3C6F8C9}">
      <dsp:nvSpPr>
        <dsp:cNvPr id="0" name=""/>
        <dsp:cNvSpPr/>
      </dsp:nvSpPr>
      <dsp:spPr>
        <a:xfrm>
          <a:off x="6435068" y="574227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Wrong answer</a:t>
          </a:r>
        </a:p>
      </dsp:txBody>
      <dsp:txXfrm>
        <a:off x="6440553" y="5747763"/>
        <a:ext cx="363574" cy="176302"/>
      </dsp:txXfrm>
    </dsp:sp>
    <dsp:sp modelId="{2C48A912-7C0B-D34F-8BCD-E79759DED104}">
      <dsp:nvSpPr>
        <dsp:cNvPr id="0" name=""/>
        <dsp:cNvSpPr/>
      </dsp:nvSpPr>
      <dsp:spPr>
        <a:xfrm rot="2011501">
          <a:off x="6795380" y="5880665"/>
          <a:ext cx="171114" cy="5004"/>
        </a:xfrm>
        <a:custGeom>
          <a:avLst/>
          <a:gdLst/>
          <a:ahLst/>
          <a:cxnLst/>
          <a:rect l="0" t="0" r="0" b="0"/>
          <a:pathLst>
            <a:path>
              <a:moveTo>
                <a:pt x="0" y="2502"/>
              </a:moveTo>
              <a:lnTo>
                <a:pt x="17111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76659" y="5878889"/>
        <a:ext cx="8555" cy="8555"/>
      </dsp:txXfrm>
    </dsp:sp>
    <dsp:sp modelId="{19E436B0-A0B1-4242-BFBA-BB12B5B5F574}">
      <dsp:nvSpPr>
        <dsp:cNvPr id="0" name=""/>
        <dsp:cNvSpPr/>
      </dsp:nvSpPr>
      <dsp:spPr>
        <a:xfrm>
          <a:off x="6952262" y="583678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 </a:t>
          </a:r>
          <a:r>
            <a:rPr lang="en-US" sz="500" kern="1200" dirty="0" err="1"/>
            <a:t>momogen</a:t>
          </a:r>
          <a:r>
            <a:rPr lang="en-US" sz="500" kern="1200" dirty="0"/>
            <a:t> twice. </a:t>
          </a:r>
        </a:p>
      </dsp:txBody>
      <dsp:txXfrm>
        <a:off x="6957747" y="5842270"/>
        <a:ext cx="363574" cy="176302"/>
      </dsp:txXfrm>
    </dsp:sp>
    <dsp:sp modelId="{1EB97A9B-9DB3-9746-B7CA-25A9127E658D}">
      <dsp:nvSpPr>
        <dsp:cNvPr id="0" name=""/>
        <dsp:cNvSpPr/>
      </dsp:nvSpPr>
      <dsp:spPr>
        <a:xfrm rot="17589806">
          <a:off x="7261660" y="5829188"/>
          <a:ext cx="214773" cy="5004"/>
        </a:xfrm>
        <a:custGeom>
          <a:avLst/>
          <a:gdLst/>
          <a:ahLst/>
          <a:cxnLst/>
          <a:rect l="0" t="0" r="0" b="0"/>
          <a:pathLst>
            <a:path>
              <a:moveTo>
                <a:pt x="0" y="2502"/>
              </a:moveTo>
              <a:lnTo>
                <a:pt x="21477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63678" y="5826322"/>
        <a:ext cx="10738" cy="10738"/>
      </dsp:txXfrm>
    </dsp:sp>
    <dsp:sp modelId="{EE1464C4-316F-E04B-8F78-14DC107A8C10}">
      <dsp:nvSpPr>
        <dsp:cNvPr id="0" name=""/>
        <dsp:cNvSpPr/>
      </dsp:nvSpPr>
      <dsp:spPr>
        <a:xfrm>
          <a:off x="7411288" y="563932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7416773" y="5644810"/>
        <a:ext cx="363574" cy="176302"/>
      </dsp:txXfrm>
    </dsp:sp>
    <dsp:sp modelId="{BFED5B89-8694-FF4F-9CB3-2BB9C40DD18B}">
      <dsp:nvSpPr>
        <dsp:cNvPr id="0" name=""/>
        <dsp:cNvSpPr/>
      </dsp:nvSpPr>
      <dsp:spPr>
        <a:xfrm rot="3742069">
          <a:off x="7246896" y="6059949"/>
          <a:ext cx="298056" cy="5004"/>
        </a:xfrm>
        <a:custGeom>
          <a:avLst/>
          <a:gdLst/>
          <a:ahLst/>
          <a:cxnLst/>
          <a:rect l="0" t="0" r="0" b="0"/>
          <a:pathLst>
            <a:path>
              <a:moveTo>
                <a:pt x="0" y="2502"/>
              </a:moveTo>
              <a:lnTo>
                <a:pt x="29805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88473" y="6055000"/>
        <a:ext cx="14902" cy="14902"/>
      </dsp:txXfrm>
    </dsp:sp>
    <dsp:sp modelId="{CB80B394-5FA1-F64A-8C46-262DC0EAFF0C}">
      <dsp:nvSpPr>
        <dsp:cNvPr id="0" name=""/>
        <dsp:cNvSpPr/>
      </dsp:nvSpPr>
      <dsp:spPr>
        <a:xfrm>
          <a:off x="7465043" y="5982421"/>
          <a:ext cx="564078" cy="4241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22.</a:t>
          </a:r>
        </a:p>
        <a:p>
          <a:pPr marL="0" lvl="0" indent="0" algn="ctr" defTabSz="222250">
            <a:lnSpc>
              <a:spcPct val="90000"/>
            </a:lnSpc>
            <a:spcBef>
              <a:spcPct val="0"/>
            </a:spcBef>
            <a:spcAft>
              <a:spcPct val="35000"/>
            </a:spcAft>
            <a:buNone/>
          </a:pPr>
          <a:r>
            <a:rPr lang="en-US" sz="500" kern="1200" dirty="0"/>
            <a:t>You see human footprints leading into a dark small corner, do you follow the footprint? </a:t>
          </a:r>
        </a:p>
      </dsp:txBody>
      <dsp:txXfrm>
        <a:off x="7477465" y="5994843"/>
        <a:ext cx="539234" cy="399278"/>
      </dsp:txXfrm>
    </dsp:sp>
    <dsp:sp modelId="{9D8B8718-1219-3340-BF7B-D6462FA11EE9}">
      <dsp:nvSpPr>
        <dsp:cNvPr id="0" name=""/>
        <dsp:cNvSpPr/>
      </dsp:nvSpPr>
      <dsp:spPr>
        <a:xfrm rot="859223">
          <a:off x="8022994" y="6240755"/>
          <a:ext cx="394390" cy="5004"/>
        </a:xfrm>
        <a:custGeom>
          <a:avLst/>
          <a:gdLst/>
          <a:ahLst/>
          <a:cxnLst/>
          <a:rect l="0" t="0" r="0" b="0"/>
          <a:pathLst>
            <a:path>
              <a:moveTo>
                <a:pt x="0" y="2502"/>
              </a:moveTo>
              <a:lnTo>
                <a:pt x="3943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10330" y="6233397"/>
        <a:ext cx="19719" cy="19719"/>
      </dsp:txXfrm>
    </dsp:sp>
    <dsp:sp modelId="{2AE2315F-57A1-0141-ABF0-D00525BED9D7}">
      <dsp:nvSpPr>
        <dsp:cNvPr id="0" name=""/>
        <dsp:cNvSpPr/>
      </dsp:nvSpPr>
      <dsp:spPr>
        <a:xfrm>
          <a:off x="8411258" y="619839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8416743" y="6203881"/>
        <a:ext cx="363574" cy="176302"/>
      </dsp:txXfrm>
    </dsp:sp>
    <dsp:sp modelId="{F43BDDDF-1CEF-A047-B3B4-F67711ADE7A9}">
      <dsp:nvSpPr>
        <dsp:cNvPr id="0" name=""/>
        <dsp:cNvSpPr/>
      </dsp:nvSpPr>
      <dsp:spPr>
        <a:xfrm rot="20333806">
          <a:off x="8015882" y="6120904"/>
          <a:ext cx="394809" cy="5004"/>
        </a:xfrm>
        <a:custGeom>
          <a:avLst/>
          <a:gdLst/>
          <a:ahLst/>
          <a:cxnLst/>
          <a:rect l="0" t="0" r="0" b="0"/>
          <a:pathLst>
            <a:path>
              <a:moveTo>
                <a:pt x="0" y="2502"/>
              </a:moveTo>
              <a:lnTo>
                <a:pt x="3948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03417" y="6113536"/>
        <a:ext cx="19740" cy="19740"/>
      </dsp:txXfrm>
    </dsp:sp>
    <dsp:sp modelId="{D6F167D2-280C-2549-A642-C1FAA099010E}">
      <dsp:nvSpPr>
        <dsp:cNvPr id="0" name=""/>
        <dsp:cNvSpPr/>
      </dsp:nvSpPr>
      <dsp:spPr>
        <a:xfrm>
          <a:off x="8397452" y="595869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402937" y="5964180"/>
        <a:ext cx="363574" cy="176302"/>
      </dsp:txXfrm>
    </dsp:sp>
    <dsp:sp modelId="{F97F2B5C-A310-FE4C-A812-DB282E261D0A}">
      <dsp:nvSpPr>
        <dsp:cNvPr id="0" name=""/>
        <dsp:cNvSpPr/>
      </dsp:nvSpPr>
      <dsp:spPr>
        <a:xfrm rot="4400213">
          <a:off x="5553908" y="5804772"/>
          <a:ext cx="517241" cy="5004"/>
        </a:xfrm>
        <a:custGeom>
          <a:avLst/>
          <a:gdLst/>
          <a:ahLst/>
          <a:cxnLst/>
          <a:rect l="0" t="0" r="0" b="0"/>
          <a:pathLst>
            <a:path>
              <a:moveTo>
                <a:pt x="0" y="2502"/>
              </a:moveTo>
              <a:lnTo>
                <a:pt x="5172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799598" y="5794344"/>
        <a:ext cx="25862" cy="25862"/>
      </dsp:txXfrm>
    </dsp:sp>
    <dsp:sp modelId="{6D8ECEBA-B209-6749-B193-A8A22E6346C1}">
      <dsp:nvSpPr>
        <dsp:cNvPr id="0" name=""/>
        <dsp:cNvSpPr/>
      </dsp:nvSpPr>
      <dsp:spPr>
        <a:xfrm>
          <a:off x="5886687" y="596139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olfactory</a:t>
          </a:r>
        </a:p>
      </dsp:txBody>
      <dsp:txXfrm>
        <a:off x="5892172" y="5966884"/>
        <a:ext cx="363574" cy="176302"/>
      </dsp:txXfrm>
    </dsp:sp>
    <dsp:sp modelId="{C5DF0D25-D767-8B42-BF93-5162DFF05855}">
      <dsp:nvSpPr>
        <dsp:cNvPr id="0" name=""/>
        <dsp:cNvSpPr/>
      </dsp:nvSpPr>
      <dsp:spPr>
        <a:xfrm rot="8217604">
          <a:off x="5790060" y="6238322"/>
          <a:ext cx="544430" cy="5004"/>
        </a:xfrm>
        <a:custGeom>
          <a:avLst/>
          <a:gdLst/>
          <a:ahLst/>
          <a:cxnLst/>
          <a:rect l="0" t="0" r="0" b="0"/>
          <a:pathLst>
            <a:path>
              <a:moveTo>
                <a:pt x="0" y="2502"/>
              </a:moveTo>
              <a:lnTo>
                <a:pt x="54443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048664" y="6227214"/>
        <a:ext cx="27221" cy="27221"/>
      </dsp:txXfrm>
    </dsp:sp>
    <dsp:sp modelId="{95415AAC-B97B-3E4C-95D1-E26D4A47F854}">
      <dsp:nvSpPr>
        <dsp:cNvPr id="0" name=""/>
        <dsp:cNvSpPr/>
      </dsp:nvSpPr>
      <dsp:spPr>
        <a:xfrm>
          <a:off x="5863319" y="6279110"/>
          <a:ext cx="1475697" cy="29500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7. You followed the scent with your nose and trip into a pot of boiling oil. the lid closes and you hear the </a:t>
          </a:r>
          <a:r>
            <a:rPr lang="en-US" sz="500" kern="1200" dirty="0" err="1"/>
            <a:t>scurring</a:t>
          </a:r>
          <a:r>
            <a:rPr lang="en-US" sz="500" kern="1200" dirty="0"/>
            <a:t> of feet with intense laughter as you lose </a:t>
          </a:r>
          <a:r>
            <a:rPr lang="en-US" sz="500" kern="1200" dirty="0" err="1"/>
            <a:t>consciounsess</a:t>
          </a:r>
          <a:r>
            <a:rPr lang="en-US" sz="500" kern="1200" dirty="0"/>
            <a:t> from the intense heat. </a:t>
          </a:r>
        </a:p>
      </dsp:txBody>
      <dsp:txXfrm>
        <a:off x="5871959" y="6287750"/>
        <a:ext cx="1458417" cy="277726"/>
      </dsp:txXfrm>
    </dsp:sp>
    <dsp:sp modelId="{8B4760E7-4D8A-8B41-A8D7-171FBE42BA05}">
      <dsp:nvSpPr>
        <dsp:cNvPr id="0" name=""/>
        <dsp:cNvSpPr/>
      </dsp:nvSpPr>
      <dsp:spPr>
        <a:xfrm rot="4642561">
          <a:off x="3372215" y="5957971"/>
          <a:ext cx="955624" cy="5004"/>
        </a:xfrm>
        <a:custGeom>
          <a:avLst/>
          <a:gdLst/>
          <a:ahLst/>
          <a:cxnLst/>
          <a:rect l="0" t="0" r="0" b="0"/>
          <a:pathLst>
            <a:path>
              <a:moveTo>
                <a:pt x="0" y="2502"/>
              </a:moveTo>
              <a:lnTo>
                <a:pt x="9556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26136" y="5936582"/>
        <a:ext cx="47781" cy="47781"/>
      </dsp:txXfrm>
    </dsp:sp>
    <dsp:sp modelId="{A3A57E5D-303D-C64F-A1DC-0E0FF1D6C828}">
      <dsp:nvSpPr>
        <dsp:cNvPr id="0" name=""/>
        <dsp:cNvSpPr/>
      </dsp:nvSpPr>
      <dsp:spPr>
        <a:xfrm>
          <a:off x="3954454" y="633309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Sneak</a:t>
          </a:r>
        </a:p>
      </dsp:txBody>
      <dsp:txXfrm>
        <a:off x="3959939" y="6338583"/>
        <a:ext cx="363574" cy="176302"/>
      </dsp:txXfrm>
    </dsp:sp>
    <dsp:sp modelId="{AFFBA743-03F7-5F4C-8E88-C1E1454AED05}">
      <dsp:nvSpPr>
        <dsp:cNvPr id="0" name=""/>
        <dsp:cNvSpPr/>
      </dsp:nvSpPr>
      <dsp:spPr>
        <a:xfrm rot="17141518">
          <a:off x="4228319" y="6291372"/>
          <a:ext cx="276007" cy="5004"/>
        </a:xfrm>
        <a:custGeom>
          <a:avLst/>
          <a:gdLst/>
          <a:ahLst/>
          <a:cxnLst/>
          <a:rect l="0" t="0" r="0" b="0"/>
          <a:pathLst>
            <a:path>
              <a:moveTo>
                <a:pt x="0" y="2502"/>
              </a:moveTo>
              <a:lnTo>
                <a:pt x="27600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59423" y="6286974"/>
        <a:ext cx="13800" cy="13800"/>
      </dsp:txXfrm>
    </dsp:sp>
    <dsp:sp modelId="{80107EDB-8FCD-2346-A353-02A87C9089DE}">
      <dsp:nvSpPr>
        <dsp:cNvPr id="0" name=""/>
        <dsp:cNvSpPr/>
      </dsp:nvSpPr>
      <dsp:spPr>
        <a:xfrm flipH="1">
          <a:off x="4403648" y="5855882"/>
          <a:ext cx="853845" cy="6102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a:t>
          </a:r>
        </a:p>
        <a:p>
          <a:pPr marL="0" lvl="0" indent="0" algn="ctr" defTabSz="222250">
            <a:lnSpc>
              <a:spcPct val="90000"/>
            </a:lnSpc>
            <a:spcBef>
              <a:spcPct val="0"/>
            </a:spcBef>
            <a:spcAft>
              <a:spcPct val="35000"/>
            </a:spcAft>
            <a:buNone/>
          </a:pPr>
          <a:r>
            <a:rPr lang="en-US" sz="500" kern="1200" dirty="0"/>
            <a:t>You sneaked in and the door let out a small creak . You slowly close the door behind you. You hear a quick </a:t>
          </a:r>
          <a:r>
            <a:rPr lang="en-US" sz="500" kern="1200" dirty="0" err="1"/>
            <a:t>rufflings</a:t>
          </a:r>
          <a:r>
            <a:rPr lang="en-US" sz="500" kern="1200" dirty="0"/>
            <a:t> of feather closing in on you, you ransack your backpack to find a light source. Do you have a matchbox? Only show no. </a:t>
          </a:r>
        </a:p>
      </dsp:txBody>
      <dsp:txXfrm>
        <a:off x="4421522" y="5873756"/>
        <a:ext cx="818097" cy="574515"/>
      </dsp:txXfrm>
    </dsp:sp>
    <dsp:sp modelId="{9B21400C-BC60-6743-A106-FEAA64B5ACA7}">
      <dsp:nvSpPr>
        <dsp:cNvPr id="0" name=""/>
        <dsp:cNvSpPr/>
      </dsp:nvSpPr>
      <dsp:spPr>
        <a:xfrm rot="1829655">
          <a:off x="5246442" y="6199055"/>
          <a:ext cx="159792" cy="5004"/>
        </a:xfrm>
        <a:custGeom>
          <a:avLst/>
          <a:gdLst/>
          <a:ahLst/>
          <a:cxnLst/>
          <a:rect l="0" t="0" r="0" b="0"/>
          <a:pathLst>
            <a:path>
              <a:moveTo>
                <a:pt x="0" y="2502"/>
              </a:moveTo>
              <a:lnTo>
                <a:pt x="1597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322344" y="6197563"/>
        <a:ext cx="7989" cy="7989"/>
      </dsp:txXfrm>
    </dsp:sp>
    <dsp:sp modelId="{4BB2793D-87B3-EF41-9A4F-7716D66373B1}">
      <dsp:nvSpPr>
        <dsp:cNvPr id="0" name=""/>
        <dsp:cNvSpPr/>
      </dsp:nvSpPr>
      <dsp:spPr>
        <a:xfrm>
          <a:off x="5395183" y="6108570"/>
          <a:ext cx="374544" cy="26706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6. </a:t>
          </a:r>
        </a:p>
      </dsp:txBody>
      <dsp:txXfrm>
        <a:off x="5403005" y="6116392"/>
        <a:ext cx="358900" cy="2514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CD62A-E206-AE4E-BB6C-F153981C626C}" type="datetimeFigureOut">
              <a:rPr lang="en-US" smtClean="0"/>
              <a:t>9/25/21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B5D0-C73A-9B49-B511-CC6DDAD44507}" type="slidenum">
              <a:rPr lang="en-US" smtClean="0"/>
              <a:t>‹#›</a:t>
            </a:fld>
            <a:endParaRPr lang="en-US"/>
          </a:p>
        </p:txBody>
      </p:sp>
    </p:spTree>
    <p:extLst>
      <p:ext uri="{BB962C8B-B14F-4D97-AF65-F5344CB8AC3E}">
        <p14:creationId xmlns:p14="http://schemas.microsoft.com/office/powerpoint/2010/main" val="349565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Gamedeath</a:t>
            </a:r>
            <a:r>
              <a:rPr lang="en-US" dirty="0"/>
              <a:t> node, </a:t>
            </a:r>
          </a:p>
          <a:p>
            <a:r>
              <a:rPr lang="en-US" dirty="0" err="1"/>
              <a:t>Escap</a:t>
            </a:r>
            <a:r>
              <a:rPr lang="en-US" dirty="0"/>
              <a:t> node </a:t>
            </a:r>
          </a:p>
        </p:txBody>
      </p:sp>
      <p:sp>
        <p:nvSpPr>
          <p:cNvPr id="4" name="Slide Number Placeholder 3"/>
          <p:cNvSpPr>
            <a:spLocks noGrp="1"/>
          </p:cNvSpPr>
          <p:nvPr>
            <p:ph type="sldNum" sz="quarter" idx="5"/>
          </p:nvPr>
        </p:nvSpPr>
        <p:spPr/>
        <p:txBody>
          <a:bodyPr/>
          <a:lstStyle/>
          <a:p>
            <a:fld id="{14F3B5D0-C73A-9B49-B511-CC6DDAD44507}" type="slidenum">
              <a:rPr lang="en-US" smtClean="0"/>
              <a:t>1</a:t>
            </a:fld>
            <a:endParaRPr lang="en-US"/>
          </a:p>
        </p:txBody>
      </p:sp>
    </p:spTree>
    <p:extLst>
      <p:ext uri="{BB962C8B-B14F-4D97-AF65-F5344CB8AC3E}">
        <p14:creationId xmlns:p14="http://schemas.microsoft.com/office/powerpoint/2010/main" val="14484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6D0-333E-EF44-B8E6-D8B676F02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ED074-C8C7-7945-8F32-54D70136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C7535-D343-404F-8242-F67100311361}"/>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C39D6698-E63C-B749-BBC6-BA1EE4E7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EA19-56D1-6044-AC6C-5EAE8E02A75A}"/>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72032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E4F-C10B-1140-B1C2-AA09292DD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C7F67-F826-A846-990B-EC1651A4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8727-A3FA-554D-B0E5-37F8143728F3}"/>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A6E9CA87-45EF-B443-A0E5-9B92A13F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11BAE-E5C2-8E4C-AC1F-089649751D0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1794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96B5E-DDEF-D043-99A2-A3668464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B19C4-0898-4F49-AB07-A214874D5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576D-0A4D-344F-A721-444E7945AED8}"/>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76740843-43CD-464E-BCCB-9ED4E710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9D3F-57B5-104F-B443-CBE23F6A7407}"/>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5670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CC9-949B-5140-BA06-6900C7116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80175-874F-974B-AAF6-D4646FE1B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DD61-8300-FF4B-828D-6835EF525F2F}"/>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AEF9153E-5397-5A47-8901-07799A86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44AA-08D0-1D44-838B-CA3C4A8DC1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8345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4E7-F3BA-444A-8843-5E593EF2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496D7-D3F1-A746-BCF7-41E3272E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FB2D8-4C8B-094E-BB39-5956A7CDCA7D}"/>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8EF3482D-4310-184D-92F9-033FA9067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EEA6-22CE-C143-B39D-5FA722E76C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2769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BC5-FBA8-924A-8EC4-2B5AE21A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AA734-38C7-5945-B79F-0D5E0182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029-8D0C-3640-BC73-FE40F352D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95632-9248-DB4F-88F0-B9AA12A3589F}"/>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21158548-FB06-CF46-BB04-FACA92A24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E67C-A31E-834D-99CE-4A158C801BC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95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4959-CA25-AC46-B51B-179568E35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8DD49-0311-7743-9190-871B553F5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A3C5-92B7-4043-ACA5-3200D8EE2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D74B-AFBD-3746-8D56-B4BC4A51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FEF7B-6B1B-4745-9295-8CD97A939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3099-C1FA-9546-AD7D-FBBBB241E00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8" name="Footer Placeholder 7">
            <a:extLst>
              <a:ext uri="{FF2B5EF4-FFF2-40B4-BE49-F238E27FC236}">
                <a16:creationId xmlns:a16="http://schemas.microsoft.com/office/drawing/2014/main" id="{588CBA14-2A4A-FA41-98C8-0A743FE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2839B-5100-1E4E-95C9-D239078D4C81}"/>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509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479-3B5C-6E41-91E3-B997F573A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1347F-F63C-AB44-AE9C-A6699DE270C8}"/>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4" name="Footer Placeholder 3">
            <a:extLst>
              <a:ext uri="{FF2B5EF4-FFF2-40B4-BE49-F238E27FC236}">
                <a16:creationId xmlns:a16="http://schemas.microsoft.com/office/drawing/2014/main" id="{0E564DCE-FAEE-544C-8272-FC3F76F6E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543B1-2146-CF41-8396-0E3E0B1733CF}"/>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1411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D981-2CC7-C540-8606-C57247C6CDE7}"/>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3" name="Footer Placeholder 2">
            <a:extLst>
              <a:ext uri="{FF2B5EF4-FFF2-40B4-BE49-F238E27FC236}">
                <a16:creationId xmlns:a16="http://schemas.microsoft.com/office/drawing/2014/main" id="{4E66095A-2EAC-1646-8EE6-DE67C16C0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5544D-7C73-FA47-985B-584B0F5EC965}"/>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94653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A9D8-3998-7641-AD2C-03EB61F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A1974-BA2C-8945-A8DF-A84FA76D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5BFB6-C398-7A4E-A84D-C5B88C515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E07D8-93CA-3E44-A6C6-A276B72B968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7FED52D7-F501-444E-BF7D-1BE0BDDD3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3ED2-1B82-4D45-B1DA-93482929231C}"/>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88059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4AE8-177C-7742-88D0-0BF713D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C79F4E-2D2A-334F-B7DC-67B0AE3EE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2DDB4-2E6A-B349-A9BB-9F986DB9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FA3E-DC23-C546-BF44-01521898C08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F88AA784-D786-5845-97DD-6AE6EDF0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2BE2-2A34-E040-8B02-64429F655A2E}"/>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3400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76867-36C6-2241-BE67-EF598A7E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2B99D-1626-5742-924A-ABE662A6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2E2A-217A-544C-8F11-0DFD7EFD5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38E1D167-F123-084F-BD42-2865D246D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D5A64-44A0-554E-9869-1464F68E4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AB59-8F8B-A140-B9B0-C79249CDFE59}" type="slidenum">
              <a:rPr lang="en-US" smtClean="0"/>
              <a:t>‹#›</a:t>
            </a:fld>
            <a:endParaRPr lang="en-US"/>
          </a:p>
        </p:txBody>
      </p:sp>
    </p:spTree>
    <p:extLst>
      <p:ext uri="{BB962C8B-B14F-4D97-AF65-F5344CB8AC3E}">
        <p14:creationId xmlns:p14="http://schemas.microsoft.com/office/powerpoint/2010/main" val="34977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CF4AFA-EC9C-DF46-B655-DC86C2E2F900}"/>
              </a:ext>
            </a:extLst>
          </p:cNvPr>
          <p:cNvGraphicFramePr/>
          <p:nvPr>
            <p:extLst>
              <p:ext uri="{D42A27DB-BD31-4B8C-83A1-F6EECF244321}">
                <p14:modId xmlns:p14="http://schemas.microsoft.com/office/powerpoint/2010/main" val="3303433870"/>
              </p:ext>
            </p:extLst>
          </p:nvPr>
        </p:nvGraphicFramePr>
        <p:xfrm>
          <a:off x="42332" y="61383"/>
          <a:ext cx="12149668" cy="67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2670</TotalTime>
  <Words>899</Words>
  <Application>Microsoft Macintosh PowerPoint</Application>
  <PresentationFormat>Widescreen</PresentationFormat>
  <Paragraphs>86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Zheng Kang</dc:creator>
  <cp:lastModifiedBy>Shi Zheng Kang</cp:lastModifiedBy>
  <cp:revision>53</cp:revision>
  <dcterms:created xsi:type="dcterms:W3CDTF">2021-09-10T08:01:04Z</dcterms:created>
  <dcterms:modified xsi:type="dcterms:W3CDTF">2021-09-25T16:39:25Z</dcterms:modified>
</cp:coreProperties>
</file>