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46"/>
    <p:restoredTop sz="85314"/>
  </p:normalViewPr>
  <p:slideViewPr>
    <p:cSldViewPr snapToGrid="0" snapToObjects="1">
      <p:cViewPr>
        <p:scale>
          <a:sx n="165" d="100"/>
          <a:sy n="165" d="100"/>
        </p:scale>
        <p:origin x="24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Node 0: 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YES. </a:t>
          </a:r>
        </a:p>
        <a:p>
          <a:r>
            <a:rPr lang="en-US" dirty="0"/>
            <a:t>Node 1: Left or Right? </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LEFT. </a:t>
          </a:r>
        </a:p>
        <a:p>
          <a:r>
            <a:rPr lang="en-US" dirty="0"/>
            <a:t>Node 2: Look under bed.</a:t>
          </a:r>
        </a:p>
        <a:p>
          <a:r>
            <a:rPr lang="en-US" dirty="0"/>
            <a:t>Run </a:t>
          </a:r>
          <a:r>
            <a:rPr lang="en-US" dirty="0" err="1"/>
            <a:t>momogen</a:t>
          </a:r>
          <a:endParaRPr lang="en-US" dirty="0"/>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Node 3. Right. Radio in back pocket sounded, hear something about bathroom. You entered a bathroom with a rotting bathtub. There seems to be a rat on the floor in a pool of black </a:t>
          </a:r>
          <a:r>
            <a:rPr lang="en-US" dirty="0" err="1"/>
            <a:t>googey</a:t>
          </a:r>
          <a:r>
            <a:rPr lang="en-US" dirty="0"/>
            <a:t> fluid.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Node 17</a:t>
          </a:r>
        </a:p>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Node 18. Knock on door. You heard low rumbling noise from the inside. You push open the door slowly. You realize you’re in a kids toy room. You found a robodog in the corner.. </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MomoDNode1</a:t>
          </a:r>
        </a:p>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0CC64CDE-03F3-5145-9992-9CBD8640F750}">
      <dgm:prSet/>
      <dgm:spPr/>
      <dgm:t>
        <a:bodyPr/>
        <a:lstStyle/>
        <a:p>
          <a:r>
            <a:rPr lang="en-US" dirty="0"/>
            <a:t>Node 7. 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Node 18. </a:t>
          </a:r>
        </a:p>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a:t>
          </a:r>
        </a:p>
        <a:p>
          <a:r>
            <a:rPr lang="en-US" dirty="0"/>
            <a:t>Node 9.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Yes. </a:t>
          </a:r>
        </a:p>
        <a:p>
          <a:r>
            <a:rPr lang="en-US" dirty="0"/>
            <a:t>Node 8</a:t>
          </a:r>
        </a:p>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Node 15. 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Node 5.</a:t>
          </a:r>
        </a:p>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rgbClr val="7030A0"/>
          </a:solidFill>
        </a:ln>
      </dgm:spPr>
      <dgm:t>
        <a:bodyPr/>
        <a:lstStyle/>
        <a:p>
          <a:r>
            <a:rPr lang="en-US" dirty="0"/>
            <a:t>You kept the robodog</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Node 19. </a:t>
          </a:r>
        </a:p>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err="1"/>
            <a:t>MomoDNode</a:t>
          </a:r>
          <a:r>
            <a:rPr lang="en-US" dirty="0"/>
            <a:t> 6.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Node 10.</a:t>
          </a:r>
        </a:p>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err="1"/>
            <a:t>MomoDNode</a:t>
          </a:r>
          <a:r>
            <a:rPr lang="en-US" dirty="0"/>
            <a:t> 4</a:t>
          </a:r>
        </a:p>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rgbClr val="7030A0"/>
          </a:solidFill>
        </a:ln>
      </dgm:spPr>
      <dgm:t>
        <a:bodyPr/>
        <a:lstStyle/>
        <a:p>
          <a:r>
            <a:rPr lang="en-US" dirty="0"/>
            <a:t>Game node 2.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node 5.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Node 4. You lit up the </a:t>
          </a:r>
          <a:r>
            <a:rPr lang="en-US" dirty="0" err="1"/>
            <a:t>match.Radio</a:t>
          </a:r>
          <a:r>
            <a:rPr lang="en-US" dirty="0"/>
            <a:t> sounded, you hear exit at level 7, you went up. Loop to node 9.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err="1"/>
            <a:t>MomoDNode</a:t>
          </a:r>
          <a:r>
            <a:rPr lang="en-US" dirty="0"/>
            <a:t> 5</a:t>
          </a:r>
        </a:p>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rgbClr val="7030A0"/>
          </a:solidFill>
        </a:ln>
      </dgm:spPr>
      <dgm:t>
        <a:bodyPr/>
        <a:lstStyle/>
        <a:p>
          <a:r>
            <a:rPr lang="en-US" dirty="0"/>
            <a:t>Game node 1.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Node 11</a:t>
          </a:r>
        </a:p>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Momonode2DNode</a:t>
          </a:r>
        </a:p>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rgbClr val="7030A0"/>
          </a:solidFill>
        </a:ln>
      </dgm:spPr>
      <dgm:t>
        <a:bodyPr/>
        <a:lstStyle/>
        <a:p>
          <a:r>
            <a:rPr lang="en-US" dirty="0"/>
            <a:t>Game node 1.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NodeD1</a:t>
          </a:r>
        </a:p>
        <a:p>
          <a:r>
            <a:rPr lang="en-US" dirty="0"/>
            <a:t>No. you die. As you lose your way in the cave and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err="1"/>
            <a:t>MomoDNode</a:t>
          </a:r>
          <a:r>
            <a:rPr lang="en-US" dirty="0"/>
            <a:t> 7. 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a:ln>
          <a:solidFill>
            <a:srgbClr val="7030A0"/>
          </a:solidFill>
        </a:ln>
      </dgm:spPr>
      <dgm:t>
        <a:bodyPr/>
        <a:lstStyle/>
        <a:p>
          <a:r>
            <a:rPr lang="en-US" dirty="0"/>
            <a:t>Game node 3. </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custT="1"/>
      <dgm:spPr/>
      <dgm:t>
        <a:bodyPr/>
        <a:lstStyle/>
        <a:p>
          <a:r>
            <a:rPr lang="en-US" sz="300" dirty="0"/>
            <a:t>Node 12. </a:t>
          </a:r>
        </a:p>
        <a:p>
          <a:r>
            <a:rPr lang="en-US" sz="300" dirty="0"/>
            <a:t>you quickly leave the bathroom as the air got thick without warning and you found it increasingly hard to breathe. You got paranoid as your surroundings got darker… You use your match and managed to start a small flame… You calmed down… </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Node 13.</a:t>
          </a:r>
        </a:p>
        <a:p>
          <a:r>
            <a:rPr lang="en-US" dirty="0"/>
            <a:t>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6B79D810-F8DD-BC40-A9B1-5D821F1FBA6D}">
      <dgm:prSet/>
      <dgm:spPr>
        <a:ln>
          <a:solidFill>
            <a:srgbClr val="7030A0"/>
          </a:solidFill>
        </a:ln>
      </dgm:spPr>
      <dgm:t>
        <a:bodyPr/>
        <a:lstStyle/>
        <a:p>
          <a:r>
            <a:rPr lang="en-US" dirty="0"/>
            <a:t>Game node 1. </a:t>
          </a:r>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chemeClr val="accent4"/>
          </a:solidFill>
        </a:ln>
      </dgm:spPr>
      <dgm:t>
        <a:bodyPr/>
        <a:lstStyle/>
        <a:p>
          <a:r>
            <a:rPr lang="en-US" dirty="0"/>
            <a:t>No. Look into keyhole.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Node 20.</a:t>
          </a:r>
        </a:p>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Node 21. Spot marked x, found evidence, take?</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a:t>
          </a:r>
          <a:r>
            <a:rPr lang="en-US"/>
            <a:t>+ evidence</a:t>
          </a:r>
          <a:endParaRPr lang="en-US" dirty="0"/>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err="1"/>
            <a:t>momoDNode</a:t>
          </a:r>
          <a:r>
            <a:rPr lang="en-US" dirty="0"/>
            <a:t> 1. </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err="1"/>
            <a:t>momoDNode</a:t>
          </a:r>
          <a:r>
            <a:rPr lang="en-US" dirty="0"/>
            <a:t> 1. </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Node 22.</a:t>
          </a:r>
        </a:p>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89AA8F52-95A6-0A42-B8DB-917B4D349CF6}">
      <dgm:prSet/>
      <dgm:spPr>
        <a:ln>
          <a:solidFill>
            <a:schemeClr val="accent6"/>
          </a:solidFill>
        </a:ln>
      </dgm:spPr>
      <dgm:t>
        <a:bodyPr/>
        <a:lstStyle/>
        <a:p>
          <a:r>
            <a:rPr lang="en-US" dirty="0"/>
            <a:t>Escape</a:t>
          </a:r>
        </a:p>
      </dgm:t>
    </dgm:pt>
    <dgm:pt modelId="{1100FF0A-B281-C24B-933C-4A94BA74F661}" type="parTrans" cxnId="{01861BFE-CC79-E64D-B195-F28051B8ED68}">
      <dgm:prSet/>
      <dgm:spPr/>
      <dgm:t>
        <a:bodyPr/>
        <a:lstStyle/>
        <a:p>
          <a:endParaRPr lang="en-US"/>
        </a:p>
      </dgm:t>
    </dgm:pt>
    <dgm:pt modelId="{496CEE84-807A-9645-9169-D5146ECFA2A8}" type="sibTrans" cxnId="{01861BFE-CC79-E64D-B195-F28051B8ED68}">
      <dgm:prSet/>
      <dgm:spPr/>
      <dgm:t>
        <a:bodyPr/>
        <a:lstStyle/>
        <a:p>
          <a:endParaRPr lang="en-US"/>
        </a:p>
      </dgm:t>
    </dgm:pt>
    <dgm:pt modelId="{E5C55A35-ED3B-F147-A326-B9256B7FAB23}">
      <dgm:prSet/>
      <dgm:spPr>
        <a:ln>
          <a:solidFill>
            <a:srgbClr val="FF0000"/>
          </a:solidFill>
        </a:ln>
      </dgm:spPr>
      <dgm:t>
        <a:bodyPr/>
        <a:lstStyle/>
        <a:p>
          <a:r>
            <a:rPr lang="en-US" dirty="0" err="1"/>
            <a:t>Gamedeath</a:t>
          </a:r>
          <a:r>
            <a:rPr lang="en-US" dirty="0"/>
            <a:t> node</a:t>
          </a:r>
        </a:p>
      </dgm:t>
    </dgm:pt>
    <dgm:pt modelId="{B743AEA8-216B-2E46-9601-0AD3641A5E9E}" type="parTrans" cxnId="{7C5537BC-954F-8447-AEB2-0C7B736762EC}">
      <dgm:prSet/>
      <dgm:spPr/>
      <dgm:t>
        <a:bodyPr/>
        <a:lstStyle/>
        <a:p>
          <a:endParaRPr lang="en-US"/>
        </a:p>
      </dgm:t>
    </dgm:pt>
    <dgm:pt modelId="{DE1EC30B-B358-5F4C-B35B-BDD0633EC860}" type="sibTrans" cxnId="{7C5537BC-954F-8447-AEB2-0C7B736762EC}">
      <dgm:prSet/>
      <dgm:spPr/>
      <dgm:t>
        <a:bodyPr/>
        <a:lstStyle/>
        <a:p>
          <a:endParaRPr lang="en-US"/>
        </a:p>
      </dgm:t>
    </dgm:pt>
    <dgm:pt modelId="{5B4D6E87-7AAD-9244-B432-B58448146B80}">
      <dgm:prSet/>
      <dgm:spPr>
        <a:ln>
          <a:solidFill>
            <a:srgbClr val="FF0000"/>
          </a:solidFill>
        </a:ln>
      </dgm:spPr>
      <dgm:t>
        <a:bodyPr/>
        <a:lstStyle/>
        <a:p>
          <a:r>
            <a:rPr lang="en-US" dirty="0" err="1"/>
            <a:t>Gamedeath</a:t>
          </a:r>
          <a:r>
            <a:rPr lang="en-US" dirty="0"/>
            <a:t> Node. </a:t>
          </a:r>
        </a:p>
      </dgm:t>
    </dgm:pt>
    <dgm:pt modelId="{58D9B40E-196C-F64A-AD54-97A01917AAC3}" type="parTrans" cxnId="{66650B8C-408E-8F48-8701-56541760D1B5}">
      <dgm:prSet/>
      <dgm:spPr/>
      <dgm:t>
        <a:bodyPr/>
        <a:lstStyle/>
        <a:p>
          <a:endParaRPr lang="en-US"/>
        </a:p>
      </dgm:t>
    </dgm:pt>
    <dgm:pt modelId="{54263645-39AC-D541-80A6-8320152977C6}" type="sibTrans" cxnId="{66650B8C-408E-8F48-8701-56541760D1B5}">
      <dgm:prSet/>
      <dgm:spPr/>
      <dgm:t>
        <a:bodyPr/>
        <a:lstStyle/>
        <a:p>
          <a:endParaRPr lang="en-US"/>
        </a:p>
      </dgm:t>
    </dgm:pt>
    <dgm:pt modelId="{B84B88EC-21E0-6348-9457-4C6CD50C8F83}">
      <dgm:prSet/>
      <dgm:spPr>
        <a:ln>
          <a:solidFill>
            <a:srgbClr val="7030A0"/>
          </a:solidFill>
        </a:ln>
      </dgm:spPr>
      <dgm:t>
        <a:bodyPr/>
        <a:lstStyle/>
        <a:p>
          <a:r>
            <a:rPr lang="en-US" dirty="0"/>
            <a:t>Loop to game node 2. </a:t>
          </a:r>
        </a:p>
      </dgm:t>
    </dgm:pt>
    <dgm:pt modelId="{8AD23F63-CD33-EA40-BD12-00409ABDADFE}" type="sibTrans" cxnId="{2D27938E-CE22-CC43-9461-5C1F5182A774}">
      <dgm:prSet/>
      <dgm:spPr/>
      <dgm:t>
        <a:bodyPr/>
        <a:lstStyle/>
        <a:p>
          <a:endParaRPr lang="en-US"/>
        </a:p>
      </dgm:t>
    </dgm:pt>
    <dgm:pt modelId="{A0A62DC7-4D31-8249-B14F-D2C78956C1B4}" type="parTrans" cxnId="{2D27938E-CE22-CC43-9461-5C1F5182A774}">
      <dgm:prSet/>
      <dgm:spPr/>
      <dgm:t>
        <a:bodyPr/>
        <a:lstStyle/>
        <a:p>
          <a:endParaRPr lang="en-US"/>
        </a:p>
      </dgm:t>
    </dgm:pt>
    <dgm:pt modelId="{C878F5E1-AD43-1948-A44A-CFB976113450}">
      <dgm:prSet/>
      <dgm:spPr>
        <a:ln>
          <a:solidFill>
            <a:srgbClr val="FF0000"/>
          </a:solidFill>
        </a:ln>
      </dgm:spPr>
      <dgm:t>
        <a:bodyPr/>
        <a:lstStyle/>
        <a:p>
          <a:r>
            <a:rPr lang="en-US" dirty="0" err="1"/>
            <a:t>MomoDNode</a:t>
          </a:r>
          <a:r>
            <a:rPr lang="en-US" dirty="0"/>
            <a:t> 3</a:t>
          </a:r>
        </a:p>
        <a:p>
          <a:r>
            <a:rPr lang="en-US" dirty="0"/>
            <a:t>Barge sound attracted </a:t>
          </a:r>
          <a:r>
            <a:rPr lang="en-US" dirty="0" err="1"/>
            <a:t>momo</a:t>
          </a:r>
          <a:r>
            <a:rPr lang="en-US" dirty="0"/>
            <a:t> </a:t>
          </a:r>
        </a:p>
      </dgm:t>
    </dgm:pt>
    <dgm:pt modelId="{B1F69F30-1C90-EE4E-9B90-76ECA483DE49}" type="parTrans" cxnId="{C5C9BF13-881F-7942-B1CC-7E575EB9DD88}">
      <dgm:prSet/>
      <dgm:spPr/>
      <dgm:t>
        <a:bodyPr/>
        <a:lstStyle/>
        <a:p>
          <a:endParaRPr lang="en-US"/>
        </a:p>
      </dgm:t>
    </dgm:pt>
    <dgm:pt modelId="{E6D8CBA0-24E0-BC46-AB1C-97609F259F1E}" type="sibTrans" cxnId="{C5C9BF13-881F-7942-B1CC-7E575EB9DD88}">
      <dgm:prSet/>
      <dgm:spPr/>
      <dgm:t>
        <a:bodyPr/>
        <a:lstStyle/>
        <a:p>
          <a:endParaRPr lang="en-US"/>
        </a:p>
      </dgm:t>
    </dgm:pt>
    <dgm:pt modelId="{A2AFE9BF-4648-8847-9B35-BF89E09D0D1C}">
      <dgm:prSet/>
      <dgm:spPr>
        <a:ln>
          <a:solidFill>
            <a:srgbClr val="FF0000"/>
          </a:solidFill>
        </a:ln>
      </dgm:spPr>
      <dgm:t>
        <a:bodyPr/>
        <a:lstStyle/>
        <a:p>
          <a:r>
            <a:rPr lang="en-US" dirty="0" err="1"/>
            <a:t>Gamedeath</a:t>
          </a:r>
          <a:r>
            <a:rPr lang="en-US" dirty="0"/>
            <a:t> node. </a:t>
          </a:r>
        </a:p>
      </dgm:t>
    </dgm:pt>
    <dgm:pt modelId="{56F3205A-6C26-3647-AD88-9D60DDAC1A4F}" type="parTrans" cxnId="{582728CC-FE3F-494C-8452-C47D7FC8C06F}">
      <dgm:prSet/>
      <dgm:spPr/>
      <dgm:t>
        <a:bodyPr/>
        <a:lstStyle/>
        <a:p>
          <a:endParaRPr lang="en-US"/>
        </a:p>
      </dgm:t>
    </dgm:pt>
    <dgm:pt modelId="{776BB455-0FDE-8146-BB31-88027AA8A036}" type="sibTrans" cxnId="{582728CC-FE3F-494C-8452-C47D7FC8C06F}">
      <dgm:prSet/>
      <dgm:spPr/>
      <dgm:t>
        <a:bodyPr/>
        <a:lstStyle/>
        <a:p>
          <a:endParaRPr lang="en-US"/>
        </a:p>
      </dgm:t>
    </dgm:pt>
    <dgm:pt modelId="{D67B605D-1D92-354B-A719-EF56821C6E13}">
      <dgm:prSet/>
      <dgm:spPr>
        <a:ln>
          <a:solidFill>
            <a:schemeClr val="accent6"/>
          </a:solidFill>
        </a:ln>
      </dgm:spPr>
      <dgm:t>
        <a:bodyPr/>
        <a:lstStyle/>
        <a:p>
          <a:r>
            <a:rPr lang="en-US" dirty="0"/>
            <a:t>escape</a:t>
          </a:r>
        </a:p>
      </dgm:t>
    </dgm:pt>
    <dgm:pt modelId="{D083BCCB-23E8-3A40-9DC9-70EB5FEA9DBA}" type="parTrans" cxnId="{F4AEABDD-C1A0-D449-94C7-A27E7D4136A6}">
      <dgm:prSet/>
      <dgm:spPr/>
      <dgm:t>
        <a:bodyPr/>
        <a:lstStyle/>
        <a:p>
          <a:endParaRPr lang="en-US"/>
        </a:p>
      </dgm:t>
    </dgm:pt>
    <dgm:pt modelId="{183F7FF4-7B56-2547-814C-15BEAA6F22F8}" type="sibTrans" cxnId="{F4AEABDD-C1A0-D449-94C7-A27E7D4136A6}">
      <dgm:prSet/>
      <dgm:spPr/>
      <dgm:t>
        <a:bodyPr/>
        <a:lstStyle/>
        <a:p>
          <a:endParaRPr lang="en-US"/>
        </a:p>
      </dgm:t>
    </dgm:pt>
    <dgm:pt modelId="{B262C4D5-4CB3-B24D-AA92-A44ED0902194}">
      <dgm:prSet/>
      <dgm:spPr/>
      <dgm:t>
        <a:bodyPr/>
        <a:lstStyle/>
        <a:p>
          <a:r>
            <a:rPr lang="en-US" dirty="0"/>
            <a:t>Node 24. </a:t>
          </a:r>
        </a:p>
        <a:p>
          <a:r>
            <a:rPr lang="en-US" dirty="0"/>
            <a:t>Win game. Hint about level 7, loop to node 9. </a:t>
          </a:r>
        </a:p>
      </dgm:t>
    </dgm:pt>
    <dgm:pt modelId="{182251B1-5437-8F47-809E-BCFE0BD3D911}" type="parTrans" cxnId="{E051431A-2930-244D-9CB7-D114E0C28C6D}">
      <dgm:prSet/>
      <dgm:spPr/>
      <dgm:t>
        <a:bodyPr/>
        <a:lstStyle/>
        <a:p>
          <a:endParaRPr lang="en-US"/>
        </a:p>
      </dgm:t>
    </dgm:pt>
    <dgm:pt modelId="{504AF6C5-4049-2C43-91BC-6AC8DB51F6D8}" type="sibTrans" cxnId="{E051431A-2930-244D-9CB7-D114E0C28C6D}">
      <dgm:prSet/>
      <dgm:spPr/>
      <dgm:t>
        <a:bodyPr/>
        <a:lstStyle/>
        <a:p>
          <a:endParaRPr lang="en-US"/>
        </a:p>
      </dgm:t>
    </dgm:pt>
    <dgm:pt modelId="{B898F6DC-BA66-A34E-9448-6CD8798FA52C}">
      <dgm:prSet/>
      <dgm:spPr>
        <a:ln>
          <a:solidFill>
            <a:srgbClr val="FF0000"/>
          </a:solidFill>
        </a:ln>
      </dgm:spPr>
      <dgm:t>
        <a:bodyPr/>
        <a:lstStyle/>
        <a:p>
          <a:r>
            <a:rPr lang="en-US" dirty="0" err="1"/>
            <a:t>Gamedeath</a:t>
          </a:r>
          <a:r>
            <a:rPr lang="en-US" dirty="0"/>
            <a:t> node. </a:t>
          </a:r>
        </a:p>
      </dgm:t>
    </dgm:pt>
    <dgm:pt modelId="{5A16902D-83DE-B04B-A3E6-8FE700D2F549}" type="parTrans" cxnId="{9C17904A-A5C3-784B-84A6-7588B63835CC}">
      <dgm:prSet/>
      <dgm:spPr/>
      <dgm:t>
        <a:bodyPr/>
        <a:lstStyle/>
        <a:p>
          <a:endParaRPr lang="en-US"/>
        </a:p>
      </dgm:t>
    </dgm:pt>
    <dgm:pt modelId="{A9BDACDC-AE5B-8D40-AAB1-B40A05D9A658}" type="sibTrans" cxnId="{9C17904A-A5C3-784B-84A6-7588B63835CC}">
      <dgm:prSet/>
      <dgm:spPr/>
      <dgm:t>
        <a:bodyPr/>
        <a:lstStyle/>
        <a:p>
          <a:endParaRPr lang="en-US"/>
        </a:p>
      </dgm:t>
    </dgm:pt>
    <dgm:pt modelId="{BBB0582E-A825-A24F-97CF-C5EE1D6155DA}">
      <dgm:prSet/>
      <dgm:spPr>
        <a:ln>
          <a:solidFill>
            <a:srgbClr val="7030A0"/>
          </a:solidFill>
        </a:ln>
      </dgm:spPr>
      <dgm:t>
        <a:bodyPr/>
        <a:lstStyle/>
        <a:p>
          <a:r>
            <a:rPr lang="en-US" dirty="0"/>
            <a:t>Loop to game node 1. </a:t>
          </a:r>
        </a:p>
      </dgm:t>
    </dgm:pt>
    <dgm:pt modelId="{37687930-03B2-6149-8735-77877F9E8006}" type="parTrans" cxnId="{4981C411-3FEF-1F41-A5E5-2EB142338E17}">
      <dgm:prSet/>
      <dgm:spPr/>
      <dgm:t>
        <a:bodyPr/>
        <a:lstStyle/>
        <a:p>
          <a:endParaRPr lang="en-US"/>
        </a:p>
      </dgm:t>
    </dgm:pt>
    <dgm:pt modelId="{10FDF4C9-68F5-C74B-BB0F-875AB5945679}" type="sibTrans" cxnId="{4981C411-3FEF-1F41-A5E5-2EB142338E17}">
      <dgm:prSet/>
      <dgm:spPr/>
      <dgm:t>
        <a:bodyPr/>
        <a:lstStyle/>
        <a:p>
          <a:endParaRPr lang="en-US"/>
        </a:p>
      </dgm:t>
    </dgm:pt>
    <dgm:pt modelId="{F46CFE8E-B9D8-1F43-BAE5-C0EBA300E1AE}">
      <dgm:prSet/>
      <dgm:spPr/>
      <dgm:t>
        <a:bodyPr/>
        <a:lstStyle/>
        <a:p>
          <a:endParaRPr lang="en-US"/>
        </a:p>
      </dgm:t>
    </dgm:pt>
    <dgm:pt modelId="{7BEBD233-7B02-8147-AE4D-E4DD0C76C806}" type="parTrans" cxnId="{B3449EC8-CA91-1A40-9445-7674FB4EE2D0}">
      <dgm:prSet/>
      <dgm:spPr/>
      <dgm:t>
        <a:bodyPr/>
        <a:lstStyle/>
        <a:p>
          <a:endParaRPr lang="en-US"/>
        </a:p>
      </dgm:t>
    </dgm:pt>
    <dgm:pt modelId="{FD1FE467-2EB7-0E46-B213-D9C951832CA3}" type="sibTrans" cxnId="{B3449EC8-CA91-1A40-9445-7674FB4EE2D0}">
      <dgm:prSet/>
      <dgm:spPr/>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custScaleY="267804" custLinFactNeighborX="-87192" custLinFactNeighborY="-97655">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54"/>
      <dgm:spPr/>
    </dgm:pt>
    <dgm:pt modelId="{E08C38C7-38ED-BA4D-84A9-FF9D24B54B0A}" type="pres">
      <dgm:prSet presAssocID="{CB106D45-EF6B-A24A-B9D6-C5EBA4B563E2}" presName="connTx" presStyleLbl="parChTrans1D4" presStyleIdx="0" presStyleCnt="54"/>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54" custScaleX="229087" custScaleY="221683">
        <dgm:presLayoutVars>
          <dgm:chPref val="3"/>
        </dgm:presLayoutVars>
      </dgm:prSet>
      <dgm:spPr/>
    </dgm:pt>
    <dgm:pt modelId="{509BC242-1B06-6E44-9BB0-70EB639DAAA9}" type="pres">
      <dgm:prSet presAssocID="{12EF4AD2-B0C0-334C-9700-49F85A200C9B}" presName="level3hierChild" presStyleCnt="0"/>
      <dgm:spPr/>
    </dgm:pt>
    <dgm:pt modelId="{37DEF7A6-F983-8642-9B6E-B3CCE7EA354A}" type="pres">
      <dgm:prSet presAssocID="{E38F7A21-DD2B-5241-87A5-82A96C564D58}" presName="conn2-1" presStyleLbl="parChTrans1D4" presStyleIdx="1" presStyleCnt="54"/>
      <dgm:spPr/>
    </dgm:pt>
    <dgm:pt modelId="{D0A01E75-22DA-5643-BFF4-8A726FDEB812}" type="pres">
      <dgm:prSet presAssocID="{E38F7A21-DD2B-5241-87A5-82A96C564D58}" presName="connTx" presStyleLbl="parChTrans1D4" presStyleIdx="1" presStyleCnt="54"/>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1" presStyleCnt="54" custScaleX="260748" custScaleY="357003" custLinFactY="12795" custLinFactNeighborX="-12766" custLinFactNeighborY="100000">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2" presStyleCnt="54"/>
      <dgm:spPr/>
    </dgm:pt>
    <dgm:pt modelId="{8CD01425-6999-1B43-A074-9B4B66D474FE}" type="pres">
      <dgm:prSet presAssocID="{DEC33D82-86DE-144B-A01C-CB3C301AB057}" presName="connTx" presStyleLbl="parChTrans1D4" presStyleIdx="2" presStyleCnt="54"/>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2" presStyleCnt="54" custScaleX="335086" custScaleY="274945" custLinFactY="-34306" custLinFactNeighborX="47498" custLinFactNeighborY="-100000">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3" presStyleCnt="54"/>
      <dgm:spPr/>
    </dgm:pt>
    <dgm:pt modelId="{B5BF25CD-8BF1-5048-868C-30217B5C9A24}" type="pres">
      <dgm:prSet presAssocID="{CDC15278-99AA-3E4F-831E-5A7AD3E5E1FE}" presName="connTx" presStyleLbl="parChTrans1D4" presStyleIdx="3" presStyleCnt="54"/>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3" presStyleCnt="54" custLinFactX="35157" custLinFactY="40069" custLinFactNeighborX="100000" custLinFactNeighborY="100000">
        <dgm:presLayoutVars>
          <dgm:chPref val="3"/>
        </dgm:presLayoutVars>
      </dgm:prSet>
      <dgm:spPr/>
    </dgm:pt>
    <dgm:pt modelId="{91025FFF-DA47-FC4F-8CA9-4AD70FBA15F4}" type="pres">
      <dgm:prSet presAssocID="{BF9C033C-4AFB-A34B-AE36-E0F43283D02E}" presName="level3hierChild" presStyleCnt="0"/>
      <dgm:spPr/>
    </dgm:pt>
    <dgm:pt modelId="{E1CC1DA7-E052-D145-8E3D-02E51BEAF7D1}" type="pres">
      <dgm:prSet presAssocID="{1100FF0A-B281-C24B-933C-4A94BA74F661}" presName="conn2-1" presStyleLbl="parChTrans1D4" presStyleIdx="4" presStyleCnt="54"/>
      <dgm:spPr/>
    </dgm:pt>
    <dgm:pt modelId="{AD0CB518-2F16-A749-9C97-747B3498BAD9}" type="pres">
      <dgm:prSet presAssocID="{1100FF0A-B281-C24B-933C-4A94BA74F661}" presName="connTx" presStyleLbl="parChTrans1D4" presStyleIdx="4" presStyleCnt="54"/>
      <dgm:spPr/>
    </dgm:pt>
    <dgm:pt modelId="{16328237-3EE4-7943-A3AC-0CF6AEB3A54C}" type="pres">
      <dgm:prSet presAssocID="{89AA8F52-95A6-0A42-B8DB-917B4D349CF6}" presName="root2" presStyleCnt="0"/>
      <dgm:spPr/>
    </dgm:pt>
    <dgm:pt modelId="{39E3DC0E-53C8-5144-B0B1-07F4E7334A85}" type="pres">
      <dgm:prSet presAssocID="{89AA8F52-95A6-0A42-B8DB-917B4D349CF6}" presName="LevelTwoTextNode" presStyleLbl="node4" presStyleIdx="4" presStyleCnt="54" custLinFactX="55450" custLinFactNeighborX="100000" custLinFactNeighborY="20499">
        <dgm:presLayoutVars>
          <dgm:chPref val="3"/>
        </dgm:presLayoutVars>
      </dgm:prSet>
      <dgm:spPr/>
    </dgm:pt>
    <dgm:pt modelId="{05DFC33C-FBEB-644E-A6E8-E00321F8D1D6}" type="pres">
      <dgm:prSet presAssocID="{89AA8F52-95A6-0A42-B8DB-917B4D349CF6}" presName="level3hierChild" presStyleCnt="0"/>
      <dgm:spPr/>
    </dgm:pt>
    <dgm:pt modelId="{2B20767A-1A33-C248-85FD-1D93D89083D2}" type="pres">
      <dgm:prSet presAssocID="{B743AEA8-216B-2E46-9601-0AD3641A5E9E}" presName="conn2-1" presStyleLbl="parChTrans1D4" presStyleIdx="5" presStyleCnt="54"/>
      <dgm:spPr/>
    </dgm:pt>
    <dgm:pt modelId="{4488718A-C95B-7B4D-8FA2-82EDC2308CB4}" type="pres">
      <dgm:prSet presAssocID="{B743AEA8-216B-2E46-9601-0AD3641A5E9E}" presName="connTx" presStyleLbl="parChTrans1D4" presStyleIdx="5" presStyleCnt="54"/>
      <dgm:spPr/>
    </dgm:pt>
    <dgm:pt modelId="{2B3D292C-6E64-6043-8EC9-1C6C07D745B0}" type="pres">
      <dgm:prSet presAssocID="{E5C55A35-ED3B-F147-A326-B9256B7FAB23}" presName="root2" presStyleCnt="0"/>
      <dgm:spPr/>
    </dgm:pt>
    <dgm:pt modelId="{2915A037-971F-304E-9764-FAB284167672}" type="pres">
      <dgm:prSet presAssocID="{E5C55A35-ED3B-F147-A326-B9256B7FAB23}" presName="LevelTwoTextNode" presStyleLbl="node4" presStyleIdx="5" presStyleCnt="54" custLinFactX="52034" custLinFactNeighborX="100000" custLinFactNeighborY="27332">
        <dgm:presLayoutVars>
          <dgm:chPref val="3"/>
        </dgm:presLayoutVars>
      </dgm:prSet>
      <dgm:spPr/>
    </dgm:pt>
    <dgm:pt modelId="{D2F2433B-CBF9-B447-8B62-BF382A1041BA}" type="pres">
      <dgm:prSet presAssocID="{E5C55A35-ED3B-F147-A326-B9256B7FAB23}" presName="level3hierChild" presStyleCnt="0"/>
      <dgm:spPr/>
    </dgm:pt>
    <dgm:pt modelId="{BA1CDD9D-9A6E-0C4E-A9A3-029341159AEA}" type="pres">
      <dgm:prSet presAssocID="{7BEBD233-7B02-8147-AE4D-E4DD0C76C806}" presName="conn2-1" presStyleLbl="parChTrans1D4" presStyleIdx="6" presStyleCnt="54"/>
      <dgm:spPr/>
    </dgm:pt>
    <dgm:pt modelId="{078132C5-A031-0748-9C75-15F7D2568E9E}" type="pres">
      <dgm:prSet presAssocID="{7BEBD233-7B02-8147-AE4D-E4DD0C76C806}" presName="connTx" presStyleLbl="parChTrans1D4" presStyleIdx="6" presStyleCnt="54"/>
      <dgm:spPr/>
    </dgm:pt>
    <dgm:pt modelId="{02397F2C-1A5D-AF43-82E6-F4645AE83246}" type="pres">
      <dgm:prSet presAssocID="{F46CFE8E-B9D8-1F43-BAE5-C0EBA300E1AE}" presName="root2" presStyleCnt="0"/>
      <dgm:spPr/>
    </dgm:pt>
    <dgm:pt modelId="{01AE4A20-5465-E046-9D6A-4C2689ECEBB2}" type="pres">
      <dgm:prSet presAssocID="{F46CFE8E-B9D8-1F43-BAE5-C0EBA300E1AE}" presName="LevelTwoTextNode" presStyleLbl="node4" presStyleIdx="6" presStyleCnt="54" custLinFactY="-6981" custLinFactNeighborX="58166" custLinFactNeighborY="-100000">
        <dgm:presLayoutVars>
          <dgm:chPref val="3"/>
        </dgm:presLayoutVars>
      </dgm:prSet>
      <dgm:spPr/>
    </dgm:pt>
    <dgm:pt modelId="{7745136C-2619-9042-AE17-7EFDD8230B96}" type="pres">
      <dgm:prSet presAssocID="{F46CFE8E-B9D8-1F43-BAE5-C0EBA300E1AE}" presName="level3hierChild" presStyleCnt="0"/>
      <dgm:spPr/>
    </dgm:pt>
    <dgm:pt modelId="{28940162-CD59-DD4E-88C0-70FA243B6697}" type="pres">
      <dgm:prSet presAssocID="{6575138D-D60D-6742-BB52-DC29084B29E3}" presName="conn2-1" presStyleLbl="parChTrans1D4" presStyleIdx="7" presStyleCnt="54"/>
      <dgm:spPr/>
    </dgm:pt>
    <dgm:pt modelId="{340D38DE-40A2-C548-959C-EA21A68DC045}" type="pres">
      <dgm:prSet presAssocID="{6575138D-D60D-6742-BB52-DC29084B29E3}" presName="connTx" presStyleLbl="parChTrans1D4" presStyleIdx="7" presStyleCnt="54"/>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7" presStyleCnt="54" custScaleX="199182" custScaleY="381775" custLinFactX="100000" custLinFactNeighborX="195595" custLinFactNeighborY="42401">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8" presStyleCnt="54"/>
      <dgm:spPr/>
    </dgm:pt>
    <dgm:pt modelId="{514A0DE5-E2F7-1642-9C22-82D2271D99DD}" type="pres">
      <dgm:prSet presAssocID="{CCEAFC7A-D65A-504C-A795-E458869A94AA}" presName="connTx" presStyleLbl="parChTrans1D4" presStyleIdx="8" presStyleCnt="54"/>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8" presStyleCnt="54" custScaleX="217378" custScaleY="316517" custLinFactX="100000" custLinFactNeighborX="189611" custLinFactNeighborY="-62887">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9" presStyleCnt="54"/>
      <dgm:spPr/>
    </dgm:pt>
    <dgm:pt modelId="{1B19DBDE-7BB1-664E-A05B-426990BEADD2}" type="pres">
      <dgm:prSet presAssocID="{187244EF-C31E-6344-8FCF-96AF4AF3BC2A}" presName="connTx" presStyleLbl="parChTrans1D4" presStyleIdx="9" presStyleCnt="54"/>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9" presStyleCnt="54" custScaleY="344397" custLinFactX="172021" custLinFactNeighborX="200000" custLinFactNeighborY="1189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10" presStyleCnt="54"/>
      <dgm:spPr/>
    </dgm:pt>
    <dgm:pt modelId="{FBF4C144-F351-7546-9706-1D522BDDE758}" type="pres">
      <dgm:prSet presAssocID="{D06F829E-D606-FF46-A42D-A54189EDC959}" presName="connTx" presStyleLbl="parChTrans1D4" presStyleIdx="10" presStyleCnt="54"/>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10" presStyleCnt="54" custLinFactX="183941" custLinFactNeighborX="200000" custLinFactNeighborY="36408">
        <dgm:presLayoutVars>
          <dgm:chPref val="3"/>
        </dgm:presLayoutVars>
      </dgm:prSet>
      <dgm:spPr/>
    </dgm:pt>
    <dgm:pt modelId="{C845A82A-50F8-5341-ABE4-01A7ECB0DC19}" type="pres">
      <dgm:prSet presAssocID="{ECC38862-6814-954F-80AE-DBF7C83AD452}" presName="level3hierChild" presStyleCnt="0"/>
      <dgm:spPr/>
    </dgm:pt>
    <dgm:pt modelId="{32E1E92B-B747-1945-8244-8375262856A2}" type="pres">
      <dgm:prSet presAssocID="{58D9B40E-196C-F64A-AD54-97A01917AAC3}" presName="conn2-1" presStyleLbl="parChTrans1D4" presStyleIdx="11" presStyleCnt="54"/>
      <dgm:spPr/>
    </dgm:pt>
    <dgm:pt modelId="{B3130863-C367-4E49-B7AD-D2B418734F30}" type="pres">
      <dgm:prSet presAssocID="{58D9B40E-196C-F64A-AD54-97A01917AAC3}" presName="connTx" presStyleLbl="parChTrans1D4" presStyleIdx="11" presStyleCnt="54"/>
      <dgm:spPr/>
    </dgm:pt>
    <dgm:pt modelId="{8C10BC1F-0671-2340-A9C0-9E71D9E53B19}" type="pres">
      <dgm:prSet presAssocID="{5B4D6E87-7AAD-9244-B432-B58448146B80}" presName="root2" presStyleCnt="0"/>
      <dgm:spPr/>
    </dgm:pt>
    <dgm:pt modelId="{00CFE4B8-8832-0246-A40E-11D4FB02AE84}" type="pres">
      <dgm:prSet presAssocID="{5B4D6E87-7AAD-9244-B432-B58448146B80}" presName="LevelTwoTextNode" presStyleLbl="node4" presStyleIdx="11" presStyleCnt="54" custLinFactX="185596" custLinFactNeighborX="200000" custLinFactNeighborY="52957">
        <dgm:presLayoutVars>
          <dgm:chPref val="3"/>
        </dgm:presLayoutVars>
      </dgm:prSet>
      <dgm:spPr/>
    </dgm:pt>
    <dgm:pt modelId="{4A66CD93-FEF2-5647-87D1-459C3DA519CA}" type="pres">
      <dgm:prSet presAssocID="{5B4D6E87-7AAD-9244-B432-B58448146B80}" presName="level3hierChild" presStyleCnt="0"/>
      <dgm:spPr/>
    </dgm:pt>
    <dgm:pt modelId="{679B93C1-DE35-6440-84FA-556B81DC0458}" type="pres">
      <dgm:prSet presAssocID="{2A1D79E9-5180-CD44-A6E4-DF75859017DD}" presName="conn2-1" presStyleLbl="parChTrans1D4" presStyleIdx="12" presStyleCnt="54"/>
      <dgm:spPr/>
    </dgm:pt>
    <dgm:pt modelId="{17969B6C-27C4-594D-AD5E-6F5032B8027F}" type="pres">
      <dgm:prSet presAssocID="{2A1D79E9-5180-CD44-A6E4-DF75859017DD}" presName="connTx" presStyleLbl="parChTrans1D4" presStyleIdx="12" presStyleCnt="54"/>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2" presStyleCnt="54" custScaleX="261224" custScaleY="408900" custLinFactY="-57089" custLinFactNeighborX="74678" custLinFactNeighborY="-100000">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3" presStyleCnt="54"/>
      <dgm:spPr/>
    </dgm:pt>
    <dgm:pt modelId="{231E55CB-9002-9944-B177-034B990C250F}" type="pres">
      <dgm:prSet presAssocID="{FD3B25B1-A208-984D-9C0E-E986BA7CB932}" presName="connTx" presStyleLbl="parChTrans1D4" presStyleIdx="13" presStyleCnt="54"/>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3" presStyleCnt="54" custScaleX="184909" custScaleY="308989" custLinFactY="-95818" custLinFactNeighborX="94570" custLinFactNeighborY="-100000">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4" presStyleCnt="54"/>
      <dgm:spPr/>
    </dgm:pt>
    <dgm:pt modelId="{10CA0EB9-E970-1C4C-B964-68E6097168BF}" type="pres">
      <dgm:prSet presAssocID="{A0A62DC7-4D31-8249-B14F-D2C78956C1B4}" presName="connTx" presStyleLbl="parChTrans1D4" presStyleIdx="14" presStyleCnt="54"/>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4" presStyleCnt="54" custScaleY="188199" custLinFactX="100000" custLinFactY="-32039" custLinFactNeighborX="137403" custLinFactNeighborY="-100000">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custScaleY="659351" custLinFactY="-100000" custLinFactNeighborX="-3751" custLinFactNeighborY="-12755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5" presStyleCnt="54"/>
      <dgm:spPr/>
    </dgm:pt>
    <dgm:pt modelId="{82082EF3-F943-6040-8F27-9EE49BF77273}" type="pres">
      <dgm:prSet presAssocID="{B9D6EB9F-5A0E-B94C-B310-2355C0FB920D}" presName="connTx" presStyleLbl="parChTrans1D4" presStyleIdx="15" presStyleCnt="54"/>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5" presStyleCnt="54" custScaleY="417941" custLinFactY="-100000" custLinFactNeighborX="-7502" custLinFactNeighborY="-105049">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6" presStyleCnt="54"/>
      <dgm:spPr/>
    </dgm:pt>
    <dgm:pt modelId="{ADC457D0-4675-8749-9954-B3A7E3C7E138}" type="pres">
      <dgm:prSet presAssocID="{55836E6C-FEC0-0A4F-9D46-6320613A632B}" presName="connTx" presStyleLbl="parChTrans1D4" presStyleIdx="16" presStyleCnt="54"/>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6" presStyleCnt="54" custLinFactY="-72699" custLinFactNeighborX="2578" custLinFactNeighborY="-100000">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7" presStyleCnt="54"/>
      <dgm:spPr/>
    </dgm:pt>
    <dgm:pt modelId="{99F05CAB-2148-F444-8941-3147FA138FC8}" type="pres">
      <dgm:prSet presAssocID="{7570DA5B-305E-2D4F-9C43-9143998CD399}" presName="connTx" presStyleLbl="parChTrans1D4" presStyleIdx="17" presStyleCnt="54"/>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7" presStyleCnt="54" custScaleX="276564" custLinFactNeighborX="-16335" custLinFactNeighborY="-49286">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8" presStyleCnt="54"/>
      <dgm:spPr/>
    </dgm:pt>
    <dgm:pt modelId="{A52AB215-CE3B-6540-84CE-C7392438F501}" type="pres">
      <dgm:prSet presAssocID="{CD5A3357-FB5B-E644-82F7-D0F9608221E7}" presName="connTx" presStyleLbl="parChTrans1D4" presStyleIdx="18" presStyleCnt="54"/>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8" presStyleCnt="54" custScaleX="193176" custScaleY="299095" custLinFactY="-14314" custLinFactNeighborX="-12446" custLinFactNeighborY="-100000">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9" presStyleCnt="54"/>
      <dgm:spPr/>
    </dgm:pt>
    <dgm:pt modelId="{9D8B57B8-631C-FB43-A057-C6F4840439BB}" type="pres">
      <dgm:prSet presAssocID="{30E67414-1EDC-E747-94E6-77002BE10CB6}" presName="connTx" presStyleLbl="parChTrans1D4" presStyleIdx="19" presStyleCnt="54"/>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9" presStyleCnt="54" custScaleY="330007" custLinFactNeighborX="-8298" custLinFactNeighborY="-71913">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20" presStyleCnt="54"/>
      <dgm:spPr/>
    </dgm:pt>
    <dgm:pt modelId="{A4EEFD49-E628-3740-A93E-6D11E409D24D}" type="pres">
      <dgm:prSet presAssocID="{4FBF82B5-C669-CA4C-A43F-FC7BB5DF2751}" presName="connTx" presStyleLbl="parChTrans1D4" presStyleIdx="20" presStyleCnt="54"/>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20" presStyleCnt="54" custLinFactY="-100000" custLinFactNeighborX="-23510" custLinFactNeighborY="-110206">
        <dgm:presLayoutVars>
          <dgm:chPref val="3"/>
        </dgm:presLayoutVars>
      </dgm:prSet>
      <dgm:spPr/>
    </dgm:pt>
    <dgm:pt modelId="{0D5535D0-3B22-FD45-86B1-1BDBFD7FAA6F}" type="pres">
      <dgm:prSet presAssocID="{6B79D810-F8DD-BC40-A9B1-5D821F1FBA6D}" presName="level3hierChild" presStyleCnt="0"/>
      <dgm:spPr/>
    </dgm:pt>
    <dgm:pt modelId="{6B63E564-88B8-E64A-B9FB-CD4F663F06C4}" type="pres">
      <dgm:prSet presAssocID="{56F3205A-6C26-3647-AD88-9D60DDAC1A4F}" presName="conn2-1" presStyleLbl="parChTrans1D4" presStyleIdx="21" presStyleCnt="54"/>
      <dgm:spPr/>
    </dgm:pt>
    <dgm:pt modelId="{0BB8C1D1-32D5-F247-90B9-6406D7687D76}" type="pres">
      <dgm:prSet presAssocID="{56F3205A-6C26-3647-AD88-9D60DDAC1A4F}" presName="connTx" presStyleLbl="parChTrans1D4" presStyleIdx="21" presStyleCnt="54"/>
      <dgm:spPr/>
    </dgm:pt>
    <dgm:pt modelId="{9AA4CB9B-D3ED-B443-B3FD-E68710357950}" type="pres">
      <dgm:prSet presAssocID="{A2AFE9BF-4648-8847-9B35-BF89E09D0D1C}" presName="root2" presStyleCnt="0"/>
      <dgm:spPr/>
    </dgm:pt>
    <dgm:pt modelId="{2E029F71-35C9-9044-867B-C62FC8CEDC2C}" type="pres">
      <dgm:prSet presAssocID="{A2AFE9BF-4648-8847-9B35-BF89E09D0D1C}" presName="LevelTwoTextNode" presStyleLbl="node4" presStyleIdx="21" presStyleCnt="54" custLinFactNeighborX="28453" custLinFactNeighborY="-23960">
        <dgm:presLayoutVars>
          <dgm:chPref val="3"/>
        </dgm:presLayoutVars>
      </dgm:prSet>
      <dgm:spPr/>
    </dgm:pt>
    <dgm:pt modelId="{6B50D666-6773-6F4B-AA48-FA3A531B2932}" type="pres">
      <dgm:prSet presAssocID="{A2AFE9BF-4648-8847-9B35-BF89E09D0D1C}" presName="level3hierChild" presStyleCnt="0"/>
      <dgm:spPr/>
    </dgm:pt>
    <dgm:pt modelId="{641BAAFD-D329-7E42-8738-0A74C231BC0A}" type="pres">
      <dgm:prSet presAssocID="{D083BCCB-23E8-3A40-9DC9-70EB5FEA9DBA}" presName="conn2-1" presStyleLbl="parChTrans1D4" presStyleIdx="22" presStyleCnt="54"/>
      <dgm:spPr/>
    </dgm:pt>
    <dgm:pt modelId="{8F379772-4468-2D48-8E1C-02F9C1718421}" type="pres">
      <dgm:prSet presAssocID="{D083BCCB-23E8-3A40-9DC9-70EB5FEA9DBA}" presName="connTx" presStyleLbl="parChTrans1D4" presStyleIdx="22" presStyleCnt="54"/>
      <dgm:spPr/>
    </dgm:pt>
    <dgm:pt modelId="{E4854849-0AC0-954F-BD0F-9A4D48A7DB3F}" type="pres">
      <dgm:prSet presAssocID="{D67B605D-1D92-354B-A719-EF56821C6E13}" presName="root2" presStyleCnt="0"/>
      <dgm:spPr/>
    </dgm:pt>
    <dgm:pt modelId="{6EB62837-1E38-C84D-ACB4-94B49AFC73CE}" type="pres">
      <dgm:prSet presAssocID="{D67B605D-1D92-354B-A719-EF56821C6E13}" presName="LevelTwoTextNode" presStyleLbl="node4" presStyleIdx="22" presStyleCnt="54" custLinFactY="-180373" custLinFactNeighborX="-11980" custLinFactNeighborY="-200000">
        <dgm:presLayoutVars>
          <dgm:chPref val="3"/>
        </dgm:presLayoutVars>
      </dgm:prSet>
      <dgm:spPr/>
    </dgm:pt>
    <dgm:pt modelId="{F149F12C-7158-8441-8A8F-306CE01E326A}" type="pres">
      <dgm:prSet presAssocID="{D67B605D-1D92-354B-A719-EF56821C6E13}" presName="level3hierChild" presStyleCnt="0"/>
      <dgm:spPr/>
    </dgm:pt>
    <dgm:pt modelId="{0944545F-BE28-CB41-9FE0-CB8029CA4E05}" type="pres">
      <dgm:prSet presAssocID="{4A3BD0D8-5773-6C4C-A796-C027AC6F30B5}" presName="conn2-1" presStyleLbl="parChTrans1D4" presStyleIdx="23" presStyleCnt="54"/>
      <dgm:spPr/>
    </dgm:pt>
    <dgm:pt modelId="{B9DF7744-0386-3343-9BD2-F1987F5C2504}" type="pres">
      <dgm:prSet presAssocID="{4A3BD0D8-5773-6C4C-A796-C027AC6F30B5}" presName="connTx" presStyleLbl="parChTrans1D4" presStyleIdx="23" presStyleCnt="54"/>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3" presStyleCnt="54" custLinFactNeighborX="-19799" custLinFactNeighborY="-82916">
        <dgm:presLayoutVars>
          <dgm:chPref val="3"/>
        </dgm:presLayoutVars>
      </dgm:prSet>
      <dgm:spPr/>
    </dgm:pt>
    <dgm:pt modelId="{FC4E52E0-921B-154B-A8A5-2FB3A2F0A717}" type="pres">
      <dgm:prSet presAssocID="{ADE03602-EDA6-E54F-944C-C5A5CD460E25}" presName="level3hierChild" presStyleCnt="0"/>
      <dgm:spPr/>
    </dgm:pt>
    <dgm:pt modelId="{F03D0C19-6DF7-B64A-9FD1-2A1A5EF6D7CA}" type="pres">
      <dgm:prSet presAssocID="{B1F69F30-1C90-EE4E-9B90-76ECA483DE49}" presName="conn2-1" presStyleLbl="parChTrans1D4" presStyleIdx="24" presStyleCnt="54"/>
      <dgm:spPr/>
    </dgm:pt>
    <dgm:pt modelId="{0DFBADBC-4685-304B-87B0-BD0C0A75C57C}" type="pres">
      <dgm:prSet presAssocID="{B1F69F30-1C90-EE4E-9B90-76ECA483DE49}" presName="connTx" presStyleLbl="parChTrans1D4" presStyleIdx="24" presStyleCnt="54"/>
      <dgm:spPr/>
    </dgm:pt>
    <dgm:pt modelId="{275D3635-4C9C-434E-9619-C93CEC2EFD77}" type="pres">
      <dgm:prSet presAssocID="{C878F5E1-AD43-1948-A44A-CFB976113450}" presName="root2" presStyleCnt="0"/>
      <dgm:spPr/>
    </dgm:pt>
    <dgm:pt modelId="{BBF96CC7-6B2B-D546-B69E-E97D847B5E45}" type="pres">
      <dgm:prSet presAssocID="{C878F5E1-AD43-1948-A44A-CFB976113450}" presName="LevelTwoTextNode" presStyleLbl="node4" presStyleIdx="24" presStyleCnt="54" custScaleX="155512" custScaleY="229400">
        <dgm:presLayoutVars>
          <dgm:chPref val="3"/>
        </dgm:presLayoutVars>
      </dgm:prSet>
      <dgm:spPr/>
    </dgm:pt>
    <dgm:pt modelId="{19BD08D0-6546-9249-90C7-9F1FE933043C}" type="pres">
      <dgm:prSet presAssocID="{C878F5E1-AD43-1948-A44A-CFB976113450}" presName="level3hierChild" presStyleCnt="0"/>
      <dgm:spPr/>
    </dgm:pt>
    <dgm:pt modelId="{B0460EF9-21D3-F84E-BBFA-46763C9AE876}" type="pres">
      <dgm:prSet presAssocID="{37687930-03B2-6149-8735-77877F9E8006}" presName="conn2-1" presStyleLbl="parChTrans1D4" presStyleIdx="25" presStyleCnt="54"/>
      <dgm:spPr/>
    </dgm:pt>
    <dgm:pt modelId="{9F8B70A0-32E5-A14F-B6F2-42409C13EE93}" type="pres">
      <dgm:prSet presAssocID="{37687930-03B2-6149-8735-77877F9E8006}" presName="connTx" presStyleLbl="parChTrans1D4" presStyleIdx="25" presStyleCnt="54"/>
      <dgm:spPr/>
    </dgm:pt>
    <dgm:pt modelId="{DA24A719-148D-1546-8E68-CD4A35F46D3E}" type="pres">
      <dgm:prSet presAssocID="{BBB0582E-A825-A24F-97CF-C5EE1D6155DA}" presName="root2" presStyleCnt="0"/>
      <dgm:spPr/>
    </dgm:pt>
    <dgm:pt modelId="{C1AD9849-C58B-0841-853D-61235BCF9197}" type="pres">
      <dgm:prSet presAssocID="{BBB0582E-A825-A24F-97CF-C5EE1D6155DA}" presName="LevelTwoTextNode" presStyleLbl="node4" presStyleIdx="25" presStyleCnt="54">
        <dgm:presLayoutVars>
          <dgm:chPref val="3"/>
        </dgm:presLayoutVars>
      </dgm:prSet>
      <dgm:spPr/>
    </dgm:pt>
    <dgm:pt modelId="{3E3B37EB-6AA0-E04A-A04B-9356DFCDCF10}" type="pres">
      <dgm:prSet presAssocID="{BBB0582E-A825-A24F-97CF-C5EE1D6155DA}" presName="level3hierChild" presStyleCnt="0"/>
      <dgm:spPr/>
    </dgm:pt>
    <dgm:pt modelId="{AE09F7FF-7720-0E4F-A409-200B111906F7}" type="pres">
      <dgm:prSet presAssocID="{C42AF61D-E72F-D440-86F7-95279F71EDF5}" presName="conn2-1" presStyleLbl="parChTrans1D4" presStyleIdx="26" presStyleCnt="54"/>
      <dgm:spPr/>
    </dgm:pt>
    <dgm:pt modelId="{C7F54069-F85F-C24F-B7E5-A79C8F7CF7A2}" type="pres">
      <dgm:prSet presAssocID="{C42AF61D-E72F-D440-86F7-95279F71EDF5}" presName="connTx" presStyleLbl="parChTrans1D4" presStyleIdx="26" presStyleCnt="54"/>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6" presStyleCnt="54" custScaleY="546388" custLinFactY="-34013" custLinFactNeighborX="-1289" custLinFactNeighborY="-100000">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7" presStyleCnt="54"/>
      <dgm:spPr/>
    </dgm:pt>
    <dgm:pt modelId="{3455402C-0615-5140-883D-2091BEC57060}" type="pres">
      <dgm:prSet presAssocID="{A8ADB7F8-470C-734E-B971-8E83D18BAA41}" presName="connTx" presStyleLbl="parChTrans1D4" presStyleIdx="27" presStyleCnt="54"/>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7" presStyleCnt="54" custScaleY="195741" custLinFactNeighborX="3511" custLinFactNeighborY="-60849">
        <dgm:presLayoutVars>
          <dgm:chPref val="3"/>
        </dgm:presLayoutVars>
      </dgm:prSet>
      <dgm:spPr/>
    </dgm:pt>
    <dgm:pt modelId="{E5454DC6-C250-9C4F-850A-E9FCDACA022C}" type="pres">
      <dgm:prSet presAssocID="{434E16C0-9111-9A46-ABAF-8042E7E425A0}" presName="level3hierChild" presStyleCnt="0"/>
      <dgm:spPr/>
    </dgm:pt>
    <dgm:pt modelId="{FF0504E2-FEC3-884B-B595-DCBAEFD33946}" type="pres">
      <dgm:prSet presAssocID="{182251B1-5437-8F47-809E-BCFE0BD3D911}" presName="conn2-1" presStyleLbl="parChTrans1D4" presStyleIdx="28" presStyleCnt="54"/>
      <dgm:spPr/>
    </dgm:pt>
    <dgm:pt modelId="{A99DEBE2-A9C8-9640-947F-1F27481BC737}" type="pres">
      <dgm:prSet presAssocID="{182251B1-5437-8F47-809E-BCFE0BD3D911}" presName="connTx" presStyleLbl="parChTrans1D4" presStyleIdx="28" presStyleCnt="54"/>
      <dgm:spPr/>
    </dgm:pt>
    <dgm:pt modelId="{E4F67987-96F8-6A4A-A2FB-CBA1B366E3C5}" type="pres">
      <dgm:prSet presAssocID="{B262C4D5-4CB3-B24D-AA92-A44ED0902194}" presName="root2" presStyleCnt="0"/>
      <dgm:spPr/>
    </dgm:pt>
    <dgm:pt modelId="{87A01F3E-6C55-844D-A489-6FE6695CB6F7}" type="pres">
      <dgm:prSet presAssocID="{B262C4D5-4CB3-B24D-AA92-A44ED0902194}" presName="LevelTwoTextNode" presStyleLbl="node4" presStyleIdx="28" presStyleCnt="54" custScaleX="185368" custScaleY="180468" custLinFactNeighborX="-1500" custLinFactNeighborY="-57686">
        <dgm:presLayoutVars>
          <dgm:chPref val="3"/>
        </dgm:presLayoutVars>
      </dgm:prSet>
      <dgm:spPr/>
    </dgm:pt>
    <dgm:pt modelId="{59A98818-16A4-4746-83CE-4AF7710A77D4}" type="pres">
      <dgm:prSet presAssocID="{B262C4D5-4CB3-B24D-AA92-A44ED0902194}" presName="level3hierChild" presStyleCnt="0"/>
      <dgm:spPr/>
    </dgm:pt>
    <dgm:pt modelId="{180BC466-B29A-4F46-A85D-CA4AB8E5E528}" type="pres">
      <dgm:prSet presAssocID="{5A16902D-83DE-B04B-A3E6-8FE700D2F549}" presName="conn2-1" presStyleLbl="parChTrans1D4" presStyleIdx="29" presStyleCnt="54"/>
      <dgm:spPr/>
    </dgm:pt>
    <dgm:pt modelId="{A37D193D-BA8D-D841-BBF6-8B93ACA9CA93}" type="pres">
      <dgm:prSet presAssocID="{5A16902D-83DE-B04B-A3E6-8FE700D2F549}" presName="connTx" presStyleLbl="parChTrans1D4" presStyleIdx="29" presStyleCnt="54"/>
      <dgm:spPr/>
    </dgm:pt>
    <dgm:pt modelId="{AFE36984-70CB-5743-868B-9D1AACD819F9}" type="pres">
      <dgm:prSet presAssocID="{B898F6DC-BA66-A34E-9448-6CD8798FA52C}" presName="root2" presStyleCnt="0"/>
      <dgm:spPr/>
    </dgm:pt>
    <dgm:pt modelId="{9EADF938-02B1-2C43-8A93-4A4A378C8BDB}" type="pres">
      <dgm:prSet presAssocID="{B898F6DC-BA66-A34E-9448-6CD8798FA52C}" presName="LevelTwoTextNode" presStyleLbl="node4" presStyleIdx="29" presStyleCnt="54">
        <dgm:presLayoutVars>
          <dgm:chPref val="3"/>
        </dgm:presLayoutVars>
      </dgm:prSet>
      <dgm:spPr/>
    </dgm:pt>
    <dgm:pt modelId="{FDF33A1F-8DF9-554F-99D4-45EE059313BC}" type="pres">
      <dgm:prSet presAssocID="{B898F6DC-BA66-A34E-9448-6CD8798FA52C}" presName="level3hierChild" presStyleCnt="0"/>
      <dgm:spPr/>
    </dgm:pt>
    <dgm:pt modelId="{DD49C87D-B15D-704F-8833-A4B4C4143ED4}" type="pres">
      <dgm:prSet presAssocID="{074D98B8-B5C2-B146-B55F-21A9505F4994}" presName="conn2-1" presStyleLbl="parChTrans1D4" presStyleIdx="30" presStyleCnt="54"/>
      <dgm:spPr/>
    </dgm:pt>
    <dgm:pt modelId="{42039CC0-63F7-F24E-99BE-507AD122C4A6}" type="pres">
      <dgm:prSet presAssocID="{074D98B8-B5C2-B146-B55F-21A9505F4994}" presName="connTx" presStyleLbl="parChTrans1D4" presStyleIdx="30" presStyleCnt="54"/>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30" presStyleCnt="54">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31" presStyleCnt="54"/>
      <dgm:spPr/>
    </dgm:pt>
    <dgm:pt modelId="{DF081D17-BB5A-8841-8B93-BD4D83616D20}" type="pres">
      <dgm:prSet presAssocID="{60A94D8F-EC8A-CA43-AC88-34395F8CC022}" presName="connTx" presStyleLbl="parChTrans1D4" presStyleIdx="31" presStyleCnt="54"/>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31" presStyleCnt="54" custScaleY="495305" custLinFactY="-95897" custLinFactNeighborX="-7733" custLinFactNeighborY="-100000">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32" presStyleCnt="54"/>
      <dgm:spPr/>
    </dgm:pt>
    <dgm:pt modelId="{15390832-3CB7-A648-B93F-B9552C39E0C7}" type="pres">
      <dgm:prSet presAssocID="{AC34A3B1-F415-024F-B362-364031611F5C}" presName="connTx" presStyleLbl="parChTrans1D4" presStyleIdx="32" presStyleCnt="54"/>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32" presStyleCnt="54" custScaleX="456449" custScaleY="75856" custLinFactY="-8105" custLinFactNeighborX="69485" custLinFactNeighborY="-100000">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33" presStyleCnt="54"/>
      <dgm:spPr/>
    </dgm:pt>
    <dgm:pt modelId="{BFFD3F83-879B-344E-9F97-BBFA92EBA5A1}" type="pres">
      <dgm:prSet presAssocID="{F8C66127-9041-504C-B84A-E6CE4A67BFEF}" presName="connTx" presStyleLbl="parChTrans1D4" presStyleIdx="33" presStyleCnt="54"/>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33" presStyleCnt="54" custScaleX="520955" custLinFactNeighborX="-22466" custLinFactNeighborY="-95631">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custScaleY="471946" custLinFactY="-100000" custLinFactNeighborX="-15762" custLinFactNeighborY="-164800">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202302" custScaleY="338366" custLinFactY="-83825" custLinFactNeighborX="-1471" custLinFactNeighborY="-100000">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34" presStyleCnt="54"/>
      <dgm:spPr/>
    </dgm:pt>
    <dgm:pt modelId="{3A7EA8F2-16F7-6D4B-B19E-6E24918EA42B}" type="pres">
      <dgm:prSet presAssocID="{A0A81C7A-A077-E44D-9674-817A7E10C553}" presName="connTx" presStyleLbl="parChTrans1D4" presStyleIdx="34" presStyleCnt="54"/>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34" presStyleCnt="54" custLinFactY="-100000" custLinFactNeighborX="-3070" custLinFactNeighborY="-14561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35" presStyleCnt="54"/>
      <dgm:spPr/>
    </dgm:pt>
    <dgm:pt modelId="{999F5CA8-9E6C-F741-B72D-1CBCFB0A9AFA}" type="pres">
      <dgm:prSet presAssocID="{02BB8850-2D09-3B41-BEE2-0D51EE7AAAE4}" presName="connTx" presStyleLbl="parChTrans1D4" presStyleIdx="35" presStyleCnt="54"/>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35" presStyleCnt="54" custScaleY="461077" custLinFactY="-15962" custLinFactNeighborX="-6012" custLinFactNeighborY="-100000">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6" presStyleCnt="54"/>
      <dgm:spPr/>
    </dgm:pt>
    <dgm:pt modelId="{E20C8D68-D800-1B40-A349-E4C52EEA6DBB}" type="pres">
      <dgm:prSet presAssocID="{64AC65DF-19E6-0F4E-A1E6-DCD2D506B56A}" presName="connTx" presStyleLbl="parChTrans1D4" presStyleIdx="36" presStyleCnt="54"/>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6" presStyleCnt="54" custScaleY="354680" custLinFactY="-8847" custLinFactNeighborX="-6050" custLinFactNeighborY="-100000">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7" presStyleCnt="54"/>
      <dgm:spPr/>
    </dgm:pt>
    <dgm:pt modelId="{89D62D01-044A-5E49-BF87-E08569D899ED}" type="pres">
      <dgm:prSet presAssocID="{E7021709-E071-B94E-B8AA-7E8AB290C85B}" presName="connTx" presStyleLbl="parChTrans1D4" presStyleIdx="37" presStyleCnt="54"/>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7" presStyleCnt="54">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8" presStyleCnt="54"/>
      <dgm:spPr/>
    </dgm:pt>
    <dgm:pt modelId="{B8FA6677-848E-B341-89B2-AB26EA8F8983}" type="pres">
      <dgm:prSet presAssocID="{1E5F3203-0DED-6643-9C6B-FD536231F97A}" presName="connTx" presStyleLbl="parChTrans1D4" presStyleIdx="38" presStyleCnt="54"/>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8" presStyleCnt="54" custScaleX="190925" custScaleY="430213">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9" presStyleCnt="54"/>
      <dgm:spPr/>
    </dgm:pt>
    <dgm:pt modelId="{6A216B04-6334-174E-8CE0-43440AFADB3F}" type="pres">
      <dgm:prSet presAssocID="{E652B916-7C94-A442-94DD-868984C90584}" presName="connTx" presStyleLbl="parChTrans1D4" presStyleIdx="39" presStyleCnt="54"/>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9" presStyleCnt="54" custLinFactNeighborX="-4849" custLinFactNeighborY="-96974">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40" presStyleCnt="54"/>
      <dgm:spPr/>
    </dgm:pt>
    <dgm:pt modelId="{188FEBA0-2EEA-BF48-BFFD-9861C935AD27}" type="pres">
      <dgm:prSet presAssocID="{85DFC1C0-544D-1E49-A2B5-A5044611C851}" presName="connTx" presStyleLbl="parChTrans1D4" presStyleIdx="40" presStyleCnt="54"/>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40" presStyleCnt="54" custScaleX="99018" custScaleY="226097">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41" presStyleCnt="54"/>
      <dgm:spPr/>
    </dgm:pt>
    <dgm:pt modelId="{41B3D365-4B97-A64F-B00F-8B4601200E94}" type="pres">
      <dgm:prSet presAssocID="{473AEA83-E48D-2743-8B8D-2B43A8D4B519}" presName="connTx" presStyleLbl="parChTrans1D4" presStyleIdx="41" presStyleCnt="54"/>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41" presStyleCnt="54">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42" presStyleCnt="54"/>
      <dgm:spPr/>
    </dgm:pt>
    <dgm:pt modelId="{41A60FF1-F20F-0448-80F5-03D17D8A4922}" type="pres">
      <dgm:prSet presAssocID="{2EE738A1-A1A7-EC4D-BDD6-0DF0DCF2A2FE}" presName="connTx" presStyleLbl="parChTrans1D4" presStyleIdx="42" presStyleCnt="54"/>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42" presStyleCnt="54" custLinFactY="-35974" custLinFactNeighborX="-35840"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43" presStyleCnt="54"/>
      <dgm:spPr/>
    </dgm:pt>
    <dgm:pt modelId="{BE34ED06-A23A-F749-8104-B508C9262FDE}" type="pres">
      <dgm:prSet presAssocID="{B6C94DEE-A1F0-8F4F-9468-AE18F379FBD4}" presName="connTx" presStyleLbl="parChTrans1D4" presStyleIdx="43" presStyleCnt="54"/>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43" presStyleCnt="54" custLinFactNeighborX="7447" custLinFactNeighborY="-59019">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44" presStyleCnt="54"/>
      <dgm:spPr/>
    </dgm:pt>
    <dgm:pt modelId="{062A7194-78C8-F943-A247-3B3F469D7F62}" type="pres">
      <dgm:prSet presAssocID="{7208B522-2B5D-3849-868F-9EC270B7FB7F}" presName="connTx" presStyleLbl="parChTrans1D4" presStyleIdx="44" presStyleCnt="54"/>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44" presStyleCnt="54">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45" presStyleCnt="54"/>
      <dgm:spPr/>
    </dgm:pt>
    <dgm:pt modelId="{3C75570A-8614-8C43-96B0-36C4AA3C4F70}" type="pres">
      <dgm:prSet presAssocID="{059199F1-FACB-424A-BC60-4F36514A7088}" presName="connTx" presStyleLbl="parChTrans1D4" presStyleIdx="45" presStyleCnt="54"/>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45" presStyleCnt="54" custLinFactNeighborX="-1914" custLinFactNeighborY="50465">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6" presStyleCnt="54"/>
      <dgm:spPr/>
    </dgm:pt>
    <dgm:pt modelId="{5BDCA2FD-50B3-DD41-B739-4C6FB692068F}" type="pres">
      <dgm:prSet presAssocID="{C88F80E9-D72C-FE40-A234-5BCA8DA5BF97}" presName="connTx" presStyleLbl="parChTrans1D4" presStyleIdx="46" presStyleCnt="54"/>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6" presStyleCnt="54" custLinFactNeighborX="-19358" custLinFactNeighborY="65762">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7" presStyleCnt="54"/>
      <dgm:spPr/>
    </dgm:pt>
    <dgm:pt modelId="{B814019D-DF4F-304F-8975-6C097F6D3E30}" type="pres">
      <dgm:prSet presAssocID="{0BA4C58A-447C-8A41-A46B-B6EC1E557052}" presName="connTx" presStyleLbl="parChTrans1D4" presStyleIdx="47" presStyleCnt="54"/>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7" presStyleCnt="54" custScaleX="150604" custScaleY="226474" custLinFactY="33969" custLinFactNeighborX="-5006" custLinFactNeighborY="100000">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8" presStyleCnt="54"/>
      <dgm:spPr/>
    </dgm:pt>
    <dgm:pt modelId="{61440551-8B50-B440-BAAC-4ACBEC254999}" type="pres">
      <dgm:prSet presAssocID="{26628364-25FD-7748-B852-E2423190B99C}" presName="connTx" presStyleLbl="parChTrans1D4" presStyleIdx="48" presStyleCnt="54"/>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8" presStyleCnt="54" custLinFactY="100000" custLinFactNeighborX="57021" custLinFactNeighborY="143559">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9" presStyleCnt="54"/>
      <dgm:spPr/>
    </dgm:pt>
    <dgm:pt modelId="{B8131463-CBB7-BD48-AC92-13CAB2DC079F}" type="pres">
      <dgm:prSet presAssocID="{72F39106-3957-544D-AB86-65E8EFCE07A3}" presName="connTx" presStyleLbl="parChTrans1D4" presStyleIdx="49" presStyleCnt="54"/>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9" presStyleCnt="54" custLinFactNeighborX="53335" custLinFactNeighborY="563">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50" presStyleCnt="54"/>
      <dgm:spPr/>
    </dgm:pt>
    <dgm:pt modelId="{1A5A45C4-44F9-B14B-8DA5-D65DFB02E004}" type="pres">
      <dgm:prSet presAssocID="{276ECC95-5CB2-9F47-BBC9-1F15D08915F6}" presName="connTx" presStyleLbl="parChTrans1D4" presStyleIdx="50" presStyleCnt="54"/>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50" presStyleCnt="54" custLinFactY="-47494" custLinFactNeighborX="-6413" custLinFactNeighborY="-100000">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51" presStyleCnt="54"/>
      <dgm:spPr/>
    </dgm:pt>
    <dgm:pt modelId="{3ADF03C0-B77F-EF41-BE57-79DF4D231738}" type="pres">
      <dgm:prSet presAssocID="{813B1D9A-25C7-DF46-8C94-0BBAC6292275}" presName="connTx" presStyleLbl="parChTrans1D4" presStyleIdx="51" presStyleCnt="54"/>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51" presStyleCnt="54" custScaleX="393998" custScaleY="157528" custLinFactX="-52652" custLinFactNeighborX="-100000" custLinFactNeighborY="50922">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52" presStyleCnt="54"/>
      <dgm:spPr/>
    </dgm:pt>
    <dgm:pt modelId="{10FFB18E-4AFA-344C-9BC1-AD34B4676854}" type="pres">
      <dgm:prSet presAssocID="{E709B3A6-6ADF-C64F-8A7C-41FF2B111220}" presName="connTx" presStyleLbl="parChTrans1D4" presStyleIdx="52" presStyleCnt="54"/>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52" presStyleCnt="54" custFlipHor="1" custScaleX="227969" custScaleY="325870" custLinFactY="-41890" custLinFactNeighborX="-20069" custLinFactNeighborY="-100000">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53" presStyleCnt="54"/>
      <dgm:spPr/>
    </dgm:pt>
    <dgm:pt modelId="{F55BCE5E-1DB2-264E-8E89-E7825D9D3A45}" type="pres">
      <dgm:prSet presAssocID="{A0EAD666-74BC-3E49-9167-F107A8C9C557}" presName="connTx" presStyleLbl="parChTrans1D4" presStyleIdx="53" presStyleCnt="54"/>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53" presStyleCnt="54" custScaleY="142606" custLinFactNeighborX="-23307" custLinFactNeighborY="-98591">
        <dgm:presLayoutVars>
          <dgm:chPref val="3"/>
        </dgm:presLayoutVars>
      </dgm:prSet>
      <dgm:spPr/>
    </dgm:pt>
    <dgm:pt modelId="{EA6DFC94-2BC4-3D40-AB95-A9E1CDC41D56}" type="pres">
      <dgm:prSet presAssocID="{52BD7005-F2C8-E24C-A657-999465ED806F}" presName="level3hierChild" presStyleCnt="0"/>
      <dgm:spPr/>
    </dgm:pt>
  </dgm:ptLst>
  <dgm:cxnLst>
    <dgm:cxn modelId="{2DFF2800-9B40-B043-8C96-F516EBBF7E2C}" type="presOf" srcId="{BBB0582E-A825-A24F-97CF-C5EE1D6155DA}" destId="{C1AD9849-C58B-0841-853D-61235BCF9197}" srcOrd="0" destOrd="0" presId="urn:microsoft.com/office/officeart/2005/8/layout/hierarchy2"/>
    <dgm:cxn modelId="{96488400-B7E5-D243-A377-3307C446CEE2}" type="presOf" srcId="{4ECB8E11-E0AC-184C-86D0-7D6C5E4DB6BE}" destId="{D6692AF1-A2BC-EF40-9178-4475E39B2EF6}" srcOrd="0" destOrd="0" presId="urn:microsoft.com/office/officeart/2005/8/layout/hierarchy2"/>
    <dgm:cxn modelId="{7A546403-EE51-954A-AE64-C6C0EB570168}" srcId="{10F4BF1A-E0E8-5247-98A6-E82AA7A267C9}" destId="{7FCE5DCC-58C9-D741-9FAE-6CD0D5FD2F94}" srcOrd="1" destOrd="0" parTransId="{35D887D7-33BF-1949-B929-3C1A5F9EBA0E}" sibTransId="{E8B25BF8-4C9D-814D-9F9E-B072997BDA72}"/>
    <dgm:cxn modelId="{5369DE04-9DB9-A64E-9734-79BB7F850A41}" type="presOf" srcId="{A765A028-38A0-1747-9403-399C5667C12D}" destId="{5F1839EB-4F8F-774B-AED9-9D68D74DC9BF}" srcOrd="1" destOrd="0" presId="urn:microsoft.com/office/officeart/2005/8/layout/hierarchy2"/>
    <dgm:cxn modelId="{6E977106-EF28-5142-978B-B85AEC4CDF48}" type="presOf" srcId="{059199F1-FACB-424A-BC60-4F36514A7088}" destId="{2C48A912-7C0B-D34F-8BCD-E79759DED104}" srcOrd="0"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882BA108-CDE6-6E43-9341-CF3ED3E64EC3}" srcId="{75B42418-0B78-E744-853C-EAC114FC3471}" destId="{4ECB8E11-E0AC-184C-86D0-7D6C5E4DB6BE}" srcOrd="0" destOrd="0" parTransId="{E7021709-E071-B94E-B8AA-7E8AB290C85B}" sibTransId="{7853A0EA-1F94-4F47-8F56-E5B8DE380B04}"/>
    <dgm:cxn modelId="{9765D408-E1DF-4E41-B245-52EFEC8E56CF}" type="presOf" srcId="{A0A81C7A-A077-E44D-9674-817A7E10C553}" destId="{3A7EA8F2-16F7-6D4B-B19E-6E24918EA42B}" srcOrd="1" destOrd="0" presId="urn:microsoft.com/office/officeart/2005/8/layout/hierarchy2"/>
    <dgm:cxn modelId="{99D56D09-40D1-A84E-9F27-CCC5E45A2802}" type="presOf" srcId="{A6728F54-B1E3-494A-9F16-51DE271822AC}" destId="{5B9880E6-BA2C-2E4D-838B-9DD0423AE609}" srcOrd="0" destOrd="0" presId="urn:microsoft.com/office/officeart/2005/8/layout/hierarchy2"/>
    <dgm:cxn modelId="{66F52F0B-92F5-4D4B-9569-5157AE60EA96}" type="presOf" srcId="{99B9F1DD-A4C8-824C-8A75-F8555EA0A282}" destId="{6D61A4E9-20E0-724F-8506-4AF9CF093D61}" srcOrd="0" destOrd="0" presId="urn:microsoft.com/office/officeart/2005/8/layout/hierarchy2"/>
    <dgm:cxn modelId="{A0F1F30B-D6C8-C64D-AC25-55D2F4169CC9}" type="presOf" srcId="{A8ADB7F8-470C-734E-B971-8E83D18BAA41}" destId="{3455402C-0615-5140-883D-2091BEC57060}" srcOrd="1" destOrd="0" presId="urn:microsoft.com/office/officeart/2005/8/layout/hierarchy2"/>
    <dgm:cxn modelId="{6D15760D-9368-4545-85F0-52C515819E79}" type="presOf" srcId="{4A13B86B-A1BF-F54F-9C92-2FA2F42AAD36}" destId="{8B4760E7-4D8A-8B41-A8D7-171FBE42BA05}" srcOrd="0" destOrd="0" presId="urn:microsoft.com/office/officeart/2005/8/layout/hierarchy2"/>
    <dgm:cxn modelId="{A0B0650F-508A-F242-BB59-870212D73759}" type="presOf" srcId="{C42AF61D-E72F-D440-86F7-95279F71EDF5}" destId="{AE09F7FF-7720-0E4F-A409-200B111906F7}" srcOrd="0" destOrd="0" presId="urn:microsoft.com/office/officeart/2005/8/layout/hierarchy2"/>
    <dgm:cxn modelId="{204EE10F-0E47-B141-9FD2-CD148184168A}" type="presOf" srcId="{8CB9C1D1-1504-2247-A079-C10F1E47D2F9}" destId="{80107EDB-8FCD-2346-A353-02A87C9089DE}" srcOrd="0" destOrd="0" presId="urn:microsoft.com/office/officeart/2005/8/layout/hierarchy2"/>
    <dgm:cxn modelId="{215F7C11-AAD7-4F4B-8A41-84EC25438A6D}" type="presOf" srcId="{E38F7A21-DD2B-5241-87A5-82A96C564D58}" destId="{37DEF7A6-F983-8642-9B6E-B3CCE7EA354A}" srcOrd="0" destOrd="0" presId="urn:microsoft.com/office/officeart/2005/8/layout/hierarchy2"/>
    <dgm:cxn modelId="{0B34AD11-3F48-C54E-AABE-8FFC9E18FA6F}" type="presOf" srcId="{F46CFE8E-B9D8-1F43-BAE5-C0EBA300E1AE}" destId="{01AE4A20-5465-E046-9D6A-4C2689ECEBB2}" srcOrd="0" destOrd="0" presId="urn:microsoft.com/office/officeart/2005/8/layout/hierarchy2"/>
    <dgm:cxn modelId="{4981C411-3FEF-1F41-A5E5-2EB142338E17}" srcId="{ADE03602-EDA6-E54F-944C-C5A5CD460E25}" destId="{BBB0582E-A825-A24F-97CF-C5EE1D6155DA}" srcOrd="1" destOrd="0" parTransId="{37687930-03B2-6149-8735-77877F9E8006}" sibTransId="{10FDF4C9-68F5-C74B-BB0F-875AB5945679}"/>
    <dgm:cxn modelId="{03A89712-B207-DF47-AB30-4D897ACB1F66}" srcId="{A6728F54-B1E3-494A-9F16-51DE271822AC}" destId="{4EA8F41C-77E3-EF4B-8115-4F46241C5879}" srcOrd="0" destOrd="0" parTransId="{2EE738A1-A1A7-EC4D-BDD6-0DF0DCF2A2FE}" sibTransId="{FC5D20FB-2669-FC45-841D-14951727F97A}"/>
    <dgm:cxn modelId="{C5C9BF13-881F-7942-B1CC-7E575EB9DD88}" srcId="{ADE03602-EDA6-E54F-944C-C5A5CD460E25}" destId="{C878F5E1-AD43-1948-A44A-CFB976113450}" srcOrd="0" destOrd="0" parTransId="{B1F69F30-1C90-EE4E-9B90-76ECA483DE49}" sibTransId="{E6D8CBA0-24E0-BC46-AB1C-97609F259F1E}"/>
    <dgm:cxn modelId="{AF20B615-BC79-0449-9373-11D8264E6051}" type="presOf" srcId="{813B1D9A-25C7-DF46-8C94-0BBAC6292275}" destId="{C5DF0D25-D767-8B42-BF93-5162DFF05855}" srcOrd="0" destOrd="0" presId="urn:microsoft.com/office/officeart/2005/8/layout/hierarchy2"/>
    <dgm:cxn modelId="{9D82BD16-4A6D-7741-BF59-1773D23AA6D6}" type="presOf" srcId="{DEC33D82-86DE-144B-A01C-CB3C301AB057}" destId="{F2F73D55-5C37-CD44-BC1E-CDBC3CD0F101}" srcOrd="0" destOrd="0" presId="urn:microsoft.com/office/officeart/2005/8/layout/hierarchy2"/>
    <dgm:cxn modelId="{A1D9A019-C44A-4C4E-AB85-8FEDA3E76024}" type="presOf" srcId="{D67B605D-1D92-354B-A719-EF56821C6E13}" destId="{6EB62837-1E38-C84D-ACB4-94B49AFC73CE}" srcOrd="0" destOrd="0" presId="urn:microsoft.com/office/officeart/2005/8/layout/hierarchy2"/>
    <dgm:cxn modelId="{E051431A-2930-244D-9CB7-D114E0C28C6D}" srcId="{434E16C0-9111-9A46-ABAF-8042E7E425A0}" destId="{B262C4D5-4CB3-B24D-AA92-A44ED0902194}" srcOrd="0" destOrd="0" parTransId="{182251B1-5437-8F47-809E-BCFE0BD3D911}" sibTransId="{504AF6C5-4049-2C43-91BC-6AC8DB51F6D8}"/>
    <dgm:cxn modelId="{03EBA51B-0083-5F4F-9B3C-42577FEB3FA0}" type="presOf" srcId="{4EA8F41C-77E3-EF4B-8115-4F46241C5879}" destId="{225564EB-75DD-F042-994E-EC3A2D54F08F}" srcOrd="0" destOrd="0" presId="urn:microsoft.com/office/officeart/2005/8/layout/hierarchy2"/>
    <dgm:cxn modelId="{2133691C-B8DC-AF42-9396-46CF02AD53B9}" type="presOf" srcId="{2E1432B9-2340-7B4F-A4FB-3C8F85A920DA}" destId="{EAF5B26D-7BCE-5249-BEA2-027D32033BF5}" srcOrd="0" destOrd="0" presId="urn:microsoft.com/office/officeart/2005/8/layout/hierarchy2"/>
    <dgm:cxn modelId="{02B33F1F-8F12-7E4D-A876-112CDCD6C6A3}" type="presOf" srcId="{A8ADB7F8-470C-734E-B971-8E83D18BAA41}" destId="{579EAB07-4F83-F743-9508-5D825E6D182C}"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A5545A20-73F2-E14C-BC48-D525965561FE}" type="presOf" srcId="{069ACE56-904A-2546-AF9F-F8DFD1A5DA59}" destId="{C4443B60-ECB6-1343-A45F-07FEEC62928B}" srcOrd="1" destOrd="0" presId="urn:microsoft.com/office/officeart/2005/8/layout/hierarchy2"/>
    <dgm:cxn modelId="{DA56CC23-48EE-B84D-8CD6-44A737F73B4F}" type="presOf" srcId="{2A1D79E9-5180-CD44-A6E4-DF75859017DD}" destId="{679B93C1-DE35-6440-84FA-556B81DC0458}"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B3BB8325-468C-D04F-A2B1-23035DEDE948}" type="presOf" srcId="{35D887D7-33BF-1949-B929-3C1A5F9EBA0E}" destId="{D7596022-8BF6-2F44-B88B-8E372A8354ED}" srcOrd="0" destOrd="0" presId="urn:microsoft.com/office/officeart/2005/8/layout/hierarchy2"/>
    <dgm:cxn modelId="{FDF7F025-3E04-A649-B6EC-EB22B3C3B469}" type="presOf" srcId="{D06F829E-D606-FF46-A42D-A54189EDC959}" destId="{FBF4C144-F351-7546-9706-1D522BDDE758}" srcOrd="1" destOrd="0" presId="urn:microsoft.com/office/officeart/2005/8/layout/hierarchy2"/>
    <dgm:cxn modelId="{1142FD26-F35F-5B46-A83D-1D1708AB3208}" type="presOf" srcId="{4428AE58-F45E-9F41-8B2F-A830CD04C877}" destId="{E82A36AA-0C9C-1243-965F-505DB32A7A7C}" srcOrd="0" destOrd="0" presId="urn:microsoft.com/office/officeart/2005/8/layout/hierarchy2"/>
    <dgm:cxn modelId="{7C441B27-9B17-F84A-B5C6-FB5BEC213F39}" type="presOf" srcId="{4FBF82B5-C669-CA4C-A43F-FC7BB5DF2751}" destId="{D5E03AE9-CD36-1E45-8924-A89701186EA4}" srcOrd="0" destOrd="0" presId="urn:microsoft.com/office/officeart/2005/8/layout/hierarchy2"/>
    <dgm:cxn modelId="{E685AB28-8AE8-8C46-B4B9-B7413BD9C542}" type="presOf" srcId="{FD3B25B1-A208-984D-9C0E-E986BA7CB932}" destId="{231E55CB-9002-9944-B177-034B990C250F}" srcOrd="1" destOrd="0" presId="urn:microsoft.com/office/officeart/2005/8/layout/hierarchy2"/>
    <dgm:cxn modelId="{01C37329-644E-1F4D-AE0D-BFFAA3B8308C}" type="presOf" srcId="{018C868C-7E88-1341-95C7-A4A040A901F0}" destId="{F46DFD37-2A53-3145-8804-1FE00FF9EE35}" srcOrd="0" destOrd="0" presId="urn:microsoft.com/office/officeart/2005/8/layout/hierarchy2"/>
    <dgm:cxn modelId="{FB11032B-D24F-2F4B-BBDA-914321EC8665}" type="presOf" srcId="{1E5F3203-0DED-6643-9C6B-FD536231F97A}" destId="{6C711774-F7B9-7448-AFA4-AA549455F4F8}" srcOrd="0" destOrd="0" presId="urn:microsoft.com/office/officeart/2005/8/layout/hierarchy2"/>
    <dgm:cxn modelId="{06BE7C2C-C27E-5145-BE60-B0864C5E46CD}" type="presOf" srcId="{B9E28FDD-16EB-F74E-9AD7-49CA7C1D6C6D}" destId="{D6F167D2-280C-2549-A642-C1FAA099010E}" srcOrd="0" destOrd="0" presId="urn:microsoft.com/office/officeart/2005/8/layout/hierarchy2"/>
    <dgm:cxn modelId="{B6C2962E-2ECC-2048-8E61-40C5B5183D33}" type="presOf" srcId="{182251B1-5437-8F47-809E-BCFE0BD3D911}" destId="{FF0504E2-FEC3-884B-B595-DCBAEFD33946}" srcOrd="0"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22413131-09AF-5845-9EE1-7483EA91FF62}" type="presOf" srcId="{074D98B8-B5C2-B146-B55F-21A9505F4994}" destId="{42039CC0-63F7-F24E-99BE-507AD122C4A6}" srcOrd="1" destOrd="0" presId="urn:microsoft.com/office/officeart/2005/8/layout/hierarchy2"/>
    <dgm:cxn modelId="{B3653231-7D9D-AE44-B782-B81EFAE17A39}" type="presOf" srcId="{72F39106-3957-544D-AB86-65E8EFCE07A3}" destId="{B8131463-CBB7-BD48-AC92-13CAB2DC079F}" srcOrd="1" destOrd="0" presId="urn:microsoft.com/office/officeart/2005/8/layout/hierarchy2"/>
    <dgm:cxn modelId="{60BC8931-C8DA-9B4E-81A6-4BD0EC5F5A54}" type="presOf" srcId="{1100FF0A-B281-C24B-933C-4A94BA74F661}" destId="{E1CC1DA7-E052-D145-8E3D-02E51BEAF7D1}" srcOrd="0" destOrd="0" presId="urn:microsoft.com/office/officeart/2005/8/layout/hierarchy2"/>
    <dgm:cxn modelId="{7943C234-47BA-C348-AFE7-07EE2B84D45A}" type="presOf" srcId="{E6CFDD7F-DAE3-1B45-9BB9-A83A4751734A}" destId="{07354C4D-1110-8245-ACDF-A7DFEEBFD7F3}" srcOrd="0" destOrd="0" presId="urn:microsoft.com/office/officeart/2005/8/layout/hierarchy2"/>
    <dgm:cxn modelId="{EF45DD35-4F3D-914C-8C60-5F0C6846D7C2}" type="presOf" srcId="{E652B916-7C94-A442-94DD-868984C90584}" destId="{CDF88616-E8B3-974C-B110-36BD4AC3B825}" srcOrd="0" destOrd="0" presId="urn:microsoft.com/office/officeart/2005/8/layout/hierarchy2"/>
    <dgm:cxn modelId="{6386DC36-9116-DD4F-88FD-C437AD7B43E3}" type="presOf" srcId="{4A3BD0D8-5773-6C4C-A796-C027AC6F30B5}" destId="{B9DF7744-0386-3343-9BD2-F1987F5C2504}" srcOrd="1" destOrd="0" presId="urn:microsoft.com/office/officeart/2005/8/layout/hierarchy2"/>
    <dgm:cxn modelId="{CF8B4D37-BEF1-E943-9988-5FDD6496D19B}" type="presOf" srcId="{A0EAD666-74BC-3E49-9167-F107A8C9C557}" destId="{F55BCE5E-1DB2-264E-8E89-E7825D9D3A45}" srcOrd="1" destOrd="0" presId="urn:microsoft.com/office/officeart/2005/8/layout/hierarchy2"/>
    <dgm:cxn modelId="{A800C738-5A80-3A43-A3A2-3DCFAB99C04B}" type="presOf" srcId="{64AC65DF-19E6-0F4E-A1E6-DCD2D506B56A}" destId="{E20C8D68-D800-1B40-A349-E4C52EEA6DBB}" srcOrd="1" destOrd="0" presId="urn:microsoft.com/office/officeart/2005/8/layout/hierarchy2"/>
    <dgm:cxn modelId="{A2EF3E3B-9BA2-6C4B-AD57-772B9D3A123D}" type="presOf" srcId="{41B2A725-728B-E444-BC64-82E7AAFB531F}" destId="{2AE2315F-57A1-0141-ABF0-D00525BED9D7}" srcOrd="0" destOrd="0" presId="urn:microsoft.com/office/officeart/2005/8/layout/hierarchy2"/>
    <dgm:cxn modelId="{5BDE883C-B584-C04C-9161-B2434208903B}" srcId="{9FF37F7A-1838-EB46-B9B6-3A9CF88DE34F}" destId="{0CC64CDE-03F3-5145-9992-9CBD8640F750}" srcOrd="1" destOrd="0" parTransId="{E38F7A21-DD2B-5241-87A5-82A96C564D58}" sibTransId="{FD5BB433-046C-8F4D-84C3-F9873146841B}"/>
    <dgm:cxn modelId="{8E12203E-B306-CD47-B514-B7F6C0FEDBED}" type="presOf" srcId="{CCEAFC7A-D65A-504C-A795-E458869A94AA}" destId="{30C20B8D-B9DE-FC4A-A8FC-F855AACFD13C}" srcOrd="0" destOrd="0" presId="urn:microsoft.com/office/officeart/2005/8/layout/hierarchy2"/>
    <dgm:cxn modelId="{59FE1240-1C23-1845-9307-3299C16C309C}" type="presOf" srcId="{75B42418-0B78-E744-853C-EAC114FC3471}" destId="{1AC5AEE2-E726-6949-8FEB-26946D8A5549}" srcOrd="0" destOrd="0" presId="urn:microsoft.com/office/officeart/2005/8/layout/hierarchy2"/>
    <dgm:cxn modelId="{147C3C40-65A3-8946-886B-915655E9394F}" type="presOf" srcId="{30E67414-1EDC-E747-94E6-77002BE10CB6}" destId="{9D8B57B8-631C-FB43-A057-C6F4840439BB}" srcOrd="1" destOrd="0" presId="urn:microsoft.com/office/officeart/2005/8/layout/hierarchy2"/>
    <dgm:cxn modelId="{07097E40-8DDA-E840-A255-67E4DA230B05}" type="presOf" srcId="{85DFC1C0-544D-1E49-A2B5-A5044611C851}" destId="{178DCFF1-CC55-904C-80A7-201C4962CD0C}" srcOrd="0" destOrd="0" presId="urn:microsoft.com/office/officeart/2005/8/layout/hierarchy2"/>
    <dgm:cxn modelId="{3611DB40-D783-A94B-A73B-3940EBAC0CE8}" type="presOf" srcId="{72F39106-3957-544D-AB86-65E8EFCE07A3}" destId="{F43BDDDF-1CEF-A047-B3B4-F67711ADE7A9}"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604FB541-38D9-5A4B-8B54-78D2B827B685}" type="presOf" srcId="{FD3B25B1-A208-984D-9C0E-E986BA7CB932}" destId="{8C192C57-F760-C64F-93E5-9832B628B4B9}" srcOrd="0" destOrd="0" presId="urn:microsoft.com/office/officeart/2005/8/layout/hierarchy2"/>
    <dgm:cxn modelId="{403CCC42-3BF5-C84C-876B-956C48BF4456}" type="presOf" srcId="{37687930-03B2-6149-8735-77877F9E8006}" destId="{9F8B70A0-32E5-A14F-B6F2-42409C13EE93}" srcOrd="1" destOrd="0" presId="urn:microsoft.com/office/officeart/2005/8/layout/hierarchy2"/>
    <dgm:cxn modelId="{19297B44-86F1-4A46-BDC1-010F9FB8208F}" type="presOf" srcId="{AC34A3B1-F415-024F-B362-364031611F5C}" destId="{869EE02D-617D-B44A-B5B1-15C6745F808C}" srcOrd="0" destOrd="0" presId="urn:microsoft.com/office/officeart/2005/8/layout/hierarchy2"/>
    <dgm:cxn modelId="{0A751845-809A-3C40-83E8-31E6CE5D21D5}" type="presOf" srcId="{490DDFD4-19FA-8A41-8884-FA94CEB7FC79}" destId="{4CBA9568-78F6-874F-BAE1-422DBB36998B}" srcOrd="0" destOrd="0" presId="urn:microsoft.com/office/officeart/2005/8/layout/hierarchy2"/>
    <dgm:cxn modelId="{2A364546-EF02-4542-B0B8-7B3A29E30DF9}" type="presOf" srcId="{182251B1-5437-8F47-809E-BCFE0BD3D911}" destId="{A99DEBE2-A9C8-9640-947F-1F27481BC737}" srcOrd="1" destOrd="0" presId="urn:microsoft.com/office/officeart/2005/8/layout/hierarchy2"/>
    <dgm:cxn modelId="{B292FB48-93B1-C449-AF94-B7208B6F2513}" type="presOf" srcId="{A2AFE9BF-4648-8847-9B35-BF89E09D0D1C}" destId="{2E029F71-35C9-9044-867B-C62FC8CEDC2C}" srcOrd="0" destOrd="0" presId="urn:microsoft.com/office/officeart/2005/8/layout/hierarchy2"/>
    <dgm:cxn modelId="{7AE44A4A-EC24-C844-BF27-59EFFDD094A3}" type="presOf" srcId="{B9D6EB9F-5A0E-B94C-B310-2355C0FB920D}" destId="{82082EF3-F943-6040-8F27-9EE49BF77273}" srcOrd="1" destOrd="0" presId="urn:microsoft.com/office/officeart/2005/8/layout/hierarchy2"/>
    <dgm:cxn modelId="{9C17904A-A5C3-784B-84A6-7588B63835CC}" srcId="{434E16C0-9111-9A46-ABAF-8042E7E425A0}" destId="{B898F6DC-BA66-A34E-9448-6CD8798FA52C}" srcOrd="1" destOrd="0" parTransId="{5A16902D-83DE-B04B-A3E6-8FE700D2F549}" sibTransId="{A9BDACDC-AE5B-8D40-AAB1-B40A05D9A658}"/>
    <dgm:cxn modelId="{4F632C4B-4552-ED40-AC48-903A598B5246}" srcId="{DC3FA29B-C79A-184D-93E5-2555F2F344A6}" destId="{10F4BF1A-E0E8-5247-98A6-E82AA7A267C9}" srcOrd="0" destOrd="0" parTransId="{CB059A76-1DAB-834F-8DF9-EEDE1D68160E}" sibTransId="{218DDB5D-1D61-C348-9570-4E37660531CE}"/>
    <dgm:cxn modelId="{7439384B-8621-4244-95C3-D7F5B4CA9346}" type="presOf" srcId="{C3CCA1E9-342B-1B46-82BF-85B68CA8D3EF}" destId="{95415AAC-B97B-3E4C-95D1-E26D4A47F854}"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69B1EB4E-B3AE-624F-8CFD-A8390E862A94}" type="presOf" srcId="{D852DDE2-48EC-C949-AD66-1E4551A9BBE8}" destId="{CD3E6B27-7BAA-1A4F-A778-AAC952E047EB}" srcOrd="0" destOrd="0" presId="urn:microsoft.com/office/officeart/2005/8/layout/hierarchy2"/>
    <dgm:cxn modelId="{DB8B6852-4A40-B94F-ABE8-FCA395F54104}" type="presOf" srcId="{B84B88EC-21E0-6348-9457-4C6CD50C8F83}" destId="{B0BA1A94-5289-E747-92C5-8031204115B7}"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A4F05B55-E1D5-FD44-A4AA-0DE1A5DC9F23}" type="presOf" srcId="{9FF37F7A-1838-EB46-B9B6-3A9CF88DE34F}" destId="{23076C38-17B5-7A42-97BC-A3169834B242}" srcOrd="0" destOrd="0" presId="urn:microsoft.com/office/officeart/2005/8/layout/hierarchy2"/>
    <dgm:cxn modelId="{6F334E58-D181-AA4F-819D-8A5E5920DC08}" type="presOf" srcId="{26628364-25FD-7748-B852-E2423190B99C}" destId="{61440551-8B50-B440-BAAC-4ACBEC254999}" srcOrd="1" destOrd="0" presId="urn:microsoft.com/office/officeart/2005/8/layout/hierarchy2"/>
    <dgm:cxn modelId="{42470F59-268F-9E43-86F2-FDC8C9CAE510}" type="presOf" srcId="{CD5A3357-FB5B-E644-82F7-D0F9608221E7}" destId="{DF2248CE-7D7C-5D4B-8277-D213DA6DD3EB}" srcOrd="0" destOrd="0" presId="urn:microsoft.com/office/officeart/2005/8/layout/hierarchy2"/>
    <dgm:cxn modelId="{DB07F459-0FD6-8A43-941D-08503D77B6FC}" type="presOf" srcId="{4A13B86B-A1BF-F54F-9C92-2FA2F42AAD36}" destId="{7F275FDA-DE69-2B4A-84AB-2462E309FB00}" srcOrd="1" destOrd="0" presId="urn:microsoft.com/office/officeart/2005/8/layout/hierarchy2"/>
    <dgm:cxn modelId="{7DE5375A-7EDC-F641-AC03-7EDAD641315D}" type="presOf" srcId="{2A1D79E9-5180-CD44-A6E4-DF75859017DD}" destId="{17969B6C-27C4-594D-AD5E-6F5032B8027F}" srcOrd="1" destOrd="0" presId="urn:microsoft.com/office/officeart/2005/8/layout/hierarchy2"/>
    <dgm:cxn modelId="{E3B48B5C-CDDE-C94C-90FE-82483CEA39C8}" type="presOf" srcId="{E709B3A6-6ADF-C64F-8A7C-41FF2B111220}" destId="{AFFBA743-03F7-5F4C-8E88-C1E1454AED05}" srcOrd="0" destOrd="0" presId="urn:microsoft.com/office/officeart/2005/8/layout/hierarchy2"/>
    <dgm:cxn modelId="{C4744F5E-A671-FD49-A714-D551477A1C9E}" type="presOf" srcId="{187244EF-C31E-6344-8FCF-96AF4AF3BC2A}" destId="{E4AA040D-31C5-5D46-845E-005448A40686}" srcOrd="0" destOrd="0" presId="urn:microsoft.com/office/officeart/2005/8/layout/hierarchy2"/>
    <dgm:cxn modelId="{6F73BB5E-75B6-374D-862B-DB1568FA28F8}" type="presOf" srcId="{03BEA625-8334-C148-B76E-B4B95225C8F2}" destId="{4AC7893F-6937-5446-9898-4892D379DA93}"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AF562A60-C7BA-B44C-9330-345432D678EB}" type="presOf" srcId="{10F4BF1A-E0E8-5247-98A6-E82AA7A267C9}" destId="{AE9EA0A6-8921-0A4B-B22A-4033ECDF8CEB}" srcOrd="0" destOrd="0" presId="urn:microsoft.com/office/officeart/2005/8/layout/hierarchy2"/>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C91D4F63-2718-404F-BE37-B374E6B9516A}" type="presOf" srcId="{A0A62DC7-4D31-8249-B14F-D2C78956C1B4}" destId="{10CA0EB9-E970-1C4C-B964-68E6097168BF}" srcOrd="1" destOrd="0" presId="urn:microsoft.com/office/officeart/2005/8/layout/hierarchy2"/>
    <dgm:cxn modelId="{7B8A1F64-23E0-8D4E-8451-B9B80915255C}" type="presOf" srcId="{35D887D7-33BF-1949-B929-3C1A5F9EBA0E}" destId="{17B51E74-34E2-7D49-AA23-10FE3919CFB0}" srcOrd="1" destOrd="0" presId="urn:microsoft.com/office/officeart/2005/8/layout/hierarchy2"/>
    <dgm:cxn modelId="{CA7D9265-0D2A-AF48-9BE2-F0A479EC2433}" type="presOf" srcId="{BF9C033C-4AFB-A34B-AE36-E0F43283D02E}" destId="{69460287-3B04-F142-8B8F-38364A84B16E}" srcOrd="0"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F4793169-6B22-DD4F-BCDB-42EFB3FB91CE}" type="presOf" srcId="{4FBF82B5-C669-CA4C-A43F-FC7BB5DF2751}" destId="{A4EEFD49-E628-3740-A93E-6D11E409D24D}" srcOrd="1"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DF033F6E-1987-1F41-85F0-F41A267D1DDE}" type="presOf" srcId="{5B4D6E87-7AAD-9244-B432-B58448146B80}" destId="{00CFE4B8-8832-0246-A40E-11D4FB02AE84}" srcOrd="0" destOrd="0" presId="urn:microsoft.com/office/officeart/2005/8/layout/hierarchy2"/>
    <dgm:cxn modelId="{0614126F-4816-0A48-B7B5-2625D185A735}" type="presOf" srcId="{56F3205A-6C26-3647-AD88-9D60DDAC1A4F}" destId="{0BB8C1D1-32D5-F247-90B9-6406D7687D76}" srcOrd="1"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F8C26370-4A14-0242-B576-F27E2CEE4E29}" srcId="{837D2806-A598-914C-9E7E-530603CC9694}" destId="{99B9F1DD-A4C8-824C-8A75-F8555EA0A282}" srcOrd="0" destOrd="0" parTransId="{30E67414-1EDC-E747-94E6-77002BE10CB6}" sibTransId="{11377445-79C8-1440-B05B-5E3872264512}"/>
    <dgm:cxn modelId="{1E719270-499E-314C-BA3F-9C1FE894F6EB}" srcId="{4428AE58-F45E-9F41-8B2F-A830CD04C877}" destId="{A6728F54-B1E3-494A-9F16-51DE271822AC}" srcOrd="0" destOrd="0" parTransId="{473AEA83-E48D-2743-8B8D-2B43A8D4B519}" sibTransId="{82389A0E-8E77-6D48-97BD-1A36E6D68AFD}"/>
    <dgm:cxn modelId="{36F8A070-D4BC-8541-BAA8-18B15BCA89C4}" type="presOf" srcId="{B6C94DEE-A1F0-8F4F-9468-AE18F379FBD4}" destId="{BE34ED06-A23A-F749-8104-B508C9262FDE}" srcOrd="1" destOrd="0" presId="urn:microsoft.com/office/officeart/2005/8/layout/hierarchy2"/>
    <dgm:cxn modelId="{089EA870-BF4C-FD48-8564-5D9E2795C62F}" type="presOf" srcId="{ECC38862-6814-954F-80AE-DBF7C83AD452}" destId="{3FE5FC00-5B11-B04A-8DA8-F4959DA3D91E}" srcOrd="0" destOrd="0" presId="urn:microsoft.com/office/officeart/2005/8/layout/hierarchy2"/>
    <dgm:cxn modelId="{A85FB371-2346-2C40-886E-A3514F246AA7}" type="presOf" srcId="{26628364-25FD-7748-B852-E2423190B99C}" destId="{9D8B8718-1219-3340-BF7B-D6462FA11EE9}" srcOrd="0" destOrd="0" presId="urn:microsoft.com/office/officeart/2005/8/layout/hierarchy2"/>
    <dgm:cxn modelId="{44D5DE72-12CF-2142-99D7-DF5E9F87ABDA}" type="presOf" srcId="{B898F6DC-BA66-A34E-9448-6CD8798FA52C}" destId="{9EADF938-02B1-2C43-8A93-4A4A378C8BDB}" srcOrd="0" destOrd="0" presId="urn:microsoft.com/office/officeart/2005/8/layout/hierarchy2"/>
    <dgm:cxn modelId="{B065F573-1E2F-6343-B6AA-45D0610ED3EE}" type="presOf" srcId="{50A98565-4DA9-C14B-9F93-63779A96F28A}" destId="{1530674F-400B-AA4E-BAF1-41A723567EF5}" srcOrd="0" destOrd="0" presId="urn:microsoft.com/office/officeart/2005/8/layout/hierarchy2"/>
    <dgm:cxn modelId="{F7F31E77-230D-554D-9BE3-F5BCA52778BD}" type="presOf" srcId="{89AA8F52-95A6-0A42-B8DB-917B4D349CF6}" destId="{39E3DC0E-53C8-5144-B0B1-07F4E7334A85}" srcOrd="0" destOrd="0" presId="urn:microsoft.com/office/officeart/2005/8/layout/hierarchy2"/>
    <dgm:cxn modelId="{1E317578-9B6F-4545-82DD-494D84E15779}" type="presOf" srcId="{CB106D45-EF6B-A24A-B9D6-C5EBA4B563E2}" destId="{E08C38C7-38ED-BA4D-84A9-FF9D24B54B0A}" srcOrd="1" destOrd="0" presId="urn:microsoft.com/office/officeart/2005/8/layout/hierarchy2"/>
    <dgm:cxn modelId="{9435947B-E61C-C647-8D4A-1AF611573973}" type="presOf" srcId="{B1F69F30-1C90-EE4E-9B90-76ECA483DE49}" destId="{F03D0C19-6DF7-B64A-9FD1-2A1A5EF6D7CA}" srcOrd="0" destOrd="0" presId="urn:microsoft.com/office/officeart/2005/8/layout/hierarchy2"/>
    <dgm:cxn modelId="{1B2BD77E-937E-B241-AE0B-4F1583B040B4}" type="presOf" srcId="{0BA4C58A-447C-8A41-A46B-B6EC1E557052}" destId="{B814019D-DF4F-304F-8975-6C097F6D3E30}" srcOrd="1" destOrd="0" presId="urn:microsoft.com/office/officeart/2005/8/layout/hierarchy2"/>
    <dgm:cxn modelId="{700B007F-E39D-7D48-AC31-0421539D74EF}" type="presOf" srcId="{069ACE56-904A-2546-AF9F-F8DFD1A5DA59}" destId="{557D6FDE-1A5F-A343-AAC9-B64134858DAA}" srcOrd="0" destOrd="0" presId="urn:microsoft.com/office/officeart/2005/8/layout/hierarchy2"/>
    <dgm:cxn modelId="{68A9FC82-A798-8B4C-B77A-A00267E43D61}" type="presOf" srcId="{6575138D-D60D-6742-BB52-DC29084B29E3}" destId="{28940162-CD59-DD4E-88C0-70FA243B6697}" srcOrd="0" destOrd="0" presId="urn:microsoft.com/office/officeart/2005/8/layout/hierarchy2"/>
    <dgm:cxn modelId="{4545F383-E814-8149-A74D-B86D08E19B1D}" type="presOf" srcId="{F8C66127-9041-504C-B84A-E6CE4A67BFEF}" destId="{BFFD3F83-879B-344E-9F97-BBFA92EBA5A1}" srcOrd="1" destOrd="0" presId="urn:microsoft.com/office/officeart/2005/8/layout/hierarchy2"/>
    <dgm:cxn modelId="{96499085-1D09-A44D-9C97-4BA642A7D20C}" type="presOf" srcId="{837D2806-A598-914C-9E7E-530603CC9694}" destId="{973B5C1F-9A88-FA43-9797-E750A0514CF6}" srcOrd="0" destOrd="0" presId="urn:microsoft.com/office/officeart/2005/8/layout/hierarchy2"/>
    <dgm:cxn modelId="{6F37048A-F76A-DD46-8FDB-DCBB8F013849}" type="presOf" srcId="{E7021709-E071-B94E-B8AA-7E8AB290C85B}" destId="{0B37985A-F439-1845-B8DC-86E79F8066D1}" srcOrd="0" destOrd="0" presId="urn:microsoft.com/office/officeart/2005/8/layout/hierarchy2"/>
    <dgm:cxn modelId="{B7D9A28A-9EFC-2E48-90DF-900D783E1581}" type="presOf" srcId="{A765A028-38A0-1747-9403-399C5667C12D}" destId="{09CB360A-D85F-B742-BBC1-624731FCF678}" srcOrd="0" destOrd="0" presId="urn:microsoft.com/office/officeart/2005/8/layout/hierarchy2"/>
    <dgm:cxn modelId="{66650B8C-408E-8F48-8701-56541760D1B5}" srcId="{335EBAED-2E86-8340-B7AC-8CACBDECEB6C}" destId="{5B4D6E87-7AAD-9244-B432-B58448146B80}" srcOrd="1" destOrd="0" parTransId="{58D9B40E-196C-F64A-AD54-97A01917AAC3}" sibTransId="{54263645-39AC-D541-80A6-8320152977C6}"/>
    <dgm:cxn modelId="{AB12348D-28CF-C844-81B3-31305DA5B67F}" type="presOf" srcId="{144CAF6C-11F4-4A45-A27E-911591B0011B}" destId="{BC80C050-C05C-EE4F-8A85-26778F146866}" srcOrd="0" destOrd="0" presId="urn:microsoft.com/office/officeart/2005/8/layout/hierarchy2"/>
    <dgm:cxn modelId="{AB556A8D-17E0-FD49-A2B8-EB7DD75E8158}" type="presOf" srcId="{7FCE5DCC-58C9-D741-9FAE-6CD0D5FD2F94}" destId="{9CA221DE-8BA7-C642-A298-1EBC15C1C54E}" srcOrd="0" destOrd="0" presId="urn:microsoft.com/office/officeart/2005/8/layout/hierarchy2"/>
    <dgm:cxn modelId="{B9BDC58D-3B25-4348-92CA-E21ACF02833A}" type="presOf" srcId="{276ECC95-5CB2-9F47-BBC9-1F15D08915F6}" destId="{1A5A45C4-44F9-B14B-8DA5-D65DFB02E004}" srcOrd="1"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0A03EF8F-2B2C-3844-9E3D-144E88A3056F}" type="presOf" srcId="{52BD7005-F2C8-E24C-A657-999465ED806F}" destId="{4BB2793D-87B3-EF41-9A4F-7716D66373B1}" srcOrd="0"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31D6292-A395-6343-9321-008633063949}" type="presOf" srcId="{0CC64CDE-03F3-5145-9992-9CBD8640F750}" destId="{AA6D8249-2433-114B-AD68-5DAD34076478}" srcOrd="0" destOrd="0" presId="urn:microsoft.com/office/officeart/2005/8/layout/hierarchy2"/>
    <dgm:cxn modelId="{39778792-61B1-5F4F-8B16-5002E7ADC6CE}" type="presOf" srcId="{CDC15278-99AA-3E4F-831E-5A7AD3E5E1FE}" destId="{B5BF25CD-8BF1-5048-868C-30217B5C9A24}" srcOrd="1" destOrd="0" presId="urn:microsoft.com/office/officeart/2005/8/layout/hierarchy2"/>
    <dgm:cxn modelId="{A24D0293-1CA2-8A40-80F4-507B1FE52F6F}" type="presOf" srcId="{E38F7A21-DD2B-5241-87A5-82A96C564D58}" destId="{D0A01E75-22DA-5643-BFF4-8A726FDEB812}" srcOrd="1" destOrd="0" presId="urn:microsoft.com/office/officeart/2005/8/layout/hierarchy2"/>
    <dgm:cxn modelId="{63514394-384C-4648-B4CB-A42578CB339B}" type="presOf" srcId="{3E973414-B004-A34E-918A-C6D1765490F5}" destId="{68E9A118-368E-3244-B463-69DB084DF2CF}" srcOrd="0" destOrd="0" presId="urn:microsoft.com/office/officeart/2005/8/layout/hierarchy2"/>
    <dgm:cxn modelId="{AE4C5894-A098-9D42-8073-3F5AA4952F5A}" type="presOf" srcId="{F8C66127-9041-504C-B84A-E6CE4A67BFEF}" destId="{6720575C-1BAC-0144-BC7F-01F88A777532}" srcOrd="0" destOrd="0" presId="urn:microsoft.com/office/officeart/2005/8/layout/hierarchy2"/>
    <dgm:cxn modelId="{D1444E95-365B-2249-B813-861981FE0782}" type="presOf" srcId="{CB106D45-EF6B-A24A-B9D6-C5EBA4B563E2}" destId="{0FE0DC5E-02A4-B44D-8A14-6E47565AF5D5}" srcOrd="0" destOrd="0" presId="urn:microsoft.com/office/officeart/2005/8/layout/hierarchy2"/>
    <dgm:cxn modelId="{D483E997-F74C-5A46-8599-459A875E8756}" type="presOf" srcId="{60A94D8F-EC8A-CA43-AC88-34395F8CC022}" destId="{DF081D17-BB5A-8841-8B93-BD4D83616D20}" srcOrd="1" destOrd="0" presId="urn:microsoft.com/office/officeart/2005/8/layout/hierarchy2"/>
    <dgm:cxn modelId="{C5B19999-587B-A34E-BE9F-6FCD0C66552A}" type="presOf" srcId="{F0968169-2C1A-DA4D-AB54-B2821E5D2EC9}" destId="{D54C132A-9E8C-C649-BA54-66D04BA9F9D2}" srcOrd="0" destOrd="0" presId="urn:microsoft.com/office/officeart/2005/8/layout/hierarchy2"/>
    <dgm:cxn modelId="{8FFF5E9B-650C-BF47-8956-27FD57BC647F}" type="presOf" srcId="{B1F69F30-1C90-EE4E-9B90-76ECA483DE49}" destId="{0DFBADBC-4685-304B-87B0-BD0C0A75C57C}" srcOrd="1"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AF1259C-B196-2543-919D-5F5B453849C1}" type="presOf" srcId="{335EBAED-2E86-8340-B7AC-8CACBDECEB6C}" destId="{FE860302-7B4F-8444-86E7-3E89E24F2AE0}" srcOrd="0" destOrd="0" presId="urn:microsoft.com/office/officeart/2005/8/layout/hierarchy2"/>
    <dgm:cxn modelId="{3C48459C-DF58-E64F-A0D2-891FF89AE8A2}" type="presOf" srcId="{B6C94DEE-A1F0-8F4F-9468-AE18F379FBD4}" destId="{A5B33E4E-336A-0B40-8C52-A2221287F345}" srcOrd="0" destOrd="0" presId="urn:microsoft.com/office/officeart/2005/8/layout/hierarchy2"/>
    <dgm:cxn modelId="{94B0CF9C-9A40-904C-8F55-6D7256A7DF04}" srcId="{51F97ACA-887C-BA45-AC49-3418727EBE6B}" destId="{9FF37F7A-1838-EB46-B9B6-3A9CF88DE34F}" srcOrd="0" destOrd="0" parTransId="{92C32607-449A-C244-9487-603D02D93CA0}" sibTransId="{E3C57D78-0601-6B4B-A835-B7C9FFE6A549}"/>
    <dgm:cxn modelId="{224AFB9E-7B32-514B-8C44-DE6274252CFD}" srcId="{E4C021FE-8A7E-294E-B917-3CCED5372D53}" destId="{BF9C033C-4AFB-A34B-AE36-E0F43283D02E}" srcOrd="0" destOrd="0" parTransId="{CDC15278-99AA-3E4F-831E-5A7AD3E5E1FE}" sibTransId="{C661B3B7-AE4D-E545-A0C9-E26C25391343}"/>
    <dgm:cxn modelId="{4D1CF69F-9F3D-724C-81B3-1BF35DBA7623}" type="presOf" srcId="{7208B522-2B5D-3849-868F-9EC270B7FB7F}" destId="{5230EDD4-2155-4C4B-9D01-61125A45B27E}" srcOrd="0" destOrd="0" presId="urn:microsoft.com/office/officeart/2005/8/layout/hierarchy2"/>
    <dgm:cxn modelId="{5CE041A0-3B00-8244-B928-9AFB2038BDF8}" type="presOf" srcId="{A0A62DC7-4D31-8249-B14F-D2C78956C1B4}" destId="{882C5457-CC43-4A48-A99D-03D91C22C0F5}" srcOrd="0" destOrd="0" presId="urn:microsoft.com/office/officeart/2005/8/layout/hierarchy2"/>
    <dgm:cxn modelId="{AAFE25A1-3F1D-7A4A-8DEB-7F0F330968A5}" type="presOf" srcId="{6B79D810-F8DD-BC40-A9B1-5D821F1FBA6D}" destId="{020ECFE7-D082-9944-8AD2-DBD727F66CA5}" srcOrd="0" destOrd="0" presId="urn:microsoft.com/office/officeart/2005/8/layout/hierarchy2"/>
    <dgm:cxn modelId="{886C04A3-FE72-4A48-9224-6B09D9770E57}" type="presOf" srcId="{7570DA5B-305E-2D4F-9C43-9143998CD399}" destId="{97208B3F-EBA3-4845-94E7-920477ECF453}"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9AC0CFA4-C901-1343-A41E-3A094070A42B}" type="presOf" srcId="{92C32607-449A-C244-9487-603D02D93CA0}" destId="{ECCEC597-BD45-C34C-A5EB-49A8E6926768}" srcOrd="0" destOrd="0" presId="urn:microsoft.com/office/officeart/2005/8/layout/hierarchy2"/>
    <dgm:cxn modelId="{5BD45FA7-9D11-CF4E-B547-D2E9E9D16DD7}" type="presOf" srcId="{AC34A3B1-F415-024F-B362-364031611F5C}" destId="{15390832-3CB7-A648-B93F-B9552C39E0C7}" srcOrd="1" destOrd="0" presId="urn:microsoft.com/office/officeart/2005/8/layout/hierarchy2"/>
    <dgm:cxn modelId="{EBE26AA7-BD04-FF45-AA26-69F0452F615A}" type="presOf" srcId="{276ECC95-5CB2-9F47-BBC9-1F15D08915F6}" destId="{F97F2B5C-A310-FE4C-A812-DB282E261D0A}" srcOrd="0"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F3380DA8-34A1-7745-B34B-BF3FEAF6E911}" type="presOf" srcId="{2EE738A1-A1A7-EC4D-BDD6-0DF0DCF2A2FE}" destId="{41A60FF1-F20F-0448-80F5-03D17D8A4922}" srcOrd="1" destOrd="0" presId="urn:microsoft.com/office/officeart/2005/8/layout/hierarchy2"/>
    <dgm:cxn modelId="{7A5130A9-0F7D-CE47-A163-E4A07E4689E1}" type="presOf" srcId="{55836E6C-FEC0-0A4F-9D46-6320613A632B}" destId="{6F1542E3-3EE9-7643-98A4-02BB96297F69}"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DA9DDDA9-D575-9943-8347-71B59F02C4CB}" srcId="{B0AB63BB-9919-1E4C-AFFD-8279A2D23113}" destId="{53EA4913-126A-244C-BD5D-7B52A63521C9}" srcOrd="1" destOrd="0" parTransId="{276ECC95-5CB2-9F47-BBC9-1F15D08915F6}" sibTransId="{EF55CFA0-1410-AC4B-9DC5-B73566F710C4}"/>
    <dgm:cxn modelId="{3EBDC9AA-A870-6748-9CFD-91D7B6186A6B}" type="presOf" srcId="{1100FF0A-B281-C24B-933C-4A94BA74F661}" destId="{AD0CB518-2F16-A749-9C97-747B3498BAD9}" srcOrd="1" destOrd="0" presId="urn:microsoft.com/office/officeart/2005/8/layout/hierarchy2"/>
    <dgm:cxn modelId="{536F8FAC-124F-C947-958E-AFC12687EFED}" type="presOf" srcId="{12EF4AD2-B0C0-334C-9700-49F85A200C9B}" destId="{1EA76DE5-1C8F-FA4D-A04F-5E95F39407AD}"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5FA7C5AD-6879-3640-88F6-358D1F3F192D}" type="presOf" srcId="{074D98B8-B5C2-B146-B55F-21A9505F4994}" destId="{DD49C87D-B15D-704F-8833-A4B4C4143ED4}" srcOrd="0" destOrd="0" presId="urn:microsoft.com/office/officeart/2005/8/layout/hierarchy2"/>
    <dgm:cxn modelId="{2C60A2AF-41D1-CF4E-B3EB-4217F43F263D}" type="presOf" srcId="{5A16902D-83DE-B04B-A3E6-8FE700D2F549}" destId="{180BC466-B29A-4F46-A85D-CA4AB8E5E528}"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12EF3FB2-C1A2-254F-A966-CA63DF8F572E}" type="presOf" srcId="{B0AB63BB-9919-1E4C-AFFD-8279A2D23113}" destId="{64730E10-34D9-EB40-9A15-71653BD55138}" srcOrd="0" destOrd="0" presId="urn:microsoft.com/office/officeart/2005/8/layout/hierarchy2"/>
    <dgm:cxn modelId="{5D42BAB2-E297-6244-8A93-42CCA59266BB}" type="presOf" srcId="{473AEA83-E48D-2743-8B8D-2B43A8D4B519}" destId="{41B3D365-4B97-A64F-B00F-8B4601200E94}"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02898FB4-B53A-0B4D-A6B7-70674A944D85}" type="presOf" srcId="{F2515F6F-2FC4-6043-BE11-A587AFEA6F81}" destId="{FFFF1321-B119-DD44-91BC-A8BB725CB204}" srcOrd="0" destOrd="0" presId="urn:microsoft.com/office/officeart/2005/8/layout/hierarchy2"/>
    <dgm:cxn modelId="{D7E62BB5-6846-4246-A643-FE168B1D14EF}" type="presOf" srcId="{02BB8850-2D09-3B41-BEE2-0D51EE7AAAE4}" destId="{999F5CA8-9E6C-F741-B72D-1CBCFB0A9AFA}" srcOrd="1" destOrd="0" presId="urn:microsoft.com/office/officeart/2005/8/layout/hierarchy2"/>
    <dgm:cxn modelId="{16C387B8-1F74-C445-8298-A20CB54F8708}" type="presOf" srcId="{C878F5E1-AD43-1948-A44A-CFB976113450}" destId="{BBF96CC7-6B2B-D546-B69E-E97D847B5E45}" srcOrd="0" destOrd="0" presId="urn:microsoft.com/office/officeart/2005/8/layout/hierarchy2"/>
    <dgm:cxn modelId="{093290B9-7FAC-6941-81FA-7E92391405AE}" type="presOf" srcId="{30E67414-1EDC-E747-94E6-77002BE10CB6}" destId="{48C1939D-7F8F-224A-89D3-D240B4AD4863}" srcOrd="0" destOrd="0" presId="urn:microsoft.com/office/officeart/2005/8/layout/hierarchy2"/>
    <dgm:cxn modelId="{202AEDBA-FE7F-CE43-A24A-F94EED192B6C}" type="presOf" srcId="{E652B916-7C94-A442-94DD-868984C90584}" destId="{6A216B04-6334-174E-8CE0-43440AFADB3F}" srcOrd="1" destOrd="0" presId="urn:microsoft.com/office/officeart/2005/8/layout/hierarchy2"/>
    <dgm:cxn modelId="{24F686BB-C6F2-674F-9CAF-0234CF46D505}" type="presOf" srcId="{CCEAFC7A-D65A-504C-A795-E458869A94AA}" destId="{514A0DE5-E2F7-1642-9C22-82D2271D99DD}" srcOrd="1"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4E85ABBB-8E3B-B348-868E-6ACDAFF02366}" type="presOf" srcId="{3E973414-B004-A34E-918A-C6D1765490F5}" destId="{2C1E44BD-A489-2646-AD2D-FB438B53D6D4}" srcOrd="1" destOrd="0" presId="urn:microsoft.com/office/officeart/2005/8/layout/hierarchy2"/>
    <dgm:cxn modelId="{0B38D2BB-9E72-B34E-9A62-CB7ABBC88A01}" type="presOf" srcId="{E7021709-E071-B94E-B8AA-7E8AB290C85B}" destId="{89D62D01-044A-5E49-BF87-E08569D899ED}" srcOrd="1" destOrd="0" presId="urn:microsoft.com/office/officeart/2005/8/layout/hierarchy2"/>
    <dgm:cxn modelId="{EDE0D6BB-6C84-F241-838D-6F7F537AEF4F}" type="presOf" srcId="{E709B3A6-6ADF-C64F-8A7C-41FF2B111220}" destId="{10FFB18E-4AFA-344C-9BC1-AD34B4676854}" srcOrd="1" destOrd="0" presId="urn:microsoft.com/office/officeart/2005/8/layout/hierarchy2"/>
    <dgm:cxn modelId="{7C5537BC-954F-8447-AEB2-0C7B736762EC}" srcId="{BF9C033C-4AFB-A34B-AE36-E0F43283D02E}" destId="{E5C55A35-ED3B-F147-A326-B9256B7FAB23}" srcOrd="1" destOrd="0" parTransId="{B743AEA8-216B-2E46-9601-0AD3641A5E9E}" sibTransId="{DE1EC30B-B358-5F4C-B35B-BDD0633EC860}"/>
    <dgm:cxn modelId="{443552BC-99CD-814D-9C5E-DB650458B8FC}" type="presOf" srcId="{CD5A3357-FB5B-E644-82F7-D0F9608221E7}" destId="{A52AB215-CE3B-6540-84CE-C7392438F501}" srcOrd="1" destOrd="0" presId="urn:microsoft.com/office/officeart/2005/8/layout/hierarchy2"/>
    <dgm:cxn modelId="{F107FEBC-D987-7D4E-B1CB-27E3831DD5AC}" type="presOf" srcId="{CDC15278-99AA-3E4F-831E-5A7AD3E5E1FE}" destId="{0904125F-8547-564B-8B1D-703FF6EDB6C9}" srcOrd="0" destOrd="0" presId="urn:microsoft.com/office/officeart/2005/8/layout/hierarchy2"/>
    <dgm:cxn modelId="{BA975CBE-FAAA-EF40-9EEF-9BA642DE554D}" type="presOf" srcId="{D06F829E-D606-FF46-A42D-A54189EDC959}" destId="{AE66067E-8C8F-C146-AE9F-FD6D23D7EA7D}" srcOrd="0" destOrd="0" presId="urn:microsoft.com/office/officeart/2005/8/layout/hierarchy2"/>
    <dgm:cxn modelId="{801015C0-0AC3-6F4B-B9C4-08B2526EF233}" type="presOf" srcId="{58D9B40E-196C-F64A-AD54-97A01917AAC3}" destId="{32E1E92B-B747-1945-8244-8375262856A2}"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F441FFC0-6BAC-5D4A-BC98-34662DD693D9}" type="presOf" srcId="{813B1D9A-25C7-DF46-8C94-0BBAC6292275}" destId="{3ADF03C0-B77F-EF41-BE57-79DF4D231738}" srcOrd="1" destOrd="0" presId="urn:microsoft.com/office/officeart/2005/8/layout/hierarchy2"/>
    <dgm:cxn modelId="{485999C1-7D93-1943-98FB-40876AC428D7}" type="presOf" srcId="{A0A81C7A-A077-E44D-9674-817A7E10C553}" destId="{22F37B2C-0144-4B42-B610-EDE869332C91}" srcOrd="0" destOrd="0" presId="urn:microsoft.com/office/officeart/2005/8/layout/hierarchy2"/>
    <dgm:cxn modelId="{F58DA2C1-E2B5-8649-A185-9EF84F20D61E}" type="presOf" srcId="{02BB8850-2D09-3B41-BEE2-0D51EE7AAAE4}" destId="{622CDB72-9FE3-E446-8D99-51F2FE63E17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664A96C2-C7CA-544E-9FF6-C7F70AF1FB0A}" type="presOf" srcId="{F846C330-0900-864C-AFE7-47A6B1C94F7A}" destId="{B8C27370-6C50-BC4C-B96A-F7009FCE9B29}" srcOrd="0" destOrd="0" presId="urn:microsoft.com/office/officeart/2005/8/layout/hierarchy2"/>
    <dgm:cxn modelId="{F8D718C3-E4B0-2541-9315-48933884A669}" type="presOf" srcId="{85DFC1C0-544D-1E49-A2B5-A5044611C851}" destId="{188FEBA0-2EEA-BF48-BFFD-9861C935AD27}" srcOrd="1" destOrd="0" presId="urn:microsoft.com/office/officeart/2005/8/layout/hierarchy2"/>
    <dgm:cxn modelId="{A4A244C4-9997-1940-AC3A-1C7302F6A16F}" type="presOf" srcId="{7BEBD233-7B02-8147-AE4D-E4DD0C76C806}" destId="{078132C5-A031-0748-9C75-15F7D2568E9E}" srcOrd="1" destOrd="0" presId="urn:microsoft.com/office/officeart/2005/8/layout/hierarchy2"/>
    <dgm:cxn modelId="{EDCA67C5-B2F9-AF46-BB71-EADE6B3C72E6}" type="presOf" srcId="{7208B522-2B5D-3849-868F-9EC270B7FB7F}" destId="{062A7194-78C8-F943-A247-3B3F469D7F62}" srcOrd="1"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779893C8-535A-2E4A-B705-B1A7244EABDD}" type="presOf" srcId="{9086BAEE-F952-EA4B-9CE3-C10B8AA8DE51}" destId="{74606542-DF75-9244-9F75-2B19D3C6F8C9}" srcOrd="0" destOrd="0" presId="urn:microsoft.com/office/officeart/2005/8/layout/hierarchy2"/>
    <dgm:cxn modelId="{B3449EC8-CA91-1A40-9445-7674FB4EE2D0}" srcId="{E4C021FE-8A7E-294E-B917-3CCED5372D53}" destId="{F46CFE8E-B9D8-1F43-BAE5-C0EBA300E1AE}" srcOrd="1" destOrd="0" parTransId="{7BEBD233-7B02-8147-AE4D-E4DD0C76C806}" sibTransId="{FD1FE467-2EB7-0E46-B213-D9C951832CA3}"/>
    <dgm:cxn modelId="{D14CBCC8-289F-E74F-BF8A-0CFC343CDFA2}" srcId="{53F4F2E1-85A6-0544-8CB0-CF4F62FAD169}" destId="{DB23E341-40FA-6743-A94A-2845D3A63174}" srcOrd="1" destOrd="0" parTransId="{0BA4C58A-447C-8A41-A46B-B6EC1E557052}" sibTransId="{F52E8EBD-79A9-F340-8ED7-9B4FE19C96F1}"/>
    <dgm:cxn modelId="{F3F48EC9-100E-774C-8A19-1F41B8EFF081}" type="presOf" srcId="{E5C55A35-ED3B-F147-A326-B9256B7FAB23}" destId="{2915A037-971F-304E-9764-FAB284167672}" srcOrd="0" destOrd="0" presId="urn:microsoft.com/office/officeart/2005/8/layout/hierarchy2"/>
    <dgm:cxn modelId="{FF49B7CA-F689-AB4C-95A2-B9BBF65DB62E}" type="presOf" srcId="{C42AF61D-E72F-D440-86F7-95279F71EDF5}" destId="{C7F54069-F85F-C24F-B7E5-A79C8F7CF7A2}" srcOrd="1" destOrd="0" presId="urn:microsoft.com/office/officeart/2005/8/layout/hierarchy2"/>
    <dgm:cxn modelId="{582728CC-FE3F-494C-8452-C47D7FC8C06F}" srcId="{6B79D810-F8DD-BC40-A9B1-5D821F1FBA6D}" destId="{A2AFE9BF-4648-8847-9B35-BF89E09D0D1C}" srcOrd="0" destOrd="0" parTransId="{56F3205A-6C26-3647-AD88-9D60DDAC1A4F}" sibTransId="{776BB455-0FDE-8146-BB31-88027AA8A036}"/>
    <dgm:cxn modelId="{E75E0ECD-D5AA-1841-AD74-99D439CFD121}" type="presOf" srcId="{7570DA5B-305E-2D4F-9C43-9143998CD399}" destId="{99F05CAB-2148-F444-8941-3147FA138FC8}" srcOrd="1"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68CC43CE-009C-5D4F-A0D1-F0707C665BE4}" srcId="{0CC64CDE-03F3-5145-9992-9CBD8640F750}" destId="{E4C021FE-8A7E-294E-B917-3CCED5372D53}" srcOrd="0" destOrd="0" parTransId="{DEC33D82-86DE-144B-A01C-CB3C301AB057}" sibTransId="{B0A50815-5F38-E140-9BCD-BD2F67BCA490}"/>
    <dgm:cxn modelId="{411BEACE-EB78-8749-95E5-A87C27484B62}" type="presOf" srcId="{4A3BD0D8-5773-6C4C-A796-C027AC6F30B5}" destId="{0944545F-BE28-CB41-9FE0-CB8029CA4E05}" srcOrd="0" destOrd="0" presId="urn:microsoft.com/office/officeart/2005/8/layout/hierarchy2"/>
    <dgm:cxn modelId="{EAFC21CF-17BF-1948-8945-6387958D743D}" type="presOf" srcId="{7BEBD233-7B02-8147-AE4D-E4DD0C76C806}" destId="{BA1CDD9D-9A6E-0C4E-A9A3-029341159AEA}" srcOrd="0" destOrd="0" presId="urn:microsoft.com/office/officeart/2005/8/layout/hierarchy2"/>
    <dgm:cxn modelId="{BA7B55CF-8C7C-D74C-A9B7-130BFE8A7FCE}" type="presOf" srcId="{B9D6EB9F-5A0E-B94C-B310-2355C0FB920D}" destId="{E0E8B3D1-202F-F448-A89C-7325EF939FBE}" srcOrd="0" destOrd="0" presId="urn:microsoft.com/office/officeart/2005/8/layout/hierarchy2"/>
    <dgm:cxn modelId="{A062A5D1-7B65-A64D-A745-1ED38AAD1978}" type="presOf" srcId="{ADE03602-EDA6-E54F-944C-C5A5CD460E25}" destId="{F84751BB-FB2D-0A40-88BA-778CB80F14B3}" srcOrd="0" destOrd="0" presId="urn:microsoft.com/office/officeart/2005/8/layout/hierarchy2"/>
    <dgm:cxn modelId="{05FBB2D4-CED7-5F47-B2C8-CAC0B2449413}" type="presOf" srcId="{1D127EAA-B7A9-414C-8B63-A85FAAA8474B}" destId="{EE1464C4-316F-E04B-8F78-14DC107A8C10}"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47C913D6-1704-404C-BC6C-950EE372CF58}" type="presOf" srcId="{473AEA83-E48D-2743-8B8D-2B43A8D4B519}" destId="{F6FDF62A-4F89-A044-8B79-891849B97CC4}"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48A180D7-B81F-8943-A72C-2FE6AD106620}" type="presOf" srcId="{3ECA71C2-7B10-C24A-8256-9BBBEBA76CC4}" destId="{1F61B25A-1771-6C48-A23E-9F44BFFFE83A}" srcOrd="0" destOrd="0" presId="urn:microsoft.com/office/officeart/2005/8/layout/hierarchy2"/>
    <dgm:cxn modelId="{4962BBD7-581A-884D-B8BD-0246A16B3900}" type="presOf" srcId="{55836E6C-FEC0-0A4F-9D46-6320613A632B}" destId="{ADC457D0-4675-8749-9954-B3A7E3C7E138}" srcOrd="1" destOrd="0" presId="urn:microsoft.com/office/officeart/2005/8/layout/hierarchy2"/>
    <dgm:cxn modelId="{10A5E6D9-B633-C64F-9A73-00C47E52AC80}" type="presOf" srcId="{434E16C0-9111-9A46-ABAF-8042E7E425A0}" destId="{EEF9B519-006B-D64A-A894-6F7AC9155FD9}" srcOrd="0" destOrd="0" presId="urn:microsoft.com/office/officeart/2005/8/layout/hierarchy2"/>
    <dgm:cxn modelId="{AFFC2EDB-DBDF-2549-BE71-1B11116C2BD9}" type="presOf" srcId="{C88F80E9-D72C-FE40-A234-5BCA8DA5BF97}" destId="{1EB97A9B-9DB3-9746-B7CA-25A9127E658D}" srcOrd="0" destOrd="0" presId="urn:microsoft.com/office/officeart/2005/8/layout/hierarchy2"/>
    <dgm:cxn modelId="{411993DB-80ED-B846-9F38-37FF72C2B11E}" type="presOf" srcId="{DEC33D82-86DE-144B-A01C-CB3C301AB057}" destId="{8CD01425-6999-1B43-A074-9B4B66D474FE}"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650E55DC-5E3C-4843-8B6D-32367DEDAEEB}" type="presOf" srcId="{B743AEA8-216B-2E46-9601-0AD3641A5E9E}" destId="{4488718A-C95B-7B4D-8FA2-82EDC2308CB4}" srcOrd="1" destOrd="0" presId="urn:microsoft.com/office/officeart/2005/8/layout/hierarchy2"/>
    <dgm:cxn modelId="{F4AEABDD-C1A0-D449-94C7-A27E7D4136A6}" srcId="{6B79D810-F8DD-BC40-A9B1-5D821F1FBA6D}" destId="{D67B605D-1D92-354B-A719-EF56821C6E13}" srcOrd="1" destOrd="0" parTransId="{D083BCCB-23E8-3A40-9DC9-70EB5FEA9DBA}" sibTransId="{183F7FF4-7B56-2547-814C-15BEAA6F22F8}"/>
    <dgm:cxn modelId="{B2CF07DE-C317-064A-A8CC-731B5111A82B}" type="presOf" srcId="{56F3205A-6C26-3647-AD88-9D60DDAC1A4F}" destId="{6B63E564-88B8-E64A-B9FB-CD4F663F06C4}" srcOrd="0" destOrd="0" presId="urn:microsoft.com/office/officeart/2005/8/layout/hierarchy2"/>
    <dgm:cxn modelId="{739AFDDE-E92A-9D40-B483-E76B449742CD}" type="presOf" srcId="{2EE738A1-A1A7-EC4D-BDD6-0DF0DCF2A2FE}" destId="{1A3852B0-3C08-8346-B30F-DB387753D752}" srcOrd="0"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F41BB4DF-533E-4744-AE11-637E725DF54D}" type="presOf" srcId="{53EA4913-126A-244C-BD5D-7B52A63521C9}" destId="{6D8ECEBA-B209-6749-B193-A8A22E6346C1}" srcOrd="0" destOrd="0" presId="urn:microsoft.com/office/officeart/2005/8/layout/hierarchy2"/>
    <dgm:cxn modelId="{4C4CB3E1-0142-C148-9496-92C11EF70209}" type="presOf" srcId="{059199F1-FACB-424A-BC60-4F36514A7088}" destId="{3C75570A-8614-8C43-96B0-36C4AA3C4F70}" srcOrd="1" destOrd="0" presId="urn:microsoft.com/office/officeart/2005/8/layout/hierarchy2"/>
    <dgm:cxn modelId="{BAF1C8E1-42A7-7446-AE99-7ED0F12725D8}" type="presOf" srcId="{5A16902D-83DE-B04B-A3E6-8FE700D2F549}" destId="{A37D193D-BA8D-D841-BBF6-8B93ACA9CA93}" srcOrd="1" destOrd="0" presId="urn:microsoft.com/office/officeart/2005/8/layout/hierarchy2"/>
    <dgm:cxn modelId="{E39A73E2-EE2F-AD4D-A743-AA0BF4BE254A}" type="presOf" srcId="{E4C021FE-8A7E-294E-B917-3CCED5372D53}" destId="{1FCD5530-9E05-B046-B8ED-0484835169DE}" srcOrd="0" destOrd="0" presId="urn:microsoft.com/office/officeart/2005/8/layout/hierarchy2"/>
    <dgm:cxn modelId="{14BB0AE4-694C-C445-A9A7-73E472A71D8E}" type="presOf" srcId="{070ABDEE-2B94-3A4C-B123-8BFB22D3792E}" destId="{6C8DB8F2-3E6F-E842-B341-B9444FABBF52}" srcOrd="0" destOrd="0" presId="urn:microsoft.com/office/officeart/2005/8/layout/hierarchy2"/>
    <dgm:cxn modelId="{32E5FFE4-F72E-7147-B977-0C8243CD6F74}" type="presOf" srcId="{51F97ACA-887C-BA45-AC49-3418727EBE6B}" destId="{3C252244-F4D5-774C-97FC-9730C3CA15AE}" srcOrd="0" destOrd="0" presId="urn:microsoft.com/office/officeart/2005/8/layout/hierarchy2"/>
    <dgm:cxn modelId="{BD9CAEE7-1BDE-4544-94AF-C28FC627EF85}" type="presOf" srcId="{92C32607-449A-C244-9487-603D02D93CA0}" destId="{011CB822-2D4A-7B42-AE71-43EB941EC0B3}" srcOrd="1" destOrd="0" presId="urn:microsoft.com/office/officeart/2005/8/layout/hierarchy2"/>
    <dgm:cxn modelId="{2AD8E4E7-6123-8547-A4F2-73DAABDBFC27}" type="presOf" srcId="{B262C4D5-4CB3-B24D-AA92-A44ED0902194}" destId="{87A01F3E-6C55-844D-A489-6FE6695CB6F7}" srcOrd="0" destOrd="0" presId="urn:microsoft.com/office/officeart/2005/8/layout/hierarchy2"/>
    <dgm:cxn modelId="{F40F29EA-F7BE-C84B-87B0-27BF97AD5046}" type="presOf" srcId="{61EE0437-A230-AA47-BD9B-9EC70641E370}" destId="{D475B07C-EFC2-7840-8B4D-A25CA753797E}" srcOrd="0" destOrd="0" presId="urn:microsoft.com/office/officeart/2005/8/layout/hierarchy2"/>
    <dgm:cxn modelId="{F7A651EA-6D28-F64E-8187-E078C05EFBC8}" srcId="{E4C021FE-8A7E-294E-B917-3CCED5372D53}" destId="{658FBE69-F69F-494C-A4A4-B9E0D73E2DCF}" srcOrd="2" destOrd="0" parTransId="{6575138D-D60D-6742-BB52-DC29084B29E3}" sibTransId="{4CD6AF00-F1D2-F942-9BA4-734540374919}"/>
    <dgm:cxn modelId="{AD18A0EA-D7D5-014E-8F08-C6FDBC0D95EF}" type="presOf" srcId="{E9BDD8FF-3087-B34B-A2D2-0F54F0737280}" destId="{A3A57E5D-303D-C64F-A1DC-0E0FF1D6C828}" srcOrd="0" destOrd="0" presId="urn:microsoft.com/office/officeart/2005/8/layout/hierarchy2"/>
    <dgm:cxn modelId="{B377F5EA-039F-B846-86BF-986809CD208C}" type="presOf" srcId="{0BA4C58A-447C-8A41-A46B-B6EC1E557052}" destId="{BFED5B89-8694-FF4F-9CB3-2BB9C40DD18B}" srcOrd="0" destOrd="0" presId="urn:microsoft.com/office/officeart/2005/8/layout/hierarchy2"/>
    <dgm:cxn modelId="{24C1B8EC-8EE4-B345-8886-DA95C0433F16}" srcId="{61EE0437-A230-AA47-BD9B-9EC70641E370}" destId="{3ECA71C2-7B10-C24A-8256-9BBBEBA76CC4}" srcOrd="0" destOrd="0" parTransId="{B9D6EB9F-5A0E-B94C-B310-2355C0FB920D}" sibTransId="{63EE5E06-6351-1644-AACC-EDFE18EB6C24}"/>
    <dgm:cxn modelId="{4799A2ED-6B1E-314B-9DAB-190B8C35322E}" type="presOf" srcId="{60A94D8F-EC8A-CA43-AC88-34395F8CC022}" destId="{2D1E9B71-E05F-414C-9C94-D01927894E96}" srcOrd="0" destOrd="0" presId="urn:microsoft.com/office/officeart/2005/8/layout/hierarchy2"/>
    <dgm:cxn modelId="{37D6E6ED-2CC8-E74C-86A0-100D4DE81722}" type="presOf" srcId="{503724C0-4DC0-614D-A895-CD9721E0505E}" destId="{DA5BF4BB-05E1-0E46-B48F-BE2DEE98665B}" srcOrd="0" destOrd="0" presId="urn:microsoft.com/office/officeart/2005/8/layout/hierarchy2"/>
    <dgm:cxn modelId="{588DE9ED-B01C-EB4F-82B8-C3B0EE58D1AA}" type="presOf" srcId="{187244EF-C31E-6344-8FCF-96AF4AF3BC2A}" destId="{1B19DBDE-7BB1-664E-A05B-426990BEADD2}" srcOrd="1" destOrd="0" presId="urn:microsoft.com/office/officeart/2005/8/layout/hierarchy2"/>
    <dgm:cxn modelId="{9AB265EE-F018-784E-9C88-DF9A032D7C10}" srcId="{99B9F1DD-A4C8-824C-8A75-F8555EA0A282}" destId="{ADE03602-EDA6-E54F-944C-C5A5CD460E25}" srcOrd="1" destOrd="0" parTransId="{4A3BD0D8-5773-6C4C-A796-C027AC6F30B5}" sibTransId="{8AD8DE7D-E501-2E4C-88D0-AACAF6BE080D}"/>
    <dgm:cxn modelId="{921456F0-2DA7-8949-92B9-E6864403B714}" type="presOf" srcId="{DB23E341-40FA-6743-A94A-2845D3A63174}" destId="{CB80B394-5FA1-F64A-8C46-262DC0EAFF0C}" srcOrd="0"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61677CF2-4E47-8F45-85A7-7CEB630668F4}" type="presOf" srcId="{37687930-03B2-6149-8735-77877F9E8006}" destId="{B0460EF9-21D3-F84E-BBFA-46763C9AE876}" srcOrd="0" destOrd="0" presId="urn:microsoft.com/office/officeart/2005/8/layout/hierarchy2"/>
    <dgm:cxn modelId="{961DABF2-EDD3-DD42-92A5-A513F6D9FD5C}" type="presOf" srcId="{B743AEA8-216B-2E46-9601-0AD3641A5E9E}" destId="{2B20767A-1A33-C248-85FD-1D93D89083D2}" srcOrd="0" destOrd="0" presId="urn:microsoft.com/office/officeart/2005/8/layout/hierarchy2"/>
    <dgm:cxn modelId="{0FA568F3-9A60-814B-A8AC-891D9F88FE4C}" srcId="{3ECA71C2-7B10-C24A-8256-9BBBEBA76CC4}" destId="{2E1432B9-2340-7B4F-A4FB-3C8F85A920DA}" srcOrd="0" destOrd="0" parTransId="{55836E6C-FEC0-0A4F-9D46-6320613A632B}" sibTransId="{9176BAED-EF42-A449-8EBA-289113551C94}"/>
    <dgm:cxn modelId="{2AD1D2F3-9E76-0141-B4AB-992422B779AD}" type="presOf" srcId="{6575138D-D60D-6742-BB52-DC29084B29E3}" destId="{340D38DE-40A2-C548-959C-EA21A68DC045}" srcOrd="1" destOrd="0" presId="urn:microsoft.com/office/officeart/2005/8/layout/hierarchy2"/>
    <dgm:cxn modelId="{59141FF4-BFEE-764C-A5D3-4650722CCF6B}" type="presOf" srcId="{C88F80E9-D72C-FE40-A234-5BCA8DA5BF97}" destId="{5BDCA2FD-50B3-DD41-B739-4C6FB692068F}" srcOrd="1" destOrd="0" presId="urn:microsoft.com/office/officeart/2005/8/layout/hierarchy2"/>
    <dgm:cxn modelId="{891078F4-AA0C-4945-9F98-7FED409A7899}" type="presOf" srcId="{E0B2355D-B76E-5347-8DE3-514FFB509C79}" destId="{ABF00753-ADCF-6A42-88C3-5F8E14C158F3}" srcOrd="0" destOrd="0" presId="urn:microsoft.com/office/officeart/2005/8/layout/hierarchy2"/>
    <dgm:cxn modelId="{CAFBDBF5-3734-384F-8F7C-D946AF428490}" type="presOf" srcId="{1E5F3203-0DED-6643-9C6B-FD536231F97A}" destId="{B8FA6677-848E-B341-89B2-AB26EA8F8983}" srcOrd="1" destOrd="0" presId="urn:microsoft.com/office/officeart/2005/8/layout/hierarchy2"/>
    <dgm:cxn modelId="{BEB149F7-88B3-9B4C-843C-26C14751E631}" type="presOf" srcId="{53F4F2E1-85A6-0544-8CB0-CF4F62FAD169}" destId="{19E436B0-A0B1-4242-BFBA-BB12B5B5F574}" srcOrd="0" destOrd="0" presId="urn:microsoft.com/office/officeart/2005/8/layout/hierarchy2"/>
    <dgm:cxn modelId="{AE619DF7-5435-BF4C-B527-321BD15AB8CB}" type="presOf" srcId="{8E4E75CB-8ECD-5946-9B34-A0BF488DBE97}" destId="{B371D0DB-D4F9-F54E-B9CA-FAFBC9F2E03D}" srcOrd="0" destOrd="0" presId="urn:microsoft.com/office/officeart/2005/8/layout/hierarchy2"/>
    <dgm:cxn modelId="{72208CF8-B376-8E49-BE96-1B834A3CA6F0}" type="presOf" srcId="{64AC65DF-19E6-0F4E-A1E6-DCD2D506B56A}" destId="{AE527926-7596-084F-836D-CE44E210925D}" srcOrd="0" destOrd="0" presId="urn:microsoft.com/office/officeart/2005/8/layout/hierarchy2"/>
    <dgm:cxn modelId="{738B0DF9-B0A8-394B-9020-B88E557BE887}" type="presOf" srcId="{A0EAD666-74BC-3E49-9167-F107A8C9C557}" destId="{9B21400C-BC60-6743-A106-FEAA64B5ACA7}" srcOrd="0"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33CE7CFB-E4F8-684A-BAB5-F05B2C0CA247}" type="presOf" srcId="{D083BCCB-23E8-3A40-9DC9-70EB5FEA9DBA}" destId="{641BAAFD-D329-7E42-8738-0A74C231BC0A}" srcOrd="0" destOrd="0" presId="urn:microsoft.com/office/officeart/2005/8/layout/hierarchy2"/>
    <dgm:cxn modelId="{94FA38FD-A8CF-1041-BC03-4DEA61CA0A26}" type="presOf" srcId="{D083BCCB-23E8-3A40-9DC9-70EB5FEA9DBA}" destId="{8F379772-4468-2D48-8E1C-02F9C1718421}" srcOrd="1" destOrd="0" presId="urn:microsoft.com/office/officeart/2005/8/layout/hierarchy2"/>
    <dgm:cxn modelId="{01861BFE-CC79-E64D-B195-F28051B8ED68}" srcId="{BF9C033C-4AFB-A34B-AE36-E0F43283D02E}" destId="{89AA8F52-95A6-0A42-B8DB-917B4D349CF6}" srcOrd="0" destOrd="0" parTransId="{1100FF0A-B281-C24B-933C-4A94BA74F661}" sibTransId="{496CEE84-807A-9645-9169-D5146ECFA2A8}"/>
    <dgm:cxn modelId="{284C26FF-72DF-1848-9324-6CF8E1A35558}" type="presOf" srcId="{58D9B40E-196C-F64A-AD54-97A01917AAC3}" destId="{B3130863-C367-4E49-B7AD-D2B418734F30}" srcOrd="1" destOrd="0" presId="urn:microsoft.com/office/officeart/2005/8/layout/hierarchy2"/>
    <dgm:cxn modelId="{5A6297FF-1F29-2548-B167-273729D491FD}" type="presOf" srcId="{658FBE69-F69F-494C-A4A4-B9E0D73E2DCF}" destId="{CC7634C0-ED13-644B-9ED7-D06A037B0A09}" srcOrd="0" destOrd="0" presId="urn:microsoft.com/office/officeart/2005/8/layout/hierarchy2"/>
    <dgm:cxn modelId="{1A19D36E-7B43-A24E-8304-A6C02753E89F}" type="presParOf" srcId="{AAEAF223-4AC7-9243-834C-30AD905AC5ED}" destId="{ACA7A33C-6FD4-6541-8A0C-D3F8CA926844}" srcOrd="0" destOrd="0" presId="urn:microsoft.com/office/officeart/2005/8/layout/hierarchy2"/>
    <dgm:cxn modelId="{66583FA2-C233-544F-B8F1-A576011B7277}" type="presParOf" srcId="{ACA7A33C-6FD4-6541-8A0C-D3F8CA926844}" destId="{AE9EA0A6-8921-0A4B-B22A-4033ECDF8CEB}" srcOrd="0" destOrd="0" presId="urn:microsoft.com/office/officeart/2005/8/layout/hierarchy2"/>
    <dgm:cxn modelId="{6B5959F0-C0D2-7545-BB80-8147006A0F01}" type="presParOf" srcId="{ACA7A33C-6FD4-6541-8A0C-D3F8CA926844}" destId="{22BF3431-5CB6-A548-8AFC-FD73A5E82A29}" srcOrd="1" destOrd="0" presId="urn:microsoft.com/office/officeart/2005/8/layout/hierarchy2"/>
    <dgm:cxn modelId="{D8812478-23F7-9747-94D5-8709A10164AD}" type="presParOf" srcId="{22BF3431-5CB6-A548-8AFC-FD73A5E82A29}" destId="{09CB360A-D85F-B742-BBC1-624731FCF678}" srcOrd="0" destOrd="0" presId="urn:microsoft.com/office/officeart/2005/8/layout/hierarchy2"/>
    <dgm:cxn modelId="{75F2663D-5A86-C646-9A9E-3E6959678E2E}" type="presParOf" srcId="{09CB360A-D85F-B742-BBC1-624731FCF678}" destId="{5F1839EB-4F8F-774B-AED9-9D68D74DC9BF}" srcOrd="0" destOrd="0" presId="urn:microsoft.com/office/officeart/2005/8/layout/hierarchy2"/>
    <dgm:cxn modelId="{BA2F5C8F-2DC7-1C45-9AA5-91D594915BAA}" type="presParOf" srcId="{22BF3431-5CB6-A548-8AFC-FD73A5E82A29}" destId="{A1E5DFB2-4481-2C4D-A093-5BEB6CE92DE1}" srcOrd="1" destOrd="0" presId="urn:microsoft.com/office/officeart/2005/8/layout/hierarchy2"/>
    <dgm:cxn modelId="{1B2E9E3B-566C-B147-978E-E7795C8D7936}" type="presParOf" srcId="{A1E5DFB2-4481-2C4D-A093-5BEB6CE92DE1}" destId="{3C252244-F4D5-774C-97FC-9730C3CA15AE}" srcOrd="0" destOrd="0" presId="urn:microsoft.com/office/officeart/2005/8/layout/hierarchy2"/>
    <dgm:cxn modelId="{1DC7E68F-C100-724D-89D0-0B8E7092AB07}" type="presParOf" srcId="{A1E5DFB2-4481-2C4D-A093-5BEB6CE92DE1}" destId="{D886A097-5038-DC48-BAB1-09A6F2793CBA}" srcOrd="1" destOrd="0" presId="urn:microsoft.com/office/officeart/2005/8/layout/hierarchy2"/>
    <dgm:cxn modelId="{A5EFA8B3-BA24-F841-9312-FCB99BD8F240}" type="presParOf" srcId="{D886A097-5038-DC48-BAB1-09A6F2793CBA}" destId="{ECCEC597-BD45-C34C-A5EB-49A8E6926768}" srcOrd="0" destOrd="0" presId="urn:microsoft.com/office/officeart/2005/8/layout/hierarchy2"/>
    <dgm:cxn modelId="{82934564-DE8E-354A-B2B0-4429DC17B678}" type="presParOf" srcId="{ECCEC597-BD45-C34C-A5EB-49A8E6926768}" destId="{011CB822-2D4A-7B42-AE71-43EB941EC0B3}" srcOrd="0" destOrd="0" presId="urn:microsoft.com/office/officeart/2005/8/layout/hierarchy2"/>
    <dgm:cxn modelId="{36144474-E6F8-D342-9F2E-CD7DE384AFF2}" type="presParOf" srcId="{D886A097-5038-DC48-BAB1-09A6F2793CBA}" destId="{1ECE7BD7-16D9-7E44-9245-05B1CC8FE2AF}" srcOrd="1" destOrd="0" presId="urn:microsoft.com/office/officeart/2005/8/layout/hierarchy2"/>
    <dgm:cxn modelId="{4832D108-AAE2-4D43-BAAD-AEB804FE73DE}" type="presParOf" srcId="{1ECE7BD7-16D9-7E44-9245-05B1CC8FE2AF}" destId="{23076C38-17B5-7A42-97BC-A3169834B242}" srcOrd="0" destOrd="0" presId="urn:microsoft.com/office/officeart/2005/8/layout/hierarchy2"/>
    <dgm:cxn modelId="{81F78035-D551-6848-A34D-639B19827693}" type="presParOf" srcId="{1ECE7BD7-16D9-7E44-9245-05B1CC8FE2AF}" destId="{8B975788-FCDE-5642-BD3C-808706F28FBB}" srcOrd="1" destOrd="0" presId="urn:microsoft.com/office/officeart/2005/8/layout/hierarchy2"/>
    <dgm:cxn modelId="{C4A89469-B6A1-4C4E-ABCF-AF08116A9369}" type="presParOf" srcId="{8B975788-FCDE-5642-BD3C-808706F28FBB}" destId="{0FE0DC5E-02A4-B44D-8A14-6E47565AF5D5}" srcOrd="0" destOrd="0" presId="urn:microsoft.com/office/officeart/2005/8/layout/hierarchy2"/>
    <dgm:cxn modelId="{69D07ED2-F227-1745-8CFB-C66037887ABF}" type="presParOf" srcId="{0FE0DC5E-02A4-B44D-8A14-6E47565AF5D5}" destId="{E08C38C7-38ED-BA4D-84A9-FF9D24B54B0A}" srcOrd="0" destOrd="0" presId="urn:microsoft.com/office/officeart/2005/8/layout/hierarchy2"/>
    <dgm:cxn modelId="{7C10526C-B238-564E-ADB6-F026C6FCE192}" type="presParOf" srcId="{8B975788-FCDE-5642-BD3C-808706F28FBB}" destId="{85005ED8-A8CC-4249-AD76-FA014AECE599}" srcOrd="1" destOrd="0" presId="urn:microsoft.com/office/officeart/2005/8/layout/hierarchy2"/>
    <dgm:cxn modelId="{55FC30F8-8686-3F4F-A2D3-C66F57215EB9}" type="presParOf" srcId="{85005ED8-A8CC-4249-AD76-FA014AECE599}" destId="{1EA76DE5-1C8F-FA4D-A04F-5E95F39407AD}" srcOrd="0" destOrd="0" presId="urn:microsoft.com/office/officeart/2005/8/layout/hierarchy2"/>
    <dgm:cxn modelId="{999319D6-6EED-6E4D-9C4F-B5EAC2C07275}" type="presParOf" srcId="{85005ED8-A8CC-4249-AD76-FA014AECE599}" destId="{509BC242-1B06-6E44-9BB0-70EB639DAAA9}" srcOrd="1" destOrd="0" presId="urn:microsoft.com/office/officeart/2005/8/layout/hierarchy2"/>
    <dgm:cxn modelId="{B2948767-2486-E641-8E9D-61068AE92417}" type="presParOf" srcId="{8B975788-FCDE-5642-BD3C-808706F28FBB}" destId="{37DEF7A6-F983-8642-9B6E-B3CCE7EA354A}" srcOrd="2" destOrd="0" presId="urn:microsoft.com/office/officeart/2005/8/layout/hierarchy2"/>
    <dgm:cxn modelId="{1D5CE4C1-05D1-1E49-80DA-2B282804B89F}" type="presParOf" srcId="{37DEF7A6-F983-8642-9B6E-B3CCE7EA354A}" destId="{D0A01E75-22DA-5643-BFF4-8A726FDEB812}" srcOrd="0" destOrd="0" presId="urn:microsoft.com/office/officeart/2005/8/layout/hierarchy2"/>
    <dgm:cxn modelId="{8BF90E63-7EC5-8444-A824-75D872814B13}" type="presParOf" srcId="{8B975788-FCDE-5642-BD3C-808706F28FBB}" destId="{CEF76F03-3D55-3F4A-B724-94E14018B095}" srcOrd="3" destOrd="0" presId="urn:microsoft.com/office/officeart/2005/8/layout/hierarchy2"/>
    <dgm:cxn modelId="{9D499E09-2C08-A04E-9CD6-F40551F1D9CB}" type="presParOf" srcId="{CEF76F03-3D55-3F4A-B724-94E14018B095}" destId="{AA6D8249-2433-114B-AD68-5DAD34076478}" srcOrd="0" destOrd="0" presId="urn:microsoft.com/office/officeart/2005/8/layout/hierarchy2"/>
    <dgm:cxn modelId="{7B2BE688-5250-5740-AC0B-367C8CE37D42}" type="presParOf" srcId="{CEF76F03-3D55-3F4A-B724-94E14018B095}" destId="{D4ECBD1D-BCD1-194A-944B-DF5C60377F45}" srcOrd="1" destOrd="0" presId="urn:microsoft.com/office/officeart/2005/8/layout/hierarchy2"/>
    <dgm:cxn modelId="{96FCC88A-35C0-C74D-8815-54130FF81C51}" type="presParOf" srcId="{D4ECBD1D-BCD1-194A-944B-DF5C60377F45}" destId="{F2F73D55-5C37-CD44-BC1E-CDBC3CD0F101}" srcOrd="0" destOrd="0" presId="urn:microsoft.com/office/officeart/2005/8/layout/hierarchy2"/>
    <dgm:cxn modelId="{322157F6-7165-6F4C-A1DD-528FEA4E2356}" type="presParOf" srcId="{F2F73D55-5C37-CD44-BC1E-CDBC3CD0F101}" destId="{8CD01425-6999-1B43-A074-9B4B66D474FE}" srcOrd="0" destOrd="0" presId="urn:microsoft.com/office/officeart/2005/8/layout/hierarchy2"/>
    <dgm:cxn modelId="{AB5C08C9-A002-0943-BE93-70EF5B6C0207}" type="presParOf" srcId="{D4ECBD1D-BCD1-194A-944B-DF5C60377F45}" destId="{0E05F525-FD97-BE49-BACE-281076CC37A6}" srcOrd="1" destOrd="0" presId="urn:microsoft.com/office/officeart/2005/8/layout/hierarchy2"/>
    <dgm:cxn modelId="{CD4FB193-E118-704F-8660-93D43986CAAA}" type="presParOf" srcId="{0E05F525-FD97-BE49-BACE-281076CC37A6}" destId="{1FCD5530-9E05-B046-B8ED-0484835169DE}" srcOrd="0" destOrd="0" presId="urn:microsoft.com/office/officeart/2005/8/layout/hierarchy2"/>
    <dgm:cxn modelId="{249F82BA-9854-1349-A729-CDAF42091CE4}" type="presParOf" srcId="{0E05F525-FD97-BE49-BACE-281076CC37A6}" destId="{61747978-1319-FA49-B57E-FCC41F19EA84}" srcOrd="1" destOrd="0" presId="urn:microsoft.com/office/officeart/2005/8/layout/hierarchy2"/>
    <dgm:cxn modelId="{A12F35E0-F3F3-B349-A5C1-E2944624ADF0}" type="presParOf" srcId="{61747978-1319-FA49-B57E-FCC41F19EA84}" destId="{0904125F-8547-564B-8B1D-703FF6EDB6C9}" srcOrd="0" destOrd="0" presId="urn:microsoft.com/office/officeart/2005/8/layout/hierarchy2"/>
    <dgm:cxn modelId="{5ADE4472-B0CE-4042-9EAA-98C584B5DC96}" type="presParOf" srcId="{0904125F-8547-564B-8B1D-703FF6EDB6C9}" destId="{B5BF25CD-8BF1-5048-868C-30217B5C9A24}" srcOrd="0" destOrd="0" presId="urn:microsoft.com/office/officeart/2005/8/layout/hierarchy2"/>
    <dgm:cxn modelId="{ABCEA3B7-D8CD-7543-BCAC-8B7194093AC1}" type="presParOf" srcId="{61747978-1319-FA49-B57E-FCC41F19EA84}" destId="{1D95E1D6-FA45-614A-B171-8C9054062FA3}" srcOrd="1" destOrd="0" presId="urn:microsoft.com/office/officeart/2005/8/layout/hierarchy2"/>
    <dgm:cxn modelId="{BFD4BFCE-326D-534B-9494-C84D5671BE87}" type="presParOf" srcId="{1D95E1D6-FA45-614A-B171-8C9054062FA3}" destId="{69460287-3B04-F142-8B8F-38364A84B16E}" srcOrd="0" destOrd="0" presId="urn:microsoft.com/office/officeart/2005/8/layout/hierarchy2"/>
    <dgm:cxn modelId="{A15F66EE-BAC4-DB41-B888-001574E13B28}" type="presParOf" srcId="{1D95E1D6-FA45-614A-B171-8C9054062FA3}" destId="{91025FFF-DA47-FC4F-8CA9-4AD70FBA15F4}" srcOrd="1" destOrd="0" presId="urn:microsoft.com/office/officeart/2005/8/layout/hierarchy2"/>
    <dgm:cxn modelId="{781BC7CC-04C1-1241-B8B6-33A63ABEE91F}" type="presParOf" srcId="{91025FFF-DA47-FC4F-8CA9-4AD70FBA15F4}" destId="{E1CC1DA7-E052-D145-8E3D-02E51BEAF7D1}" srcOrd="0" destOrd="0" presId="urn:microsoft.com/office/officeart/2005/8/layout/hierarchy2"/>
    <dgm:cxn modelId="{5C019DC8-E98A-034A-A890-27DD5DFE37A2}" type="presParOf" srcId="{E1CC1DA7-E052-D145-8E3D-02E51BEAF7D1}" destId="{AD0CB518-2F16-A749-9C97-747B3498BAD9}" srcOrd="0" destOrd="0" presId="urn:microsoft.com/office/officeart/2005/8/layout/hierarchy2"/>
    <dgm:cxn modelId="{37223EE6-25E1-BC44-A3E7-AA91512FF682}" type="presParOf" srcId="{91025FFF-DA47-FC4F-8CA9-4AD70FBA15F4}" destId="{16328237-3EE4-7943-A3AC-0CF6AEB3A54C}" srcOrd="1" destOrd="0" presId="urn:microsoft.com/office/officeart/2005/8/layout/hierarchy2"/>
    <dgm:cxn modelId="{45485AE3-2FF4-E94B-8331-8E814E5276A3}" type="presParOf" srcId="{16328237-3EE4-7943-A3AC-0CF6AEB3A54C}" destId="{39E3DC0E-53C8-5144-B0B1-07F4E7334A85}" srcOrd="0" destOrd="0" presId="urn:microsoft.com/office/officeart/2005/8/layout/hierarchy2"/>
    <dgm:cxn modelId="{9265BAB2-1004-E246-AB5E-A5D1785872C1}" type="presParOf" srcId="{16328237-3EE4-7943-A3AC-0CF6AEB3A54C}" destId="{05DFC33C-FBEB-644E-A6E8-E00321F8D1D6}" srcOrd="1" destOrd="0" presId="urn:microsoft.com/office/officeart/2005/8/layout/hierarchy2"/>
    <dgm:cxn modelId="{63321D2E-BDE6-4346-B8B8-6EE2A8DEB2F2}" type="presParOf" srcId="{91025FFF-DA47-FC4F-8CA9-4AD70FBA15F4}" destId="{2B20767A-1A33-C248-85FD-1D93D89083D2}" srcOrd="2" destOrd="0" presId="urn:microsoft.com/office/officeart/2005/8/layout/hierarchy2"/>
    <dgm:cxn modelId="{EEA87FF1-19D9-E649-A99E-416176C237E7}" type="presParOf" srcId="{2B20767A-1A33-C248-85FD-1D93D89083D2}" destId="{4488718A-C95B-7B4D-8FA2-82EDC2308CB4}" srcOrd="0" destOrd="0" presId="urn:microsoft.com/office/officeart/2005/8/layout/hierarchy2"/>
    <dgm:cxn modelId="{C8A27B9B-16FB-F146-8553-5103775A8816}" type="presParOf" srcId="{91025FFF-DA47-FC4F-8CA9-4AD70FBA15F4}" destId="{2B3D292C-6E64-6043-8EC9-1C6C07D745B0}" srcOrd="3" destOrd="0" presId="urn:microsoft.com/office/officeart/2005/8/layout/hierarchy2"/>
    <dgm:cxn modelId="{09BE1D10-C02A-CB42-82B9-9146BB88DDD3}" type="presParOf" srcId="{2B3D292C-6E64-6043-8EC9-1C6C07D745B0}" destId="{2915A037-971F-304E-9764-FAB284167672}" srcOrd="0" destOrd="0" presId="urn:microsoft.com/office/officeart/2005/8/layout/hierarchy2"/>
    <dgm:cxn modelId="{396E30A6-9A11-DF4E-9004-43F441EFC242}" type="presParOf" srcId="{2B3D292C-6E64-6043-8EC9-1C6C07D745B0}" destId="{D2F2433B-CBF9-B447-8B62-BF382A1041BA}" srcOrd="1" destOrd="0" presId="urn:microsoft.com/office/officeart/2005/8/layout/hierarchy2"/>
    <dgm:cxn modelId="{BBA3E9B7-3AFF-0144-8D4C-5FDA005615D6}" type="presParOf" srcId="{61747978-1319-FA49-B57E-FCC41F19EA84}" destId="{BA1CDD9D-9A6E-0C4E-A9A3-029341159AEA}" srcOrd="2" destOrd="0" presId="urn:microsoft.com/office/officeart/2005/8/layout/hierarchy2"/>
    <dgm:cxn modelId="{CFD55053-2C87-774E-9FDD-3A9386FFBD5C}" type="presParOf" srcId="{BA1CDD9D-9A6E-0C4E-A9A3-029341159AEA}" destId="{078132C5-A031-0748-9C75-15F7D2568E9E}" srcOrd="0" destOrd="0" presId="urn:microsoft.com/office/officeart/2005/8/layout/hierarchy2"/>
    <dgm:cxn modelId="{58C6EE07-1483-8043-BFCC-930EE555D3A7}" type="presParOf" srcId="{61747978-1319-FA49-B57E-FCC41F19EA84}" destId="{02397F2C-1A5D-AF43-82E6-F4645AE83246}" srcOrd="3" destOrd="0" presId="urn:microsoft.com/office/officeart/2005/8/layout/hierarchy2"/>
    <dgm:cxn modelId="{94D3E228-A4E8-D44E-A6C0-4E934634EA44}" type="presParOf" srcId="{02397F2C-1A5D-AF43-82E6-F4645AE83246}" destId="{01AE4A20-5465-E046-9D6A-4C2689ECEBB2}" srcOrd="0" destOrd="0" presId="urn:microsoft.com/office/officeart/2005/8/layout/hierarchy2"/>
    <dgm:cxn modelId="{CDAC640C-220B-C543-B6A8-57E1BD231985}" type="presParOf" srcId="{02397F2C-1A5D-AF43-82E6-F4645AE83246}" destId="{7745136C-2619-9042-AE17-7EFDD8230B96}" srcOrd="1" destOrd="0" presId="urn:microsoft.com/office/officeart/2005/8/layout/hierarchy2"/>
    <dgm:cxn modelId="{AEDE0086-D13C-2940-9F5D-789A3CB94750}" type="presParOf" srcId="{61747978-1319-FA49-B57E-FCC41F19EA84}" destId="{28940162-CD59-DD4E-88C0-70FA243B6697}" srcOrd="4" destOrd="0" presId="urn:microsoft.com/office/officeart/2005/8/layout/hierarchy2"/>
    <dgm:cxn modelId="{D1C8D511-9486-394E-9A61-ED07EC19C1CF}" type="presParOf" srcId="{28940162-CD59-DD4E-88C0-70FA243B6697}" destId="{340D38DE-40A2-C548-959C-EA21A68DC045}" srcOrd="0" destOrd="0" presId="urn:microsoft.com/office/officeart/2005/8/layout/hierarchy2"/>
    <dgm:cxn modelId="{523392F6-2C1D-AD4B-AEC2-59F553B1DC16}" type="presParOf" srcId="{61747978-1319-FA49-B57E-FCC41F19EA84}" destId="{67FF1E95-D42C-0845-B131-6C6E5FC865AB}" srcOrd="5" destOrd="0" presId="urn:microsoft.com/office/officeart/2005/8/layout/hierarchy2"/>
    <dgm:cxn modelId="{FDC8C29C-61C6-3146-A9EC-CA96193C630E}" type="presParOf" srcId="{67FF1E95-D42C-0845-B131-6C6E5FC865AB}" destId="{CC7634C0-ED13-644B-9ED7-D06A037B0A09}" srcOrd="0" destOrd="0" presId="urn:microsoft.com/office/officeart/2005/8/layout/hierarchy2"/>
    <dgm:cxn modelId="{B6292B87-082D-3343-A30F-B5A586238455}" type="presParOf" srcId="{67FF1E95-D42C-0845-B131-6C6E5FC865AB}" destId="{FEC1F169-0803-C748-91BB-5F63A1DA3A53}" srcOrd="1" destOrd="0" presId="urn:microsoft.com/office/officeart/2005/8/layout/hierarchy2"/>
    <dgm:cxn modelId="{DD44E61E-E14B-1F44-A2A3-F8A26CA1A2C1}" type="presParOf" srcId="{FEC1F169-0803-C748-91BB-5F63A1DA3A53}" destId="{30C20B8D-B9DE-FC4A-A8FC-F855AACFD13C}" srcOrd="0" destOrd="0" presId="urn:microsoft.com/office/officeart/2005/8/layout/hierarchy2"/>
    <dgm:cxn modelId="{E890A188-887E-2C45-A942-B17C95497A45}" type="presParOf" srcId="{30C20B8D-B9DE-FC4A-A8FC-F855AACFD13C}" destId="{514A0DE5-E2F7-1642-9C22-82D2271D99DD}" srcOrd="0" destOrd="0" presId="urn:microsoft.com/office/officeart/2005/8/layout/hierarchy2"/>
    <dgm:cxn modelId="{93E4571C-48D3-1A47-A829-9A9837BCBD3D}" type="presParOf" srcId="{FEC1F169-0803-C748-91BB-5F63A1DA3A53}" destId="{2E659DA2-3323-B74D-8AD2-29FFAF43757D}" srcOrd="1" destOrd="0" presId="urn:microsoft.com/office/officeart/2005/8/layout/hierarchy2"/>
    <dgm:cxn modelId="{0E171930-4F54-2D4E-8C54-27B66FF7CB1B}" type="presParOf" srcId="{2E659DA2-3323-B74D-8AD2-29FFAF43757D}" destId="{6C8DB8F2-3E6F-E842-B341-B9444FABBF52}" srcOrd="0" destOrd="0" presId="urn:microsoft.com/office/officeart/2005/8/layout/hierarchy2"/>
    <dgm:cxn modelId="{77C8603D-91C0-6B48-9171-FC765AC5B502}" type="presParOf" srcId="{2E659DA2-3323-B74D-8AD2-29FFAF43757D}" destId="{7DF82C3F-976D-8941-AAC0-E0B3BBE56D03}" srcOrd="1" destOrd="0" presId="urn:microsoft.com/office/officeart/2005/8/layout/hierarchy2"/>
    <dgm:cxn modelId="{CB9D4CC2-E42F-004C-A2B3-7A115B80A72A}" type="presParOf" srcId="{FEC1F169-0803-C748-91BB-5F63A1DA3A53}" destId="{E4AA040D-31C5-5D46-845E-005448A40686}" srcOrd="2" destOrd="0" presId="urn:microsoft.com/office/officeart/2005/8/layout/hierarchy2"/>
    <dgm:cxn modelId="{AB9F5DD4-7D5C-214C-8FF1-3930A150ED39}" type="presParOf" srcId="{E4AA040D-31C5-5D46-845E-005448A40686}" destId="{1B19DBDE-7BB1-664E-A05B-426990BEADD2}" srcOrd="0" destOrd="0" presId="urn:microsoft.com/office/officeart/2005/8/layout/hierarchy2"/>
    <dgm:cxn modelId="{AE11DC7E-733E-674A-9F90-D1CB0AE3014C}" type="presParOf" srcId="{FEC1F169-0803-C748-91BB-5F63A1DA3A53}" destId="{67649436-0A96-A24A-A701-56CB57441ADF}" srcOrd="3" destOrd="0" presId="urn:microsoft.com/office/officeart/2005/8/layout/hierarchy2"/>
    <dgm:cxn modelId="{6167CFE3-DF32-5443-80C1-A7D152644268}" type="presParOf" srcId="{67649436-0A96-A24A-A701-56CB57441ADF}" destId="{FE860302-7B4F-8444-86E7-3E89E24F2AE0}" srcOrd="0" destOrd="0" presId="urn:microsoft.com/office/officeart/2005/8/layout/hierarchy2"/>
    <dgm:cxn modelId="{EEA678CC-0785-064E-BA28-51ABF40B0621}" type="presParOf" srcId="{67649436-0A96-A24A-A701-56CB57441ADF}" destId="{057AE7D0-DCA5-E645-9EBC-E9E5461A3DD4}" srcOrd="1" destOrd="0" presId="urn:microsoft.com/office/officeart/2005/8/layout/hierarchy2"/>
    <dgm:cxn modelId="{804F5BA4-466E-CD4A-9D26-8EE76A4AF953}" type="presParOf" srcId="{057AE7D0-DCA5-E645-9EBC-E9E5461A3DD4}" destId="{AE66067E-8C8F-C146-AE9F-FD6D23D7EA7D}" srcOrd="0" destOrd="0" presId="urn:microsoft.com/office/officeart/2005/8/layout/hierarchy2"/>
    <dgm:cxn modelId="{B6B8A908-7710-F34B-8E2B-AF7C5998FB8E}" type="presParOf" srcId="{AE66067E-8C8F-C146-AE9F-FD6D23D7EA7D}" destId="{FBF4C144-F351-7546-9706-1D522BDDE758}" srcOrd="0" destOrd="0" presId="urn:microsoft.com/office/officeart/2005/8/layout/hierarchy2"/>
    <dgm:cxn modelId="{3CC9E37A-5E61-684E-9469-E011278AAA9C}" type="presParOf" srcId="{057AE7D0-DCA5-E645-9EBC-E9E5461A3DD4}" destId="{C2CB1567-B53F-2C4E-9848-D0D9F318BA21}" srcOrd="1" destOrd="0" presId="urn:microsoft.com/office/officeart/2005/8/layout/hierarchy2"/>
    <dgm:cxn modelId="{2EBF5C11-2E71-6C4B-B484-7979A8E1B342}" type="presParOf" srcId="{C2CB1567-B53F-2C4E-9848-D0D9F318BA21}" destId="{3FE5FC00-5B11-B04A-8DA8-F4959DA3D91E}" srcOrd="0" destOrd="0" presId="urn:microsoft.com/office/officeart/2005/8/layout/hierarchy2"/>
    <dgm:cxn modelId="{C0B8BF2A-DFE4-1640-B77F-ED7A388A184F}" type="presParOf" srcId="{C2CB1567-B53F-2C4E-9848-D0D9F318BA21}" destId="{C845A82A-50F8-5341-ABE4-01A7ECB0DC19}" srcOrd="1" destOrd="0" presId="urn:microsoft.com/office/officeart/2005/8/layout/hierarchy2"/>
    <dgm:cxn modelId="{319717C8-0888-FC49-9D67-B5B07E33EDB9}" type="presParOf" srcId="{057AE7D0-DCA5-E645-9EBC-E9E5461A3DD4}" destId="{32E1E92B-B747-1945-8244-8375262856A2}" srcOrd="2" destOrd="0" presId="urn:microsoft.com/office/officeart/2005/8/layout/hierarchy2"/>
    <dgm:cxn modelId="{3127F649-B1C5-1240-AEB1-03AE08DE045A}" type="presParOf" srcId="{32E1E92B-B747-1945-8244-8375262856A2}" destId="{B3130863-C367-4E49-B7AD-D2B418734F30}" srcOrd="0" destOrd="0" presId="urn:microsoft.com/office/officeart/2005/8/layout/hierarchy2"/>
    <dgm:cxn modelId="{CC7C9430-63AA-FA4D-8021-6CB00044F3A9}" type="presParOf" srcId="{057AE7D0-DCA5-E645-9EBC-E9E5461A3DD4}" destId="{8C10BC1F-0671-2340-A9C0-9E71D9E53B19}" srcOrd="3" destOrd="0" presId="urn:microsoft.com/office/officeart/2005/8/layout/hierarchy2"/>
    <dgm:cxn modelId="{ED950DD0-0CB0-8149-B815-C2F8F22C7CF2}" type="presParOf" srcId="{8C10BC1F-0671-2340-A9C0-9E71D9E53B19}" destId="{00CFE4B8-8832-0246-A40E-11D4FB02AE84}" srcOrd="0" destOrd="0" presId="urn:microsoft.com/office/officeart/2005/8/layout/hierarchy2"/>
    <dgm:cxn modelId="{747B09D4-788A-A248-9429-937875E30AAB}" type="presParOf" srcId="{8C10BC1F-0671-2340-A9C0-9E71D9E53B19}" destId="{4A66CD93-FEF2-5647-87D1-459C3DA519CA}" srcOrd="1" destOrd="0" presId="urn:microsoft.com/office/officeart/2005/8/layout/hierarchy2"/>
    <dgm:cxn modelId="{87C0293E-5909-A043-A750-C3F65B2B953A}" type="presParOf" srcId="{D4ECBD1D-BCD1-194A-944B-DF5C60377F45}" destId="{679B93C1-DE35-6440-84FA-556B81DC0458}" srcOrd="2" destOrd="0" presId="urn:microsoft.com/office/officeart/2005/8/layout/hierarchy2"/>
    <dgm:cxn modelId="{761C8A55-BEAE-1F43-99CC-1D2C8806E90F}" type="presParOf" srcId="{679B93C1-DE35-6440-84FA-556B81DC0458}" destId="{17969B6C-27C4-594D-AD5E-6F5032B8027F}" srcOrd="0" destOrd="0" presId="urn:microsoft.com/office/officeart/2005/8/layout/hierarchy2"/>
    <dgm:cxn modelId="{15ABF565-112D-2F4E-BBAB-C2E36697B72D}" type="presParOf" srcId="{D4ECBD1D-BCD1-194A-944B-DF5C60377F45}" destId="{607A5C4E-8E72-DF43-B8DD-7245A3FEAF65}" srcOrd="3" destOrd="0" presId="urn:microsoft.com/office/officeart/2005/8/layout/hierarchy2"/>
    <dgm:cxn modelId="{1AE69E42-82CC-354B-B249-79A2CBD8BD54}" type="presParOf" srcId="{607A5C4E-8E72-DF43-B8DD-7245A3FEAF65}" destId="{FFFF1321-B119-DD44-91BC-A8BB725CB204}" srcOrd="0" destOrd="0" presId="urn:microsoft.com/office/officeart/2005/8/layout/hierarchy2"/>
    <dgm:cxn modelId="{4044263B-B369-C14C-98F7-E0B59288EEDF}" type="presParOf" srcId="{607A5C4E-8E72-DF43-B8DD-7245A3FEAF65}" destId="{6ACF99BD-0065-D644-91BC-8C88EAA585AA}" srcOrd="1" destOrd="0" presId="urn:microsoft.com/office/officeart/2005/8/layout/hierarchy2"/>
    <dgm:cxn modelId="{3D40E033-C79A-6841-8A2A-3EF34FDEA131}" type="presParOf" srcId="{6ACF99BD-0065-D644-91BC-8C88EAA585AA}" destId="{8C192C57-F760-C64F-93E5-9832B628B4B9}" srcOrd="0" destOrd="0" presId="urn:microsoft.com/office/officeart/2005/8/layout/hierarchy2"/>
    <dgm:cxn modelId="{07F3AE25-A842-1148-958C-A642921C7323}" type="presParOf" srcId="{8C192C57-F760-C64F-93E5-9832B628B4B9}" destId="{231E55CB-9002-9944-B177-034B990C250F}" srcOrd="0" destOrd="0" presId="urn:microsoft.com/office/officeart/2005/8/layout/hierarchy2"/>
    <dgm:cxn modelId="{1E36ECB9-318F-6442-920C-D8D3A03564EB}" type="presParOf" srcId="{6ACF99BD-0065-D644-91BC-8C88EAA585AA}" destId="{77028C31-781D-624B-BB89-6FDBC3329700}" srcOrd="1" destOrd="0" presId="urn:microsoft.com/office/officeart/2005/8/layout/hierarchy2"/>
    <dgm:cxn modelId="{ADE50664-62B9-8446-AE69-6F6B7A723BF9}" type="presParOf" srcId="{77028C31-781D-624B-BB89-6FDBC3329700}" destId="{1530674F-400B-AA4E-BAF1-41A723567EF5}" srcOrd="0" destOrd="0" presId="urn:microsoft.com/office/officeart/2005/8/layout/hierarchy2"/>
    <dgm:cxn modelId="{A8429B60-3BA2-8844-8A33-AB0F5B83D2DA}" type="presParOf" srcId="{77028C31-781D-624B-BB89-6FDBC3329700}" destId="{822DEA25-8009-FD4B-A009-A8B9E4849BB9}" srcOrd="1" destOrd="0" presId="urn:microsoft.com/office/officeart/2005/8/layout/hierarchy2"/>
    <dgm:cxn modelId="{1DA994C5-CF0A-E340-8C52-10CF72CCECB7}" type="presParOf" srcId="{6ACF99BD-0065-D644-91BC-8C88EAA585AA}" destId="{882C5457-CC43-4A48-A99D-03D91C22C0F5}" srcOrd="2" destOrd="0" presId="urn:microsoft.com/office/officeart/2005/8/layout/hierarchy2"/>
    <dgm:cxn modelId="{AD9E1F47-26F8-B94D-861B-BE30435788CB}" type="presParOf" srcId="{882C5457-CC43-4A48-A99D-03D91C22C0F5}" destId="{10CA0EB9-E970-1C4C-B964-68E6097168BF}" srcOrd="0" destOrd="0" presId="urn:microsoft.com/office/officeart/2005/8/layout/hierarchy2"/>
    <dgm:cxn modelId="{79FA3482-6AA8-3442-AF7A-0DAE016DDB42}" type="presParOf" srcId="{6ACF99BD-0065-D644-91BC-8C88EAA585AA}" destId="{F0E02FA8-2358-A14C-8DB7-605DE4349BDD}" srcOrd="3" destOrd="0" presId="urn:microsoft.com/office/officeart/2005/8/layout/hierarchy2"/>
    <dgm:cxn modelId="{642DB4ED-6D0F-A246-B342-D7F76D2081D0}" type="presParOf" srcId="{F0E02FA8-2358-A14C-8DB7-605DE4349BDD}" destId="{B0BA1A94-5289-E747-92C5-8031204115B7}" srcOrd="0" destOrd="0" presId="urn:microsoft.com/office/officeart/2005/8/layout/hierarchy2"/>
    <dgm:cxn modelId="{FFA3C250-D470-0F4E-8487-31E0418765F3}" type="presParOf" srcId="{F0E02FA8-2358-A14C-8DB7-605DE4349BDD}" destId="{F7D605D8-2D8B-6B43-B35B-5EA2ADCCCA20}" srcOrd="1" destOrd="0" presId="urn:microsoft.com/office/officeart/2005/8/layout/hierarchy2"/>
    <dgm:cxn modelId="{1F75BE61-404F-2744-A4AA-3148A7C5D9AB}" type="presParOf" srcId="{D886A097-5038-DC48-BAB1-09A6F2793CBA}" destId="{68E9A118-368E-3244-B463-69DB084DF2CF}" srcOrd="2" destOrd="0" presId="urn:microsoft.com/office/officeart/2005/8/layout/hierarchy2"/>
    <dgm:cxn modelId="{21A3AC20-D478-8145-8CBD-0184714F84BC}" type="presParOf" srcId="{68E9A118-368E-3244-B463-69DB084DF2CF}" destId="{2C1E44BD-A489-2646-AD2D-FB438B53D6D4}" srcOrd="0" destOrd="0" presId="urn:microsoft.com/office/officeart/2005/8/layout/hierarchy2"/>
    <dgm:cxn modelId="{10D64951-D2B0-1941-8640-9FE752E471C9}" type="presParOf" srcId="{D886A097-5038-DC48-BAB1-09A6F2793CBA}" destId="{3FB46357-4815-DB4B-8FDE-777C712B728F}" srcOrd="3" destOrd="0" presId="urn:microsoft.com/office/officeart/2005/8/layout/hierarchy2"/>
    <dgm:cxn modelId="{84CCC28A-0ECD-3742-9B46-3460EAC6DBBB}" type="presParOf" srcId="{3FB46357-4815-DB4B-8FDE-777C712B728F}" destId="{D475B07C-EFC2-7840-8B4D-A25CA753797E}" srcOrd="0" destOrd="0" presId="urn:microsoft.com/office/officeart/2005/8/layout/hierarchy2"/>
    <dgm:cxn modelId="{D84E48EA-4DE4-DF42-90D9-70BC1BA33A10}" type="presParOf" srcId="{3FB46357-4815-DB4B-8FDE-777C712B728F}" destId="{2621B116-FEC2-024B-A529-952624AF50D7}" srcOrd="1" destOrd="0" presId="urn:microsoft.com/office/officeart/2005/8/layout/hierarchy2"/>
    <dgm:cxn modelId="{4823A591-6883-B549-A1D1-F224C9A2BD7E}" type="presParOf" srcId="{2621B116-FEC2-024B-A529-952624AF50D7}" destId="{E0E8B3D1-202F-F448-A89C-7325EF939FBE}" srcOrd="0" destOrd="0" presId="urn:microsoft.com/office/officeart/2005/8/layout/hierarchy2"/>
    <dgm:cxn modelId="{359DF888-98DB-D047-B5B6-79BA71EFA1D3}" type="presParOf" srcId="{E0E8B3D1-202F-F448-A89C-7325EF939FBE}" destId="{82082EF3-F943-6040-8F27-9EE49BF77273}" srcOrd="0" destOrd="0" presId="urn:microsoft.com/office/officeart/2005/8/layout/hierarchy2"/>
    <dgm:cxn modelId="{B5DE7D64-0492-EC4F-B325-CEAC7D3EF6ED}" type="presParOf" srcId="{2621B116-FEC2-024B-A529-952624AF50D7}" destId="{FE01A907-E60A-7241-A73F-4556CF4B7B90}" srcOrd="1" destOrd="0" presId="urn:microsoft.com/office/officeart/2005/8/layout/hierarchy2"/>
    <dgm:cxn modelId="{654B0867-3EE4-274B-B873-C592550E7CEA}" type="presParOf" srcId="{FE01A907-E60A-7241-A73F-4556CF4B7B90}" destId="{1F61B25A-1771-6C48-A23E-9F44BFFFE83A}" srcOrd="0" destOrd="0" presId="urn:microsoft.com/office/officeart/2005/8/layout/hierarchy2"/>
    <dgm:cxn modelId="{D5900111-4BE8-764F-8FD7-AB83B5508D77}" type="presParOf" srcId="{FE01A907-E60A-7241-A73F-4556CF4B7B90}" destId="{9F47EDC6-53C3-A243-AEEE-2D2DB2230807}" srcOrd="1" destOrd="0" presId="urn:microsoft.com/office/officeart/2005/8/layout/hierarchy2"/>
    <dgm:cxn modelId="{51E7C310-262C-CB4E-9CB2-55F8212D4F98}" type="presParOf" srcId="{9F47EDC6-53C3-A243-AEEE-2D2DB2230807}" destId="{6F1542E3-3EE9-7643-98A4-02BB96297F69}" srcOrd="0" destOrd="0" presId="urn:microsoft.com/office/officeart/2005/8/layout/hierarchy2"/>
    <dgm:cxn modelId="{50F19F78-8EB6-4546-BF0E-E40B50900E99}" type="presParOf" srcId="{6F1542E3-3EE9-7643-98A4-02BB96297F69}" destId="{ADC457D0-4675-8749-9954-B3A7E3C7E138}" srcOrd="0" destOrd="0" presId="urn:microsoft.com/office/officeart/2005/8/layout/hierarchy2"/>
    <dgm:cxn modelId="{D9FA0C29-9B90-B541-9010-49B2E101D079}" type="presParOf" srcId="{9F47EDC6-53C3-A243-AEEE-2D2DB2230807}" destId="{2A862D7C-77B7-264A-A1F0-8F6D2BED61CE}" srcOrd="1" destOrd="0" presId="urn:microsoft.com/office/officeart/2005/8/layout/hierarchy2"/>
    <dgm:cxn modelId="{37CA7D95-0B3D-8D42-9D2D-A2C3D5C3930D}" type="presParOf" srcId="{2A862D7C-77B7-264A-A1F0-8F6D2BED61CE}" destId="{EAF5B26D-7BCE-5249-BEA2-027D32033BF5}" srcOrd="0" destOrd="0" presId="urn:microsoft.com/office/officeart/2005/8/layout/hierarchy2"/>
    <dgm:cxn modelId="{6773B0A9-838E-D346-B6ED-E5CE12FC05E3}" type="presParOf" srcId="{2A862D7C-77B7-264A-A1F0-8F6D2BED61CE}" destId="{CEF6A641-4A3D-3043-8F9B-85EF97F27AF6}" srcOrd="1" destOrd="0" presId="urn:microsoft.com/office/officeart/2005/8/layout/hierarchy2"/>
    <dgm:cxn modelId="{4BB81B17-27F5-4941-9034-CABF18D863AD}" type="presParOf" srcId="{CEF6A641-4A3D-3043-8F9B-85EF97F27AF6}" destId="{97208B3F-EBA3-4845-94E7-920477ECF453}" srcOrd="0" destOrd="0" presId="urn:microsoft.com/office/officeart/2005/8/layout/hierarchy2"/>
    <dgm:cxn modelId="{0E8CAC37-EC5E-2944-9E93-3B77F2841EA7}" type="presParOf" srcId="{97208B3F-EBA3-4845-94E7-920477ECF453}" destId="{99F05CAB-2148-F444-8941-3147FA138FC8}" srcOrd="0" destOrd="0" presId="urn:microsoft.com/office/officeart/2005/8/layout/hierarchy2"/>
    <dgm:cxn modelId="{275626E6-9B76-5C4E-8C51-2260CB662E7E}" type="presParOf" srcId="{CEF6A641-4A3D-3043-8F9B-85EF97F27AF6}" destId="{BEB9413D-1E65-E648-9E27-A0E8F477336A}" srcOrd="1" destOrd="0" presId="urn:microsoft.com/office/officeart/2005/8/layout/hierarchy2"/>
    <dgm:cxn modelId="{2568C766-24F3-E548-A26A-0094F8123B9F}" type="presParOf" srcId="{BEB9413D-1E65-E648-9E27-A0E8F477336A}" destId="{4AC7893F-6937-5446-9898-4892D379DA93}" srcOrd="0" destOrd="0" presId="urn:microsoft.com/office/officeart/2005/8/layout/hierarchy2"/>
    <dgm:cxn modelId="{0DF6848A-5A5E-D244-A768-94799E9AE7D6}" type="presParOf" srcId="{BEB9413D-1E65-E648-9E27-A0E8F477336A}" destId="{07E35A30-71EC-754C-BC38-4AF5BD29A7FB}" srcOrd="1" destOrd="0" presId="urn:microsoft.com/office/officeart/2005/8/layout/hierarchy2"/>
    <dgm:cxn modelId="{0CFFA5BF-3551-A143-A1B8-1237E51028F9}" type="presParOf" srcId="{CEF6A641-4A3D-3043-8F9B-85EF97F27AF6}" destId="{DF2248CE-7D7C-5D4B-8277-D213DA6DD3EB}" srcOrd="2" destOrd="0" presId="urn:microsoft.com/office/officeart/2005/8/layout/hierarchy2"/>
    <dgm:cxn modelId="{A62A0329-E7D0-C440-B837-02CCA67E7909}" type="presParOf" srcId="{DF2248CE-7D7C-5D4B-8277-D213DA6DD3EB}" destId="{A52AB215-CE3B-6540-84CE-C7392438F501}" srcOrd="0" destOrd="0" presId="urn:microsoft.com/office/officeart/2005/8/layout/hierarchy2"/>
    <dgm:cxn modelId="{8E52FC2D-9D58-5940-9EBD-4B7359FEE714}" type="presParOf" srcId="{CEF6A641-4A3D-3043-8F9B-85EF97F27AF6}" destId="{1A261F39-0BA9-4948-A5A6-DB65EB31F286}" srcOrd="3" destOrd="0" presId="urn:microsoft.com/office/officeart/2005/8/layout/hierarchy2"/>
    <dgm:cxn modelId="{F8C56EA9-6426-7942-8436-48789207623F}" type="presParOf" srcId="{1A261F39-0BA9-4948-A5A6-DB65EB31F286}" destId="{973B5C1F-9A88-FA43-9797-E750A0514CF6}" srcOrd="0" destOrd="0" presId="urn:microsoft.com/office/officeart/2005/8/layout/hierarchy2"/>
    <dgm:cxn modelId="{93932436-47DF-5746-94B3-F3265F163E94}" type="presParOf" srcId="{1A261F39-0BA9-4948-A5A6-DB65EB31F286}" destId="{51CF1E14-52A3-5847-9202-4DC83418154D}" srcOrd="1" destOrd="0" presId="urn:microsoft.com/office/officeart/2005/8/layout/hierarchy2"/>
    <dgm:cxn modelId="{356FA06D-A2FB-E346-B5F0-C2717E9C99A9}" type="presParOf" srcId="{51CF1E14-52A3-5847-9202-4DC83418154D}" destId="{48C1939D-7F8F-224A-89D3-D240B4AD4863}" srcOrd="0" destOrd="0" presId="urn:microsoft.com/office/officeart/2005/8/layout/hierarchy2"/>
    <dgm:cxn modelId="{B8465CC6-89B1-7945-A0DF-9BB5385A799F}" type="presParOf" srcId="{48C1939D-7F8F-224A-89D3-D240B4AD4863}" destId="{9D8B57B8-631C-FB43-A057-C6F4840439BB}" srcOrd="0" destOrd="0" presId="urn:microsoft.com/office/officeart/2005/8/layout/hierarchy2"/>
    <dgm:cxn modelId="{A70C17AA-2C8F-A443-BFEE-1FC029E15F04}" type="presParOf" srcId="{51CF1E14-52A3-5847-9202-4DC83418154D}" destId="{9B156E3B-6B87-DB4D-BA13-CFAC7D71D3F1}" srcOrd="1" destOrd="0" presId="urn:microsoft.com/office/officeart/2005/8/layout/hierarchy2"/>
    <dgm:cxn modelId="{6AAFAAB7-B04B-F645-BB98-632FC24398CE}" type="presParOf" srcId="{9B156E3B-6B87-DB4D-BA13-CFAC7D71D3F1}" destId="{6D61A4E9-20E0-724F-8506-4AF9CF093D61}" srcOrd="0" destOrd="0" presId="urn:microsoft.com/office/officeart/2005/8/layout/hierarchy2"/>
    <dgm:cxn modelId="{A5F7B0F4-C9B1-0B4E-B785-0766F273A550}" type="presParOf" srcId="{9B156E3B-6B87-DB4D-BA13-CFAC7D71D3F1}" destId="{19E36116-61C3-384D-9648-E48E06A20314}" srcOrd="1" destOrd="0" presId="urn:microsoft.com/office/officeart/2005/8/layout/hierarchy2"/>
    <dgm:cxn modelId="{B39F3BFE-2AD1-0D44-9149-4908A3CDA48D}" type="presParOf" srcId="{19E36116-61C3-384D-9648-E48E06A20314}" destId="{D5E03AE9-CD36-1E45-8924-A89701186EA4}" srcOrd="0" destOrd="0" presId="urn:microsoft.com/office/officeart/2005/8/layout/hierarchy2"/>
    <dgm:cxn modelId="{2639B83A-9BF9-4B43-901C-0F6AF17636CE}" type="presParOf" srcId="{D5E03AE9-CD36-1E45-8924-A89701186EA4}" destId="{A4EEFD49-E628-3740-A93E-6D11E409D24D}" srcOrd="0" destOrd="0" presId="urn:microsoft.com/office/officeart/2005/8/layout/hierarchy2"/>
    <dgm:cxn modelId="{BB1A856D-DFF8-1944-B0AC-070FAE2A32F3}" type="presParOf" srcId="{19E36116-61C3-384D-9648-E48E06A20314}" destId="{6788474E-B969-384B-B022-EB3A33F173C9}" srcOrd="1" destOrd="0" presId="urn:microsoft.com/office/officeart/2005/8/layout/hierarchy2"/>
    <dgm:cxn modelId="{479393F7-9466-7745-8C48-90D90CA8C7CC}" type="presParOf" srcId="{6788474E-B969-384B-B022-EB3A33F173C9}" destId="{020ECFE7-D082-9944-8AD2-DBD727F66CA5}" srcOrd="0" destOrd="0" presId="urn:microsoft.com/office/officeart/2005/8/layout/hierarchy2"/>
    <dgm:cxn modelId="{33234AF1-1FDD-2746-9BC6-93F4B2A3A306}" type="presParOf" srcId="{6788474E-B969-384B-B022-EB3A33F173C9}" destId="{0D5535D0-3B22-FD45-86B1-1BDBFD7FAA6F}" srcOrd="1" destOrd="0" presId="urn:microsoft.com/office/officeart/2005/8/layout/hierarchy2"/>
    <dgm:cxn modelId="{55D905EF-2177-7143-8BAD-306BEF2F6266}" type="presParOf" srcId="{0D5535D0-3B22-FD45-86B1-1BDBFD7FAA6F}" destId="{6B63E564-88B8-E64A-B9FB-CD4F663F06C4}" srcOrd="0" destOrd="0" presId="urn:microsoft.com/office/officeart/2005/8/layout/hierarchy2"/>
    <dgm:cxn modelId="{414BCB17-A9C5-344D-8E97-2B7CDF68C030}" type="presParOf" srcId="{6B63E564-88B8-E64A-B9FB-CD4F663F06C4}" destId="{0BB8C1D1-32D5-F247-90B9-6406D7687D76}" srcOrd="0" destOrd="0" presId="urn:microsoft.com/office/officeart/2005/8/layout/hierarchy2"/>
    <dgm:cxn modelId="{8A11D948-1088-2840-A79F-6B634E8D430E}" type="presParOf" srcId="{0D5535D0-3B22-FD45-86B1-1BDBFD7FAA6F}" destId="{9AA4CB9B-D3ED-B443-B3FD-E68710357950}" srcOrd="1" destOrd="0" presId="urn:microsoft.com/office/officeart/2005/8/layout/hierarchy2"/>
    <dgm:cxn modelId="{E183086B-EB29-AF4F-90E9-EEF9367561B9}" type="presParOf" srcId="{9AA4CB9B-D3ED-B443-B3FD-E68710357950}" destId="{2E029F71-35C9-9044-867B-C62FC8CEDC2C}" srcOrd="0" destOrd="0" presId="urn:microsoft.com/office/officeart/2005/8/layout/hierarchy2"/>
    <dgm:cxn modelId="{667F72B3-5D46-7548-ADCB-B8E107D7B746}" type="presParOf" srcId="{9AA4CB9B-D3ED-B443-B3FD-E68710357950}" destId="{6B50D666-6773-6F4B-AA48-FA3A531B2932}" srcOrd="1" destOrd="0" presId="urn:microsoft.com/office/officeart/2005/8/layout/hierarchy2"/>
    <dgm:cxn modelId="{2B419748-0241-154A-8B1C-8ABDB270E202}" type="presParOf" srcId="{0D5535D0-3B22-FD45-86B1-1BDBFD7FAA6F}" destId="{641BAAFD-D329-7E42-8738-0A74C231BC0A}" srcOrd="2" destOrd="0" presId="urn:microsoft.com/office/officeart/2005/8/layout/hierarchy2"/>
    <dgm:cxn modelId="{C1E0D4EC-0382-9944-96C8-2F5B9DEF51C9}" type="presParOf" srcId="{641BAAFD-D329-7E42-8738-0A74C231BC0A}" destId="{8F379772-4468-2D48-8E1C-02F9C1718421}" srcOrd="0" destOrd="0" presId="urn:microsoft.com/office/officeart/2005/8/layout/hierarchy2"/>
    <dgm:cxn modelId="{15BF72BD-4A76-2045-AE14-A0FFA78BF5D2}" type="presParOf" srcId="{0D5535D0-3B22-FD45-86B1-1BDBFD7FAA6F}" destId="{E4854849-0AC0-954F-BD0F-9A4D48A7DB3F}" srcOrd="3" destOrd="0" presId="urn:microsoft.com/office/officeart/2005/8/layout/hierarchy2"/>
    <dgm:cxn modelId="{C0F95B7B-2CEA-5D42-8E0D-AF4C39CB6073}" type="presParOf" srcId="{E4854849-0AC0-954F-BD0F-9A4D48A7DB3F}" destId="{6EB62837-1E38-C84D-ACB4-94B49AFC73CE}" srcOrd="0" destOrd="0" presId="urn:microsoft.com/office/officeart/2005/8/layout/hierarchy2"/>
    <dgm:cxn modelId="{C4350D5B-AF3C-FE45-B7C3-FA0457B99B14}" type="presParOf" srcId="{E4854849-0AC0-954F-BD0F-9A4D48A7DB3F}" destId="{F149F12C-7158-8441-8A8F-306CE01E326A}" srcOrd="1" destOrd="0" presId="urn:microsoft.com/office/officeart/2005/8/layout/hierarchy2"/>
    <dgm:cxn modelId="{70F3FA52-91E4-E246-94FC-87672F0B0C3C}" type="presParOf" srcId="{19E36116-61C3-384D-9648-E48E06A20314}" destId="{0944545F-BE28-CB41-9FE0-CB8029CA4E05}" srcOrd="2" destOrd="0" presId="urn:microsoft.com/office/officeart/2005/8/layout/hierarchy2"/>
    <dgm:cxn modelId="{D6E387D6-D470-0946-846C-0C79CCE01C8F}" type="presParOf" srcId="{0944545F-BE28-CB41-9FE0-CB8029CA4E05}" destId="{B9DF7744-0386-3343-9BD2-F1987F5C2504}" srcOrd="0" destOrd="0" presId="urn:microsoft.com/office/officeart/2005/8/layout/hierarchy2"/>
    <dgm:cxn modelId="{C9001363-DCB8-574D-9727-21AB6386ED51}" type="presParOf" srcId="{19E36116-61C3-384D-9648-E48E06A20314}" destId="{39F3B461-72C8-0145-ACF2-28565415C7A1}" srcOrd="3" destOrd="0" presId="urn:microsoft.com/office/officeart/2005/8/layout/hierarchy2"/>
    <dgm:cxn modelId="{6AE126C9-321B-EA4B-995B-F204BEA66E18}" type="presParOf" srcId="{39F3B461-72C8-0145-ACF2-28565415C7A1}" destId="{F84751BB-FB2D-0A40-88BA-778CB80F14B3}" srcOrd="0" destOrd="0" presId="urn:microsoft.com/office/officeart/2005/8/layout/hierarchy2"/>
    <dgm:cxn modelId="{8EBD72BA-5B3B-B244-B0AF-284D017CB3F2}" type="presParOf" srcId="{39F3B461-72C8-0145-ACF2-28565415C7A1}" destId="{FC4E52E0-921B-154B-A8A5-2FB3A2F0A717}" srcOrd="1" destOrd="0" presId="urn:microsoft.com/office/officeart/2005/8/layout/hierarchy2"/>
    <dgm:cxn modelId="{EEB34B72-981B-0C44-8FF3-F0F9930F3A38}" type="presParOf" srcId="{FC4E52E0-921B-154B-A8A5-2FB3A2F0A717}" destId="{F03D0C19-6DF7-B64A-9FD1-2A1A5EF6D7CA}" srcOrd="0" destOrd="0" presId="urn:microsoft.com/office/officeart/2005/8/layout/hierarchy2"/>
    <dgm:cxn modelId="{58DA0F63-4102-174F-B7F3-39A11B5A6303}" type="presParOf" srcId="{F03D0C19-6DF7-B64A-9FD1-2A1A5EF6D7CA}" destId="{0DFBADBC-4685-304B-87B0-BD0C0A75C57C}" srcOrd="0" destOrd="0" presId="urn:microsoft.com/office/officeart/2005/8/layout/hierarchy2"/>
    <dgm:cxn modelId="{1B4D25CB-8DC3-824B-90D7-0B6312546933}" type="presParOf" srcId="{FC4E52E0-921B-154B-A8A5-2FB3A2F0A717}" destId="{275D3635-4C9C-434E-9619-C93CEC2EFD77}" srcOrd="1" destOrd="0" presId="urn:microsoft.com/office/officeart/2005/8/layout/hierarchy2"/>
    <dgm:cxn modelId="{E3B3CFE2-7D9D-3143-B658-28DD427AAAD9}" type="presParOf" srcId="{275D3635-4C9C-434E-9619-C93CEC2EFD77}" destId="{BBF96CC7-6B2B-D546-B69E-E97D847B5E45}" srcOrd="0" destOrd="0" presId="urn:microsoft.com/office/officeart/2005/8/layout/hierarchy2"/>
    <dgm:cxn modelId="{73992EB0-E279-6442-A4F1-76C9AACF8BE7}" type="presParOf" srcId="{275D3635-4C9C-434E-9619-C93CEC2EFD77}" destId="{19BD08D0-6546-9249-90C7-9F1FE933043C}" srcOrd="1" destOrd="0" presId="urn:microsoft.com/office/officeart/2005/8/layout/hierarchy2"/>
    <dgm:cxn modelId="{DF3941C2-B478-CA44-98BF-54E6FF4D8001}" type="presParOf" srcId="{FC4E52E0-921B-154B-A8A5-2FB3A2F0A717}" destId="{B0460EF9-21D3-F84E-BBFA-46763C9AE876}" srcOrd="2" destOrd="0" presId="urn:microsoft.com/office/officeart/2005/8/layout/hierarchy2"/>
    <dgm:cxn modelId="{CE80997D-0981-1D48-9C81-7CA196207215}" type="presParOf" srcId="{B0460EF9-21D3-F84E-BBFA-46763C9AE876}" destId="{9F8B70A0-32E5-A14F-B6F2-42409C13EE93}" srcOrd="0" destOrd="0" presId="urn:microsoft.com/office/officeart/2005/8/layout/hierarchy2"/>
    <dgm:cxn modelId="{312DB6E9-48A4-6148-87F9-1BAD63119DB3}" type="presParOf" srcId="{FC4E52E0-921B-154B-A8A5-2FB3A2F0A717}" destId="{DA24A719-148D-1546-8E68-CD4A35F46D3E}" srcOrd="3" destOrd="0" presId="urn:microsoft.com/office/officeart/2005/8/layout/hierarchy2"/>
    <dgm:cxn modelId="{6D914D66-5CD0-614C-9C53-DB1A654A9D50}" type="presParOf" srcId="{DA24A719-148D-1546-8E68-CD4A35F46D3E}" destId="{C1AD9849-C58B-0841-853D-61235BCF9197}" srcOrd="0" destOrd="0" presId="urn:microsoft.com/office/officeart/2005/8/layout/hierarchy2"/>
    <dgm:cxn modelId="{EF173492-90CC-A54D-97F3-507DFACE8FC4}" type="presParOf" srcId="{DA24A719-148D-1546-8E68-CD4A35F46D3E}" destId="{3E3B37EB-6AA0-E04A-A04B-9356DFCDCF10}" srcOrd="1" destOrd="0" presId="urn:microsoft.com/office/officeart/2005/8/layout/hierarchy2"/>
    <dgm:cxn modelId="{BE132463-5BA0-C648-B5C4-24ABACE3AE60}" type="presParOf" srcId="{9F47EDC6-53C3-A243-AEEE-2D2DB2230807}" destId="{AE09F7FF-7720-0E4F-A409-200B111906F7}" srcOrd="2" destOrd="0" presId="urn:microsoft.com/office/officeart/2005/8/layout/hierarchy2"/>
    <dgm:cxn modelId="{8733CEAF-58B7-1F44-8BD4-2908E71EFBCE}" type="presParOf" srcId="{AE09F7FF-7720-0E4F-A409-200B111906F7}" destId="{C7F54069-F85F-C24F-B7E5-A79C8F7CF7A2}" srcOrd="0" destOrd="0" presId="urn:microsoft.com/office/officeart/2005/8/layout/hierarchy2"/>
    <dgm:cxn modelId="{3B584CAB-6A2A-FA4F-A84D-F7C6B1EF7EE4}" type="presParOf" srcId="{9F47EDC6-53C3-A243-AEEE-2D2DB2230807}" destId="{D4BEEA34-09B6-2F46-9BEC-1EEBB06552F3}" srcOrd="3" destOrd="0" presId="urn:microsoft.com/office/officeart/2005/8/layout/hierarchy2"/>
    <dgm:cxn modelId="{6A902F44-6323-2941-A1C8-6A7666ADA896}" type="presParOf" srcId="{D4BEEA34-09B6-2F46-9BEC-1EEBB06552F3}" destId="{CD3E6B27-7BAA-1A4F-A778-AAC952E047EB}" srcOrd="0" destOrd="0" presId="urn:microsoft.com/office/officeart/2005/8/layout/hierarchy2"/>
    <dgm:cxn modelId="{3F4BBB50-227B-4E4B-8186-3ADC31A00B91}" type="presParOf" srcId="{D4BEEA34-09B6-2F46-9BEC-1EEBB06552F3}" destId="{5DAC9447-BDD2-9E43-B909-4E243359A1EA}" srcOrd="1" destOrd="0" presId="urn:microsoft.com/office/officeart/2005/8/layout/hierarchy2"/>
    <dgm:cxn modelId="{A63B823E-0548-9A4B-BF42-094B3F519888}" type="presParOf" srcId="{5DAC9447-BDD2-9E43-B909-4E243359A1EA}" destId="{579EAB07-4F83-F743-9508-5D825E6D182C}" srcOrd="0" destOrd="0" presId="urn:microsoft.com/office/officeart/2005/8/layout/hierarchy2"/>
    <dgm:cxn modelId="{9B1FFA45-9775-694F-BF60-37BFC957A849}" type="presParOf" srcId="{579EAB07-4F83-F743-9508-5D825E6D182C}" destId="{3455402C-0615-5140-883D-2091BEC57060}" srcOrd="0" destOrd="0" presId="urn:microsoft.com/office/officeart/2005/8/layout/hierarchy2"/>
    <dgm:cxn modelId="{8B03BDF4-4261-BD4A-8A60-6F67B165426F}" type="presParOf" srcId="{5DAC9447-BDD2-9E43-B909-4E243359A1EA}" destId="{4D159BF9-163C-BD48-8527-9D25AAAAA168}" srcOrd="1" destOrd="0" presId="urn:microsoft.com/office/officeart/2005/8/layout/hierarchy2"/>
    <dgm:cxn modelId="{B4F40C0C-5104-5A4B-A5F7-4BECDAE0AC26}" type="presParOf" srcId="{4D159BF9-163C-BD48-8527-9D25AAAAA168}" destId="{EEF9B519-006B-D64A-A894-6F7AC9155FD9}" srcOrd="0" destOrd="0" presId="urn:microsoft.com/office/officeart/2005/8/layout/hierarchy2"/>
    <dgm:cxn modelId="{4BFF4F8A-91E5-9A4C-B01C-CF31DF47CAF3}" type="presParOf" srcId="{4D159BF9-163C-BD48-8527-9D25AAAAA168}" destId="{E5454DC6-C250-9C4F-850A-E9FCDACA022C}" srcOrd="1" destOrd="0" presId="urn:microsoft.com/office/officeart/2005/8/layout/hierarchy2"/>
    <dgm:cxn modelId="{9C051E07-0AA7-784A-AD55-B04CC0D75BD8}" type="presParOf" srcId="{E5454DC6-C250-9C4F-850A-E9FCDACA022C}" destId="{FF0504E2-FEC3-884B-B595-DCBAEFD33946}" srcOrd="0" destOrd="0" presId="urn:microsoft.com/office/officeart/2005/8/layout/hierarchy2"/>
    <dgm:cxn modelId="{0C51E4CC-2AD1-6C45-99C3-BD3549707346}" type="presParOf" srcId="{FF0504E2-FEC3-884B-B595-DCBAEFD33946}" destId="{A99DEBE2-A9C8-9640-947F-1F27481BC737}" srcOrd="0" destOrd="0" presId="urn:microsoft.com/office/officeart/2005/8/layout/hierarchy2"/>
    <dgm:cxn modelId="{0E34E395-1917-814E-BC60-0AC21229263F}" type="presParOf" srcId="{E5454DC6-C250-9C4F-850A-E9FCDACA022C}" destId="{E4F67987-96F8-6A4A-A2FB-CBA1B366E3C5}" srcOrd="1" destOrd="0" presId="urn:microsoft.com/office/officeart/2005/8/layout/hierarchy2"/>
    <dgm:cxn modelId="{E6FB7D70-4C60-EB43-8576-82229C1C9654}" type="presParOf" srcId="{E4F67987-96F8-6A4A-A2FB-CBA1B366E3C5}" destId="{87A01F3E-6C55-844D-A489-6FE6695CB6F7}" srcOrd="0" destOrd="0" presId="urn:microsoft.com/office/officeart/2005/8/layout/hierarchy2"/>
    <dgm:cxn modelId="{3D2B87FD-7F11-AF42-8F47-5E5BB2F9F0B3}" type="presParOf" srcId="{E4F67987-96F8-6A4A-A2FB-CBA1B366E3C5}" destId="{59A98818-16A4-4746-83CE-4AF7710A77D4}" srcOrd="1" destOrd="0" presId="urn:microsoft.com/office/officeart/2005/8/layout/hierarchy2"/>
    <dgm:cxn modelId="{21D1AAB3-2F73-9C4A-81BE-ABF00BA96176}" type="presParOf" srcId="{E5454DC6-C250-9C4F-850A-E9FCDACA022C}" destId="{180BC466-B29A-4F46-A85D-CA4AB8E5E528}" srcOrd="2" destOrd="0" presId="urn:microsoft.com/office/officeart/2005/8/layout/hierarchy2"/>
    <dgm:cxn modelId="{DC8342E2-9161-754D-863E-6D3439317594}" type="presParOf" srcId="{180BC466-B29A-4F46-A85D-CA4AB8E5E528}" destId="{A37D193D-BA8D-D841-BBF6-8B93ACA9CA93}" srcOrd="0" destOrd="0" presId="urn:microsoft.com/office/officeart/2005/8/layout/hierarchy2"/>
    <dgm:cxn modelId="{33B09A27-4A6E-4344-A96B-A042D73137D8}" type="presParOf" srcId="{E5454DC6-C250-9C4F-850A-E9FCDACA022C}" destId="{AFE36984-70CB-5743-868B-9D1AACD819F9}" srcOrd="3" destOrd="0" presId="urn:microsoft.com/office/officeart/2005/8/layout/hierarchy2"/>
    <dgm:cxn modelId="{9A5BC7B9-B122-EC41-8F12-4B68A8610D80}" type="presParOf" srcId="{AFE36984-70CB-5743-868B-9D1AACD819F9}" destId="{9EADF938-02B1-2C43-8A93-4A4A378C8BDB}" srcOrd="0" destOrd="0" presId="urn:microsoft.com/office/officeart/2005/8/layout/hierarchy2"/>
    <dgm:cxn modelId="{3A7301CA-11E8-DB4E-8F76-7DB3D97CA259}" type="presParOf" srcId="{AFE36984-70CB-5743-868B-9D1AACD819F9}" destId="{FDF33A1F-8DF9-554F-99D4-45EE059313BC}" srcOrd="1" destOrd="0" presId="urn:microsoft.com/office/officeart/2005/8/layout/hierarchy2"/>
    <dgm:cxn modelId="{39CD6805-632C-DB45-8417-3854F33B46DF}" type="presParOf" srcId="{5DAC9447-BDD2-9E43-B909-4E243359A1EA}" destId="{DD49C87D-B15D-704F-8833-A4B4C4143ED4}" srcOrd="2" destOrd="0" presId="urn:microsoft.com/office/officeart/2005/8/layout/hierarchy2"/>
    <dgm:cxn modelId="{C308F12D-7498-8940-921F-875919061F64}" type="presParOf" srcId="{DD49C87D-B15D-704F-8833-A4B4C4143ED4}" destId="{42039CC0-63F7-F24E-99BE-507AD122C4A6}" srcOrd="0" destOrd="0" presId="urn:microsoft.com/office/officeart/2005/8/layout/hierarchy2"/>
    <dgm:cxn modelId="{31261FEC-75C4-F24A-832B-86C713E3C689}" type="presParOf" srcId="{5DAC9447-BDD2-9E43-B909-4E243359A1EA}" destId="{E1D6F75D-5D8D-4A43-9AD9-B6051EE89439}" srcOrd="3" destOrd="0" presId="urn:microsoft.com/office/officeart/2005/8/layout/hierarchy2"/>
    <dgm:cxn modelId="{1548D2E9-A799-B24D-BAFE-5B19F44140D8}" type="presParOf" srcId="{E1D6F75D-5D8D-4A43-9AD9-B6051EE89439}" destId="{B371D0DB-D4F9-F54E-B9CA-FAFBC9F2E03D}" srcOrd="0" destOrd="0" presId="urn:microsoft.com/office/officeart/2005/8/layout/hierarchy2"/>
    <dgm:cxn modelId="{8A7119A5-9850-9346-B048-7E75E2D93F76}" type="presParOf" srcId="{E1D6F75D-5D8D-4A43-9AD9-B6051EE89439}" destId="{0554742E-D4B9-2544-B8F0-FA8345D1032F}" srcOrd="1" destOrd="0" presId="urn:microsoft.com/office/officeart/2005/8/layout/hierarchy2"/>
    <dgm:cxn modelId="{7E95CC4C-F610-094C-BDC0-C98386A7716C}" type="presParOf" srcId="{2621B116-FEC2-024B-A529-952624AF50D7}" destId="{2D1E9B71-E05F-414C-9C94-D01927894E96}" srcOrd="2" destOrd="0" presId="urn:microsoft.com/office/officeart/2005/8/layout/hierarchy2"/>
    <dgm:cxn modelId="{A0283CCB-0D53-9341-8CBC-C80D957746AC}" type="presParOf" srcId="{2D1E9B71-E05F-414C-9C94-D01927894E96}" destId="{DF081D17-BB5A-8841-8B93-BD4D83616D20}" srcOrd="0" destOrd="0" presId="urn:microsoft.com/office/officeart/2005/8/layout/hierarchy2"/>
    <dgm:cxn modelId="{8AC12961-3264-8442-AE7A-2822815F971B}" type="presParOf" srcId="{2621B116-FEC2-024B-A529-952624AF50D7}" destId="{2184EBE1-C0CA-CF4A-9AAA-18BF18AE5881}" srcOrd="3" destOrd="0" presId="urn:microsoft.com/office/officeart/2005/8/layout/hierarchy2"/>
    <dgm:cxn modelId="{EC52298A-FA47-A040-995B-8FD2B738614D}" type="presParOf" srcId="{2184EBE1-C0CA-CF4A-9AAA-18BF18AE5881}" destId="{F46DFD37-2A53-3145-8804-1FE00FF9EE35}" srcOrd="0" destOrd="0" presId="urn:microsoft.com/office/officeart/2005/8/layout/hierarchy2"/>
    <dgm:cxn modelId="{73D0C5C5-E997-9B46-8AA7-C0694F11EE6C}" type="presParOf" srcId="{2184EBE1-C0CA-CF4A-9AAA-18BF18AE5881}" destId="{DFF4E02D-E420-8E43-9B06-533FB45D6A87}" srcOrd="1" destOrd="0" presId="urn:microsoft.com/office/officeart/2005/8/layout/hierarchy2"/>
    <dgm:cxn modelId="{203556EB-296F-984C-A148-6B49536FD1A3}" type="presParOf" srcId="{DFF4E02D-E420-8E43-9B06-533FB45D6A87}" destId="{869EE02D-617D-B44A-B5B1-15C6745F808C}" srcOrd="0" destOrd="0" presId="urn:microsoft.com/office/officeart/2005/8/layout/hierarchy2"/>
    <dgm:cxn modelId="{B97918EA-7263-E041-8711-0236B7B9C104}" type="presParOf" srcId="{869EE02D-617D-B44A-B5B1-15C6745F808C}" destId="{15390832-3CB7-A648-B93F-B9552C39E0C7}" srcOrd="0" destOrd="0" presId="urn:microsoft.com/office/officeart/2005/8/layout/hierarchy2"/>
    <dgm:cxn modelId="{7B52ACB7-9FBF-1948-9023-DC74FA3DA283}" type="presParOf" srcId="{DFF4E02D-E420-8E43-9B06-533FB45D6A87}" destId="{1AF0473B-AA8E-214D-93A2-63C6C783545F}" srcOrd="1" destOrd="0" presId="urn:microsoft.com/office/officeart/2005/8/layout/hierarchy2"/>
    <dgm:cxn modelId="{4AC06F95-5AAC-5646-B018-1B97289AF942}" type="presParOf" srcId="{1AF0473B-AA8E-214D-93A2-63C6C783545F}" destId="{BC80C050-C05C-EE4F-8A85-26778F146866}" srcOrd="0" destOrd="0" presId="urn:microsoft.com/office/officeart/2005/8/layout/hierarchy2"/>
    <dgm:cxn modelId="{04457D46-D94F-724A-97C4-322B4ECBFB8A}" type="presParOf" srcId="{1AF0473B-AA8E-214D-93A2-63C6C783545F}" destId="{D3983196-DF97-F94C-9A81-9808004A2CDA}" srcOrd="1" destOrd="0" presId="urn:microsoft.com/office/officeart/2005/8/layout/hierarchy2"/>
    <dgm:cxn modelId="{5AA56DC7-B211-A44D-A97C-804282E634A7}" type="presParOf" srcId="{DFF4E02D-E420-8E43-9B06-533FB45D6A87}" destId="{6720575C-1BAC-0144-BC7F-01F88A777532}" srcOrd="2" destOrd="0" presId="urn:microsoft.com/office/officeart/2005/8/layout/hierarchy2"/>
    <dgm:cxn modelId="{3C0C7ABD-0186-C24E-B197-AE2230955A3D}" type="presParOf" srcId="{6720575C-1BAC-0144-BC7F-01F88A777532}" destId="{BFFD3F83-879B-344E-9F97-BBFA92EBA5A1}" srcOrd="0" destOrd="0" presId="urn:microsoft.com/office/officeart/2005/8/layout/hierarchy2"/>
    <dgm:cxn modelId="{C64F0537-E3A6-0943-A0C1-91CF6850EFAA}" type="presParOf" srcId="{DFF4E02D-E420-8E43-9B06-533FB45D6A87}" destId="{28F8F523-F5B1-3548-AEA4-6A99D9B09239}" srcOrd="3" destOrd="0" presId="urn:microsoft.com/office/officeart/2005/8/layout/hierarchy2"/>
    <dgm:cxn modelId="{DFA84970-1CC8-F749-963D-F9A95E4E90D3}" type="presParOf" srcId="{28F8F523-F5B1-3548-AEA4-6A99D9B09239}" destId="{D54C132A-9E8C-C649-BA54-66D04BA9F9D2}" srcOrd="0" destOrd="0" presId="urn:microsoft.com/office/officeart/2005/8/layout/hierarchy2"/>
    <dgm:cxn modelId="{FA676AC7-F2EC-1F45-ABC6-71B477FFA0D0}" type="presParOf" srcId="{28F8F523-F5B1-3548-AEA4-6A99D9B09239}" destId="{D33145FA-17D5-7E4A-82CD-695D3D79B00C}" srcOrd="1" destOrd="0" presId="urn:microsoft.com/office/officeart/2005/8/layout/hierarchy2"/>
    <dgm:cxn modelId="{D8EFA0C2-028F-154E-8581-6DD875B7BFC4}" type="presParOf" srcId="{22BF3431-5CB6-A548-8AFC-FD73A5E82A29}" destId="{D7596022-8BF6-2F44-B88B-8E372A8354ED}" srcOrd="2" destOrd="0" presId="urn:microsoft.com/office/officeart/2005/8/layout/hierarchy2"/>
    <dgm:cxn modelId="{D26F4CC0-E5DE-2749-B85C-AF857FB35304}" type="presParOf" srcId="{D7596022-8BF6-2F44-B88B-8E372A8354ED}" destId="{17B51E74-34E2-7D49-AA23-10FE3919CFB0}" srcOrd="0" destOrd="0" presId="urn:microsoft.com/office/officeart/2005/8/layout/hierarchy2"/>
    <dgm:cxn modelId="{7E1F8550-92A9-AF46-B171-15448492772C}" type="presParOf" srcId="{22BF3431-5CB6-A548-8AFC-FD73A5E82A29}" destId="{C007AC2C-2EC9-6C44-A699-CA6AE9B8655D}" srcOrd="3" destOrd="0" presId="urn:microsoft.com/office/officeart/2005/8/layout/hierarchy2"/>
    <dgm:cxn modelId="{D96C2C6B-72E0-8540-ADF1-C750C12D54CA}" type="presParOf" srcId="{C007AC2C-2EC9-6C44-A699-CA6AE9B8655D}" destId="{9CA221DE-8BA7-C642-A298-1EBC15C1C54E}" srcOrd="0" destOrd="0" presId="urn:microsoft.com/office/officeart/2005/8/layout/hierarchy2"/>
    <dgm:cxn modelId="{3B5E8A82-901F-D040-8511-891FDB499CA5}" type="presParOf" srcId="{C007AC2C-2EC9-6C44-A699-CA6AE9B8655D}" destId="{87D61914-56D8-7D43-A69D-CE66D030DE47}" srcOrd="1" destOrd="0" presId="urn:microsoft.com/office/officeart/2005/8/layout/hierarchy2"/>
    <dgm:cxn modelId="{385E9207-8F34-0542-8B9C-05886B790B39}" type="presParOf" srcId="{87D61914-56D8-7D43-A69D-CE66D030DE47}" destId="{557D6FDE-1A5F-A343-AAC9-B64134858DAA}" srcOrd="0" destOrd="0" presId="urn:microsoft.com/office/officeart/2005/8/layout/hierarchy2"/>
    <dgm:cxn modelId="{BBDCAFE8-2E51-A24B-9DE5-1251725C0F41}" type="presParOf" srcId="{557D6FDE-1A5F-A343-AAC9-B64134858DAA}" destId="{C4443B60-ECB6-1343-A45F-07FEEC62928B}" srcOrd="0" destOrd="0" presId="urn:microsoft.com/office/officeart/2005/8/layout/hierarchy2"/>
    <dgm:cxn modelId="{715EBF93-B897-8D43-9849-8B3186C63E5A}" type="presParOf" srcId="{87D61914-56D8-7D43-A69D-CE66D030DE47}" destId="{5B928F95-2A80-9144-A01A-A3556977B2BD}" srcOrd="1" destOrd="0" presId="urn:microsoft.com/office/officeart/2005/8/layout/hierarchy2"/>
    <dgm:cxn modelId="{A0CDDB58-E207-B64E-A2FD-85E620FCE9CE}" type="presParOf" srcId="{5B928F95-2A80-9144-A01A-A3556977B2BD}" destId="{ABF00753-ADCF-6A42-88C3-5F8E14C158F3}" srcOrd="0" destOrd="0" presId="urn:microsoft.com/office/officeart/2005/8/layout/hierarchy2"/>
    <dgm:cxn modelId="{99939AB2-FBD9-BA41-BE96-59DBD681CF25}" type="presParOf" srcId="{5B928F95-2A80-9144-A01A-A3556977B2BD}" destId="{CCB47E8E-0439-B84E-AAC8-9755722EC914}" srcOrd="1" destOrd="0" presId="urn:microsoft.com/office/officeart/2005/8/layout/hierarchy2"/>
    <dgm:cxn modelId="{F168933B-B631-0C4D-8D62-A1F4BF915D45}" type="presParOf" srcId="{CCB47E8E-0439-B84E-AAC8-9755722EC914}" destId="{22F37B2C-0144-4B42-B610-EDE869332C91}" srcOrd="0" destOrd="0" presId="urn:microsoft.com/office/officeart/2005/8/layout/hierarchy2"/>
    <dgm:cxn modelId="{8BBB83F0-ADA3-204A-A3C1-7E30AD9E1421}" type="presParOf" srcId="{22F37B2C-0144-4B42-B610-EDE869332C91}" destId="{3A7EA8F2-16F7-6D4B-B19E-6E24918EA42B}" srcOrd="0" destOrd="0" presId="urn:microsoft.com/office/officeart/2005/8/layout/hierarchy2"/>
    <dgm:cxn modelId="{B188916C-5E80-E143-8350-130473BA663A}" type="presParOf" srcId="{CCB47E8E-0439-B84E-AAC8-9755722EC914}" destId="{84E57F8A-7884-7447-990E-1633FF21CF70}" srcOrd="1" destOrd="0" presId="urn:microsoft.com/office/officeart/2005/8/layout/hierarchy2"/>
    <dgm:cxn modelId="{7EC35AF3-00D0-6440-A7A0-F9578EEB67F8}" type="presParOf" srcId="{84E57F8A-7884-7447-990E-1633FF21CF70}" destId="{DA5BF4BB-05E1-0E46-B48F-BE2DEE98665B}" srcOrd="0" destOrd="0" presId="urn:microsoft.com/office/officeart/2005/8/layout/hierarchy2"/>
    <dgm:cxn modelId="{0BD5D80D-6C79-F545-87EE-486A890BC398}" type="presParOf" srcId="{84E57F8A-7884-7447-990E-1633FF21CF70}" destId="{DF0395F5-1E8C-9E48-8267-6EF17C2A0DA2}" srcOrd="1" destOrd="0" presId="urn:microsoft.com/office/officeart/2005/8/layout/hierarchy2"/>
    <dgm:cxn modelId="{CA667591-BC30-F749-AC7F-34BFE436ADE4}" type="presParOf" srcId="{DF0395F5-1E8C-9E48-8267-6EF17C2A0DA2}" destId="{622CDB72-9FE3-E446-8D99-51F2FE63E17B}" srcOrd="0" destOrd="0" presId="urn:microsoft.com/office/officeart/2005/8/layout/hierarchy2"/>
    <dgm:cxn modelId="{48904CAE-2971-5340-A37A-12A7193C30B2}" type="presParOf" srcId="{622CDB72-9FE3-E446-8D99-51F2FE63E17B}" destId="{999F5CA8-9E6C-F741-B72D-1CBCFB0A9AFA}" srcOrd="0" destOrd="0" presId="urn:microsoft.com/office/officeart/2005/8/layout/hierarchy2"/>
    <dgm:cxn modelId="{E837E077-56EB-A34D-A39E-342133F08E21}" type="presParOf" srcId="{DF0395F5-1E8C-9E48-8267-6EF17C2A0DA2}" destId="{C54DEB9E-51D0-3540-92C2-4820C63F494E}" srcOrd="1" destOrd="0" presId="urn:microsoft.com/office/officeart/2005/8/layout/hierarchy2"/>
    <dgm:cxn modelId="{9F437C90-B381-0147-ABB4-ED1BE0131746}" type="presParOf" srcId="{C54DEB9E-51D0-3540-92C2-4820C63F494E}" destId="{64730E10-34D9-EB40-9A15-71653BD55138}" srcOrd="0" destOrd="0" presId="urn:microsoft.com/office/officeart/2005/8/layout/hierarchy2"/>
    <dgm:cxn modelId="{6B93D3BD-B88C-FE48-945F-C7FDA183AD5E}" type="presParOf" srcId="{C54DEB9E-51D0-3540-92C2-4820C63F494E}" destId="{0B897CC9-EF58-6B4A-B032-3869518C427D}" srcOrd="1" destOrd="0" presId="urn:microsoft.com/office/officeart/2005/8/layout/hierarchy2"/>
    <dgm:cxn modelId="{1A042E06-61A9-4440-B39E-6C4834C7C724}" type="presParOf" srcId="{0B897CC9-EF58-6B4A-B032-3869518C427D}" destId="{AE527926-7596-084F-836D-CE44E210925D}" srcOrd="0" destOrd="0" presId="urn:microsoft.com/office/officeart/2005/8/layout/hierarchy2"/>
    <dgm:cxn modelId="{F4583CFC-9D3E-FA49-A7FD-45F28888ACC9}" type="presParOf" srcId="{AE527926-7596-084F-836D-CE44E210925D}" destId="{E20C8D68-D800-1B40-A349-E4C52EEA6DBB}" srcOrd="0" destOrd="0" presId="urn:microsoft.com/office/officeart/2005/8/layout/hierarchy2"/>
    <dgm:cxn modelId="{D167D47A-0D0E-BC4E-B1DE-B73FDD086D82}" type="presParOf" srcId="{0B897CC9-EF58-6B4A-B032-3869518C427D}" destId="{8D15DFB1-6BB6-264C-97B2-E08857AECF60}" srcOrd="1" destOrd="0" presId="urn:microsoft.com/office/officeart/2005/8/layout/hierarchy2"/>
    <dgm:cxn modelId="{C1458188-7464-6C47-A29F-6724844B7DD7}" type="presParOf" srcId="{8D15DFB1-6BB6-264C-97B2-E08857AECF60}" destId="{1AC5AEE2-E726-6949-8FEB-26946D8A5549}" srcOrd="0" destOrd="0" presId="urn:microsoft.com/office/officeart/2005/8/layout/hierarchy2"/>
    <dgm:cxn modelId="{76967544-ABCD-5042-B3C7-62906005F96A}" type="presParOf" srcId="{8D15DFB1-6BB6-264C-97B2-E08857AECF60}" destId="{CAAE6E7E-3C66-C74F-8D47-E2B8FEE54E1A}" srcOrd="1" destOrd="0" presId="urn:microsoft.com/office/officeart/2005/8/layout/hierarchy2"/>
    <dgm:cxn modelId="{A09ADC64-535C-E445-9984-2B0BB79DACF0}" type="presParOf" srcId="{CAAE6E7E-3C66-C74F-8D47-E2B8FEE54E1A}" destId="{0B37985A-F439-1845-B8DC-86E79F8066D1}" srcOrd="0" destOrd="0" presId="urn:microsoft.com/office/officeart/2005/8/layout/hierarchy2"/>
    <dgm:cxn modelId="{8A55402E-F4F7-9043-A3B4-6967AFEC691B}" type="presParOf" srcId="{0B37985A-F439-1845-B8DC-86E79F8066D1}" destId="{89D62D01-044A-5E49-BF87-E08569D899ED}" srcOrd="0" destOrd="0" presId="urn:microsoft.com/office/officeart/2005/8/layout/hierarchy2"/>
    <dgm:cxn modelId="{F04CE4F1-3E55-C44F-B97C-CF9A9C193FA7}" type="presParOf" srcId="{CAAE6E7E-3C66-C74F-8D47-E2B8FEE54E1A}" destId="{066E29CF-6128-0648-B8F7-1B6E27951783}" srcOrd="1" destOrd="0" presId="urn:microsoft.com/office/officeart/2005/8/layout/hierarchy2"/>
    <dgm:cxn modelId="{7FF44EAF-F0C2-E049-81F1-0C535663522A}" type="presParOf" srcId="{066E29CF-6128-0648-B8F7-1B6E27951783}" destId="{D6692AF1-A2BC-EF40-9178-4475E39B2EF6}" srcOrd="0" destOrd="0" presId="urn:microsoft.com/office/officeart/2005/8/layout/hierarchy2"/>
    <dgm:cxn modelId="{67150076-B4A8-DB4B-A3A9-B44C722B8AD3}" type="presParOf" srcId="{066E29CF-6128-0648-B8F7-1B6E27951783}" destId="{C8274F6F-BDED-8D4E-BB65-3E74AC91CA60}" srcOrd="1" destOrd="0" presId="urn:microsoft.com/office/officeart/2005/8/layout/hierarchy2"/>
    <dgm:cxn modelId="{A3646B14-850F-5F4C-9E11-0A660BAD549A}" type="presParOf" srcId="{C8274F6F-BDED-8D4E-BB65-3E74AC91CA60}" destId="{6C711774-F7B9-7448-AFA4-AA549455F4F8}" srcOrd="0" destOrd="0" presId="urn:microsoft.com/office/officeart/2005/8/layout/hierarchy2"/>
    <dgm:cxn modelId="{4F537428-10EF-8548-A7E7-3D751A372074}" type="presParOf" srcId="{6C711774-F7B9-7448-AFA4-AA549455F4F8}" destId="{B8FA6677-848E-B341-89B2-AB26EA8F8983}" srcOrd="0" destOrd="0" presId="urn:microsoft.com/office/officeart/2005/8/layout/hierarchy2"/>
    <dgm:cxn modelId="{A8B5CDF7-84DA-BB4A-9DE5-5807E049E7E0}" type="presParOf" srcId="{C8274F6F-BDED-8D4E-BB65-3E74AC91CA60}" destId="{43856134-03E5-A14E-A8FE-D4291140F40F}" srcOrd="1" destOrd="0" presId="urn:microsoft.com/office/officeart/2005/8/layout/hierarchy2"/>
    <dgm:cxn modelId="{67312AEB-BFAC-184C-BCC1-DA1365F179E1}" type="presParOf" srcId="{43856134-03E5-A14E-A8FE-D4291140F40F}" destId="{B8C27370-6C50-BC4C-B96A-F7009FCE9B29}" srcOrd="0" destOrd="0" presId="urn:microsoft.com/office/officeart/2005/8/layout/hierarchy2"/>
    <dgm:cxn modelId="{5A5D90AD-0BB8-F148-8276-82B3260E96C4}" type="presParOf" srcId="{43856134-03E5-A14E-A8FE-D4291140F40F}" destId="{420C22EA-31B8-C44A-9FD3-E0930664A3D4}" srcOrd="1" destOrd="0" presId="urn:microsoft.com/office/officeart/2005/8/layout/hierarchy2"/>
    <dgm:cxn modelId="{8AD01B18-6F8D-424E-BF65-5C25C44CF5E3}" type="presParOf" srcId="{420C22EA-31B8-C44A-9FD3-E0930664A3D4}" destId="{CDF88616-E8B3-974C-B110-36BD4AC3B825}" srcOrd="0" destOrd="0" presId="urn:microsoft.com/office/officeart/2005/8/layout/hierarchy2"/>
    <dgm:cxn modelId="{68E49384-C9EB-C347-BCFB-343D84DEB234}" type="presParOf" srcId="{CDF88616-E8B3-974C-B110-36BD4AC3B825}" destId="{6A216B04-6334-174E-8CE0-43440AFADB3F}" srcOrd="0" destOrd="0" presId="urn:microsoft.com/office/officeart/2005/8/layout/hierarchy2"/>
    <dgm:cxn modelId="{E8BDB6EB-0416-2143-8961-26F4642B7D23}" type="presParOf" srcId="{420C22EA-31B8-C44A-9FD3-E0930664A3D4}" destId="{CC3E32CD-2A44-6A45-A849-8BC305DB350A}" srcOrd="1" destOrd="0" presId="urn:microsoft.com/office/officeart/2005/8/layout/hierarchy2"/>
    <dgm:cxn modelId="{260C4B6A-EC6C-A245-BA3A-E42DD116584D}" type="presParOf" srcId="{CC3E32CD-2A44-6A45-A849-8BC305DB350A}" destId="{4CBA9568-78F6-874F-BAE1-422DBB36998B}" srcOrd="0" destOrd="0" presId="urn:microsoft.com/office/officeart/2005/8/layout/hierarchy2"/>
    <dgm:cxn modelId="{9252A1C8-B1A7-8E44-B2C6-848DF26F3EAE}" type="presParOf" srcId="{CC3E32CD-2A44-6A45-A849-8BC305DB350A}" destId="{98E29829-2104-3448-870B-CDD6F1132600}" srcOrd="1" destOrd="0" presId="urn:microsoft.com/office/officeart/2005/8/layout/hierarchy2"/>
    <dgm:cxn modelId="{06A94E07-7EA3-EB42-9A53-4167B079F3DC}" type="presParOf" srcId="{420C22EA-31B8-C44A-9FD3-E0930664A3D4}" destId="{178DCFF1-CC55-904C-80A7-201C4962CD0C}" srcOrd="2" destOrd="0" presId="urn:microsoft.com/office/officeart/2005/8/layout/hierarchy2"/>
    <dgm:cxn modelId="{D6AF57F0-05C1-8342-8237-7BCFF7A9FACC}" type="presParOf" srcId="{178DCFF1-CC55-904C-80A7-201C4962CD0C}" destId="{188FEBA0-2EEA-BF48-BFFD-9861C935AD27}" srcOrd="0" destOrd="0" presId="urn:microsoft.com/office/officeart/2005/8/layout/hierarchy2"/>
    <dgm:cxn modelId="{810CBD67-B162-184F-8E8E-7858D3BCAF72}" type="presParOf" srcId="{420C22EA-31B8-C44A-9FD3-E0930664A3D4}" destId="{47110B4E-EB42-BA47-957D-4C32AAE3E1AE}" srcOrd="3" destOrd="0" presId="urn:microsoft.com/office/officeart/2005/8/layout/hierarchy2"/>
    <dgm:cxn modelId="{30D1E4C7-0674-3C48-AA06-0C04CBB53F3A}" type="presParOf" srcId="{47110B4E-EB42-BA47-957D-4C32AAE3E1AE}" destId="{E82A36AA-0C9C-1243-965F-505DB32A7A7C}" srcOrd="0" destOrd="0" presId="urn:microsoft.com/office/officeart/2005/8/layout/hierarchy2"/>
    <dgm:cxn modelId="{94FD76FC-A1F1-3E48-90DA-94D0D6641DCB}" type="presParOf" srcId="{47110B4E-EB42-BA47-957D-4C32AAE3E1AE}" destId="{32766C5B-C0DF-754A-830F-F00D88629829}" srcOrd="1" destOrd="0" presId="urn:microsoft.com/office/officeart/2005/8/layout/hierarchy2"/>
    <dgm:cxn modelId="{E5F68652-EEFE-4949-854A-A0046E505076}" type="presParOf" srcId="{32766C5B-C0DF-754A-830F-F00D88629829}" destId="{F6FDF62A-4F89-A044-8B79-891849B97CC4}" srcOrd="0" destOrd="0" presId="urn:microsoft.com/office/officeart/2005/8/layout/hierarchy2"/>
    <dgm:cxn modelId="{9AD78AFE-1A99-F645-8CBE-C6B09D4976CD}" type="presParOf" srcId="{F6FDF62A-4F89-A044-8B79-891849B97CC4}" destId="{41B3D365-4B97-A64F-B00F-8B4601200E94}" srcOrd="0" destOrd="0" presId="urn:microsoft.com/office/officeart/2005/8/layout/hierarchy2"/>
    <dgm:cxn modelId="{82E8C4B2-B54F-A346-835B-CFCAABD0DB2C}" type="presParOf" srcId="{32766C5B-C0DF-754A-830F-F00D88629829}" destId="{9A82C880-6A7D-9742-A14A-486B5C72D281}" srcOrd="1" destOrd="0" presId="urn:microsoft.com/office/officeart/2005/8/layout/hierarchy2"/>
    <dgm:cxn modelId="{B5AD9B84-CBE3-E146-84EF-67571D98667A}" type="presParOf" srcId="{9A82C880-6A7D-9742-A14A-486B5C72D281}" destId="{5B9880E6-BA2C-2E4D-838B-9DD0423AE609}" srcOrd="0" destOrd="0" presId="urn:microsoft.com/office/officeart/2005/8/layout/hierarchy2"/>
    <dgm:cxn modelId="{02CC5783-399E-6542-A0BD-B8A0A460BA3C}" type="presParOf" srcId="{9A82C880-6A7D-9742-A14A-486B5C72D281}" destId="{9B6E72DC-391F-4746-AAA7-2D0EB6662689}" srcOrd="1" destOrd="0" presId="urn:microsoft.com/office/officeart/2005/8/layout/hierarchy2"/>
    <dgm:cxn modelId="{FBD21407-E32E-7849-99A1-131D61DE0AB2}" type="presParOf" srcId="{9B6E72DC-391F-4746-AAA7-2D0EB6662689}" destId="{1A3852B0-3C08-8346-B30F-DB387753D752}" srcOrd="0" destOrd="0" presId="urn:microsoft.com/office/officeart/2005/8/layout/hierarchy2"/>
    <dgm:cxn modelId="{1B63DD50-7F89-1C40-9A76-A03788832C69}" type="presParOf" srcId="{1A3852B0-3C08-8346-B30F-DB387753D752}" destId="{41A60FF1-F20F-0448-80F5-03D17D8A4922}" srcOrd="0" destOrd="0" presId="urn:microsoft.com/office/officeart/2005/8/layout/hierarchy2"/>
    <dgm:cxn modelId="{21839932-612D-0440-A752-5BF7A59B8430}" type="presParOf" srcId="{9B6E72DC-391F-4746-AAA7-2D0EB6662689}" destId="{BBCAC040-E2DB-AB4A-8AF0-10C15525D014}" srcOrd="1" destOrd="0" presId="urn:microsoft.com/office/officeart/2005/8/layout/hierarchy2"/>
    <dgm:cxn modelId="{2FB4F6EB-8868-D04B-A0F0-25B021926E43}" type="presParOf" srcId="{BBCAC040-E2DB-AB4A-8AF0-10C15525D014}" destId="{225564EB-75DD-F042-994E-EC3A2D54F08F}" srcOrd="0" destOrd="0" presId="urn:microsoft.com/office/officeart/2005/8/layout/hierarchy2"/>
    <dgm:cxn modelId="{73523628-08AA-5744-BF1E-DDDA05EC829B}" type="presParOf" srcId="{BBCAC040-E2DB-AB4A-8AF0-10C15525D014}" destId="{61F46161-454D-F548-8079-F889517F3EB7}" srcOrd="1" destOrd="0" presId="urn:microsoft.com/office/officeart/2005/8/layout/hierarchy2"/>
    <dgm:cxn modelId="{7369E8E0-A4A0-DC43-A4FB-10D990EEDF23}" type="presParOf" srcId="{9B6E72DC-391F-4746-AAA7-2D0EB6662689}" destId="{A5B33E4E-336A-0B40-8C52-A2221287F345}" srcOrd="2" destOrd="0" presId="urn:microsoft.com/office/officeart/2005/8/layout/hierarchy2"/>
    <dgm:cxn modelId="{6A016E4D-D20C-8646-8FCF-EB2CAB23CC9B}" type="presParOf" srcId="{A5B33E4E-336A-0B40-8C52-A2221287F345}" destId="{BE34ED06-A23A-F749-8104-B508C9262FDE}" srcOrd="0" destOrd="0" presId="urn:microsoft.com/office/officeart/2005/8/layout/hierarchy2"/>
    <dgm:cxn modelId="{97141735-269A-B245-8F54-1F4B921B1A55}" type="presParOf" srcId="{9B6E72DC-391F-4746-AAA7-2D0EB6662689}" destId="{985744FB-7BAB-1A44-9722-4113A2C373BD}" srcOrd="3" destOrd="0" presId="urn:microsoft.com/office/officeart/2005/8/layout/hierarchy2"/>
    <dgm:cxn modelId="{99699D75-F15E-F147-905E-1E5F064A280D}" type="presParOf" srcId="{985744FB-7BAB-1A44-9722-4113A2C373BD}" destId="{07354C4D-1110-8245-ACDF-A7DFEEBFD7F3}" srcOrd="0" destOrd="0" presId="urn:microsoft.com/office/officeart/2005/8/layout/hierarchy2"/>
    <dgm:cxn modelId="{8EE04C04-9A1A-5242-9CCE-EB16C4E99A45}" type="presParOf" srcId="{985744FB-7BAB-1A44-9722-4113A2C373BD}" destId="{5F490B55-C660-6E4D-82F8-30AD97E17EAE}" srcOrd="1" destOrd="0" presId="urn:microsoft.com/office/officeart/2005/8/layout/hierarchy2"/>
    <dgm:cxn modelId="{DF1B50DE-4B1F-704A-ABC1-E34526617929}" type="presParOf" srcId="{CAAE6E7E-3C66-C74F-8D47-E2B8FEE54E1A}" destId="{5230EDD4-2155-4C4B-9D01-61125A45B27E}" srcOrd="2" destOrd="0" presId="urn:microsoft.com/office/officeart/2005/8/layout/hierarchy2"/>
    <dgm:cxn modelId="{6406EE65-7DD2-094B-B7E6-2DF953F18C0C}" type="presParOf" srcId="{5230EDD4-2155-4C4B-9D01-61125A45B27E}" destId="{062A7194-78C8-F943-A247-3B3F469D7F62}" srcOrd="0" destOrd="0" presId="urn:microsoft.com/office/officeart/2005/8/layout/hierarchy2"/>
    <dgm:cxn modelId="{B6F6DA1D-DBCD-6240-A095-D78C2338EDAF}" type="presParOf" srcId="{CAAE6E7E-3C66-C74F-8D47-E2B8FEE54E1A}" destId="{68685D26-F45A-0249-8C44-58A68F4E8E41}" srcOrd="3" destOrd="0" presId="urn:microsoft.com/office/officeart/2005/8/layout/hierarchy2"/>
    <dgm:cxn modelId="{BE424D5A-BC5B-6344-B3F1-8CFF502A2E7D}" type="presParOf" srcId="{68685D26-F45A-0249-8C44-58A68F4E8E41}" destId="{74606542-DF75-9244-9F75-2B19D3C6F8C9}" srcOrd="0" destOrd="0" presId="urn:microsoft.com/office/officeart/2005/8/layout/hierarchy2"/>
    <dgm:cxn modelId="{F3EDE7D4-0C56-EA40-87C4-9DB8D5215B77}" type="presParOf" srcId="{68685D26-F45A-0249-8C44-58A68F4E8E41}" destId="{683DEBD1-C165-1147-AFE7-984E82E6B1D2}" srcOrd="1" destOrd="0" presId="urn:microsoft.com/office/officeart/2005/8/layout/hierarchy2"/>
    <dgm:cxn modelId="{633D56FC-D297-AB4B-A5F3-AB9B09C71F21}" type="presParOf" srcId="{683DEBD1-C165-1147-AFE7-984E82E6B1D2}" destId="{2C48A912-7C0B-D34F-8BCD-E79759DED104}" srcOrd="0" destOrd="0" presId="urn:microsoft.com/office/officeart/2005/8/layout/hierarchy2"/>
    <dgm:cxn modelId="{5FA6E145-7568-5641-BA72-97343872336F}" type="presParOf" srcId="{2C48A912-7C0B-D34F-8BCD-E79759DED104}" destId="{3C75570A-8614-8C43-96B0-36C4AA3C4F70}" srcOrd="0" destOrd="0" presId="urn:microsoft.com/office/officeart/2005/8/layout/hierarchy2"/>
    <dgm:cxn modelId="{A8476B3B-D071-7F4B-BBB8-E18503278F49}" type="presParOf" srcId="{683DEBD1-C165-1147-AFE7-984E82E6B1D2}" destId="{B6CD3AB0-EB80-754C-8255-700DE8BD8608}" srcOrd="1" destOrd="0" presId="urn:microsoft.com/office/officeart/2005/8/layout/hierarchy2"/>
    <dgm:cxn modelId="{908FBA94-607F-F44D-BFDA-5E3BA73DDCC7}" type="presParOf" srcId="{B6CD3AB0-EB80-754C-8255-700DE8BD8608}" destId="{19E436B0-A0B1-4242-BFBA-BB12B5B5F574}" srcOrd="0" destOrd="0" presId="urn:microsoft.com/office/officeart/2005/8/layout/hierarchy2"/>
    <dgm:cxn modelId="{343664B7-A27D-8745-9F50-85F7E77D40C0}" type="presParOf" srcId="{B6CD3AB0-EB80-754C-8255-700DE8BD8608}" destId="{7D02E330-57D1-2249-AE72-AF0EA3AC5426}" srcOrd="1" destOrd="0" presId="urn:microsoft.com/office/officeart/2005/8/layout/hierarchy2"/>
    <dgm:cxn modelId="{9C1D9A33-754E-6C4A-8CF0-BA6DEBDFCEBB}" type="presParOf" srcId="{7D02E330-57D1-2249-AE72-AF0EA3AC5426}" destId="{1EB97A9B-9DB3-9746-B7CA-25A9127E658D}" srcOrd="0" destOrd="0" presId="urn:microsoft.com/office/officeart/2005/8/layout/hierarchy2"/>
    <dgm:cxn modelId="{F5FA0D87-5C5E-FA4B-84FA-2FE72EA965C5}" type="presParOf" srcId="{1EB97A9B-9DB3-9746-B7CA-25A9127E658D}" destId="{5BDCA2FD-50B3-DD41-B739-4C6FB692068F}" srcOrd="0" destOrd="0" presId="urn:microsoft.com/office/officeart/2005/8/layout/hierarchy2"/>
    <dgm:cxn modelId="{4538E115-8E88-224C-9235-2B09EBD3E0E1}" type="presParOf" srcId="{7D02E330-57D1-2249-AE72-AF0EA3AC5426}" destId="{1A766636-ACA3-5343-8F20-EA71F3F235B2}" srcOrd="1" destOrd="0" presId="urn:microsoft.com/office/officeart/2005/8/layout/hierarchy2"/>
    <dgm:cxn modelId="{0753CA01-2BA2-B449-B0B2-2ECFDC288242}" type="presParOf" srcId="{1A766636-ACA3-5343-8F20-EA71F3F235B2}" destId="{EE1464C4-316F-E04B-8F78-14DC107A8C10}" srcOrd="0" destOrd="0" presId="urn:microsoft.com/office/officeart/2005/8/layout/hierarchy2"/>
    <dgm:cxn modelId="{B31010D8-589B-BC40-B5B6-3246245FF2CC}" type="presParOf" srcId="{1A766636-ACA3-5343-8F20-EA71F3F235B2}" destId="{7BF48219-8B8F-5043-A3CC-73CB22EABDD2}" srcOrd="1" destOrd="0" presId="urn:microsoft.com/office/officeart/2005/8/layout/hierarchy2"/>
    <dgm:cxn modelId="{E29B1342-C317-5F4D-8849-0C291F01261F}" type="presParOf" srcId="{7D02E330-57D1-2249-AE72-AF0EA3AC5426}" destId="{BFED5B89-8694-FF4F-9CB3-2BB9C40DD18B}" srcOrd="2" destOrd="0" presId="urn:microsoft.com/office/officeart/2005/8/layout/hierarchy2"/>
    <dgm:cxn modelId="{B1039C7A-A6CB-954A-B761-BA7CDF7213ED}" type="presParOf" srcId="{BFED5B89-8694-FF4F-9CB3-2BB9C40DD18B}" destId="{B814019D-DF4F-304F-8975-6C097F6D3E30}" srcOrd="0" destOrd="0" presId="urn:microsoft.com/office/officeart/2005/8/layout/hierarchy2"/>
    <dgm:cxn modelId="{F9114794-ED46-7C48-88FD-2F9EA93A50E0}" type="presParOf" srcId="{7D02E330-57D1-2249-AE72-AF0EA3AC5426}" destId="{C3B2522B-FEE8-7541-8BCE-20AEEEF84FA9}" srcOrd="3" destOrd="0" presId="urn:microsoft.com/office/officeart/2005/8/layout/hierarchy2"/>
    <dgm:cxn modelId="{525904AE-0996-A644-B148-49205831B9A8}" type="presParOf" srcId="{C3B2522B-FEE8-7541-8BCE-20AEEEF84FA9}" destId="{CB80B394-5FA1-F64A-8C46-262DC0EAFF0C}" srcOrd="0" destOrd="0" presId="urn:microsoft.com/office/officeart/2005/8/layout/hierarchy2"/>
    <dgm:cxn modelId="{E9E78BB7-76EB-B24C-8FF7-F9FE321A30F6}" type="presParOf" srcId="{C3B2522B-FEE8-7541-8BCE-20AEEEF84FA9}" destId="{AD5EC6A6-F444-6140-A556-21F3E25845A3}" srcOrd="1" destOrd="0" presId="urn:microsoft.com/office/officeart/2005/8/layout/hierarchy2"/>
    <dgm:cxn modelId="{EF6DC865-0627-484A-ABCA-C445AB036F1F}" type="presParOf" srcId="{AD5EC6A6-F444-6140-A556-21F3E25845A3}" destId="{9D8B8718-1219-3340-BF7B-D6462FA11EE9}" srcOrd="0" destOrd="0" presId="urn:microsoft.com/office/officeart/2005/8/layout/hierarchy2"/>
    <dgm:cxn modelId="{26796407-4FB3-534C-9B65-51028BA88126}" type="presParOf" srcId="{9D8B8718-1219-3340-BF7B-D6462FA11EE9}" destId="{61440551-8B50-B440-BAAC-4ACBEC254999}" srcOrd="0" destOrd="0" presId="urn:microsoft.com/office/officeart/2005/8/layout/hierarchy2"/>
    <dgm:cxn modelId="{AA59F4B9-1417-2D40-8CC9-C39A21DDABE0}" type="presParOf" srcId="{AD5EC6A6-F444-6140-A556-21F3E25845A3}" destId="{40220438-574A-934A-B52A-D4C09F85442C}" srcOrd="1" destOrd="0" presId="urn:microsoft.com/office/officeart/2005/8/layout/hierarchy2"/>
    <dgm:cxn modelId="{F3B03593-96B3-B845-8308-3BF6D5A61091}" type="presParOf" srcId="{40220438-574A-934A-B52A-D4C09F85442C}" destId="{2AE2315F-57A1-0141-ABF0-D00525BED9D7}" srcOrd="0" destOrd="0" presId="urn:microsoft.com/office/officeart/2005/8/layout/hierarchy2"/>
    <dgm:cxn modelId="{49EC5C50-D8F8-904E-9041-A8A46B774918}" type="presParOf" srcId="{40220438-574A-934A-B52A-D4C09F85442C}" destId="{23780A80-8F50-844A-8CC9-C1761F5B6574}" srcOrd="1" destOrd="0" presId="urn:microsoft.com/office/officeart/2005/8/layout/hierarchy2"/>
    <dgm:cxn modelId="{1772C945-3308-8849-84BE-B83FDD219D90}" type="presParOf" srcId="{AD5EC6A6-F444-6140-A556-21F3E25845A3}" destId="{F43BDDDF-1CEF-A047-B3B4-F67711ADE7A9}" srcOrd="2" destOrd="0" presId="urn:microsoft.com/office/officeart/2005/8/layout/hierarchy2"/>
    <dgm:cxn modelId="{396B5B2E-E702-5E47-896C-B6A3754EE6ED}" type="presParOf" srcId="{F43BDDDF-1CEF-A047-B3B4-F67711ADE7A9}" destId="{B8131463-CBB7-BD48-AC92-13CAB2DC079F}" srcOrd="0" destOrd="0" presId="urn:microsoft.com/office/officeart/2005/8/layout/hierarchy2"/>
    <dgm:cxn modelId="{F1BC92F0-7E01-DD4C-AE80-A3AD3326A080}" type="presParOf" srcId="{AD5EC6A6-F444-6140-A556-21F3E25845A3}" destId="{2DD5DBEC-061A-F846-B506-540124A97D51}" srcOrd="3" destOrd="0" presId="urn:microsoft.com/office/officeart/2005/8/layout/hierarchy2"/>
    <dgm:cxn modelId="{65A0F08D-D3B9-294B-93A2-0B4642234F76}" type="presParOf" srcId="{2DD5DBEC-061A-F846-B506-540124A97D51}" destId="{D6F167D2-280C-2549-A642-C1FAA099010E}" srcOrd="0" destOrd="0" presId="urn:microsoft.com/office/officeart/2005/8/layout/hierarchy2"/>
    <dgm:cxn modelId="{9BC51314-A75D-2249-ADD5-E78B1B1F567C}" type="presParOf" srcId="{2DD5DBEC-061A-F846-B506-540124A97D51}" destId="{E9271D71-73C4-6746-80F8-074EA95D9A39}" srcOrd="1" destOrd="0" presId="urn:microsoft.com/office/officeart/2005/8/layout/hierarchy2"/>
    <dgm:cxn modelId="{5EE0E75D-282A-6B41-BD2B-970ACB3A5266}" type="presParOf" srcId="{0B897CC9-EF58-6B4A-B032-3869518C427D}" destId="{F97F2B5C-A310-FE4C-A812-DB282E261D0A}" srcOrd="2" destOrd="0" presId="urn:microsoft.com/office/officeart/2005/8/layout/hierarchy2"/>
    <dgm:cxn modelId="{3B67D5B9-85AD-8F46-ABBA-504D974E0066}" type="presParOf" srcId="{F97F2B5C-A310-FE4C-A812-DB282E261D0A}" destId="{1A5A45C4-44F9-B14B-8DA5-D65DFB02E004}" srcOrd="0" destOrd="0" presId="urn:microsoft.com/office/officeart/2005/8/layout/hierarchy2"/>
    <dgm:cxn modelId="{BC79AB22-50E0-ED43-BDBB-7B22D256235B}" type="presParOf" srcId="{0B897CC9-EF58-6B4A-B032-3869518C427D}" destId="{39F7DEB9-7822-E542-83AE-1253A185C07F}" srcOrd="3" destOrd="0" presId="urn:microsoft.com/office/officeart/2005/8/layout/hierarchy2"/>
    <dgm:cxn modelId="{E475CB49-6F81-3543-8DFA-019C94565757}" type="presParOf" srcId="{39F7DEB9-7822-E542-83AE-1253A185C07F}" destId="{6D8ECEBA-B209-6749-B193-A8A22E6346C1}" srcOrd="0" destOrd="0" presId="urn:microsoft.com/office/officeart/2005/8/layout/hierarchy2"/>
    <dgm:cxn modelId="{55F43B1B-B07F-8344-8C50-3E1AAF4D1C5B}" type="presParOf" srcId="{39F7DEB9-7822-E542-83AE-1253A185C07F}" destId="{25395A98-CFD0-D946-ADE9-6F9519F7EFAA}" srcOrd="1" destOrd="0" presId="urn:microsoft.com/office/officeart/2005/8/layout/hierarchy2"/>
    <dgm:cxn modelId="{8DC9A48C-FDAA-0C46-AE20-84EA3F4744D1}" type="presParOf" srcId="{25395A98-CFD0-D946-ADE9-6F9519F7EFAA}" destId="{C5DF0D25-D767-8B42-BF93-5162DFF05855}" srcOrd="0" destOrd="0" presId="urn:microsoft.com/office/officeart/2005/8/layout/hierarchy2"/>
    <dgm:cxn modelId="{4F66F834-B390-F342-A69C-EB3261FC069C}" type="presParOf" srcId="{C5DF0D25-D767-8B42-BF93-5162DFF05855}" destId="{3ADF03C0-B77F-EF41-BE57-79DF4D231738}" srcOrd="0" destOrd="0" presId="urn:microsoft.com/office/officeart/2005/8/layout/hierarchy2"/>
    <dgm:cxn modelId="{BEFEF7E0-E11F-3E4A-B3D2-06EA2F7573AC}" type="presParOf" srcId="{25395A98-CFD0-D946-ADE9-6F9519F7EFAA}" destId="{0AA4E00B-8AE2-6F48-A1E1-39B09B4D9A17}" srcOrd="1" destOrd="0" presId="urn:microsoft.com/office/officeart/2005/8/layout/hierarchy2"/>
    <dgm:cxn modelId="{E89A8AF6-6A76-EA4A-8EB5-2CFAA9DBC03B}" type="presParOf" srcId="{0AA4E00B-8AE2-6F48-A1E1-39B09B4D9A17}" destId="{95415AAC-B97B-3E4C-95D1-E26D4A47F854}" srcOrd="0" destOrd="0" presId="urn:microsoft.com/office/officeart/2005/8/layout/hierarchy2"/>
    <dgm:cxn modelId="{7C836E8D-9915-DA48-8F23-4DD9BA559D52}" type="presParOf" srcId="{0AA4E00B-8AE2-6F48-A1E1-39B09B4D9A17}" destId="{42EAE2B0-6AD7-C447-A139-26AA90B805F3}" srcOrd="1" destOrd="0" presId="urn:microsoft.com/office/officeart/2005/8/layout/hierarchy2"/>
    <dgm:cxn modelId="{C49AD281-90A0-1743-9909-EB577AB9A963}" type="presParOf" srcId="{87D61914-56D8-7D43-A69D-CE66D030DE47}" destId="{8B4760E7-4D8A-8B41-A8D7-171FBE42BA05}" srcOrd="2" destOrd="0" presId="urn:microsoft.com/office/officeart/2005/8/layout/hierarchy2"/>
    <dgm:cxn modelId="{E0B7356F-EF52-8442-ADE0-E7893B7581A6}" type="presParOf" srcId="{8B4760E7-4D8A-8B41-A8D7-171FBE42BA05}" destId="{7F275FDA-DE69-2B4A-84AB-2462E309FB00}" srcOrd="0" destOrd="0" presId="urn:microsoft.com/office/officeart/2005/8/layout/hierarchy2"/>
    <dgm:cxn modelId="{249F709C-0379-3F4D-901A-5AFD45326A79}" type="presParOf" srcId="{87D61914-56D8-7D43-A69D-CE66D030DE47}" destId="{E480E9C8-28D3-6148-A09F-3FF374BCCA24}" srcOrd="3" destOrd="0" presId="urn:microsoft.com/office/officeart/2005/8/layout/hierarchy2"/>
    <dgm:cxn modelId="{5C261285-7E48-0842-B14A-B28B3DE30E00}" type="presParOf" srcId="{E480E9C8-28D3-6148-A09F-3FF374BCCA24}" destId="{A3A57E5D-303D-C64F-A1DC-0E0FF1D6C828}" srcOrd="0" destOrd="0" presId="urn:microsoft.com/office/officeart/2005/8/layout/hierarchy2"/>
    <dgm:cxn modelId="{A3F31F59-95F5-BC48-B0C8-813DC412ABB1}" type="presParOf" srcId="{E480E9C8-28D3-6148-A09F-3FF374BCCA24}" destId="{1F0547D6-6B49-0E45-BA93-83C86CD2FE86}" srcOrd="1" destOrd="0" presId="urn:microsoft.com/office/officeart/2005/8/layout/hierarchy2"/>
    <dgm:cxn modelId="{F69020E9-E090-2648-8FEC-DA2396B97828}" type="presParOf" srcId="{1F0547D6-6B49-0E45-BA93-83C86CD2FE86}" destId="{AFFBA743-03F7-5F4C-8E88-C1E1454AED05}" srcOrd="0" destOrd="0" presId="urn:microsoft.com/office/officeart/2005/8/layout/hierarchy2"/>
    <dgm:cxn modelId="{ED2795BA-BA8A-E94B-BD9B-E38A2ABF0C9F}" type="presParOf" srcId="{AFFBA743-03F7-5F4C-8E88-C1E1454AED05}" destId="{10FFB18E-4AFA-344C-9BC1-AD34B4676854}" srcOrd="0" destOrd="0" presId="urn:microsoft.com/office/officeart/2005/8/layout/hierarchy2"/>
    <dgm:cxn modelId="{F60B9366-DFB8-9446-920D-A9C0ADE1C53A}" type="presParOf" srcId="{1F0547D6-6B49-0E45-BA93-83C86CD2FE86}" destId="{39BCB3DC-885B-2441-A34B-335D8FC1992C}" srcOrd="1" destOrd="0" presId="urn:microsoft.com/office/officeart/2005/8/layout/hierarchy2"/>
    <dgm:cxn modelId="{BF4F65E6-51EF-724F-BE67-57D6D094E21C}" type="presParOf" srcId="{39BCB3DC-885B-2441-A34B-335D8FC1992C}" destId="{80107EDB-8FCD-2346-A353-02A87C9089DE}" srcOrd="0" destOrd="0" presId="urn:microsoft.com/office/officeart/2005/8/layout/hierarchy2"/>
    <dgm:cxn modelId="{257D4CA1-7D6A-8441-8A4B-113A809E5A34}" type="presParOf" srcId="{39BCB3DC-885B-2441-A34B-335D8FC1992C}" destId="{D5231619-B6C4-0C42-B74F-B68722D45424}" srcOrd="1" destOrd="0" presId="urn:microsoft.com/office/officeart/2005/8/layout/hierarchy2"/>
    <dgm:cxn modelId="{DEECEA14-D80D-D145-BFB0-B536D87B94B2}" type="presParOf" srcId="{D5231619-B6C4-0C42-B74F-B68722D45424}" destId="{9B21400C-BC60-6743-A106-FEAA64B5ACA7}" srcOrd="0" destOrd="0" presId="urn:microsoft.com/office/officeart/2005/8/layout/hierarchy2"/>
    <dgm:cxn modelId="{6DAF0C0F-F422-DA43-8479-D911427F21B6}" type="presParOf" srcId="{9B21400C-BC60-6743-A106-FEAA64B5ACA7}" destId="{F55BCE5E-1DB2-264E-8E89-E7825D9D3A45}" srcOrd="0" destOrd="0" presId="urn:microsoft.com/office/officeart/2005/8/layout/hierarchy2"/>
    <dgm:cxn modelId="{664F6DF6-9502-C24E-A844-7CB5AF8B9DCB}" type="presParOf" srcId="{D5231619-B6C4-0C42-B74F-B68722D45424}" destId="{7F60B46B-B2A5-254A-9873-C072F7FA4725}" srcOrd="1" destOrd="0" presId="urn:microsoft.com/office/officeart/2005/8/layout/hierarchy2"/>
    <dgm:cxn modelId="{FD5122AC-75C2-6C4D-8243-1290C19B0554}" type="presParOf" srcId="{7F60B46B-B2A5-254A-9873-C072F7FA4725}" destId="{4BB2793D-87B3-EF41-9A4F-7716D66373B1}" srcOrd="0" destOrd="0" presId="urn:microsoft.com/office/officeart/2005/8/layout/hierarchy2"/>
    <dgm:cxn modelId="{32E15A29-4A2F-CD46-ABC9-24109FE0C695}"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2905729" y="4401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0: Pick up matchbox?</a:t>
          </a:r>
        </a:p>
      </dsp:txBody>
      <dsp:txXfrm>
        <a:off x="2911214" y="4407419"/>
        <a:ext cx="363574" cy="176302"/>
      </dsp:txXfrm>
    </dsp:sp>
    <dsp:sp modelId="{09CB360A-D85F-B742-BBC1-624731FCF678}">
      <dsp:nvSpPr>
        <dsp:cNvPr id="0" name=""/>
        <dsp:cNvSpPr/>
      </dsp:nvSpPr>
      <dsp:spPr>
        <a:xfrm rot="15875776">
          <a:off x="2253441" y="3558782"/>
          <a:ext cx="1876911" cy="5004"/>
        </a:xfrm>
        <a:custGeom>
          <a:avLst/>
          <a:gdLst/>
          <a:ahLst/>
          <a:cxnLst/>
          <a:rect l="0" t="0" r="0" b="0"/>
          <a:pathLst>
            <a:path>
              <a:moveTo>
                <a:pt x="0" y="2502"/>
              </a:moveTo>
              <a:lnTo>
                <a:pt x="1876911"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44973" y="3514362"/>
        <a:ext cx="93845" cy="93845"/>
      </dsp:txXfrm>
    </dsp:sp>
    <dsp:sp modelId="{3C252244-F4D5-774C-97FC-9730C3CA15AE}">
      <dsp:nvSpPr>
        <dsp:cNvPr id="0" name=""/>
        <dsp:cNvSpPr/>
      </dsp:nvSpPr>
      <dsp:spPr>
        <a:xfrm>
          <a:off x="3103519" y="2376239"/>
          <a:ext cx="374544" cy="5015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1: Left or Right? </a:t>
          </a:r>
        </a:p>
      </dsp:txBody>
      <dsp:txXfrm>
        <a:off x="3114489" y="2387209"/>
        <a:ext cx="352604" cy="479582"/>
      </dsp:txXfrm>
    </dsp:sp>
    <dsp:sp modelId="{ECCEC597-BD45-C34C-A5EB-49A8E6926768}">
      <dsp:nvSpPr>
        <dsp:cNvPr id="0" name=""/>
        <dsp:cNvSpPr/>
      </dsp:nvSpPr>
      <dsp:spPr>
        <a:xfrm rot="17301228">
          <a:off x="2959804" y="1906523"/>
          <a:ext cx="1512909" cy="5004"/>
        </a:xfrm>
        <a:custGeom>
          <a:avLst/>
          <a:gdLst/>
          <a:ahLst/>
          <a:cxnLst/>
          <a:rect l="0" t="0" r="0" b="0"/>
          <a:pathLst>
            <a:path>
              <a:moveTo>
                <a:pt x="0" y="2502"/>
              </a:moveTo>
              <a:lnTo>
                <a:pt x="15129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8436" y="1871203"/>
        <a:ext cx="75645" cy="75645"/>
      </dsp:txXfrm>
    </dsp:sp>
    <dsp:sp modelId="{23076C38-17B5-7A42-97BC-A3169834B242}">
      <dsp:nvSpPr>
        <dsp:cNvPr id="0" name=""/>
        <dsp:cNvSpPr/>
      </dsp:nvSpPr>
      <dsp:spPr>
        <a:xfrm>
          <a:off x="3954454" y="977185"/>
          <a:ext cx="374544" cy="42773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LEFT. </a:t>
          </a:r>
        </a:p>
        <a:p>
          <a:pPr marL="0" lvl="0" indent="0" algn="ctr" defTabSz="222250">
            <a:lnSpc>
              <a:spcPct val="90000"/>
            </a:lnSpc>
            <a:spcBef>
              <a:spcPct val="0"/>
            </a:spcBef>
            <a:spcAft>
              <a:spcPct val="35000"/>
            </a:spcAft>
            <a:buNone/>
          </a:pPr>
          <a:r>
            <a:rPr lang="en-US" sz="500" kern="1200" dirty="0"/>
            <a:t>Node 2: Look under bed.</a:t>
          </a:r>
        </a:p>
        <a:p>
          <a:pPr marL="0" lvl="0" indent="0" algn="ctr" defTabSz="222250">
            <a:lnSpc>
              <a:spcPct val="90000"/>
            </a:lnSpc>
            <a:spcBef>
              <a:spcPct val="0"/>
            </a:spcBef>
            <a:spcAft>
              <a:spcPct val="35000"/>
            </a:spcAft>
            <a:buNone/>
          </a:pPr>
          <a:r>
            <a:rPr lang="en-US" sz="500" kern="1200" dirty="0"/>
            <a:t>Run </a:t>
          </a:r>
          <a:r>
            <a:rPr lang="en-US" sz="500" kern="1200" dirty="0" err="1"/>
            <a:t>momogen</a:t>
          </a:r>
          <a:endParaRPr lang="en-US" sz="500" kern="1200" dirty="0"/>
        </a:p>
      </dsp:txBody>
      <dsp:txXfrm>
        <a:off x="3965424" y="988155"/>
        <a:ext cx="352604" cy="405793"/>
      </dsp:txXfrm>
    </dsp:sp>
    <dsp:sp modelId="{0FE0DC5E-02A4-B44D-8A14-6E47565AF5D5}">
      <dsp:nvSpPr>
        <dsp:cNvPr id="0" name=""/>
        <dsp:cNvSpPr/>
      </dsp:nvSpPr>
      <dsp:spPr>
        <a:xfrm rot="17596364">
          <a:off x="4214316" y="1014385"/>
          <a:ext cx="379181" cy="5004"/>
        </a:xfrm>
        <a:custGeom>
          <a:avLst/>
          <a:gdLst/>
          <a:ahLst/>
          <a:cxnLst/>
          <a:rect l="0" t="0" r="0" b="0"/>
          <a:pathLst>
            <a:path>
              <a:moveTo>
                <a:pt x="0" y="2502"/>
              </a:moveTo>
              <a:lnTo>
                <a:pt x="3791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94427" y="1007408"/>
        <a:ext cx="18959" cy="18959"/>
      </dsp:txXfrm>
    </dsp:sp>
    <dsp:sp modelId="{1EA76DE5-1C8F-FA4D-A04F-5E95F39407AD}">
      <dsp:nvSpPr>
        <dsp:cNvPr id="0" name=""/>
        <dsp:cNvSpPr/>
      </dsp:nvSpPr>
      <dsp:spPr>
        <a:xfrm>
          <a:off x="4478816" y="635147"/>
          <a:ext cx="858032" cy="4151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MomoDNode1</a:t>
          </a:r>
        </a:p>
        <a:p>
          <a:pPr marL="0" lvl="0" indent="0" algn="ctr" defTabSz="222250">
            <a:lnSpc>
              <a:spcPct val="90000"/>
            </a:lnSpc>
            <a:spcBef>
              <a:spcPct val="0"/>
            </a:spcBef>
            <a:spcAft>
              <a:spcPct val="35000"/>
            </a:spcAft>
            <a:buNone/>
          </a:pPr>
          <a:r>
            <a:rPr lang="en-US" sz="500" kern="1200" dirty="0"/>
            <a:t>Momo appears as jump scare. Dies</a:t>
          </a:r>
        </a:p>
      </dsp:txBody>
      <dsp:txXfrm>
        <a:off x="4490975" y="647306"/>
        <a:ext cx="833714" cy="390832"/>
      </dsp:txXfrm>
    </dsp:sp>
    <dsp:sp modelId="{37DEF7A6-F983-8642-9B6E-B3CCE7EA354A}">
      <dsp:nvSpPr>
        <dsp:cNvPr id="0" name=""/>
        <dsp:cNvSpPr/>
      </dsp:nvSpPr>
      <dsp:spPr>
        <a:xfrm rot="4604400">
          <a:off x="4157644" y="1404977"/>
          <a:ext cx="444710" cy="5004"/>
        </a:xfrm>
        <a:custGeom>
          <a:avLst/>
          <a:gdLst/>
          <a:ahLst/>
          <a:cxnLst/>
          <a:rect l="0" t="0" r="0" b="0"/>
          <a:pathLst>
            <a:path>
              <a:moveTo>
                <a:pt x="0" y="2502"/>
              </a:moveTo>
              <a:lnTo>
                <a:pt x="4447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8882" y="1396361"/>
        <a:ext cx="22235" cy="22235"/>
      </dsp:txXfrm>
    </dsp:sp>
    <dsp:sp modelId="{AA6D8249-2433-114B-AD68-5DAD34076478}">
      <dsp:nvSpPr>
        <dsp:cNvPr id="0" name=""/>
        <dsp:cNvSpPr/>
      </dsp:nvSpPr>
      <dsp:spPr>
        <a:xfrm>
          <a:off x="4431001" y="1289622"/>
          <a:ext cx="976616" cy="6685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7. You keep the radio.  You exited the room as you felt it was getting colder and colder. Do you want to lit up your match to warm yourself with the fire?  </a:t>
          </a:r>
        </a:p>
      </dsp:txBody>
      <dsp:txXfrm>
        <a:off x="4450583" y="1309204"/>
        <a:ext cx="937452" cy="629403"/>
      </dsp:txXfrm>
    </dsp:sp>
    <dsp:sp modelId="{F2F73D55-5C37-CD44-BC1E-CDBC3CD0F101}">
      <dsp:nvSpPr>
        <dsp:cNvPr id="0" name=""/>
        <dsp:cNvSpPr/>
      </dsp:nvSpPr>
      <dsp:spPr>
        <a:xfrm rot="17323697">
          <a:off x="5010589" y="1067572"/>
          <a:ext cx="1169591" cy="5004"/>
        </a:xfrm>
        <a:custGeom>
          <a:avLst/>
          <a:gdLst/>
          <a:ahLst/>
          <a:cxnLst/>
          <a:rect l="0" t="0" r="0" b="0"/>
          <a:pathLst>
            <a:path>
              <a:moveTo>
                <a:pt x="0" y="2502"/>
              </a:moveTo>
              <a:lnTo>
                <a:pt x="116959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66145" y="1040834"/>
        <a:ext cx="58479" cy="58479"/>
      </dsp:txXfrm>
    </dsp:sp>
    <dsp:sp modelId="{1FCD5530-9E05-B046-B8ED-0484835169DE}">
      <dsp:nvSpPr>
        <dsp:cNvPr id="0" name=""/>
        <dsp:cNvSpPr/>
      </dsp:nvSpPr>
      <dsp:spPr>
        <a:xfrm>
          <a:off x="5783151" y="258794"/>
          <a:ext cx="1255045" cy="51489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p>
        <a:p>
          <a:pPr marL="0" lvl="0" indent="0" algn="ctr" defTabSz="222250">
            <a:lnSpc>
              <a:spcPct val="90000"/>
            </a:lnSpc>
            <a:spcBef>
              <a:spcPct val="0"/>
            </a:spcBef>
            <a:spcAft>
              <a:spcPct val="35000"/>
            </a:spcAft>
            <a:buNone/>
          </a:pPr>
          <a:r>
            <a:rPr lang="en-US" sz="500" kern="1200" dirty="0"/>
            <a:t>Node 9. You wandered around the cave but can’t seem to find any exits. Do you want to use your radio to call for help? </a:t>
          </a:r>
        </a:p>
      </dsp:txBody>
      <dsp:txXfrm>
        <a:off x="5798232" y="273875"/>
        <a:ext cx="1224883" cy="484733"/>
      </dsp:txXfrm>
    </dsp:sp>
    <dsp:sp modelId="{0904125F-8547-564B-8B1D-703FF6EDB6C9}">
      <dsp:nvSpPr>
        <dsp:cNvPr id="0" name=""/>
        <dsp:cNvSpPr/>
      </dsp:nvSpPr>
      <dsp:spPr>
        <a:xfrm rot="21247163">
          <a:off x="7036932" y="489116"/>
          <a:ext cx="480669" cy="5004"/>
        </a:xfrm>
        <a:custGeom>
          <a:avLst/>
          <a:gdLst/>
          <a:ahLst/>
          <a:cxnLst/>
          <a:rect l="0" t="0" r="0" b="0"/>
          <a:pathLst>
            <a:path>
              <a:moveTo>
                <a:pt x="0" y="2502"/>
              </a:moveTo>
              <a:lnTo>
                <a:pt x="48066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65250" y="479602"/>
        <a:ext cx="24033" cy="24033"/>
      </dsp:txXfrm>
    </dsp:sp>
    <dsp:sp modelId="{69460287-3B04-F142-8B8F-38364A84B16E}">
      <dsp:nvSpPr>
        <dsp:cNvPr id="0" name=""/>
        <dsp:cNvSpPr/>
      </dsp:nvSpPr>
      <dsp:spPr>
        <a:xfrm>
          <a:off x="7516337" y="37335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7521822" y="378843"/>
        <a:ext cx="363574" cy="176302"/>
      </dsp:txXfrm>
    </dsp:sp>
    <dsp:sp modelId="{E1CC1DA7-E052-D145-8E3D-02E51BEAF7D1}">
      <dsp:nvSpPr>
        <dsp:cNvPr id="0" name=""/>
        <dsp:cNvSpPr/>
      </dsp:nvSpPr>
      <dsp:spPr>
        <a:xfrm rot="18255309">
          <a:off x="7803196" y="298691"/>
          <a:ext cx="401194" cy="5004"/>
        </a:xfrm>
        <a:custGeom>
          <a:avLst/>
          <a:gdLst/>
          <a:ahLst/>
          <a:cxnLst/>
          <a:rect l="0" t="0" r="0" b="0"/>
          <a:pathLst>
            <a:path>
              <a:moveTo>
                <a:pt x="0" y="2502"/>
              </a:moveTo>
              <a:lnTo>
                <a:pt x="40119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3763" y="291163"/>
        <a:ext cx="20059" cy="20059"/>
      </dsp:txXfrm>
    </dsp:sp>
    <dsp:sp modelId="{39E3DC0E-53C8-5144-B0B1-07F4E7334A85}">
      <dsp:nvSpPr>
        <dsp:cNvPr id="0" name=""/>
        <dsp:cNvSpPr/>
      </dsp:nvSpPr>
      <dsp:spPr>
        <a:xfrm>
          <a:off x="8116705" y="4175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122190" y="47241"/>
        <a:ext cx="363574" cy="176302"/>
      </dsp:txXfrm>
    </dsp:sp>
    <dsp:sp modelId="{2B20767A-1A33-C248-85FD-1D93D89083D2}">
      <dsp:nvSpPr>
        <dsp:cNvPr id="0" name=""/>
        <dsp:cNvSpPr/>
      </dsp:nvSpPr>
      <dsp:spPr>
        <a:xfrm rot="20045975">
          <a:off x="7878988" y="412770"/>
          <a:ext cx="236816" cy="5004"/>
        </a:xfrm>
        <a:custGeom>
          <a:avLst/>
          <a:gdLst/>
          <a:ahLst/>
          <a:cxnLst/>
          <a:rect l="0" t="0" r="0" b="0"/>
          <a:pathLst>
            <a:path>
              <a:moveTo>
                <a:pt x="0" y="2502"/>
              </a:moveTo>
              <a:lnTo>
                <a:pt x="23681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1476" y="409352"/>
        <a:ext cx="11840" cy="11840"/>
      </dsp:txXfrm>
    </dsp:sp>
    <dsp:sp modelId="{2915A037-971F-304E-9764-FAB284167672}">
      <dsp:nvSpPr>
        <dsp:cNvPr id="0" name=""/>
        <dsp:cNvSpPr/>
      </dsp:nvSpPr>
      <dsp:spPr>
        <a:xfrm>
          <a:off x="8103911" y="26991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a:t>
          </a:r>
        </a:p>
      </dsp:txBody>
      <dsp:txXfrm>
        <a:off x="8109396" y="275400"/>
        <a:ext cx="363574" cy="176302"/>
      </dsp:txXfrm>
    </dsp:sp>
    <dsp:sp modelId="{BA1CDD9D-9A6E-0C4E-A9A3-029341159AEA}">
      <dsp:nvSpPr>
        <dsp:cNvPr id="0" name=""/>
        <dsp:cNvSpPr/>
      </dsp:nvSpPr>
      <dsp:spPr>
        <a:xfrm rot="18157058">
          <a:off x="6957051" y="365469"/>
          <a:ext cx="352065" cy="5004"/>
        </a:xfrm>
        <a:custGeom>
          <a:avLst/>
          <a:gdLst/>
          <a:ahLst/>
          <a:cxnLst/>
          <a:rect l="0" t="0" r="0" b="0"/>
          <a:pathLst>
            <a:path>
              <a:moveTo>
                <a:pt x="0" y="2502"/>
              </a:moveTo>
              <a:lnTo>
                <a:pt x="35206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124283" y="359170"/>
        <a:ext cx="17603" cy="17603"/>
      </dsp:txXfrm>
    </dsp:sp>
    <dsp:sp modelId="{01AE4A20-5465-E046-9D6A-4C2689ECEBB2}">
      <dsp:nvSpPr>
        <dsp:cNvPr id="0" name=""/>
        <dsp:cNvSpPr/>
      </dsp:nvSpPr>
      <dsp:spPr>
        <a:xfrm>
          <a:off x="7227971" y="12606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3456" y="131551"/>
        <a:ext cx="363574" cy="176302"/>
      </dsp:txXfrm>
    </dsp:sp>
    <dsp:sp modelId="{28940162-CD59-DD4E-88C0-70FA243B6697}">
      <dsp:nvSpPr>
        <dsp:cNvPr id="0" name=""/>
        <dsp:cNvSpPr/>
      </dsp:nvSpPr>
      <dsp:spPr>
        <a:xfrm rot="1817071">
          <a:off x="6952933" y="828817"/>
          <a:ext cx="1249578" cy="5004"/>
        </a:xfrm>
        <a:custGeom>
          <a:avLst/>
          <a:gdLst/>
          <a:ahLst/>
          <a:cxnLst/>
          <a:rect l="0" t="0" r="0" b="0"/>
          <a:pathLst>
            <a:path>
              <a:moveTo>
                <a:pt x="0" y="2502"/>
              </a:moveTo>
              <a:lnTo>
                <a:pt x="124957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46483" y="800080"/>
        <a:ext cx="62478" cy="62478"/>
      </dsp:txXfrm>
    </dsp:sp>
    <dsp:sp modelId="{CC7634C0-ED13-644B-9ED7-D06A037B0A09}">
      <dsp:nvSpPr>
        <dsp:cNvPr id="0" name=""/>
        <dsp:cNvSpPr/>
      </dsp:nvSpPr>
      <dsp:spPr>
        <a:xfrm>
          <a:off x="8117248" y="788918"/>
          <a:ext cx="746024" cy="71495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11</a:t>
          </a:r>
        </a:p>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8138188" y="809858"/>
        <a:ext cx="704144" cy="673078"/>
      </dsp:txXfrm>
    </dsp:sp>
    <dsp:sp modelId="{30C20B8D-B9DE-FC4A-A8FC-F855AACFD13C}">
      <dsp:nvSpPr>
        <dsp:cNvPr id="0" name=""/>
        <dsp:cNvSpPr/>
      </dsp:nvSpPr>
      <dsp:spPr>
        <a:xfrm rot="17005582">
          <a:off x="8652627" y="877045"/>
          <a:ext cx="548696" cy="5004"/>
        </a:xfrm>
        <a:custGeom>
          <a:avLst/>
          <a:gdLst/>
          <a:ahLst/>
          <a:cxnLst/>
          <a:rect l="0" t="0" r="0" b="0"/>
          <a:pathLst>
            <a:path>
              <a:moveTo>
                <a:pt x="0" y="2502"/>
              </a:moveTo>
              <a:lnTo>
                <a:pt x="54869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13258" y="865830"/>
        <a:ext cx="27434" cy="27434"/>
      </dsp:txXfrm>
    </dsp:sp>
    <dsp:sp modelId="{6C8DB8F2-3E6F-E842-B341-B9444FABBF52}">
      <dsp:nvSpPr>
        <dsp:cNvPr id="0" name=""/>
        <dsp:cNvSpPr/>
      </dsp:nvSpPr>
      <dsp:spPr>
        <a:xfrm>
          <a:off x="8990678" y="316323"/>
          <a:ext cx="814177" cy="5927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Momonode2DNode</a:t>
          </a:r>
        </a:p>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9008039" y="333684"/>
        <a:ext cx="779455" cy="558026"/>
      </dsp:txXfrm>
    </dsp:sp>
    <dsp:sp modelId="{E4AA040D-31C5-5D46-845E-005448A40686}">
      <dsp:nvSpPr>
        <dsp:cNvPr id="0" name=""/>
        <dsp:cNvSpPr/>
      </dsp:nvSpPr>
      <dsp:spPr>
        <a:xfrm rot="1809014">
          <a:off x="8829161" y="1270540"/>
          <a:ext cx="504292" cy="5004"/>
        </a:xfrm>
        <a:custGeom>
          <a:avLst/>
          <a:gdLst/>
          <a:ahLst/>
          <a:cxnLst/>
          <a:rect l="0" t="0" r="0" b="0"/>
          <a:pathLst>
            <a:path>
              <a:moveTo>
                <a:pt x="0" y="2502"/>
              </a:moveTo>
              <a:lnTo>
                <a:pt x="5042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068699" y="1260435"/>
        <a:ext cx="25214" cy="25214"/>
      </dsp:txXfrm>
    </dsp:sp>
    <dsp:sp modelId="{FE860302-7B4F-8444-86E7-3E89E24F2AE0}">
      <dsp:nvSpPr>
        <dsp:cNvPr id="0" name=""/>
        <dsp:cNvSpPr/>
      </dsp:nvSpPr>
      <dsp:spPr>
        <a:xfrm>
          <a:off x="9299340" y="1077208"/>
          <a:ext cx="374544" cy="64495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9310310" y="1088178"/>
        <a:ext cx="352604" cy="623019"/>
      </dsp:txXfrm>
    </dsp:sp>
    <dsp:sp modelId="{AE66067E-8C8F-C146-AE9F-FD6D23D7EA7D}">
      <dsp:nvSpPr>
        <dsp:cNvPr id="0" name=""/>
        <dsp:cNvSpPr/>
      </dsp:nvSpPr>
      <dsp:spPr>
        <a:xfrm rot="20542586">
          <a:off x="9669096" y="1366298"/>
          <a:ext cx="204039" cy="5004"/>
        </a:xfrm>
        <a:custGeom>
          <a:avLst/>
          <a:gdLst/>
          <a:ahLst/>
          <a:cxnLst/>
          <a:rect l="0" t="0" r="0" b="0"/>
          <a:pathLst>
            <a:path>
              <a:moveTo>
                <a:pt x="0" y="2502"/>
              </a:moveTo>
              <a:lnTo>
                <a:pt x="20403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6015" y="1363699"/>
        <a:ext cx="10201" cy="10201"/>
      </dsp:txXfrm>
    </dsp:sp>
    <dsp:sp modelId="{3FE5FC00-5B11-B04A-8DA8-F4959DA3D91E}">
      <dsp:nvSpPr>
        <dsp:cNvPr id="0" name=""/>
        <dsp:cNvSpPr/>
      </dsp:nvSpPr>
      <dsp:spPr>
        <a:xfrm>
          <a:off x="9868348" y="124427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873833" y="1249761"/>
        <a:ext cx="363574" cy="176302"/>
      </dsp:txXfrm>
    </dsp:sp>
    <dsp:sp modelId="{32E1E92B-B747-1945-8244-8375262856A2}">
      <dsp:nvSpPr>
        <dsp:cNvPr id="0" name=""/>
        <dsp:cNvSpPr/>
      </dsp:nvSpPr>
      <dsp:spPr>
        <a:xfrm rot="2556565">
          <a:off x="9637894" y="1489475"/>
          <a:ext cx="272644" cy="5004"/>
        </a:xfrm>
        <a:custGeom>
          <a:avLst/>
          <a:gdLst/>
          <a:ahLst/>
          <a:cxnLst/>
          <a:rect l="0" t="0" r="0" b="0"/>
          <a:pathLst>
            <a:path>
              <a:moveTo>
                <a:pt x="0" y="2502"/>
              </a:moveTo>
              <a:lnTo>
                <a:pt x="27264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7400" y="1485161"/>
        <a:ext cx="13632" cy="13632"/>
      </dsp:txXfrm>
    </dsp:sp>
    <dsp:sp modelId="{00CFE4B8-8832-0246-A40E-11D4FB02AE84}">
      <dsp:nvSpPr>
        <dsp:cNvPr id="0" name=""/>
        <dsp:cNvSpPr/>
      </dsp:nvSpPr>
      <dsp:spPr>
        <a:xfrm>
          <a:off x="9874547" y="149063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9880032" y="1496116"/>
        <a:ext cx="363574" cy="176302"/>
      </dsp:txXfrm>
    </dsp:sp>
    <dsp:sp modelId="{679B93C1-DE35-6440-84FA-556B81DC0458}">
      <dsp:nvSpPr>
        <dsp:cNvPr id="0" name=""/>
        <dsp:cNvSpPr/>
      </dsp:nvSpPr>
      <dsp:spPr>
        <a:xfrm rot="101265">
          <a:off x="5407515" y="1628436"/>
          <a:ext cx="477541" cy="5004"/>
        </a:xfrm>
        <a:custGeom>
          <a:avLst/>
          <a:gdLst/>
          <a:ahLst/>
          <a:cxnLst/>
          <a:rect l="0" t="0" r="0" b="0"/>
          <a:pathLst>
            <a:path>
              <a:moveTo>
                <a:pt x="0" y="2502"/>
              </a:moveTo>
              <a:lnTo>
                <a:pt x="4775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4347" y="1619000"/>
        <a:ext cx="23877" cy="23877"/>
      </dsp:txXfrm>
    </dsp:sp>
    <dsp:sp modelId="{FFFF1321-B119-DD44-91BC-A8BB725CB204}">
      <dsp:nvSpPr>
        <dsp:cNvPr id="0" name=""/>
        <dsp:cNvSpPr/>
      </dsp:nvSpPr>
      <dsp:spPr>
        <a:xfrm>
          <a:off x="5884953" y="1255093"/>
          <a:ext cx="978399" cy="76575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8</a:t>
          </a:r>
        </a:p>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907381" y="1277521"/>
        <a:ext cx="933543" cy="720899"/>
      </dsp:txXfrm>
    </dsp:sp>
    <dsp:sp modelId="{8C192C57-F760-C64F-93E5-9832B628B4B9}">
      <dsp:nvSpPr>
        <dsp:cNvPr id="0" name=""/>
        <dsp:cNvSpPr/>
      </dsp:nvSpPr>
      <dsp:spPr>
        <a:xfrm rot="18629039">
          <a:off x="6802755" y="1504070"/>
          <a:ext cx="345517" cy="5004"/>
        </a:xfrm>
        <a:custGeom>
          <a:avLst/>
          <a:gdLst/>
          <a:ahLst/>
          <a:cxnLst/>
          <a:rect l="0" t="0" r="0" b="0"/>
          <a:pathLst>
            <a:path>
              <a:moveTo>
                <a:pt x="0" y="2502"/>
              </a:moveTo>
              <a:lnTo>
                <a:pt x="3455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66876" y="1497935"/>
        <a:ext cx="17275" cy="17275"/>
      </dsp:txXfrm>
    </dsp:sp>
    <dsp:sp modelId="{1530674F-400B-AA4E-BAF1-41A723567EF5}">
      <dsp:nvSpPr>
        <dsp:cNvPr id="0" name=""/>
        <dsp:cNvSpPr/>
      </dsp:nvSpPr>
      <dsp:spPr>
        <a:xfrm>
          <a:off x="7087674" y="1085850"/>
          <a:ext cx="692566" cy="5786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NodeD1</a:t>
          </a:r>
        </a:p>
        <a:p>
          <a:pPr marL="0" lvl="0" indent="0" algn="ctr" defTabSz="222250">
            <a:lnSpc>
              <a:spcPct val="90000"/>
            </a:lnSpc>
            <a:spcBef>
              <a:spcPct val="0"/>
            </a:spcBef>
            <a:spcAft>
              <a:spcPct val="35000"/>
            </a:spcAft>
            <a:buNone/>
          </a:pPr>
          <a:r>
            <a:rPr lang="en-US" sz="500" kern="1200" dirty="0"/>
            <a:t>No. you die. As you lose your way in the cave and can’t find any exit. </a:t>
          </a:r>
        </a:p>
      </dsp:txBody>
      <dsp:txXfrm>
        <a:off x="7104622" y="1102798"/>
        <a:ext cx="658670" cy="544754"/>
      </dsp:txXfrm>
    </dsp:sp>
    <dsp:sp modelId="{882C5457-CC43-4A48-A99D-03D91C22C0F5}">
      <dsp:nvSpPr>
        <dsp:cNvPr id="0" name=""/>
        <dsp:cNvSpPr/>
      </dsp:nvSpPr>
      <dsp:spPr>
        <a:xfrm rot="1485905">
          <a:off x="6824901" y="1810610"/>
          <a:ext cx="836197" cy="5004"/>
        </a:xfrm>
        <a:custGeom>
          <a:avLst/>
          <a:gdLst/>
          <a:ahLst/>
          <a:cxnLst/>
          <a:rect l="0" t="0" r="0" b="0"/>
          <a:pathLst>
            <a:path>
              <a:moveTo>
                <a:pt x="0" y="2502"/>
              </a:moveTo>
              <a:lnTo>
                <a:pt x="83619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22095" y="1792207"/>
        <a:ext cx="41809" cy="41809"/>
      </dsp:txXfrm>
    </dsp:sp>
    <dsp:sp modelId="{B0BA1A94-5289-E747-92C5-8031204115B7}">
      <dsp:nvSpPr>
        <dsp:cNvPr id="0" name=""/>
        <dsp:cNvSpPr/>
      </dsp:nvSpPr>
      <dsp:spPr>
        <a:xfrm>
          <a:off x="7622647" y="1812031"/>
          <a:ext cx="374544" cy="35244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2. </a:t>
          </a:r>
        </a:p>
      </dsp:txBody>
      <dsp:txXfrm>
        <a:off x="7632970" y="1822354"/>
        <a:ext cx="353898" cy="331798"/>
      </dsp:txXfrm>
    </dsp:sp>
    <dsp:sp modelId="{68E9A118-368E-3244-B463-69DB084DF2CF}">
      <dsp:nvSpPr>
        <dsp:cNvPr id="0" name=""/>
        <dsp:cNvSpPr/>
      </dsp:nvSpPr>
      <dsp:spPr>
        <a:xfrm rot="3873742">
          <a:off x="3171037" y="3110517"/>
          <a:ext cx="1076392" cy="5004"/>
        </a:xfrm>
        <a:custGeom>
          <a:avLst/>
          <a:gdLst/>
          <a:ahLst/>
          <a:cxnLst/>
          <a:rect l="0" t="0" r="0" b="0"/>
          <a:pathLst>
            <a:path>
              <a:moveTo>
                <a:pt x="0" y="2502"/>
              </a:moveTo>
              <a:lnTo>
                <a:pt x="10763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2324" y="3086110"/>
        <a:ext cx="53819" cy="53819"/>
      </dsp:txXfrm>
    </dsp:sp>
    <dsp:sp modelId="{D475B07C-EFC2-7840-8B4D-A25CA753797E}">
      <dsp:nvSpPr>
        <dsp:cNvPr id="0" name=""/>
        <dsp:cNvSpPr/>
      </dsp:nvSpPr>
      <dsp:spPr>
        <a:xfrm>
          <a:off x="3940404" y="2981649"/>
          <a:ext cx="374544" cy="123478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3. Right. Radio in back pocket sounded, hear something about bathroom. You entered a bathroom with a rotting bathtub. There seems to be a rat on the floor in a pool of black </a:t>
          </a:r>
          <a:r>
            <a:rPr lang="en-US" sz="500" kern="1200" dirty="0" err="1"/>
            <a:t>googey</a:t>
          </a:r>
          <a:r>
            <a:rPr lang="en-US" sz="500" kern="1200" dirty="0"/>
            <a:t> fluid. Do you inspect the rat or no? </a:t>
          </a:r>
        </a:p>
      </dsp:txBody>
      <dsp:txXfrm>
        <a:off x="3951374" y="2992619"/>
        <a:ext cx="352604" cy="1212841"/>
      </dsp:txXfrm>
    </dsp:sp>
    <dsp:sp modelId="{E0E8B3D1-202F-F448-A89C-7325EF939FBE}">
      <dsp:nvSpPr>
        <dsp:cNvPr id="0" name=""/>
        <dsp:cNvSpPr/>
      </dsp:nvSpPr>
      <dsp:spPr>
        <a:xfrm rot="17146269">
          <a:off x="4133071" y="3356178"/>
          <a:ext cx="499524" cy="5004"/>
        </a:xfrm>
        <a:custGeom>
          <a:avLst/>
          <a:gdLst/>
          <a:ahLst/>
          <a:cxnLst/>
          <a:rect l="0" t="0" r="0" b="0"/>
          <a:pathLst>
            <a:path>
              <a:moveTo>
                <a:pt x="0" y="2502"/>
              </a:moveTo>
              <a:lnTo>
                <a:pt x="4995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70345" y="3346192"/>
        <a:ext cx="24976" cy="24976"/>
      </dsp:txXfrm>
    </dsp:sp>
    <dsp:sp modelId="{1F61B25A-1771-6C48-A23E-9F44BFFFE83A}">
      <dsp:nvSpPr>
        <dsp:cNvPr id="0" name=""/>
        <dsp:cNvSpPr/>
      </dsp:nvSpPr>
      <dsp:spPr>
        <a:xfrm>
          <a:off x="4450717" y="2726977"/>
          <a:ext cx="374544" cy="7826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15. You inspected the rat and there seems to be something inside its mouth. You took out a piece of key. Do you want to keep the key?</a:t>
          </a:r>
        </a:p>
      </dsp:txBody>
      <dsp:txXfrm>
        <a:off x="4461687" y="2737947"/>
        <a:ext cx="352604" cy="760747"/>
      </dsp:txXfrm>
    </dsp:sp>
    <dsp:sp modelId="{6F1542E3-3EE9-7643-98A4-02BB96297F69}">
      <dsp:nvSpPr>
        <dsp:cNvPr id="0" name=""/>
        <dsp:cNvSpPr/>
      </dsp:nvSpPr>
      <dsp:spPr>
        <a:xfrm rot="17221961">
          <a:off x="4598869" y="2809683"/>
          <a:ext cx="640357" cy="5004"/>
        </a:xfrm>
        <a:custGeom>
          <a:avLst/>
          <a:gdLst/>
          <a:ahLst/>
          <a:cxnLst/>
          <a:rect l="0" t="0" r="0" b="0"/>
          <a:pathLst>
            <a:path>
              <a:moveTo>
                <a:pt x="0" y="2502"/>
              </a:moveTo>
              <a:lnTo>
                <a:pt x="6403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3039" y="2796176"/>
        <a:ext cx="32017" cy="32017"/>
      </dsp:txXfrm>
    </dsp:sp>
    <dsp:sp modelId="{EAF5B26D-7BCE-5249-BEA2-027D32033BF5}">
      <dsp:nvSpPr>
        <dsp:cNvPr id="0" name=""/>
        <dsp:cNvSpPr/>
      </dsp:nvSpPr>
      <dsp:spPr>
        <a:xfrm>
          <a:off x="5012834" y="241241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5018319" y="2417899"/>
        <a:ext cx="363574" cy="176302"/>
      </dsp:txXfrm>
    </dsp:sp>
    <dsp:sp modelId="{97208B3F-EBA3-4845-94E7-920477ECF453}">
      <dsp:nvSpPr>
        <dsp:cNvPr id="0" name=""/>
        <dsp:cNvSpPr/>
      </dsp:nvSpPr>
      <dsp:spPr>
        <a:xfrm rot="17762884">
          <a:off x="5336939" y="2422753"/>
          <a:ext cx="179858" cy="5004"/>
        </a:xfrm>
        <a:custGeom>
          <a:avLst/>
          <a:gdLst/>
          <a:ahLst/>
          <a:cxnLst/>
          <a:rect l="0" t="0" r="0" b="0"/>
          <a:pathLst>
            <a:path>
              <a:moveTo>
                <a:pt x="0" y="2502"/>
              </a:moveTo>
              <a:lnTo>
                <a:pt x="17985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2372" y="2420759"/>
        <a:ext cx="8992" cy="8992"/>
      </dsp:txXfrm>
    </dsp:sp>
    <dsp:sp modelId="{4AC7893F-6937-5446-9898-4892D379DA93}">
      <dsp:nvSpPr>
        <dsp:cNvPr id="0" name=""/>
        <dsp:cNvSpPr/>
      </dsp:nvSpPr>
      <dsp:spPr>
        <a:xfrm>
          <a:off x="5466358" y="2250825"/>
          <a:ext cx="103585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4</a:t>
          </a:r>
        </a:p>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471843" y="2256310"/>
        <a:ext cx="1024884" cy="176302"/>
      </dsp:txXfrm>
    </dsp:sp>
    <dsp:sp modelId="{DF2248CE-7D7C-5D4B-8277-D213DA6DD3EB}">
      <dsp:nvSpPr>
        <dsp:cNvPr id="0" name=""/>
        <dsp:cNvSpPr/>
      </dsp:nvSpPr>
      <dsp:spPr>
        <a:xfrm rot="4409451">
          <a:off x="5269555" y="2661358"/>
          <a:ext cx="329192" cy="5004"/>
        </a:xfrm>
        <a:custGeom>
          <a:avLst/>
          <a:gdLst/>
          <a:ahLst/>
          <a:cxnLst/>
          <a:rect l="0" t="0" r="0" b="0"/>
          <a:pathLst>
            <a:path>
              <a:moveTo>
                <a:pt x="0" y="2502"/>
              </a:moveTo>
              <a:lnTo>
                <a:pt x="3291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5921" y="2655631"/>
        <a:ext cx="16459" cy="16459"/>
      </dsp:txXfrm>
    </dsp:sp>
    <dsp:sp modelId="{973B5C1F-9A88-FA43-9797-E750A0514CF6}">
      <dsp:nvSpPr>
        <dsp:cNvPr id="0" name=""/>
        <dsp:cNvSpPr/>
      </dsp:nvSpPr>
      <dsp:spPr>
        <a:xfrm>
          <a:off x="5480924" y="2541611"/>
          <a:ext cx="723529" cy="5601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en-US" sz="300" kern="1200" dirty="0"/>
            <a:t>Node 12. </a:t>
          </a:r>
        </a:p>
        <a:p>
          <a:pPr marL="0" lvl="0" indent="0" algn="ctr" defTabSz="133350">
            <a:lnSpc>
              <a:spcPct val="90000"/>
            </a:lnSpc>
            <a:spcBef>
              <a:spcPct val="0"/>
            </a:spcBef>
            <a:spcAft>
              <a:spcPct val="35000"/>
            </a:spcAft>
            <a:buNone/>
          </a:pPr>
          <a:r>
            <a:rPr lang="en-US" sz="300" kern="1200" dirty="0"/>
            <a:t>you quickly leave the bathroom as the air got thick without warning and you found it increasingly hard to breathe. You got paranoid as your surroundings got darker… You use your match and managed to start a small flame… You calmed down… </a:t>
          </a:r>
        </a:p>
      </dsp:txBody>
      <dsp:txXfrm>
        <a:off x="5497329" y="2558016"/>
        <a:ext cx="690719" cy="527311"/>
      </dsp:txXfrm>
    </dsp:sp>
    <dsp:sp modelId="{48C1939D-7F8F-224A-89D3-D240B4AD4863}">
      <dsp:nvSpPr>
        <dsp:cNvPr id="0" name=""/>
        <dsp:cNvSpPr/>
      </dsp:nvSpPr>
      <dsp:spPr>
        <a:xfrm rot="1539059">
          <a:off x="6195415" y="2858872"/>
          <a:ext cx="183431" cy="5004"/>
        </a:xfrm>
        <a:custGeom>
          <a:avLst/>
          <a:gdLst/>
          <a:ahLst/>
          <a:cxnLst/>
          <a:rect l="0" t="0" r="0" b="0"/>
          <a:pathLst>
            <a:path>
              <a:moveTo>
                <a:pt x="0" y="2502"/>
              </a:moveTo>
              <a:lnTo>
                <a:pt x="18343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282545" y="2856788"/>
        <a:ext cx="9171" cy="9171"/>
      </dsp:txXfrm>
    </dsp:sp>
    <dsp:sp modelId="{6D61A4E9-20E0-724F-8506-4AF9CF093D61}">
      <dsp:nvSpPr>
        <dsp:cNvPr id="0" name=""/>
        <dsp:cNvSpPr/>
      </dsp:nvSpPr>
      <dsp:spPr>
        <a:xfrm>
          <a:off x="6369808" y="2592071"/>
          <a:ext cx="374544" cy="6180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13.</a:t>
          </a:r>
        </a:p>
        <a:p>
          <a:pPr marL="0" lvl="0" indent="0" algn="ctr" defTabSz="222250">
            <a:lnSpc>
              <a:spcPct val="90000"/>
            </a:lnSpc>
            <a:spcBef>
              <a:spcPct val="0"/>
            </a:spcBef>
            <a:spcAft>
              <a:spcPct val="35000"/>
            </a:spcAft>
            <a:buNone/>
          </a:pPr>
          <a:r>
            <a:rPr lang="en-US" sz="500" kern="1200" dirty="0"/>
            <a:t>You found a door with a keyhole. Use your key to open the door?</a:t>
          </a:r>
        </a:p>
      </dsp:txBody>
      <dsp:txXfrm>
        <a:off x="6380778" y="2603041"/>
        <a:ext cx="352604" cy="596071"/>
      </dsp:txXfrm>
    </dsp:sp>
    <dsp:sp modelId="{D5E03AE9-CD36-1E45-8924-A89701186EA4}">
      <dsp:nvSpPr>
        <dsp:cNvPr id="0" name=""/>
        <dsp:cNvSpPr/>
      </dsp:nvSpPr>
      <dsp:spPr>
        <a:xfrm rot="16790768">
          <a:off x="6519310" y="2631110"/>
          <a:ext cx="542926" cy="5004"/>
        </a:xfrm>
        <a:custGeom>
          <a:avLst/>
          <a:gdLst/>
          <a:ahLst/>
          <a:cxnLst/>
          <a:rect l="0" t="0" r="0" b="0"/>
          <a:pathLst>
            <a:path>
              <a:moveTo>
                <a:pt x="0" y="2502"/>
              </a:moveTo>
              <a:lnTo>
                <a:pt x="54292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77200" y="2620039"/>
        <a:ext cx="27146" cy="27146"/>
      </dsp:txXfrm>
    </dsp:sp>
    <dsp:sp modelId="{020ECFE7-D082-9944-8AD2-DBD727F66CA5}">
      <dsp:nvSpPr>
        <dsp:cNvPr id="0" name=""/>
        <dsp:cNvSpPr/>
      </dsp:nvSpPr>
      <dsp:spPr>
        <a:xfrm>
          <a:off x="6837194" y="227251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6842679" y="2277996"/>
        <a:ext cx="363574" cy="176302"/>
      </dsp:txXfrm>
    </dsp:sp>
    <dsp:sp modelId="{6B63E564-88B8-E64A-B9FB-CD4F663F06C4}">
      <dsp:nvSpPr>
        <dsp:cNvPr id="0" name=""/>
        <dsp:cNvSpPr/>
      </dsp:nvSpPr>
      <dsp:spPr>
        <a:xfrm rot="2099494">
          <a:off x="7173738" y="2484197"/>
          <a:ext cx="420442" cy="5004"/>
        </a:xfrm>
        <a:custGeom>
          <a:avLst/>
          <a:gdLst/>
          <a:ahLst/>
          <a:cxnLst/>
          <a:rect l="0" t="0" r="0" b="0"/>
          <a:pathLst>
            <a:path>
              <a:moveTo>
                <a:pt x="0" y="2502"/>
              </a:moveTo>
              <a:lnTo>
                <a:pt x="42044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3449" y="2476189"/>
        <a:ext cx="21022" cy="21022"/>
      </dsp:txXfrm>
    </dsp:sp>
    <dsp:sp modelId="{2E029F71-35C9-9044-867B-C62FC8CEDC2C}">
      <dsp:nvSpPr>
        <dsp:cNvPr id="0" name=""/>
        <dsp:cNvSpPr/>
      </dsp:nvSpPr>
      <dsp:spPr>
        <a:xfrm>
          <a:off x="7556181" y="251361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7561666" y="2519101"/>
        <a:ext cx="363574" cy="176302"/>
      </dsp:txXfrm>
    </dsp:sp>
    <dsp:sp modelId="{641BAAFD-D329-7E42-8738-0A74C231BC0A}">
      <dsp:nvSpPr>
        <dsp:cNvPr id="0" name=""/>
        <dsp:cNvSpPr/>
      </dsp:nvSpPr>
      <dsp:spPr>
        <a:xfrm rot="18747007">
          <a:off x="7165264" y="2258148"/>
          <a:ext cx="285951" cy="5004"/>
        </a:xfrm>
        <a:custGeom>
          <a:avLst/>
          <a:gdLst/>
          <a:ahLst/>
          <a:cxnLst/>
          <a:rect l="0" t="0" r="0" b="0"/>
          <a:pathLst>
            <a:path>
              <a:moveTo>
                <a:pt x="0" y="2502"/>
              </a:moveTo>
              <a:lnTo>
                <a:pt x="28595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01091" y="2253501"/>
        <a:ext cx="14297" cy="14297"/>
      </dsp:txXfrm>
    </dsp:sp>
    <dsp:sp modelId="{6EB62837-1E38-C84D-ACB4-94B49AFC73CE}">
      <dsp:nvSpPr>
        <dsp:cNvPr id="0" name=""/>
        <dsp:cNvSpPr/>
      </dsp:nvSpPr>
      <dsp:spPr>
        <a:xfrm>
          <a:off x="7404741" y="2061517"/>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7410226" y="2067002"/>
        <a:ext cx="363574" cy="176302"/>
      </dsp:txXfrm>
    </dsp:sp>
    <dsp:sp modelId="{0944545F-BE28-CB41-9FE0-CB8029CA4E05}">
      <dsp:nvSpPr>
        <dsp:cNvPr id="0" name=""/>
        <dsp:cNvSpPr/>
      </dsp:nvSpPr>
      <dsp:spPr>
        <a:xfrm rot="4038798">
          <a:off x="6659346" y="3026244"/>
          <a:ext cx="276753" cy="5004"/>
        </a:xfrm>
        <a:custGeom>
          <a:avLst/>
          <a:gdLst/>
          <a:ahLst/>
          <a:cxnLst/>
          <a:rect l="0" t="0" r="0" b="0"/>
          <a:pathLst>
            <a:path>
              <a:moveTo>
                <a:pt x="0" y="2502"/>
              </a:moveTo>
              <a:lnTo>
                <a:pt x="27675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90804" y="3021828"/>
        <a:ext cx="13837" cy="13837"/>
      </dsp:txXfrm>
    </dsp:sp>
    <dsp:sp modelId="{F84751BB-FB2D-0A40-88BA-778CB80F14B3}">
      <dsp:nvSpPr>
        <dsp:cNvPr id="0" name=""/>
        <dsp:cNvSpPr/>
      </dsp:nvSpPr>
      <dsp:spPr>
        <a:xfrm>
          <a:off x="6851094" y="306278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Look into keyhole. </a:t>
          </a:r>
        </a:p>
      </dsp:txBody>
      <dsp:txXfrm>
        <a:off x="6856579" y="3068266"/>
        <a:ext cx="363574" cy="176302"/>
      </dsp:txXfrm>
    </dsp:sp>
    <dsp:sp modelId="{F03D0C19-6DF7-B64A-9FD1-2A1A5EF6D7CA}">
      <dsp:nvSpPr>
        <dsp:cNvPr id="0" name=""/>
        <dsp:cNvSpPr/>
      </dsp:nvSpPr>
      <dsp:spPr>
        <a:xfrm rot="719853">
          <a:off x="7223137" y="3177713"/>
          <a:ext cx="228975" cy="5004"/>
        </a:xfrm>
        <a:custGeom>
          <a:avLst/>
          <a:gdLst/>
          <a:ahLst/>
          <a:cxnLst/>
          <a:rect l="0" t="0" r="0" b="0"/>
          <a:pathLst>
            <a:path>
              <a:moveTo>
                <a:pt x="0" y="2502"/>
              </a:moveTo>
              <a:lnTo>
                <a:pt x="22897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31900" y="3174491"/>
        <a:ext cx="11448" cy="11448"/>
      </dsp:txXfrm>
    </dsp:sp>
    <dsp:sp modelId="{BBF96CC7-6B2B-D546-B69E-E97D847B5E45}">
      <dsp:nvSpPr>
        <dsp:cNvPr id="0" name=""/>
        <dsp:cNvSpPr/>
      </dsp:nvSpPr>
      <dsp:spPr>
        <a:xfrm>
          <a:off x="7449612" y="2989213"/>
          <a:ext cx="582461" cy="4296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3</a:t>
          </a:r>
        </a:p>
        <a:p>
          <a:pPr marL="0" lvl="0" indent="0" algn="ctr" defTabSz="222250">
            <a:lnSpc>
              <a:spcPct val="90000"/>
            </a:lnSpc>
            <a:spcBef>
              <a:spcPct val="0"/>
            </a:spcBef>
            <a:spcAft>
              <a:spcPct val="35000"/>
            </a:spcAft>
            <a:buNone/>
          </a:pPr>
          <a:r>
            <a:rPr lang="en-US" sz="500" kern="1200" dirty="0"/>
            <a:t>Barge sound attracted </a:t>
          </a:r>
          <a:r>
            <a:rPr lang="en-US" sz="500" kern="1200" dirty="0" err="1"/>
            <a:t>momo</a:t>
          </a:r>
          <a:r>
            <a:rPr lang="en-US" sz="500" kern="1200" dirty="0"/>
            <a:t> </a:t>
          </a:r>
        </a:p>
      </dsp:txBody>
      <dsp:txXfrm>
        <a:off x="7462195" y="3001796"/>
        <a:ext cx="557295" cy="404436"/>
      </dsp:txXfrm>
    </dsp:sp>
    <dsp:sp modelId="{B0460EF9-21D3-F84E-BBFA-46763C9AE876}">
      <dsp:nvSpPr>
        <dsp:cNvPr id="0" name=""/>
        <dsp:cNvSpPr/>
      </dsp:nvSpPr>
      <dsp:spPr>
        <a:xfrm rot="3585277">
          <a:off x="7115298" y="3345977"/>
          <a:ext cx="444653" cy="5004"/>
        </a:xfrm>
        <a:custGeom>
          <a:avLst/>
          <a:gdLst/>
          <a:ahLst/>
          <a:cxnLst/>
          <a:rect l="0" t="0" r="0" b="0"/>
          <a:pathLst>
            <a:path>
              <a:moveTo>
                <a:pt x="0" y="2502"/>
              </a:moveTo>
              <a:lnTo>
                <a:pt x="44465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26508" y="3337363"/>
        <a:ext cx="22232" cy="22232"/>
      </dsp:txXfrm>
    </dsp:sp>
    <dsp:sp modelId="{C1AD9849-C58B-0841-853D-61235BCF9197}">
      <dsp:nvSpPr>
        <dsp:cNvPr id="0" name=""/>
        <dsp:cNvSpPr/>
      </dsp:nvSpPr>
      <dsp:spPr>
        <a:xfrm>
          <a:off x="7449612" y="344690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1. </a:t>
          </a:r>
        </a:p>
      </dsp:txBody>
      <dsp:txXfrm>
        <a:off x="7455097" y="3452391"/>
        <a:ext cx="363574" cy="176302"/>
      </dsp:txXfrm>
    </dsp:sp>
    <dsp:sp modelId="{AE09F7FF-7720-0E4F-A409-200B111906F7}">
      <dsp:nvSpPr>
        <dsp:cNvPr id="0" name=""/>
        <dsp:cNvSpPr/>
      </dsp:nvSpPr>
      <dsp:spPr>
        <a:xfrm rot="3957172">
          <a:off x="4699422" y="3309770"/>
          <a:ext cx="424768" cy="5004"/>
        </a:xfrm>
        <a:custGeom>
          <a:avLst/>
          <a:gdLst/>
          <a:ahLst/>
          <a:cxnLst/>
          <a:rect l="0" t="0" r="0" b="0"/>
          <a:pathLst>
            <a:path>
              <a:moveTo>
                <a:pt x="0" y="2502"/>
              </a:moveTo>
              <a:lnTo>
                <a:pt x="42476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1187" y="3301653"/>
        <a:ext cx="21238" cy="21238"/>
      </dsp:txXfrm>
    </dsp:sp>
    <dsp:sp modelId="{CD3E6B27-7BAA-1A4F-A778-AAC952E047EB}">
      <dsp:nvSpPr>
        <dsp:cNvPr id="0" name=""/>
        <dsp:cNvSpPr/>
      </dsp:nvSpPr>
      <dsp:spPr>
        <a:xfrm>
          <a:off x="4998350" y="2994607"/>
          <a:ext cx="374544" cy="102323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10.</a:t>
          </a:r>
        </a:p>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5009320" y="3005577"/>
        <a:ext cx="352604" cy="1001292"/>
      </dsp:txXfrm>
    </dsp:sp>
    <dsp:sp modelId="{579EAB07-4F83-F743-9508-5D825E6D182C}">
      <dsp:nvSpPr>
        <dsp:cNvPr id="0" name=""/>
        <dsp:cNvSpPr/>
      </dsp:nvSpPr>
      <dsp:spPr>
        <a:xfrm rot="594979">
          <a:off x="5371622" y="3518388"/>
          <a:ext cx="170340" cy="5004"/>
        </a:xfrm>
        <a:custGeom>
          <a:avLst/>
          <a:gdLst/>
          <a:ahLst/>
          <a:cxnLst/>
          <a:rect l="0" t="0" r="0" b="0"/>
          <a:pathLst>
            <a:path>
              <a:moveTo>
                <a:pt x="0" y="2502"/>
              </a:moveTo>
              <a:lnTo>
                <a:pt x="17034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52534" y="3516632"/>
        <a:ext cx="8517" cy="8517"/>
      </dsp:txXfrm>
    </dsp:sp>
    <dsp:sp modelId="{EEF9B519-006B-D64A-A894-6F7AC9155FD9}">
      <dsp:nvSpPr>
        <dsp:cNvPr id="0" name=""/>
        <dsp:cNvSpPr/>
      </dsp:nvSpPr>
      <dsp:spPr>
        <a:xfrm>
          <a:off x="5540690" y="3352274"/>
          <a:ext cx="374544" cy="366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2. </a:t>
          </a:r>
        </a:p>
      </dsp:txBody>
      <dsp:txXfrm>
        <a:off x="5551426" y="3363010"/>
        <a:ext cx="353072" cy="345096"/>
      </dsp:txXfrm>
    </dsp:sp>
    <dsp:sp modelId="{FF0504E2-FEC3-884B-B595-DCBAEFD33946}">
      <dsp:nvSpPr>
        <dsp:cNvPr id="0" name=""/>
        <dsp:cNvSpPr/>
      </dsp:nvSpPr>
      <dsp:spPr>
        <a:xfrm rot="19330268">
          <a:off x="5897800" y="3482176"/>
          <a:ext cx="165917" cy="5004"/>
        </a:xfrm>
        <a:custGeom>
          <a:avLst/>
          <a:gdLst/>
          <a:ahLst/>
          <a:cxnLst/>
          <a:rect l="0" t="0" r="0" b="0"/>
          <a:pathLst>
            <a:path>
              <a:moveTo>
                <a:pt x="0" y="2502"/>
              </a:moveTo>
              <a:lnTo>
                <a:pt x="1659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6611" y="3480531"/>
        <a:ext cx="8295" cy="8295"/>
      </dsp:txXfrm>
    </dsp:sp>
    <dsp:sp modelId="{87A01F3E-6C55-844D-A489-6FE6695CB6F7}">
      <dsp:nvSpPr>
        <dsp:cNvPr id="0" name=""/>
        <dsp:cNvSpPr/>
      </dsp:nvSpPr>
      <dsp:spPr>
        <a:xfrm>
          <a:off x="6046284" y="3264817"/>
          <a:ext cx="694285" cy="3379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24. </a:t>
          </a:r>
        </a:p>
        <a:p>
          <a:pPr marL="0" lvl="0" indent="0" algn="ctr" defTabSz="222250">
            <a:lnSpc>
              <a:spcPct val="90000"/>
            </a:lnSpc>
            <a:spcBef>
              <a:spcPct val="0"/>
            </a:spcBef>
            <a:spcAft>
              <a:spcPct val="35000"/>
            </a:spcAft>
            <a:buNone/>
          </a:pPr>
          <a:r>
            <a:rPr lang="en-US" sz="500" kern="1200" dirty="0"/>
            <a:t>Win game. Hint about level 7, loop to node 9. </a:t>
          </a:r>
        </a:p>
      </dsp:txBody>
      <dsp:txXfrm>
        <a:off x="6056183" y="3274716"/>
        <a:ext cx="674487" cy="318168"/>
      </dsp:txXfrm>
    </dsp:sp>
    <dsp:sp modelId="{180BC466-B29A-4F46-A85D-CA4AB8E5E528}">
      <dsp:nvSpPr>
        <dsp:cNvPr id="0" name=""/>
        <dsp:cNvSpPr/>
      </dsp:nvSpPr>
      <dsp:spPr>
        <a:xfrm rot="3917321">
          <a:off x="5820109" y="3681546"/>
          <a:ext cx="326919" cy="5004"/>
        </a:xfrm>
        <a:custGeom>
          <a:avLst/>
          <a:gdLst/>
          <a:ahLst/>
          <a:cxnLst/>
          <a:rect l="0" t="0" r="0" b="0"/>
          <a:pathLst>
            <a:path>
              <a:moveTo>
                <a:pt x="0" y="2502"/>
              </a:moveTo>
              <a:lnTo>
                <a:pt x="32691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5395" y="3675876"/>
        <a:ext cx="16345" cy="16345"/>
      </dsp:txXfrm>
    </dsp:sp>
    <dsp:sp modelId="{9EADF938-02B1-2C43-8A93-4A4A378C8BDB}">
      <dsp:nvSpPr>
        <dsp:cNvPr id="0" name=""/>
        <dsp:cNvSpPr/>
      </dsp:nvSpPr>
      <dsp:spPr>
        <a:xfrm>
          <a:off x="6051902" y="373890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6057387" y="3744389"/>
        <a:ext cx="363574" cy="176302"/>
      </dsp:txXfrm>
    </dsp:sp>
    <dsp:sp modelId="{DD49C87D-B15D-704F-8833-A4B4C4143ED4}">
      <dsp:nvSpPr>
        <dsp:cNvPr id="0" name=""/>
        <dsp:cNvSpPr/>
      </dsp:nvSpPr>
      <dsp:spPr>
        <a:xfrm rot="4258053">
          <a:off x="5213106" y="3727870"/>
          <a:ext cx="474222" cy="5004"/>
        </a:xfrm>
        <a:custGeom>
          <a:avLst/>
          <a:gdLst/>
          <a:ahLst/>
          <a:cxnLst/>
          <a:rect l="0" t="0" r="0" b="0"/>
          <a:pathLst>
            <a:path>
              <a:moveTo>
                <a:pt x="0" y="2502"/>
              </a:moveTo>
              <a:lnTo>
                <a:pt x="47422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38362" y="3718517"/>
        <a:ext cx="23711" cy="23711"/>
      </dsp:txXfrm>
    </dsp:sp>
    <dsp:sp modelId="{B371D0DB-D4F9-F54E-B9CA-FAFBC9F2E03D}">
      <dsp:nvSpPr>
        <dsp:cNvPr id="0" name=""/>
        <dsp:cNvSpPr/>
      </dsp:nvSpPr>
      <dsp:spPr>
        <a:xfrm>
          <a:off x="5527540" y="386088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node 5. </a:t>
          </a:r>
        </a:p>
      </dsp:txBody>
      <dsp:txXfrm>
        <a:off x="5533025" y="3866371"/>
        <a:ext cx="363574" cy="176302"/>
      </dsp:txXfrm>
    </dsp:sp>
    <dsp:sp modelId="{2D1E9B71-E05F-414C-9C94-D01927894E96}">
      <dsp:nvSpPr>
        <dsp:cNvPr id="0" name=""/>
        <dsp:cNvSpPr/>
      </dsp:nvSpPr>
      <dsp:spPr>
        <a:xfrm rot="4510535">
          <a:off x="4118771" y="3851392"/>
          <a:ext cx="527259" cy="5004"/>
        </a:xfrm>
        <a:custGeom>
          <a:avLst/>
          <a:gdLst/>
          <a:ahLst/>
          <a:cxnLst/>
          <a:rect l="0" t="0" r="0" b="0"/>
          <a:pathLst>
            <a:path>
              <a:moveTo>
                <a:pt x="0" y="2502"/>
              </a:moveTo>
              <a:lnTo>
                <a:pt x="52725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9219" y="3840713"/>
        <a:ext cx="26362" cy="26362"/>
      </dsp:txXfrm>
    </dsp:sp>
    <dsp:sp modelId="{F46DFD37-2A53-3145-8804-1FE00FF9EE35}">
      <dsp:nvSpPr>
        <dsp:cNvPr id="0" name=""/>
        <dsp:cNvSpPr/>
      </dsp:nvSpPr>
      <dsp:spPr>
        <a:xfrm>
          <a:off x="4449852" y="3644965"/>
          <a:ext cx="374544" cy="927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5.</a:t>
          </a:r>
        </a:p>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4460822" y="3655935"/>
        <a:ext cx="352604" cy="905628"/>
      </dsp:txXfrm>
    </dsp:sp>
    <dsp:sp modelId="{869EE02D-617D-B44A-B5B1-15C6745F808C}">
      <dsp:nvSpPr>
        <dsp:cNvPr id="0" name=""/>
        <dsp:cNvSpPr/>
      </dsp:nvSpPr>
      <dsp:spPr>
        <a:xfrm rot="441751">
          <a:off x="4822572" y="4134611"/>
          <a:ext cx="442683" cy="5004"/>
        </a:xfrm>
        <a:custGeom>
          <a:avLst/>
          <a:gdLst/>
          <a:ahLst/>
          <a:cxnLst/>
          <a:rect l="0" t="0" r="0" b="0"/>
          <a:pathLst>
            <a:path>
              <a:moveTo>
                <a:pt x="0" y="2502"/>
              </a:moveTo>
              <a:lnTo>
                <a:pt x="44268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032846" y="4126046"/>
        <a:ext cx="22134" cy="22134"/>
      </dsp:txXfrm>
    </dsp:sp>
    <dsp:sp modelId="{BC80C050-C05C-EE4F-8A85-26778F146866}">
      <dsp:nvSpPr>
        <dsp:cNvPr id="0" name=""/>
        <dsp:cNvSpPr/>
      </dsp:nvSpPr>
      <dsp:spPr>
        <a:xfrm>
          <a:off x="5263430" y="4094449"/>
          <a:ext cx="1709603" cy="14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4. You lit up the </a:t>
          </a:r>
          <a:r>
            <a:rPr lang="en-US" sz="500" kern="1200" dirty="0" err="1"/>
            <a:t>match.Radio</a:t>
          </a:r>
          <a:r>
            <a:rPr lang="en-US" sz="500" kern="1200" dirty="0"/>
            <a:t> sounded, you hear exit at level 7, you went up. Loop to node 9. </a:t>
          </a:r>
        </a:p>
      </dsp:txBody>
      <dsp:txXfrm>
        <a:off x="5267591" y="4098610"/>
        <a:ext cx="1701281" cy="133735"/>
      </dsp:txXfrm>
    </dsp:sp>
    <dsp:sp modelId="{6720575C-1BAC-0144-BC7F-01F88A777532}">
      <dsp:nvSpPr>
        <dsp:cNvPr id="0" name=""/>
        <dsp:cNvSpPr/>
      </dsp:nvSpPr>
      <dsp:spPr>
        <a:xfrm rot="4252253">
          <a:off x="4727319" y="4242669"/>
          <a:ext cx="288790" cy="5004"/>
        </a:xfrm>
        <a:custGeom>
          <a:avLst/>
          <a:gdLst/>
          <a:ahLst/>
          <a:cxnLst/>
          <a:rect l="0" t="0" r="0" b="0"/>
          <a:pathLst>
            <a:path>
              <a:moveTo>
                <a:pt x="0" y="2502"/>
              </a:moveTo>
              <a:lnTo>
                <a:pt x="2887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4495" y="4237952"/>
        <a:ext cx="14439" cy="14439"/>
      </dsp:txXfrm>
    </dsp:sp>
    <dsp:sp modelId="{D54C132A-9E8C-C649-BA54-66D04BA9F9D2}">
      <dsp:nvSpPr>
        <dsp:cNvPr id="0" name=""/>
        <dsp:cNvSpPr/>
      </dsp:nvSpPr>
      <dsp:spPr>
        <a:xfrm>
          <a:off x="4919033" y="4287958"/>
          <a:ext cx="1951207"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5</a:t>
          </a:r>
        </a:p>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924518" y="4293443"/>
        <a:ext cx="1940237" cy="176302"/>
      </dsp:txXfrm>
    </dsp:sp>
    <dsp:sp modelId="{D7596022-8BF6-2F44-B88B-8E372A8354ED}">
      <dsp:nvSpPr>
        <dsp:cNvPr id="0" name=""/>
        <dsp:cNvSpPr/>
      </dsp:nvSpPr>
      <dsp:spPr>
        <a:xfrm rot="5088346">
          <a:off x="2824285" y="4992388"/>
          <a:ext cx="1002759" cy="5004"/>
        </a:xfrm>
        <a:custGeom>
          <a:avLst/>
          <a:gdLst/>
          <a:ahLst/>
          <a:cxnLst/>
          <a:rect l="0" t="0" r="0" b="0"/>
          <a:pathLst>
            <a:path>
              <a:moveTo>
                <a:pt x="0" y="2502"/>
              </a:moveTo>
              <a:lnTo>
                <a:pt x="1002759"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00596" y="4969822"/>
        <a:ext cx="50137" cy="50137"/>
      </dsp:txXfrm>
    </dsp:sp>
    <dsp:sp modelId="{9CA221DE-8BA7-C642-A298-1EBC15C1C54E}">
      <dsp:nvSpPr>
        <dsp:cNvPr id="0" name=""/>
        <dsp:cNvSpPr/>
      </dsp:nvSpPr>
      <dsp:spPr>
        <a:xfrm>
          <a:off x="3371056" y="5052300"/>
          <a:ext cx="374544" cy="8838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17</a:t>
          </a:r>
        </a:p>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3382026" y="5063270"/>
        <a:ext cx="352604" cy="861883"/>
      </dsp:txXfrm>
    </dsp:sp>
    <dsp:sp modelId="{557D6FDE-1A5F-A343-AAC9-B64134858DAA}">
      <dsp:nvSpPr>
        <dsp:cNvPr id="0" name=""/>
        <dsp:cNvSpPr/>
      </dsp:nvSpPr>
      <dsp:spPr>
        <a:xfrm rot="20585920">
          <a:off x="3741010" y="5460816"/>
          <a:ext cx="212523" cy="5004"/>
        </a:xfrm>
        <a:custGeom>
          <a:avLst/>
          <a:gdLst/>
          <a:ahLst/>
          <a:cxnLst/>
          <a:rect l="0" t="0" r="0" b="0"/>
          <a:pathLst>
            <a:path>
              <a:moveTo>
                <a:pt x="0" y="2502"/>
              </a:moveTo>
              <a:lnTo>
                <a:pt x="21252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41959" y="5458006"/>
        <a:ext cx="10626" cy="10626"/>
      </dsp:txXfrm>
    </dsp:sp>
    <dsp:sp modelId="{ABF00753-ADCF-6A42-88C3-5F8E14C158F3}">
      <dsp:nvSpPr>
        <dsp:cNvPr id="0" name=""/>
        <dsp:cNvSpPr/>
      </dsp:nvSpPr>
      <dsp:spPr>
        <a:xfrm>
          <a:off x="3948944" y="5115593"/>
          <a:ext cx="757710" cy="6336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Knock on door. You heard low rumbling noise from the inside. You push open the door slowly. You realize you’re in a kids toy room. You found a robodog in the corner.. </a:t>
          </a:r>
        </a:p>
      </dsp:txBody>
      <dsp:txXfrm>
        <a:off x="3967503" y="5134152"/>
        <a:ext cx="720592" cy="596547"/>
      </dsp:txXfrm>
    </dsp:sp>
    <dsp:sp modelId="{22F37B2C-0144-4B42-B610-EDE869332C91}">
      <dsp:nvSpPr>
        <dsp:cNvPr id="0" name=""/>
        <dsp:cNvSpPr/>
      </dsp:nvSpPr>
      <dsp:spPr>
        <a:xfrm rot="19270842">
          <a:off x="4686268" y="5372063"/>
          <a:ext cx="184602" cy="5004"/>
        </a:xfrm>
        <a:custGeom>
          <a:avLst/>
          <a:gdLst/>
          <a:ahLst/>
          <a:cxnLst/>
          <a:rect l="0" t="0" r="0" b="0"/>
          <a:pathLst>
            <a:path>
              <a:moveTo>
                <a:pt x="0" y="2502"/>
              </a:moveTo>
              <a:lnTo>
                <a:pt x="18460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73954" y="5369950"/>
        <a:ext cx="9230" cy="9230"/>
      </dsp:txXfrm>
    </dsp:sp>
    <dsp:sp modelId="{DA5BF4BB-05E1-0E46-B48F-BE2DEE98665B}">
      <dsp:nvSpPr>
        <dsp:cNvPr id="0" name=""/>
        <dsp:cNvSpPr/>
      </dsp:nvSpPr>
      <dsp:spPr>
        <a:xfrm>
          <a:off x="4850484" y="522306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a:t>
          </a:r>
        </a:p>
      </dsp:txBody>
      <dsp:txXfrm>
        <a:off x="4855969" y="5228554"/>
        <a:ext cx="363574" cy="176302"/>
      </dsp:txXfrm>
    </dsp:sp>
    <dsp:sp modelId="{622CDB72-9FE3-E446-8D99-51F2FE63E17B}">
      <dsp:nvSpPr>
        <dsp:cNvPr id="0" name=""/>
        <dsp:cNvSpPr/>
      </dsp:nvSpPr>
      <dsp:spPr>
        <a:xfrm rot="3614770">
          <a:off x="5154587" y="5435607"/>
          <a:ext cx="279681" cy="5004"/>
        </a:xfrm>
        <a:custGeom>
          <a:avLst/>
          <a:gdLst/>
          <a:ahLst/>
          <a:cxnLst/>
          <a:rect l="0" t="0" r="0" b="0"/>
          <a:pathLst>
            <a:path>
              <a:moveTo>
                <a:pt x="0" y="2502"/>
              </a:moveTo>
              <a:lnTo>
                <a:pt x="2796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7435" y="5431118"/>
        <a:ext cx="13984" cy="13984"/>
      </dsp:txXfrm>
    </dsp:sp>
    <dsp:sp modelId="{64730E10-34D9-EB40-9A15-71653BD55138}">
      <dsp:nvSpPr>
        <dsp:cNvPr id="0" name=""/>
        <dsp:cNvSpPr/>
      </dsp:nvSpPr>
      <dsp:spPr>
        <a:xfrm>
          <a:off x="5363827" y="5127780"/>
          <a:ext cx="374544" cy="8634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19. </a:t>
          </a:r>
        </a:p>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5374797" y="5138750"/>
        <a:ext cx="352604" cy="841528"/>
      </dsp:txXfrm>
    </dsp:sp>
    <dsp:sp modelId="{AE527926-7596-084F-836D-CE44E210925D}">
      <dsp:nvSpPr>
        <dsp:cNvPr id="0" name=""/>
        <dsp:cNvSpPr/>
      </dsp:nvSpPr>
      <dsp:spPr>
        <a:xfrm rot="17778317">
          <a:off x="5644333" y="5405624"/>
          <a:ext cx="337750" cy="5004"/>
        </a:xfrm>
        <a:custGeom>
          <a:avLst/>
          <a:gdLst/>
          <a:ahLst/>
          <a:cxnLst/>
          <a:rect l="0" t="0" r="0" b="0"/>
          <a:pathLst>
            <a:path>
              <a:moveTo>
                <a:pt x="0" y="2502"/>
              </a:moveTo>
              <a:lnTo>
                <a:pt x="33775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804765" y="5399683"/>
        <a:ext cx="16887" cy="16887"/>
      </dsp:txXfrm>
    </dsp:sp>
    <dsp:sp modelId="{1AC5AEE2-E726-6949-8FEB-26946D8A5549}">
      <dsp:nvSpPr>
        <dsp:cNvPr id="0" name=""/>
        <dsp:cNvSpPr/>
      </dsp:nvSpPr>
      <dsp:spPr>
        <a:xfrm>
          <a:off x="5888046" y="4924631"/>
          <a:ext cx="374544" cy="6642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3. </a:t>
          </a:r>
        </a:p>
      </dsp:txBody>
      <dsp:txXfrm>
        <a:off x="5899016" y="4935601"/>
        <a:ext cx="352604" cy="642276"/>
      </dsp:txXfrm>
    </dsp:sp>
    <dsp:sp modelId="{0B37985A-F439-1845-B8DC-86E79F8066D1}">
      <dsp:nvSpPr>
        <dsp:cNvPr id="0" name=""/>
        <dsp:cNvSpPr/>
      </dsp:nvSpPr>
      <dsp:spPr>
        <a:xfrm rot="18909831">
          <a:off x="6227217" y="5168490"/>
          <a:ext cx="243225" cy="5004"/>
        </a:xfrm>
        <a:custGeom>
          <a:avLst/>
          <a:gdLst/>
          <a:ahLst/>
          <a:cxnLst/>
          <a:rect l="0" t="0" r="0" b="0"/>
          <a:pathLst>
            <a:path>
              <a:moveTo>
                <a:pt x="0" y="2502"/>
              </a:moveTo>
              <a:lnTo>
                <a:pt x="24322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2749" y="5164912"/>
        <a:ext cx="12161" cy="12161"/>
      </dsp:txXfrm>
    </dsp:sp>
    <dsp:sp modelId="{D6692AF1-A2BC-EF40-9178-4475E39B2EF6}">
      <dsp:nvSpPr>
        <dsp:cNvPr id="0" name=""/>
        <dsp:cNvSpPr/>
      </dsp:nvSpPr>
      <dsp:spPr>
        <a:xfrm>
          <a:off x="6435068" y="499160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440553" y="4997094"/>
        <a:ext cx="363574" cy="176302"/>
      </dsp:txXfrm>
    </dsp:sp>
    <dsp:sp modelId="{6C711774-F7B9-7448-AFA4-AA549455F4F8}">
      <dsp:nvSpPr>
        <dsp:cNvPr id="0" name=""/>
        <dsp:cNvSpPr/>
      </dsp:nvSpPr>
      <dsp:spPr>
        <a:xfrm>
          <a:off x="6809613" y="508274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80776" y="5081500"/>
        <a:ext cx="7490" cy="7490"/>
      </dsp:txXfrm>
    </dsp:sp>
    <dsp:sp modelId="{B8C27370-6C50-BC4C-B96A-F7009FCE9B29}">
      <dsp:nvSpPr>
        <dsp:cNvPr id="0" name=""/>
        <dsp:cNvSpPr/>
      </dsp:nvSpPr>
      <dsp:spPr>
        <a:xfrm>
          <a:off x="6959431" y="4682411"/>
          <a:ext cx="715098" cy="80566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20.</a:t>
          </a:r>
        </a:p>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6980376" y="4703356"/>
        <a:ext cx="673208" cy="763779"/>
      </dsp:txXfrm>
    </dsp:sp>
    <dsp:sp modelId="{CDF88616-E8B3-974C-B110-36BD4AC3B825}">
      <dsp:nvSpPr>
        <dsp:cNvPr id="0" name=""/>
        <dsp:cNvSpPr/>
      </dsp:nvSpPr>
      <dsp:spPr>
        <a:xfrm rot="17274632">
          <a:off x="7526304" y="4879063"/>
          <a:ext cx="428106" cy="5004"/>
        </a:xfrm>
        <a:custGeom>
          <a:avLst/>
          <a:gdLst/>
          <a:ahLst/>
          <a:cxnLst/>
          <a:rect l="0" t="0" r="0" b="0"/>
          <a:pathLst>
            <a:path>
              <a:moveTo>
                <a:pt x="0" y="2502"/>
              </a:moveTo>
              <a:lnTo>
                <a:pt x="42810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29655" y="4870863"/>
        <a:ext cx="21405" cy="21405"/>
      </dsp:txXfrm>
    </dsp:sp>
    <dsp:sp modelId="{4CBA9568-78F6-874F-BAE1-422DBB36998B}">
      <dsp:nvSpPr>
        <dsp:cNvPr id="0" name=""/>
        <dsp:cNvSpPr/>
      </dsp:nvSpPr>
      <dsp:spPr>
        <a:xfrm>
          <a:off x="7806185" y="4584250"/>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7811670" y="4589735"/>
        <a:ext cx="363574" cy="176302"/>
      </dsp:txXfrm>
    </dsp:sp>
    <dsp:sp modelId="{178DCFF1-CC55-904C-80A7-201C4962CD0C}">
      <dsp:nvSpPr>
        <dsp:cNvPr id="0" name=""/>
        <dsp:cNvSpPr/>
      </dsp:nvSpPr>
      <dsp:spPr>
        <a:xfrm rot="2142401">
          <a:off x="7657188" y="513658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44826" y="5134474"/>
        <a:ext cx="9225" cy="9225"/>
      </dsp:txXfrm>
    </dsp:sp>
    <dsp:sp modelId="{E82A36AA-0C9C-1243-965F-505DB32A7A7C}">
      <dsp:nvSpPr>
        <dsp:cNvPr id="0" name=""/>
        <dsp:cNvSpPr/>
      </dsp:nvSpPr>
      <dsp:spPr>
        <a:xfrm>
          <a:off x="7824347" y="4981219"/>
          <a:ext cx="370866" cy="4234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21. Spot marked x, found evidence, take?</a:t>
          </a:r>
        </a:p>
      </dsp:txBody>
      <dsp:txXfrm>
        <a:off x="7835209" y="4992081"/>
        <a:ext cx="349142" cy="401692"/>
      </dsp:txXfrm>
    </dsp:sp>
    <dsp:sp modelId="{F6FDF62A-4F89-A044-8B79-891849B97CC4}">
      <dsp:nvSpPr>
        <dsp:cNvPr id="0" name=""/>
        <dsp:cNvSpPr/>
      </dsp:nvSpPr>
      <dsp:spPr>
        <a:xfrm>
          <a:off x="8195213" y="5190425"/>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66377" y="5189182"/>
        <a:ext cx="7490" cy="7490"/>
      </dsp:txXfrm>
    </dsp:sp>
    <dsp:sp modelId="{5B9880E6-BA2C-2E4D-838B-9DD0423AE609}">
      <dsp:nvSpPr>
        <dsp:cNvPr id="0" name=""/>
        <dsp:cNvSpPr/>
      </dsp:nvSpPr>
      <dsp:spPr>
        <a:xfrm>
          <a:off x="8345031" y="509929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8350516" y="5104776"/>
        <a:ext cx="363574" cy="176302"/>
      </dsp:txXfrm>
    </dsp:sp>
    <dsp:sp modelId="{1A3852B0-3C08-8346-B30F-DB387753D752}">
      <dsp:nvSpPr>
        <dsp:cNvPr id="0" name=""/>
        <dsp:cNvSpPr/>
      </dsp:nvSpPr>
      <dsp:spPr>
        <a:xfrm rot="16347743">
          <a:off x="8546037" y="5009263"/>
          <a:ext cx="362657" cy="5004"/>
        </a:xfrm>
        <a:custGeom>
          <a:avLst/>
          <a:gdLst/>
          <a:ahLst/>
          <a:cxnLst/>
          <a:rect l="0" t="0" r="0" b="0"/>
          <a:pathLst>
            <a:path>
              <a:moveTo>
                <a:pt x="0" y="2502"/>
              </a:moveTo>
              <a:lnTo>
                <a:pt x="3626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18300" y="5002699"/>
        <a:ext cx="18132" cy="18132"/>
      </dsp:txXfrm>
    </dsp:sp>
    <dsp:sp modelId="{225564EB-75DD-F042-994E-EC3A2D54F08F}">
      <dsp:nvSpPr>
        <dsp:cNvPr id="0" name=""/>
        <dsp:cNvSpPr/>
      </dsp:nvSpPr>
      <dsp:spPr>
        <a:xfrm>
          <a:off x="8735157" y="473696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a:t>
          </a:r>
          <a:r>
            <a:rPr lang="en-US" sz="500" kern="1200"/>
            <a:t>+ evidence</a:t>
          </a:r>
          <a:endParaRPr lang="en-US" sz="500" kern="1200" dirty="0"/>
        </a:p>
      </dsp:txBody>
      <dsp:txXfrm>
        <a:off x="8740642" y="4742453"/>
        <a:ext cx="363574" cy="176302"/>
      </dsp:txXfrm>
    </dsp:sp>
    <dsp:sp modelId="{A5B33E4E-336A-0B40-8C52-A2221287F345}">
      <dsp:nvSpPr>
        <dsp:cNvPr id="0" name=""/>
        <dsp:cNvSpPr/>
      </dsp:nvSpPr>
      <dsp:spPr>
        <a:xfrm rot="21544976">
          <a:off x="8719564" y="5189002"/>
          <a:ext cx="177732" cy="5004"/>
        </a:xfrm>
        <a:custGeom>
          <a:avLst/>
          <a:gdLst/>
          <a:ahLst/>
          <a:cxnLst/>
          <a:rect l="0" t="0" r="0" b="0"/>
          <a:pathLst>
            <a:path>
              <a:moveTo>
                <a:pt x="0" y="2502"/>
              </a:moveTo>
              <a:lnTo>
                <a:pt x="17773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803987" y="5187061"/>
        <a:ext cx="8886" cy="8886"/>
      </dsp:txXfrm>
    </dsp:sp>
    <dsp:sp modelId="{07354C4D-1110-8245-ACDF-A7DFEEBFD7F3}">
      <dsp:nvSpPr>
        <dsp:cNvPr id="0" name=""/>
        <dsp:cNvSpPr/>
      </dsp:nvSpPr>
      <dsp:spPr>
        <a:xfrm>
          <a:off x="8897286" y="509644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8902771" y="5101931"/>
        <a:ext cx="363574" cy="176302"/>
      </dsp:txXfrm>
    </dsp:sp>
    <dsp:sp modelId="{5230EDD4-2155-4C4B-9D01-61125A45B27E}">
      <dsp:nvSpPr>
        <dsp:cNvPr id="0" name=""/>
        <dsp:cNvSpPr/>
      </dsp:nvSpPr>
      <dsp:spPr>
        <a:xfrm rot="4404990">
          <a:off x="6046674" y="5543824"/>
          <a:ext cx="604310" cy="5004"/>
        </a:xfrm>
        <a:custGeom>
          <a:avLst/>
          <a:gdLst/>
          <a:ahLst/>
          <a:cxnLst/>
          <a:rect l="0" t="0" r="0" b="0"/>
          <a:pathLst>
            <a:path>
              <a:moveTo>
                <a:pt x="0" y="2502"/>
              </a:moveTo>
              <a:lnTo>
                <a:pt x="6043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33722" y="5531219"/>
        <a:ext cx="30215" cy="30215"/>
      </dsp:txXfrm>
    </dsp:sp>
    <dsp:sp modelId="{74606542-DF75-9244-9F75-2B19D3C6F8C9}">
      <dsp:nvSpPr>
        <dsp:cNvPr id="0" name=""/>
        <dsp:cNvSpPr/>
      </dsp:nvSpPr>
      <dsp:spPr>
        <a:xfrm>
          <a:off x="6435068" y="574227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440553" y="5747763"/>
        <a:ext cx="363574" cy="176302"/>
      </dsp:txXfrm>
    </dsp:sp>
    <dsp:sp modelId="{2C48A912-7C0B-D34F-8BCD-E79759DED104}">
      <dsp:nvSpPr>
        <dsp:cNvPr id="0" name=""/>
        <dsp:cNvSpPr/>
      </dsp:nvSpPr>
      <dsp:spPr>
        <a:xfrm rot="2011501">
          <a:off x="6795380" y="5880665"/>
          <a:ext cx="171114" cy="5004"/>
        </a:xfrm>
        <a:custGeom>
          <a:avLst/>
          <a:gdLst/>
          <a:ahLst/>
          <a:cxnLst/>
          <a:rect l="0" t="0" r="0" b="0"/>
          <a:pathLst>
            <a:path>
              <a:moveTo>
                <a:pt x="0" y="2502"/>
              </a:moveTo>
              <a:lnTo>
                <a:pt x="17111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76659" y="5878889"/>
        <a:ext cx="8555" cy="8555"/>
      </dsp:txXfrm>
    </dsp:sp>
    <dsp:sp modelId="{19E436B0-A0B1-4242-BFBA-BB12B5B5F574}">
      <dsp:nvSpPr>
        <dsp:cNvPr id="0" name=""/>
        <dsp:cNvSpPr/>
      </dsp:nvSpPr>
      <dsp:spPr>
        <a:xfrm>
          <a:off x="6952262" y="583678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6957747" y="5842270"/>
        <a:ext cx="363574" cy="176302"/>
      </dsp:txXfrm>
    </dsp:sp>
    <dsp:sp modelId="{1EB97A9B-9DB3-9746-B7CA-25A9127E658D}">
      <dsp:nvSpPr>
        <dsp:cNvPr id="0" name=""/>
        <dsp:cNvSpPr/>
      </dsp:nvSpPr>
      <dsp:spPr>
        <a:xfrm rot="17589806">
          <a:off x="7261660" y="5829188"/>
          <a:ext cx="214773" cy="5004"/>
        </a:xfrm>
        <a:custGeom>
          <a:avLst/>
          <a:gdLst/>
          <a:ahLst/>
          <a:cxnLst/>
          <a:rect l="0" t="0" r="0" b="0"/>
          <a:pathLst>
            <a:path>
              <a:moveTo>
                <a:pt x="0" y="2502"/>
              </a:moveTo>
              <a:lnTo>
                <a:pt x="21477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63678" y="5826322"/>
        <a:ext cx="10738" cy="10738"/>
      </dsp:txXfrm>
    </dsp:sp>
    <dsp:sp modelId="{EE1464C4-316F-E04B-8F78-14DC107A8C10}">
      <dsp:nvSpPr>
        <dsp:cNvPr id="0" name=""/>
        <dsp:cNvSpPr/>
      </dsp:nvSpPr>
      <dsp:spPr>
        <a:xfrm>
          <a:off x="7411288" y="563932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7416773" y="5644810"/>
        <a:ext cx="363574" cy="176302"/>
      </dsp:txXfrm>
    </dsp:sp>
    <dsp:sp modelId="{BFED5B89-8694-FF4F-9CB3-2BB9C40DD18B}">
      <dsp:nvSpPr>
        <dsp:cNvPr id="0" name=""/>
        <dsp:cNvSpPr/>
      </dsp:nvSpPr>
      <dsp:spPr>
        <a:xfrm rot="3742069">
          <a:off x="7246896" y="6059949"/>
          <a:ext cx="298056" cy="5004"/>
        </a:xfrm>
        <a:custGeom>
          <a:avLst/>
          <a:gdLst/>
          <a:ahLst/>
          <a:cxnLst/>
          <a:rect l="0" t="0" r="0" b="0"/>
          <a:pathLst>
            <a:path>
              <a:moveTo>
                <a:pt x="0" y="2502"/>
              </a:moveTo>
              <a:lnTo>
                <a:pt x="29805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88473" y="6055000"/>
        <a:ext cx="14902" cy="14902"/>
      </dsp:txXfrm>
    </dsp:sp>
    <dsp:sp modelId="{CB80B394-5FA1-F64A-8C46-262DC0EAFF0C}">
      <dsp:nvSpPr>
        <dsp:cNvPr id="0" name=""/>
        <dsp:cNvSpPr/>
      </dsp:nvSpPr>
      <dsp:spPr>
        <a:xfrm>
          <a:off x="7465043" y="5982421"/>
          <a:ext cx="564078" cy="4241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22.</a:t>
          </a:r>
        </a:p>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7477465" y="5994843"/>
        <a:ext cx="539234" cy="399278"/>
      </dsp:txXfrm>
    </dsp:sp>
    <dsp:sp modelId="{9D8B8718-1219-3340-BF7B-D6462FA11EE9}">
      <dsp:nvSpPr>
        <dsp:cNvPr id="0" name=""/>
        <dsp:cNvSpPr/>
      </dsp:nvSpPr>
      <dsp:spPr>
        <a:xfrm rot="859223">
          <a:off x="8022994" y="6240755"/>
          <a:ext cx="394390" cy="5004"/>
        </a:xfrm>
        <a:custGeom>
          <a:avLst/>
          <a:gdLst/>
          <a:ahLst/>
          <a:cxnLst/>
          <a:rect l="0" t="0" r="0" b="0"/>
          <a:pathLst>
            <a:path>
              <a:moveTo>
                <a:pt x="0" y="2502"/>
              </a:moveTo>
              <a:lnTo>
                <a:pt x="3943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10330" y="6233397"/>
        <a:ext cx="19719" cy="19719"/>
      </dsp:txXfrm>
    </dsp:sp>
    <dsp:sp modelId="{2AE2315F-57A1-0141-ABF0-D00525BED9D7}">
      <dsp:nvSpPr>
        <dsp:cNvPr id="0" name=""/>
        <dsp:cNvSpPr/>
      </dsp:nvSpPr>
      <dsp:spPr>
        <a:xfrm>
          <a:off x="8411258" y="619839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416743" y="6203881"/>
        <a:ext cx="363574" cy="176302"/>
      </dsp:txXfrm>
    </dsp:sp>
    <dsp:sp modelId="{F43BDDDF-1CEF-A047-B3B4-F67711ADE7A9}">
      <dsp:nvSpPr>
        <dsp:cNvPr id="0" name=""/>
        <dsp:cNvSpPr/>
      </dsp:nvSpPr>
      <dsp:spPr>
        <a:xfrm rot="20333806">
          <a:off x="8015882" y="6120904"/>
          <a:ext cx="394809" cy="5004"/>
        </a:xfrm>
        <a:custGeom>
          <a:avLst/>
          <a:gdLst/>
          <a:ahLst/>
          <a:cxnLst/>
          <a:rect l="0" t="0" r="0" b="0"/>
          <a:pathLst>
            <a:path>
              <a:moveTo>
                <a:pt x="0" y="2502"/>
              </a:moveTo>
              <a:lnTo>
                <a:pt x="3948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03417" y="6113536"/>
        <a:ext cx="19740" cy="19740"/>
      </dsp:txXfrm>
    </dsp:sp>
    <dsp:sp modelId="{D6F167D2-280C-2549-A642-C1FAA099010E}">
      <dsp:nvSpPr>
        <dsp:cNvPr id="0" name=""/>
        <dsp:cNvSpPr/>
      </dsp:nvSpPr>
      <dsp:spPr>
        <a:xfrm>
          <a:off x="8397452" y="595869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02937" y="5964180"/>
        <a:ext cx="363574" cy="176302"/>
      </dsp:txXfrm>
    </dsp:sp>
    <dsp:sp modelId="{F97F2B5C-A310-FE4C-A812-DB282E261D0A}">
      <dsp:nvSpPr>
        <dsp:cNvPr id="0" name=""/>
        <dsp:cNvSpPr/>
      </dsp:nvSpPr>
      <dsp:spPr>
        <a:xfrm rot="4400213">
          <a:off x="5553908" y="5804772"/>
          <a:ext cx="517241" cy="5004"/>
        </a:xfrm>
        <a:custGeom>
          <a:avLst/>
          <a:gdLst/>
          <a:ahLst/>
          <a:cxnLst/>
          <a:rect l="0" t="0" r="0" b="0"/>
          <a:pathLst>
            <a:path>
              <a:moveTo>
                <a:pt x="0" y="2502"/>
              </a:moveTo>
              <a:lnTo>
                <a:pt x="5172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99598" y="5794344"/>
        <a:ext cx="25862" cy="25862"/>
      </dsp:txXfrm>
    </dsp:sp>
    <dsp:sp modelId="{6D8ECEBA-B209-6749-B193-A8A22E6346C1}">
      <dsp:nvSpPr>
        <dsp:cNvPr id="0" name=""/>
        <dsp:cNvSpPr/>
      </dsp:nvSpPr>
      <dsp:spPr>
        <a:xfrm>
          <a:off x="5886687" y="596139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92172" y="5966884"/>
        <a:ext cx="363574" cy="176302"/>
      </dsp:txXfrm>
    </dsp:sp>
    <dsp:sp modelId="{C5DF0D25-D767-8B42-BF93-5162DFF05855}">
      <dsp:nvSpPr>
        <dsp:cNvPr id="0" name=""/>
        <dsp:cNvSpPr/>
      </dsp:nvSpPr>
      <dsp:spPr>
        <a:xfrm rot="8217604">
          <a:off x="5790060" y="6238322"/>
          <a:ext cx="544430" cy="5004"/>
        </a:xfrm>
        <a:custGeom>
          <a:avLst/>
          <a:gdLst/>
          <a:ahLst/>
          <a:cxnLst/>
          <a:rect l="0" t="0" r="0" b="0"/>
          <a:pathLst>
            <a:path>
              <a:moveTo>
                <a:pt x="0" y="2502"/>
              </a:moveTo>
              <a:lnTo>
                <a:pt x="54443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048664" y="6227214"/>
        <a:ext cx="27221" cy="27221"/>
      </dsp:txXfrm>
    </dsp:sp>
    <dsp:sp modelId="{95415AAC-B97B-3E4C-95D1-E26D4A47F854}">
      <dsp:nvSpPr>
        <dsp:cNvPr id="0" name=""/>
        <dsp:cNvSpPr/>
      </dsp:nvSpPr>
      <dsp:spPr>
        <a:xfrm>
          <a:off x="5863319" y="6279110"/>
          <a:ext cx="1475697" cy="29500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7. 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871959" y="6287750"/>
        <a:ext cx="1458417" cy="277726"/>
      </dsp:txXfrm>
    </dsp:sp>
    <dsp:sp modelId="{8B4760E7-4D8A-8B41-A8D7-171FBE42BA05}">
      <dsp:nvSpPr>
        <dsp:cNvPr id="0" name=""/>
        <dsp:cNvSpPr/>
      </dsp:nvSpPr>
      <dsp:spPr>
        <a:xfrm rot="4642561">
          <a:off x="3372215" y="5957971"/>
          <a:ext cx="955624" cy="5004"/>
        </a:xfrm>
        <a:custGeom>
          <a:avLst/>
          <a:gdLst/>
          <a:ahLst/>
          <a:cxnLst/>
          <a:rect l="0" t="0" r="0" b="0"/>
          <a:pathLst>
            <a:path>
              <a:moveTo>
                <a:pt x="0" y="2502"/>
              </a:moveTo>
              <a:lnTo>
                <a:pt x="9556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26136" y="5936582"/>
        <a:ext cx="47781" cy="47781"/>
      </dsp:txXfrm>
    </dsp:sp>
    <dsp:sp modelId="{A3A57E5D-303D-C64F-A1DC-0E0FF1D6C828}">
      <dsp:nvSpPr>
        <dsp:cNvPr id="0" name=""/>
        <dsp:cNvSpPr/>
      </dsp:nvSpPr>
      <dsp:spPr>
        <a:xfrm>
          <a:off x="3954454" y="633309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3959939" y="6338583"/>
        <a:ext cx="363574" cy="176302"/>
      </dsp:txXfrm>
    </dsp:sp>
    <dsp:sp modelId="{AFFBA743-03F7-5F4C-8E88-C1E1454AED05}">
      <dsp:nvSpPr>
        <dsp:cNvPr id="0" name=""/>
        <dsp:cNvSpPr/>
      </dsp:nvSpPr>
      <dsp:spPr>
        <a:xfrm rot="17141518">
          <a:off x="4228319" y="6291372"/>
          <a:ext cx="276007" cy="5004"/>
        </a:xfrm>
        <a:custGeom>
          <a:avLst/>
          <a:gdLst/>
          <a:ahLst/>
          <a:cxnLst/>
          <a:rect l="0" t="0" r="0" b="0"/>
          <a:pathLst>
            <a:path>
              <a:moveTo>
                <a:pt x="0" y="2502"/>
              </a:moveTo>
              <a:lnTo>
                <a:pt x="27600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59423" y="6286974"/>
        <a:ext cx="13800" cy="13800"/>
      </dsp:txXfrm>
    </dsp:sp>
    <dsp:sp modelId="{80107EDB-8FCD-2346-A353-02A87C9089DE}">
      <dsp:nvSpPr>
        <dsp:cNvPr id="0" name=""/>
        <dsp:cNvSpPr/>
      </dsp:nvSpPr>
      <dsp:spPr>
        <a:xfrm flipH="1">
          <a:off x="4403648" y="5855882"/>
          <a:ext cx="853845" cy="6102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a:t>
          </a:r>
        </a:p>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4421522" y="5873756"/>
        <a:ext cx="818097" cy="574515"/>
      </dsp:txXfrm>
    </dsp:sp>
    <dsp:sp modelId="{9B21400C-BC60-6743-A106-FEAA64B5ACA7}">
      <dsp:nvSpPr>
        <dsp:cNvPr id="0" name=""/>
        <dsp:cNvSpPr/>
      </dsp:nvSpPr>
      <dsp:spPr>
        <a:xfrm rot="1829655">
          <a:off x="5246442" y="6199055"/>
          <a:ext cx="159792" cy="5004"/>
        </a:xfrm>
        <a:custGeom>
          <a:avLst/>
          <a:gdLst/>
          <a:ahLst/>
          <a:cxnLst/>
          <a:rect l="0" t="0" r="0" b="0"/>
          <a:pathLst>
            <a:path>
              <a:moveTo>
                <a:pt x="0" y="2502"/>
              </a:moveTo>
              <a:lnTo>
                <a:pt x="1597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22344" y="6197563"/>
        <a:ext cx="7989" cy="7989"/>
      </dsp:txXfrm>
    </dsp:sp>
    <dsp:sp modelId="{4BB2793D-87B3-EF41-9A4F-7716D66373B1}">
      <dsp:nvSpPr>
        <dsp:cNvPr id="0" name=""/>
        <dsp:cNvSpPr/>
      </dsp:nvSpPr>
      <dsp:spPr>
        <a:xfrm>
          <a:off x="5395183" y="6108570"/>
          <a:ext cx="374544" cy="26706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6. </a:t>
          </a:r>
        </a:p>
      </dsp:txBody>
      <dsp:txXfrm>
        <a:off x="5403005" y="6116392"/>
        <a:ext cx="358900" cy="251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Gamedeath</a:t>
            </a:r>
            <a:r>
              <a:rPr lang="en-US" dirty="0"/>
              <a:t> node, </a:t>
            </a:r>
          </a:p>
          <a:p>
            <a:r>
              <a:rPr lang="en-US" dirty="0" err="1"/>
              <a:t>Escap</a:t>
            </a:r>
            <a:r>
              <a:rPr lang="en-US" dirty="0"/>
              <a:t> node </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9/26/21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9/26/21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3953110245"/>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899</Words>
  <Application>Microsoft Macintosh PowerPoint</Application>
  <PresentationFormat>Widescreen</PresentationFormat>
  <Paragraphs>86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54</cp:revision>
  <dcterms:created xsi:type="dcterms:W3CDTF">2021-09-10T08:01:04Z</dcterms:created>
  <dcterms:modified xsi:type="dcterms:W3CDTF">2021-09-26T06:31:23Z</dcterms:modified>
</cp:coreProperties>
</file>