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2"/>
    <p:restoredTop sz="85314"/>
  </p:normalViewPr>
  <p:slideViewPr>
    <p:cSldViewPr snapToGrid="0" snapToObjects="1">
      <p:cViewPr>
        <p:scale>
          <a:sx n="165" d="100"/>
          <a:sy n="165" d="100"/>
        </p:scale>
        <p:origin x="752"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9B-C79A-184D-93E5-2555F2F344A6}" type="doc">
      <dgm:prSet loTypeId="urn:microsoft.com/office/officeart/2005/8/layout/hierarchy2" loCatId="" qsTypeId="urn:microsoft.com/office/officeart/2005/8/quickstyle/simple5" qsCatId="simple" csTypeId="urn:microsoft.com/office/officeart/2005/8/colors/accent0_3" csCatId="mainScheme" phldr="1"/>
      <dgm:spPr/>
      <dgm:t>
        <a:bodyPr/>
        <a:lstStyle/>
        <a:p>
          <a:endParaRPr lang="en-US"/>
        </a:p>
      </dgm:t>
    </dgm:pt>
    <dgm:pt modelId="{10F4BF1A-E0E8-5247-98A6-E82AA7A267C9}">
      <dgm:prSet phldrT="[Text]"/>
      <dgm:spPr/>
      <dgm:t>
        <a:bodyPr/>
        <a:lstStyle/>
        <a:p>
          <a:r>
            <a:rPr lang="en-US" dirty="0"/>
            <a:t>Pick  up  matchbox</a:t>
          </a:r>
        </a:p>
      </dgm:t>
    </dgm:pt>
    <dgm:pt modelId="{CB059A76-1DAB-834F-8DF9-EEDE1D68160E}" type="parTrans" cxnId="{4F632C4B-4552-ED40-AC48-903A598B5246}">
      <dgm:prSet/>
      <dgm:spPr/>
      <dgm:t>
        <a:bodyPr/>
        <a:lstStyle/>
        <a:p>
          <a:endParaRPr lang="en-US"/>
        </a:p>
      </dgm:t>
    </dgm:pt>
    <dgm:pt modelId="{218DDB5D-1D61-C348-9570-4E37660531CE}" type="sibTrans" cxnId="{4F632C4B-4552-ED40-AC48-903A598B5246}">
      <dgm:prSet/>
      <dgm:spPr/>
      <dgm:t>
        <a:bodyPr/>
        <a:lstStyle/>
        <a:p>
          <a:endParaRPr lang="en-US"/>
        </a:p>
      </dgm:t>
    </dgm:pt>
    <dgm:pt modelId="{51F97ACA-887C-BA45-AC49-3418727EBE6B}">
      <dgm:prSet phldrT="[Text]"/>
      <dgm:spPr/>
      <dgm:t>
        <a:bodyPr/>
        <a:lstStyle/>
        <a:p>
          <a:r>
            <a:rPr lang="en-US" dirty="0"/>
            <a:t>You see 2 pathways, left or right</a:t>
          </a:r>
        </a:p>
      </dgm:t>
    </dgm:pt>
    <dgm:pt modelId="{A765A028-38A0-1747-9403-399C5667C12D}" type="parTrans" cxnId="{2F6E60F1-1762-5746-A9DA-ADAAB4FD91A5}">
      <dgm:prSet/>
      <dgm:spPr/>
      <dgm:t>
        <a:bodyPr/>
        <a:lstStyle/>
        <a:p>
          <a:endParaRPr lang="en-US"/>
        </a:p>
      </dgm:t>
    </dgm:pt>
    <dgm:pt modelId="{59900B6E-A397-1949-B38B-8D6D4C07063A}" type="sibTrans" cxnId="{2F6E60F1-1762-5746-A9DA-ADAAB4FD91A5}">
      <dgm:prSet/>
      <dgm:spPr/>
      <dgm:t>
        <a:bodyPr/>
        <a:lstStyle/>
        <a:p>
          <a:endParaRPr lang="en-US"/>
        </a:p>
      </dgm:t>
    </dgm:pt>
    <dgm:pt modelId="{9FF37F7A-1838-EB46-B9B6-3A9CF88DE34F}">
      <dgm:prSet phldrT="[Text]"/>
      <dgm:spPr>
        <a:ln>
          <a:solidFill>
            <a:schemeClr val="accent4"/>
          </a:solidFill>
        </a:ln>
      </dgm:spPr>
      <dgm:t>
        <a:bodyPr/>
        <a:lstStyle/>
        <a:p>
          <a:r>
            <a:rPr lang="en-US" dirty="0"/>
            <a:t>See a worn out bed with chunks of feather… there seems to be static noise from underneath the bed. You look under the bed. </a:t>
          </a:r>
        </a:p>
      </dgm:t>
    </dgm:pt>
    <dgm:pt modelId="{92C32607-449A-C244-9487-603D02D93CA0}" type="parTrans" cxnId="{94B0CF9C-9A40-904C-8F55-6D7256A7DF04}">
      <dgm:prSet/>
      <dgm:spPr/>
      <dgm:t>
        <a:bodyPr/>
        <a:lstStyle/>
        <a:p>
          <a:endParaRPr lang="en-US"/>
        </a:p>
      </dgm:t>
    </dgm:pt>
    <dgm:pt modelId="{E3C57D78-0601-6B4B-A835-B7C9FFE6A549}" type="sibTrans" cxnId="{94B0CF9C-9A40-904C-8F55-6D7256A7DF04}">
      <dgm:prSet/>
      <dgm:spPr/>
      <dgm:t>
        <a:bodyPr/>
        <a:lstStyle/>
        <a:p>
          <a:endParaRPr lang="en-US"/>
        </a:p>
      </dgm:t>
    </dgm:pt>
    <dgm:pt modelId="{61EE0437-A230-AA47-BD9B-9EC70641E370}">
      <dgm:prSet phldrT="[Text]"/>
      <dgm:spPr/>
      <dgm:t>
        <a:bodyPr/>
        <a:lstStyle/>
        <a:p>
          <a:r>
            <a:rPr lang="en-US" dirty="0"/>
            <a:t>Right. You entered a bathroom with a rotting bathtub. There seems to be a rat </a:t>
          </a:r>
          <a:r>
            <a:rPr lang="en-US" dirty="0" err="1"/>
            <a:t>floeting</a:t>
          </a:r>
          <a:r>
            <a:rPr lang="en-US" dirty="0"/>
            <a:t> in black gooey substance. Do you inspect the rat or no? </a:t>
          </a:r>
        </a:p>
      </dgm:t>
    </dgm:pt>
    <dgm:pt modelId="{3E973414-B004-A34E-918A-C6D1765490F5}" type="parTrans" cxnId="{689C21DF-E4D2-E94F-A515-8125303C8F5E}">
      <dgm:prSet/>
      <dgm:spPr/>
      <dgm:t>
        <a:bodyPr/>
        <a:lstStyle/>
        <a:p>
          <a:endParaRPr lang="en-US"/>
        </a:p>
      </dgm:t>
    </dgm:pt>
    <dgm:pt modelId="{E174143F-4E60-2648-9790-9566094F1CD8}" type="sibTrans" cxnId="{689C21DF-E4D2-E94F-A515-8125303C8F5E}">
      <dgm:prSet/>
      <dgm:spPr/>
      <dgm:t>
        <a:bodyPr/>
        <a:lstStyle/>
        <a:p>
          <a:endParaRPr lang="en-US"/>
        </a:p>
      </dgm:t>
    </dgm:pt>
    <dgm:pt modelId="{7FCE5DCC-58C9-D741-9FAE-6CD0D5FD2F94}">
      <dgm:prSet phldrT="[Text]"/>
      <dgm:spPr/>
      <dgm:t>
        <a:bodyPr/>
        <a:lstStyle/>
        <a:p>
          <a:r>
            <a:rPr lang="en-US" dirty="0"/>
            <a:t>No. You struggle to stand up, and walk towards a source of dimly lit room.. Do you knock on the door or sneak in?</a:t>
          </a:r>
        </a:p>
      </dgm:t>
    </dgm:pt>
    <dgm:pt modelId="{35D887D7-33BF-1949-B929-3C1A5F9EBA0E}" type="parTrans" cxnId="{7A546403-EE51-954A-AE64-C6C0EB570168}">
      <dgm:prSet/>
      <dgm:spPr/>
      <dgm:t>
        <a:bodyPr/>
        <a:lstStyle/>
        <a:p>
          <a:endParaRPr lang="en-US"/>
        </a:p>
      </dgm:t>
    </dgm:pt>
    <dgm:pt modelId="{E8B25BF8-4C9D-814D-9F9E-B072997BDA72}" type="sibTrans" cxnId="{7A546403-EE51-954A-AE64-C6C0EB570168}">
      <dgm:prSet/>
      <dgm:spPr/>
      <dgm:t>
        <a:bodyPr/>
        <a:lstStyle/>
        <a:p>
          <a:endParaRPr lang="en-US"/>
        </a:p>
      </dgm:t>
    </dgm:pt>
    <dgm:pt modelId="{E0B2355D-B76E-5347-8DE3-514FFB509C79}">
      <dgm:prSet phldrT="[Text]"/>
      <dgm:spPr/>
      <dgm:t>
        <a:bodyPr/>
        <a:lstStyle/>
        <a:p>
          <a:r>
            <a:rPr lang="en-US" dirty="0"/>
            <a:t>Knock on door. You heard low rumbling noise from the inside. You push open the door slowly. You realize you’re in a kids toy room. You found a robodog in the corner.. Do you want to keep it?</a:t>
          </a:r>
        </a:p>
      </dgm:t>
    </dgm:pt>
    <dgm:pt modelId="{069ACE56-904A-2546-AF9F-F8DFD1A5DA59}" type="parTrans" cxnId="{4D0C515F-62FF-F541-809D-2FD82553FEEF}">
      <dgm:prSet/>
      <dgm:spPr/>
      <dgm:t>
        <a:bodyPr/>
        <a:lstStyle/>
        <a:p>
          <a:endParaRPr lang="en-US"/>
        </a:p>
      </dgm:t>
    </dgm:pt>
    <dgm:pt modelId="{0584D649-3E54-FC4F-9473-4E68053CCE0D}" type="sibTrans" cxnId="{4D0C515F-62FF-F541-809D-2FD82553FEEF}">
      <dgm:prSet/>
      <dgm:spPr/>
      <dgm:t>
        <a:bodyPr/>
        <a:lstStyle/>
        <a:p>
          <a:endParaRPr lang="en-US"/>
        </a:p>
      </dgm:t>
    </dgm:pt>
    <dgm:pt modelId="{E9BDD8FF-3087-B34B-A2D2-0F54F0737280}">
      <dgm:prSet/>
      <dgm:spPr/>
      <dgm:t>
        <a:bodyPr/>
        <a:lstStyle/>
        <a:p>
          <a:r>
            <a:rPr lang="en-US" dirty="0"/>
            <a:t>Sneak</a:t>
          </a:r>
        </a:p>
      </dgm:t>
    </dgm:pt>
    <dgm:pt modelId="{4A13B86B-A1BF-F54F-9C92-2FA2F42AAD36}" type="parTrans" cxnId="{94CF84B3-D340-3C40-B444-25E5FB5650E1}">
      <dgm:prSet/>
      <dgm:spPr/>
      <dgm:t>
        <a:bodyPr/>
        <a:lstStyle/>
        <a:p>
          <a:endParaRPr lang="en-US"/>
        </a:p>
      </dgm:t>
    </dgm:pt>
    <dgm:pt modelId="{3751C444-D5E4-BF43-9FFE-E8BDCA74A32B}" type="sibTrans" cxnId="{94CF84B3-D340-3C40-B444-25E5FB5650E1}">
      <dgm:prSet/>
      <dgm:spPr/>
      <dgm:t>
        <a:bodyPr/>
        <a:lstStyle/>
        <a:p>
          <a:endParaRPr lang="en-US"/>
        </a:p>
      </dgm:t>
    </dgm:pt>
    <dgm:pt modelId="{12EF4AD2-B0C0-334C-9700-49F85A200C9B}">
      <dgm:prSet/>
      <dgm:spPr>
        <a:ln>
          <a:solidFill>
            <a:srgbClr val="FF0000"/>
          </a:solidFill>
        </a:ln>
      </dgm:spPr>
      <dgm:t>
        <a:bodyPr/>
        <a:lstStyle/>
        <a:p>
          <a:r>
            <a:rPr lang="en-US" dirty="0"/>
            <a:t>Momo appears as jump scare. Dies</a:t>
          </a:r>
        </a:p>
      </dgm:t>
    </dgm:pt>
    <dgm:pt modelId="{CB106D45-EF6B-A24A-B9D6-C5EBA4B563E2}" type="parTrans" cxnId="{278859C2-4570-D94B-AAC1-5BE249D7A3F9}">
      <dgm:prSet/>
      <dgm:spPr/>
      <dgm:t>
        <a:bodyPr/>
        <a:lstStyle/>
        <a:p>
          <a:endParaRPr lang="en-US"/>
        </a:p>
      </dgm:t>
    </dgm:pt>
    <dgm:pt modelId="{167E7169-209F-6B4B-B6BD-FD663A621DA3}" type="sibTrans" cxnId="{278859C2-4570-D94B-AAC1-5BE249D7A3F9}">
      <dgm:prSet/>
      <dgm:spPr/>
      <dgm:t>
        <a:bodyPr/>
        <a:lstStyle/>
        <a:p>
          <a:endParaRPr lang="en-US"/>
        </a:p>
      </dgm:t>
    </dgm:pt>
    <dgm:pt modelId="{F50D0974-E375-AA47-982D-097953D40695}">
      <dgm:prSet/>
      <dgm:spPr/>
      <dgm:t>
        <a:bodyPr/>
        <a:lstStyle/>
        <a:p>
          <a:r>
            <a:rPr lang="en-US" dirty="0"/>
            <a:t>You find a radio set, do you want to keep it?</a:t>
          </a:r>
        </a:p>
      </dgm:t>
    </dgm:pt>
    <dgm:pt modelId="{8ABB31B7-A522-0C41-B01F-C3AB58A11FFE}" type="parTrans" cxnId="{FE9139A4-F832-A040-8493-FBDC061EA6AB}">
      <dgm:prSet/>
      <dgm:spPr/>
      <dgm:t>
        <a:bodyPr/>
        <a:lstStyle/>
        <a:p>
          <a:endParaRPr lang="en-US"/>
        </a:p>
      </dgm:t>
    </dgm:pt>
    <dgm:pt modelId="{894838B0-2998-0F45-882E-EFD72CA70B8C}" type="sibTrans" cxnId="{FE9139A4-F832-A040-8493-FBDC061EA6AB}">
      <dgm:prSet/>
      <dgm:spPr/>
      <dgm:t>
        <a:bodyPr/>
        <a:lstStyle/>
        <a:p>
          <a:endParaRPr lang="en-US"/>
        </a:p>
      </dgm:t>
    </dgm:pt>
    <dgm:pt modelId="{B03E72F3-9598-C64E-B08C-BBF1F90CE62B}">
      <dgm:prSet/>
      <dgm:spPr/>
      <dgm:t>
        <a:bodyPr/>
        <a:lstStyle/>
        <a:p>
          <a:r>
            <a:rPr lang="en-US" dirty="0"/>
            <a:t>No, loops to  fluorescent node. </a:t>
          </a:r>
        </a:p>
      </dgm:t>
    </dgm:pt>
    <dgm:pt modelId="{629C53AC-398B-0E45-B023-E1F1B6FAAC43}" type="parTrans" cxnId="{3445D441-C427-1544-B134-E88FC4DADADD}">
      <dgm:prSet/>
      <dgm:spPr/>
      <dgm:t>
        <a:bodyPr/>
        <a:lstStyle/>
        <a:p>
          <a:endParaRPr lang="en-US"/>
        </a:p>
      </dgm:t>
    </dgm:pt>
    <dgm:pt modelId="{2EC8C96B-A3BB-0349-917B-B2184FCE4DCD}" type="sibTrans" cxnId="{3445D441-C427-1544-B134-E88FC4DADADD}">
      <dgm:prSet/>
      <dgm:spPr/>
      <dgm:t>
        <a:bodyPr/>
        <a:lstStyle/>
        <a:p>
          <a:endParaRPr lang="en-US"/>
        </a:p>
      </dgm:t>
    </dgm:pt>
    <dgm:pt modelId="{0CC64CDE-03F3-5145-9992-9CBD8640F750}">
      <dgm:prSet/>
      <dgm:spPr/>
      <dgm:t>
        <a:bodyPr/>
        <a:lstStyle/>
        <a:p>
          <a:r>
            <a:rPr lang="en-US" dirty="0"/>
            <a:t>You keep the radio.  You exited the room as you felt it was getting colder and colder. Do you want to lit up your match to warm yourself with the fire?  </a:t>
          </a:r>
        </a:p>
      </dgm:t>
    </dgm:pt>
    <dgm:pt modelId="{E38F7A21-DD2B-5241-87A5-82A96C564D58}" type="parTrans" cxnId="{5BDE883C-B584-C04C-9161-B2434208903B}">
      <dgm:prSet/>
      <dgm:spPr/>
      <dgm:t>
        <a:bodyPr/>
        <a:lstStyle/>
        <a:p>
          <a:endParaRPr lang="en-US"/>
        </a:p>
      </dgm:t>
    </dgm:pt>
    <dgm:pt modelId="{FD5BB433-046C-8F4D-84C3-F9873146841B}" type="sibTrans" cxnId="{5BDE883C-B584-C04C-9161-B2434208903B}">
      <dgm:prSet/>
      <dgm:spPr/>
      <dgm:t>
        <a:bodyPr/>
        <a:lstStyle/>
        <a:p>
          <a:endParaRPr lang="en-US"/>
        </a:p>
      </dgm:t>
    </dgm:pt>
    <dgm:pt modelId="{8CB9C1D1-1504-2247-A079-C10F1E47D2F9}">
      <dgm:prSet/>
      <dgm:spPr/>
      <dgm:t>
        <a:bodyPr/>
        <a:lstStyle/>
        <a:p>
          <a:r>
            <a:rPr lang="en-US" dirty="0"/>
            <a:t>You sneaked in and the door let out a small creak . You slowly close the door behind you. You hear a quick </a:t>
          </a:r>
          <a:r>
            <a:rPr lang="en-US" dirty="0" err="1"/>
            <a:t>rufflings</a:t>
          </a:r>
          <a:r>
            <a:rPr lang="en-US" dirty="0"/>
            <a:t> of feather closing in on you, you ransack your backpack to find a light source. Do you have a matchbox? Only show no. </a:t>
          </a:r>
        </a:p>
      </dgm:t>
    </dgm:pt>
    <dgm:pt modelId="{E709B3A6-6ADF-C64F-8A7C-41FF2B111220}" type="parTrans" cxnId="{8A2930C0-0887-774A-8573-570A102131CA}">
      <dgm:prSet/>
      <dgm:spPr/>
      <dgm:t>
        <a:bodyPr/>
        <a:lstStyle/>
        <a:p>
          <a:endParaRPr lang="en-US"/>
        </a:p>
      </dgm:t>
    </dgm:pt>
    <dgm:pt modelId="{4C75D2B5-1C54-B947-BAFF-BFC8A70C55B2}" type="sibTrans" cxnId="{8A2930C0-0887-774A-8573-570A102131CA}">
      <dgm:prSet/>
      <dgm:spPr/>
      <dgm:t>
        <a:bodyPr/>
        <a:lstStyle/>
        <a:p>
          <a:endParaRPr lang="en-US"/>
        </a:p>
      </dgm:t>
    </dgm:pt>
    <dgm:pt modelId="{E4C021FE-8A7E-294E-B917-3CCED5372D53}">
      <dgm:prSet/>
      <dgm:spPr/>
      <dgm:t>
        <a:bodyPr/>
        <a:lstStyle/>
        <a:p>
          <a:r>
            <a:rPr lang="en-US" dirty="0"/>
            <a:t>No. You wandered around the cave but can’t seem to find any exits. Do you want to use your radio to call for help? </a:t>
          </a:r>
        </a:p>
      </dgm:t>
    </dgm:pt>
    <dgm:pt modelId="{DEC33D82-86DE-144B-A01C-CB3C301AB057}" type="parTrans" cxnId="{68CC43CE-009C-5D4F-A0D1-F0707C665BE4}">
      <dgm:prSet/>
      <dgm:spPr/>
      <dgm:t>
        <a:bodyPr/>
        <a:lstStyle/>
        <a:p>
          <a:endParaRPr lang="en-US"/>
        </a:p>
      </dgm:t>
    </dgm:pt>
    <dgm:pt modelId="{B0A50815-5F38-E140-9BCD-BD2F67BCA490}" type="sibTrans" cxnId="{68CC43CE-009C-5D4F-A0D1-F0707C665BE4}">
      <dgm:prSet/>
      <dgm:spPr/>
      <dgm:t>
        <a:bodyPr/>
        <a:lstStyle/>
        <a:p>
          <a:endParaRPr lang="en-US"/>
        </a:p>
      </dgm:t>
    </dgm:pt>
    <dgm:pt modelId="{F2515F6F-2FC4-6043-BE11-A587AFEA6F81}">
      <dgm:prSet/>
      <dgm:spPr>
        <a:ln>
          <a:solidFill>
            <a:schemeClr val="accent4"/>
          </a:solidFill>
        </a:ln>
      </dgm:spPr>
      <dgm:t>
        <a:bodyPr/>
        <a:lstStyle/>
        <a:p>
          <a:r>
            <a:rPr lang="en-US" dirty="0"/>
            <a:t>You lit the matches to warm yourself and at the corner of your eyes see a black figure darted into a small corner 10 feet away from you. Do you want o follow the figure? </a:t>
          </a:r>
        </a:p>
      </dgm:t>
    </dgm:pt>
    <dgm:pt modelId="{2A1D79E9-5180-CD44-A6E4-DF75859017DD}" type="parTrans" cxnId="{D399BC52-ECD4-0E4D-AE89-742670CB2D12}">
      <dgm:prSet/>
      <dgm:spPr/>
      <dgm:t>
        <a:bodyPr/>
        <a:lstStyle/>
        <a:p>
          <a:endParaRPr lang="en-US"/>
        </a:p>
      </dgm:t>
    </dgm:pt>
    <dgm:pt modelId="{F4E6542C-FE6D-0541-A62C-BBB450EDAC45}" type="sibTrans" cxnId="{D399BC52-ECD4-0E4D-AE89-742670CB2D12}">
      <dgm:prSet/>
      <dgm:spPr/>
      <dgm:t>
        <a:bodyPr/>
        <a:lstStyle/>
        <a:p>
          <a:endParaRPr lang="en-US"/>
        </a:p>
      </dgm:t>
    </dgm:pt>
    <dgm:pt modelId="{3ECA71C2-7B10-C24A-8256-9BBBEBA76CC4}">
      <dgm:prSet/>
      <dgm:spPr/>
      <dgm:t>
        <a:bodyPr/>
        <a:lstStyle/>
        <a:p>
          <a:r>
            <a:rPr lang="en-US" dirty="0"/>
            <a:t>You inspected the rat and there seems to be something inside its mouth. You took out a piece of key. Do you want to keep the key?</a:t>
          </a:r>
        </a:p>
      </dgm:t>
    </dgm:pt>
    <dgm:pt modelId="{B9D6EB9F-5A0E-B94C-B310-2355C0FB920D}" type="parTrans" cxnId="{24C1B8EC-8EE4-B345-8886-DA95C0433F16}">
      <dgm:prSet/>
      <dgm:spPr/>
      <dgm:t>
        <a:bodyPr/>
        <a:lstStyle/>
        <a:p>
          <a:endParaRPr lang="en-US"/>
        </a:p>
      </dgm:t>
    </dgm:pt>
    <dgm:pt modelId="{63EE5E06-6351-1644-AACC-EDFE18EB6C24}" type="sibTrans" cxnId="{24C1B8EC-8EE4-B345-8886-DA95C0433F16}">
      <dgm:prSet/>
      <dgm:spPr/>
      <dgm:t>
        <a:bodyPr/>
        <a:lstStyle/>
        <a:p>
          <a:endParaRPr lang="en-US"/>
        </a:p>
      </dgm:t>
    </dgm:pt>
    <dgm:pt modelId="{2E1432B9-2340-7B4F-A4FB-3C8F85A920DA}">
      <dgm:prSet/>
      <dgm:spPr>
        <a:ln>
          <a:solidFill>
            <a:schemeClr val="accent4"/>
          </a:solidFill>
        </a:ln>
      </dgm:spPr>
      <dgm:t>
        <a:bodyPr/>
        <a:lstStyle/>
        <a:p>
          <a:r>
            <a:rPr lang="en-US" dirty="0"/>
            <a:t>Yes. Run </a:t>
          </a:r>
          <a:r>
            <a:rPr lang="en-US" dirty="0" err="1"/>
            <a:t>momo</a:t>
          </a:r>
          <a:r>
            <a:rPr lang="en-US" dirty="0"/>
            <a:t> generator.  </a:t>
          </a:r>
        </a:p>
      </dgm:t>
    </dgm:pt>
    <dgm:pt modelId="{55836E6C-FEC0-0A4F-9D46-6320613A632B}" type="parTrans" cxnId="{0FA568F3-9A60-814B-A8AC-891D9F88FE4C}">
      <dgm:prSet/>
      <dgm:spPr/>
      <dgm:t>
        <a:bodyPr/>
        <a:lstStyle/>
        <a:p>
          <a:endParaRPr lang="en-US"/>
        </a:p>
      </dgm:t>
    </dgm:pt>
    <dgm:pt modelId="{9176BAED-EF42-A449-8EBA-289113551C94}" type="sibTrans" cxnId="{0FA568F3-9A60-814B-A8AC-891D9F88FE4C}">
      <dgm:prSet/>
      <dgm:spPr/>
      <dgm:t>
        <a:bodyPr/>
        <a:lstStyle/>
        <a:p>
          <a:endParaRPr lang="en-US"/>
        </a:p>
      </dgm:t>
    </dgm:pt>
    <dgm:pt modelId="{018C868C-7E88-1341-95C7-A4A040A901F0}">
      <dgm:prSet/>
      <dgm:spPr/>
      <dgm:t>
        <a:bodyPr/>
        <a:lstStyle/>
        <a:p>
          <a:r>
            <a:rPr lang="en-US" dirty="0"/>
            <a:t>You leave it. The fluorescent light tube goes out and you are in darkness. Do you want to use your matchbox to lit the room or make a run out of the toilet. </a:t>
          </a:r>
        </a:p>
      </dgm:t>
    </dgm:pt>
    <dgm:pt modelId="{60A94D8F-EC8A-CA43-AC88-34395F8CC022}" type="parTrans" cxnId="{76E0C1CD-FEEF-6845-92F4-B444F961DB8C}">
      <dgm:prSet/>
      <dgm:spPr/>
      <dgm:t>
        <a:bodyPr/>
        <a:lstStyle/>
        <a:p>
          <a:endParaRPr lang="en-US"/>
        </a:p>
      </dgm:t>
    </dgm:pt>
    <dgm:pt modelId="{9E749FD4-ADEA-6B49-AF18-AB0560816FB4}" type="sibTrans" cxnId="{76E0C1CD-FEEF-6845-92F4-B444F961DB8C}">
      <dgm:prSet/>
      <dgm:spPr/>
      <dgm:t>
        <a:bodyPr/>
        <a:lstStyle/>
        <a:p>
          <a:endParaRPr lang="en-US"/>
        </a:p>
      </dgm:t>
    </dgm:pt>
    <dgm:pt modelId="{503724C0-4DC0-614D-A895-CD9721E0505E}">
      <dgm:prSet/>
      <dgm:spPr>
        <a:ln>
          <a:solidFill>
            <a:schemeClr val="accent4"/>
          </a:solidFill>
        </a:ln>
      </dgm:spPr>
      <dgm:t>
        <a:bodyPr/>
        <a:lstStyle/>
        <a:p>
          <a:r>
            <a:rPr lang="en-US" dirty="0"/>
            <a:t>You kept the robodog, </a:t>
          </a:r>
        </a:p>
      </dgm:t>
    </dgm:pt>
    <dgm:pt modelId="{A0A81C7A-A077-E44D-9674-817A7E10C553}" type="parTrans" cxnId="{2D055A92-3958-B149-B74B-572BCF05D918}">
      <dgm:prSet/>
      <dgm:spPr/>
      <dgm:t>
        <a:bodyPr/>
        <a:lstStyle/>
        <a:p>
          <a:endParaRPr lang="en-US"/>
        </a:p>
      </dgm:t>
    </dgm:pt>
    <dgm:pt modelId="{3B7382C6-30DE-E644-9226-CCBC184A786D}" type="sibTrans" cxnId="{2D055A92-3958-B149-B74B-572BCF05D918}">
      <dgm:prSet/>
      <dgm:spPr/>
      <dgm:t>
        <a:bodyPr/>
        <a:lstStyle/>
        <a:p>
          <a:endParaRPr lang="en-US"/>
        </a:p>
      </dgm:t>
    </dgm:pt>
    <dgm:pt modelId="{B0AB63BB-9919-1E4C-AFFD-8279A2D23113}">
      <dgm:prSet/>
      <dgm:spPr/>
      <dgm:t>
        <a:bodyPr/>
        <a:lstStyle/>
        <a:p>
          <a:r>
            <a:rPr lang="en-US" dirty="0"/>
            <a:t>You exited the room and smell something sweet, do you want to follow the scent with your robot dog or do you trust your olfactory?</a:t>
          </a:r>
        </a:p>
      </dgm:t>
    </dgm:pt>
    <dgm:pt modelId="{02BB8850-2D09-3B41-BEE2-0D51EE7AAAE4}" type="parTrans" cxnId="{C243454D-4C04-E34F-84DD-A8DB4949B20A}">
      <dgm:prSet/>
      <dgm:spPr/>
      <dgm:t>
        <a:bodyPr/>
        <a:lstStyle/>
        <a:p>
          <a:endParaRPr lang="en-US"/>
        </a:p>
      </dgm:t>
    </dgm:pt>
    <dgm:pt modelId="{3D4C7F26-3697-8A4B-80EF-CBB17BC8338F}" type="sibTrans" cxnId="{C243454D-4C04-E34F-84DD-A8DB4949B20A}">
      <dgm:prSet/>
      <dgm:spPr/>
      <dgm:t>
        <a:bodyPr/>
        <a:lstStyle/>
        <a:p>
          <a:endParaRPr lang="en-US"/>
        </a:p>
      </dgm:t>
    </dgm:pt>
    <dgm:pt modelId="{52BD7005-F2C8-E24C-A657-999465ED806F}">
      <dgm:prSet/>
      <dgm:spPr>
        <a:ln>
          <a:solidFill>
            <a:srgbClr val="FF0000"/>
          </a:solidFill>
        </a:ln>
      </dgm:spPr>
      <dgm:t>
        <a:bodyPr/>
        <a:lstStyle/>
        <a:p>
          <a:r>
            <a:rPr lang="en-US" dirty="0"/>
            <a:t>You can’t see anything and the ruffling gets louder . Momo appears and you die. </a:t>
          </a:r>
        </a:p>
      </dgm:t>
    </dgm:pt>
    <dgm:pt modelId="{A0EAD666-74BC-3E49-9167-F107A8C9C557}" type="parTrans" cxnId="{FBF9BB66-A9BF-264E-851E-3A9E17A16F95}">
      <dgm:prSet/>
      <dgm:spPr/>
      <dgm:t>
        <a:bodyPr/>
        <a:lstStyle/>
        <a:p>
          <a:endParaRPr lang="en-US"/>
        </a:p>
      </dgm:t>
    </dgm:pt>
    <dgm:pt modelId="{57D53BC0-782F-B84A-989B-E9A3EED35952}" type="sibTrans" cxnId="{FBF9BB66-A9BF-264E-851E-3A9E17A16F95}">
      <dgm:prSet/>
      <dgm:spPr/>
      <dgm:t>
        <a:bodyPr/>
        <a:lstStyle/>
        <a:p>
          <a:endParaRPr lang="en-US"/>
        </a:p>
      </dgm:t>
    </dgm:pt>
    <dgm:pt modelId="{D852DDE2-48EC-C949-AD66-1E4551A9BBE8}">
      <dgm:prSet/>
      <dgm:spPr/>
      <dgm:t>
        <a:bodyPr/>
        <a:lstStyle/>
        <a:p>
          <a:r>
            <a:rPr lang="en-US" dirty="0"/>
            <a:t>No. You dropped the rat back into the bathtub and looked around the washroom. The mirror looks odd.  Do you want to walk up and inspect the mirror closely? </a:t>
          </a:r>
        </a:p>
      </dgm:t>
    </dgm:pt>
    <dgm:pt modelId="{C42AF61D-E72F-D440-86F7-95279F71EDF5}" type="parTrans" cxnId="{9BF6A707-BB10-5C43-8D2B-BBFC5A28BBB5}">
      <dgm:prSet/>
      <dgm:spPr/>
      <dgm:t>
        <a:bodyPr/>
        <a:lstStyle/>
        <a:p>
          <a:endParaRPr lang="en-US"/>
        </a:p>
      </dgm:t>
    </dgm:pt>
    <dgm:pt modelId="{BEC3E3CE-2AB1-344C-B541-71D300831E6A}" type="sibTrans" cxnId="{9BF6A707-BB10-5C43-8D2B-BBFC5A28BBB5}">
      <dgm:prSet/>
      <dgm:spPr/>
      <dgm:t>
        <a:bodyPr/>
        <a:lstStyle/>
        <a:p>
          <a:endParaRPr lang="en-US"/>
        </a:p>
      </dgm:t>
    </dgm:pt>
    <dgm:pt modelId="{03BEA625-8334-C148-B76E-B4B95225C8F2}">
      <dgm:prSet/>
      <dgm:spPr>
        <a:ln>
          <a:solidFill>
            <a:srgbClr val="FF0000"/>
          </a:solidFill>
        </a:ln>
      </dgm:spPr>
      <dgm:t>
        <a:bodyPr/>
        <a:lstStyle/>
        <a:p>
          <a:r>
            <a:rPr lang="en-US" dirty="0"/>
            <a:t>You die. Nobody messes with </a:t>
          </a:r>
          <a:r>
            <a:rPr lang="en-US" dirty="0" err="1"/>
            <a:t>momo’s</a:t>
          </a:r>
          <a:r>
            <a:rPr lang="en-US" dirty="0"/>
            <a:t> food. </a:t>
          </a:r>
        </a:p>
      </dgm:t>
    </dgm:pt>
    <dgm:pt modelId="{7570DA5B-305E-2D4F-9C43-9143998CD399}" type="parTrans" cxnId="{E8FF8AA9-EB27-5949-81F4-8816CEA99DC9}">
      <dgm:prSet/>
      <dgm:spPr/>
      <dgm:t>
        <a:bodyPr/>
        <a:lstStyle/>
        <a:p>
          <a:endParaRPr lang="en-US"/>
        </a:p>
      </dgm:t>
    </dgm:pt>
    <dgm:pt modelId="{CC9AB861-D000-3E47-8535-5A10D2183676}" type="sibTrans" cxnId="{E8FF8AA9-EB27-5949-81F4-8816CEA99DC9}">
      <dgm:prSet/>
      <dgm:spPr/>
      <dgm:t>
        <a:bodyPr/>
        <a:lstStyle/>
        <a:p>
          <a:endParaRPr lang="en-US"/>
        </a:p>
      </dgm:t>
    </dgm:pt>
    <dgm:pt modelId="{434E16C0-9111-9A46-ABAF-8042E7E425A0}">
      <dgm:prSet/>
      <dgm:spPr>
        <a:ln>
          <a:solidFill>
            <a:schemeClr val="accent4"/>
          </a:solidFill>
        </a:ln>
      </dgm:spPr>
      <dgm:t>
        <a:bodyPr/>
        <a:lstStyle/>
        <a:p>
          <a:r>
            <a:rPr lang="en-US" dirty="0"/>
            <a:t>Yes. Run </a:t>
          </a:r>
          <a:r>
            <a:rPr lang="en-US" dirty="0" err="1"/>
            <a:t>momo</a:t>
          </a:r>
          <a:r>
            <a:rPr lang="en-US" dirty="0"/>
            <a:t> gen. if survives, loop to small corner arc and run </a:t>
          </a:r>
          <a:r>
            <a:rPr lang="en-US" dirty="0" err="1"/>
            <a:t>momo</a:t>
          </a:r>
          <a:r>
            <a:rPr lang="en-US" dirty="0"/>
            <a:t> gen again.    </a:t>
          </a:r>
        </a:p>
      </dgm:t>
    </dgm:pt>
    <dgm:pt modelId="{A8ADB7F8-470C-734E-B971-8E83D18BAA41}" type="parTrans" cxnId="{5C6D1162-D556-684D-985B-9388FBA9D097}">
      <dgm:prSet/>
      <dgm:spPr/>
      <dgm:t>
        <a:bodyPr/>
        <a:lstStyle/>
        <a:p>
          <a:endParaRPr lang="en-US"/>
        </a:p>
      </dgm:t>
    </dgm:pt>
    <dgm:pt modelId="{6A45DD41-6433-3549-8D09-6230CE7AB437}" type="sibTrans" cxnId="{5C6D1162-D556-684D-985B-9388FBA9D097}">
      <dgm:prSet/>
      <dgm:spPr/>
      <dgm:t>
        <a:bodyPr/>
        <a:lstStyle/>
        <a:p>
          <a:endParaRPr lang="en-US"/>
        </a:p>
      </dgm:t>
    </dgm:pt>
    <dgm:pt modelId="{8E4E75CB-8ECD-5946-9B34-A0BF488DBE97}">
      <dgm:prSet/>
      <dgm:spPr/>
      <dgm:t>
        <a:bodyPr/>
        <a:lstStyle/>
        <a:p>
          <a:r>
            <a:rPr lang="en-US" dirty="0"/>
            <a:t>No. loops to </a:t>
          </a:r>
          <a:r>
            <a:rPr lang="en-US" dirty="0" err="1"/>
            <a:t>flourescnet</a:t>
          </a:r>
          <a:r>
            <a:rPr lang="en-US" dirty="0"/>
            <a:t> node. </a:t>
          </a:r>
        </a:p>
      </dgm:t>
    </dgm:pt>
    <dgm:pt modelId="{B18D4BB3-5E58-EF4B-8007-280291A93180}" type="sibTrans" cxnId="{950C2DF2-5CD5-FF49-AE10-D5A75B080C73}">
      <dgm:prSet/>
      <dgm:spPr/>
      <dgm:t>
        <a:bodyPr/>
        <a:lstStyle/>
        <a:p>
          <a:endParaRPr lang="en-US"/>
        </a:p>
      </dgm:t>
    </dgm:pt>
    <dgm:pt modelId="{074D98B8-B5C2-B146-B55F-21A9505F4994}" type="parTrans" cxnId="{950C2DF2-5CD5-FF49-AE10-D5A75B080C73}">
      <dgm:prSet/>
      <dgm:spPr/>
      <dgm:t>
        <a:bodyPr/>
        <a:lstStyle/>
        <a:p>
          <a:endParaRPr lang="en-US"/>
        </a:p>
      </dgm:t>
    </dgm:pt>
    <dgm:pt modelId="{144CAF6C-11F4-4A45-A27E-911591B0011B}">
      <dgm:prSet/>
      <dgm:spPr/>
      <dgm:t>
        <a:bodyPr/>
        <a:lstStyle/>
        <a:p>
          <a:r>
            <a:rPr lang="en-US" dirty="0"/>
            <a:t>You lit up the match. Loop to black figure darted node.  </a:t>
          </a:r>
        </a:p>
      </dgm:t>
    </dgm:pt>
    <dgm:pt modelId="{AC34A3B1-F415-024F-B362-364031611F5C}" type="parTrans" cxnId="{3D698AA3-7892-9145-8531-052A27C4BA07}">
      <dgm:prSet/>
      <dgm:spPr/>
      <dgm:t>
        <a:bodyPr/>
        <a:lstStyle/>
        <a:p>
          <a:endParaRPr lang="en-US"/>
        </a:p>
      </dgm:t>
    </dgm:pt>
    <dgm:pt modelId="{CA8EA633-3162-284D-8980-9659EAD46CD7}" type="sibTrans" cxnId="{3D698AA3-7892-9145-8531-052A27C4BA07}">
      <dgm:prSet/>
      <dgm:spPr/>
      <dgm:t>
        <a:bodyPr/>
        <a:lstStyle/>
        <a:p>
          <a:endParaRPr lang="en-US"/>
        </a:p>
      </dgm:t>
    </dgm:pt>
    <dgm:pt modelId="{F0968169-2C1A-DA4D-AB54-B2821E5D2EC9}">
      <dgm:prSet/>
      <dgm:spPr>
        <a:ln>
          <a:solidFill>
            <a:srgbClr val="FF0000"/>
          </a:solidFill>
        </a:ln>
      </dgm:spPr>
      <dgm:t>
        <a:bodyPr/>
        <a:lstStyle/>
        <a:p>
          <a:r>
            <a:rPr lang="en-US" dirty="0"/>
            <a:t>You run but slipped and fell to the ground,, the door creaks open and </a:t>
          </a:r>
          <a:r>
            <a:rPr lang="en-US" dirty="0" err="1"/>
            <a:t>momo</a:t>
          </a:r>
          <a:r>
            <a:rPr lang="en-US" dirty="0"/>
            <a:t> appears. You </a:t>
          </a:r>
          <a:r>
            <a:rPr lang="en-US" dirty="0" err="1"/>
            <a:t>diie</a:t>
          </a:r>
          <a:r>
            <a:rPr lang="en-US" dirty="0"/>
            <a:t>.  </a:t>
          </a:r>
        </a:p>
      </dgm:t>
    </dgm:pt>
    <dgm:pt modelId="{F8C66127-9041-504C-B84A-E6CE4A67BFEF}" type="parTrans" cxnId="{DA17536B-43A7-624E-B323-C6E42DEA535B}">
      <dgm:prSet/>
      <dgm:spPr/>
      <dgm:t>
        <a:bodyPr/>
        <a:lstStyle/>
        <a:p>
          <a:endParaRPr lang="en-US"/>
        </a:p>
      </dgm:t>
    </dgm:pt>
    <dgm:pt modelId="{BA88EDCF-6F4C-574C-B30D-DD65E07F5341}" type="sibTrans" cxnId="{DA17536B-43A7-624E-B323-C6E42DEA535B}">
      <dgm:prSet/>
      <dgm:spPr/>
      <dgm:t>
        <a:bodyPr/>
        <a:lstStyle/>
        <a:p>
          <a:endParaRPr lang="en-US"/>
        </a:p>
      </dgm:t>
    </dgm:pt>
    <dgm:pt modelId="{BF9C033C-4AFB-A34B-AE36-E0F43283D02E}">
      <dgm:prSet/>
      <dgm:spPr>
        <a:ln>
          <a:solidFill>
            <a:schemeClr val="accent6"/>
          </a:solidFill>
        </a:ln>
      </dgm:spPr>
      <dgm:t>
        <a:bodyPr/>
        <a:lstStyle/>
        <a:p>
          <a:r>
            <a:rPr lang="en-US" dirty="0"/>
            <a:t>60% chance you get rescued. You win. </a:t>
          </a:r>
        </a:p>
      </dgm:t>
    </dgm:pt>
    <dgm:pt modelId="{CDC15278-99AA-3E4F-831E-5A7AD3E5E1FE}" type="parTrans" cxnId="{224AFB9E-7B32-514B-8C44-DE6274252CFD}">
      <dgm:prSet/>
      <dgm:spPr/>
      <dgm:t>
        <a:bodyPr/>
        <a:lstStyle/>
        <a:p>
          <a:endParaRPr lang="en-US"/>
        </a:p>
      </dgm:t>
    </dgm:pt>
    <dgm:pt modelId="{C661B3B7-AE4D-E545-A0C9-E26C25391343}" type="sibTrans" cxnId="{224AFB9E-7B32-514B-8C44-DE6274252CFD}">
      <dgm:prSet/>
      <dgm:spPr/>
      <dgm:t>
        <a:bodyPr/>
        <a:lstStyle/>
        <a:p>
          <a:endParaRPr lang="en-US"/>
        </a:p>
      </dgm:t>
    </dgm:pt>
    <dgm:pt modelId="{658FBE69-F69F-494C-A4A4-B9E0D73E2DCF}">
      <dgm:prSet/>
      <dgm:spPr>
        <a:ln>
          <a:solidFill>
            <a:schemeClr val="accent4"/>
          </a:solidFill>
        </a:ln>
      </dgm:spPr>
      <dgm:t>
        <a:bodyPr/>
        <a:lstStyle/>
        <a:p>
          <a:r>
            <a:rPr lang="en-US" dirty="0"/>
            <a:t>There doesn’t seem to be a signal, you look around and noticed a dark small corner 10 feet away from you. Do you want to explore it?</a:t>
          </a:r>
        </a:p>
      </dgm:t>
    </dgm:pt>
    <dgm:pt modelId="{6575138D-D60D-6742-BB52-DC29084B29E3}" type="parTrans" cxnId="{F7A651EA-6D28-F64E-8187-E078C05EFBC8}">
      <dgm:prSet/>
      <dgm:spPr/>
      <dgm:t>
        <a:bodyPr/>
        <a:lstStyle/>
        <a:p>
          <a:endParaRPr lang="en-US"/>
        </a:p>
      </dgm:t>
    </dgm:pt>
    <dgm:pt modelId="{4CD6AF00-F1D2-F942-9BA4-734540374919}" type="sibTrans" cxnId="{F7A651EA-6D28-F64E-8187-E078C05EFBC8}">
      <dgm:prSet/>
      <dgm:spPr/>
      <dgm:t>
        <a:bodyPr/>
        <a:lstStyle/>
        <a:p>
          <a:endParaRPr lang="en-US"/>
        </a:p>
      </dgm:t>
    </dgm:pt>
    <dgm:pt modelId="{070ABDEE-2B94-3A4C-B123-8BFB22D3792E}">
      <dgm:prSet/>
      <dgm:spPr>
        <a:ln>
          <a:solidFill>
            <a:srgbClr val="FF0000"/>
          </a:solidFill>
        </a:ln>
      </dgm:spPr>
      <dgm:t>
        <a:bodyPr/>
        <a:lstStyle/>
        <a:p>
          <a:r>
            <a:rPr lang="en-US" dirty="0"/>
            <a:t>No. the radio statis attracted </a:t>
          </a:r>
          <a:r>
            <a:rPr lang="en-US" dirty="0" err="1"/>
            <a:t>momo</a:t>
          </a:r>
          <a:r>
            <a:rPr lang="en-US" dirty="0"/>
            <a:t>. You die. </a:t>
          </a:r>
        </a:p>
      </dgm:t>
    </dgm:pt>
    <dgm:pt modelId="{CCEAFC7A-D65A-504C-A795-E458869A94AA}" type="parTrans" cxnId="{AFEE3ADC-246C-854D-8BDD-B8DA4124AEF0}">
      <dgm:prSet/>
      <dgm:spPr/>
      <dgm:t>
        <a:bodyPr/>
        <a:lstStyle/>
        <a:p>
          <a:endParaRPr lang="en-US"/>
        </a:p>
      </dgm:t>
    </dgm:pt>
    <dgm:pt modelId="{22924C99-ECBA-CD43-AE8A-03AE1D737826}" type="sibTrans" cxnId="{AFEE3ADC-246C-854D-8BDD-B8DA4124AEF0}">
      <dgm:prSet/>
      <dgm:spPr/>
      <dgm:t>
        <a:bodyPr/>
        <a:lstStyle/>
        <a:p>
          <a:endParaRPr lang="en-US"/>
        </a:p>
      </dgm:t>
    </dgm:pt>
    <dgm:pt modelId="{335EBAED-2E86-8340-B7AC-8CACBDECEB6C}">
      <dgm:prSet/>
      <dgm:spPr>
        <a:ln>
          <a:solidFill>
            <a:schemeClr val="accent6"/>
          </a:solidFill>
        </a:ln>
      </dgm:spPr>
      <dgm:t>
        <a:bodyPr/>
        <a:lstStyle/>
        <a:p>
          <a:r>
            <a:rPr lang="en-US" dirty="0"/>
            <a:t>Yes. You  entered the dark small corner and crawl through 10 mins and escaped out of the cave. </a:t>
          </a:r>
        </a:p>
      </dgm:t>
    </dgm:pt>
    <dgm:pt modelId="{187244EF-C31E-6344-8FCF-96AF4AF3BC2A}" type="parTrans" cxnId="{24401DA4-D2D2-5544-9EB1-5B58DC2DE207}">
      <dgm:prSet/>
      <dgm:spPr/>
      <dgm:t>
        <a:bodyPr/>
        <a:lstStyle/>
        <a:p>
          <a:endParaRPr lang="en-US"/>
        </a:p>
      </dgm:t>
    </dgm:pt>
    <dgm:pt modelId="{ED7BBCA4-27DA-D640-A0C1-31719CE08ED3}" type="sibTrans" cxnId="{24401DA4-D2D2-5544-9EB1-5B58DC2DE207}">
      <dgm:prSet/>
      <dgm:spPr/>
      <dgm:t>
        <a:bodyPr/>
        <a:lstStyle/>
        <a:p>
          <a:endParaRPr lang="en-US"/>
        </a:p>
      </dgm:t>
    </dgm:pt>
    <dgm:pt modelId="{50A98565-4DA9-C14B-9F93-63779A96F28A}">
      <dgm:prSet/>
      <dgm:spPr>
        <a:ln>
          <a:solidFill>
            <a:srgbClr val="FF0000"/>
          </a:solidFill>
        </a:ln>
      </dgm:spPr>
      <dgm:t>
        <a:bodyPr/>
        <a:lstStyle/>
        <a:p>
          <a:r>
            <a:rPr lang="en-US" dirty="0"/>
            <a:t>No. you die. As you lose your way in the cave </a:t>
          </a:r>
          <a:r>
            <a:rPr lang="en-US" dirty="0" err="1"/>
            <a:t>andc</a:t>
          </a:r>
          <a:r>
            <a:rPr lang="en-US" dirty="0"/>
            <a:t> can’t find any exit. </a:t>
          </a:r>
        </a:p>
      </dgm:t>
    </dgm:pt>
    <dgm:pt modelId="{FD3B25B1-A208-984D-9C0E-E986BA7CB932}" type="parTrans" cxnId="{92833841-43CF-8547-B093-994ED29A0C36}">
      <dgm:prSet/>
      <dgm:spPr/>
      <dgm:t>
        <a:bodyPr/>
        <a:lstStyle/>
        <a:p>
          <a:endParaRPr lang="en-US"/>
        </a:p>
      </dgm:t>
    </dgm:pt>
    <dgm:pt modelId="{FD8DEBCD-B2D1-6742-9942-E649503AD14A}" type="sibTrans" cxnId="{92833841-43CF-8547-B093-994ED29A0C36}">
      <dgm:prSet/>
      <dgm:spPr/>
      <dgm:t>
        <a:bodyPr/>
        <a:lstStyle/>
        <a:p>
          <a:endParaRPr lang="en-US"/>
        </a:p>
      </dgm:t>
    </dgm:pt>
    <dgm:pt modelId="{B84B88EC-21E0-6348-9457-4C6CD50C8F83}">
      <dgm:prSet/>
      <dgm:spPr>
        <a:ln>
          <a:solidFill>
            <a:schemeClr val="accent6"/>
          </a:solidFill>
        </a:ln>
      </dgm:spPr>
      <dgm:t>
        <a:bodyPr/>
        <a:lstStyle/>
        <a:p>
          <a:r>
            <a:rPr lang="en-US" dirty="0"/>
            <a:t>Yes. Run </a:t>
          </a:r>
          <a:r>
            <a:rPr lang="en-US" dirty="0" err="1"/>
            <a:t>momo</a:t>
          </a:r>
          <a:r>
            <a:rPr lang="en-US" dirty="0"/>
            <a:t> gen. can die here too.  You  entered the dark small corner and crawl through 10 mins and escaped out of the cave. </a:t>
          </a:r>
        </a:p>
      </dgm:t>
    </dgm:pt>
    <dgm:pt modelId="{A0A62DC7-4D31-8249-B14F-D2C78956C1B4}" type="parTrans" cxnId="{2D27938E-CE22-CC43-9461-5C1F5182A774}">
      <dgm:prSet/>
      <dgm:spPr/>
      <dgm:t>
        <a:bodyPr/>
        <a:lstStyle/>
        <a:p>
          <a:endParaRPr lang="en-US"/>
        </a:p>
      </dgm:t>
    </dgm:pt>
    <dgm:pt modelId="{8AD23F63-CD33-EA40-BD12-00409ABDADFE}" type="sibTrans" cxnId="{2D27938E-CE22-CC43-9461-5C1F5182A774}">
      <dgm:prSet/>
      <dgm:spPr/>
      <dgm:t>
        <a:bodyPr/>
        <a:lstStyle/>
        <a:p>
          <a:endParaRPr lang="en-US"/>
        </a:p>
      </dgm:t>
    </dgm:pt>
    <dgm:pt modelId="{53EA4913-126A-244C-BD5D-7B52A63521C9}">
      <dgm:prSet/>
      <dgm:spPr/>
      <dgm:t>
        <a:bodyPr/>
        <a:lstStyle/>
        <a:p>
          <a:r>
            <a:rPr lang="en-US" dirty="0"/>
            <a:t>olfactory</a:t>
          </a:r>
        </a:p>
      </dgm:t>
    </dgm:pt>
    <dgm:pt modelId="{276ECC95-5CB2-9F47-BBC9-1F15D08915F6}" type="parTrans" cxnId="{DA9DDDA9-D575-9943-8347-71B59F02C4CB}">
      <dgm:prSet/>
      <dgm:spPr/>
      <dgm:t>
        <a:bodyPr/>
        <a:lstStyle/>
        <a:p>
          <a:endParaRPr lang="en-US"/>
        </a:p>
      </dgm:t>
    </dgm:pt>
    <dgm:pt modelId="{EF55CFA0-1410-AC4B-9DC5-B73566F710C4}" type="sibTrans" cxnId="{DA9DDDA9-D575-9943-8347-71B59F02C4CB}">
      <dgm:prSet/>
      <dgm:spPr/>
      <dgm:t>
        <a:bodyPr/>
        <a:lstStyle/>
        <a:p>
          <a:endParaRPr lang="en-US"/>
        </a:p>
      </dgm:t>
    </dgm:pt>
    <dgm:pt modelId="{C3CCA1E9-342B-1B46-82BF-85B68CA8D3EF}">
      <dgm:prSet/>
      <dgm:spPr>
        <a:ln>
          <a:solidFill>
            <a:srgbClr val="FF0000"/>
          </a:solidFill>
        </a:ln>
      </dgm:spPr>
      <dgm:t>
        <a:bodyPr/>
        <a:lstStyle/>
        <a:p>
          <a:r>
            <a:rPr lang="en-US" dirty="0"/>
            <a:t>You followed the scent with your nose and trip into a pot of boiling oil. the lid closes and you hear the </a:t>
          </a:r>
          <a:r>
            <a:rPr lang="en-US" dirty="0" err="1"/>
            <a:t>scurring</a:t>
          </a:r>
          <a:r>
            <a:rPr lang="en-US" dirty="0"/>
            <a:t> of feet with intense laughter as you lose </a:t>
          </a:r>
          <a:r>
            <a:rPr lang="en-US" dirty="0" err="1"/>
            <a:t>consciounsess</a:t>
          </a:r>
          <a:r>
            <a:rPr lang="en-US" dirty="0"/>
            <a:t> from the intense heat. </a:t>
          </a:r>
        </a:p>
      </dgm:t>
    </dgm:pt>
    <dgm:pt modelId="{813B1D9A-25C7-DF46-8C94-0BBAC6292275}" type="parTrans" cxnId="{8C4FA6BB-A650-5642-BAF3-C454CD07334F}">
      <dgm:prSet/>
      <dgm:spPr/>
      <dgm:t>
        <a:bodyPr/>
        <a:lstStyle/>
        <a:p>
          <a:endParaRPr lang="en-US"/>
        </a:p>
      </dgm:t>
    </dgm:pt>
    <dgm:pt modelId="{D9C6CD58-4586-F848-9D7E-93869DCD8BBA}" type="sibTrans" cxnId="{8C4FA6BB-A650-5642-BAF3-C454CD07334F}">
      <dgm:prSet/>
      <dgm:spPr/>
      <dgm:t>
        <a:bodyPr/>
        <a:lstStyle/>
        <a:p>
          <a:endParaRPr lang="en-US"/>
        </a:p>
      </dgm:t>
    </dgm:pt>
    <dgm:pt modelId="{75B42418-0B78-E744-853C-EAC114FC3471}">
      <dgm:prSet/>
      <dgm:spPr/>
      <dgm:t>
        <a:bodyPr/>
        <a:lstStyle/>
        <a:p>
          <a:r>
            <a:rPr lang="en-US" dirty="0"/>
            <a:t>Follow the scent. You stumbled onto a cooking pit with a riddle on the wall. Solve the riddle</a:t>
          </a:r>
        </a:p>
      </dgm:t>
    </dgm:pt>
    <dgm:pt modelId="{C654CD76-E44E-FC44-A624-58B71A292EFD}" type="sibTrans" cxnId="{16C767D6-F719-9E45-B8BE-E2B1DF0B53BA}">
      <dgm:prSet/>
      <dgm:spPr/>
      <dgm:t>
        <a:bodyPr/>
        <a:lstStyle/>
        <a:p>
          <a:endParaRPr lang="en-US"/>
        </a:p>
      </dgm:t>
    </dgm:pt>
    <dgm:pt modelId="{64AC65DF-19E6-0F4E-A1E6-DCD2D506B56A}" type="parTrans" cxnId="{16C767D6-F719-9E45-B8BE-E2B1DF0B53BA}">
      <dgm:prSet/>
      <dgm:spPr/>
      <dgm:t>
        <a:bodyPr/>
        <a:lstStyle/>
        <a:p>
          <a:endParaRPr lang="en-US"/>
        </a:p>
      </dgm:t>
    </dgm:pt>
    <dgm:pt modelId="{4ECB8E11-E0AC-184C-86D0-7D6C5E4DB6BE}">
      <dgm:prSet/>
      <dgm:spPr/>
      <dgm:t>
        <a:bodyPr/>
        <a:lstStyle/>
        <a:p>
          <a:r>
            <a:rPr lang="en-US" dirty="0"/>
            <a:t>Correct answer</a:t>
          </a:r>
        </a:p>
      </dgm:t>
    </dgm:pt>
    <dgm:pt modelId="{E7021709-E071-B94E-B8AA-7E8AB290C85B}" type="parTrans" cxnId="{882BA108-CDE6-6E43-9341-CF3ED3E64EC3}">
      <dgm:prSet/>
      <dgm:spPr/>
      <dgm:t>
        <a:bodyPr/>
        <a:lstStyle/>
        <a:p>
          <a:endParaRPr lang="en-US"/>
        </a:p>
      </dgm:t>
    </dgm:pt>
    <dgm:pt modelId="{7853A0EA-1F94-4F47-8F56-E5B8DE380B04}" type="sibTrans" cxnId="{882BA108-CDE6-6E43-9341-CF3ED3E64EC3}">
      <dgm:prSet/>
      <dgm:spPr/>
      <dgm:t>
        <a:bodyPr/>
        <a:lstStyle/>
        <a:p>
          <a:endParaRPr lang="en-US"/>
        </a:p>
      </dgm:t>
    </dgm:pt>
    <dgm:pt modelId="{9086BAEE-F952-EA4B-9CE3-C10B8AA8DE51}">
      <dgm:prSet/>
      <dgm:spPr/>
      <dgm:t>
        <a:bodyPr/>
        <a:lstStyle/>
        <a:p>
          <a:r>
            <a:rPr lang="en-US" dirty="0"/>
            <a:t>Wrong answer</a:t>
          </a:r>
        </a:p>
      </dgm:t>
    </dgm:pt>
    <dgm:pt modelId="{7208B522-2B5D-3849-868F-9EC270B7FB7F}" type="parTrans" cxnId="{8E01CA61-333B-2141-9BEA-E066FE599ED5}">
      <dgm:prSet/>
      <dgm:spPr/>
      <dgm:t>
        <a:bodyPr/>
        <a:lstStyle/>
        <a:p>
          <a:endParaRPr lang="en-US"/>
        </a:p>
      </dgm:t>
    </dgm:pt>
    <dgm:pt modelId="{32237F5F-1C61-8E44-8B69-AE104DC4051F}" type="sibTrans" cxnId="{8E01CA61-333B-2141-9BEA-E066FE599ED5}">
      <dgm:prSet/>
      <dgm:spPr/>
      <dgm:t>
        <a:bodyPr/>
        <a:lstStyle/>
        <a:p>
          <a:endParaRPr lang="en-US"/>
        </a:p>
      </dgm:t>
    </dgm:pt>
    <dgm:pt modelId="{837D2806-A598-914C-9E7E-530603CC9694}">
      <dgm:prSet/>
      <dgm:spPr/>
      <dgm:t>
        <a:bodyPr/>
        <a:lstStyle/>
        <a:p>
          <a:r>
            <a:rPr lang="en-US" dirty="0"/>
            <a:t>No </a:t>
          </a:r>
          <a:r>
            <a:rPr lang="en-US" dirty="0" err="1"/>
            <a:t>momo</a:t>
          </a:r>
          <a:r>
            <a:rPr lang="en-US" dirty="0"/>
            <a:t>. You quickly leave the bathroom as the air gets thicker and you find it hard to breathe. You get paranoid as the surrounding gets darker. Do you want to use your match to lit your surroundings?</a:t>
          </a:r>
        </a:p>
      </dgm:t>
    </dgm:pt>
    <dgm:pt modelId="{CD5A3357-FB5B-E644-82F7-D0F9608221E7}" type="parTrans" cxnId="{7F19C5A7-58F6-F948-86D2-66A304960EE8}">
      <dgm:prSet/>
      <dgm:spPr/>
      <dgm:t>
        <a:bodyPr/>
        <a:lstStyle/>
        <a:p>
          <a:endParaRPr lang="en-US"/>
        </a:p>
      </dgm:t>
    </dgm:pt>
    <dgm:pt modelId="{F1AE193F-8A9D-4144-AF2A-635086674565}" type="sibTrans" cxnId="{7F19C5A7-58F6-F948-86D2-66A304960EE8}">
      <dgm:prSet/>
      <dgm:spPr/>
      <dgm:t>
        <a:bodyPr/>
        <a:lstStyle/>
        <a:p>
          <a:endParaRPr lang="en-US"/>
        </a:p>
      </dgm:t>
    </dgm:pt>
    <dgm:pt modelId="{99B9F1DD-A4C8-824C-8A75-F8555EA0A282}">
      <dgm:prSet/>
      <dgm:spPr/>
      <dgm:t>
        <a:bodyPr/>
        <a:lstStyle/>
        <a:p>
          <a:r>
            <a:rPr lang="en-US" dirty="0"/>
            <a:t>Yes. You found a door with a keyhole. Use your key to open the door?</a:t>
          </a:r>
        </a:p>
      </dgm:t>
    </dgm:pt>
    <dgm:pt modelId="{30E67414-1EDC-E747-94E6-77002BE10CB6}" type="parTrans" cxnId="{F8C26370-4A14-0242-B576-F27E2CEE4E29}">
      <dgm:prSet/>
      <dgm:spPr/>
      <dgm:t>
        <a:bodyPr/>
        <a:lstStyle/>
        <a:p>
          <a:endParaRPr lang="en-US"/>
        </a:p>
      </dgm:t>
    </dgm:pt>
    <dgm:pt modelId="{11377445-79C8-1440-B05B-5E3872264512}" type="sibTrans" cxnId="{F8C26370-4A14-0242-B576-F27E2CEE4E29}">
      <dgm:prSet/>
      <dgm:spPr/>
      <dgm:t>
        <a:bodyPr/>
        <a:lstStyle/>
        <a:p>
          <a:endParaRPr lang="en-US"/>
        </a:p>
      </dgm:t>
    </dgm:pt>
    <dgm:pt modelId="{BA2860A0-9C7A-2E44-845F-8399FF17802D}">
      <dgm:prSet/>
      <dgm:spPr/>
      <dgm:t>
        <a:bodyPr/>
        <a:lstStyle/>
        <a:p>
          <a:r>
            <a:rPr lang="en-US" dirty="0"/>
            <a:t>No, barge open the door </a:t>
          </a:r>
        </a:p>
      </dgm:t>
    </dgm:pt>
    <dgm:pt modelId="{8238D73A-5BC9-EC4E-A39D-0C7038246A02}" type="parTrans" cxnId="{E3513EF3-8514-1E46-B265-963DD4D7FBDC}">
      <dgm:prSet/>
      <dgm:spPr/>
      <dgm:t>
        <a:bodyPr/>
        <a:lstStyle/>
        <a:p>
          <a:endParaRPr lang="en-US"/>
        </a:p>
      </dgm:t>
    </dgm:pt>
    <dgm:pt modelId="{0035E903-E745-E146-9426-FBA42F08B8CB}" type="sibTrans" cxnId="{E3513EF3-8514-1E46-B265-963DD4D7FBDC}">
      <dgm:prSet/>
      <dgm:spPr/>
      <dgm:t>
        <a:bodyPr/>
        <a:lstStyle/>
        <a:p>
          <a:endParaRPr lang="en-US"/>
        </a:p>
      </dgm:t>
    </dgm:pt>
    <dgm:pt modelId="{96AF987E-520C-0A4E-841C-D1B5678F1005}">
      <dgm:prSet/>
      <dgm:spPr>
        <a:ln>
          <a:solidFill>
            <a:schemeClr val="accent4"/>
          </a:solidFill>
        </a:ln>
      </dgm:spPr>
      <dgm:t>
        <a:bodyPr/>
        <a:lstStyle/>
        <a:p>
          <a:r>
            <a:rPr lang="en-US" dirty="0"/>
            <a:t>Runs </a:t>
          </a:r>
          <a:r>
            <a:rPr lang="en-US" dirty="0" err="1"/>
            <a:t>momo</a:t>
          </a:r>
          <a:r>
            <a:rPr lang="en-US" dirty="0"/>
            <a:t> gen twice. Barge sound attracted </a:t>
          </a:r>
          <a:r>
            <a:rPr lang="en-US" dirty="0" err="1"/>
            <a:t>momo</a:t>
          </a:r>
          <a:r>
            <a:rPr lang="en-US" dirty="0"/>
            <a:t> </a:t>
          </a:r>
        </a:p>
      </dgm:t>
    </dgm:pt>
    <dgm:pt modelId="{46B78D42-3673-4947-862C-609511569EAD}" type="parTrans" cxnId="{35DBEF7D-97B3-924F-B327-E02766C029F4}">
      <dgm:prSet/>
      <dgm:spPr/>
      <dgm:t>
        <a:bodyPr/>
        <a:lstStyle/>
        <a:p>
          <a:endParaRPr lang="en-US"/>
        </a:p>
      </dgm:t>
    </dgm:pt>
    <dgm:pt modelId="{E8FCA7EE-F9F4-0F4F-BF82-3D483E84B4C7}" type="sibTrans" cxnId="{35DBEF7D-97B3-924F-B327-E02766C029F4}">
      <dgm:prSet/>
      <dgm:spPr/>
      <dgm:t>
        <a:bodyPr/>
        <a:lstStyle/>
        <a:p>
          <a:endParaRPr lang="en-US"/>
        </a:p>
      </dgm:t>
    </dgm:pt>
    <dgm:pt modelId="{6B79D810-F8DD-BC40-A9B1-5D821F1FBA6D}">
      <dgm:prSet/>
      <dgm:spPr>
        <a:ln>
          <a:solidFill>
            <a:schemeClr val="accent6"/>
          </a:solidFill>
        </a:ln>
      </dgm:spPr>
      <dgm:t>
        <a:bodyPr/>
        <a:lstStyle/>
        <a:p>
          <a:r>
            <a:rPr lang="en-US" dirty="0"/>
            <a:t>Escape</a:t>
          </a:r>
        </a:p>
        <a:p>
          <a:endParaRPr lang="en-US" dirty="0"/>
        </a:p>
      </dgm:t>
    </dgm:pt>
    <dgm:pt modelId="{4FBF82B5-C669-CA4C-A43F-FC7BB5DF2751}" type="parTrans" cxnId="{BCBF3C30-13D6-F84E-95A3-F59EDE7E46DC}">
      <dgm:prSet/>
      <dgm:spPr/>
      <dgm:t>
        <a:bodyPr/>
        <a:lstStyle/>
        <a:p>
          <a:endParaRPr lang="en-US"/>
        </a:p>
      </dgm:t>
    </dgm:pt>
    <dgm:pt modelId="{9575F654-C1C8-1B4A-9387-E2FAD15D9F7F}" type="sibTrans" cxnId="{BCBF3C30-13D6-F84E-95A3-F59EDE7E46DC}">
      <dgm:prSet/>
      <dgm:spPr/>
      <dgm:t>
        <a:bodyPr/>
        <a:lstStyle/>
        <a:p>
          <a:endParaRPr lang="en-US"/>
        </a:p>
      </dgm:t>
    </dgm:pt>
    <dgm:pt modelId="{ADE03602-EDA6-E54F-944C-C5A5CD460E25}">
      <dgm:prSet/>
      <dgm:spPr>
        <a:ln>
          <a:solidFill>
            <a:schemeClr val="accent6"/>
          </a:solidFill>
        </a:ln>
      </dgm:spPr>
      <dgm:t>
        <a:bodyPr/>
        <a:lstStyle/>
        <a:p>
          <a:r>
            <a:rPr lang="en-US" dirty="0"/>
            <a:t>Escape if </a:t>
          </a:r>
          <a:r>
            <a:rPr lang="en-US" dirty="0" err="1"/>
            <a:t>momo</a:t>
          </a:r>
          <a:r>
            <a:rPr lang="en-US" dirty="0"/>
            <a:t> did not show up </a:t>
          </a:r>
        </a:p>
      </dgm:t>
    </dgm:pt>
    <dgm:pt modelId="{4A3BD0D8-5773-6C4C-A796-C027AC6F30B5}" type="parTrans" cxnId="{9AB265EE-F018-784E-9C88-DF9A032D7C10}">
      <dgm:prSet/>
      <dgm:spPr/>
      <dgm:t>
        <a:bodyPr/>
        <a:lstStyle/>
        <a:p>
          <a:endParaRPr lang="en-US"/>
        </a:p>
      </dgm:t>
    </dgm:pt>
    <dgm:pt modelId="{8AD8DE7D-E501-2E4C-88D0-AACAF6BE080D}" type="sibTrans" cxnId="{9AB265EE-F018-784E-9C88-DF9A032D7C10}">
      <dgm:prSet/>
      <dgm:spPr/>
      <dgm:t>
        <a:bodyPr/>
        <a:lstStyle/>
        <a:p>
          <a:endParaRPr lang="en-US"/>
        </a:p>
      </dgm:t>
    </dgm:pt>
    <dgm:pt modelId="{ECC38862-6814-954F-80AE-DBF7C83AD452}">
      <dgm:prSet/>
      <dgm:spPr>
        <a:ln>
          <a:solidFill>
            <a:schemeClr val="accent6"/>
          </a:solidFill>
        </a:ln>
      </dgm:spPr>
      <dgm:t>
        <a:bodyPr/>
        <a:lstStyle/>
        <a:p>
          <a:r>
            <a:rPr lang="en-US" dirty="0"/>
            <a:t>escape</a:t>
          </a:r>
        </a:p>
      </dgm:t>
    </dgm:pt>
    <dgm:pt modelId="{D06F829E-D606-FF46-A42D-A54189EDC959}" type="parTrans" cxnId="{72EBC4D5-F654-7945-95B7-FA2927110642}">
      <dgm:prSet/>
      <dgm:spPr/>
      <dgm:t>
        <a:bodyPr/>
        <a:lstStyle/>
        <a:p>
          <a:endParaRPr lang="en-US"/>
        </a:p>
      </dgm:t>
    </dgm:pt>
    <dgm:pt modelId="{61540A44-F8A0-A341-893D-8B24B13AE0C0}" type="sibTrans" cxnId="{72EBC4D5-F654-7945-95B7-FA2927110642}">
      <dgm:prSet/>
      <dgm:spPr/>
      <dgm:t>
        <a:bodyPr/>
        <a:lstStyle/>
        <a:p>
          <a:endParaRPr lang="en-US"/>
        </a:p>
      </dgm:t>
    </dgm:pt>
    <dgm:pt modelId="{F846C330-0900-864C-AFE7-47A6B1C94F7A}">
      <dgm:prSet/>
      <dgm:spPr/>
      <dgm:t>
        <a:bodyPr/>
        <a:lstStyle/>
        <a:p>
          <a:r>
            <a:rPr lang="en-US" dirty="0"/>
            <a:t>The wall opens up. You find a map and took </a:t>
          </a:r>
          <a:r>
            <a:rPr lang="en-US" dirty="0" err="1"/>
            <a:t>it.You</a:t>
          </a:r>
          <a:r>
            <a:rPr lang="en-US" dirty="0"/>
            <a:t> see that there are two locations, a blacked out area labelled exit and a spot marked x. where do you choose to go? </a:t>
          </a:r>
        </a:p>
      </dgm:t>
    </dgm:pt>
    <dgm:pt modelId="{1E5F3203-0DED-6643-9C6B-FD536231F97A}" type="parTrans" cxnId="{CCD040B1-AB57-A642-9A81-8DC2C58F4604}">
      <dgm:prSet/>
      <dgm:spPr/>
      <dgm:t>
        <a:bodyPr/>
        <a:lstStyle/>
        <a:p>
          <a:endParaRPr lang="en-US"/>
        </a:p>
      </dgm:t>
    </dgm:pt>
    <dgm:pt modelId="{2EF9892B-F565-8048-87B9-041E4BC49569}" type="sibTrans" cxnId="{CCD040B1-AB57-A642-9A81-8DC2C58F4604}">
      <dgm:prSet/>
      <dgm:spPr/>
      <dgm:t>
        <a:bodyPr/>
        <a:lstStyle/>
        <a:p>
          <a:endParaRPr lang="en-US"/>
        </a:p>
      </dgm:t>
    </dgm:pt>
    <dgm:pt modelId="{53F4F2E1-85A6-0544-8CB0-CF4F62FAD169}">
      <dgm:prSet/>
      <dgm:spPr>
        <a:ln>
          <a:solidFill>
            <a:schemeClr val="accent4"/>
          </a:solidFill>
        </a:ln>
      </dgm:spPr>
      <dgm:t>
        <a:bodyPr/>
        <a:lstStyle/>
        <a:p>
          <a:r>
            <a:rPr lang="en-US" dirty="0"/>
            <a:t>Run </a:t>
          </a:r>
          <a:r>
            <a:rPr lang="en-US" dirty="0" err="1"/>
            <a:t>momogen</a:t>
          </a:r>
          <a:r>
            <a:rPr lang="en-US" dirty="0"/>
            <a:t> twice. </a:t>
          </a:r>
        </a:p>
      </dgm:t>
    </dgm:pt>
    <dgm:pt modelId="{059199F1-FACB-424A-BC60-4F36514A7088}" type="parTrans" cxnId="{CEA9D324-FE99-9943-82FF-8645B3FB9D34}">
      <dgm:prSet/>
      <dgm:spPr/>
      <dgm:t>
        <a:bodyPr/>
        <a:lstStyle/>
        <a:p>
          <a:endParaRPr lang="en-US"/>
        </a:p>
      </dgm:t>
    </dgm:pt>
    <dgm:pt modelId="{DBABB061-10A7-3440-A1D2-2C1F9ED7A69F}" type="sibTrans" cxnId="{CEA9D324-FE99-9943-82FF-8645B3FB9D34}">
      <dgm:prSet/>
      <dgm:spPr/>
      <dgm:t>
        <a:bodyPr/>
        <a:lstStyle/>
        <a:p>
          <a:endParaRPr lang="en-US"/>
        </a:p>
      </dgm:t>
    </dgm:pt>
    <dgm:pt modelId="{490DDFD4-19FA-8A41-8884-FA94CEB7FC79}">
      <dgm:prSet/>
      <dgm:spPr>
        <a:ln>
          <a:solidFill>
            <a:schemeClr val="accent6"/>
          </a:solidFill>
        </a:ln>
      </dgm:spPr>
      <dgm:t>
        <a:bodyPr/>
        <a:lstStyle/>
        <a:p>
          <a:r>
            <a:rPr lang="en-US" dirty="0"/>
            <a:t>You choose the exit. </a:t>
          </a:r>
        </a:p>
      </dgm:t>
    </dgm:pt>
    <dgm:pt modelId="{E652B916-7C94-A442-94DD-868984C90584}" type="parTrans" cxnId="{082EFCF9-40A1-5046-B019-6EAD93EFB276}">
      <dgm:prSet/>
      <dgm:spPr/>
      <dgm:t>
        <a:bodyPr/>
        <a:lstStyle/>
        <a:p>
          <a:endParaRPr lang="en-US"/>
        </a:p>
      </dgm:t>
    </dgm:pt>
    <dgm:pt modelId="{C09B90E7-B0C7-C443-89FF-8CD671008E43}" type="sibTrans" cxnId="{082EFCF9-40A1-5046-B019-6EAD93EFB276}">
      <dgm:prSet/>
      <dgm:spPr/>
      <dgm:t>
        <a:bodyPr/>
        <a:lstStyle/>
        <a:p>
          <a:endParaRPr lang="en-US"/>
        </a:p>
      </dgm:t>
    </dgm:pt>
    <dgm:pt modelId="{4428AE58-F45E-9F41-8B2F-A830CD04C877}">
      <dgm:prSet/>
      <dgm:spPr/>
      <dgm:t>
        <a:bodyPr/>
        <a:lstStyle/>
        <a:p>
          <a:r>
            <a:rPr lang="en-US" dirty="0"/>
            <a:t>You chose the spot marked x. you followed the path and you found treasures, lots and lots o </a:t>
          </a:r>
          <a:r>
            <a:rPr lang="en-US" dirty="0" err="1"/>
            <a:t>fhtem</a:t>
          </a:r>
          <a:r>
            <a:rPr lang="en-US" dirty="0"/>
            <a:t>. Do you take them?</a:t>
          </a:r>
        </a:p>
      </dgm:t>
    </dgm:pt>
    <dgm:pt modelId="{85DFC1C0-544D-1E49-A2B5-A5044611C851}" type="parTrans" cxnId="{D3D69E6F-E7EA-0E49-8CD5-4B946A51F9D7}">
      <dgm:prSet/>
      <dgm:spPr/>
      <dgm:t>
        <a:bodyPr/>
        <a:lstStyle/>
        <a:p>
          <a:endParaRPr lang="en-US"/>
        </a:p>
      </dgm:t>
    </dgm:pt>
    <dgm:pt modelId="{EA7934DA-2DA2-F242-83ED-4A5BF107845B}" type="sibTrans" cxnId="{D3D69E6F-E7EA-0E49-8CD5-4B946A51F9D7}">
      <dgm:prSet/>
      <dgm:spPr/>
      <dgm:t>
        <a:bodyPr/>
        <a:lstStyle/>
        <a:p>
          <a:endParaRPr lang="en-US"/>
        </a:p>
      </dgm:t>
    </dgm:pt>
    <dgm:pt modelId="{A6728F54-B1E3-494A-9F16-51DE271822AC}">
      <dgm:prSet/>
      <dgm:spPr>
        <a:ln>
          <a:solidFill>
            <a:schemeClr val="accent4"/>
          </a:solidFill>
        </a:ln>
      </dgm:spPr>
      <dgm:t>
        <a:bodyPr/>
        <a:lstStyle/>
        <a:p>
          <a:r>
            <a:rPr lang="en-US" dirty="0"/>
            <a:t> </a:t>
          </a:r>
          <a:r>
            <a:rPr lang="en-US" dirty="0" err="1"/>
            <a:t>momo</a:t>
          </a:r>
          <a:r>
            <a:rPr lang="en-US" dirty="0"/>
            <a:t> gen. </a:t>
          </a:r>
        </a:p>
      </dgm:t>
    </dgm:pt>
    <dgm:pt modelId="{473AEA83-E48D-2743-8B8D-2B43A8D4B519}" type="parTrans" cxnId="{1E719270-499E-314C-BA3F-9C1FE894F6EB}">
      <dgm:prSet/>
      <dgm:spPr/>
      <dgm:t>
        <a:bodyPr/>
        <a:lstStyle/>
        <a:p>
          <a:endParaRPr lang="en-US"/>
        </a:p>
      </dgm:t>
    </dgm:pt>
    <dgm:pt modelId="{82389A0E-8E77-6D48-97BD-1A36E6D68AFD}" type="sibTrans" cxnId="{1E719270-499E-314C-BA3F-9C1FE894F6EB}">
      <dgm:prSet/>
      <dgm:spPr/>
      <dgm:t>
        <a:bodyPr/>
        <a:lstStyle/>
        <a:p>
          <a:endParaRPr lang="en-US"/>
        </a:p>
      </dgm:t>
    </dgm:pt>
    <dgm:pt modelId="{4EA8F41C-77E3-EF4B-8115-4F46241C5879}">
      <dgm:prSet/>
      <dgm:spPr>
        <a:ln>
          <a:solidFill>
            <a:schemeClr val="accent6"/>
          </a:solidFill>
        </a:ln>
      </dgm:spPr>
      <dgm:t>
        <a:bodyPr/>
        <a:lstStyle/>
        <a:p>
          <a:r>
            <a:rPr lang="en-US" dirty="0"/>
            <a:t>Loop to exit . Add treasure.  </a:t>
          </a:r>
        </a:p>
      </dgm:t>
    </dgm:pt>
    <dgm:pt modelId="{2EE738A1-A1A7-EC4D-BDD6-0DF0DCF2A2FE}" type="parTrans" cxnId="{03A89712-B207-DF47-AB30-4D897ACB1F66}">
      <dgm:prSet/>
      <dgm:spPr/>
      <dgm:t>
        <a:bodyPr/>
        <a:lstStyle/>
        <a:p>
          <a:endParaRPr lang="en-US"/>
        </a:p>
      </dgm:t>
    </dgm:pt>
    <dgm:pt modelId="{FC5D20FB-2669-FC45-841D-14951727F97A}" type="sibTrans" cxnId="{03A89712-B207-DF47-AB30-4D897ACB1F66}">
      <dgm:prSet/>
      <dgm:spPr/>
      <dgm:t>
        <a:bodyPr/>
        <a:lstStyle/>
        <a:p>
          <a:endParaRPr lang="en-US"/>
        </a:p>
      </dgm:t>
    </dgm:pt>
    <dgm:pt modelId="{E6CFDD7F-DAE3-1B45-9BB9-A83A4751734A}">
      <dgm:prSet/>
      <dgm:spPr>
        <a:ln>
          <a:solidFill>
            <a:srgbClr val="FF0000"/>
          </a:solidFill>
        </a:ln>
      </dgm:spPr>
      <dgm:t>
        <a:bodyPr/>
        <a:lstStyle/>
        <a:p>
          <a:r>
            <a:rPr lang="en-US" dirty="0"/>
            <a:t>die</a:t>
          </a:r>
        </a:p>
      </dgm:t>
    </dgm:pt>
    <dgm:pt modelId="{B6C94DEE-A1F0-8F4F-9468-AE18F379FBD4}" type="parTrans" cxnId="{EC84A78E-23F9-EE4F-B529-E9AA530C6076}">
      <dgm:prSet/>
      <dgm:spPr/>
      <dgm:t>
        <a:bodyPr/>
        <a:lstStyle/>
        <a:p>
          <a:endParaRPr lang="en-US"/>
        </a:p>
      </dgm:t>
    </dgm:pt>
    <dgm:pt modelId="{CE928C37-05EB-2046-8B41-07131BD88856}" type="sibTrans" cxnId="{EC84A78E-23F9-EE4F-B529-E9AA530C6076}">
      <dgm:prSet/>
      <dgm:spPr/>
      <dgm:t>
        <a:bodyPr/>
        <a:lstStyle/>
        <a:p>
          <a:endParaRPr lang="en-US"/>
        </a:p>
      </dgm:t>
    </dgm:pt>
    <dgm:pt modelId="{1D127EAA-B7A9-414C-8B63-A85FAAA8474B}">
      <dgm:prSet/>
      <dgm:spPr>
        <a:ln>
          <a:solidFill>
            <a:srgbClr val="FF0000"/>
          </a:solidFill>
        </a:ln>
      </dgm:spPr>
      <dgm:t>
        <a:bodyPr/>
        <a:lstStyle/>
        <a:p>
          <a:r>
            <a:rPr lang="en-US" dirty="0"/>
            <a:t>die</a:t>
          </a:r>
        </a:p>
      </dgm:t>
    </dgm:pt>
    <dgm:pt modelId="{C88F80E9-D72C-FE40-A234-5BCA8DA5BF97}" type="parTrans" cxnId="{EADF179C-D553-5C4B-AA20-D14433CAB3B9}">
      <dgm:prSet/>
      <dgm:spPr/>
      <dgm:t>
        <a:bodyPr/>
        <a:lstStyle/>
        <a:p>
          <a:endParaRPr lang="en-US"/>
        </a:p>
      </dgm:t>
    </dgm:pt>
    <dgm:pt modelId="{E59DFBAE-4918-D344-97FE-06F3CC0B771E}" type="sibTrans" cxnId="{EADF179C-D553-5C4B-AA20-D14433CAB3B9}">
      <dgm:prSet/>
      <dgm:spPr/>
      <dgm:t>
        <a:bodyPr/>
        <a:lstStyle/>
        <a:p>
          <a:endParaRPr lang="en-US"/>
        </a:p>
      </dgm:t>
    </dgm:pt>
    <dgm:pt modelId="{DB23E341-40FA-6743-A94A-2845D3A63174}">
      <dgm:prSet/>
      <dgm:spPr/>
      <dgm:t>
        <a:bodyPr/>
        <a:lstStyle/>
        <a:p>
          <a:r>
            <a:rPr lang="en-US" dirty="0"/>
            <a:t>You see human footprints leading into a dark small corner, do you follow the footprint? </a:t>
          </a:r>
        </a:p>
      </dgm:t>
    </dgm:pt>
    <dgm:pt modelId="{0BA4C58A-447C-8A41-A46B-B6EC1E557052}" type="parTrans" cxnId="{D14CBCC8-289F-E74F-BF8A-0CFC343CDFA2}">
      <dgm:prSet/>
      <dgm:spPr/>
      <dgm:t>
        <a:bodyPr/>
        <a:lstStyle/>
        <a:p>
          <a:endParaRPr lang="en-US"/>
        </a:p>
      </dgm:t>
    </dgm:pt>
    <dgm:pt modelId="{F52E8EBD-79A9-F340-8ED7-9B4FE19C96F1}" type="sibTrans" cxnId="{D14CBCC8-289F-E74F-BF8A-0CFC343CDFA2}">
      <dgm:prSet/>
      <dgm:spPr/>
      <dgm:t>
        <a:bodyPr/>
        <a:lstStyle/>
        <a:p>
          <a:endParaRPr lang="en-US"/>
        </a:p>
      </dgm:t>
    </dgm:pt>
    <dgm:pt modelId="{41B2A725-728B-E444-BC64-82E7AAFB531F}">
      <dgm:prSet/>
      <dgm:spPr>
        <a:ln>
          <a:solidFill>
            <a:srgbClr val="FF0000"/>
          </a:solidFill>
        </a:ln>
      </dgm:spPr>
      <dgm:t>
        <a:bodyPr/>
        <a:lstStyle/>
        <a:p>
          <a:r>
            <a:rPr lang="en-US" dirty="0"/>
            <a:t>die</a:t>
          </a:r>
        </a:p>
      </dgm:t>
    </dgm:pt>
    <dgm:pt modelId="{26628364-25FD-7748-B852-E2423190B99C}" type="parTrans" cxnId="{4A0ABDC6-59E7-CA48-B743-1089D6B7ACDE}">
      <dgm:prSet/>
      <dgm:spPr/>
      <dgm:t>
        <a:bodyPr/>
        <a:lstStyle/>
        <a:p>
          <a:endParaRPr lang="en-US"/>
        </a:p>
      </dgm:t>
    </dgm:pt>
    <dgm:pt modelId="{32D985C5-810E-7F46-A0A4-86D32FD7D3D6}" type="sibTrans" cxnId="{4A0ABDC6-59E7-CA48-B743-1089D6B7ACDE}">
      <dgm:prSet/>
      <dgm:spPr/>
      <dgm:t>
        <a:bodyPr/>
        <a:lstStyle/>
        <a:p>
          <a:endParaRPr lang="en-US"/>
        </a:p>
      </dgm:t>
    </dgm:pt>
    <dgm:pt modelId="{B9E28FDD-16EB-F74E-9AD7-49CA7C1D6C6D}">
      <dgm:prSet/>
      <dgm:spPr>
        <a:ln>
          <a:solidFill>
            <a:schemeClr val="accent6"/>
          </a:solidFill>
        </a:ln>
      </dgm:spPr>
      <dgm:t>
        <a:bodyPr/>
        <a:lstStyle/>
        <a:p>
          <a:r>
            <a:rPr lang="en-US" dirty="0"/>
            <a:t>escape</a:t>
          </a:r>
        </a:p>
      </dgm:t>
    </dgm:pt>
    <dgm:pt modelId="{CC641FCF-541B-3D42-8D94-C953C1DCFA28}" type="sibTrans" cxnId="{0F782FAD-B922-104F-B08A-CF78A25C4F52}">
      <dgm:prSet/>
      <dgm:spPr/>
      <dgm:t>
        <a:bodyPr/>
        <a:lstStyle/>
        <a:p>
          <a:endParaRPr lang="en-US"/>
        </a:p>
      </dgm:t>
    </dgm:pt>
    <dgm:pt modelId="{72F39106-3957-544D-AB86-65E8EFCE07A3}" type="parTrans" cxnId="{0F782FAD-B922-104F-B08A-CF78A25C4F52}">
      <dgm:prSet/>
      <dgm:spPr/>
      <dgm:t>
        <a:bodyPr/>
        <a:lstStyle/>
        <a:p>
          <a:endParaRPr lang="en-US"/>
        </a:p>
      </dgm:t>
    </dgm:pt>
    <dgm:pt modelId="{AAEAF223-4AC7-9243-834C-30AD905AC5ED}" type="pres">
      <dgm:prSet presAssocID="{DC3FA29B-C79A-184D-93E5-2555F2F344A6}" presName="diagram" presStyleCnt="0">
        <dgm:presLayoutVars>
          <dgm:chPref val="1"/>
          <dgm:dir/>
          <dgm:animOne val="branch"/>
          <dgm:animLvl val="lvl"/>
          <dgm:resizeHandles val="exact"/>
        </dgm:presLayoutVars>
      </dgm:prSet>
      <dgm:spPr/>
    </dgm:pt>
    <dgm:pt modelId="{ACA7A33C-6FD4-6541-8A0C-D3F8CA926844}" type="pres">
      <dgm:prSet presAssocID="{10F4BF1A-E0E8-5247-98A6-E82AA7A267C9}" presName="root1" presStyleCnt="0"/>
      <dgm:spPr/>
    </dgm:pt>
    <dgm:pt modelId="{AE9EA0A6-8921-0A4B-B22A-4033ECDF8CEB}" type="pres">
      <dgm:prSet presAssocID="{10F4BF1A-E0E8-5247-98A6-E82AA7A267C9}" presName="LevelOneTextNode" presStyleLbl="node0" presStyleIdx="0" presStyleCnt="1">
        <dgm:presLayoutVars>
          <dgm:chPref val="3"/>
        </dgm:presLayoutVars>
      </dgm:prSet>
      <dgm:spPr/>
    </dgm:pt>
    <dgm:pt modelId="{22BF3431-5CB6-A548-8AFC-FD73A5E82A29}" type="pres">
      <dgm:prSet presAssocID="{10F4BF1A-E0E8-5247-98A6-E82AA7A267C9}" presName="level2hierChild" presStyleCnt="0"/>
      <dgm:spPr/>
    </dgm:pt>
    <dgm:pt modelId="{09CB360A-D85F-B742-BBC1-624731FCF678}" type="pres">
      <dgm:prSet presAssocID="{A765A028-38A0-1747-9403-399C5667C12D}" presName="conn2-1" presStyleLbl="parChTrans1D2" presStyleIdx="0" presStyleCnt="2"/>
      <dgm:spPr/>
    </dgm:pt>
    <dgm:pt modelId="{5F1839EB-4F8F-774B-AED9-9D68D74DC9BF}" type="pres">
      <dgm:prSet presAssocID="{A765A028-38A0-1747-9403-399C5667C12D}" presName="connTx" presStyleLbl="parChTrans1D2" presStyleIdx="0" presStyleCnt="2"/>
      <dgm:spPr/>
    </dgm:pt>
    <dgm:pt modelId="{A1E5DFB2-4481-2C4D-A093-5BEB6CE92DE1}" type="pres">
      <dgm:prSet presAssocID="{51F97ACA-887C-BA45-AC49-3418727EBE6B}" presName="root2" presStyleCnt="0"/>
      <dgm:spPr/>
    </dgm:pt>
    <dgm:pt modelId="{3C252244-F4D5-774C-97FC-9730C3CA15AE}" type="pres">
      <dgm:prSet presAssocID="{51F97ACA-887C-BA45-AC49-3418727EBE6B}" presName="LevelTwoTextNode" presStyleLbl="node2" presStyleIdx="0" presStyleCnt="2">
        <dgm:presLayoutVars>
          <dgm:chPref val="3"/>
        </dgm:presLayoutVars>
      </dgm:prSet>
      <dgm:spPr/>
    </dgm:pt>
    <dgm:pt modelId="{D886A097-5038-DC48-BAB1-09A6F2793CBA}" type="pres">
      <dgm:prSet presAssocID="{51F97ACA-887C-BA45-AC49-3418727EBE6B}" presName="level3hierChild" presStyleCnt="0"/>
      <dgm:spPr/>
    </dgm:pt>
    <dgm:pt modelId="{ECCEC597-BD45-C34C-A5EB-49A8E6926768}" type="pres">
      <dgm:prSet presAssocID="{92C32607-449A-C244-9487-603D02D93CA0}" presName="conn2-1" presStyleLbl="parChTrans1D3" presStyleIdx="0" presStyleCnt="4"/>
      <dgm:spPr/>
    </dgm:pt>
    <dgm:pt modelId="{011CB822-2D4A-7B42-AE71-43EB941EC0B3}" type="pres">
      <dgm:prSet presAssocID="{92C32607-449A-C244-9487-603D02D93CA0}" presName="connTx" presStyleLbl="parChTrans1D3" presStyleIdx="0" presStyleCnt="4"/>
      <dgm:spPr/>
    </dgm:pt>
    <dgm:pt modelId="{1ECE7BD7-16D9-7E44-9245-05B1CC8FE2AF}" type="pres">
      <dgm:prSet presAssocID="{9FF37F7A-1838-EB46-B9B6-3A9CF88DE34F}" presName="root2" presStyleCnt="0"/>
      <dgm:spPr/>
    </dgm:pt>
    <dgm:pt modelId="{23076C38-17B5-7A42-97BC-A3169834B242}" type="pres">
      <dgm:prSet presAssocID="{9FF37F7A-1838-EB46-B9B6-3A9CF88DE34F}" presName="LevelTwoTextNode" presStyleLbl="node3" presStyleIdx="0" presStyleCnt="4" custScaleY="228402">
        <dgm:presLayoutVars>
          <dgm:chPref val="3"/>
        </dgm:presLayoutVars>
      </dgm:prSet>
      <dgm:spPr/>
    </dgm:pt>
    <dgm:pt modelId="{8B975788-FCDE-5642-BD3C-808706F28FBB}" type="pres">
      <dgm:prSet presAssocID="{9FF37F7A-1838-EB46-B9B6-3A9CF88DE34F}" presName="level3hierChild" presStyleCnt="0"/>
      <dgm:spPr/>
    </dgm:pt>
    <dgm:pt modelId="{0FE0DC5E-02A4-B44D-8A14-6E47565AF5D5}" type="pres">
      <dgm:prSet presAssocID="{CB106D45-EF6B-A24A-B9D6-C5EBA4B563E2}" presName="conn2-1" presStyleLbl="parChTrans1D4" presStyleIdx="0" presStyleCnt="48"/>
      <dgm:spPr/>
    </dgm:pt>
    <dgm:pt modelId="{E08C38C7-38ED-BA4D-84A9-FF9D24B54B0A}" type="pres">
      <dgm:prSet presAssocID="{CB106D45-EF6B-A24A-B9D6-C5EBA4B563E2}" presName="connTx" presStyleLbl="parChTrans1D4" presStyleIdx="0" presStyleCnt="48"/>
      <dgm:spPr/>
    </dgm:pt>
    <dgm:pt modelId="{85005ED8-A8CC-4249-AD76-FA014AECE599}" type="pres">
      <dgm:prSet presAssocID="{12EF4AD2-B0C0-334C-9700-49F85A200C9B}" presName="root2" presStyleCnt="0"/>
      <dgm:spPr/>
    </dgm:pt>
    <dgm:pt modelId="{1EA76DE5-1C8F-FA4D-A04F-5E95F39407AD}" type="pres">
      <dgm:prSet presAssocID="{12EF4AD2-B0C0-334C-9700-49F85A200C9B}" presName="LevelTwoTextNode" presStyleLbl="node4" presStyleIdx="0" presStyleCnt="48">
        <dgm:presLayoutVars>
          <dgm:chPref val="3"/>
        </dgm:presLayoutVars>
      </dgm:prSet>
      <dgm:spPr/>
    </dgm:pt>
    <dgm:pt modelId="{509BC242-1B06-6E44-9BB0-70EB639DAAA9}" type="pres">
      <dgm:prSet presAssocID="{12EF4AD2-B0C0-334C-9700-49F85A200C9B}" presName="level3hierChild" presStyleCnt="0"/>
      <dgm:spPr/>
    </dgm:pt>
    <dgm:pt modelId="{F1AE2878-7053-0C48-8371-E2DC494D3A61}" type="pres">
      <dgm:prSet presAssocID="{8ABB31B7-A522-0C41-B01F-C3AB58A11FFE}" presName="conn2-1" presStyleLbl="parChTrans1D4" presStyleIdx="1" presStyleCnt="48"/>
      <dgm:spPr/>
    </dgm:pt>
    <dgm:pt modelId="{B948CE54-74D1-F24C-BE4C-185CFE8894AD}" type="pres">
      <dgm:prSet presAssocID="{8ABB31B7-A522-0C41-B01F-C3AB58A11FFE}" presName="connTx" presStyleLbl="parChTrans1D4" presStyleIdx="1" presStyleCnt="48"/>
      <dgm:spPr/>
    </dgm:pt>
    <dgm:pt modelId="{C95B203D-710E-CC41-AE9C-293E414C02C8}" type="pres">
      <dgm:prSet presAssocID="{F50D0974-E375-AA47-982D-097953D40695}" presName="root2" presStyleCnt="0"/>
      <dgm:spPr/>
    </dgm:pt>
    <dgm:pt modelId="{2965F87F-195C-EA4E-BB11-B27A6B6FF923}" type="pres">
      <dgm:prSet presAssocID="{F50D0974-E375-AA47-982D-097953D40695}" presName="LevelTwoTextNode" presStyleLbl="node4" presStyleIdx="1" presStyleCnt="48">
        <dgm:presLayoutVars>
          <dgm:chPref val="3"/>
        </dgm:presLayoutVars>
      </dgm:prSet>
      <dgm:spPr/>
    </dgm:pt>
    <dgm:pt modelId="{49D36E89-4F11-F344-BA3C-F8DA20EA8FBD}" type="pres">
      <dgm:prSet presAssocID="{F50D0974-E375-AA47-982D-097953D40695}" presName="level3hierChild" presStyleCnt="0"/>
      <dgm:spPr/>
    </dgm:pt>
    <dgm:pt modelId="{64A7EDEF-3142-5A40-91C4-CC98C5EB9F7D}" type="pres">
      <dgm:prSet presAssocID="{629C53AC-398B-0E45-B023-E1F1B6FAAC43}" presName="conn2-1" presStyleLbl="parChTrans1D4" presStyleIdx="2" presStyleCnt="48"/>
      <dgm:spPr/>
    </dgm:pt>
    <dgm:pt modelId="{E5514DFB-98B2-0549-AA81-62C774B64A66}" type="pres">
      <dgm:prSet presAssocID="{629C53AC-398B-0E45-B023-E1F1B6FAAC43}" presName="connTx" presStyleLbl="parChTrans1D4" presStyleIdx="2" presStyleCnt="48"/>
      <dgm:spPr/>
    </dgm:pt>
    <dgm:pt modelId="{49FB1748-EE4C-D046-8C9D-41353ACBF5A5}" type="pres">
      <dgm:prSet presAssocID="{B03E72F3-9598-C64E-B08C-BBF1F90CE62B}" presName="root2" presStyleCnt="0"/>
      <dgm:spPr/>
    </dgm:pt>
    <dgm:pt modelId="{5E013B34-6523-F94F-9217-02B25FB80E83}" type="pres">
      <dgm:prSet presAssocID="{B03E72F3-9598-C64E-B08C-BBF1F90CE62B}" presName="LevelTwoTextNode" presStyleLbl="node4" presStyleIdx="2" presStyleCnt="48" custLinFactNeighborX="0" custLinFactNeighborY="0">
        <dgm:presLayoutVars>
          <dgm:chPref val="3"/>
        </dgm:presLayoutVars>
      </dgm:prSet>
      <dgm:spPr/>
    </dgm:pt>
    <dgm:pt modelId="{29B05913-5177-3F49-A80E-C93A507D10C0}" type="pres">
      <dgm:prSet presAssocID="{B03E72F3-9598-C64E-B08C-BBF1F90CE62B}" presName="level3hierChild" presStyleCnt="0"/>
      <dgm:spPr/>
    </dgm:pt>
    <dgm:pt modelId="{37DEF7A6-F983-8642-9B6E-B3CCE7EA354A}" type="pres">
      <dgm:prSet presAssocID="{E38F7A21-DD2B-5241-87A5-82A96C564D58}" presName="conn2-1" presStyleLbl="parChTrans1D4" presStyleIdx="3" presStyleCnt="48"/>
      <dgm:spPr/>
    </dgm:pt>
    <dgm:pt modelId="{D0A01E75-22DA-5643-BFF4-8A726FDEB812}" type="pres">
      <dgm:prSet presAssocID="{E38F7A21-DD2B-5241-87A5-82A96C564D58}" presName="connTx" presStyleLbl="parChTrans1D4" presStyleIdx="3" presStyleCnt="48"/>
      <dgm:spPr/>
    </dgm:pt>
    <dgm:pt modelId="{CEF76F03-3D55-3F4A-B724-94E14018B095}" type="pres">
      <dgm:prSet presAssocID="{0CC64CDE-03F3-5145-9992-9CBD8640F750}" presName="root2" presStyleCnt="0"/>
      <dgm:spPr/>
    </dgm:pt>
    <dgm:pt modelId="{AA6D8249-2433-114B-AD68-5DAD34076478}" type="pres">
      <dgm:prSet presAssocID="{0CC64CDE-03F3-5145-9992-9CBD8640F750}" presName="LevelTwoTextNode" presStyleLbl="node4" presStyleIdx="3" presStyleCnt="48" custLinFactNeighborY="-5205">
        <dgm:presLayoutVars>
          <dgm:chPref val="3"/>
        </dgm:presLayoutVars>
      </dgm:prSet>
      <dgm:spPr/>
    </dgm:pt>
    <dgm:pt modelId="{D4ECBD1D-BCD1-194A-944B-DF5C60377F45}" type="pres">
      <dgm:prSet presAssocID="{0CC64CDE-03F3-5145-9992-9CBD8640F750}" presName="level3hierChild" presStyleCnt="0"/>
      <dgm:spPr/>
    </dgm:pt>
    <dgm:pt modelId="{F2F73D55-5C37-CD44-BC1E-CDBC3CD0F101}" type="pres">
      <dgm:prSet presAssocID="{DEC33D82-86DE-144B-A01C-CB3C301AB057}" presName="conn2-1" presStyleLbl="parChTrans1D4" presStyleIdx="4" presStyleCnt="48"/>
      <dgm:spPr/>
    </dgm:pt>
    <dgm:pt modelId="{8CD01425-6999-1B43-A074-9B4B66D474FE}" type="pres">
      <dgm:prSet presAssocID="{DEC33D82-86DE-144B-A01C-CB3C301AB057}" presName="connTx" presStyleLbl="parChTrans1D4" presStyleIdx="4" presStyleCnt="48"/>
      <dgm:spPr/>
    </dgm:pt>
    <dgm:pt modelId="{0E05F525-FD97-BE49-BACE-281076CC37A6}" type="pres">
      <dgm:prSet presAssocID="{E4C021FE-8A7E-294E-B917-3CCED5372D53}" presName="root2" presStyleCnt="0"/>
      <dgm:spPr/>
    </dgm:pt>
    <dgm:pt modelId="{1FCD5530-9E05-B046-B8ED-0484835169DE}" type="pres">
      <dgm:prSet presAssocID="{E4C021FE-8A7E-294E-B917-3CCED5372D53}" presName="LevelTwoTextNode" presStyleLbl="node4" presStyleIdx="4" presStyleCnt="48">
        <dgm:presLayoutVars>
          <dgm:chPref val="3"/>
        </dgm:presLayoutVars>
      </dgm:prSet>
      <dgm:spPr/>
    </dgm:pt>
    <dgm:pt modelId="{61747978-1319-FA49-B57E-FCC41F19EA84}" type="pres">
      <dgm:prSet presAssocID="{E4C021FE-8A7E-294E-B917-3CCED5372D53}" presName="level3hierChild" presStyleCnt="0"/>
      <dgm:spPr/>
    </dgm:pt>
    <dgm:pt modelId="{0904125F-8547-564B-8B1D-703FF6EDB6C9}" type="pres">
      <dgm:prSet presAssocID="{CDC15278-99AA-3E4F-831E-5A7AD3E5E1FE}" presName="conn2-1" presStyleLbl="parChTrans1D4" presStyleIdx="5" presStyleCnt="48"/>
      <dgm:spPr/>
    </dgm:pt>
    <dgm:pt modelId="{B5BF25CD-8BF1-5048-868C-30217B5C9A24}" type="pres">
      <dgm:prSet presAssocID="{CDC15278-99AA-3E4F-831E-5A7AD3E5E1FE}" presName="connTx" presStyleLbl="parChTrans1D4" presStyleIdx="5" presStyleCnt="48"/>
      <dgm:spPr/>
    </dgm:pt>
    <dgm:pt modelId="{1D95E1D6-FA45-614A-B171-8C9054062FA3}" type="pres">
      <dgm:prSet presAssocID="{BF9C033C-4AFB-A34B-AE36-E0F43283D02E}" presName="root2" presStyleCnt="0"/>
      <dgm:spPr/>
    </dgm:pt>
    <dgm:pt modelId="{69460287-3B04-F142-8B8F-38364A84B16E}" type="pres">
      <dgm:prSet presAssocID="{BF9C033C-4AFB-A34B-AE36-E0F43283D02E}" presName="LevelTwoTextNode" presStyleLbl="node4" presStyleIdx="5" presStyleCnt="48">
        <dgm:presLayoutVars>
          <dgm:chPref val="3"/>
        </dgm:presLayoutVars>
      </dgm:prSet>
      <dgm:spPr/>
    </dgm:pt>
    <dgm:pt modelId="{91025FFF-DA47-FC4F-8CA9-4AD70FBA15F4}" type="pres">
      <dgm:prSet presAssocID="{BF9C033C-4AFB-A34B-AE36-E0F43283D02E}" presName="level3hierChild" presStyleCnt="0"/>
      <dgm:spPr/>
    </dgm:pt>
    <dgm:pt modelId="{28940162-CD59-DD4E-88C0-70FA243B6697}" type="pres">
      <dgm:prSet presAssocID="{6575138D-D60D-6742-BB52-DC29084B29E3}" presName="conn2-1" presStyleLbl="parChTrans1D4" presStyleIdx="6" presStyleCnt="48"/>
      <dgm:spPr/>
    </dgm:pt>
    <dgm:pt modelId="{340D38DE-40A2-C548-959C-EA21A68DC045}" type="pres">
      <dgm:prSet presAssocID="{6575138D-D60D-6742-BB52-DC29084B29E3}" presName="connTx" presStyleLbl="parChTrans1D4" presStyleIdx="6" presStyleCnt="48"/>
      <dgm:spPr/>
    </dgm:pt>
    <dgm:pt modelId="{67FF1E95-D42C-0845-B131-6C6E5FC865AB}" type="pres">
      <dgm:prSet presAssocID="{658FBE69-F69F-494C-A4A4-B9E0D73E2DCF}" presName="root2" presStyleCnt="0"/>
      <dgm:spPr/>
    </dgm:pt>
    <dgm:pt modelId="{CC7634C0-ED13-644B-9ED7-D06A037B0A09}" type="pres">
      <dgm:prSet presAssocID="{658FBE69-F69F-494C-A4A4-B9E0D73E2DCF}" presName="LevelTwoTextNode" presStyleLbl="node4" presStyleIdx="6" presStyleCnt="48">
        <dgm:presLayoutVars>
          <dgm:chPref val="3"/>
        </dgm:presLayoutVars>
      </dgm:prSet>
      <dgm:spPr/>
    </dgm:pt>
    <dgm:pt modelId="{FEC1F169-0803-C748-91BB-5F63A1DA3A53}" type="pres">
      <dgm:prSet presAssocID="{658FBE69-F69F-494C-A4A4-B9E0D73E2DCF}" presName="level3hierChild" presStyleCnt="0"/>
      <dgm:spPr/>
    </dgm:pt>
    <dgm:pt modelId="{30C20B8D-B9DE-FC4A-A8FC-F855AACFD13C}" type="pres">
      <dgm:prSet presAssocID="{CCEAFC7A-D65A-504C-A795-E458869A94AA}" presName="conn2-1" presStyleLbl="parChTrans1D4" presStyleIdx="7" presStyleCnt="48"/>
      <dgm:spPr/>
    </dgm:pt>
    <dgm:pt modelId="{514A0DE5-E2F7-1642-9C22-82D2271D99DD}" type="pres">
      <dgm:prSet presAssocID="{CCEAFC7A-D65A-504C-A795-E458869A94AA}" presName="connTx" presStyleLbl="parChTrans1D4" presStyleIdx="7" presStyleCnt="48"/>
      <dgm:spPr/>
    </dgm:pt>
    <dgm:pt modelId="{2E659DA2-3323-B74D-8AD2-29FFAF43757D}" type="pres">
      <dgm:prSet presAssocID="{070ABDEE-2B94-3A4C-B123-8BFB22D3792E}" presName="root2" presStyleCnt="0"/>
      <dgm:spPr/>
    </dgm:pt>
    <dgm:pt modelId="{6C8DB8F2-3E6F-E842-B341-B9444FABBF52}" type="pres">
      <dgm:prSet presAssocID="{070ABDEE-2B94-3A4C-B123-8BFB22D3792E}" presName="LevelTwoTextNode" presStyleLbl="node4" presStyleIdx="7" presStyleCnt="48">
        <dgm:presLayoutVars>
          <dgm:chPref val="3"/>
        </dgm:presLayoutVars>
      </dgm:prSet>
      <dgm:spPr/>
    </dgm:pt>
    <dgm:pt modelId="{7DF82C3F-976D-8941-AAC0-E0B3BBE56D03}" type="pres">
      <dgm:prSet presAssocID="{070ABDEE-2B94-3A4C-B123-8BFB22D3792E}" presName="level3hierChild" presStyleCnt="0"/>
      <dgm:spPr/>
    </dgm:pt>
    <dgm:pt modelId="{E4AA040D-31C5-5D46-845E-005448A40686}" type="pres">
      <dgm:prSet presAssocID="{187244EF-C31E-6344-8FCF-96AF4AF3BC2A}" presName="conn2-1" presStyleLbl="parChTrans1D4" presStyleIdx="8" presStyleCnt="48"/>
      <dgm:spPr/>
    </dgm:pt>
    <dgm:pt modelId="{1B19DBDE-7BB1-664E-A05B-426990BEADD2}" type="pres">
      <dgm:prSet presAssocID="{187244EF-C31E-6344-8FCF-96AF4AF3BC2A}" presName="connTx" presStyleLbl="parChTrans1D4" presStyleIdx="8" presStyleCnt="48"/>
      <dgm:spPr/>
    </dgm:pt>
    <dgm:pt modelId="{67649436-0A96-A24A-A701-56CB57441ADF}" type="pres">
      <dgm:prSet presAssocID="{335EBAED-2E86-8340-B7AC-8CACBDECEB6C}" presName="root2" presStyleCnt="0"/>
      <dgm:spPr/>
    </dgm:pt>
    <dgm:pt modelId="{FE860302-7B4F-8444-86E7-3E89E24F2AE0}" type="pres">
      <dgm:prSet presAssocID="{335EBAED-2E86-8340-B7AC-8CACBDECEB6C}" presName="LevelTwoTextNode" presStyleLbl="node4" presStyleIdx="8" presStyleCnt="48" custScaleY="344397" custLinFactNeighborX="1319" custLinFactNeighborY="5275">
        <dgm:presLayoutVars>
          <dgm:chPref val="3"/>
        </dgm:presLayoutVars>
      </dgm:prSet>
      <dgm:spPr/>
    </dgm:pt>
    <dgm:pt modelId="{057AE7D0-DCA5-E645-9EBC-E9E5461A3DD4}" type="pres">
      <dgm:prSet presAssocID="{335EBAED-2E86-8340-B7AC-8CACBDECEB6C}" presName="level3hierChild" presStyleCnt="0"/>
      <dgm:spPr/>
    </dgm:pt>
    <dgm:pt modelId="{AE66067E-8C8F-C146-AE9F-FD6D23D7EA7D}" type="pres">
      <dgm:prSet presAssocID="{D06F829E-D606-FF46-A42D-A54189EDC959}" presName="conn2-1" presStyleLbl="parChTrans1D4" presStyleIdx="9" presStyleCnt="48"/>
      <dgm:spPr/>
    </dgm:pt>
    <dgm:pt modelId="{FBF4C144-F351-7546-9706-1D522BDDE758}" type="pres">
      <dgm:prSet presAssocID="{D06F829E-D606-FF46-A42D-A54189EDC959}" presName="connTx" presStyleLbl="parChTrans1D4" presStyleIdx="9" presStyleCnt="48"/>
      <dgm:spPr/>
    </dgm:pt>
    <dgm:pt modelId="{C2CB1567-B53F-2C4E-9848-D0D9F318BA21}" type="pres">
      <dgm:prSet presAssocID="{ECC38862-6814-954F-80AE-DBF7C83AD452}" presName="root2" presStyleCnt="0"/>
      <dgm:spPr/>
    </dgm:pt>
    <dgm:pt modelId="{3FE5FC00-5B11-B04A-8DA8-F4959DA3D91E}" type="pres">
      <dgm:prSet presAssocID="{ECC38862-6814-954F-80AE-DBF7C83AD452}" presName="LevelTwoTextNode" presStyleLbl="node4" presStyleIdx="9" presStyleCnt="48">
        <dgm:presLayoutVars>
          <dgm:chPref val="3"/>
        </dgm:presLayoutVars>
      </dgm:prSet>
      <dgm:spPr/>
    </dgm:pt>
    <dgm:pt modelId="{C845A82A-50F8-5341-ABE4-01A7ECB0DC19}" type="pres">
      <dgm:prSet presAssocID="{ECC38862-6814-954F-80AE-DBF7C83AD452}" presName="level3hierChild" presStyleCnt="0"/>
      <dgm:spPr/>
    </dgm:pt>
    <dgm:pt modelId="{679B93C1-DE35-6440-84FA-556B81DC0458}" type="pres">
      <dgm:prSet presAssocID="{2A1D79E9-5180-CD44-A6E4-DF75859017DD}" presName="conn2-1" presStyleLbl="parChTrans1D4" presStyleIdx="10" presStyleCnt="48"/>
      <dgm:spPr/>
    </dgm:pt>
    <dgm:pt modelId="{17969B6C-27C4-594D-AD5E-6F5032B8027F}" type="pres">
      <dgm:prSet presAssocID="{2A1D79E9-5180-CD44-A6E4-DF75859017DD}" presName="connTx" presStyleLbl="parChTrans1D4" presStyleIdx="10" presStyleCnt="48"/>
      <dgm:spPr/>
    </dgm:pt>
    <dgm:pt modelId="{607A5C4E-8E72-DF43-B8DD-7245A3FEAF65}" type="pres">
      <dgm:prSet presAssocID="{F2515F6F-2FC4-6043-BE11-A587AFEA6F81}" presName="root2" presStyleCnt="0"/>
      <dgm:spPr/>
    </dgm:pt>
    <dgm:pt modelId="{FFFF1321-B119-DD44-91BC-A8BB725CB204}" type="pres">
      <dgm:prSet presAssocID="{F2515F6F-2FC4-6043-BE11-A587AFEA6F81}" presName="LevelTwoTextNode" presStyleLbl="node4" presStyleIdx="10" presStyleCnt="48" custScaleY="216176">
        <dgm:presLayoutVars>
          <dgm:chPref val="3"/>
        </dgm:presLayoutVars>
      </dgm:prSet>
      <dgm:spPr/>
    </dgm:pt>
    <dgm:pt modelId="{6ACF99BD-0065-D644-91BC-8C88EAA585AA}" type="pres">
      <dgm:prSet presAssocID="{F2515F6F-2FC4-6043-BE11-A587AFEA6F81}" presName="level3hierChild" presStyleCnt="0"/>
      <dgm:spPr/>
    </dgm:pt>
    <dgm:pt modelId="{8C192C57-F760-C64F-93E5-9832B628B4B9}" type="pres">
      <dgm:prSet presAssocID="{FD3B25B1-A208-984D-9C0E-E986BA7CB932}" presName="conn2-1" presStyleLbl="parChTrans1D4" presStyleIdx="11" presStyleCnt="48"/>
      <dgm:spPr/>
    </dgm:pt>
    <dgm:pt modelId="{231E55CB-9002-9944-B177-034B990C250F}" type="pres">
      <dgm:prSet presAssocID="{FD3B25B1-A208-984D-9C0E-E986BA7CB932}" presName="connTx" presStyleLbl="parChTrans1D4" presStyleIdx="11" presStyleCnt="48"/>
      <dgm:spPr/>
    </dgm:pt>
    <dgm:pt modelId="{77028C31-781D-624B-BB89-6FDBC3329700}" type="pres">
      <dgm:prSet presAssocID="{50A98565-4DA9-C14B-9F93-63779A96F28A}" presName="root2" presStyleCnt="0"/>
      <dgm:spPr/>
    </dgm:pt>
    <dgm:pt modelId="{1530674F-400B-AA4E-BAF1-41A723567EF5}" type="pres">
      <dgm:prSet presAssocID="{50A98565-4DA9-C14B-9F93-63779A96F28A}" presName="LevelTwoTextNode" presStyleLbl="node4" presStyleIdx="11" presStyleCnt="48">
        <dgm:presLayoutVars>
          <dgm:chPref val="3"/>
        </dgm:presLayoutVars>
      </dgm:prSet>
      <dgm:spPr/>
    </dgm:pt>
    <dgm:pt modelId="{822DEA25-8009-FD4B-A009-A8B9E4849BB9}" type="pres">
      <dgm:prSet presAssocID="{50A98565-4DA9-C14B-9F93-63779A96F28A}" presName="level3hierChild" presStyleCnt="0"/>
      <dgm:spPr/>
    </dgm:pt>
    <dgm:pt modelId="{882C5457-CC43-4A48-A99D-03D91C22C0F5}" type="pres">
      <dgm:prSet presAssocID="{A0A62DC7-4D31-8249-B14F-D2C78956C1B4}" presName="conn2-1" presStyleLbl="parChTrans1D4" presStyleIdx="12" presStyleCnt="48"/>
      <dgm:spPr/>
    </dgm:pt>
    <dgm:pt modelId="{10CA0EB9-E970-1C4C-B964-68E6097168BF}" type="pres">
      <dgm:prSet presAssocID="{A0A62DC7-4D31-8249-B14F-D2C78956C1B4}" presName="connTx" presStyleLbl="parChTrans1D4" presStyleIdx="12" presStyleCnt="48"/>
      <dgm:spPr/>
    </dgm:pt>
    <dgm:pt modelId="{F0E02FA8-2358-A14C-8DB7-605DE4349BDD}" type="pres">
      <dgm:prSet presAssocID="{B84B88EC-21E0-6348-9457-4C6CD50C8F83}" presName="root2" presStyleCnt="0"/>
      <dgm:spPr/>
    </dgm:pt>
    <dgm:pt modelId="{B0BA1A94-5289-E747-92C5-8031204115B7}" type="pres">
      <dgm:prSet presAssocID="{B84B88EC-21E0-6348-9457-4C6CD50C8F83}" presName="LevelTwoTextNode" presStyleLbl="node4" presStyleIdx="12" presStyleCnt="48" custScaleY="188199">
        <dgm:presLayoutVars>
          <dgm:chPref val="3"/>
        </dgm:presLayoutVars>
      </dgm:prSet>
      <dgm:spPr/>
    </dgm:pt>
    <dgm:pt modelId="{F7D605D8-2D8B-6B43-B35B-5EA2ADCCCA20}" type="pres">
      <dgm:prSet presAssocID="{B84B88EC-21E0-6348-9457-4C6CD50C8F83}" presName="level3hierChild" presStyleCnt="0"/>
      <dgm:spPr/>
    </dgm:pt>
    <dgm:pt modelId="{68E9A118-368E-3244-B463-69DB084DF2CF}" type="pres">
      <dgm:prSet presAssocID="{3E973414-B004-A34E-918A-C6D1765490F5}" presName="conn2-1" presStyleLbl="parChTrans1D3" presStyleIdx="1" presStyleCnt="4"/>
      <dgm:spPr/>
    </dgm:pt>
    <dgm:pt modelId="{2C1E44BD-A489-2646-AD2D-FB438B53D6D4}" type="pres">
      <dgm:prSet presAssocID="{3E973414-B004-A34E-918A-C6D1765490F5}" presName="connTx" presStyleLbl="parChTrans1D3" presStyleIdx="1" presStyleCnt="4"/>
      <dgm:spPr/>
    </dgm:pt>
    <dgm:pt modelId="{3FB46357-4815-DB4B-8FDE-777C712B728F}" type="pres">
      <dgm:prSet presAssocID="{61EE0437-A230-AA47-BD9B-9EC70641E370}" presName="root2" presStyleCnt="0"/>
      <dgm:spPr/>
    </dgm:pt>
    <dgm:pt modelId="{D475B07C-EFC2-7840-8B4D-A25CA753797E}" type="pres">
      <dgm:prSet presAssocID="{61EE0437-A230-AA47-BD9B-9EC70641E370}" presName="LevelTwoTextNode" presStyleLbl="node3" presStyleIdx="1" presStyleCnt="4">
        <dgm:presLayoutVars>
          <dgm:chPref val="3"/>
        </dgm:presLayoutVars>
      </dgm:prSet>
      <dgm:spPr/>
    </dgm:pt>
    <dgm:pt modelId="{2621B116-FEC2-024B-A529-952624AF50D7}" type="pres">
      <dgm:prSet presAssocID="{61EE0437-A230-AA47-BD9B-9EC70641E370}" presName="level3hierChild" presStyleCnt="0"/>
      <dgm:spPr/>
    </dgm:pt>
    <dgm:pt modelId="{E0E8B3D1-202F-F448-A89C-7325EF939FBE}" type="pres">
      <dgm:prSet presAssocID="{B9D6EB9F-5A0E-B94C-B310-2355C0FB920D}" presName="conn2-1" presStyleLbl="parChTrans1D4" presStyleIdx="13" presStyleCnt="48"/>
      <dgm:spPr/>
    </dgm:pt>
    <dgm:pt modelId="{82082EF3-F943-6040-8F27-9EE49BF77273}" type="pres">
      <dgm:prSet presAssocID="{B9D6EB9F-5A0E-B94C-B310-2355C0FB920D}" presName="connTx" presStyleLbl="parChTrans1D4" presStyleIdx="13" presStyleCnt="48"/>
      <dgm:spPr/>
    </dgm:pt>
    <dgm:pt modelId="{FE01A907-E60A-7241-A73F-4556CF4B7B90}" type="pres">
      <dgm:prSet presAssocID="{3ECA71C2-7B10-C24A-8256-9BBBEBA76CC4}" presName="root2" presStyleCnt="0"/>
      <dgm:spPr/>
    </dgm:pt>
    <dgm:pt modelId="{1F61B25A-1771-6C48-A23E-9F44BFFFE83A}" type="pres">
      <dgm:prSet presAssocID="{3ECA71C2-7B10-C24A-8256-9BBBEBA76CC4}" presName="LevelTwoTextNode" presStyleLbl="node4" presStyleIdx="13" presStyleCnt="48">
        <dgm:presLayoutVars>
          <dgm:chPref val="3"/>
        </dgm:presLayoutVars>
      </dgm:prSet>
      <dgm:spPr/>
    </dgm:pt>
    <dgm:pt modelId="{9F47EDC6-53C3-A243-AEEE-2D2DB2230807}" type="pres">
      <dgm:prSet presAssocID="{3ECA71C2-7B10-C24A-8256-9BBBEBA76CC4}" presName="level3hierChild" presStyleCnt="0"/>
      <dgm:spPr/>
    </dgm:pt>
    <dgm:pt modelId="{6F1542E3-3EE9-7643-98A4-02BB96297F69}" type="pres">
      <dgm:prSet presAssocID="{55836E6C-FEC0-0A4F-9D46-6320613A632B}" presName="conn2-1" presStyleLbl="parChTrans1D4" presStyleIdx="14" presStyleCnt="48"/>
      <dgm:spPr/>
    </dgm:pt>
    <dgm:pt modelId="{ADC457D0-4675-8749-9954-B3A7E3C7E138}" type="pres">
      <dgm:prSet presAssocID="{55836E6C-FEC0-0A4F-9D46-6320613A632B}" presName="connTx" presStyleLbl="parChTrans1D4" presStyleIdx="14" presStyleCnt="48"/>
      <dgm:spPr/>
    </dgm:pt>
    <dgm:pt modelId="{2A862D7C-77B7-264A-A1F0-8F6D2BED61CE}" type="pres">
      <dgm:prSet presAssocID="{2E1432B9-2340-7B4F-A4FB-3C8F85A920DA}" presName="root2" presStyleCnt="0"/>
      <dgm:spPr/>
    </dgm:pt>
    <dgm:pt modelId="{EAF5B26D-7BCE-5249-BEA2-027D32033BF5}" type="pres">
      <dgm:prSet presAssocID="{2E1432B9-2340-7B4F-A4FB-3C8F85A920DA}" presName="LevelTwoTextNode" presStyleLbl="node4" presStyleIdx="14" presStyleCnt="48">
        <dgm:presLayoutVars>
          <dgm:chPref val="3"/>
        </dgm:presLayoutVars>
      </dgm:prSet>
      <dgm:spPr/>
    </dgm:pt>
    <dgm:pt modelId="{CEF6A641-4A3D-3043-8F9B-85EF97F27AF6}" type="pres">
      <dgm:prSet presAssocID="{2E1432B9-2340-7B4F-A4FB-3C8F85A920DA}" presName="level3hierChild" presStyleCnt="0"/>
      <dgm:spPr/>
    </dgm:pt>
    <dgm:pt modelId="{97208B3F-EBA3-4845-94E7-920477ECF453}" type="pres">
      <dgm:prSet presAssocID="{7570DA5B-305E-2D4F-9C43-9143998CD399}" presName="conn2-1" presStyleLbl="parChTrans1D4" presStyleIdx="15" presStyleCnt="48"/>
      <dgm:spPr/>
    </dgm:pt>
    <dgm:pt modelId="{99F05CAB-2148-F444-8941-3147FA138FC8}" type="pres">
      <dgm:prSet presAssocID="{7570DA5B-305E-2D4F-9C43-9143998CD399}" presName="connTx" presStyleLbl="parChTrans1D4" presStyleIdx="15" presStyleCnt="48"/>
      <dgm:spPr/>
    </dgm:pt>
    <dgm:pt modelId="{BEB9413D-1E65-E648-9E27-A0E8F477336A}" type="pres">
      <dgm:prSet presAssocID="{03BEA625-8334-C148-B76E-B4B95225C8F2}" presName="root2" presStyleCnt="0"/>
      <dgm:spPr/>
    </dgm:pt>
    <dgm:pt modelId="{4AC7893F-6937-5446-9898-4892D379DA93}" type="pres">
      <dgm:prSet presAssocID="{03BEA625-8334-C148-B76E-B4B95225C8F2}" presName="LevelTwoTextNode" presStyleLbl="node4" presStyleIdx="15" presStyleCnt="48">
        <dgm:presLayoutVars>
          <dgm:chPref val="3"/>
        </dgm:presLayoutVars>
      </dgm:prSet>
      <dgm:spPr/>
    </dgm:pt>
    <dgm:pt modelId="{07E35A30-71EC-754C-BC38-4AF5BD29A7FB}" type="pres">
      <dgm:prSet presAssocID="{03BEA625-8334-C148-B76E-B4B95225C8F2}" presName="level3hierChild" presStyleCnt="0"/>
      <dgm:spPr/>
    </dgm:pt>
    <dgm:pt modelId="{DF2248CE-7D7C-5D4B-8277-D213DA6DD3EB}" type="pres">
      <dgm:prSet presAssocID="{CD5A3357-FB5B-E644-82F7-D0F9608221E7}" presName="conn2-1" presStyleLbl="parChTrans1D4" presStyleIdx="16" presStyleCnt="48"/>
      <dgm:spPr/>
    </dgm:pt>
    <dgm:pt modelId="{A52AB215-CE3B-6540-84CE-C7392438F501}" type="pres">
      <dgm:prSet presAssocID="{CD5A3357-FB5B-E644-82F7-D0F9608221E7}" presName="connTx" presStyleLbl="parChTrans1D4" presStyleIdx="16" presStyleCnt="48"/>
      <dgm:spPr/>
    </dgm:pt>
    <dgm:pt modelId="{1A261F39-0BA9-4948-A5A6-DB65EB31F286}" type="pres">
      <dgm:prSet presAssocID="{837D2806-A598-914C-9E7E-530603CC9694}" presName="root2" presStyleCnt="0"/>
      <dgm:spPr/>
    </dgm:pt>
    <dgm:pt modelId="{973B5C1F-9A88-FA43-9797-E750A0514CF6}" type="pres">
      <dgm:prSet presAssocID="{837D2806-A598-914C-9E7E-530603CC9694}" presName="LevelTwoTextNode" presStyleLbl="node4" presStyleIdx="16" presStyleCnt="48" custScaleX="193176">
        <dgm:presLayoutVars>
          <dgm:chPref val="3"/>
        </dgm:presLayoutVars>
      </dgm:prSet>
      <dgm:spPr/>
    </dgm:pt>
    <dgm:pt modelId="{51CF1E14-52A3-5847-9202-4DC83418154D}" type="pres">
      <dgm:prSet presAssocID="{837D2806-A598-914C-9E7E-530603CC9694}" presName="level3hierChild" presStyleCnt="0"/>
      <dgm:spPr/>
    </dgm:pt>
    <dgm:pt modelId="{48C1939D-7F8F-224A-89D3-D240B4AD4863}" type="pres">
      <dgm:prSet presAssocID="{30E67414-1EDC-E747-94E6-77002BE10CB6}" presName="conn2-1" presStyleLbl="parChTrans1D4" presStyleIdx="17" presStyleCnt="48"/>
      <dgm:spPr/>
    </dgm:pt>
    <dgm:pt modelId="{9D8B57B8-631C-FB43-A057-C6F4840439BB}" type="pres">
      <dgm:prSet presAssocID="{30E67414-1EDC-E747-94E6-77002BE10CB6}" presName="connTx" presStyleLbl="parChTrans1D4" presStyleIdx="17" presStyleCnt="48"/>
      <dgm:spPr/>
    </dgm:pt>
    <dgm:pt modelId="{9B156E3B-6B87-DB4D-BA13-CFAC7D71D3F1}" type="pres">
      <dgm:prSet presAssocID="{99B9F1DD-A4C8-824C-8A75-F8555EA0A282}" presName="root2" presStyleCnt="0"/>
      <dgm:spPr/>
    </dgm:pt>
    <dgm:pt modelId="{6D61A4E9-20E0-724F-8506-4AF9CF093D61}" type="pres">
      <dgm:prSet presAssocID="{99B9F1DD-A4C8-824C-8A75-F8555EA0A282}" presName="LevelTwoTextNode" presStyleLbl="node4" presStyleIdx="17" presStyleCnt="48">
        <dgm:presLayoutVars>
          <dgm:chPref val="3"/>
        </dgm:presLayoutVars>
      </dgm:prSet>
      <dgm:spPr/>
    </dgm:pt>
    <dgm:pt modelId="{19E36116-61C3-384D-9648-E48E06A20314}" type="pres">
      <dgm:prSet presAssocID="{99B9F1DD-A4C8-824C-8A75-F8555EA0A282}" presName="level3hierChild" presStyleCnt="0"/>
      <dgm:spPr/>
    </dgm:pt>
    <dgm:pt modelId="{D5E03AE9-CD36-1E45-8924-A89701186EA4}" type="pres">
      <dgm:prSet presAssocID="{4FBF82B5-C669-CA4C-A43F-FC7BB5DF2751}" presName="conn2-1" presStyleLbl="parChTrans1D4" presStyleIdx="18" presStyleCnt="48"/>
      <dgm:spPr/>
    </dgm:pt>
    <dgm:pt modelId="{A4EEFD49-E628-3740-A93E-6D11E409D24D}" type="pres">
      <dgm:prSet presAssocID="{4FBF82B5-C669-CA4C-A43F-FC7BB5DF2751}" presName="connTx" presStyleLbl="parChTrans1D4" presStyleIdx="18" presStyleCnt="48"/>
      <dgm:spPr/>
    </dgm:pt>
    <dgm:pt modelId="{6788474E-B969-384B-B022-EB3A33F173C9}" type="pres">
      <dgm:prSet presAssocID="{6B79D810-F8DD-BC40-A9B1-5D821F1FBA6D}" presName="root2" presStyleCnt="0"/>
      <dgm:spPr/>
    </dgm:pt>
    <dgm:pt modelId="{020ECFE7-D082-9944-8AD2-DBD727F66CA5}" type="pres">
      <dgm:prSet presAssocID="{6B79D810-F8DD-BC40-A9B1-5D821F1FBA6D}" presName="LevelTwoTextNode" presStyleLbl="node4" presStyleIdx="18" presStyleCnt="48">
        <dgm:presLayoutVars>
          <dgm:chPref val="3"/>
        </dgm:presLayoutVars>
      </dgm:prSet>
      <dgm:spPr/>
    </dgm:pt>
    <dgm:pt modelId="{0D5535D0-3B22-FD45-86B1-1BDBFD7FAA6F}" type="pres">
      <dgm:prSet presAssocID="{6B79D810-F8DD-BC40-A9B1-5D821F1FBA6D}" presName="level3hierChild" presStyleCnt="0"/>
      <dgm:spPr/>
    </dgm:pt>
    <dgm:pt modelId="{2719ECFC-E2D4-564E-817A-7BC5B9EDCE01}" type="pres">
      <dgm:prSet presAssocID="{8238D73A-5BC9-EC4E-A39D-0C7038246A02}" presName="conn2-1" presStyleLbl="parChTrans1D4" presStyleIdx="19" presStyleCnt="48"/>
      <dgm:spPr/>
    </dgm:pt>
    <dgm:pt modelId="{A566D157-CCE0-7748-A046-C61BA30FA29A}" type="pres">
      <dgm:prSet presAssocID="{8238D73A-5BC9-EC4E-A39D-0C7038246A02}" presName="connTx" presStyleLbl="parChTrans1D4" presStyleIdx="19" presStyleCnt="48"/>
      <dgm:spPr/>
    </dgm:pt>
    <dgm:pt modelId="{11FCAF63-6F65-C64E-A08F-7497ADEA79BD}" type="pres">
      <dgm:prSet presAssocID="{BA2860A0-9C7A-2E44-845F-8399FF17802D}" presName="root2" presStyleCnt="0"/>
      <dgm:spPr/>
    </dgm:pt>
    <dgm:pt modelId="{E386C9ED-1466-2846-9AEA-246572C87575}" type="pres">
      <dgm:prSet presAssocID="{BA2860A0-9C7A-2E44-845F-8399FF17802D}" presName="LevelTwoTextNode" presStyleLbl="node4" presStyleIdx="19" presStyleCnt="48">
        <dgm:presLayoutVars>
          <dgm:chPref val="3"/>
        </dgm:presLayoutVars>
      </dgm:prSet>
      <dgm:spPr/>
    </dgm:pt>
    <dgm:pt modelId="{2035B93E-9DC6-5245-BFC4-DD8BA0768B06}" type="pres">
      <dgm:prSet presAssocID="{BA2860A0-9C7A-2E44-845F-8399FF17802D}" presName="level3hierChild" presStyleCnt="0"/>
      <dgm:spPr/>
    </dgm:pt>
    <dgm:pt modelId="{4B6094FD-BCCD-FD4B-81BE-0A8228200AB7}" type="pres">
      <dgm:prSet presAssocID="{46B78D42-3673-4947-862C-609511569EAD}" presName="conn2-1" presStyleLbl="parChTrans1D4" presStyleIdx="20" presStyleCnt="48"/>
      <dgm:spPr/>
    </dgm:pt>
    <dgm:pt modelId="{24985D74-B391-564D-87B7-9F35FA0955C8}" type="pres">
      <dgm:prSet presAssocID="{46B78D42-3673-4947-862C-609511569EAD}" presName="connTx" presStyleLbl="parChTrans1D4" presStyleIdx="20" presStyleCnt="48"/>
      <dgm:spPr/>
    </dgm:pt>
    <dgm:pt modelId="{FFAD819F-5632-3C4C-8C14-70622C91C435}" type="pres">
      <dgm:prSet presAssocID="{96AF987E-520C-0A4E-841C-D1B5678F1005}" presName="root2" presStyleCnt="0"/>
      <dgm:spPr/>
    </dgm:pt>
    <dgm:pt modelId="{ADA69AC0-2EAC-724B-B532-E63EC390E29F}" type="pres">
      <dgm:prSet presAssocID="{96AF987E-520C-0A4E-841C-D1B5678F1005}" presName="LevelTwoTextNode" presStyleLbl="node4" presStyleIdx="20" presStyleCnt="48">
        <dgm:presLayoutVars>
          <dgm:chPref val="3"/>
        </dgm:presLayoutVars>
      </dgm:prSet>
      <dgm:spPr/>
    </dgm:pt>
    <dgm:pt modelId="{2F19DEB2-1CEF-684D-AE09-82BFE4610A7F}" type="pres">
      <dgm:prSet presAssocID="{96AF987E-520C-0A4E-841C-D1B5678F1005}" presName="level3hierChild" presStyleCnt="0"/>
      <dgm:spPr/>
    </dgm:pt>
    <dgm:pt modelId="{0944545F-BE28-CB41-9FE0-CB8029CA4E05}" type="pres">
      <dgm:prSet presAssocID="{4A3BD0D8-5773-6C4C-A796-C027AC6F30B5}" presName="conn2-1" presStyleLbl="parChTrans1D4" presStyleIdx="21" presStyleCnt="48"/>
      <dgm:spPr/>
    </dgm:pt>
    <dgm:pt modelId="{B9DF7744-0386-3343-9BD2-F1987F5C2504}" type="pres">
      <dgm:prSet presAssocID="{4A3BD0D8-5773-6C4C-A796-C027AC6F30B5}" presName="connTx" presStyleLbl="parChTrans1D4" presStyleIdx="21" presStyleCnt="48"/>
      <dgm:spPr/>
    </dgm:pt>
    <dgm:pt modelId="{39F3B461-72C8-0145-ACF2-28565415C7A1}" type="pres">
      <dgm:prSet presAssocID="{ADE03602-EDA6-E54F-944C-C5A5CD460E25}" presName="root2" presStyleCnt="0"/>
      <dgm:spPr/>
    </dgm:pt>
    <dgm:pt modelId="{F84751BB-FB2D-0A40-88BA-778CB80F14B3}" type="pres">
      <dgm:prSet presAssocID="{ADE03602-EDA6-E54F-944C-C5A5CD460E25}" presName="LevelTwoTextNode" presStyleLbl="node4" presStyleIdx="21" presStyleCnt="48">
        <dgm:presLayoutVars>
          <dgm:chPref val="3"/>
        </dgm:presLayoutVars>
      </dgm:prSet>
      <dgm:spPr/>
    </dgm:pt>
    <dgm:pt modelId="{FC4E52E0-921B-154B-A8A5-2FB3A2F0A717}" type="pres">
      <dgm:prSet presAssocID="{ADE03602-EDA6-E54F-944C-C5A5CD460E25}" presName="level3hierChild" presStyleCnt="0"/>
      <dgm:spPr/>
    </dgm:pt>
    <dgm:pt modelId="{AE09F7FF-7720-0E4F-A409-200B111906F7}" type="pres">
      <dgm:prSet presAssocID="{C42AF61D-E72F-D440-86F7-95279F71EDF5}" presName="conn2-1" presStyleLbl="parChTrans1D4" presStyleIdx="22" presStyleCnt="48"/>
      <dgm:spPr/>
    </dgm:pt>
    <dgm:pt modelId="{C7F54069-F85F-C24F-B7E5-A79C8F7CF7A2}" type="pres">
      <dgm:prSet presAssocID="{C42AF61D-E72F-D440-86F7-95279F71EDF5}" presName="connTx" presStyleLbl="parChTrans1D4" presStyleIdx="22" presStyleCnt="48"/>
      <dgm:spPr/>
    </dgm:pt>
    <dgm:pt modelId="{D4BEEA34-09B6-2F46-9BEC-1EEBB06552F3}" type="pres">
      <dgm:prSet presAssocID="{D852DDE2-48EC-C949-AD66-1E4551A9BBE8}" presName="root2" presStyleCnt="0"/>
      <dgm:spPr/>
    </dgm:pt>
    <dgm:pt modelId="{CD3E6B27-7BAA-1A4F-A778-AAC952E047EB}" type="pres">
      <dgm:prSet presAssocID="{D852DDE2-48EC-C949-AD66-1E4551A9BBE8}" presName="LevelTwoTextNode" presStyleLbl="node4" presStyleIdx="22" presStyleCnt="48" custScaleY="294207">
        <dgm:presLayoutVars>
          <dgm:chPref val="3"/>
        </dgm:presLayoutVars>
      </dgm:prSet>
      <dgm:spPr/>
    </dgm:pt>
    <dgm:pt modelId="{5DAC9447-BDD2-9E43-B909-4E243359A1EA}" type="pres">
      <dgm:prSet presAssocID="{D852DDE2-48EC-C949-AD66-1E4551A9BBE8}" presName="level3hierChild" presStyleCnt="0"/>
      <dgm:spPr/>
    </dgm:pt>
    <dgm:pt modelId="{579EAB07-4F83-F743-9508-5D825E6D182C}" type="pres">
      <dgm:prSet presAssocID="{A8ADB7F8-470C-734E-B971-8E83D18BAA41}" presName="conn2-1" presStyleLbl="parChTrans1D4" presStyleIdx="23" presStyleCnt="48"/>
      <dgm:spPr/>
    </dgm:pt>
    <dgm:pt modelId="{3455402C-0615-5140-883D-2091BEC57060}" type="pres">
      <dgm:prSet presAssocID="{A8ADB7F8-470C-734E-B971-8E83D18BAA41}" presName="connTx" presStyleLbl="parChTrans1D4" presStyleIdx="23" presStyleCnt="48"/>
      <dgm:spPr/>
    </dgm:pt>
    <dgm:pt modelId="{4D159BF9-163C-BD48-8527-9D25AAAAA168}" type="pres">
      <dgm:prSet presAssocID="{434E16C0-9111-9A46-ABAF-8042E7E425A0}" presName="root2" presStyleCnt="0"/>
      <dgm:spPr/>
    </dgm:pt>
    <dgm:pt modelId="{EEF9B519-006B-D64A-A894-6F7AC9155FD9}" type="pres">
      <dgm:prSet presAssocID="{434E16C0-9111-9A46-ABAF-8042E7E425A0}" presName="LevelTwoTextNode" presStyleLbl="node4" presStyleIdx="23" presStyleCnt="48">
        <dgm:presLayoutVars>
          <dgm:chPref val="3"/>
        </dgm:presLayoutVars>
      </dgm:prSet>
      <dgm:spPr/>
    </dgm:pt>
    <dgm:pt modelId="{E5454DC6-C250-9C4F-850A-E9FCDACA022C}" type="pres">
      <dgm:prSet presAssocID="{434E16C0-9111-9A46-ABAF-8042E7E425A0}" presName="level3hierChild" presStyleCnt="0"/>
      <dgm:spPr/>
    </dgm:pt>
    <dgm:pt modelId="{DD49C87D-B15D-704F-8833-A4B4C4143ED4}" type="pres">
      <dgm:prSet presAssocID="{074D98B8-B5C2-B146-B55F-21A9505F4994}" presName="conn2-1" presStyleLbl="parChTrans1D4" presStyleIdx="24" presStyleCnt="48"/>
      <dgm:spPr/>
    </dgm:pt>
    <dgm:pt modelId="{42039CC0-63F7-F24E-99BE-507AD122C4A6}" type="pres">
      <dgm:prSet presAssocID="{074D98B8-B5C2-B146-B55F-21A9505F4994}" presName="connTx" presStyleLbl="parChTrans1D4" presStyleIdx="24" presStyleCnt="48"/>
      <dgm:spPr/>
    </dgm:pt>
    <dgm:pt modelId="{E1D6F75D-5D8D-4A43-9AD9-B6051EE89439}" type="pres">
      <dgm:prSet presAssocID="{8E4E75CB-8ECD-5946-9B34-A0BF488DBE97}" presName="root2" presStyleCnt="0"/>
      <dgm:spPr/>
    </dgm:pt>
    <dgm:pt modelId="{B371D0DB-D4F9-F54E-B9CA-FAFBC9F2E03D}" type="pres">
      <dgm:prSet presAssocID="{8E4E75CB-8ECD-5946-9B34-A0BF488DBE97}" presName="LevelTwoTextNode" presStyleLbl="node4" presStyleIdx="24" presStyleCnt="48">
        <dgm:presLayoutVars>
          <dgm:chPref val="3"/>
        </dgm:presLayoutVars>
      </dgm:prSet>
      <dgm:spPr/>
    </dgm:pt>
    <dgm:pt modelId="{0554742E-D4B9-2544-B8F0-FA8345D1032F}" type="pres">
      <dgm:prSet presAssocID="{8E4E75CB-8ECD-5946-9B34-A0BF488DBE97}" presName="level3hierChild" presStyleCnt="0"/>
      <dgm:spPr/>
    </dgm:pt>
    <dgm:pt modelId="{2D1E9B71-E05F-414C-9C94-D01927894E96}" type="pres">
      <dgm:prSet presAssocID="{60A94D8F-EC8A-CA43-AC88-34395F8CC022}" presName="conn2-1" presStyleLbl="parChTrans1D4" presStyleIdx="25" presStyleCnt="48"/>
      <dgm:spPr/>
    </dgm:pt>
    <dgm:pt modelId="{DF081D17-BB5A-8841-8B93-BD4D83616D20}" type="pres">
      <dgm:prSet presAssocID="{60A94D8F-EC8A-CA43-AC88-34395F8CC022}" presName="connTx" presStyleLbl="parChTrans1D4" presStyleIdx="25" presStyleCnt="48"/>
      <dgm:spPr/>
    </dgm:pt>
    <dgm:pt modelId="{2184EBE1-C0CA-CF4A-9AAA-18BF18AE5881}" type="pres">
      <dgm:prSet presAssocID="{018C868C-7E88-1341-95C7-A4A040A901F0}" presName="root2" presStyleCnt="0"/>
      <dgm:spPr/>
    </dgm:pt>
    <dgm:pt modelId="{F46DFD37-2A53-3145-8804-1FE00FF9EE35}" type="pres">
      <dgm:prSet presAssocID="{018C868C-7E88-1341-95C7-A4A040A901F0}" presName="LevelTwoTextNode" presStyleLbl="node4" presStyleIdx="25" presStyleCnt="48">
        <dgm:presLayoutVars>
          <dgm:chPref val="3"/>
        </dgm:presLayoutVars>
      </dgm:prSet>
      <dgm:spPr/>
    </dgm:pt>
    <dgm:pt modelId="{DFF4E02D-E420-8E43-9B06-533FB45D6A87}" type="pres">
      <dgm:prSet presAssocID="{018C868C-7E88-1341-95C7-A4A040A901F0}" presName="level3hierChild" presStyleCnt="0"/>
      <dgm:spPr/>
    </dgm:pt>
    <dgm:pt modelId="{869EE02D-617D-B44A-B5B1-15C6745F808C}" type="pres">
      <dgm:prSet presAssocID="{AC34A3B1-F415-024F-B362-364031611F5C}" presName="conn2-1" presStyleLbl="parChTrans1D4" presStyleIdx="26" presStyleCnt="48"/>
      <dgm:spPr/>
    </dgm:pt>
    <dgm:pt modelId="{15390832-3CB7-A648-B93F-B9552C39E0C7}" type="pres">
      <dgm:prSet presAssocID="{AC34A3B1-F415-024F-B362-364031611F5C}" presName="connTx" presStyleLbl="parChTrans1D4" presStyleIdx="26" presStyleCnt="48"/>
      <dgm:spPr/>
    </dgm:pt>
    <dgm:pt modelId="{1AF0473B-AA8E-214D-93A2-63C6C783545F}" type="pres">
      <dgm:prSet presAssocID="{144CAF6C-11F4-4A45-A27E-911591B0011B}" presName="root2" presStyleCnt="0"/>
      <dgm:spPr/>
    </dgm:pt>
    <dgm:pt modelId="{BC80C050-C05C-EE4F-8A85-26778F146866}" type="pres">
      <dgm:prSet presAssocID="{144CAF6C-11F4-4A45-A27E-911591B0011B}" presName="LevelTwoTextNode" presStyleLbl="node4" presStyleIdx="26" presStyleCnt="48">
        <dgm:presLayoutVars>
          <dgm:chPref val="3"/>
        </dgm:presLayoutVars>
      </dgm:prSet>
      <dgm:spPr/>
    </dgm:pt>
    <dgm:pt modelId="{D3983196-DF97-F94C-9A81-9808004A2CDA}" type="pres">
      <dgm:prSet presAssocID="{144CAF6C-11F4-4A45-A27E-911591B0011B}" presName="level3hierChild" presStyleCnt="0"/>
      <dgm:spPr/>
    </dgm:pt>
    <dgm:pt modelId="{6720575C-1BAC-0144-BC7F-01F88A777532}" type="pres">
      <dgm:prSet presAssocID="{F8C66127-9041-504C-B84A-E6CE4A67BFEF}" presName="conn2-1" presStyleLbl="parChTrans1D4" presStyleIdx="27" presStyleCnt="48"/>
      <dgm:spPr/>
    </dgm:pt>
    <dgm:pt modelId="{BFFD3F83-879B-344E-9F97-BBFA92EBA5A1}" type="pres">
      <dgm:prSet presAssocID="{F8C66127-9041-504C-B84A-E6CE4A67BFEF}" presName="connTx" presStyleLbl="parChTrans1D4" presStyleIdx="27" presStyleCnt="48"/>
      <dgm:spPr/>
    </dgm:pt>
    <dgm:pt modelId="{28F8F523-F5B1-3548-AEA4-6A99D9B09239}" type="pres">
      <dgm:prSet presAssocID="{F0968169-2C1A-DA4D-AB54-B2821E5D2EC9}" presName="root2" presStyleCnt="0"/>
      <dgm:spPr/>
    </dgm:pt>
    <dgm:pt modelId="{D54C132A-9E8C-C649-BA54-66D04BA9F9D2}" type="pres">
      <dgm:prSet presAssocID="{F0968169-2C1A-DA4D-AB54-B2821E5D2EC9}" presName="LevelTwoTextNode" presStyleLbl="node4" presStyleIdx="27" presStyleCnt="48">
        <dgm:presLayoutVars>
          <dgm:chPref val="3"/>
        </dgm:presLayoutVars>
      </dgm:prSet>
      <dgm:spPr/>
    </dgm:pt>
    <dgm:pt modelId="{D33145FA-17D5-7E4A-82CD-695D3D79B00C}" type="pres">
      <dgm:prSet presAssocID="{F0968169-2C1A-DA4D-AB54-B2821E5D2EC9}" presName="level3hierChild" presStyleCnt="0"/>
      <dgm:spPr/>
    </dgm:pt>
    <dgm:pt modelId="{D7596022-8BF6-2F44-B88B-8E372A8354ED}" type="pres">
      <dgm:prSet presAssocID="{35D887D7-33BF-1949-B929-3C1A5F9EBA0E}" presName="conn2-1" presStyleLbl="parChTrans1D2" presStyleIdx="1" presStyleCnt="2"/>
      <dgm:spPr/>
    </dgm:pt>
    <dgm:pt modelId="{17B51E74-34E2-7D49-AA23-10FE3919CFB0}" type="pres">
      <dgm:prSet presAssocID="{35D887D7-33BF-1949-B929-3C1A5F9EBA0E}" presName="connTx" presStyleLbl="parChTrans1D2" presStyleIdx="1" presStyleCnt="2"/>
      <dgm:spPr/>
    </dgm:pt>
    <dgm:pt modelId="{C007AC2C-2EC9-6C44-A699-CA6AE9B8655D}" type="pres">
      <dgm:prSet presAssocID="{7FCE5DCC-58C9-D741-9FAE-6CD0D5FD2F94}" presName="root2" presStyleCnt="0"/>
      <dgm:spPr/>
    </dgm:pt>
    <dgm:pt modelId="{9CA221DE-8BA7-C642-A298-1EBC15C1C54E}" type="pres">
      <dgm:prSet presAssocID="{7FCE5DCC-58C9-D741-9FAE-6CD0D5FD2F94}" presName="LevelTwoTextNode" presStyleLbl="node2" presStyleIdx="1" presStyleCnt="2">
        <dgm:presLayoutVars>
          <dgm:chPref val="3"/>
        </dgm:presLayoutVars>
      </dgm:prSet>
      <dgm:spPr/>
    </dgm:pt>
    <dgm:pt modelId="{87D61914-56D8-7D43-A69D-CE66D030DE47}" type="pres">
      <dgm:prSet presAssocID="{7FCE5DCC-58C9-D741-9FAE-6CD0D5FD2F94}" presName="level3hierChild" presStyleCnt="0"/>
      <dgm:spPr/>
    </dgm:pt>
    <dgm:pt modelId="{557D6FDE-1A5F-A343-AAC9-B64134858DAA}" type="pres">
      <dgm:prSet presAssocID="{069ACE56-904A-2546-AF9F-F8DFD1A5DA59}" presName="conn2-1" presStyleLbl="parChTrans1D3" presStyleIdx="2" presStyleCnt="4"/>
      <dgm:spPr/>
    </dgm:pt>
    <dgm:pt modelId="{C4443B60-ECB6-1343-A45F-07FEEC62928B}" type="pres">
      <dgm:prSet presAssocID="{069ACE56-904A-2546-AF9F-F8DFD1A5DA59}" presName="connTx" presStyleLbl="parChTrans1D3" presStyleIdx="2" presStyleCnt="4"/>
      <dgm:spPr/>
    </dgm:pt>
    <dgm:pt modelId="{5B928F95-2A80-9144-A01A-A3556977B2BD}" type="pres">
      <dgm:prSet presAssocID="{E0B2355D-B76E-5347-8DE3-514FFB509C79}" presName="root2" presStyleCnt="0"/>
      <dgm:spPr/>
    </dgm:pt>
    <dgm:pt modelId="{ABF00753-ADCF-6A42-88C3-5F8E14C158F3}" type="pres">
      <dgm:prSet presAssocID="{E0B2355D-B76E-5347-8DE3-514FFB509C79}" presName="LevelTwoTextNode" presStyleLbl="node3" presStyleIdx="2" presStyleCnt="4" custScaleX="115985" custScaleY="338366">
        <dgm:presLayoutVars>
          <dgm:chPref val="3"/>
        </dgm:presLayoutVars>
      </dgm:prSet>
      <dgm:spPr/>
    </dgm:pt>
    <dgm:pt modelId="{CCB47E8E-0439-B84E-AAC8-9755722EC914}" type="pres">
      <dgm:prSet presAssocID="{E0B2355D-B76E-5347-8DE3-514FFB509C79}" presName="level3hierChild" presStyleCnt="0"/>
      <dgm:spPr/>
    </dgm:pt>
    <dgm:pt modelId="{22F37B2C-0144-4B42-B610-EDE869332C91}" type="pres">
      <dgm:prSet presAssocID="{A0A81C7A-A077-E44D-9674-817A7E10C553}" presName="conn2-1" presStyleLbl="parChTrans1D4" presStyleIdx="28" presStyleCnt="48"/>
      <dgm:spPr/>
    </dgm:pt>
    <dgm:pt modelId="{3A7EA8F2-16F7-6D4B-B19E-6E24918EA42B}" type="pres">
      <dgm:prSet presAssocID="{A0A81C7A-A077-E44D-9674-817A7E10C553}" presName="connTx" presStyleLbl="parChTrans1D4" presStyleIdx="28" presStyleCnt="48"/>
      <dgm:spPr/>
    </dgm:pt>
    <dgm:pt modelId="{84E57F8A-7884-7447-990E-1633FF21CF70}" type="pres">
      <dgm:prSet presAssocID="{503724C0-4DC0-614D-A895-CD9721E0505E}" presName="root2" presStyleCnt="0"/>
      <dgm:spPr/>
    </dgm:pt>
    <dgm:pt modelId="{DA5BF4BB-05E1-0E46-B48F-BE2DEE98665B}" type="pres">
      <dgm:prSet presAssocID="{503724C0-4DC0-614D-A895-CD9721E0505E}" presName="LevelTwoTextNode" presStyleLbl="node4" presStyleIdx="28" presStyleCnt="48">
        <dgm:presLayoutVars>
          <dgm:chPref val="3"/>
        </dgm:presLayoutVars>
      </dgm:prSet>
      <dgm:spPr/>
    </dgm:pt>
    <dgm:pt modelId="{DF0395F5-1E8C-9E48-8267-6EF17C2A0DA2}" type="pres">
      <dgm:prSet presAssocID="{503724C0-4DC0-614D-A895-CD9721E0505E}" presName="level3hierChild" presStyleCnt="0"/>
      <dgm:spPr/>
    </dgm:pt>
    <dgm:pt modelId="{622CDB72-9FE3-E446-8D99-51F2FE63E17B}" type="pres">
      <dgm:prSet presAssocID="{02BB8850-2D09-3B41-BEE2-0D51EE7AAAE4}" presName="conn2-1" presStyleLbl="parChTrans1D4" presStyleIdx="29" presStyleCnt="48"/>
      <dgm:spPr/>
    </dgm:pt>
    <dgm:pt modelId="{999F5CA8-9E6C-F741-B72D-1CBCFB0A9AFA}" type="pres">
      <dgm:prSet presAssocID="{02BB8850-2D09-3B41-BEE2-0D51EE7AAAE4}" presName="connTx" presStyleLbl="parChTrans1D4" presStyleIdx="29" presStyleCnt="48"/>
      <dgm:spPr/>
    </dgm:pt>
    <dgm:pt modelId="{C54DEB9E-51D0-3540-92C2-4820C63F494E}" type="pres">
      <dgm:prSet presAssocID="{B0AB63BB-9919-1E4C-AFFD-8279A2D23113}" presName="root2" presStyleCnt="0"/>
      <dgm:spPr/>
    </dgm:pt>
    <dgm:pt modelId="{64730E10-34D9-EB40-9A15-71653BD55138}" type="pres">
      <dgm:prSet presAssocID="{B0AB63BB-9919-1E4C-AFFD-8279A2D23113}" presName="LevelTwoTextNode" presStyleLbl="node4" presStyleIdx="29" presStyleCnt="48" custLinFactNeighborX="-4500" custLinFactNeighborY="59403">
        <dgm:presLayoutVars>
          <dgm:chPref val="3"/>
        </dgm:presLayoutVars>
      </dgm:prSet>
      <dgm:spPr/>
    </dgm:pt>
    <dgm:pt modelId="{0B897CC9-EF58-6B4A-B032-3869518C427D}" type="pres">
      <dgm:prSet presAssocID="{B0AB63BB-9919-1E4C-AFFD-8279A2D23113}" presName="level3hierChild" presStyleCnt="0"/>
      <dgm:spPr/>
    </dgm:pt>
    <dgm:pt modelId="{AE527926-7596-084F-836D-CE44E210925D}" type="pres">
      <dgm:prSet presAssocID="{64AC65DF-19E6-0F4E-A1E6-DCD2D506B56A}" presName="conn2-1" presStyleLbl="parChTrans1D4" presStyleIdx="30" presStyleCnt="48"/>
      <dgm:spPr/>
    </dgm:pt>
    <dgm:pt modelId="{E20C8D68-D800-1B40-A349-E4C52EEA6DBB}" type="pres">
      <dgm:prSet presAssocID="{64AC65DF-19E6-0F4E-A1E6-DCD2D506B56A}" presName="connTx" presStyleLbl="parChTrans1D4" presStyleIdx="30" presStyleCnt="48"/>
      <dgm:spPr/>
    </dgm:pt>
    <dgm:pt modelId="{8D15DFB1-6BB6-264C-97B2-E08857AECF60}" type="pres">
      <dgm:prSet presAssocID="{75B42418-0B78-E744-853C-EAC114FC3471}" presName="root2" presStyleCnt="0"/>
      <dgm:spPr/>
    </dgm:pt>
    <dgm:pt modelId="{1AC5AEE2-E726-6949-8FEB-26946D8A5549}" type="pres">
      <dgm:prSet presAssocID="{75B42418-0B78-E744-853C-EAC114FC3471}" presName="LevelTwoTextNode" presStyleLbl="node4" presStyleIdx="30" presStyleCnt="48">
        <dgm:presLayoutVars>
          <dgm:chPref val="3"/>
        </dgm:presLayoutVars>
      </dgm:prSet>
      <dgm:spPr/>
    </dgm:pt>
    <dgm:pt modelId="{CAAE6E7E-3C66-C74F-8D47-E2B8FEE54E1A}" type="pres">
      <dgm:prSet presAssocID="{75B42418-0B78-E744-853C-EAC114FC3471}" presName="level3hierChild" presStyleCnt="0"/>
      <dgm:spPr/>
    </dgm:pt>
    <dgm:pt modelId="{0B37985A-F439-1845-B8DC-86E79F8066D1}" type="pres">
      <dgm:prSet presAssocID="{E7021709-E071-B94E-B8AA-7E8AB290C85B}" presName="conn2-1" presStyleLbl="parChTrans1D4" presStyleIdx="31" presStyleCnt="48"/>
      <dgm:spPr/>
    </dgm:pt>
    <dgm:pt modelId="{89D62D01-044A-5E49-BF87-E08569D899ED}" type="pres">
      <dgm:prSet presAssocID="{E7021709-E071-B94E-B8AA-7E8AB290C85B}" presName="connTx" presStyleLbl="parChTrans1D4" presStyleIdx="31" presStyleCnt="48"/>
      <dgm:spPr/>
    </dgm:pt>
    <dgm:pt modelId="{066E29CF-6128-0648-B8F7-1B6E27951783}" type="pres">
      <dgm:prSet presAssocID="{4ECB8E11-E0AC-184C-86D0-7D6C5E4DB6BE}" presName="root2" presStyleCnt="0"/>
      <dgm:spPr/>
    </dgm:pt>
    <dgm:pt modelId="{D6692AF1-A2BC-EF40-9178-4475E39B2EF6}" type="pres">
      <dgm:prSet presAssocID="{4ECB8E11-E0AC-184C-86D0-7D6C5E4DB6BE}" presName="LevelTwoTextNode" presStyleLbl="node4" presStyleIdx="31" presStyleCnt="48">
        <dgm:presLayoutVars>
          <dgm:chPref val="3"/>
        </dgm:presLayoutVars>
      </dgm:prSet>
      <dgm:spPr/>
    </dgm:pt>
    <dgm:pt modelId="{C8274F6F-BDED-8D4E-BB65-3E74AC91CA60}" type="pres">
      <dgm:prSet presAssocID="{4ECB8E11-E0AC-184C-86D0-7D6C5E4DB6BE}" presName="level3hierChild" presStyleCnt="0"/>
      <dgm:spPr/>
    </dgm:pt>
    <dgm:pt modelId="{6C711774-F7B9-7448-AFA4-AA549455F4F8}" type="pres">
      <dgm:prSet presAssocID="{1E5F3203-0DED-6643-9C6B-FD536231F97A}" presName="conn2-1" presStyleLbl="parChTrans1D4" presStyleIdx="32" presStyleCnt="48"/>
      <dgm:spPr/>
    </dgm:pt>
    <dgm:pt modelId="{B8FA6677-848E-B341-89B2-AB26EA8F8983}" type="pres">
      <dgm:prSet presAssocID="{1E5F3203-0DED-6643-9C6B-FD536231F97A}" presName="connTx" presStyleLbl="parChTrans1D4" presStyleIdx="32" presStyleCnt="48"/>
      <dgm:spPr/>
    </dgm:pt>
    <dgm:pt modelId="{43856134-03E5-A14E-A8FE-D4291140F40F}" type="pres">
      <dgm:prSet presAssocID="{F846C330-0900-864C-AFE7-47A6B1C94F7A}" presName="root2" presStyleCnt="0"/>
      <dgm:spPr/>
    </dgm:pt>
    <dgm:pt modelId="{B8C27370-6C50-BC4C-B96A-F7009FCE9B29}" type="pres">
      <dgm:prSet presAssocID="{F846C330-0900-864C-AFE7-47A6B1C94F7A}" presName="LevelTwoTextNode" presStyleLbl="node4" presStyleIdx="32" presStyleCnt="48" custScaleY="235541">
        <dgm:presLayoutVars>
          <dgm:chPref val="3"/>
        </dgm:presLayoutVars>
      </dgm:prSet>
      <dgm:spPr/>
    </dgm:pt>
    <dgm:pt modelId="{420C22EA-31B8-C44A-9FD3-E0930664A3D4}" type="pres">
      <dgm:prSet presAssocID="{F846C330-0900-864C-AFE7-47A6B1C94F7A}" presName="level3hierChild" presStyleCnt="0"/>
      <dgm:spPr/>
    </dgm:pt>
    <dgm:pt modelId="{CDF88616-E8B3-974C-B110-36BD4AC3B825}" type="pres">
      <dgm:prSet presAssocID="{E652B916-7C94-A442-94DD-868984C90584}" presName="conn2-1" presStyleLbl="parChTrans1D4" presStyleIdx="33" presStyleCnt="48"/>
      <dgm:spPr/>
    </dgm:pt>
    <dgm:pt modelId="{6A216B04-6334-174E-8CE0-43440AFADB3F}" type="pres">
      <dgm:prSet presAssocID="{E652B916-7C94-A442-94DD-868984C90584}" presName="connTx" presStyleLbl="parChTrans1D4" presStyleIdx="33" presStyleCnt="48"/>
      <dgm:spPr/>
    </dgm:pt>
    <dgm:pt modelId="{CC3E32CD-2A44-6A45-A849-8BC305DB350A}" type="pres">
      <dgm:prSet presAssocID="{490DDFD4-19FA-8A41-8884-FA94CEB7FC79}" presName="root2" presStyleCnt="0"/>
      <dgm:spPr/>
    </dgm:pt>
    <dgm:pt modelId="{4CBA9568-78F6-874F-BAE1-422DBB36998B}" type="pres">
      <dgm:prSet presAssocID="{490DDFD4-19FA-8A41-8884-FA94CEB7FC79}" presName="LevelTwoTextNode" presStyleLbl="node4" presStyleIdx="33" presStyleCnt="48">
        <dgm:presLayoutVars>
          <dgm:chPref val="3"/>
        </dgm:presLayoutVars>
      </dgm:prSet>
      <dgm:spPr/>
    </dgm:pt>
    <dgm:pt modelId="{98E29829-2104-3448-870B-CDD6F1132600}" type="pres">
      <dgm:prSet presAssocID="{490DDFD4-19FA-8A41-8884-FA94CEB7FC79}" presName="level3hierChild" presStyleCnt="0"/>
      <dgm:spPr/>
    </dgm:pt>
    <dgm:pt modelId="{178DCFF1-CC55-904C-80A7-201C4962CD0C}" type="pres">
      <dgm:prSet presAssocID="{85DFC1C0-544D-1E49-A2B5-A5044611C851}" presName="conn2-1" presStyleLbl="parChTrans1D4" presStyleIdx="34" presStyleCnt="48"/>
      <dgm:spPr/>
    </dgm:pt>
    <dgm:pt modelId="{188FEBA0-2EEA-BF48-BFFD-9861C935AD27}" type="pres">
      <dgm:prSet presAssocID="{85DFC1C0-544D-1E49-A2B5-A5044611C851}" presName="connTx" presStyleLbl="parChTrans1D4" presStyleIdx="34" presStyleCnt="48"/>
      <dgm:spPr/>
    </dgm:pt>
    <dgm:pt modelId="{47110B4E-EB42-BA47-957D-4C32AAE3E1AE}" type="pres">
      <dgm:prSet presAssocID="{4428AE58-F45E-9F41-8B2F-A830CD04C877}" presName="root2" presStyleCnt="0"/>
      <dgm:spPr/>
    </dgm:pt>
    <dgm:pt modelId="{E82A36AA-0C9C-1243-965F-505DB32A7A7C}" type="pres">
      <dgm:prSet presAssocID="{4428AE58-F45E-9F41-8B2F-A830CD04C877}" presName="LevelTwoTextNode" presStyleLbl="node4" presStyleIdx="34" presStyleCnt="48">
        <dgm:presLayoutVars>
          <dgm:chPref val="3"/>
        </dgm:presLayoutVars>
      </dgm:prSet>
      <dgm:spPr/>
    </dgm:pt>
    <dgm:pt modelId="{32766C5B-C0DF-754A-830F-F00D88629829}" type="pres">
      <dgm:prSet presAssocID="{4428AE58-F45E-9F41-8B2F-A830CD04C877}" presName="level3hierChild" presStyleCnt="0"/>
      <dgm:spPr/>
    </dgm:pt>
    <dgm:pt modelId="{F6FDF62A-4F89-A044-8B79-891849B97CC4}" type="pres">
      <dgm:prSet presAssocID="{473AEA83-E48D-2743-8B8D-2B43A8D4B519}" presName="conn2-1" presStyleLbl="parChTrans1D4" presStyleIdx="35" presStyleCnt="48"/>
      <dgm:spPr/>
    </dgm:pt>
    <dgm:pt modelId="{41B3D365-4B97-A64F-B00F-8B4601200E94}" type="pres">
      <dgm:prSet presAssocID="{473AEA83-E48D-2743-8B8D-2B43A8D4B519}" presName="connTx" presStyleLbl="parChTrans1D4" presStyleIdx="35" presStyleCnt="48"/>
      <dgm:spPr/>
    </dgm:pt>
    <dgm:pt modelId="{9A82C880-6A7D-9742-A14A-486B5C72D281}" type="pres">
      <dgm:prSet presAssocID="{A6728F54-B1E3-494A-9F16-51DE271822AC}" presName="root2" presStyleCnt="0"/>
      <dgm:spPr/>
    </dgm:pt>
    <dgm:pt modelId="{5B9880E6-BA2C-2E4D-838B-9DD0423AE609}" type="pres">
      <dgm:prSet presAssocID="{A6728F54-B1E3-494A-9F16-51DE271822AC}" presName="LevelTwoTextNode" presStyleLbl="node4" presStyleIdx="35" presStyleCnt="48">
        <dgm:presLayoutVars>
          <dgm:chPref val="3"/>
        </dgm:presLayoutVars>
      </dgm:prSet>
      <dgm:spPr/>
    </dgm:pt>
    <dgm:pt modelId="{9B6E72DC-391F-4746-AAA7-2D0EB6662689}" type="pres">
      <dgm:prSet presAssocID="{A6728F54-B1E3-494A-9F16-51DE271822AC}" presName="level3hierChild" presStyleCnt="0"/>
      <dgm:spPr/>
    </dgm:pt>
    <dgm:pt modelId="{1A3852B0-3C08-8346-B30F-DB387753D752}" type="pres">
      <dgm:prSet presAssocID="{2EE738A1-A1A7-EC4D-BDD6-0DF0DCF2A2FE}" presName="conn2-1" presStyleLbl="parChTrans1D4" presStyleIdx="36" presStyleCnt="48"/>
      <dgm:spPr/>
    </dgm:pt>
    <dgm:pt modelId="{41A60FF1-F20F-0448-80F5-03D17D8A4922}" type="pres">
      <dgm:prSet presAssocID="{2EE738A1-A1A7-EC4D-BDD6-0DF0DCF2A2FE}" presName="connTx" presStyleLbl="parChTrans1D4" presStyleIdx="36" presStyleCnt="48"/>
      <dgm:spPr/>
    </dgm:pt>
    <dgm:pt modelId="{BBCAC040-E2DB-AB4A-8AF0-10C15525D014}" type="pres">
      <dgm:prSet presAssocID="{4EA8F41C-77E3-EF4B-8115-4F46241C5879}" presName="root2" presStyleCnt="0"/>
      <dgm:spPr/>
    </dgm:pt>
    <dgm:pt modelId="{225564EB-75DD-F042-994E-EC3A2D54F08F}" type="pres">
      <dgm:prSet presAssocID="{4EA8F41C-77E3-EF4B-8115-4F46241C5879}" presName="LevelTwoTextNode" presStyleLbl="node4" presStyleIdx="36" presStyleCnt="48" custLinFactX="-100000" custLinFactY="-65066" custLinFactNeighborX="-183124" custLinFactNeighborY="-100000">
        <dgm:presLayoutVars>
          <dgm:chPref val="3"/>
        </dgm:presLayoutVars>
      </dgm:prSet>
      <dgm:spPr/>
    </dgm:pt>
    <dgm:pt modelId="{61F46161-454D-F548-8079-F889517F3EB7}" type="pres">
      <dgm:prSet presAssocID="{4EA8F41C-77E3-EF4B-8115-4F46241C5879}" presName="level3hierChild" presStyleCnt="0"/>
      <dgm:spPr/>
    </dgm:pt>
    <dgm:pt modelId="{A5B33E4E-336A-0B40-8C52-A2221287F345}" type="pres">
      <dgm:prSet presAssocID="{B6C94DEE-A1F0-8F4F-9468-AE18F379FBD4}" presName="conn2-1" presStyleLbl="parChTrans1D4" presStyleIdx="37" presStyleCnt="48"/>
      <dgm:spPr/>
    </dgm:pt>
    <dgm:pt modelId="{BE34ED06-A23A-F749-8104-B508C9262FDE}" type="pres">
      <dgm:prSet presAssocID="{B6C94DEE-A1F0-8F4F-9468-AE18F379FBD4}" presName="connTx" presStyleLbl="parChTrans1D4" presStyleIdx="37" presStyleCnt="48"/>
      <dgm:spPr/>
    </dgm:pt>
    <dgm:pt modelId="{985744FB-7BAB-1A44-9722-4113A2C373BD}" type="pres">
      <dgm:prSet presAssocID="{E6CFDD7F-DAE3-1B45-9BB9-A83A4751734A}" presName="root2" presStyleCnt="0"/>
      <dgm:spPr/>
    </dgm:pt>
    <dgm:pt modelId="{07354C4D-1110-8245-ACDF-A7DFEEBFD7F3}" type="pres">
      <dgm:prSet presAssocID="{E6CFDD7F-DAE3-1B45-9BB9-A83A4751734A}" presName="LevelTwoTextNode" presStyleLbl="node4" presStyleIdx="37" presStyleCnt="48" custLinFactX="-33165" custLinFactY="9069" custLinFactNeighborX="-100000" custLinFactNeighborY="100000">
        <dgm:presLayoutVars>
          <dgm:chPref val="3"/>
        </dgm:presLayoutVars>
      </dgm:prSet>
      <dgm:spPr/>
    </dgm:pt>
    <dgm:pt modelId="{5F490B55-C660-6E4D-82F8-30AD97E17EAE}" type="pres">
      <dgm:prSet presAssocID="{E6CFDD7F-DAE3-1B45-9BB9-A83A4751734A}" presName="level3hierChild" presStyleCnt="0"/>
      <dgm:spPr/>
    </dgm:pt>
    <dgm:pt modelId="{5230EDD4-2155-4C4B-9D01-61125A45B27E}" type="pres">
      <dgm:prSet presAssocID="{7208B522-2B5D-3849-868F-9EC270B7FB7F}" presName="conn2-1" presStyleLbl="parChTrans1D4" presStyleIdx="38" presStyleCnt="48"/>
      <dgm:spPr/>
    </dgm:pt>
    <dgm:pt modelId="{062A7194-78C8-F943-A247-3B3F469D7F62}" type="pres">
      <dgm:prSet presAssocID="{7208B522-2B5D-3849-868F-9EC270B7FB7F}" presName="connTx" presStyleLbl="parChTrans1D4" presStyleIdx="38" presStyleCnt="48"/>
      <dgm:spPr/>
    </dgm:pt>
    <dgm:pt modelId="{68685D26-F45A-0249-8C44-58A68F4E8E41}" type="pres">
      <dgm:prSet presAssocID="{9086BAEE-F952-EA4B-9CE3-C10B8AA8DE51}" presName="root2" presStyleCnt="0"/>
      <dgm:spPr/>
    </dgm:pt>
    <dgm:pt modelId="{74606542-DF75-9244-9F75-2B19D3C6F8C9}" type="pres">
      <dgm:prSet presAssocID="{9086BAEE-F952-EA4B-9CE3-C10B8AA8DE51}" presName="LevelTwoTextNode" presStyleLbl="node4" presStyleIdx="38" presStyleCnt="48">
        <dgm:presLayoutVars>
          <dgm:chPref val="3"/>
        </dgm:presLayoutVars>
      </dgm:prSet>
      <dgm:spPr/>
    </dgm:pt>
    <dgm:pt modelId="{683DEBD1-C165-1147-AFE7-984E82E6B1D2}" type="pres">
      <dgm:prSet presAssocID="{9086BAEE-F952-EA4B-9CE3-C10B8AA8DE51}" presName="level3hierChild" presStyleCnt="0"/>
      <dgm:spPr/>
    </dgm:pt>
    <dgm:pt modelId="{2C48A912-7C0B-D34F-8BCD-E79759DED104}" type="pres">
      <dgm:prSet presAssocID="{059199F1-FACB-424A-BC60-4F36514A7088}" presName="conn2-1" presStyleLbl="parChTrans1D4" presStyleIdx="39" presStyleCnt="48"/>
      <dgm:spPr/>
    </dgm:pt>
    <dgm:pt modelId="{3C75570A-8614-8C43-96B0-36C4AA3C4F70}" type="pres">
      <dgm:prSet presAssocID="{059199F1-FACB-424A-BC60-4F36514A7088}" presName="connTx" presStyleLbl="parChTrans1D4" presStyleIdx="39" presStyleCnt="48"/>
      <dgm:spPr/>
    </dgm:pt>
    <dgm:pt modelId="{B6CD3AB0-EB80-754C-8255-700DE8BD8608}" type="pres">
      <dgm:prSet presAssocID="{53F4F2E1-85A6-0544-8CB0-CF4F62FAD169}" presName="root2" presStyleCnt="0"/>
      <dgm:spPr/>
    </dgm:pt>
    <dgm:pt modelId="{19E436B0-A0B1-4242-BFBA-BB12B5B5F574}" type="pres">
      <dgm:prSet presAssocID="{53F4F2E1-85A6-0544-8CB0-CF4F62FAD169}" presName="LevelTwoTextNode" presStyleLbl="node4" presStyleIdx="39" presStyleCnt="48" custLinFactY="34509" custLinFactNeighborX="1319" custLinFactNeighborY="100000">
        <dgm:presLayoutVars>
          <dgm:chPref val="3"/>
        </dgm:presLayoutVars>
      </dgm:prSet>
      <dgm:spPr/>
    </dgm:pt>
    <dgm:pt modelId="{7D02E330-57D1-2249-AE72-AF0EA3AC5426}" type="pres">
      <dgm:prSet presAssocID="{53F4F2E1-85A6-0544-8CB0-CF4F62FAD169}" presName="level3hierChild" presStyleCnt="0"/>
      <dgm:spPr/>
    </dgm:pt>
    <dgm:pt modelId="{1EB97A9B-9DB3-9746-B7CA-25A9127E658D}" type="pres">
      <dgm:prSet presAssocID="{C88F80E9-D72C-FE40-A234-5BCA8DA5BF97}" presName="conn2-1" presStyleLbl="parChTrans1D4" presStyleIdx="40" presStyleCnt="48"/>
      <dgm:spPr/>
    </dgm:pt>
    <dgm:pt modelId="{5BDCA2FD-50B3-DD41-B739-4C6FB692068F}" type="pres">
      <dgm:prSet presAssocID="{C88F80E9-D72C-FE40-A234-5BCA8DA5BF97}" presName="connTx" presStyleLbl="parChTrans1D4" presStyleIdx="40" presStyleCnt="48"/>
      <dgm:spPr/>
    </dgm:pt>
    <dgm:pt modelId="{1A766636-ACA3-5343-8F20-EA71F3F235B2}" type="pres">
      <dgm:prSet presAssocID="{1D127EAA-B7A9-414C-8B63-A85FAAA8474B}" presName="root2" presStyleCnt="0"/>
      <dgm:spPr/>
    </dgm:pt>
    <dgm:pt modelId="{EE1464C4-316F-E04B-8F78-14DC107A8C10}" type="pres">
      <dgm:prSet presAssocID="{1D127EAA-B7A9-414C-8B63-A85FAAA8474B}" presName="LevelTwoTextNode" presStyleLbl="node4" presStyleIdx="40" presStyleCnt="48" custLinFactY="40109" custLinFactNeighborX="-3196" custLinFactNeighborY="100000">
        <dgm:presLayoutVars>
          <dgm:chPref val="3"/>
        </dgm:presLayoutVars>
      </dgm:prSet>
      <dgm:spPr/>
    </dgm:pt>
    <dgm:pt modelId="{7BF48219-8B8F-5043-A3CC-73CB22EABDD2}" type="pres">
      <dgm:prSet presAssocID="{1D127EAA-B7A9-414C-8B63-A85FAAA8474B}" presName="level3hierChild" presStyleCnt="0"/>
      <dgm:spPr/>
    </dgm:pt>
    <dgm:pt modelId="{BFED5B89-8694-FF4F-9CB3-2BB9C40DD18B}" type="pres">
      <dgm:prSet presAssocID="{0BA4C58A-447C-8A41-A46B-B6EC1E557052}" presName="conn2-1" presStyleLbl="parChTrans1D4" presStyleIdx="41" presStyleCnt="48"/>
      <dgm:spPr/>
    </dgm:pt>
    <dgm:pt modelId="{B814019D-DF4F-304F-8975-6C097F6D3E30}" type="pres">
      <dgm:prSet presAssocID="{0BA4C58A-447C-8A41-A46B-B6EC1E557052}" presName="connTx" presStyleLbl="parChTrans1D4" presStyleIdx="41" presStyleCnt="48"/>
      <dgm:spPr/>
    </dgm:pt>
    <dgm:pt modelId="{C3B2522B-FEE8-7541-8BCE-20AEEEF84FA9}" type="pres">
      <dgm:prSet presAssocID="{DB23E341-40FA-6743-A94A-2845D3A63174}" presName="root2" presStyleCnt="0"/>
      <dgm:spPr/>
    </dgm:pt>
    <dgm:pt modelId="{CB80B394-5FA1-F64A-8C46-262DC0EAFF0C}" type="pres">
      <dgm:prSet presAssocID="{DB23E341-40FA-6743-A94A-2845D3A63174}" presName="LevelTwoTextNode" presStyleLbl="node4" presStyleIdx="41" presStyleCnt="48" custLinFactY="100000" custLinFactNeighborX="-3196" custLinFactNeighborY="155969">
        <dgm:presLayoutVars>
          <dgm:chPref val="3"/>
        </dgm:presLayoutVars>
      </dgm:prSet>
      <dgm:spPr/>
    </dgm:pt>
    <dgm:pt modelId="{AD5EC6A6-F444-6140-A556-21F3E25845A3}" type="pres">
      <dgm:prSet presAssocID="{DB23E341-40FA-6743-A94A-2845D3A63174}" presName="level3hierChild" presStyleCnt="0"/>
      <dgm:spPr/>
    </dgm:pt>
    <dgm:pt modelId="{9D8B8718-1219-3340-BF7B-D6462FA11EE9}" type="pres">
      <dgm:prSet presAssocID="{26628364-25FD-7748-B852-E2423190B99C}" presName="conn2-1" presStyleLbl="parChTrans1D4" presStyleIdx="42" presStyleCnt="48"/>
      <dgm:spPr/>
    </dgm:pt>
    <dgm:pt modelId="{61440551-8B50-B440-BAAC-4ACBEC254999}" type="pres">
      <dgm:prSet presAssocID="{26628364-25FD-7748-B852-E2423190B99C}" presName="connTx" presStyleLbl="parChTrans1D4" presStyleIdx="42" presStyleCnt="48"/>
      <dgm:spPr/>
    </dgm:pt>
    <dgm:pt modelId="{40220438-574A-934A-B52A-D4C09F85442C}" type="pres">
      <dgm:prSet presAssocID="{41B2A725-728B-E444-BC64-82E7AAFB531F}" presName="root2" presStyleCnt="0"/>
      <dgm:spPr/>
    </dgm:pt>
    <dgm:pt modelId="{2AE2315F-57A1-0141-ABF0-D00525BED9D7}" type="pres">
      <dgm:prSet presAssocID="{41B2A725-728B-E444-BC64-82E7AAFB531F}" presName="LevelTwoTextNode" presStyleLbl="node4" presStyleIdx="42" presStyleCnt="48" custLinFactY="150231" custLinFactNeighborX="-2780" custLinFactNeighborY="200000">
        <dgm:presLayoutVars>
          <dgm:chPref val="3"/>
        </dgm:presLayoutVars>
      </dgm:prSet>
      <dgm:spPr/>
    </dgm:pt>
    <dgm:pt modelId="{23780A80-8F50-844A-8CC9-C1761F5B6574}" type="pres">
      <dgm:prSet presAssocID="{41B2A725-728B-E444-BC64-82E7AAFB531F}" presName="level3hierChild" presStyleCnt="0"/>
      <dgm:spPr/>
    </dgm:pt>
    <dgm:pt modelId="{F43BDDDF-1CEF-A047-B3B4-F67711ADE7A9}" type="pres">
      <dgm:prSet presAssocID="{72F39106-3957-544D-AB86-65E8EFCE07A3}" presName="conn2-1" presStyleLbl="parChTrans1D4" presStyleIdx="43" presStyleCnt="48"/>
      <dgm:spPr/>
    </dgm:pt>
    <dgm:pt modelId="{B8131463-CBB7-BD48-AC92-13CAB2DC079F}" type="pres">
      <dgm:prSet presAssocID="{72F39106-3957-544D-AB86-65E8EFCE07A3}" presName="connTx" presStyleLbl="parChTrans1D4" presStyleIdx="43" presStyleCnt="48"/>
      <dgm:spPr/>
    </dgm:pt>
    <dgm:pt modelId="{2DD5DBEC-061A-F846-B506-540124A97D51}" type="pres">
      <dgm:prSet presAssocID="{B9E28FDD-16EB-F74E-9AD7-49CA7C1D6C6D}" presName="root2" presStyleCnt="0"/>
      <dgm:spPr/>
    </dgm:pt>
    <dgm:pt modelId="{D6F167D2-280C-2549-A642-C1FAA099010E}" type="pres">
      <dgm:prSet presAssocID="{B9E28FDD-16EB-F74E-9AD7-49CA7C1D6C6D}" presName="LevelTwoTextNode" presStyleLbl="node4" presStyleIdx="43" presStyleCnt="48" custLinFactNeighborX="0" custLinFactNeighborY="94304">
        <dgm:presLayoutVars>
          <dgm:chPref val="3"/>
        </dgm:presLayoutVars>
      </dgm:prSet>
      <dgm:spPr/>
    </dgm:pt>
    <dgm:pt modelId="{E9271D71-73C4-6746-80F8-074EA95D9A39}" type="pres">
      <dgm:prSet presAssocID="{B9E28FDD-16EB-F74E-9AD7-49CA7C1D6C6D}" presName="level3hierChild" presStyleCnt="0"/>
      <dgm:spPr/>
    </dgm:pt>
    <dgm:pt modelId="{F97F2B5C-A310-FE4C-A812-DB282E261D0A}" type="pres">
      <dgm:prSet presAssocID="{276ECC95-5CB2-9F47-BBC9-1F15D08915F6}" presName="conn2-1" presStyleLbl="parChTrans1D4" presStyleIdx="44" presStyleCnt="48"/>
      <dgm:spPr/>
    </dgm:pt>
    <dgm:pt modelId="{1A5A45C4-44F9-B14B-8DA5-D65DFB02E004}" type="pres">
      <dgm:prSet presAssocID="{276ECC95-5CB2-9F47-BBC9-1F15D08915F6}" presName="connTx" presStyleLbl="parChTrans1D4" presStyleIdx="44" presStyleCnt="48"/>
      <dgm:spPr/>
    </dgm:pt>
    <dgm:pt modelId="{39F7DEB9-7822-E542-83AE-1253A185C07F}" type="pres">
      <dgm:prSet presAssocID="{53EA4913-126A-244C-BD5D-7B52A63521C9}" presName="root2" presStyleCnt="0"/>
      <dgm:spPr/>
    </dgm:pt>
    <dgm:pt modelId="{6D8ECEBA-B209-6749-B193-A8A22E6346C1}" type="pres">
      <dgm:prSet presAssocID="{53EA4913-126A-244C-BD5D-7B52A63521C9}" presName="LevelTwoTextNode" presStyleLbl="node4" presStyleIdx="44" presStyleCnt="48">
        <dgm:presLayoutVars>
          <dgm:chPref val="3"/>
        </dgm:presLayoutVars>
      </dgm:prSet>
      <dgm:spPr/>
    </dgm:pt>
    <dgm:pt modelId="{25395A98-CFD0-D946-ADE9-6F9519F7EFAA}" type="pres">
      <dgm:prSet presAssocID="{53EA4913-126A-244C-BD5D-7B52A63521C9}" presName="level3hierChild" presStyleCnt="0"/>
      <dgm:spPr/>
    </dgm:pt>
    <dgm:pt modelId="{C5DF0D25-D767-8B42-BF93-5162DFF05855}" type="pres">
      <dgm:prSet presAssocID="{813B1D9A-25C7-DF46-8C94-0BBAC6292275}" presName="conn2-1" presStyleLbl="parChTrans1D4" presStyleIdx="45" presStyleCnt="48"/>
      <dgm:spPr/>
    </dgm:pt>
    <dgm:pt modelId="{3ADF03C0-B77F-EF41-BE57-79DF4D231738}" type="pres">
      <dgm:prSet presAssocID="{813B1D9A-25C7-DF46-8C94-0BBAC6292275}" presName="connTx" presStyleLbl="parChTrans1D4" presStyleIdx="45" presStyleCnt="48"/>
      <dgm:spPr/>
    </dgm:pt>
    <dgm:pt modelId="{0AA4E00B-8AE2-6F48-A1E1-39B09B4D9A17}" type="pres">
      <dgm:prSet presAssocID="{C3CCA1E9-342B-1B46-82BF-85B68CA8D3EF}" presName="root2" presStyleCnt="0"/>
      <dgm:spPr/>
    </dgm:pt>
    <dgm:pt modelId="{95415AAC-B97B-3E4C-95D1-E26D4A47F854}" type="pres">
      <dgm:prSet presAssocID="{C3CCA1E9-342B-1B46-82BF-85B68CA8D3EF}" presName="LevelTwoTextNode" presStyleLbl="node4" presStyleIdx="45" presStyleCnt="48" custScaleY="157528" custLinFactX="-18398" custLinFactY="100000" custLinFactNeighborX="-100000" custLinFactNeighborY="106930">
        <dgm:presLayoutVars>
          <dgm:chPref val="3"/>
        </dgm:presLayoutVars>
      </dgm:prSet>
      <dgm:spPr/>
    </dgm:pt>
    <dgm:pt modelId="{42EAE2B0-6AD7-C447-A139-26AA90B805F3}" type="pres">
      <dgm:prSet presAssocID="{C3CCA1E9-342B-1B46-82BF-85B68CA8D3EF}" presName="level3hierChild" presStyleCnt="0"/>
      <dgm:spPr/>
    </dgm:pt>
    <dgm:pt modelId="{8B4760E7-4D8A-8B41-A8D7-171FBE42BA05}" type="pres">
      <dgm:prSet presAssocID="{4A13B86B-A1BF-F54F-9C92-2FA2F42AAD36}" presName="conn2-1" presStyleLbl="parChTrans1D3" presStyleIdx="3" presStyleCnt="4"/>
      <dgm:spPr/>
    </dgm:pt>
    <dgm:pt modelId="{7F275FDA-DE69-2B4A-84AB-2462E309FB00}" type="pres">
      <dgm:prSet presAssocID="{4A13B86B-A1BF-F54F-9C92-2FA2F42AAD36}" presName="connTx" presStyleLbl="parChTrans1D3" presStyleIdx="3" presStyleCnt="4"/>
      <dgm:spPr/>
    </dgm:pt>
    <dgm:pt modelId="{E480E9C8-28D3-6148-A09F-3FF374BCCA24}" type="pres">
      <dgm:prSet presAssocID="{E9BDD8FF-3087-B34B-A2D2-0F54F0737280}" presName="root2" presStyleCnt="0"/>
      <dgm:spPr/>
    </dgm:pt>
    <dgm:pt modelId="{A3A57E5D-303D-C64F-A1DC-0E0FF1D6C828}" type="pres">
      <dgm:prSet presAssocID="{E9BDD8FF-3087-B34B-A2D2-0F54F0737280}" presName="LevelTwoTextNode" presStyleLbl="node3" presStyleIdx="3" presStyleCnt="4">
        <dgm:presLayoutVars>
          <dgm:chPref val="3"/>
        </dgm:presLayoutVars>
      </dgm:prSet>
      <dgm:spPr/>
    </dgm:pt>
    <dgm:pt modelId="{1F0547D6-6B49-0E45-BA93-83C86CD2FE86}" type="pres">
      <dgm:prSet presAssocID="{E9BDD8FF-3087-B34B-A2D2-0F54F0737280}" presName="level3hierChild" presStyleCnt="0"/>
      <dgm:spPr/>
    </dgm:pt>
    <dgm:pt modelId="{AFFBA743-03F7-5F4C-8E88-C1E1454AED05}" type="pres">
      <dgm:prSet presAssocID="{E709B3A6-6ADF-C64F-8A7C-41FF2B111220}" presName="conn2-1" presStyleLbl="parChTrans1D4" presStyleIdx="46" presStyleCnt="48"/>
      <dgm:spPr/>
    </dgm:pt>
    <dgm:pt modelId="{10FFB18E-4AFA-344C-9BC1-AD34B4676854}" type="pres">
      <dgm:prSet presAssocID="{E709B3A6-6ADF-C64F-8A7C-41FF2B111220}" presName="connTx" presStyleLbl="parChTrans1D4" presStyleIdx="46" presStyleCnt="48"/>
      <dgm:spPr/>
    </dgm:pt>
    <dgm:pt modelId="{39BCB3DC-885B-2441-A34B-335D8FC1992C}" type="pres">
      <dgm:prSet presAssocID="{8CB9C1D1-1504-2247-A079-C10F1E47D2F9}" presName="root2" presStyleCnt="0"/>
      <dgm:spPr/>
    </dgm:pt>
    <dgm:pt modelId="{80107EDB-8FCD-2346-A353-02A87C9089DE}" type="pres">
      <dgm:prSet presAssocID="{8CB9C1D1-1504-2247-A079-C10F1E47D2F9}" presName="LevelTwoTextNode" presStyleLbl="node4" presStyleIdx="46" presStyleCnt="48" custScaleY="231869">
        <dgm:presLayoutVars>
          <dgm:chPref val="3"/>
        </dgm:presLayoutVars>
      </dgm:prSet>
      <dgm:spPr/>
    </dgm:pt>
    <dgm:pt modelId="{D5231619-B6C4-0C42-B74F-B68722D45424}" type="pres">
      <dgm:prSet presAssocID="{8CB9C1D1-1504-2247-A079-C10F1E47D2F9}" presName="level3hierChild" presStyleCnt="0"/>
      <dgm:spPr/>
    </dgm:pt>
    <dgm:pt modelId="{9B21400C-BC60-6743-A106-FEAA64B5ACA7}" type="pres">
      <dgm:prSet presAssocID="{A0EAD666-74BC-3E49-9167-F107A8C9C557}" presName="conn2-1" presStyleLbl="parChTrans1D4" presStyleIdx="47" presStyleCnt="48"/>
      <dgm:spPr/>
    </dgm:pt>
    <dgm:pt modelId="{F55BCE5E-1DB2-264E-8E89-E7825D9D3A45}" type="pres">
      <dgm:prSet presAssocID="{A0EAD666-74BC-3E49-9167-F107A8C9C557}" presName="connTx" presStyleLbl="parChTrans1D4" presStyleIdx="47" presStyleCnt="48"/>
      <dgm:spPr/>
    </dgm:pt>
    <dgm:pt modelId="{7F60B46B-B2A5-254A-9873-C072F7FA4725}" type="pres">
      <dgm:prSet presAssocID="{52BD7005-F2C8-E24C-A657-999465ED806F}" presName="root2" presStyleCnt="0"/>
      <dgm:spPr/>
    </dgm:pt>
    <dgm:pt modelId="{4BB2793D-87B3-EF41-9A4F-7716D66373B1}" type="pres">
      <dgm:prSet presAssocID="{52BD7005-F2C8-E24C-A657-999465ED806F}" presName="LevelTwoTextNode" presStyleLbl="node4" presStyleIdx="47" presStyleCnt="48" custLinFactNeighborX="8101" custLinFactNeighborY="4215">
        <dgm:presLayoutVars>
          <dgm:chPref val="3"/>
        </dgm:presLayoutVars>
      </dgm:prSet>
      <dgm:spPr/>
    </dgm:pt>
    <dgm:pt modelId="{EA6DFC94-2BC4-3D40-AB95-A9E1CDC41D56}" type="pres">
      <dgm:prSet presAssocID="{52BD7005-F2C8-E24C-A657-999465ED806F}" presName="level3hierChild" presStyleCnt="0"/>
      <dgm:spPr/>
    </dgm:pt>
  </dgm:ptLst>
  <dgm:cxnLst>
    <dgm:cxn modelId="{A9472203-3C80-A748-AE8B-2367C90BD85B}" type="presOf" srcId="{A0A62DC7-4D31-8249-B14F-D2C78956C1B4}" destId="{882C5457-CC43-4A48-A99D-03D91C22C0F5}" srcOrd="0" destOrd="0" presId="urn:microsoft.com/office/officeart/2005/8/layout/hierarchy2"/>
    <dgm:cxn modelId="{7A546403-EE51-954A-AE64-C6C0EB570168}" srcId="{10F4BF1A-E0E8-5247-98A6-E82AA7A267C9}" destId="{7FCE5DCC-58C9-D741-9FAE-6CD0D5FD2F94}" srcOrd="1" destOrd="0" parTransId="{35D887D7-33BF-1949-B929-3C1A5F9EBA0E}" sibTransId="{E8B25BF8-4C9D-814D-9F9E-B072997BDA72}"/>
    <dgm:cxn modelId="{B2DBF703-1F37-3C4E-8A9E-45999FB6C720}" type="presOf" srcId="{CD5A3357-FB5B-E644-82F7-D0F9608221E7}" destId="{DF2248CE-7D7C-5D4B-8277-D213DA6DD3EB}" srcOrd="0" destOrd="0" presId="urn:microsoft.com/office/officeart/2005/8/layout/hierarchy2"/>
    <dgm:cxn modelId="{EF617304-F356-B44C-9118-090A938257D2}" type="presOf" srcId="{B9D6EB9F-5A0E-B94C-B310-2355C0FB920D}" destId="{82082EF3-F943-6040-8F27-9EE49BF77273}" srcOrd="1" destOrd="0" presId="urn:microsoft.com/office/officeart/2005/8/layout/hierarchy2"/>
    <dgm:cxn modelId="{9BF6A707-BB10-5C43-8D2B-BBFC5A28BBB5}" srcId="{3ECA71C2-7B10-C24A-8256-9BBBEBA76CC4}" destId="{D852DDE2-48EC-C949-AD66-1E4551A9BBE8}" srcOrd="1" destOrd="0" parTransId="{C42AF61D-E72F-D440-86F7-95279F71EDF5}" sibTransId="{BEC3E3CE-2AB1-344C-B541-71D300831E6A}"/>
    <dgm:cxn modelId="{7F286F08-629C-8C4A-9002-9D1569A1020B}" type="presOf" srcId="{6B79D810-F8DD-BC40-A9B1-5D821F1FBA6D}" destId="{020ECFE7-D082-9944-8AD2-DBD727F66CA5}" srcOrd="0" destOrd="0" presId="urn:microsoft.com/office/officeart/2005/8/layout/hierarchy2"/>
    <dgm:cxn modelId="{882BA108-CDE6-6E43-9341-CF3ED3E64EC3}" srcId="{75B42418-0B78-E744-853C-EAC114FC3471}" destId="{4ECB8E11-E0AC-184C-86D0-7D6C5E4DB6BE}" srcOrd="0" destOrd="0" parTransId="{E7021709-E071-B94E-B8AA-7E8AB290C85B}" sibTransId="{7853A0EA-1F94-4F47-8F56-E5B8DE380B04}"/>
    <dgm:cxn modelId="{6F33C908-152B-2346-8533-DB904C09A42F}" type="presOf" srcId="{629C53AC-398B-0E45-B023-E1F1B6FAAC43}" destId="{64A7EDEF-3142-5A40-91C4-CC98C5EB9F7D}" srcOrd="0" destOrd="0" presId="urn:microsoft.com/office/officeart/2005/8/layout/hierarchy2"/>
    <dgm:cxn modelId="{89E80209-E3F8-D942-BC29-12F82D822F51}" type="presOf" srcId="{074D98B8-B5C2-B146-B55F-21A9505F4994}" destId="{DD49C87D-B15D-704F-8833-A4B4C4143ED4}" srcOrd="0" destOrd="0" presId="urn:microsoft.com/office/officeart/2005/8/layout/hierarchy2"/>
    <dgm:cxn modelId="{79D38109-D57A-164D-8208-3167392F0FD8}" type="presOf" srcId="{CCEAFC7A-D65A-504C-A795-E458869A94AA}" destId="{514A0DE5-E2F7-1642-9C22-82D2271D99DD}" srcOrd="1" destOrd="0" presId="urn:microsoft.com/office/officeart/2005/8/layout/hierarchy2"/>
    <dgm:cxn modelId="{A1CDE609-3526-5745-A307-6C0DA4A3287F}" type="presOf" srcId="{2A1D79E9-5180-CD44-A6E4-DF75859017DD}" destId="{17969B6C-27C4-594D-AD5E-6F5032B8027F}" srcOrd="1" destOrd="0" presId="urn:microsoft.com/office/officeart/2005/8/layout/hierarchy2"/>
    <dgm:cxn modelId="{5A9F680A-7F6C-FE48-A6FF-C7F6AF7BB1B3}" type="presOf" srcId="{53EA4913-126A-244C-BD5D-7B52A63521C9}" destId="{6D8ECEBA-B209-6749-B193-A8A22E6346C1}" srcOrd="0" destOrd="0" presId="urn:microsoft.com/office/officeart/2005/8/layout/hierarchy2"/>
    <dgm:cxn modelId="{011A860B-00FF-0240-B167-EC2B7C5F66C6}" type="presOf" srcId="{26628364-25FD-7748-B852-E2423190B99C}" destId="{61440551-8B50-B440-BAAC-4ACBEC254999}" srcOrd="1" destOrd="0" presId="urn:microsoft.com/office/officeart/2005/8/layout/hierarchy2"/>
    <dgm:cxn modelId="{55B0C20B-C2F4-914F-A802-204BEB6F2E2A}" type="presOf" srcId="{837D2806-A598-914C-9E7E-530603CC9694}" destId="{973B5C1F-9A88-FA43-9797-E750A0514CF6}" srcOrd="0" destOrd="0" presId="urn:microsoft.com/office/officeart/2005/8/layout/hierarchy2"/>
    <dgm:cxn modelId="{D4CDC80C-40C7-944D-89F1-186EC63F11B1}" type="presOf" srcId="{ADE03602-EDA6-E54F-944C-C5A5CD460E25}" destId="{F84751BB-FB2D-0A40-88BA-778CB80F14B3}" srcOrd="0" destOrd="0" presId="urn:microsoft.com/office/officeart/2005/8/layout/hierarchy2"/>
    <dgm:cxn modelId="{507CDD0D-8DF5-F04D-9568-EFC4298ECCC0}" type="presOf" srcId="{CCEAFC7A-D65A-504C-A795-E458869A94AA}" destId="{30C20B8D-B9DE-FC4A-A8FC-F855AACFD13C}" srcOrd="0" destOrd="0" presId="urn:microsoft.com/office/officeart/2005/8/layout/hierarchy2"/>
    <dgm:cxn modelId="{3DCDEA0F-9D4F-1449-AA9D-4CB73F4D33BE}" type="presOf" srcId="{DEC33D82-86DE-144B-A01C-CB3C301AB057}" destId="{F2F73D55-5C37-CD44-BC1E-CDBC3CD0F101}" srcOrd="0" destOrd="0" presId="urn:microsoft.com/office/officeart/2005/8/layout/hierarchy2"/>
    <dgm:cxn modelId="{66CA1311-163C-644F-B8CF-F85F739E5E48}" type="presOf" srcId="{A765A028-38A0-1747-9403-399C5667C12D}" destId="{5F1839EB-4F8F-774B-AED9-9D68D74DC9BF}" srcOrd="1" destOrd="0" presId="urn:microsoft.com/office/officeart/2005/8/layout/hierarchy2"/>
    <dgm:cxn modelId="{03A89712-B207-DF47-AB30-4D897ACB1F66}" srcId="{A6728F54-B1E3-494A-9F16-51DE271822AC}" destId="{4EA8F41C-77E3-EF4B-8115-4F46241C5879}" srcOrd="0" destOrd="0" parTransId="{2EE738A1-A1A7-EC4D-BDD6-0DF0DCF2A2FE}" sibTransId="{FC5D20FB-2669-FC45-841D-14951727F97A}"/>
    <dgm:cxn modelId="{3492F712-7E88-D040-B0E6-D87A9FAE3D7B}" type="presOf" srcId="{4FBF82B5-C669-CA4C-A43F-FC7BB5DF2751}" destId="{A4EEFD49-E628-3740-A93E-6D11E409D24D}" srcOrd="1" destOrd="0" presId="urn:microsoft.com/office/officeart/2005/8/layout/hierarchy2"/>
    <dgm:cxn modelId="{3F706413-7170-3647-84E8-AEB34675B1EB}" type="presOf" srcId="{276ECC95-5CB2-9F47-BBC9-1F15D08915F6}" destId="{F97F2B5C-A310-FE4C-A812-DB282E261D0A}" srcOrd="0" destOrd="0" presId="urn:microsoft.com/office/officeart/2005/8/layout/hierarchy2"/>
    <dgm:cxn modelId="{A9979715-B626-0444-B6DD-AC3D42DEEC9E}" type="presOf" srcId="{144CAF6C-11F4-4A45-A27E-911591B0011B}" destId="{BC80C050-C05C-EE4F-8A85-26778F146866}" srcOrd="0" destOrd="0" presId="urn:microsoft.com/office/officeart/2005/8/layout/hierarchy2"/>
    <dgm:cxn modelId="{BC294F1A-2DB6-914C-A946-1953E70E2E8B}" type="presOf" srcId="{50A98565-4DA9-C14B-9F93-63779A96F28A}" destId="{1530674F-400B-AA4E-BAF1-41A723567EF5}" srcOrd="0" destOrd="0" presId="urn:microsoft.com/office/officeart/2005/8/layout/hierarchy2"/>
    <dgm:cxn modelId="{036B7A1A-36FA-4842-BEE2-A94E6BDF2C65}" type="presOf" srcId="{9086BAEE-F952-EA4B-9CE3-C10B8AA8DE51}" destId="{74606542-DF75-9244-9F75-2B19D3C6F8C9}" srcOrd="0" destOrd="0" presId="urn:microsoft.com/office/officeart/2005/8/layout/hierarchy2"/>
    <dgm:cxn modelId="{5949BD1A-ED15-DA45-8DF6-7EA36ACBEA01}" type="presOf" srcId="{53F4F2E1-85A6-0544-8CB0-CF4F62FAD169}" destId="{19E436B0-A0B1-4242-BFBA-BB12B5B5F574}" srcOrd="0" destOrd="0" presId="urn:microsoft.com/office/officeart/2005/8/layout/hierarchy2"/>
    <dgm:cxn modelId="{53255020-3737-144C-B74D-C2F7B4B6E292}" type="presOf" srcId="{DC3FA29B-C79A-184D-93E5-2555F2F344A6}" destId="{AAEAF223-4AC7-9243-834C-30AD905AC5ED}" srcOrd="0" destOrd="0" presId="urn:microsoft.com/office/officeart/2005/8/layout/hierarchy2"/>
    <dgm:cxn modelId="{F2EAB120-BB1A-6D46-ABCF-503B8B67D3C6}" type="presOf" srcId="{B84B88EC-21E0-6348-9457-4C6CD50C8F83}" destId="{B0BA1A94-5289-E747-92C5-8031204115B7}" srcOrd="0" destOrd="0" presId="urn:microsoft.com/office/officeart/2005/8/layout/hierarchy2"/>
    <dgm:cxn modelId="{CEA9D324-FE99-9943-82FF-8645B3FB9D34}" srcId="{9086BAEE-F952-EA4B-9CE3-C10B8AA8DE51}" destId="{53F4F2E1-85A6-0544-8CB0-CF4F62FAD169}" srcOrd="0" destOrd="0" parTransId="{059199F1-FACB-424A-BC60-4F36514A7088}" sibTransId="{DBABB061-10A7-3440-A1D2-2C1F9ED7A69F}"/>
    <dgm:cxn modelId="{A77C6029-5F7B-3C4A-9FD3-F7B54058F6DB}" type="presOf" srcId="{0BA4C58A-447C-8A41-A46B-B6EC1E557052}" destId="{B814019D-DF4F-304F-8975-6C097F6D3E30}" srcOrd="1" destOrd="0" presId="urn:microsoft.com/office/officeart/2005/8/layout/hierarchy2"/>
    <dgm:cxn modelId="{A01FF92A-5BAF-7043-B353-35A30C2E4517}" type="presOf" srcId="{D06F829E-D606-FF46-A42D-A54189EDC959}" destId="{AE66067E-8C8F-C146-AE9F-FD6D23D7EA7D}" srcOrd="0" destOrd="0" presId="urn:microsoft.com/office/officeart/2005/8/layout/hierarchy2"/>
    <dgm:cxn modelId="{852C532B-694C-E848-BB5D-6C567FF4C4CC}" type="presOf" srcId="{813B1D9A-25C7-DF46-8C94-0BBAC6292275}" destId="{C5DF0D25-D767-8B42-BF93-5162DFF05855}" srcOrd="0" destOrd="0" presId="urn:microsoft.com/office/officeart/2005/8/layout/hierarchy2"/>
    <dgm:cxn modelId="{4017082C-82E3-564C-9BC3-B71B83B91482}" type="presOf" srcId="{55836E6C-FEC0-0A4F-9D46-6320613A632B}" destId="{ADC457D0-4675-8749-9954-B3A7E3C7E138}" srcOrd="1" destOrd="0" presId="urn:microsoft.com/office/officeart/2005/8/layout/hierarchy2"/>
    <dgm:cxn modelId="{8C44462C-5F69-1B43-9FE8-6813B8505543}" type="presOf" srcId="{F50D0974-E375-AA47-982D-097953D40695}" destId="{2965F87F-195C-EA4E-BB11-B27A6B6FF923}" srcOrd="0" destOrd="0" presId="urn:microsoft.com/office/officeart/2005/8/layout/hierarchy2"/>
    <dgm:cxn modelId="{DB4C952C-1D9C-E84F-BDB1-8F8E4EA1959A}" type="presOf" srcId="{FD3B25B1-A208-984D-9C0E-E986BA7CB932}" destId="{8C192C57-F760-C64F-93E5-9832B628B4B9}" srcOrd="0" destOrd="0" presId="urn:microsoft.com/office/officeart/2005/8/layout/hierarchy2"/>
    <dgm:cxn modelId="{9336EB2C-5745-C04B-90D4-6DA2D0492268}" type="presOf" srcId="{E38F7A21-DD2B-5241-87A5-82A96C564D58}" destId="{D0A01E75-22DA-5643-BFF4-8A726FDEB812}" srcOrd="1" destOrd="0" presId="urn:microsoft.com/office/officeart/2005/8/layout/hierarchy2"/>
    <dgm:cxn modelId="{AD062F2D-50F6-9F48-9DE9-A5DA6C431913}" type="presOf" srcId="{B03E72F3-9598-C64E-B08C-BBF1F90CE62B}" destId="{5E013B34-6523-F94F-9217-02B25FB80E83}" srcOrd="0" destOrd="0" presId="urn:microsoft.com/office/officeart/2005/8/layout/hierarchy2"/>
    <dgm:cxn modelId="{0B9E2F2D-7702-0040-AE69-94C0EAAF72CF}" type="presOf" srcId="{473AEA83-E48D-2743-8B8D-2B43A8D4B519}" destId="{F6FDF62A-4F89-A044-8B79-891849B97CC4}" srcOrd="0" destOrd="0" presId="urn:microsoft.com/office/officeart/2005/8/layout/hierarchy2"/>
    <dgm:cxn modelId="{B4A83E2D-3808-6F4C-80DF-A260979BA278}" type="presOf" srcId="{30E67414-1EDC-E747-94E6-77002BE10CB6}" destId="{48C1939D-7F8F-224A-89D3-D240B4AD4863}" srcOrd="0" destOrd="0" presId="urn:microsoft.com/office/officeart/2005/8/layout/hierarchy2"/>
    <dgm:cxn modelId="{3C90042E-21F4-374B-98C7-9B73A916E4B1}" type="presOf" srcId="{2EE738A1-A1A7-EC4D-BDD6-0DF0DCF2A2FE}" destId="{41A60FF1-F20F-0448-80F5-03D17D8A4922}" srcOrd="1" destOrd="0" presId="urn:microsoft.com/office/officeart/2005/8/layout/hierarchy2"/>
    <dgm:cxn modelId="{F3B4512F-79E2-8448-A948-7FC63ED4CC40}" type="presOf" srcId="{B6C94DEE-A1F0-8F4F-9468-AE18F379FBD4}" destId="{BE34ED06-A23A-F749-8104-B508C9262FDE}" srcOrd="1" destOrd="0" presId="urn:microsoft.com/office/officeart/2005/8/layout/hierarchy2"/>
    <dgm:cxn modelId="{BCBF3C30-13D6-F84E-95A3-F59EDE7E46DC}" srcId="{99B9F1DD-A4C8-824C-8A75-F8555EA0A282}" destId="{6B79D810-F8DD-BC40-A9B1-5D821F1FBA6D}" srcOrd="0" destOrd="0" parTransId="{4FBF82B5-C669-CA4C-A43F-FC7BB5DF2751}" sibTransId="{9575F654-C1C8-1B4A-9387-E2FAD15D9F7F}"/>
    <dgm:cxn modelId="{DAB2B033-97E8-0A4F-9795-8D9FAE208C8E}" type="presOf" srcId="{C42AF61D-E72F-D440-86F7-95279F71EDF5}" destId="{C7F54069-F85F-C24F-B7E5-A79C8F7CF7A2}" srcOrd="1" destOrd="0" presId="urn:microsoft.com/office/officeart/2005/8/layout/hierarchy2"/>
    <dgm:cxn modelId="{903C9F34-F010-484D-9DF0-CE4F863105D7}" type="presOf" srcId="{AC34A3B1-F415-024F-B362-364031611F5C}" destId="{869EE02D-617D-B44A-B5B1-15C6745F808C}" srcOrd="0" destOrd="0" presId="urn:microsoft.com/office/officeart/2005/8/layout/hierarchy2"/>
    <dgm:cxn modelId="{B3ABD236-4DFB-994B-8026-AFAFABFAC202}" type="presOf" srcId="{75B42418-0B78-E744-853C-EAC114FC3471}" destId="{1AC5AEE2-E726-6949-8FEB-26946D8A5549}" srcOrd="0" destOrd="0" presId="urn:microsoft.com/office/officeart/2005/8/layout/hierarchy2"/>
    <dgm:cxn modelId="{81A1C438-B7EC-5F4A-8346-7FB7296F8168}" type="presOf" srcId="{187244EF-C31E-6344-8FCF-96AF4AF3BC2A}" destId="{E4AA040D-31C5-5D46-845E-005448A40686}" srcOrd="0" destOrd="0" presId="urn:microsoft.com/office/officeart/2005/8/layout/hierarchy2"/>
    <dgm:cxn modelId="{0B58FB39-F9CC-2F4A-A070-AF70BB97DB6B}" type="presOf" srcId="{DB23E341-40FA-6743-A94A-2845D3A63174}" destId="{CB80B394-5FA1-F64A-8C46-262DC0EAFF0C}" srcOrd="0" destOrd="0" presId="urn:microsoft.com/office/officeart/2005/8/layout/hierarchy2"/>
    <dgm:cxn modelId="{20444E3A-D1C2-404C-8E18-E0F718C32B5E}" type="presOf" srcId="{059199F1-FACB-424A-BC60-4F36514A7088}" destId="{3C75570A-8614-8C43-96B0-36C4AA3C4F70}" srcOrd="1" destOrd="0" presId="urn:microsoft.com/office/officeart/2005/8/layout/hierarchy2"/>
    <dgm:cxn modelId="{5BDE883C-B584-C04C-9161-B2434208903B}" srcId="{F50D0974-E375-AA47-982D-097953D40695}" destId="{0CC64CDE-03F3-5145-9992-9CBD8640F750}" srcOrd="1" destOrd="0" parTransId="{E38F7A21-DD2B-5241-87A5-82A96C564D58}" sibTransId="{FD5BB433-046C-8F4D-84C3-F9873146841B}"/>
    <dgm:cxn modelId="{06E9363D-C80E-D34A-937E-8E22437E7E94}" type="presOf" srcId="{059199F1-FACB-424A-BC60-4F36514A7088}" destId="{2C48A912-7C0B-D34F-8BCD-E79759DED104}" srcOrd="0" destOrd="0" presId="urn:microsoft.com/office/officeart/2005/8/layout/hierarchy2"/>
    <dgm:cxn modelId="{F9B2F63E-CB5F-8C47-A231-2CFD2DC6C45E}" type="presOf" srcId="{8238D73A-5BC9-EC4E-A39D-0C7038246A02}" destId="{2719ECFC-E2D4-564E-817A-7BC5B9EDCE01}" srcOrd="0" destOrd="0" presId="urn:microsoft.com/office/officeart/2005/8/layout/hierarchy2"/>
    <dgm:cxn modelId="{FD01A040-62F4-0942-BD80-117502CF6DC6}" type="presOf" srcId="{96AF987E-520C-0A4E-841C-D1B5678F1005}" destId="{ADA69AC0-2EAC-724B-B532-E63EC390E29F}" srcOrd="0" destOrd="0" presId="urn:microsoft.com/office/officeart/2005/8/layout/hierarchy2"/>
    <dgm:cxn modelId="{C8580241-3992-914E-A6BE-B9A841F2EC1D}" type="presOf" srcId="{E7021709-E071-B94E-B8AA-7E8AB290C85B}" destId="{0B37985A-F439-1845-B8DC-86E79F8066D1}" srcOrd="0" destOrd="0" presId="urn:microsoft.com/office/officeart/2005/8/layout/hierarchy2"/>
    <dgm:cxn modelId="{92833841-43CF-8547-B093-994ED29A0C36}" srcId="{F2515F6F-2FC4-6043-BE11-A587AFEA6F81}" destId="{50A98565-4DA9-C14B-9F93-63779A96F28A}" srcOrd="0" destOrd="0" parTransId="{FD3B25B1-A208-984D-9C0E-E986BA7CB932}" sibTransId="{FD8DEBCD-B2D1-6742-9942-E649503AD14A}"/>
    <dgm:cxn modelId="{F9B74441-CB85-C349-B540-B14CE3A89C97}" type="presOf" srcId="{6575138D-D60D-6742-BB52-DC29084B29E3}" destId="{340D38DE-40A2-C548-959C-EA21A68DC045}" srcOrd="1" destOrd="0" presId="urn:microsoft.com/office/officeart/2005/8/layout/hierarchy2"/>
    <dgm:cxn modelId="{3445D441-C427-1544-B134-E88FC4DADADD}" srcId="{F50D0974-E375-AA47-982D-097953D40695}" destId="{B03E72F3-9598-C64E-B08C-BBF1F90CE62B}" srcOrd="0" destOrd="0" parTransId="{629C53AC-398B-0E45-B023-E1F1B6FAAC43}" sibTransId="{2EC8C96B-A3BB-0349-917B-B2184FCE4DCD}"/>
    <dgm:cxn modelId="{65A82E44-0F3D-6546-9A7D-4F09EF63F61D}" type="presOf" srcId="{CB106D45-EF6B-A24A-B9D6-C5EBA4B563E2}" destId="{E08C38C7-38ED-BA4D-84A9-FF9D24B54B0A}" srcOrd="1" destOrd="0" presId="urn:microsoft.com/office/officeart/2005/8/layout/hierarchy2"/>
    <dgm:cxn modelId="{4F632C4B-4552-ED40-AC48-903A598B5246}" srcId="{DC3FA29B-C79A-184D-93E5-2555F2F344A6}" destId="{10F4BF1A-E0E8-5247-98A6-E82AA7A267C9}" srcOrd="0" destOrd="0" parTransId="{CB059A76-1DAB-834F-8DF9-EEDE1D68160E}" sibTransId="{218DDB5D-1D61-C348-9570-4E37660531CE}"/>
    <dgm:cxn modelId="{AE3CF24B-9A83-B644-B219-F6EE071DF419}" type="presOf" srcId="{E0B2355D-B76E-5347-8DE3-514FFB509C79}" destId="{ABF00753-ADCF-6A42-88C3-5F8E14C158F3}" srcOrd="0" destOrd="0" presId="urn:microsoft.com/office/officeart/2005/8/layout/hierarchy2"/>
    <dgm:cxn modelId="{D5D0914C-9190-9642-BC6D-358BDC44F578}" type="presOf" srcId="{E652B916-7C94-A442-94DD-868984C90584}" destId="{CDF88616-E8B3-974C-B110-36BD4AC3B825}" srcOrd="0" destOrd="0" presId="urn:microsoft.com/office/officeart/2005/8/layout/hierarchy2"/>
    <dgm:cxn modelId="{C243454D-4C04-E34F-84DD-A8DB4949B20A}" srcId="{503724C0-4DC0-614D-A895-CD9721E0505E}" destId="{B0AB63BB-9919-1E4C-AFFD-8279A2D23113}" srcOrd="0" destOrd="0" parTransId="{02BB8850-2D09-3B41-BEE2-0D51EE7AAAE4}" sibTransId="{3D4C7F26-3697-8A4B-80EF-CBB17BC8338F}"/>
    <dgm:cxn modelId="{542A634F-2885-6543-BB1F-D8C1FB3AC8E2}" type="presOf" srcId="{0CC64CDE-03F3-5145-9992-9CBD8640F750}" destId="{AA6D8249-2433-114B-AD68-5DAD34076478}" srcOrd="0" destOrd="0" presId="urn:microsoft.com/office/officeart/2005/8/layout/hierarchy2"/>
    <dgm:cxn modelId="{66171850-04E1-2B45-B699-8BB74746E3A1}" type="presOf" srcId="{4A3BD0D8-5773-6C4C-A796-C027AC6F30B5}" destId="{B9DF7744-0386-3343-9BD2-F1987F5C2504}" srcOrd="1" destOrd="0" presId="urn:microsoft.com/office/officeart/2005/8/layout/hierarchy2"/>
    <dgm:cxn modelId="{E2857851-0AEC-3041-A7B8-428D1CDD34A4}" type="presOf" srcId="{1E5F3203-0DED-6643-9C6B-FD536231F97A}" destId="{6C711774-F7B9-7448-AFA4-AA549455F4F8}" srcOrd="0" destOrd="0" presId="urn:microsoft.com/office/officeart/2005/8/layout/hierarchy2"/>
    <dgm:cxn modelId="{D399BC52-ECD4-0E4D-AE89-742670CB2D12}" srcId="{0CC64CDE-03F3-5145-9992-9CBD8640F750}" destId="{F2515F6F-2FC4-6043-BE11-A587AFEA6F81}" srcOrd="1" destOrd="0" parTransId="{2A1D79E9-5180-CD44-A6E4-DF75859017DD}" sibTransId="{F4E6542C-FE6D-0541-A62C-BBB450EDAC45}"/>
    <dgm:cxn modelId="{4F1BC958-7B00-CB4C-9144-9E8B243AB8E1}" type="presOf" srcId="{8CB9C1D1-1504-2247-A079-C10F1E47D2F9}" destId="{80107EDB-8FCD-2346-A353-02A87C9089DE}" srcOrd="0" destOrd="0" presId="urn:microsoft.com/office/officeart/2005/8/layout/hierarchy2"/>
    <dgm:cxn modelId="{3EB4F458-BC09-5E4F-86D8-5A0608D7B8B6}" type="presOf" srcId="{A0A81C7A-A077-E44D-9674-817A7E10C553}" destId="{3A7EA8F2-16F7-6D4B-B19E-6E24918EA42B}" srcOrd="1" destOrd="0" presId="urn:microsoft.com/office/officeart/2005/8/layout/hierarchy2"/>
    <dgm:cxn modelId="{2D34935A-FC1D-8847-BCC7-3CB317E27757}" type="presOf" srcId="{E4C021FE-8A7E-294E-B917-3CCED5372D53}" destId="{1FCD5530-9E05-B046-B8ED-0484835169DE}" srcOrd="0" destOrd="0" presId="urn:microsoft.com/office/officeart/2005/8/layout/hierarchy2"/>
    <dgm:cxn modelId="{B1D4B15A-177F-994B-9FAA-669ED81DBB0C}" type="presOf" srcId="{26628364-25FD-7748-B852-E2423190B99C}" destId="{9D8B8718-1219-3340-BF7B-D6462FA11EE9}" srcOrd="0" destOrd="0" presId="urn:microsoft.com/office/officeart/2005/8/layout/hierarchy2"/>
    <dgm:cxn modelId="{5173CA5B-525D-4442-9A67-828816DD9469}" type="presOf" srcId="{1E5F3203-0DED-6643-9C6B-FD536231F97A}" destId="{B8FA6677-848E-B341-89B2-AB26EA8F8983}" srcOrd="1" destOrd="0" presId="urn:microsoft.com/office/officeart/2005/8/layout/hierarchy2"/>
    <dgm:cxn modelId="{F2E1985C-9158-ED44-B620-9DCBFB62389D}" type="presOf" srcId="{BA2860A0-9C7A-2E44-845F-8399FF17802D}" destId="{E386C9ED-1466-2846-9AEA-246572C87575}" srcOrd="0" destOrd="0" presId="urn:microsoft.com/office/officeart/2005/8/layout/hierarchy2"/>
    <dgm:cxn modelId="{933CE15D-DBA7-7944-897C-FC8B367A49FC}" type="presOf" srcId="{7208B522-2B5D-3849-868F-9EC270B7FB7F}" destId="{062A7194-78C8-F943-A247-3B3F469D7F62}" srcOrd="1" destOrd="0" presId="urn:microsoft.com/office/officeart/2005/8/layout/hierarchy2"/>
    <dgm:cxn modelId="{70EBFF5E-D830-6340-8096-7F3ECB41BC79}" type="presOf" srcId="{E9BDD8FF-3087-B34B-A2D2-0F54F0737280}" destId="{A3A57E5D-303D-C64F-A1DC-0E0FF1D6C828}" srcOrd="0" destOrd="0" presId="urn:microsoft.com/office/officeart/2005/8/layout/hierarchy2"/>
    <dgm:cxn modelId="{4D0C515F-62FF-F541-809D-2FD82553FEEF}" srcId="{7FCE5DCC-58C9-D741-9FAE-6CD0D5FD2F94}" destId="{E0B2355D-B76E-5347-8DE3-514FFB509C79}" srcOrd="0" destOrd="0" parTransId="{069ACE56-904A-2546-AF9F-F8DFD1A5DA59}" sibTransId="{0584D649-3E54-FC4F-9473-4E68053CCE0D}"/>
    <dgm:cxn modelId="{8E01CA61-333B-2141-9BEA-E066FE599ED5}" srcId="{75B42418-0B78-E744-853C-EAC114FC3471}" destId="{9086BAEE-F952-EA4B-9CE3-C10B8AA8DE51}" srcOrd="1" destOrd="0" parTransId="{7208B522-2B5D-3849-868F-9EC270B7FB7F}" sibTransId="{32237F5F-1C61-8E44-8B69-AE104DC4051F}"/>
    <dgm:cxn modelId="{5C6D1162-D556-684D-985B-9388FBA9D097}" srcId="{D852DDE2-48EC-C949-AD66-1E4551A9BBE8}" destId="{434E16C0-9111-9A46-ABAF-8042E7E425A0}" srcOrd="0" destOrd="0" parTransId="{A8ADB7F8-470C-734E-B971-8E83D18BAA41}" sibTransId="{6A45DD41-6433-3549-8D09-6230CE7AB437}"/>
    <dgm:cxn modelId="{57E59863-1230-A047-A5FC-7ED2285BC74B}" type="presOf" srcId="{D852DDE2-48EC-C949-AD66-1E4551A9BBE8}" destId="{CD3E6B27-7BAA-1A4F-A778-AAC952E047EB}" srcOrd="0" destOrd="0" presId="urn:microsoft.com/office/officeart/2005/8/layout/hierarchy2"/>
    <dgm:cxn modelId="{174E3B64-F491-5041-915F-91D119B56602}" type="presOf" srcId="{F846C330-0900-864C-AFE7-47A6B1C94F7A}" destId="{B8C27370-6C50-BC4C-B96A-F7009FCE9B29}" srcOrd="0" destOrd="0" presId="urn:microsoft.com/office/officeart/2005/8/layout/hierarchy2"/>
    <dgm:cxn modelId="{D6CD9164-E0F6-F24B-B26A-3218B4AE6883}" type="presOf" srcId="{CDC15278-99AA-3E4F-831E-5A7AD3E5E1FE}" destId="{B5BF25CD-8BF1-5048-868C-30217B5C9A24}" srcOrd="1" destOrd="0" presId="urn:microsoft.com/office/officeart/2005/8/layout/hierarchy2"/>
    <dgm:cxn modelId="{FBF9BB66-A9BF-264E-851E-3A9E17A16F95}" srcId="{8CB9C1D1-1504-2247-A079-C10F1E47D2F9}" destId="{52BD7005-F2C8-E24C-A657-999465ED806F}" srcOrd="0" destOrd="0" parTransId="{A0EAD666-74BC-3E49-9167-F107A8C9C557}" sibTransId="{57D53BC0-782F-B84A-989B-E9A3EED35952}"/>
    <dgm:cxn modelId="{60D07867-42C2-C041-A3A6-04DFC67DD15D}" type="presOf" srcId="{52BD7005-F2C8-E24C-A657-999465ED806F}" destId="{4BB2793D-87B3-EF41-9A4F-7716D66373B1}" srcOrd="0" destOrd="0" presId="urn:microsoft.com/office/officeart/2005/8/layout/hierarchy2"/>
    <dgm:cxn modelId="{C68CE367-C272-3340-8AF9-43D30B9E82E4}" type="presOf" srcId="{46B78D42-3673-4947-862C-609511569EAD}" destId="{24985D74-B391-564D-87B7-9F35FA0955C8}" srcOrd="1" destOrd="0" presId="urn:microsoft.com/office/officeart/2005/8/layout/hierarchy2"/>
    <dgm:cxn modelId="{FD2D5768-6F34-D248-A8CD-0721D15780D3}" type="presOf" srcId="{4A3BD0D8-5773-6C4C-A796-C027AC6F30B5}" destId="{0944545F-BE28-CB41-9FE0-CB8029CA4E05}" srcOrd="0" destOrd="0" presId="urn:microsoft.com/office/officeart/2005/8/layout/hierarchy2"/>
    <dgm:cxn modelId="{CA616B69-E4F8-5B45-87AF-065A0F858F68}" type="presOf" srcId="{F2515F6F-2FC4-6043-BE11-A587AFEA6F81}" destId="{FFFF1321-B119-DD44-91BC-A8BB725CB204}" srcOrd="0" destOrd="0" presId="urn:microsoft.com/office/officeart/2005/8/layout/hierarchy2"/>
    <dgm:cxn modelId="{021CB169-E36E-5345-A065-2EC8FA128F0D}" type="presOf" srcId="{60A94D8F-EC8A-CA43-AC88-34395F8CC022}" destId="{2D1E9B71-E05F-414C-9C94-D01927894E96}" srcOrd="0" destOrd="0" presId="urn:microsoft.com/office/officeart/2005/8/layout/hierarchy2"/>
    <dgm:cxn modelId="{2A50066B-3E75-8E44-B593-C4161D57A733}" type="presOf" srcId="{64AC65DF-19E6-0F4E-A1E6-DCD2D506B56A}" destId="{AE527926-7596-084F-836D-CE44E210925D}" srcOrd="0" destOrd="0" presId="urn:microsoft.com/office/officeart/2005/8/layout/hierarchy2"/>
    <dgm:cxn modelId="{DA17536B-43A7-624E-B323-C6E42DEA535B}" srcId="{018C868C-7E88-1341-95C7-A4A040A901F0}" destId="{F0968169-2C1A-DA4D-AB54-B2821E5D2EC9}" srcOrd="1" destOrd="0" parTransId="{F8C66127-9041-504C-B84A-E6CE4A67BFEF}" sibTransId="{BA88EDCF-6F4C-574C-B30D-DD65E07F5341}"/>
    <dgm:cxn modelId="{1D456D6C-B5CE-A14D-8E41-496DBA7305F4}" type="presOf" srcId="{070ABDEE-2B94-3A4C-B123-8BFB22D3792E}" destId="{6C8DB8F2-3E6F-E842-B341-B9444FABBF52}" srcOrd="0" destOrd="0" presId="urn:microsoft.com/office/officeart/2005/8/layout/hierarchy2"/>
    <dgm:cxn modelId="{8939016E-29F0-CF48-BF9F-0BBE036DB553}" type="presOf" srcId="{CB106D45-EF6B-A24A-B9D6-C5EBA4B563E2}" destId="{0FE0DC5E-02A4-B44D-8A14-6E47565AF5D5}" srcOrd="0" destOrd="0" presId="urn:microsoft.com/office/officeart/2005/8/layout/hierarchy2"/>
    <dgm:cxn modelId="{1BBD7A6E-C073-7045-9CF3-67C968E07947}" type="presOf" srcId="{2E1432B9-2340-7B4F-A4FB-3C8F85A920DA}" destId="{EAF5B26D-7BCE-5249-BEA2-027D32033BF5}" srcOrd="0" destOrd="0" presId="urn:microsoft.com/office/officeart/2005/8/layout/hierarchy2"/>
    <dgm:cxn modelId="{D3D69E6F-E7EA-0E49-8CD5-4B946A51F9D7}" srcId="{F846C330-0900-864C-AFE7-47A6B1C94F7A}" destId="{4428AE58-F45E-9F41-8B2F-A830CD04C877}" srcOrd="1" destOrd="0" parTransId="{85DFC1C0-544D-1E49-A2B5-A5044611C851}" sibTransId="{EA7934DA-2DA2-F242-83ED-4A5BF107845B}"/>
    <dgm:cxn modelId="{22011E70-E3BC-844A-A62E-F102B0C6ED93}" type="presOf" srcId="{85DFC1C0-544D-1E49-A2B5-A5044611C851}" destId="{178DCFF1-CC55-904C-80A7-201C4962CD0C}" srcOrd="0" destOrd="0" presId="urn:microsoft.com/office/officeart/2005/8/layout/hierarchy2"/>
    <dgm:cxn modelId="{F8C26370-4A14-0242-B576-F27E2CEE4E29}" srcId="{837D2806-A598-914C-9E7E-530603CC9694}" destId="{99B9F1DD-A4C8-824C-8A75-F8555EA0A282}" srcOrd="0" destOrd="0" parTransId="{30E67414-1EDC-E747-94E6-77002BE10CB6}" sibTransId="{11377445-79C8-1440-B05B-5E3872264512}"/>
    <dgm:cxn modelId="{1E719270-499E-314C-BA3F-9C1FE894F6EB}" srcId="{4428AE58-F45E-9F41-8B2F-A830CD04C877}" destId="{A6728F54-B1E3-494A-9F16-51DE271822AC}" srcOrd="0" destOrd="0" parTransId="{473AEA83-E48D-2743-8B8D-2B43A8D4B519}" sibTransId="{82389A0E-8E77-6D48-97BD-1A36E6D68AFD}"/>
    <dgm:cxn modelId="{5EB75573-B713-2840-B2C0-C37D71469ACA}" type="presOf" srcId="{F0968169-2C1A-DA4D-AB54-B2821E5D2EC9}" destId="{D54C132A-9E8C-C649-BA54-66D04BA9F9D2}" srcOrd="0" destOrd="0" presId="urn:microsoft.com/office/officeart/2005/8/layout/hierarchy2"/>
    <dgm:cxn modelId="{9F070C74-0794-B947-9A5B-995F7878CDFA}" type="presOf" srcId="{FD3B25B1-A208-984D-9C0E-E986BA7CB932}" destId="{231E55CB-9002-9944-B177-034B990C250F}" srcOrd="1" destOrd="0" presId="urn:microsoft.com/office/officeart/2005/8/layout/hierarchy2"/>
    <dgm:cxn modelId="{11E2DE76-8E45-A14E-86B8-B6D24144E5AE}" type="presOf" srcId="{CD5A3357-FB5B-E644-82F7-D0F9608221E7}" destId="{A52AB215-CE3B-6540-84CE-C7392438F501}" srcOrd="1" destOrd="0" presId="urn:microsoft.com/office/officeart/2005/8/layout/hierarchy2"/>
    <dgm:cxn modelId="{F5731977-A2E7-5043-ACE2-4E87F89E96B4}" type="presOf" srcId="{069ACE56-904A-2546-AF9F-F8DFD1A5DA59}" destId="{557D6FDE-1A5F-A343-AAC9-B64134858DAA}" srcOrd="0" destOrd="0" presId="urn:microsoft.com/office/officeart/2005/8/layout/hierarchy2"/>
    <dgm:cxn modelId="{B4450A79-8267-164C-ACDC-9833B85BD87F}" type="presOf" srcId="{2A1D79E9-5180-CD44-A6E4-DF75859017DD}" destId="{679B93C1-DE35-6440-84FA-556B81DC0458}" srcOrd="0" destOrd="0" presId="urn:microsoft.com/office/officeart/2005/8/layout/hierarchy2"/>
    <dgm:cxn modelId="{07176D7A-3B08-F14E-9C0C-DFC64F49AD65}" type="presOf" srcId="{B9E28FDD-16EB-F74E-9AD7-49CA7C1D6C6D}" destId="{D6F167D2-280C-2549-A642-C1FAA099010E}" srcOrd="0" destOrd="0" presId="urn:microsoft.com/office/officeart/2005/8/layout/hierarchy2"/>
    <dgm:cxn modelId="{8E700F7D-22CE-5B4D-8992-07C6BFFED299}" type="presOf" srcId="{F8C66127-9041-504C-B84A-E6CE4A67BFEF}" destId="{BFFD3F83-879B-344E-9F97-BBFA92EBA5A1}" srcOrd="1" destOrd="0" presId="urn:microsoft.com/office/officeart/2005/8/layout/hierarchy2"/>
    <dgm:cxn modelId="{35DBEF7D-97B3-924F-B327-E02766C029F4}" srcId="{BA2860A0-9C7A-2E44-845F-8399FF17802D}" destId="{96AF987E-520C-0A4E-841C-D1B5678F1005}" srcOrd="0" destOrd="0" parTransId="{46B78D42-3673-4947-862C-609511569EAD}" sibTransId="{E8FCA7EE-F9F4-0F4F-BF82-3D483E84B4C7}"/>
    <dgm:cxn modelId="{A6D47D7F-BA0D-0E4E-98F9-F0DA9090FF99}" type="presOf" srcId="{F8C66127-9041-504C-B84A-E6CE4A67BFEF}" destId="{6720575C-1BAC-0144-BC7F-01F88A777532}" srcOrd="0" destOrd="0" presId="urn:microsoft.com/office/officeart/2005/8/layout/hierarchy2"/>
    <dgm:cxn modelId="{3822A082-8316-E942-A39D-EE69C50B9E1B}" type="presOf" srcId="{B6C94DEE-A1F0-8F4F-9468-AE18F379FBD4}" destId="{A5B33E4E-336A-0B40-8C52-A2221287F345}" srcOrd="0" destOrd="0" presId="urn:microsoft.com/office/officeart/2005/8/layout/hierarchy2"/>
    <dgm:cxn modelId="{6E836084-AF56-EA41-BE6E-D3B1D18009D0}" type="presOf" srcId="{473AEA83-E48D-2743-8B8D-2B43A8D4B519}" destId="{41B3D365-4B97-A64F-B00F-8B4601200E94}" srcOrd="1" destOrd="0" presId="urn:microsoft.com/office/officeart/2005/8/layout/hierarchy2"/>
    <dgm:cxn modelId="{5DE01E87-EE1A-084F-861F-7EA6C1DF6058}" type="presOf" srcId="{A8ADB7F8-470C-734E-B971-8E83D18BAA41}" destId="{579EAB07-4F83-F743-9508-5D825E6D182C}" srcOrd="0" destOrd="0" presId="urn:microsoft.com/office/officeart/2005/8/layout/hierarchy2"/>
    <dgm:cxn modelId="{6CFC5987-E4B3-C544-B4F4-78DD32C0B864}" type="presOf" srcId="{490DDFD4-19FA-8A41-8884-FA94CEB7FC79}" destId="{4CBA9568-78F6-874F-BAE1-422DBB36998B}" srcOrd="0" destOrd="0" presId="urn:microsoft.com/office/officeart/2005/8/layout/hierarchy2"/>
    <dgm:cxn modelId="{8F049687-B26F-9345-9C6F-C61A7411016D}" type="presOf" srcId="{813B1D9A-25C7-DF46-8C94-0BBAC6292275}" destId="{3ADF03C0-B77F-EF41-BE57-79DF4D231738}" srcOrd="1" destOrd="0" presId="urn:microsoft.com/office/officeart/2005/8/layout/hierarchy2"/>
    <dgm:cxn modelId="{14D2D88A-6C93-EC47-A013-D8AD7224B69E}" type="presOf" srcId="{E709B3A6-6ADF-C64F-8A7C-41FF2B111220}" destId="{AFFBA743-03F7-5F4C-8E88-C1E1454AED05}" srcOrd="0" destOrd="0" presId="urn:microsoft.com/office/officeart/2005/8/layout/hierarchy2"/>
    <dgm:cxn modelId="{17D0D08B-E51E-1048-9F7C-7B5F48EBCE2A}" type="presOf" srcId="{ECC38862-6814-954F-80AE-DBF7C83AD452}" destId="{3FE5FC00-5B11-B04A-8DA8-F4959DA3D91E}" srcOrd="0" destOrd="0" presId="urn:microsoft.com/office/officeart/2005/8/layout/hierarchy2"/>
    <dgm:cxn modelId="{16CDE58B-307B-634F-9C1B-348089C8A24D}" type="presOf" srcId="{A0A81C7A-A077-E44D-9674-817A7E10C553}" destId="{22F37B2C-0144-4B42-B610-EDE869332C91}" srcOrd="0" destOrd="0" presId="urn:microsoft.com/office/officeart/2005/8/layout/hierarchy2"/>
    <dgm:cxn modelId="{820F548C-2641-F342-85BF-F6D6F2163251}" type="presOf" srcId="{02BB8850-2D09-3B41-BEE2-0D51EE7AAAE4}" destId="{999F5CA8-9E6C-F741-B72D-1CBCFB0A9AFA}" srcOrd="1" destOrd="0" presId="urn:microsoft.com/office/officeart/2005/8/layout/hierarchy2"/>
    <dgm:cxn modelId="{93A0828C-CD31-284D-A54E-8137D7A387C7}" type="presOf" srcId="{51F97ACA-887C-BA45-AC49-3418727EBE6B}" destId="{3C252244-F4D5-774C-97FC-9730C3CA15AE}" srcOrd="0" destOrd="0" presId="urn:microsoft.com/office/officeart/2005/8/layout/hierarchy2"/>
    <dgm:cxn modelId="{C1573B8D-339C-6D42-931D-FFDB4D604EB0}" type="presOf" srcId="{03BEA625-8334-C148-B76E-B4B95225C8F2}" destId="{4AC7893F-6937-5446-9898-4892D379DA93}" srcOrd="0" destOrd="0" presId="urn:microsoft.com/office/officeart/2005/8/layout/hierarchy2"/>
    <dgm:cxn modelId="{2D27938E-CE22-CC43-9461-5C1F5182A774}" srcId="{F2515F6F-2FC4-6043-BE11-A587AFEA6F81}" destId="{B84B88EC-21E0-6348-9457-4C6CD50C8F83}" srcOrd="1" destOrd="0" parTransId="{A0A62DC7-4D31-8249-B14F-D2C78956C1B4}" sibTransId="{8AD23F63-CD33-EA40-BD12-00409ABDADFE}"/>
    <dgm:cxn modelId="{EC84A78E-23F9-EE4F-B529-E9AA530C6076}" srcId="{A6728F54-B1E3-494A-9F16-51DE271822AC}" destId="{E6CFDD7F-DAE3-1B45-9BB9-A83A4751734A}" srcOrd="1" destOrd="0" parTransId="{B6C94DEE-A1F0-8F4F-9468-AE18F379FBD4}" sibTransId="{CE928C37-05EB-2046-8B41-07131BD88856}"/>
    <dgm:cxn modelId="{1BB3398F-D7D5-6B42-AC52-260CA173CAAE}" type="presOf" srcId="{187244EF-C31E-6344-8FCF-96AF4AF3BC2A}" destId="{1B19DBDE-7BB1-664E-A05B-426990BEADD2}" srcOrd="1" destOrd="0" presId="urn:microsoft.com/office/officeart/2005/8/layout/hierarchy2"/>
    <dgm:cxn modelId="{C7C1468F-BA35-2B42-8538-5F644110BBA8}" type="presOf" srcId="{7570DA5B-305E-2D4F-9C43-9143998CD399}" destId="{97208B3F-EBA3-4845-94E7-920477ECF453}" srcOrd="0" destOrd="0" presId="urn:microsoft.com/office/officeart/2005/8/layout/hierarchy2"/>
    <dgm:cxn modelId="{13D8AA8F-2139-C048-84E8-D78BB4F10D5C}" type="presOf" srcId="{A0EAD666-74BC-3E49-9167-F107A8C9C557}" destId="{F55BCE5E-1DB2-264E-8E89-E7825D9D3A45}" srcOrd="1" destOrd="0" presId="urn:microsoft.com/office/officeart/2005/8/layout/hierarchy2"/>
    <dgm:cxn modelId="{2B3C4191-32F2-5C49-8B0C-FC107CD6054E}" type="presOf" srcId="{55836E6C-FEC0-0A4F-9D46-6320613A632B}" destId="{6F1542E3-3EE9-7643-98A4-02BB96297F69}" srcOrd="0" destOrd="0" presId="urn:microsoft.com/office/officeart/2005/8/layout/hierarchy2"/>
    <dgm:cxn modelId="{0F70CB91-709D-1F43-85DF-BC9945827723}" type="presOf" srcId="{629C53AC-398B-0E45-B023-E1F1B6FAAC43}" destId="{E5514DFB-98B2-0549-AA81-62C774B64A66}" srcOrd="1" destOrd="0" presId="urn:microsoft.com/office/officeart/2005/8/layout/hierarchy2"/>
    <dgm:cxn modelId="{2D055A92-3958-B149-B74B-572BCF05D918}" srcId="{E0B2355D-B76E-5347-8DE3-514FFB509C79}" destId="{503724C0-4DC0-614D-A895-CD9721E0505E}" srcOrd="0" destOrd="0" parTransId="{A0A81C7A-A077-E44D-9674-817A7E10C553}" sibTransId="{3B7382C6-30DE-E644-9226-CCBC184A786D}"/>
    <dgm:cxn modelId="{2B5C6D92-BBF5-944B-9C29-7F40D74798B1}" type="presOf" srcId="{C88F80E9-D72C-FE40-A234-5BCA8DA5BF97}" destId="{5BDCA2FD-50B3-DD41-B739-4C6FB692068F}" srcOrd="1" destOrd="0" presId="urn:microsoft.com/office/officeart/2005/8/layout/hierarchy2"/>
    <dgm:cxn modelId="{8C4A7595-A0EA-D14C-B77D-6E484C9FAF7E}" type="presOf" srcId="{E7021709-E071-B94E-B8AA-7E8AB290C85B}" destId="{89D62D01-044A-5E49-BF87-E08569D899ED}" srcOrd="1" destOrd="0" presId="urn:microsoft.com/office/officeart/2005/8/layout/hierarchy2"/>
    <dgm:cxn modelId="{456D8295-3A88-FD49-8279-F30E35F4849D}" type="presOf" srcId="{4EA8F41C-77E3-EF4B-8115-4F46241C5879}" destId="{225564EB-75DD-F042-994E-EC3A2D54F08F}" srcOrd="0" destOrd="0" presId="urn:microsoft.com/office/officeart/2005/8/layout/hierarchy2"/>
    <dgm:cxn modelId="{F3F47B9A-7A66-FD41-8B5E-3295489C9852}" type="presOf" srcId="{4A13B86B-A1BF-F54F-9C92-2FA2F42AAD36}" destId="{8B4760E7-4D8A-8B41-A8D7-171FBE42BA05}" srcOrd="0" destOrd="0" presId="urn:microsoft.com/office/officeart/2005/8/layout/hierarchy2"/>
    <dgm:cxn modelId="{EADF179C-D553-5C4B-AA20-D14433CAB3B9}" srcId="{53F4F2E1-85A6-0544-8CB0-CF4F62FAD169}" destId="{1D127EAA-B7A9-414C-8B63-A85FAAA8474B}" srcOrd="0" destOrd="0" parTransId="{C88F80E9-D72C-FE40-A234-5BCA8DA5BF97}" sibTransId="{E59DFBAE-4918-D344-97FE-06F3CC0B771E}"/>
    <dgm:cxn modelId="{94B0CF9C-9A40-904C-8F55-6D7256A7DF04}" srcId="{51F97ACA-887C-BA45-AC49-3418727EBE6B}" destId="{9FF37F7A-1838-EB46-B9B6-3A9CF88DE34F}" srcOrd="0" destOrd="0" parTransId="{92C32607-449A-C244-9487-603D02D93CA0}" sibTransId="{E3C57D78-0601-6B4B-A835-B7C9FFE6A549}"/>
    <dgm:cxn modelId="{16F6F49D-A04E-E44B-B87D-9528A89E3486}" type="presOf" srcId="{4428AE58-F45E-9F41-8B2F-A830CD04C877}" destId="{E82A36AA-0C9C-1243-965F-505DB32A7A7C}" srcOrd="0" destOrd="0" presId="urn:microsoft.com/office/officeart/2005/8/layout/hierarchy2"/>
    <dgm:cxn modelId="{1F1F9C9E-F08D-9A4A-A2E2-0783E6151B12}" type="presOf" srcId="{4FBF82B5-C669-CA4C-A43F-FC7BB5DF2751}" destId="{D5E03AE9-CD36-1E45-8924-A89701186EA4}" srcOrd="0" destOrd="0" presId="urn:microsoft.com/office/officeart/2005/8/layout/hierarchy2"/>
    <dgm:cxn modelId="{224AFB9E-7B32-514B-8C44-DE6274252CFD}" srcId="{E4C021FE-8A7E-294E-B917-3CCED5372D53}" destId="{BF9C033C-4AFB-A34B-AE36-E0F43283D02E}" srcOrd="0" destOrd="0" parTransId="{CDC15278-99AA-3E4F-831E-5A7AD3E5E1FE}" sibTransId="{C661B3B7-AE4D-E545-A0C9-E26C25391343}"/>
    <dgm:cxn modelId="{B1256E9F-3100-154A-911A-22053638FB04}" type="presOf" srcId="{018C868C-7E88-1341-95C7-A4A040A901F0}" destId="{F46DFD37-2A53-3145-8804-1FE00FF9EE35}" srcOrd="0" destOrd="0" presId="urn:microsoft.com/office/officeart/2005/8/layout/hierarchy2"/>
    <dgm:cxn modelId="{F938EEA0-9B21-944C-A2A6-CCBE6ECB361E}" type="presOf" srcId="{E6CFDD7F-DAE3-1B45-9BB9-A83A4751734A}" destId="{07354C4D-1110-8245-ACDF-A7DFEEBFD7F3}" srcOrd="0" destOrd="0" presId="urn:microsoft.com/office/officeart/2005/8/layout/hierarchy2"/>
    <dgm:cxn modelId="{340EF8A0-C0B2-FA46-98FC-6F08F2FED016}" type="presOf" srcId="{074D98B8-B5C2-B146-B55F-21A9505F4994}" destId="{42039CC0-63F7-F24E-99BE-507AD122C4A6}" srcOrd="1" destOrd="0" presId="urn:microsoft.com/office/officeart/2005/8/layout/hierarchy2"/>
    <dgm:cxn modelId="{74C852A2-74B0-CB4F-8CBB-A11B13F30B0C}" type="presOf" srcId="{A0EAD666-74BC-3E49-9167-F107A8C9C557}" destId="{9B21400C-BC60-6743-A106-FEAA64B5ACA7}" srcOrd="0" destOrd="0" presId="urn:microsoft.com/office/officeart/2005/8/layout/hierarchy2"/>
    <dgm:cxn modelId="{3D698AA3-7892-9145-8531-052A27C4BA07}" srcId="{018C868C-7E88-1341-95C7-A4A040A901F0}" destId="{144CAF6C-11F4-4A45-A27E-911591B0011B}" srcOrd="0" destOrd="0" parTransId="{AC34A3B1-F415-024F-B362-364031611F5C}" sibTransId="{CA8EA633-3162-284D-8980-9659EAD46CD7}"/>
    <dgm:cxn modelId="{24401DA4-D2D2-5544-9EB1-5B58DC2DE207}" srcId="{658FBE69-F69F-494C-A4A4-B9E0D73E2DCF}" destId="{335EBAED-2E86-8340-B7AC-8CACBDECEB6C}" srcOrd="1" destOrd="0" parTransId="{187244EF-C31E-6344-8FCF-96AF4AF3BC2A}" sibTransId="{ED7BBCA4-27DA-D640-A0C1-31719CE08ED3}"/>
    <dgm:cxn modelId="{FE9139A4-F832-A040-8493-FBDC061EA6AB}" srcId="{9FF37F7A-1838-EB46-B9B6-3A9CF88DE34F}" destId="{F50D0974-E375-AA47-982D-097953D40695}" srcOrd="1" destOrd="0" parTransId="{8ABB31B7-A522-0C41-B01F-C3AB58A11FFE}" sibTransId="{894838B0-2998-0F45-882E-EFD72CA70B8C}"/>
    <dgm:cxn modelId="{A53D85A6-FD16-2444-9AE3-F929D3FD5212}" type="presOf" srcId="{02BB8850-2D09-3B41-BEE2-0D51EE7AAAE4}" destId="{622CDB72-9FE3-E446-8D99-51F2FE63E17B}" srcOrd="0" destOrd="0" presId="urn:microsoft.com/office/officeart/2005/8/layout/hierarchy2"/>
    <dgm:cxn modelId="{5A938DA6-BAC0-5A4C-B5AF-16E3BED9E2D4}" type="presOf" srcId="{60A94D8F-EC8A-CA43-AC88-34395F8CC022}" destId="{DF081D17-BB5A-8841-8B93-BD4D83616D20}" srcOrd="1" destOrd="0" presId="urn:microsoft.com/office/officeart/2005/8/layout/hierarchy2"/>
    <dgm:cxn modelId="{7F19C5A7-58F6-F948-86D2-66A304960EE8}" srcId="{2E1432B9-2340-7B4F-A4FB-3C8F85A920DA}" destId="{837D2806-A598-914C-9E7E-530603CC9694}" srcOrd="1" destOrd="0" parTransId="{CD5A3357-FB5B-E644-82F7-D0F9608221E7}" sibTransId="{F1AE193F-8A9D-4144-AF2A-635086674565}"/>
    <dgm:cxn modelId="{470E44A9-1C55-E142-B928-0F0BD7FDCA9F}" type="presOf" srcId="{30E67414-1EDC-E747-94E6-77002BE10CB6}" destId="{9D8B57B8-631C-FB43-A057-C6F4840439BB}" srcOrd="1" destOrd="0" presId="urn:microsoft.com/office/officeart/2005/8/layout/hierarchy2"/>
    <dgm:cxn modelId="{E13C7CA9-505F-3842-8224-CA84C222BE06}" type="presOf" srcId="{503724C0-4DC0-614D-A895-CD9721E0505E}" destId="{DA5BF4BB-05E1-0E46-B48F-BE2DEE98665B}" srcOrd="0" destOrd="0" presId="urn:microsoft.com/office/officeart/2005/8/layout/hierarchy2"/>
    <dgm:cxn modelId="{E8FF8AA9-EB27-5949-81F4-8816CEA99DC9}" srcId="{2E1432B9-2340-7B4F-A4FB-3C8F85A920DA}" destId="{03BEA625-8334-C148-B76E-B4B95225C8F2}" srcOrd="0" destOrd="0" parTransId="{7570DA5B-305E-2D4F-9C43-9143998CD399}" sibTransId="{CC9AB861-D000-3E47-8535-5A10D2183676}"/>
    <dgm:cxn modelId="{5F909FA9-E82E-D845-BB25-D41897BF896C}" type="presOf" srcId="{46B78D42-3673-4947-862C-609511569EAD}" destId="{4B6094FD-BCCD-FD4B-81BE-0A8228200AB7}" srcOrd="0" destOrd="0" presId="urn:microsoft.com/office/officeart/2005/8/layout/hierarchy2"/>
    <dgm:cxn modelId="{DA9DDDA9-D575-9943-8347-71B59F02C4CB}" srcId="{B0AB63BB-9919-1E4C-AFFD-8279A2D23113}" destId="{53EA4913-126A-244C-BD5D-7B52A63521C9}" srcOrd="1" destOrd="0" parTransId="{276ECC95-5CB2-9F47-BBC9-1F15D08915F6}" sibTransId="{EF55CFA0-1410-AC4B-9DC5-B73566F710C4}"/>
    <dgm:cxn modelId="{836837AB-52BA-C645-A9C2-1932AF792A27}" type="presOf" srcId="{7208B522-2B5D-3849-868F-9EC270B7FB7F}" destId="{5230EDD4-2155-4C4B-9D01-61125A45B27E}" srcOrd="0" destOrd="0" presId="urn:microsoft.com/office/officeart/2005/8/layout/hierarchy2"/>
    <dgm:cxn modelId="{FBBD8FAB-E147-D74D-9A66-34207ED7E70C}" type="presOf" srcId="{12EF4AD2-B0C0-334C-9700-49F85A200C9B}" destId="{1EA76DE5-1C8F-FA4D-A04F-5E95F39407AD}" srcOrd="0" destOrd="0" presId="urn:microsoft.com/office/officeart/2005/8/layout/hierarchy2"/>
    <dgm:cxn modelId="{456050AC-C660-E747-BC38-A77EB1B1E8D6}" type="presOf" srcId="{A6728F54-B1E3-494A-9F16-51DE271822AC}" destId="{5B9880E6-BA2C-2E4D-838B-9DD0423AE609}" srcOrd="0" destOrd="0" presId="urn:microsoft.com/office/officeart/2005/8/layout/hierarchy2"/>
    <dgm:cxn modelId="{0F782FAD-B922-104F-B08A-CF78A25C4F52}" srcId="{DB23E341-40FA-6743-A94A-2845D3A63174}" destId="{B9E28FDD-16EB-F74E-9AD7-49CA7C1D6C6D}" srcOrd="1" destOrd="0" parTransId="{72F39106-3957-544D-AB86-65E8EFCE07A3}" sibTransId="{CC641FCF-541B-3D42-8D94-C953C1DCFA28}"/>
    <dgm:cxn modelId="{1D4632AD-8BED-514C-AF34-13D8CAC82730}" type="presOf" srcId="{DEC33D82-86DE-144B-A01C-CB3C301AB057}" destId="{8CD01425-6999-1B43-A074-9B4B66D474FE}" srcOrd="1" destOrd="0" presId="urn:microsoft.com/office/officeart/2005/8/layout/hierarchy2"/>
    <dgm:cxn modelId="{71A97BAE-C127-CA4B-8321-C8B2407FDC07}" type="presOf" srcId="{B9D6EB9F-5A0E-B94C-B310-2355C0FB920D}" destId="{E0E8B3D1-202F-F448-A89C-7325EF939FBE}" srcOrd="0" destOrd="0" presId="urn:microsoft.com/office/officeart/2005/8/layout/hierarchy2"/>
    <dgm:cxn modelId="{CCD040B1-AB57-A642-9A81-8DC2C58F4604}" srcId="{4ECB8E11-E0AC-184C-86D0-7D6C5E4DB6BE}" destId="{F846C330-0900-864C-AFE7-47A6B1C94F7A}" srcOrd="0" destOrd="0" parTransId="{1E5F3203-0DED-6643-9C6B-FD536231F97A}" sibTransId="{2EF9892B-F565-8048-87B9-041E4BC49569}"/>
    <dgm:cxn modelId="{9DC04CB3-12D1-D344-9946-29A5D740107C}" type="presOf" srcId="{64AC65DF-19E6-0F4E-A1E6-DCD2D506B56A}" destId="{E20C8D68-D800-1B40-A349-E4C52EEA6DBB}" srcOrd="1" destOrd="0" presId="urn:microsoft.com/office/officeart/2005/8/layout/hierarchy2"/>
    <dgm:cxn modelId="{94CF84B3-D340-3C40-B444-25E5FB5650E1}" srcId="{7FCE5DCC-58C9-D741-9FAE-6CD0D5FD2F94}" destId="{E9BDD8FF-3087-B34B-A2D2-0F54F0737280}" srcOrd="1" destOrd="0" parTransId="{4A13B86B-A1BF-F54F-9C92-2FA2F42AAD36}" sibTransId="{3751C444-D5E4-BF43-9FFE-E8BDCA74A32B}"/>
    <dgm:cxn modelId="{7EE996B9-A4F8-E248-9F1A-DF1BDE1C2E67}" type="presOf" srcId="{E38F7A21-DD2B-5241-87A5-82A96C564D58}" destId="{37DEF7A6-F983-8642-9B6E-B3CCE7EA354A}" srcOrd="0" destOrd="0" presId="urn:microsoft.com/office/officeart/2005/8/layout/hierarchy2"/>
    <dgm:cxn modelId="{8730E1B9-E38D-1841-B3CD-4E7DD261F257}" type="presOf" srcId="{8E4E75CB-8ECD-5946-9B34-A0BF488DBE97}" destId="{B371D0DB-D4F9-F54E-B9CA-FAFBC9F2E03D}" srcOrd="0" destOrd="0" presId="urn:microsoft.com/office/officeart/2005/8/layout/hierarchy2"/>
    <dgm:cxn modelId="{8C4FA6BB-A650-5642-BAF3-C454CD07334F}" srcId="{53EA4913-126A-244C-BD5D-7B52A63521C9}" destId="{C3CCA1E9-342B-1B46-82BF-85B68CA8D3EF}" srcOrd="0" destOrd="0" parTransId="{813B1D9A-25C7-DF46-8C94-0BBAC6292275}" sibTransId="{D9C6CD58-4586-F848-9D7E-93869DCD8BBA}"/>
    <dgm:cxn modelId="{FA63B1BD-F8BD-DD4A-94E4-CEF3D5119393}" type="presOf" srcId="{6575138D-D60D-6742-BB52-DC29084B29E3}" destId="{28940162-CD59-DD4E-88C0-70FA243B6697}" srcOrd="0" destOrd="0" presId="urn:microsoft.com/office/officeart/2005/8/layout/hierarchy2"/>
    <dgm:cxn modelId="{704DC3BE-B920-054C-9C64-13813C182C4D}" type="presOf" srcId="{1D127EAA-B7A9-414C-8B63-A85FAAA8474B}" destId="{EE1464C4-316F-E04B-8F78-14DC107A8C10}" srcOrd="0" destOrd="0" presId="urn:microsoft.com/office/officeart/2005/8/layout/hierarchy2"/>
    <dgm:cxn modelId="{8A2930C0-0887-774A-8573-570A102131CA}" srcId="{E9BDD8FF-3087-B34B-A2D2-0F54F0737280}" destId="{8CB9C1D1-1504-2247-A079-C10F1E47D2F9}" srcOrd="0" destOrd="0" parTransId="{E709B3A6-6ADF-C64F-8A7C-41FF2B111220}" sibTransId="{4C75D2B5-1C54-B947-BAFF-BFC8A70C55B2}"/>
    <dgm:cxn modelId="{DDCC10C1-1506-514E-B67A-1BDEDB237B7C}" type="presOf" srcId="{B0AB63BB-9919-1E4C-AFFD-8279A2D23113}" destId="{64730E10-34D9-EB40-9A15-71653BD55138}" srcOrd="0" destOrd="0" presId="urn:microsoft.com/office/officeart/2005/8/layout/hierarchy2"/>
    <dgm:cxn modelId="{17AF33C1-08B6-524C-9C54-A1BFF0597D43}" type="presOf" srcId="{9FF37F7A-1838-EB46-B9B6-3A9CF88DE34F}" destId="{23076C38-17B5-7A42-97BC-A3169834B242}" srcOrd="0" destOrd="0" presId="urn:microsoft.com/office/officeart/2005/8/layout/hierarchy2"/>
    <dgm:cxn modelId="{6EE944C1-5516-7640-BF0C-2FF576717C0F}" type="presOf" srcId="{0BA4C58A-447C-8A41-A46B-B6EC1E557052}" destId="{BFED5B89-8694-FF4F-9CB3-2BB9C40DD18B}" srcOrd="0" destOrd="0" presId="urn:microsoft.com/office/officeart/2005/8/layout/hierarchy2"/>
    <dgm:cxn modelId="{278859C2-4570-D94B-AAC1-5BE249D7A3F9}" srcId="{9FF37F7A-1838-EB46-B9B6-3A9CF88DE34F}" destId="{12EF4AD2-B0C0-334C-9700-49F85A200C9B}" srcOrd="0" destOrd="0" parTransId="{CB106D45-EF6B-A24A-B9D6-C5EBA4B563E2}" sibTransId="{167E7169-209F-6B4B-B6BD-FD663A621DA3}"/>
    <dgm:cxn modelId="{DEE483C3-5636-164B-8E15-F23EBD513AC5}" type="presOf" srcId="{99B9F1DD-A4C8-824C-8A75-F8555EA0A282}" destId="{6D61A4E9-20E0-724F-8506-4AF9CF093D61}" srcOrd="0" destOrd="0" presId="urn:microsoft.com/office/officeart/2005/8/layout/hierarchy2"/>
    <dgm:cxn modelId="{BB11CFC3-5E49-684C-A674-FFDCC1EAA971}" type="presOf" srcId="{92C32607-449A-C244-9487-603D02D93CA0}" destId="{ECCEC597-BD45-C34C-A5EB-49A8E6926768}" srcOrd="0" destOrd="0" presId="urn:microsoft.com/office/officeart/2005/8/layout/hierarchy2"/>
    <dgm:cxn modelId="{4A0ABDC6-59E7-CA48-B743-1089D6B7ACDE}" srcId="{DB23E341-40FA-6743-A94A-2845D3A63174}" destId="{41B2A725-728B-E444-BC64-82E7AAFB531F}" srcOrd="0" destOrd="0" parTransId="{26628364-25FD-7748-B852-E2423190B99C}" sibTransId="{32D985C5-810E-7F46-A0A4-86D32FD7D3D6}"/>
    <dgm:cxn modelId="{FD83A1C8-992F-124F-BBE9-68FA2BD01CC3}" type="presOf" srcId="{92C32607-449A-C244-9487-603D02D93CA0}" destId="{011CB822-2D4A-7B42-AE71-43EB941EC0B3}" srcOrd="1" destOrd="0" presId="urn:microsoft.com/office/officeart/2005/8/layout/hierarchy2"/>
    <dgm:cxn modelId="{D14CBCC8-289F-E74F-BF8A-0CFC343CDFA2}" srcId="{53F4F2E1-85A6-0544-8CB0-CF4F62FAD169}" destId="{DB23E341-40FA-6743-A94A-2845D3A63174}" srcOrd="1" destOrd="0" parTransId="{0BA4C58A-447C-8A41-A46B-B6EC1E557052}" sibTransId="{F52E8EBD-79A9-F340-8ED7-9B4FE19C96F1}"/>
    <dgm:cxn modelId="{AAFC8FC9-EE80-2647-B122-6E8867084C18}" type="presOf" srcId="{E652B916-7C94-A442-94DD-868984C90584}" destId="{6A216B04-6334-174E-8CE0-43440AFADB3F}" srcOrd="1" destOrd="0" presId="urn:microsoft.com/office/officeart/2005/8/layout/hierarchy2"/>
    <dgm:cxn modelId="{7F62C6CA-ABA4-144A-B0D3-AA739374CE8A}" type="presOf" srcId="{C42AF61D-E72F-D440-86F7-95279F71EDF5}" destId="{AE09F7FF-7720-0E4F-A409-200B111906F7}" srcOrd="0" destOrd="0" presId="urn:microsoft.com/office/officeart/2005/8/layout/hierarchy2"/>
    <dgm:cxn modelId="{0CDCEACA-75F3-4C49-90A9-F30C86F8CF0A}" type="presOf" srcId="{72F39106-3957-544D-AB86-65E8EFCE07A3}" destId="{B8131463-CBB7-BD48-AC92-13CAB2DC079F}" srcOrd="1" destOrd="0" presId="urn:microsoft.com/office/officeart/2005/8/layout/hierarchy2"/>
    <dgm:cxn modelId="{327BC0CB-CAD7-2D49-8C6E-47860EA310B3}" type="presOf" srcId="{4ECB8E11-E0AC-184C-86D0-7D6C5E4DB6BE}" destId="{D6692AF1-A2BC-EF40-9178-4475E39B2EF6}" srcOrd="0" destOrd="0" presId="urn:microsoft.com/office/officeart/2005/8/layout/hierarchy2"/>
    <dgm:cxn modelId="{F87E7DCC-CB56-DC45-AD00-0B014FF5AD9E}" type="presOf" srcId="{A0A62DC7-4D31-8249-B14F-D2C78956C1B4}" destId="{10CA0EB9-E970-1C4C-B964-68E6097168BF}" srcOrd="1" destOrd="0" presId="urn:microsoft.com/office/officeart/2005/8/layout/hierarchy2"/>
    <dgm:cxn modelId="{76E0C1CD-FEEF-6845-92F4-B444F961DB8C}" srcId="{61EE0437-A230-AA47-BD9B-9EC70641E370}" destId="{018C868C-7E88-1341-95C7-A4A040A901F0}" srcOrd="1" destOrd="0" parTransId="{60A94D8F-EC8A-CA43-AC88-34395F8CC022}" sibTransId="{9E749FD4-ADEA-6B49-AF18-AB0560816FB4}"/>
    <dgm:cxn modelId="{0DAAF0CD-02A9-5145-869A-BDA2DBC52C8A}" type="presOf" srcId="{C88F80E9-D72C-FE40-A234-5BCA8DA5BF97}" destId="{1EB97A9B-9DB3-9746-B7CA-25A9127E658D}" srcOrd="0" destOrd="0" presId="urn:microsoft.com/office/officeart/2005/8/layout/hierarchy2"/>
    <dgm:cxn modelId="{68CC43CE-009C-5D4F-A0D1-F0707C665BE4}" srcId="{0CC64CDE-03F3-5145-9992-9CBD8640F750}" destId="{E4C021FE-8A7E-294E-B917-3CCED5372D53}" srcOrd="0" destOrd="0" parTransId="{DEC33D82-86DE-144B-A01C-CB3C301AB057}" sibTransId="{B0A50815-5F38-E140-9BCD-BD2F67BCA490}"/>
    <dgm:cxn modelId="{610447CE-BFCA-B84D-9D6D-D28A1186EE6C}" type="presOf" srcId="{434E16C0-9111-9A46-ABAF-8042E7E425A0}" destId="{EEF9B519-006B-D64A-A894-6F7AC9155FD9}" srcOrd="0" destOrd="0" presId="urn:microsoft.com/office/officeart/2005/8/layout/hierarchy2"/>
    <dgm:cxn modelId="{49479BCE-3F84-F240-9086-F1578A360BB1}" type="presOf" srcId="{3ECA71C2-7B10-C24A-8256-9BBBEBA76CC4}" destId="{1F61B25A-1771-6C48-A23E-9F44BFFFE83A}" srcOrd="0" destOrd="0" presId="urn:microsoft.com/office/officeart/2005/8/layout/hierarchy2"/>
    <dgm:cxn modelId="{3AF651D0-FEAD-1144-8754-7C6902EDC7AE}" type="presOf" srcId="{8ABB31B7-A522-0C41-B01F-C3AB58A11FFE}" destId="{B948CE54-74D1-F24C-BE4C-185CFE8894AD}" srcOrd="1" destOrd="0" presId="urn:microsoft.com/office/officeart/2005/8/layout/hierarchy2"/>
    <dgm:cxn modelId="{A70EAAD3-5699-8840-ADA1-DB7D05AFEA37}" type="presOf" srcId="{CDC15278-99AA-3E4F-831E-5A7AD3E5E1FE}" destId="{0904125F-8547-564B-8B1D-703FF6EDB6C9}" srcOrd="0" destOrd="0" presId="urn:microsoft.com/office/officeart/2005/8/layout/hierarchy2"/>
    <dgm:cxn modelId="{CE774CD5-2C7A-CE4B-9A11-9BD07572A4C0}" type="presOf" srcId="{7FCE5DCC-58C9-D741-9FAE-6CD0D5FD2F94}" destId="{9CA221DE-8BA7-C642-A298-1EBC15C1C54E}" srcOrd="0" destOrd="0" presId="urn:microsoft.com/office/officeart/2005/8/layout/hierarchy2"/>
    <dgm:cxn modelId="{623BACD5-8D38-F547-94A0-9C9D80921C38}" type="presOf" srcId="{35D887D7-33BF-1949-B929-3C1A5F9EBA0E}" destId="{D7596022-8BF6-2F44-B88B-8E372A8354ED}" srcOrd="0" destOrd="0" presId="urn:microsoft.com/office/officeart/2005/8/layout/hierarchy2"/>
    <dgm:cxn modelId="{72EBC4D5-F654-7945-95B7-FA2927110642}" srcId="{335EBAED-2E86-8340-B7AC-8CACBDECEB6C}" destId="{ECC38862-6814-954F-80AE-DBF7C83AD452}" srcOrd="0" destOrd="0" parTransId="{D06F829E-D606-FF46-A42D-A54189EDC959}" sibTransId="{61540A44-F8A0-A341-893D-8B24B13AE0C0}"/>
    <dgm:cxn modelId="{9D41F1D5-87FA-A442-8743-902721BAE8C7}" type="presOf" srcId="{3E973414-B004-A34E-918A-C6D1765490F5}" destId="{68E9A118-368E-3244-B463-69DB084DF2CF}" srcOrd="0" destOrd="0" presId="urn:microsoft.com/office/officeart/2005/8/layout/hierarchy2"/>
    <dgm:cxn modelId="{16C767D6-F719-9E45-B8BE-E2B1DF0B53BA}" srcId="{B0AB63BB-9919-1E4C-AFFD-8279A2D23113}" destId="{75B42418-0B78-E744-853C-EAC114FC3471}" srcOrd="0" destOrd="0" parTransId="{64AC65DF-19E6-0F4E-A1E6-DCD2D506B56A}" sibTransId="{C654CD76-E44E-FC44-A624-58B71A292EFD}"/>
    <dgm:cxn modelId="{C748C3D6-5380-564C-A9D7-F321F7D12A25}" type="presOf" srcId="{4A13B86B-A1BF-F54F-9C92-2FA2F42AAD36}" destId="{7F275FDA-DE69-2B4A-84AB-2462E309FB00}" srcOrd="1" destOrd="0" presId="urn:microsoft.com/office/officeart/2005/8/layout/hierarchy2"/>
    <dgm:cxn modelId="{F1F835DA-9220-8946-879C-F846C70968B3}" type="presOf" srcId="{3E973414-B004-A34E-918A-C6D1765490F5}" destId="{2C1E44BD-A489-2646-AD2D-FB438B53D6D4}" srcOrd="1" destOrd="0" presId="urn:microsoft.com/office/officeart/2005/8/layout/hierarchy2"/>
    <dgm:cxn modelId="{AFEE3ADC-246C-854D-8BDD-B8DA4124AEF0}" srcId="{658FBE69-F69F-494C-A4A4-B9E0D73E2DCF}" destId="{070ABDEE-2B94-3A4C-B123-8BFB22D3792E}" srcOrd="0" destOrd="0" parTransId="{CCEAFC7A-D65A-504C-A795-E458869A94AA}" sibTransId="{22924C99-ECBA-CD43-AE8A-03AE1D737826}"/>
    <dgm:cxn modelId="{821265DD-3EA1-D04F-AC17-13BADCAC1818}" type="presOf" srcId="{7570DA5B-305E-2D4F-9C43-9143998CD399}" destId="{99F05CAB-2148-F444-8941-3147FA138FC8}" srcOrd="1" destOrd="0" presId="urn:microsoft.com/office/officeart/2005/8/layout/hierarchy2"/>
    <dgm:cxn modelId="{689C21DF-E4D2-E94F-A515-8125303C8F5E}" srcId="{51F97ACA-887C-BA45-AC49-3418727EBE6B}" destId="{61EE0437-A230-AA47-BD9B-9EC70641E370}" srcOrd="1" destOrd="0" parTransId="{3E973414-B004-A34E-918A-C6D1765490F5}" sibTransId="{E174143F-4E60-2648-9790-9566094F1CD8}"/>
    <dgm:cxn modelId="{DD5E11E4-8CA7-9542-82D1-BBB2528A801B}" type="presOf" srcId="{BF9C033C-4AFB-A34B-AE36-E0F43283D02E}" destId="{69460287-3B04-F142-8B8F-38364A84B16E}" srcOrd="0" destOrd="0" presId="urn:microsoft.com/office/officeart/2005/8/layout/hierarchy2"/>
    <dgm:cxn modelId="{7AE42BE4-68FC-634D-8396-0E915F7CE1F5}" type="presOf" srcId="{35D887D7-33BF-1949-B929-3C1A5F9EBA0E}" destId="{17B51E74-34E2-7D49-AA23-10FE3919CFB0}" srcOrd="1" destOrd="0" presId="urn:microsoft.com/office/officeart/2005/8/layout/hierarchy2"/>
    <dgm:cxn modelId="{F4799BE4-6295-B044-9F03-DF9D9819B399}" type="presOf" srcId="{C3CCA1E9-342B-1B46-82BF-85B68CA8D3EF}" destId="{95415AAC-B97B-3E4C-95D1-E26D4A47F854}" srcOrd="0" destOrd="0" presId="urn:microsoft.com/office/officeart/2005/8/layout/hierarchy2"/>
    <dgm:cxn modelId="{F95A11E6-9AD0-1B40-BEF0-2F3E594753D3}" type="presOf" srcId="{A765A028-38A0-1747-9403-399C5667C12D}" destId="{09CB360A-D85F-B742-BBC1-624731FCF678}" srcOrd="0" destOrd="0" presId="urn:microsoft.com/office/officeart/2005/8/layout/hierarchy2"/>
    <dgm:cxn modelId="{90D414E8-465C-154E-9784-B22A1FC1ADC9}" type="presOf" srcId="{335EBAED-2E86-8340-B7AC-8CACBDECEB6C}" destId="{FE860302-7B4F-8444-86E7-3E89E24F2AE0}" srcOrd="0" destOrd="0" presId="urn:microsoft.com/office/officeart/2005/8/layout/hierarchy2"/>
    <dgm:cxn modelId="{8818BDE8-F217-8F41-9B23-50EC4185482F}" type="presOf" srcId="{276ECC95-5CB2-9F47-BBC9-1F15D08915F6}" destId="{1A5A45C4-44F9-B14B-8DA5-D65DFB02E004}" srcOrd="1" destOrd="0" presId="urn:microsoft.com/office/officeart/2005/8/layout/hierarchy2"/>
    <dgm:cxn modelId="{F7A651EA-6D28-F64E-8187-E078C05EFBC8}" srcId="{E4C021FE-8A7E-294E-B917-3CCED5372D53}" destId="{658FBE69-F69F-494C-A4A4-B9E0D73E2DCF}" srcOrd="1" destOrd="0" parTransId="{6575138D-D60D-6742-BB52-DC29084B29E3}" sibTransId="{4CD6AF00-F1D2-F942-9BA4-734540374919}"/>
    <dgm:cxn modelId="{24C1B8EC-8EE4-B345-8886-DA95C0433F16}" srcId="{61EE0437-A230-AA47-BD9B-9EC70641E370}" destId="{3ECA71C2-7B10-C24A-8256-9BBBEBA76CC4}" srcOrd="0" destOrd="0" parTransId="{B9D6EB9F-5A0E-B94C-B310-2355C0FB920D}" sibTransId="{63EE5E06-6351-1644-AACC-EDFE18EB6C24}"/>
    <dgm:cxn modelId="{50EE32ED-D91B-FC40-920A-1E7D6783BDD7}" type="presOf" srcId="{069ACE56-904A-2546-AF9F-F8DFD1A5DA59}" destId="{C4443B60-ECB6-1343-A45F-07FEEC62928B}" srcOrd="1" destOrd="0" presId="urn:microsoft.com/office/officeart/2005/8/layout/hierarchy2"/>
    <dgm:cxn modelId="{0AEC63ED-362A-9C48-BF49-AE9B9602D503}" type="presOf" srcId="{41B2A725-728B-E444-BC64-82E7AAFB531F}" destId="{2AE2315F-57A1-0141-ABF0-D00525BED9D7}" srcOrd="0" destOrd="0" presId="urn:microsoft.com/office/officeart/2005/8/layout/hierarchy2"/>
    <dgm:cxn modelId="{1AA3EAED-7D45-5D48-938E-4CEF53DB71C3}" type="presOf" srcId="{658FBE69-F69F-494C-A4A4-B9E0D73E2DCF}" destId="{CC7634C0-ED13-644B-9ED7-D06A037B0A09}" srcOrd="0" destOrd="0" presId="urn:microsoft.com/office/officeart/2005/8/layout/hierarchy2"/>
    <dgm:cxn modelId="{9AB265EE-F018-784E-9C88-DF9A032D7C10}" srcId="{96AF987E-520C-0A4E-841C-D1B5678F1005}" destId="{ADE03602-EDA6-E54F-944C-C5A5CD460E25}" srcOrd="0" destOrd="0" parTransId="{4A3BD0D8-5773-6C4C-A796-C027AC6F30B5}" sibTransId="{8AD8DE7D-E501-2E4C-88D0-AACAF6BE080D}"/>
    <dgm:cxn modelId="{CB0FCDEF-606E-1040-8119-EE563466D364}" type="presOf" srcId="{2EE738A1-A1A7-EC4D-BDD6-0DF0DCF2A2FE}" destId="{1A3852B0-3C08-8346-B30F-DB387753D752}" srcOrd="0" destOrd="0" presId="urn:microsoft.com/office/officeart/2005/8/layout/hierarchy2"/>
    <dgm:cxn modelId="{DC56CEEF-A2E0-3E43-B781-E4C8869F78B1}" type="presOf" srcId="{8238D73A-5BC9-EC4E-A39D-0C7038246A02}" destId="{A566D157-CCE0-7748-A046-C61BA30FA29A}" srcOrd="1" destOrd="0" presId="urn:microsoft.com/office/officeart/2005/8/layout/hierarchy2"/>
    <dgm:cxn modelId="{2DB74CF0-C936-9245-90D5-61CA240CC848}" type="presOf" srcId="{AC34A3B1-F415-024F-B362-364031611F5C}" destId="{15390832-3CB7-A648-B93F-B9552C39E0C7}" srcOrd="1" destOrd="0" presId="urn:microsoft.com/office/officeart/2005/8/layout/hierarchy2"/>
    <dgm:cxn modelId="{2F6E60F1-1762-5746-A9DA-ADAAB4FD91A5}" srcId="{10F4BF1A-E0E8-5247-98A6-E82AA7A267C9}" destId="{51F97ACA-887C-BA45-AC49-3418727EBE6B}" srcOrd="0" destOrd="0" parTransId="{A765A028-38A0-1747-9403-399C5667C12D}" sibTransId="{59900B6E-A397-1949-B38B-8D6D4C07063A}"/>
    <dgm:cxn modelId="{950C2DF2-5CD5-FF49-AE10-D5A75B080C73}" srcId="{D852DDE2-48EC-C949-AD66-1E4551A9BBE8}" destId="{8E4E75CB-8ECD-5946-9B34-A0BF488DBE97}" srcOrd="1" destOrd="0" parTransId="{074D98B8-B5C2-B146-B55F-21A9505F4994}" sibTransId="{B18D4BB3-5E58-EF4B-8007-280291A93180}"/>
    <dgm:cxn modelId="{C74217F3-A0CA-6B42-8103-C4CFF70232ED}" type="presOf" srcId="{8ABB31B7-A522-0C41-B01F-C3AB58A11FFE}" destId="{F1AE2878-7053-0C48-8371-E2DC494D3A61}" srcOrd="0" destOrd="0" presId="urn:microsoft.com/office/officeart/2005/8/layout/hierarchy2"/>
    <dgm:cxn modelId="{E3513EF3-8514-1E46-B265-963DD4D7FBDC}" srcId="{837D2806-A598-914C-9E7E-530603CC9694}" destId="{BA2860A0-9C7A-2E44-845F-8399FF17802D}" srcOrd="1" destOrd="0" parTransId="{8238D73A-5BC9-EC4E-A39D-0C7038246A02}" sibTransId="{0035E903-E745-E146-9426-FBA42F08B8CB}"/>
    <dgm:cxn modelId="{0FA568F3-9A60-814B-A8AC-891D9F88FE4C}" srcId="{3ECA71C2-7B10-C24A-8256-9BBBEBA76CC4}" destId="{2E1432B9-2340-7B4F-A4FB-3C8F85A920DA}" srcOrd="0" destOrd="0" parTransId="{55836E6C-FEC0-0A4F-9D46-6320613A632B}" sibTransId="{9176BAED-EF42-A449-8EBA-289113551C94}"/>
    <dgm:cxn modelId="{D021FEF6-A34F-7F44-B1B9-980147B57280}" type="presOf" srcId="{61EE0437-A230-AA47-BD9B-9EC70641E370}" destId="{D475B07C-EFC2-7840-8B4D-A25CA753797E}" srcOrd="0" destOrd="0" presId="urn:microsoft.com/office/officeart/2005/8/layout/hierarchy2"/>
    <dgm:cxn modelId="{104DF4F7-A5CE-A44D-9996-3029C081117A}" type="presOf" srcId="{E709B3A6-6ADF-C64F-8A7C-41FF2B111220}" destId="{10FFB18E-4AFA-344C-9BC1-AD34B4676854}" srcOrd="1" destOrd="0" presId="urn:microsoft.com/office/officeart/2005/8/layout/hierarchy2"/>
    <dgm:cxn modelId="{0D57A0F8-E0BA-3945-879B-F0C3108E294B}" type="presOf" srcId="{72F39106-3957-544D-AB86-65E8EFCE07A3}" destId="{F43BDDDF-1CEF-A047-B3B4-F67711ADE7A9}" srcOrd="0" destOrd="0" presId="urn:microsoft.com/office/officeart/2005/8/layout/hierarchy2"/>
    <dgm:cxn modelId="{5B47DDF8-2A55-3644-85CB-4A7B68A011F2}" type="presOf" srcId="{A8ADB7F8-470C-734E-B971-8E83D18BAA41}" destId="{3455402C-0615-5140-883D-2091BEC57060}" srcOrd="1" destOrd="0" presId="urn:microsoft.com/office/officeart/2005/8/layout/hierarchy2"/>
    <dgm:cxn modelId="{082EFCF9-40A1-5046-B019-6EAD93EFB276}" srcId="{F846C330-0900-864C-AFE7-47A6B1C94F7A}" destId="{490DDFD4-19FA-8A41-8884-FA94CEB7FC79}" srcOrd="0" destOrd="0" parTransId="{E652B916-7C94-A442-94DD-868984C90584}" sibTransId="{C09B90E7-B0C7-C443-89FF-8CD671008E43}"/>
    <dgm:cxn modelId="{1CB213FD-3FDD-3D47-B3F5-A2F2865879FC}" type="presOf" srcId="{10F4BF1A-E0E8-5247-98A6-E82AA7A267C9}" destId="{AE9EA0A6-8921-0A4B-B22A-4033ECDF8CEB}" srcOrd="0" destOrd="0" presId="urn:microsoft.com/office/officeart/2005/8/layout/hierarchy2"/>
    <dgm:cxn modelId="{AF2358FD-90C5-8C4D-8A29-1C785EEF0C6C}" type="presOf" srcId="{85DFC1C0-544D-1E49-A2B5-A5044611C851}" destId="{188FEBA0-2EEA-BF48-BFFD-9861C935AD27}" srcOrd="1" destOrd="0" presId="urn:microsoft.com/office/officeart/2005/8/layout/hierarchy2"/>
    <dgm:cxn modelId="{ED337DFD-F7A1-534B-90F2-011F8C60314E}" type="presOf" srcId="{D06F829E-D606-FF46-A42D-A54189EDC959}" destId="{FBF4C144-F351-7546-9706-1D522BDDE758}" srcOrd="1" destOrd="0" presId="urn:microsoft.com/office/officeart/2005/8/layout/hierarchy2"/>
    <dgm:cxn modelId="{A62BB072-CEEC-8746-8F63-4F004068BCB4}" type="presParOf" srcId="{AAEAF223-4AC7-9243-834C-30AD905AC5ED}" destId="{ACA7A33C-6FD4-6541-8A0C-D3F8CA926844}" srcOrd="0" destOrd="0" presId="urn:microsoft.com/office/officeart/2005/8/layout/hierarchy2"/>
    <dgm:cxn modelId="{38FE83DF-E48E-FB45-B523-38C48A3E6BC4}" type="presParOf" srcId="{ACA7A33C-6FD4-6541-8A0C-D3F8CA926844}" destId="{AE9EA0A6-8921-0A4B-B22A-4033ECDF8CEB}" srcOrd="0" destOrd="0" presId="urn:microsoft.com/office/officeart/2005/8/layout/hierarchy2"/>
    <dgm:cxn modelId="{8DA6FBC5-636B-4E4B-A82A-F2A1EAF7D9A3}" type="presParOf" srcId="{ACA7A33C-6FD4-6541-8A0C-D3F8CA926844}" destId="{22BF3431-5CB6-A548-8AFC-FD73A5E82A29}" srcOrd="1" destOrd="0" presId="urn:microsoft.com/office/officeart/2005/8/layout/hierarchy2"/>
    <dgm:cxn modelId="{57EB3628-B6A1-294B-A5FC-D0B2F65EBDAA}" type="presParOf" srcId="{22BF3431-5CB6-A548-8AFC-FD73A5E82A29}" destId="{09CB360A-D85F-B742-BBC1-624731FCF678}" srcOrd="0" destOrd="0" presId="urn:microsoft.com/office/officeart/2005/8/layout/hierarchy2"/>
    <dgm:cxn modelId="{8BE67AD6-2238-AB42-A7FC-AF555E7F6B22}" type="presParOf" srcId="{09CB360A-D85F-B742-BBC1-624731FCF678}" destId="{5F1839EB-4F8F-774B-AED9-9D68D74DC9BF}" srcOrd="0" destOrd="0" presId="urn:microsoft.com/office/officeart/2005/8/layout/hierarchy2"/>
    <dgm:cxn modelId="{179E5F81-77C0-2349-8332-851222FAC7CE}" type="presParOf" srcId="{22BF3431-5CB6-A548-8AFC-FD73A5E82A29}" destId="{A1E5DFB2-4481-2C4D-A093-5BEB6CE92DE1}" srcOrd="1" destOrd="0" presId="urn:microsoft.com/office/officeart/2005/8/layout/hierarchy2"/>
    <dgm:cxn modelId="{E640176A-1479-D647-8834-65B2BEB6D564}" type="presParOf" srcId="{A1E5DFB2-4481-2C4D-A093-5BEB6CE92DE1}" destId="{3C252244-F4D5-774C-97FC-9730C3CA15AE}" srcOrd="0" destOrd="0" presId="urn:microsoft.com/office/officeart/2005/8/layout/hierarchy2"/>
    <dgm:cxn modelId="{9BFAB8E3-65ED-A942-A866-7701614A7800}" type="presParOf" srcId="{A1E5DFB2-4481-2C4D-A093-5BEB6CE92DE1}" destId="{D886A097-5038-DC48-BAB1-09A6F2793CBA}" srcOrd="1" destOrd="0" presId="urn:microsoft.com/office/officeart/2005/8/layout/hierarchy2"/>
    <dgm:cxn modelId="{87C1512B-0E0E-234B-B507-0AFD0F4F3A06}" type="presParOf" srcId="{D886A097-5038-DC48-BAB1-09A6F2793CBA}" destId="{ECCEC597-BD45-C34C-A5EB-49A8E6926768}" srcOrd="0" destOrd="0" presId="urn:microsoft.com/office/officeart/2005/8/layout/hierarchy2"/>
    <dgm:cxn modelId="{97ADCDA5-4528-3C46-87E1-35F8AFFBF427}" type="presParOf" srcId="{ECCEC597-BD45-C34C-A5EB-49A8E6926768}" destId="{011CB822-2D4A-7B42-AE71-43EB941EC0B3}" srcOrd="0" destOrd="0" presId="urn:microsoft.com/office/officeart/2005/8/layout/hierarchy2"/>
    <dgm:cxn modelId="{6A4E965D-96CF-3049-B515-FDD288344070}" type="presParOf" srcId="{D886A097-5038-DC48-BAB1-09A6F2793CBA}" destId="{1ECE7BD7-16D9-7E44-9245-05B1CC8FE2AF}" srcOrd="1" destOrd="0" presId="urn:microsoft.com/office/officeart/2005/8/layout/hierarchy2"/>
    <dgm:cxn modelId="{E983F894-09CF-B348-9968-7D9F72FE97D4}" type="presParOf" srcId="{1ECE7BD7-16D9-7E44-9245-05B1CC8FE2AF}" destId="{23076C38-17B5-7A42-97BC-A3169834B242}" srcOrd="0" destOrd="0" presId="urn:microsoft.com/office/officeart/2005/8/layout/hierarchy2"/>
    <dgm:cxn modelId="{BA8EF9E0-7D5F-3A4F-898F-31853E9568E4}" type="presParOf" srcId="{1ECE7BD7-16D9-7E44-9245-05B1CC8FE2AF}" destId="{8B975788-FCDE-5642-BD3C-808706F28FBB}" srcOrd="1" destOrd="0" presId="urn:microsoft.com/office/officeart/2005/8/layout/hierarchy2"/>
    <dgm:cxn modelId="{82619EC8-5EAA-A248-9524-2F060EDDF55D}" type="presParOf" srcId="{8B975788-FCDE-5642-BD3C-808706F28FBB}" destId="{0FE0DC5E-02A4-B44D-8A14-6E47565AF5D5}" srcOrd="0" destOrd="0" presId="urn:microsoft.com/office/officeart/2005/8/layout/hierarchy2"/>
    <dgm:cxn modelId="{24F29698-4763-604C-8DC0-E81ED3EE9388}" type="presParOf" srcId="{0FE0DC5E-02A4-B44D-8A14-6E47565AF5D5}" destId="{E08C38C7-38ED-BA4D-84A9-FF9D24B54B0A}" srcOrd="0" destOrd="0" presId="urn:microsoft.com/office/officeart/2005/8/layout/hierarchy2"/>
    <dgm:cxn modelId="{285418E5-E707-6C46-B5A7-1CCB33502F02}" type="presParOf" srcId="{8B975788-FCDE-5642-BD3C-808706F28FBB}" destId="{85005ED8-A8CC-4249-AD76-FA014AECE599}" srcOrd="1" destOrd="0" presId="urn:microsoft.com/office/officeart/2005/8/layout/hierarchy2"/>
    <dgm:cxn modelId="{5B838A59-AD88-3445-BEDF-5EE6CFE17092}" type="presParOf" srcId="{85005ED8-A8CC-4249-AD76-FA014AECE599}" destId="{1EA76DE5-1C8F-FA4D-A04F-5E95F39407AD}" srcOrd="0" destOrd="0" presId="urn:microsoft.com/office/officeart/2005/8/layout/hierarchy2"/>
    <dgm:cxn modelId="{2197B4F8-0F41-ED46-ACD2-24A3AFB1CFD8}" type="presParOf" srcId="{85005ED8-A8CC-4249-AD76-FA014AECE599}" destId="{509BC242-1B06-6E44-9BB0-70EB639DAAA9}" srcOrd="1" destOrd="0" presId="urn:microsoft.com/office/officeart/2005/8/layout/hierarchy2"/>
    <dgm:cxn modelId="{B752F3D0-01A1-BF4E-8112-9C772846124E}" type="presParOf" srcId="{8B975788-FCDE-5642-BD3C-808706F28FBB}" destId="{F1AE2878-7053-0C48-8371-E2DC494D3A61}" srcOrd="2" destOrd="0" presId="urn:microsoft.com/office/officeart/2005/8/layout/hierarchy2"/>
    <dgm:cxn modelId="{151BF61F-9343-9244-A3D8-1C64385FF642}" type="presParOf" srcId="{F1AE2878-7053-0C48-8371-E2DC494D3A61}" destId="{B948CE54-74D1-F24C-BE4C-185CFE8894AD}" srcOrd="0" destOrd="0" presId="urn:microsoft.com/office/officeart/2005/8/layout/hierarchy2"/>
    <dgm:cxn modelId="{98FFDE7A-8FFC-4C42-9A4F-F2CF61A54F98}" type="presParOf" srcId="{8B975788-FCDE-5642-BD3C-808706F28FBB}" destId="{C95B203D-710E-CC41-AE9C-293E414C02C8}" srcOrd="3" destOrd="0" presId="urn:microsoft.com/office/officeart/2005/8/layout/hierarchy2"/>
    <dgm:cxn modelId="{8D19CF84-1623-3A4F-86E5-86888C5492B3}" type="presParOf" srcId="{C95B203D-710E-CC41-AE9C-293E414C02C8}" destId="{2965F87F-195C-EA4E-BB11-B27A6B6FF923}" srcOrd="0" destOrd="0" presId="urn:microsoft.com/office/officeart/2005/8/layout/hierarchy2"/>
    <dgm:cxn modelId="{244DC2F1-1CFF-9F46-A4B0-5E9FCFBD3791}" type="presParOf" srcId="{C95B203D-710E-CC41-AE9C-293E414C02C8}" destId="{49D36E89-4F11-F344-BA3C-F8DA20EA8FBD}" srcOrd="1" destOrd="0" presId="urn:microsoft.com/office/officeart/2005/8/layout/hierarchy2"/>
    <dgm:cxn modelId="{A8BEFEC1-BD99-DD41-B3C9-A60F1A4620D7}" type="presParOf" srcId="{49D36E89-4F11-F344-BA3C-F8DA20EA8FBD}" destId="{64A7EDEF-3142-5A40-91C4-CC98C5EB9F7D}" srcOrd="0" destOrd="0" presId="urn:microsoft.com/office/officeart/2005/8/layout/hierarchy2"/>
    <dgm:cxn modelId="{7784A1C5-2560-E549-8579-F38675A8D71C}" type="presParOf" srcId="{64A7EDEF-3142-5A40-91C4-CC98C5EB9F7D}" destId="{E5514DFB-98B2-0549-AA81-62C774B64A66}" srcOrd="0" destOrd="0" presId="urn:microsoft.com/office/officeart/2005/8/layout/hierarchy2"/>
    <dgm:cxn modelId="{28904533-3679-2549-83C6-1A34539BE453}" type="presParOf" srcId="{49D36E89-4F11-F344-BA3C-F8DA20EA8FBD}" destId="{49FB1748-EE4C-D046-8C9D-41353ACBF5A5}" srcOrd="1" destOrd="0" presId="urn:microsoft.com/office/officeart/2005/8/layout/hierarchy2"/>
    <dgm:cxn modelId="{31594F48-E4B3-C649-987E-57955D9A7A06}" type="presParOf" srcId="{49FB1748-EE4C-D046-8C9D-41353ACBF5A5}" destId="{5E013B34-6523-F94F-9217-02B25FB80E83}" srcOrd="0" destOrd="0" presId="urn:microsoft.com/office/officeart/2005/8/layout/hierarchy2"/>
    <dgm:cxn modelId="{0AD8E6A4-6BD7-3A42-A0E4-B9B0E6A13A02}" type="presParOf" srcId="{49FB1748-EE4C-D046-8C9D-41353ACBF5A5}" destId="{29B05913-5177-3F49-A80E-C93A507D10C0}" srcOrd="1" destOrd="0" presId="urn:microsoft.com/office/officeart/2005/8/layout/hierarchy2"/>
    <dgm:cxn modelId="{E9901E46-CBA2-044B-999C-75A069203D34}" type="presParOf" srcId="{49D36E89-4F11-F344-BA3C-F8DA20EA8FBD}" destId="{37DEF7A6-F983-8642-9B6E-B3CCE7EA354A}" srcOrd="2" destOrd="0" presId="urn:microsoft.com/office/officeart/2005/8/layout/hierarchy2"/>
    <dgm:cxn modelId="{2CC5DC55-D17A-F44B-ADC8-AFBFF08E3494}" type="presParOf" srcId="{37DEF7A6-F983-8642-9B6E-B3CCE7EA354A}" destId="{D0A01E75-22DA-5643-BFF4-8A726FDEB812}" srcOrd="0" destOrd="0" presId="urn:microsoft.com/office/officeart/2005/8/layout/hierarchy2"/>
    <dgm:cxn modelId="{14D27B16-963D-234B-A85F-EFECF7A1D27F}" type="presParOf" srcId="{49D36E89-4F11-F344-BA3C-F8DA20EA8FBD}" destId="{CEF76F03-3D55-3F4A-B724-94E14018B095}" srcOrd="3" destOrd="0" presId="urn:microsoft.com/office/officeart/2005/8/layout/hierarchy2"/>
    <dgm:cxn modelId="{81B8BEB4-FCB9-7E43-A066-0AB2EA5EBCA8}" type="presParOf" srcId="{CEF76F03-3D55-3F4A-B724-94E14018B095}" destId="{AA6D8249-2433-114B-AD68-5DAD34076478}" srcOrd="0" destOrd="0" presId="urn:microsoft.com/office/officeart/2005/8/layout/hierarchy2"/>
    <dgm:cxn modelId="{090250A0-7B0A-5F4E-814C-5D0D450A07E8}" type="presParOf" srcId="{CEF76F03-3D55-3F4A-B724-94E14018B095}" destId="{D4ECBD1D-BCD1-194A-944B-DF5C60377F45}" srcOrd="1" destOrd="0" presId="urn:microsoft.com/office/officeart/2005/8/layout/hierarchy2"/>
    <dgm:cxn modelId="{A16DF454-41CE-6D41-93B1-C88D2ACAA7B9}" type="presParOf" srcId="{D4ECBD1D-BCD1-194A-944B-DF5C60377F45}" destId="{F2F73D55-5C37-CD44-BC1E-CDBC3CD0F101}" srcOrd="0" destOrd="0" presId="urn:microsoft.com/office/officeart/2005/8/layout/hierarchy2"/>
    <dgm:cxn modelId="{9F52E11B-6C91-AF45-980E-08C730995CAF}" type="presParOf" srcId="{F2F73D55-5C37-CD44-BC1E-CDBC3CD0F101}" destId="{8CD01425-6999-1B43-A074-9B4B66D474FE}" srcOrd="0" destOrd="0" presId="urn:microsoft.com/office/officeart/2005/8/layout/hierarchy2"/>
    <dgm:cxn modelId="{45A4A0E4-D8DC-0E4A-9764-77BBDAB3BC70}" type="presParOf" srcId="{D4ECBD1D-BCD1-194A-944B-DF5C60377F45}" destId="{0E05F525-FD97-BE49-BACE-281076CC37A6}" srcOrd="1" destOrd="0" presId="urn:microsoft.com/office/officeart/2005/8/layout/hierarchy2"/>
    <dgm:cxn modelId="{28E3810B-B838-314E-8259-349065ECC5AE}" type="presParOf" srcId="{0E05F525-FD97-BE49-BACE-281076CC37A6}" destId="{1FCD5530-9E05-B046-B8ED-0484835169DE}" srcOrd="0" destOrd="0" presId="urn:microsoft.com/office/officeart/2005/8/layout/hierarchy2"/>
    <dgm:cxn modelId="{D688B673-712B-434A-9C51-DD2BE9298428}" type="presParOf" srcId="{0E05F525-FD97-BE49-BACE-281076CC37A6}" destId="{61747978-1319-FA49-B57E-FCC41F19EA84}" srcOrd="1" destOrd="0" presId="urn:microsoft.com/office/officeart/2005/8/layout/hierarchy2"/>
    <dgm:cxn modelId="{18AD98E5-3A55-4540-B597-22F271FA3548}" type="presParOf" srcId="{61747978-1319-FA49-B57E-FCC41F19EA84}" destId="{0904125F-8547-564B-8B1D-703FF6EDB6C9}" srcOrd="0" destOrd="0" presId="urn:microsoft.com/office/officeart/2005/8/layout/hierarchy2"/>
    <dgm:cxn modelId="{27E0D6D1-E8E3-7D46-B4C0-517990C59FDC}" type="presParOf" srcId="{0904125F-8547-564B-8B1D-703FF6EDB6C9}" destId="{B5BF25CD-8BF1-5048-868C-30217B5C9A24}" srcOrd="0" destOrd="0" presId="urn:microsoft.com/office/officeart/2005/8/layout/hierarchy2"/>
    <dgm:cxn modelId="{F3436A08-BF90-2C4C-9B5D-9E5DDF0B2C15}" type="presParOf" srcId="{61747978-1319-FA49-B57E-FCC41F19EA84}" destId="{1D95E1D6-FA45-614A-B171-8C9054062FA3}" srcOrd="1" destOrd="0" presId="urn:microsoft.com/office/officeart/2005/8/layout/hierarchy2"/>
    <dgm:cxn modelId="{5C050992-3670-E943-B2EE-914CDAE45BB2}" type="presParOf" srcId="{1D95E1D6-FA45-614A-B171-8C9054062FA3}" destId="{69460287-3B04-F142-8B8F-38364A84B16E}" srcOrd="0" destOrd="0" presId="urn:microsoft.com/office/officeart/2005/8/layout/hierarchy2"/>
    <dgm:cxn modelId="{5B6920D4-0041-5B4A-A5C9-7B2BA9DAF487}" type="presParOf" srcId="{1D95E1D6-FA45-614A-B171-8C9054062FA3}" destId="{91025FFF-DA47-FC4F-8CA9-4AD70FBA15F4}" srcOrd="1" destOrd="0" presId="urn:microsoft.com/office/officeart/2005/8/layout/hierarchy2"/>
    <dgm:cxn modelId="{34092FB1-17CC-C74C-A818-CED1D5875C49}" type="presParOf" srcId="{61747978-1319-FA49-B57E-FCC41F19EA84}" destId="{28940162-CD59-DD4E-88C0-70FA243B6697}" srcOrd="2" destOrd="0" presId="urn:microsoft.com/office/officeart/2005/8/layout/hierarchy2"/>
    <dgm:cxn modelId="{1AD8FDAA-030E-0F45-886F-924148202326}" type="presParOf" srcId="{28940162-CD59-DD4E-88C0-70FA243B6697}" destId="{340D38DE-40A2-C548-959C-EA21A68DC045}" srcOrd="0" destOrd="0" presId="urn:microsoft.com/office/officeart/2005/8/layout/hierarchy2"/>
    <dgm:cxn modelId="{9E67ABBF-27DD-E34C-9459-C077438C5819}" type="presParOf" srcId="{61747978-1319-FA49-B57E-FCC41F19EA84}" destId="{67FF1E95-D42C-0845-B131-6C6E5FC865AB}" srcOrd="3" destOrd="0" presId="urn:microsoft.com/office/officeart/2005/8/layout/hierarchy2"/>
    <dgm:cxn modelId="{EF0098AB-573D-D549-9224-3856C2BD8BD5}" type="presParOf" srcId="{67FF1E95-D42C-0845-B131-6C6E5FC865AB}" destId="{CC7634C0-ED13-644B-9ED7-D06A037B0A09}" srcOrd="0" destOrd="0" presId="urn:microsoft.com/office/officeart/2005/8/layout/hierarchy2"/>
    <dgm:cxn modelId="{094775BD-7C2B-724D-9DB7-AC6DB4BAD0E0}" type="presParOf" srcId="{67FF1E95-D42C-0845-B131-6C6E5FC865AB}" destId="{FEC1F169-0803-C748-91BB-5F63A1DA3A53}" srcOrd="1" destOrd="0" presId="urn:microsoft.com/office/officeart/2005/8/layout/hierarchy2"/>
    <dgm:cxn modelId="{A01C3C15-C094-6B42-8DBD-223D8393BF50}" type="presParOf" srcId="{FEC1F169-0803-C748-91BB-5F63A1DA3A53}" destId="{30C20B8D-B9DE-FC4A-A8FC-F855AACFD13C}" srcOrd="0" destOrd="0" presId="urn:microsoft.com/office/officeart/2005/8/layout/hierarchy2"/>
    <dgm:cxn modelId="{741735CB-0CDC-1042-8096-7B85E8F0E401}" type="presParOf" srcId="{30C20B8D-B9DE-FC4A-A8FC-F855AACFD13C}" destId="{514A0DE5-E2F7-1642-9C22-82D2271D99DD}" srcOrd="0" destOrd="0" presId="urn:microsoft.com/office/officeart/2005/8/layout/hierarchy2"/>
    <dgm:cxn modelId="{C02583E5-102D-6044-89AE-B763E5D60FC2}" type="presParOf" srcId="{FEC1F169-0803-C748-91BB-5F63A1DA3A53}" destId="{2E659DA2-3323-B74D-8AD2-29FFAF43757D}" srcOrd="1" destOrd="0" presId="urn:microsoft.com/office/officeart/2005/8/layout/hierarchy2"/>
    <dgm:cxn modelId="{06A5E574-D5AF-1047-9555-79E998B606C0}" type="presParOf" srcId="{2E659DA2-3323-B74D-8AD2-29FFAF43757D}" destId="{6C8DB8F2-3E6F-E842-B341-B9444FABBF52}" srcOrd="0" destOrd="0" presId="urn:microsoft.com/office/officeart/2005/8/layout/hierarchy2"/>
    <dgm:cxn modelId="{E8C00A56-E05E-D946-98CB-485D349F2404}" type="presParOf" srcId="{2E659DA2-3323-B74D-8AD2-29FFAF43757D}" destId="{7DF82C3F-976D-8941-AAC0-E0B3BBE56D03}" srcOrd="1" destOrd="0" presId="urn:microsoft.com/office/officeart/2005/8/layout/hierarchy2"/>
    <dgm:cxn modelId="{DB04FA0B-4FDC-BC47-BA7D-3E27E6F1CE58}" type="presParOf" srcId="{FEC1F169-0803-C748-91BB-5F63A1DA3A53}" destId="{E4AA040D-31C5-5D46-845E-005448A40686}" srcOrd="2" destOrd="0" presId="urn:microsoft.com/office/officeart/2005/8/layout/hierarchy2"/>
    <dgm:cxn modelId="{035AE2F8-BF80-6C44-BA7A-85AA386B8DDD}" type="presParOf" srcId="{E4AA040D-31C5-5D46-845E-005448A40686}" destId="{1B19DBDE-7BB1-664E-A05B-426990BEADD2}" srcOrd="0" destOrd="0" presId="urn:microsoft.com/office/officeart/2005/8/layout/hierarchy2"/>
    <dgm:cxn modelId="{A9455DCB-21F9-8545-A564-3BF83C594238}" type="presParOf" srcId="{FEC1F169-0803-C748-91BB-5F63A1DA3A53}" destId="{67649436-0A96-A24A-A701-56CB57441ADF}" srcOrd="3" destOrd="0" presId="urn:microsoft.com/office/officeart/2005/8/layout/hierarchy2"/>
    <dgm:cxn modelId="{E2AA7808-9B59-6347-9B3C-A4B79D5AC9EB}" type="presParOf" srcId="{67649436-0A96-A24A-A701-56CB57441ADF}" destId="{FE860302-7B4F-8444-86E7-3E89E24F2AE0}" srcOrd="0" destOrd="0" presId="urn:microsoft.com/office/officeart/2005/8/layout/hierarchy2"/>
    <dgm:cxn modelId="{31F56FA6-CF10-5945-9A32-AD7C8FF278F9}" type="presParOf" srcId="{67649436-0A96-A24A-A701-56CB57441ADF}" destId="{057AE7D0-DCA5-E645-9EBC-E9E5461A3DD4}" srcOrd="1" destOrd="0" presId="urn:microsoft.com/office/officeart/2005/8/layout/hierarchy2"/>
    <dgm:cxn modelId="{BAE496E7-4490-F642-95FF-09595872CDA5}" type="presParOf" srcId="{057AE7D0-DCA5-E645-9EBC-E9E5461A3DD4}" destId="{AE66067E-8C8F-C146-AE9F-FD6D23D7EA7D}" srcOrd="0" destOrd="0" presId="urn:microsoft.com/office/officeart/2005/8/layout/hierarchy2"/>
    <dgm:cxn modelId="{DA7D5F6C-C2AE-4E49-9886-58FEDDE0E7F5}" type="presParOf" srcId="{AE66067E-8C8F-C146-AE9F-FD6D23D7EA7D}" destId="{FBF4C144-F351-7546-9706-1D522BDDE758}" srcOrd="0" destOrd="0" presId="urn:microsoft.com/office/officeart/2005/8/layout/hierarchy2"/>
    <dgm:cxn modelId="{BE63AA6E-3F71-E243-B272-EBCDB05C7555}" type="presParOf" srcId="{057AE7D0-DCA5-E645-9EBC-E9E5461A3DD4}" destId="{C2CB1567-B53F-2C4E-9848-D0D9F318BA21}" srcOrd="1" destOrd="0" presId="urn:microsoft.com/office/officeart/2005/8/layout/hierarchy2"/>
    <dgm:cxn modelId="{2E81AD71-B8B0-5148-A366-A28D930D889A}" type="presParOf" srcId="{C2CB1567-B53F-2C4E-9848-D0D9F318BA21}" destId="{3FE5FC00-5B11-B04A-8DA8-F4959DA3D91E}" srcOrd="0" destOrd="0" presId="urn:microsoft.com/office/officeart/2005/8/layout/hierarchy2"/>
    <dgm:cxn modelId="{92B8B717-C738-0942-8D8B-CCFEA4A5C4CC}" type="presParOf" srcId="{C2CB1567-B53F-2C4E-9848-D0D9F318BA21}" destId="{C845A82A-50F8-5341-ABE4-01A7ECB0DC19}" srcOrd="1" destOrd="0" presId="urn:microsoft.com/office/officeart/2005/8/layout/hierarchy2"/>
    <dgm:cxn modelId="{81581A24-C602-8C4D-B549-64211F063788}" type="presParOf" srcId="{D4ECBD1D-BCD1-194A-944B-DF5C60377F45}" destId="{679B93C1-DE35-6440-84FA-556B81DC0458}" srcOrd="2" destOrd="0" presId="urn:microsoft.com/office/officeart/2005/8/layout/hierarchy2"/>
    <dgm:cxn modelId="{792BF657-05EB-C940-B03D-C1EA75A6C618}" type="presParOf" srcId="{679B93C1-DE35-6440-84FA-556B81DC0458}" destId="{17969B6C-27C4-594D-AD5E-6F5032B8027F}" srcOrd="0" destOrd="0" presId="urn:microsoft.com/office/officeart/2005/8/layout/hierarchy2"/>
    <dgm:cxn modelId="{B700F0DC-8A33-BC46-9826-382156C01D6F}" type="presParOf" srcId="{D4ECBD1D-BCD1-194A-944B-DF5C60377F45}" destId="{607A5C4E-8E72-DF43-B8DD-7245A3FEAF65}" srcOrd="3" destOrd="0" presId="urn:microsoft.com/office/officeart/2005/8/layout/hierarchy2"/>
    <dgm:cxn modelId="{01EE1026-C76F-5A49-B8A1-3356234B3B69}" type="presParOf" srcId="{607A5C4E-8E72-DF43-B8DD-7245A3FEAF65}" destId="{FFFF1321-B119-DD44-91BC-A8BB725CB204}" srcOrd="0" destOrd="0" presId="urn:microsoft.com/office/officeart/2005/8/layout/hierarchy2"/>
    <dgm:cxn modelId="{167F6F48-FCB3-B94B-91AC-A0C1CC5A03E5}" type="presParOf" srcId="{607A5C4E-8E72-DF43-B8DD-7245A3FEAF65}" destId="{6ACF99BD-0065-D644-91BC-8C88EAA585AA}" srcOrd="1" destOrd="0" presId="urn:microsoft.com/office/officeart/2005/8/layout/hierarchy2"/>
    <dgm:cxn modelId="{CF1CBEC7-74C4-A84E-AAA9-5B8CEC971E08}" type="presParOf" srcId="{6ACF99BD-0065-D644-91BC-8C88EAA585AA}" destId="{8C192C57-F760-C64F-93E5-9832B628B4B9}" srcOrd="0" destOrd="0" presId="urn:microsoft.com/office/officeart/2005/8/layout/hierarchy2"/>
    <dgm:cxn modelId="{93CE3304-F515-A840-96E9-0A228C199D96}" type="presParOf" srcId="{8C192C57-F760-C64F-93E5-9832B628B4B9}" destId="{231E55CB-9002-9944-B177-034B990C250F}" srcOrd="0" destOrd="0" presId="urn:microsoft.com/office/officeart/2005/8/layout/hierarchy2"/>
    <dgm:cxn modelId="{998AE60A-49A7-E645-9EA7-99786BBD5E3D}" type="presParOf" srcId="{6ACF99BD-0065-D644-91BC-8C88EAA585AA}" destId="{77028C31-781D-624B-BB89-6FDBC3329700}" srcOrd="1" destOrd="0" presId="urn:microsoft.com/office/officeart/2005/8/layout/hierarchy2"/>
    <dgm:cxn modelId="{EFE3D4AC-B813-AC43-B733-97A992E8D4FB}" type="presParOf" srcId="{77028C31-781D-624B-BB89-6FDBC3329700}" destId="{1530674F-400B-AA4E-BAF1-41A723567EF5}" srcOrd="0" destOrd="0" presId="urn:microsoft.com/office/officeart/2005/8/layout/hierarchy2"/>
    <dgm:cxn modelId="{58C72612-0C25-DA46-91A8-507A956E2973}" type="presParOf" srcId="{77028C31-781D-624B-BB89-6FDBC3329700}" destId="{822DEA25-8009-FD4B-A009-A8B9E4849BB9}" srcOrd="1" destOrd="0" presId="urn:microsoft.com/office/officeart/2005/8/layout/hierarchy2"/>
    <dgm:cxn modelId="{CCC6E3C8-2820-F543-A41D-5E257BEF2347}" type="presParOf" srcId="{6ACF99BD-0065-D644-91BC-8C88EAA585AA}" destId="{882C5457-CC43-4A48-A99D-03D91C22C0F5}" srcOrd="2" destOrd="0" presId="urn:microsoft.com/office/officeart/2005/8/layout/hierarchy2"/>
    <dgm:cxn modelId="{58A993C8-9CA5-6943-B7C6-518CD3F57480}" type="presParOf" srcId="{882C5457-CC43-4A48-A99D-03D91C22C0F5}" destId="{10CA0EB9-E970-1C4C-B964-68E6097168BF}" srcOrd="0" destOrd="0" presId="urn:microsoft.com/office/officeart/2005/8/layout/hierarchy2"/>
    <dgm:cxn modelId="{3C4081E7-8834-0C49-B586-298F2A364116}" type="presParOf" srcId="{6ACF99BD-0065-D644-91BC-8C88EAA585AA}" destId="{F0E02FA8-2358-A14C-8DB7-605DE4349BDD}" srcOrd="3" destOrd="0" presId="urn:microsoft.com/office/officeart/2005/8/layout/hierarchy2"/>
    <dgm:cxn modelId="{708E7297-BCDD-8A42-8F83-6B9015E4F6EF}" type="presParOf" srcId="{F0E02FA8-2358-A14C-8DB7-605DE4349BDD}" destId="{B0BA1A94-5289-E747-92C5-8031204115B7}" srcOrd="0" destOrd="0" presId="urn:microsoft.com/office/officeart/2005/8/layout/hierarchy2"/>
    <dgm:cxn modelId="{CEA3EDD3-7351-BB45-AFFE-CC9979591C3B}" type="presParOf" srcId="{F0E02FA8-2358-A14C-8DB7-605DE4349BDD}" destId="{F7D605D8-2D8B-6B43-B35B-5EA2ADCCCA20}" srcOrd="1" destOrd="0" presId="urn:microsoft.com/office/officeart/2005/8/layout/hierarchy2"/>
    <dgm:cxn modelId="{E11AFA50-7C41-1D48-AD4E-570F240533DB}" type="presParOf" srcId="{D886A097-5038-DC48-BAB1-09A6F2793CBA}" destId="{68E9A118-368E-3244-B463-69DB084DF2CF}" srcOrd="2" destOrd="0" presId="urn:microsoft.com/office/officeart/2005/8/layout/hierarchy2"/>
    <dgm:cxn modelId="{F2298259-4BFA-3B49-A461-938D0432592D}" type="presParOf" srcId="{68E9A118-368E-3244-B463-69DB084DF2CF}" destId="{2C1E44BD-A489-2646-AD2D-FB438B53D6D4}" srcOrd="0" destOrd="0" presId="urn:microsoft.com/office/officeart/2005/8/layout/hierarchy2"/>
    <dgm:cxn modelId="{CE0FDCFF-5938-F44C-AD86-5516BC6EF0B3}" type="presParOf" srcId="{D886A097-5038-DC48-BAB1-09A6F2793CBA}" destId="{3FB46357-4815-DB4B-8FDE-777C712B728F}" srcOrd="3" destOrd="0" presId="urn:microsoft.com/office/officeart/2005/8/layout/hierarchy2"/>
    <dgm:cxn modelId="{58257795-B809-2B4B-903A-5CE249191564}" type="presParOf" srcId="{3FB46357-4815-DB4B-8FDE-777C712B728F}" destId="{D475B07C-EFC2-7840-8B4D-A25CA753797E}" srcOrd="0" destOrd="0" presId="urn:microsoft.com/office/officeart/2005/8/layout/hierarchy2"/>
    <dgm:cxn modelId="{E02E38DC-074A-E240-9807-8941B46B4EAC}" type="presParOf" srcId="{3FB46357-4815-DB4B-8FDE-777C712B728F}" destId="{2621B116-FEC2-024B-A529-952624AF50D7}" srcOrd="1" destOrd="0" presId="urn:microsoft.com/office/officeart/2005/8/layout/hierarchy2"/>
    <dgm:cxn modelId="{FF0530C7-7FA7-C746-B703-55909059974D}" type="presParOf" srcId="{2621B116-FEC2-024B-A529-952624AF50D7}" destId="{E0E8B3D1-202F-F448-A89C-7325EF939FBE}" srcOrd="0" destOrd="0" presId="urn:microsoft.com/office/officeart/2005/8/layout/hierarchy2"/>
    <dgm:cxn modelId="{5A776CC5-C90D-7B41-BD06-BF36935F035A}" type="presParOf" srcId="{E0E8B3D1-202F-F448-A89C-7325EF939FBE}" destId="{82082EF3-F943-6040-8F27-9EE49BF77273}" srcOrd="0" destOrd="0" presId="urn:microsoft.com/office/officeart/2005/8/layout/hierarchy2"/>
    <dgm:cxn modelId="{949F421E-F30E-D348-AC3D-4848956824B7}" type="presParOf" srcId="{2621B116-FEC2-024B-A529-952624AF50D7}" destId="{FE01A907-E60A-7241-A73F-4556CF4B7B90}" srcOrd="1" destOrd="0" presId="urn:microsoft.com/office/officeart/2005/8/layout/hierarchy2"/>
    <dgm:cxn modelId="{895A9BDB-BD76-8648-A8DB-800D25A92405}" type="presParOf" srcId="{FE01A907-E60A-7241-A73F-4556CF4B7B90}" destId="{1F61B25A-1771-6C48-A23E-9F44BFFFE83A}" srcOrd="0" destOrd="0" presId="urn:microsoft.com/office/officeart/2005/8/layout/hierarchy2"/>
    <dgm:cxn modelId="{F4465D4B-B8A2-D045-A3BD-62ACE69C1DFD}" type="presParOf" srcId="{FE01A907-E60A-7241-A73F-4556CF4B7B90}" destId="{9F47EDC6-53C3-A243-AEEE-2D2DB2230807}" srcOrd="1" destOrd="0" presId="urn:microsoft.com/office/officeart/2005/8/layout/hierarchy2"/>
    <dgm:cxn modelId="{8B3D0453-5FBD-5D43-AEC5-E898EE28184B}" type="presParOf" srcId="{9F47EDC6-53C3-A243-AEEE-2D2DB2230807}" destId="{6F1542E3-3EE9-7643-98A4-02BB96297F69}" srcOrd="0" destOrd="0" presId="urn:microsoft.com/office/officeart/2005/8/layout/hierarchy2"/>
    <dgm:cxn modelId="{03B76E2E-E1D8-274B-9BED-9F039DC53385}" type="presParOf" srcId="{6F1542E3-3EE9-7643-98A4-02BB96297F69}" destId="{ADC457D0-4675-8749-9954-B3A7E3C7E138}" srcOrd="0" destOrd="0" presId="urn:microsoft.com/office/officeart/2005/8/layout/hierarchy2"/>
    <dgm:cxn modelId="{0E4FB2CF-C155-7543-906D-51B06EB62372}" type="presParOf" srcId="{9F47EDC6-53C3-A243-AEEE-2D2DB2230807}" destId="{2A862D7C-77B7-264A-A1F0-8F6D2BED61CE}" srcOrd="1" destOrd="0" presId="urn:microsoft.com/office/officeart/2005/8/layout/hierarchy2"/>
    <dgm:cxn modelId="{BDD99AFD-BB0A-B54B-A94E-9EC18392AA7E}" type="presParOf" srcId="{2A862D7C-77B7-264A-A1F0-8F6D2BED61CE}" destId="{EAF5B26D-7BCE-5249-BEA2-027D32033BF5}" srcOrd="0" destOrd="0" presId="urn:microsoft.com/office/officeart/2005/8/layout/hierarchy2"/>
    <dgm:cxn modelId="{DC7B8115-ACF2-E349-B731-8A92937D008B}" type="presParOf" srcId="{2A862D7C-77B7-264A-A1F0-8F6D2BED61CE}" destId="{CEF6A641-4A3D-3043-8F9B-85EF97F27AF6}" srcOrd="1" destOrd="0" presId="urn:microsoft.com/office/officeart/2005/8/layout/hierarchy2"/>
    <dgm:cxn modelId="{33336A15-910F-CB4B-872C-2F28A24A7462}" type="presParOf" srcId="{CEF6A641-4A3D-3043-8F9B-85EF97F27AF6}" destId="{97208B3F-EBA3-4845-94E7-920477ECF453}" srcOrd="0" destOrd="0" presId="urn:microsoft.com/office/officeart/2005/8/layout/hierarchy2"/>
    <dgm:cxn modelId="{D954F024-F38C-C748-BD70-D2559C709682}" type="presParOf" srcId="{97208B3F-EBA3-4845-94E7-920477ECF453}" destId="{99F05CAB-2148-F444-8941-3147FA138FC8}" srcOrd="0" destOrd="0" presId="urn:microsoft.com/office/officeart/2005/8/layout/hierarchy2"/>
    <dgm:cxn modelId="{4B733166-8037-6940-903E-6E1A77635B84}" type="presParOf" srcId="{CEF6A641-4A3D-3043-8F9B-85EF97F27AF6}" destId="{BEB9413D-1E65-E648-9E27-A0E8F477336A}" srcOrd="1" destOrd="0" presId="urn:microsoft.com/office/officeart/2005/8/layout/hierarchy2"/>
    <dgm:cxn modelId="{5761D3A2-0BF2-C84F-B4C1-6D9F068ACDC0}" type="presParOf" srcId="{BEB9413D-1E65-E648-9E27-A0E8F477336A}" destId="{4AC7893F-6937-5446-9898-4892D379DA93}" srcOrd="0" destOrd="0" presId="urn:microsoft.com/office/officeart/2005/8/layout/hierarchy2"/>
    <dgm:cxn modelId="{C8C2592D-2FD4-C947-81E6-D3DF84305203}" type="presParOf" srcId="{BEB9413D-1E65-E648-9E27-A0E8F477336A}" destId="{07E35A30-71EC-754C-BC38-4AF5BD29A7FB}" srcOrd="1" destOrd="0" presId="urn:microsoft.com/office/officeart/2005/8/layout/hierarchy2"/>
    <dgm:cxn modelId="{9C2D7013-E951-974E-8CC2-A4902DB78618}" type="presParOf" srcId="{CEF6A641-4A3D-3043-8F9B-85EF97F27AF6}" destId="{DF2248CE-7D7C-5D4B-8277-D213DA6DD3EB}" srcOrd="2" destOrd="0" presId="urn:microsoft.com/office/officeart/2005/8/layout/hierarchy2"/>
    <dgm:cxn modelId="{4CB8E915-233C-8F48-BADA-E1B8A9975216}" type="presParOf" srcId="{DF2248CE-7D7C-5D4B-8277-D213DA6DD3EB}" destId="{A52AB215-CE3B-6540-84CE-C7392438F501}" srcOrd="0" destOrd="0" presId="urn:microsoft.com/office/officeart/2005/8/layout/hierarchy2"/>
    <dgm:cxn modelId="{488F0F11-9B3B-FF4A-BD9B-7119B162C63B}" type="presParOf" srcId="{CEF6A641-4A3D-3043-8F9B-85EF97F27AF6}" destId="{1A261F39-0BA9-4948-A5A6-DB65EB31F286}" srcOrd="3" destOrd="0" presId="urn:microsoft.com/office/officeart/2005/8/layout/hierarchy2"/>
    <dgm:cxn modelId="{270341CF-D36B-D448-8B9E-3352E27C10D0}" type="presParOf" srcId="{1A261F39-0BA9-4948-A5A6-DB65EB31F286}" destId="{973B5C1F-9A88-FA43-9797-E750A0514CF6}" srcOrd="0" destOrd="0" presId="urn:microsoft.com/office/officeart/2005/8/layout/hierarchy2"/>
    <dgm:cxn modelId="{FAC30B87-A6A9-6F4C-B492-55EBD7031CC7}" type="presParOf" srcId="{1A261F39-0BA9-4948-A5A6-DB65EB31F286}" destId="{51CF1E14-52A3-5847-9202-4DC83418154D}" srcOrd="1" destOrd="0" presId="urn:microsoft.com/office/officeart/2005/8/layout/hierarchy2"/>
    <dgm:cxn modelId="{8A62664A-4AAB-9F46-AA86-35B04B9434AA}" type="presParOf" srcId="{51CF1E14-52A3-5847-9202-4DC83418154D}" destId="{48C1939D-7F8F-224A-89D3-D240B4AD4863}" srcOrd="0" destOrd="0" presId="urn:microsoft.com/office/officeart/2005/8/layout/hierarchy2"/>
    <dgm:cxn modelId="{C32412B0-A0A8-CE44-9259-F2517DA07153}" type="presParOf" srcId="{48C1939D-7F8F-224A-89D3-D240B4AD4863}" destId="{9D8B57B8-631C-FB43-A057-C6F4840439BB}" srcOrd="0" destOrd="0" presId="urn:microsoft.com/office/officeart/2005/8/layout/hierarchy2"/>
    <dgm:cxn modelId="{9A8B671F-789F-F447-94F3-815949F8DD42}" type="presParOf" srcId="{51CF1E14-52A3-5847-9202-4DC83418154D}" destId="{9B156E3B-6B87-DB4D-BA13-CFAC7D71D3F1}" srcOrd="1" destOrd="0" presId="urn:microsoft.com/office/officeart/2005/8/layout/hierarchy2"/>
    <dgm:cxn modelId="{5ECD4759-EBF7-474A-8A0A-B6AACE466ED1}" type="presParOf" srcId="{9B156E3B-6B87-DB4D-BA13-CFAC7D71D3F1}" destId="{6D61A4E9-20E0-724F-8506-4AF9CF093D61}" srcOrd="0" destOrd="0" presId="urn:microsoft.com/office/officeart/2005/8/layout/hierarchy2"/>
    <dgm:cxn modelId="{40B34D41-4F11-F144-BFDF-B79B12B86392}" type="presParOf" srcId="{9B156E3B-6B87-DB4D-BA13-CFAC7D71D3F1}" destId="{19E36116-61C3-384D-9648-E48E06A20314}" srcOrd="1" destOrd="0" presId="urn:microsoft.com/office/officeart/2005/8/layout/hierarchy2"/>
    <dgm:cxn modelId="{64A2F9F0-FEE2-1841-924F-94205FA3C01B}" type="presParOf" srcId="{19E36116-61C3-384D-9648-E48E06A20314}" destId="{D5E03AE9-CD36-1E45-8924-A89701186EA4}" srcOrd="0" destOrd="0" presId="urn:microsoft.com/office/officeart/2005/8/layout/hierarchy2"/>
    <dgm:cxn modelId="{41C3744D-CFBC-194F-9989-FFD73E5E37E9}" type="presParOf" srcId="{D5E03AE9-CD36-1E45-8924-A89701186EA4}" destId="{A4EEFD49-E628-3740-A93E-6D11E409D24D}" srcOrd="0" destOrd="0" presId="urn:microsoft.com/office/officeart/2005/8/layout/hierarchy2"/>
    <dgm:cxn modelId="{8BABD73B-50BE-5B48-81C7-1DF0459564DA}" type="presParOf" srcId="{19E36116-61C3-384D-9648-E48E06A20314}" destId="{6788474E-B969-384B-B022-EB3A33F173C9}" srcOrd="1" destOrd="0" presId="urn:microsoft.com/office/officeart/2005/8/layout/hierarchy2"/>
    <dgm:cxn modelId="{912DD55B-80A1-E044-BC42-E7CFB0F2C375}" type="presParOf" srcId="{6788474E-B969-384B-B022-EB3A33F173C9}" destId="{020ECFE7-D082-9944-8AD2-DBD727F66CA5}" srcOrd="0" destOrd="0" presId="urn:microsoft.com/office/officeart/2005/8/layout/hierarchy2"/>
    <dgm:cxn modelId="{14B0F6B8-D4C7-584F-B535-10EB9451DF17}" type="presParOf" srcId="{6788474E-B969-384B-B022-EB3A33F173C9}" destId="{0D5535D0-3B22-FD45-86B1-1BDBFD7FAA6F}" srcOrd="1" destOrd="0" presId="urn:microsoft.com/office/officeart/2005/8/layout/hierarchy2"/>
    <dgm:cxn modelId="{62E24184-0192-5547-AE1B-3226EEFA3237}" type="presParOf" srcId="{51CF1E14-52A3-5847-9202-4DC83418154D}" destId="{2719ECFC-E2D4-564E-817A-7BC5B9EDCE01}" srcOrd="2" destOrd="0" presId="urn:microsoft.com/office/officeart/2005/8/layout/hierarchy2"/>
    <dgm:cxn modelId="{99224A63-3FA0-F44E-9EC9-F2E0772C801D}" type="presParOf" srcId="{2719ECFC-E2D4-564E-817A-7BC5B9EDCE01}" destId="{A566D157-CCE0-7748-A046-C61BA30FA29A}" srcOrd="0" destOrd="0" presId="urn:microsoft.com/office/officeart/2005/8/layout/hierarchy2"/>
    <dgm:cxn modelId="{CC08C85A-900D-854E-88BA-A3A325544827}" type="presParOf" srcId="{51CF1E14-52A3-5847-9202-4DC83418154D}" destId="{11FCAF63-6F65-C64E-A08F-7497ADEA79BD}" srcOrd="3" destOrd="0" presId="urn:microsoft.com/office/officeart/2005/8/layout/hierarchy2"/>
    <dgm:cxn modelId="{05348C12-2700-394D-B328-27F0192D5413}" type="presParOf" srcId="{11FCAF63-6F65-C64E-A08F-7497ADEA79BD}" destId="{E386C9ED-1466-2846-9AEA-246572C87575}" srcOrd="0" destOrd="0" presId="urn:microsoft.com/office/officeart/2005/8/layout/hierarchy2"/>
    <dgm:cxn modelId="{4ADE78D3-181C-894D-B1B0-B22F2078F5C9}" type="presParOf" srcId="{11FCAF63-6F65-C64E-A08F-7497ADEA79BD}" destId="{2035B93E-9DC6-5245-BFC4-DD8BA0768B06}" srcOrd="1" destOrd="0" presId="urn:microsoft.com/office/officeart/2005/8/layout/hierarchy2"/>
    <dgm:cxn modelId="{1DB138D5-9D78-0644-B380-11FC1FC6E507}" type="presParOf" srcId="{2035B93E-9DC6-5245-BFC4-DD8BA0768B06}" destId="{4B6094FD-BCCD-FD4B-81BE-0A8228200AB7}" srcOrd="0" destOrd="0" presId="urn:microsoft.com/office/officeart/2005/8/layout/hierarchy2"/>
    <dgm:cxn modelId="{F73EFE33-1275-F140-BFD3-29C0FBD096DC}" type="presParOf" srcId="{4B6094FD-BCCD-FD4B-81BE-0A8228200AB7}" destId="{24985D74-B391-564D-87B7-9F35FA0955C8}" srcOrd="0" destOrd="0" presId="urn:microsoft.com/office/officeart/2005/8/layout/hierarchy2"/>
    <dgm:cxn modelId="{F6E4AE57-81D5-6347-B719-E147D540FFC4}" type="presParOf" srcId="{2035B93E-9DC6-5245-BFC4-DD8BA0768B06}" destId="{FFAD819F-5632-3C4C-8C14-70622C91C435}" srcOrd="1" destOrd="0" presId="urn:microsoft.com/office/officeart/2005/8/layout/hierarchy2"/>
    <dgm:cxn modelId="{BEEA5AEC-2B81-B94F-80EC-D44F348708CD}" type="presParOf" srcId="{FFAD819F-5632-3C4C-8C14-70622C91C435}" destId="{ADA69AC0-2EAC-724B-B532-E63EC390E29F}" srcOrd="0" destOrd="0" presId="urn:microsoft.com/office/officeart/2005/8/layout/hierarchy2"/>
    <dgm:cxn modelId="{9FF6E4B8-0F86-AE44-A1DA-9D608EBE8797}" type="presParOf" srcId="{FFAD819F-5632-3C4C-8C14-70622C91C435}" destId="{2F19DEB2-1CEF-684D-AE09-82BFE4610A7F}" srcOrd="1" destOrd="0" presId="urn:microsoft.com/office/officeart/2005/8/layout/hierarchy2"/>
    <dgm:cxn modelId="{BCC46C2A-BB13-A447-A7E6-70391701E02E}" type="presParOf" srcId="{2F19DEB2-1CEF-684D-AE09-82BFE4610A7F}" destId="{0944545F-BE28-CB41-9FE0-CB8029CA4E05}" srcOrd="0" destOrd="0" presId="urn:microsoft.com/office/officeart/2005/8/layout/hierarchy2"/>
    <dgm:cxn modelId="{1AE9C7F7-FB42-3846-93AC-5E2565AA0EC6}" type="presParOf" srcId="{0944545F-BE28-CB41-9FE0-CB8029CA4E05}" destId="{B9DF7744-0386-3343-9BD2-F1987F5C2504}" srcOrd="0" destOrd="0" presId="urn:microsoft.com/office/officeart/2005/8/layout/hierarchy2"/>
    <dgm:cxn modelId="{280F3587-70BF-5C4F-AAC8-FDA6C74393FC}" type="presParOf" srcId="{2F19DEB2-1CEF-684D-AE09-82BFE4610A7F}" destId="{39F3B461-72C8-0145-ACF2-28565415C7A1}" srcOrd="1" destOrd="0" presId="urn:microsoft.com/office/officeart/2005/8/layout/hierarchy2"/>
    <dgm:cxn modelId="{41B90C09-2E4D-F74A-932A-0928B25A61A5}" type="presParOf" srcId="{39F3B461-72C8-0145-ACF2-28565415C7A1}" destId="{F84751BB-FB2D-0A40-88BA-778CB80F14B3}" srcOrd="0" destOrd="0" presId="urn:microsoft.com/office/officeart/2005/8/layout/hierarchy2"/>
    <dgm:cxn modelId="{DBD4BB61-ACC2-BB4D-848B-1693F49AD688}" type="presParOf" srcId="{39F3B461-72C8-0145-ACF2-28565415C7A1}" destId="{FC4E52E0-921B-154B-A8A5-2FB3A2F0A717}" srcOrd="1" destOrd="0" presId="urn:microsoft.com/office/officeart/2005/8/layout/hierarchy2"/>
    <dgm:cxn modelId="{A176D532-D5BC-F84A-8E12-33E28DF60B8E}" type="presParOf" srcId="{9F47EDC6-53C3-A243-AEEE-2D2DB2230807}" destId="{AE09F7FF-7720-0E4F-A409-200B111906F7}" srcOrd="2" destOrd="0" presId="urn:microsoft.com/office/officeart/2005/8/layout/hierarchy2"/>
    <dgm:cxn modelId="{49E83D19-581A-C24A-BB91-7E24B419847F}" type="presParOf" srcId="{AE09F7FF-7720-0E4F-A409-200B111906F7}" destId="{C7F54069-F85F-C24F-B7E5-A79C8F7CF7A2}" srcOrd="0" destOrd="0" presId="urn:microsoft.com/office/officeart/2005/8/layout/hierarchy2"/>
    <dgm:cxn modelId="{D96A6BC7-2A6F-1C4F-9907-51C81EE7B189}" type="presParOf" srcId="{9F47EDC6-53C3-A243-AEEE-2D2DB2230807}" destId="{D4BEEA34-09B6-2F46-9BEC-1EEBB06552F3}" srcOrd="3" destOrd="0" presId="urn:microsoft.com/office/officeart/2005/8/layout/hierarchy2"/>
    <dgm:cxn modelId="{6B7D3EBF-EC71-6342-92BD-10583C95B032}" type="presParOf" srcId="{D4BEEA34-09B6-2F46-9BEC-1EEBB06552F3}" destId="{CD3E6B27-7BAA-1A4F-A778-AAC952E047EB}" srcOrd="0" destOrd="0" presId="urn:microsoft.com/office/officeart/2005/8/layout/hierarchy2"/>
    <dgm:cxn modelId="{F8CCCDDF-4B31-164F-AC24-E2FE89E39859}" type="presParOf" srcId="{D4BEEA34-09B6-2F46-9BEC-1EEBB06552F3}" destId="{5DAC9447-BDD2-9E43-B909-4E243359A1EA}" srcOrd="1" destOrd="0" presId="urn:microsoft.com/office/officeart/2005/8/layout/hierarchy2"/>
    <dgm:cxn modelId="{AA2F87DB-3058-994B-8BB8-57873CAAA7BA}" type="presParOf" srcId="{5DAC9447-BDD2-9E43-B909-4E243359A1EA}" destId="{579EAB07-4F83-F743-9508-5D825E6D182C}" srcOrd="0" destOrd="0" presId="urn:microsoft.com/office/officeart/2005/8/layout/hierarchy2"/>
    <dgm:cxn modelId="{1D8BE2CF-1BA5-584D-A33F-E8FF6D76E75B}" type="presParOf" srcId="{579EAB07-4F83-F743-9508-5D825E6D182C}" destId="{3455402C-0615-5140-883D-2091BEC57060}" srcOrd="0" destOrd="0" presId="urn:microsoft.com/office/officeart/2005/8/layout/hierarchy2"/>
    <dgm:cxn modelId="{E63D22C1-6D0F-B246-856E-4B4BF8555154}" type="presParOf" srcId="{5DAC9447-BDD2-9E43-B909-4E243359A1EA}" destId="{4D159BF9-163C-BD48-8527-9D25AAAAA168}" srcOrd="1" destOrd="0" presId="urn:microsoft.com/office/officeart/2005/8/layout/hierarchy2"/>
    <dgm:cxn modelId="{4C859235-628C-D04D-8A6D-42866DF86B3D}" type="presParOf" srcId="{4D159BF9-163C-BD48-8527-9D25AAAAA168}" destId="{EEF9B519-006B-D64A-A894-6F7AC9155FD9}" srcOrd="0" destOrd="0" presId="urn:microsoft.com/office/officeart/2005/8/layout/hierarchy2"/>
    <dgm:cxn modelId="{EF5B9F15-E79D-B94D-9CD3-9AE10661D324}" type="presParOf" srcId="{4D159BF9-163C-BD48-8527-9D25AAAAA168}" destId="{E5454DC6-C250-9C4F-850A-E9FCDACA022C}" srcOrd="1" destOrd="0" presId="urn:microsoft.com/office/officeart/2005/8/layout/hierarchy2"/>
    <dgm:cxn modelId="{24FEA08A-20F4-C245-B4FE-6DE28F6D436D}" type="presParOf" srcId="{5DAC9447-BDD2-9E43-B909-4E243359A1EA}" destId="{DD49C87D-B15D-704F-8833-A4B4C4143ED4}" srcOrd="2" destOrd="0" presId="urn:microsoft.com/office/officeart/2005/8/layout/hierarchy2"/>
    <dgm:cxn modelId="{8C54F22C-6212-4F44-8263-89BC82EAEA46}" type="presParOf" srcId="{DD49C87D-B15D-704F-8833-A4B4C4143ED4}" destId="{42039CC0-63F7-F24E-99BE-507AD122C4A6}" srcOrd="0" destOrd="0" presId="urn:microsoft.com/office/officeart/2005/8/layout/hierarchy2"/>
    <dgm:cxn modelId="{39B91F29-37B1-0B43-8AEA-45CDFAAABE6E}" type="presParOf" srcId="{5DAC9447-BDD2-9E43-B909-4E243359A1EA}" destId="{E1D6F75D-5D8D-4A43-9AD9-B6051EE89439}" srcOrd="3" destOrd="0" presId="urn:microsoft.com/office/officeart/2005/8/layout/hierarchy2"/>
    <dgm:cxn modelId="{C27F8F94-2421-B34C-9222-4A2DF94B5221}" type="presParOf" srcId="{E1D6F75D-5D8D-4A43-9AD9-B6051EE89439}" destId="{B371D0DB-D4F9-F54E-B9CA-FAFBC9F2E03D}" srcOrd="0" destOrd="0" presId="urn:microsoft.com/office/officeart/2005/8/layout/hierarchy2"/>
    <dgm:cxn modelId="{A12CD104-5807-3145-8124-896C0830EDF2}" type="presParOf" srcId="{E1D6F75D-5D8D-4A43-9AD9-B6051EE89439}" destId="{0554742E-D4B9-2544-B8F0-FA8345D1032F}" srcOrd="1" destOrd="0" presId="urn:microsoft.com/office/officeart/2005/8/layout/hierarchy2"/>
    <dgm:cxn modelId="{EEA25CB9-8BDB-2148-A6AB-1FB0A5DF7BB3}" type="presParOf" srcId="{2621B116-FEC2-024B-A529-952624AF50D7}" destId="{2D1E9B71-E05F-414C-9C94-D01927894E96}" srcOrd="2" destOrd="0" presId="urn:microsoft.com/office/officeart/2005/8/layout/hierarchy2"/>
    <dgm:cxn modelId="{9F1739E3-5727-0741-96C0-E48A3993895B}" type="presParOf" srcId="{2D1E9B71-E05F-414C-9C94-D01927894E96}" destId="{DF081D17-BB5A-8841-8B93-BD4D83616D20}" srcOrd="0" destOrd="0" presId="urn:microsoft.com/office/officeart/2005/8/layout/hierarchy2"/>
    <dgm:cxn modelId="{9D5DDADB-0274-DE40-AAA4-96716459398D}" type="presParOf" srcId="{2621B116-FEC2-024B-A529-952624AF50D7}" destId="{2184EBE1-C0CA-CF4A-9AAA-18BF18AE5881}" srcOrd="3" destOrd="0" presId="urn:microsoft.com/office/officeart/2005/8/layout/hierarchy2"/>
    <dgm:cxn modelId="{81F69504-0201-964C-9CA5-3C7014FB8DDF}" type="presParOf" srcId="{2184EBE1-C0CA-CF4A-9AAA-18BF18AE5881}" destId="{F46DFD37-2A53-3145-8804-1FE00FF9EE35}" srcOrd="0" destOrd="0" presId="urn:microsoft.com/office/officeart/2005/8/layout/hierarchy2"/>
    <dgm:cxn modelId="{1B8DE584-7CCB-164A-A71A-0EDBDECC25CD}" type="presParOf" srcId="{2184EBE1-C0CA-CF4A-9AAA-18BF18AE5881}" destId="{DFF4E02D-E420-8E43-9B06-533FB45D6A87}" srcOrd="1" destOrd="0" presId="urn:microsoft.com/office/officeart/2005/8/layout/hierarchy2"/>
    <dgm:cxn modelId="{4AE597CA-336E-944B-9200-3CB5E082F0C0}" type="presParOf" srcId="{DFF4E02D-E420-8E43-9B06-533FB45D6A87}" destId="{869EE02D-617D-B44A-B5B1-15C6745F808C}" srcOrd="0" destOrd="0" presId="urn:microsoft.com/office/officeart/2005/8/layout/hierarchy2"/>
    <dgm:cxn modelId="{1F368E6B-0A60-2C45-A817-6D910586A644}" type="presParOf" srcId="{869EE02D-617D-B44A-B5B1-15C6745F808C}" destId="{15390832-3CB7-A648-B93F-B9552C39E0C7}" srcOrd="0" destOrd="0" presId="urn:microsoft.com/office/officeart/2005/8/layout/hierarchy2"/>
    <dgm:cxn modelId="{E73FC619-61F9-4548-A71E-3838C942AE78}" type="presParOf" srcId="{DFF4E02D-E420-8E43-9B06-533FB45D6A87}" destId="{1AF0473B-AA8E-214D-93A2-63C6C783545F}" srcOrd="1" destOrd="0" presId="urn:microsoft.com/office/officeart/2005/8/layout/hierarchy2"/>
    <dgm:cxn modelId="{2B8B2A20-F7B0-104F-B240-984194D31266}" type="presParOf" srcId="{1AF0473B-AA8E-214D-93A2-63C6C783545F}" destId="{BC80C050-C05C-EE4F-8A85-26778F146866}" srcOrd="0" destOrd="0" presId="urn:microsoft.com/office/officeart/2005/8/layout/hierarchy2"/>
    <dgm:cxn modelId="{51AA830F-2C49-9F47-A257-3206808CF53D}" type="presParOf" srcId="{1AF0473B-AA8E-214D-93A2-63C6C783545F}" destId="{D3983196-DF97-F94C-9A81-9808004A2CDA}" srcOrd="1" destOrd="0" presId="urn:microsoft.com/office/officeart/2005/8/layout/hierarchy2"/>
    <dgm:cxn modelId="{79958D5D-4B80-7F44-A75A-7FD4A0F990E8}" type="presParOf" srcId="{DFF4E02D-E420-8E43-9B06-533FB45D6A87}" destId="{6720575C-1BAC-0144-BC7F-01F88A777532}" srcOrd="2" destOrd="0" presId="urn:microsoft.com/office/officeart/2005/8/layout/hierarchy2"/>
    <dgm:cxn modelId="{ABC9D690-7236-634F-A860-E69212C1F5EE}" type="presParOf" srcId="{6720575C-1BAC-0144-BC7F-01F88A777532}" destId="{BFFD3F83-879B-344E-9F97-BBFA92EBA5A1}" srcOrd="0" destOrd="0" presId="urn:microsoft.com/office/officeart/2005/8/layout/hierarchy2"/>
    <dgm:cxn modelId="{7AA0F9D6-379A-D94B-B024-68CAF34E8781}" type="presParOf" srcId="{DFF4E02D-E420-8E43-9B06-533FB45D6A87}" destId="{28F8F523-F5B1-3548-AEA4-6A99D9B09239}" srcOrd="3" destOrd="0" presId="urn:microsoft.com/office/officeart/2005/8/layout/hierarchy2"/>
    <dgm:cxn modelId="{3802DF64-81BC-784A-9AC0-C154C0576C82}" type="presParOf" srcId="{28F8F523-F5B1-3548-AEA4-6A99D9B09239}" destId="{D54C132A-9E8C-C649-BA54-66D04BA9F9D2}" srcOrd="0" destOrd="0" presId="urn:microsoft.com/office/officeart/2005/8/layout/hierarchy2"/>
    <dgm:cxn modelId="{E9D50EEB-A88B-8745-87A7-072899F1E18F}" type="presParOf" srcId="{28F8F523-F5B1-3548-AEA4-6A99D9B09239}" destId="{D33145FA-17D5-7E4A-82CD-695D3D79B00C}" srcOrd="1" destOrd="0" presId="urn:microsoft.com/office/officeart/2005/8/layout/hierarchy2"/>
    <dgm:cxn modelId="{84D42E02-47AD-214A-B277-FD39079ED67C}" type="presParOf" srcId="{22BF3431-5CB6-A548-8AFC-FD73A5E82A29}" destId="{D7596022-8BF6-2F44-B88B-8E372A8354ED}" srcOrd="2" destOrd="0" presId="urn:microsoft.com/office/officeart/2005/8/layout/hierarchy2"/>
    <dgm:cxn modelId="{F86719DB-0747-0444-8AC9-AE6AFFED5914}" type="presParOf" srcId="{D7596022-8BF6-2F44-B88B-8E372A8354ED}" destId="{17B51E74-34E2-7D49-AA23-10FE3919CFB0}" srcOrd="0" destOrd="0" presId="urn:microsoft.com/office/officeart/2005/8/layout/hierarchy2"/>
    <dgm:cxn modelId="{92BB44AC-700B-A04A-8D17-300DADFF29ED}" type="presParOf" srcId="{22BF3431-5CB6-A548-8AFC-FD73A5E82A29}" destId="{C007AC2C-2EC9-6C44-A699-CA6AE9B8655D}" srcOrd="3" destOrd="0" presId="urn:microsoft.com/office/officeart/2005/8/layout/hierarchy2"/>
    <dgm:cxn modelId="{317AD6CC-8C8F-474F-8221-C073340E85A5}" type="presParOf" srcId="{C007AC2C-2EC9-6C44-A699-CA6AE9B8655D}" destId="{9CA221DE-8BA7-C642-A298-1EBC15C1C54E}" srcOrd="0" destOrd="0" presId="urn:microsoft.com/office/officeart/2005/8/layout/hierarchy2"/>
    <dgm:cxn modelId="{E1F0C7A4-1FD8-BD42-B09D-7C30EED0676F}" type="presParOf" srcId="{C007AC2C-2EC9-6C44-A699-CA6AE9B8655D}" destId="{87D61914-56D8-7D43-A69D-CE66D030DE47}" srcOrd="1" destOrd="0" presId="urn:microsoft.com/office/officeart/2005/8/layout/hierarchy2"/>
    <dgm:cxn modelId="{1D8D1F09-AD29-484F-A3F4-1E2D048F771C}" type="presParOf" srcId="{87D61914-56D8-7D43-A69D-CE66D030DE47}" destId="{557D6FDE-1A5F-A343-AAC9-B64134858DAA}" srcOrd="0" destOrd="0" presId="urn:microsoft.com/office/officeart/2005/8/layout/hierarchy2"/>
    <dgm:cxn modelId="{D3C09923-A80B-314C-8763-91B781B3CEF0}" type="presParOf" srcId="{557D6FDE-1A5F-A343-AAC9-B64134858DAA}" destId="{C4443B60-ECB6-1343-A45F-07FEEC62928B}" srcOrd="0" destOrd="0" presId="urn:microsoft.com/office/officeart/2005/8/layout/hierarchy2"/>
    <dgm:cxn modelId="{879E8AAC-DC45-944C-94CE-27D94C442AB1}" type="presParOf" srcId="{87D61914-56D8-7D43-A69D-CE66D030DE47}" destId="{5B928F95-2A80-9144-A01A-A3556977B2BD}" srcOrd="1" destOrd="0" presId="urn:microsoft.com/office/officeart/2005/8/layout/hierarchy2"/>
    <dgm:cxn modelId="{DFADFF99-8B4A-EF4E-A7CB-EFFC59C07ADC}" type="presParOf" srcId="{5B928F95-2A80-9144-A01A-A3556977B2BD}" destId="{ABF00753-ADCF-6A42-88C3-5F8E14C158F3}" srcOrd="0" destOrd="0" presId="urn:microsoft.com/office/officeart/2005/8/layout/hierarchy2"/>
    <dgm:cxn modelId="{24C59EF5-C9FC-B54C-B3FE-A59E73BAB76E}" type="presParOf" srcId="{5B928F95-2A80-9144-A01A-A3556977B2BD}" destId="{CCB47E8E-0439-B84E-AAC8-9755722EC914}" srcOrd="1" destOrd="0" presId="urn:microsoft.com/office/officeart/2005/8/layout/hierarchy2"/>
    <dgm:cxn modelId="{A2CDD6ED-573B-074E-815D-E399FB5CBC28}" type="presParOf" srcId="{CCB47E8E-0439-B84E-AAC8-9755722EC914}" destId="{22F37B2C-0144-4B42-B610-EDE869332C91}" srcOrd="0" destOrd="0" presId="urn:microsoft.com/office/officeart/2005/8/layout/hierarchy2"/>
    <dgm:cxn modelId="{202C1762-56DF-AB44-94DB-470CF1F01E1E}" type="presParOf" srcId="{22F37B2C-0144-4B42-B610-EDE869332C91}" destId="{3A7EA8F2-16F7-6D4B-B19E-6E24918EA42B}" srcOrd="0" destOrd="0" presId="urn:microsoft.com/office/officeart/2005/8/layout/hierarchy2"/>
    <dgm:cxn modelId="{DF8A91FC-FB2B-5E4A-8403-B4CDCA64E670}" type="presParOf" srcId="{CCB47E8E-0439-B84E-AAC8-9755722EC914}" destId="{84E57F8A-7884-7447-990E-1633FF21CF70}" srcOrd="1" destOrd="0" presId="urn:microsoft.com/office/officeart/2005/8/layout/hierarchy2"/>
    <dgm:cxn modelId="{27D065F9-F194-D142-98E5-BC4E3946AA86}" type="presParOf" srcId="{84E57F8A-7884-7447-990E-1633FF21CF70}" destId="{DA5BF4BB-05E1-0E46-B48F-BE2DEE98665B}" srcOrd="0" destOrd="0" presId="urn:microsoft.com/office/officeart/2005/8/layout/hierarchy2"/>
    <dgm:cxn modelId="{13ACD080-54AB-4F4A-AB62-37448766660C}" type="presParOf" srcId="{84E57F8A-7884-7447-990E-1633FF21CF70}" destId="{DF0395F5-1E8C-9E48-8267-6EF17C2A0DA2}" srcOrd="1" destOrd="0" presId="urn:microsoft.com/office/officeart/2005/8/layout/hierarchy2"/>
    <dgm:cxn modelId="{2D151ECE-D512-2343-BC58-5232298539C2}" type="presParOf" srcId="{DF0395F5-1E8C-9E48-8267-6EF17C2A0DA2}" destId="{622CDB72-9FE3-E446-8D99-51F2FE63E17B}" srcOrd="0" destOrd="0" presId="urn:microsoft.com/office/officeart/2005/8/layout/hierarchy2"/>
    <dgm:cxn modelId="{E619AE98-B404-3F40-B040-C19257185B06}" type="presParOf" srcId="{622CDB72-9FE3-E446-8D99-51F2FE63E17B}" destId="{999F5CA8-9E6C-F741-B72D-1CBCFB0A9AFA}" srcOrd="0" destOrd="0" presId="urn:microsoft.com/office/officeart/2005/8/layout/hierarchy2"/>
    <dgm:cxn modelId="{E3ADBEFD-A61E-9F45-9AB1-5EECC193A089}" type="presParOf" srcId="{DF0395F5-1E8C-9E48-8267-6EF17C2A0DA2}" destId="{C54DEB9E-51D0-3540-92C2-4820C63F494E}" srcOrd="1" destOrd="0" presId="urn:microsoft.com/office/officeart/2005/8/layout/hierarchy2"/>
    <dgm:cxn modelId="{7CCCCEFF-A060-5845-B7FE-3A8BAE1875FE}" type="presParOf" srcId="{C54DEB9E-51D0-3540-92C2-4820C63F494E}" destId="{64730E10-34D9-EB40-9A15-71653BD55138}" srcOrd="0" destOrd="0" presId="urn:microsoft.com/office/officeart/2005/8/layout/hierarchy2"/>
    <dgm:cxn modelId="{4896062C-0AFF-BF4A-B7AF-629EBD718456}" type="presParOf" srcId="{C54DEB9E-51D0-3540-92C2-4820C63F494E}" destId="{0B897CC9-EF58-6B4A-B032-3869518C427D}" srcOrd="1" destOrd="0" presId="urn:microsoft.com/office/officeart/2005/8/layout/hierarchy2"/>
    <dgm:cxn modelId="{8DE127E4-F958-FD45-B2C8-529C26E77388}" type="presParOf" srcId="{0B897CC9-EF58-6B4A-B032-3869518C427D}" destId="{AE527926-7596-084F-836D-CE44E210925D}" srcOrd="0" destOrd="0" presId="urn:microsoft.com/office/officeart/2005/8/layout/hierarchy2"/>
    <dgm:cxn modelId="{D37968A6-6916-E241-BCB9-2A869187FC1C}" type="presParOf" srcId="{AE527926-7596-084F-836D-CE44E210925D}" destId="{E20C8D68-D800-1B40-A349-E4C52EEA6DBB}" srcOrd="0" destOrd="0" presId="urn:microsoft.com/office/officeart/2005/8/layout/hierarchy2"/>
    <dgm:cxn modelId="{9FAAD3D6-D44A-0A4E-8695-30A5696DF329}" type="presParOf" srcId="{0B897CC9-EF58-6B4A-B032-3869518C427D}" destId="{8D15DFB1-6BB6-264C-97B2-E08857AECF60}" srcOrd="1" destOrd="0" presId="urn:microsoft.com/office/officeart/2005/8/layout/hierarchy2"/>
    <dgm:cxn modelId="{D60CC4D4-C456-AB4D-83A0-F008302C200E}" type="presParOf" srcId="{8D15DFB1-6BB6-264C-97B2-E08857AECF60}" destId="{1AC5AEE2-E726-6949-8FEB-26946D8A5549}" srcOrd="0" destOrd="0" presId="urn:microsoft.com/office/officeart/2005/8/layout/hierarchy2"/>
    <dgm:cxn modelId="{01CE1278-090D-354B-9936-15181F449D21}" type="presParOf" srcId="{8D15DFB1-6BB6-264C-97B2-E08857AECF60}" destId="{CAAE6E7E-3C66-C74F-8D47-E2B8FEE54E1A}" srcOrd="1" destOrd="0" presId="urn:microsoft.com/office/officeart/2005/8/layout/hierarchy2"/>
    <dgm:cxn modelId="{6A0A52A5-10F8-724F-886C-92733F01BB0D}" type="presParOf" srcId="{CAAE6E7E-3C66-C74F-8D47-E2B8FEE54E1A}" destId="{0B37985A-F439-1845-B8DC-86E79F8066D1}" srcOrd="0" destOrd="0" presId="urn:microsoft.com/office/officeart/2005/8/layout/hierarchy2"/>
    <dgm:cxn modelId="{1C0D285D-1C78-594C-B5E5-548C3754FD5C}" type="presParOf" srcId="{0B37985A-F439-1845-B8DC-86E79F8066D1}" destId="{89D62D01-044A-5E49-BF87-E08569D899ED}" srcOrd="0" destOrd="0" presId="urn:microsoft.com/office/officeart/2005/8/layout/hierarchy2"/>
    <dgm:cxn modelId="{A3092CC0-AD3B-2A4D-B2DB-998EFB4EFD8A}" type="presParOf" srcId="{CAAE6E7E-3C66-C74F-8D47-E2B8FEE54E1A}" destId="{066E29CF-6128-0648-B8F7-1B6E27951783}" srcOrd="1" destOrd="0" presId="urn:microsoft.com/office/officeart/2005/8/layout/hierarchy2"/>
    <dgm:cxn modelId="{BE85F89C-8C6D-064C-A234-FB7D5D27D831}" type="presParOf" srcId="{066E29CF-6128-0648-B8F7-1B6E27951783}" destId="{D6692AF1-A2BC-EF40-9178-4475E39B2EF6}" srcOrd="0" destOrd="0" presId="urn:microsoft.com/office/officeart/2005/8/layout/hierarchy2"/>
    <dgm:cxn modelId="{B8DA3160-6440-0A48-96FF-24AAE590A61B}" type="presParOf" srcId="{066E29CF-6128-0648-B8F7-1B6E27951783}" destId="{C8274F6F-BDED-8D4E-BB65-3E74AC91CA60}" srcOrd="1" destOrd="0" presId="urn:microsoft.com/office/officeart/2005/8/layout/hierarchy2"/>
    <dgm:cxn modelId="{8DCCA3E7-FC60-5443-96EF-085790175725}" type="presParOf" srcId="{C8274F6F-BDED-8D4E-BB65-3E74AC91CA60}" destId="{6C711774-F7B9-7448-AFA4-AA549455F4F8}" srcOrd="0" destOrd="0" presId="urn:microsoft.com/office/officeart/2005/8/layout/hierarchy2"/>
    <dgm:cxn modelId="{8CC9E932-941E-AD42-84AA-7A62E99914EC}" type="presParOf" srcId="{6C711774-F7B9-7448-AFA4-AA549455F4F8}" destId="{B8FA6677-848E-B341-89B2-AB26EA8F8983}" srcOrd="0" destOrd="0" presId="urn:microsoft.com/office/officeart/2005/8/layout/hierarchy2"/>
    <dgm:cxn modelId="{A7318719-3FF9-754C-AD16-AD3B1E0FE83D}" type="presParOf" srcId="{C8274F6F-BDED-8D4E-BB65-3E74AC91CA60}" destId="{43856134-03E5-A14E-A8FE-D4291140F40F}" srcOrd="1" destOrd="0" presId="urn:microsoft.com/office/officeart/2005/8/layout/hierarchy2"/>
    <dgm:cxn modelId="{88D60309-A509-1449-A188-E19FB4EBBCB8}" type="presParOf" srcId="{43856134-03E5-A14E-A8FE-D4291140F40F}" destId="{B8C27370-6C50-BC4C-B96A-F7009FCE9B29}" srcOrd="0" destOrd="0" presId="urn:microsoft.com/office/officeart/2005/8/layout/hierarchy2"/>
    <dgm:cxn modelId="{9CB7FC10-1F99-4646-B2AE-E1FD3BE69B6F}" type="presParOf" srcId="{43856134-03E5-A14E-A8FE-D4291140F40F}" destId="{420C22EA-31B8-C44A-9FD3-E0930664A3D4}" srcOrd="1" destOrd="0" presId="urn:microsoft.com/office/officeart/2005/8/layout/hierarchy2"/>
    <dgm:cxn modelId="{DF1B94E6-1A9C-E442-A484-32F5AA5E476A}" type="presParOf" srcId="{420C22EA-31B8-C44A-9FD3-E0930664A3D4}" destId="{CDF88616-E8B3-974C-B110-36BD4AC3B825}" srcOrd="0" destOrd="0" presId="urn:microsoft.com/office/officeart/2005/8/layout/hierarchy2"/>
    <dgm:cxn modelId="{05FAD6A3-E67F-514F-895F-A07B080600BD}" type="presParOf" srcId="{CDF88616-E8B3-974C-B110-36BD4AC3B825}" destId="{6A216B04-6334-174E-8CE0-43440AFADB3F}" srcOrd="0" destOrd="0" presId="urn:microsoft.com/office/officeart/2005/8/layout/hierarchy2"/>
    <dgm:cxn modelId="{2F5C307C-768C-DF44-954B-1C7D4BAEA66E}" type="presParOf" srcId="{420C22EA-31B8-C44A-9FD3-E0930664A3D4}" destId="{CC3E32CD-2A44-6A45-A849-8BC305DB350A}" srcOrd="1" destOrd="0" presId="urn:microsoft.com/office/officeart/2005/8/layout/hierarchy2"/>
    <dgm:cxn modelId="{42FF2A57-039D-8546-B0B2-E9243F56327A}" type="presParOf" srcId="{CC3E32CD-2A44-6A45-A849-8BC305DB350A}" destId="{4CBA9568-78F6-874F-BAE1-422DBB36998B}" srcOrd="0" destOrd="0" presId="urn:microsoft.com/office/officeart/2005/8/layout/hierarchy2"/>
    <dgm:cxn modelId="{2670EDC6-7687-E649-A8A7-96631FFDA659}" type="presParOf" srcId="{CC3E32CD-2A44-6A45-A849-8BC305DB350A}" destId="{98E29829-2104-3448-870B-CDD6F1132600}" srcOrd="1" destOrd="0" presId="urn:microsoft.com/office/officeart/2005/8/layout/hierarchy2"/>
    <dgm:cxn modelId="{758A29B1-CE37-5641-A93C-D2A339D99DF8}" type="presParOf" srcId="{420C22EA-31B8-C44A-9FD3-E0930664A3D4}" destId="{178DCFF1-CC55-904C-80A7-201C4962CD0C}" srcOrd="2" destOrd="0" presId="urn:microsoft.com/office/officeart/2005/8/layout/hierarchy2"/>
    <dgm:cxn modelId="{FE0BBF52-94C3-B648-89CD-21D337DB210B}" type="presParOf" srcId="{178DCFF1-CC55-904C-80A7-201C4962CD0C}" destId="{188FEBA0-2EEA-BF48-BFFD-9861C935AD27}" srcOrd="0" destOrd="0" presId="urn:microsoft.com/office/officeart/2005/8/layout/hierarchy2"/>
    <dgm:cxn modelId="{83B26D36-B8C5-5C47-B598-237A84E8B4D6}" type="presParOf" srcId="{420C22EA-31B8-C44A-9FD3-E0930664A3D4}" destId="{47110B4E-EB42-BA47-957D-4C32AAE3E1AE}" srcOrd="3" destOrd="0" presId="urn:microsoft.com/office/officeart/2005/8/layout/hierarchy2"/>
    <dgm:cxn modelId="{3B51AA53-DAA8-694E-8D05-D15D8246A6DE}" type="presParOf" srcId="{47110B4E-EB42-BA47-957D-4C32AAE3E1AE}" destId="{E82A36AA-0C9C-1243-965F-505DB32A7A7C}" srcOrd="0" destOrd="0" presId="urn:microsoft.com/office/officeart/2005/8/layout/hierarchy2"/>
    <dgm:cxn modelId="{964666E0-649C-644A-8FCF-3325A3C8E042}" type="presParOf" srcId="{47110B4E-EB42-BA47-957D-4C32AAE3E1AE}" destId="{32766C5B-C0DF-754A-830F-F00D88629829}" srcOrd="1" destOrd="0" presId="urn:microsoft.com/office/officeart/2005/8/layout/hierarchy2"/>
    <dgm:cxn modelId="{EE16978E-A2FD-D544-BE0A-A8D1A7DA2EA8}" type="presParOf" srcId="{32766C5B-C0DF-754A-830F-F00D88629829}" destId="{F6FDF62A-4F89-A044-8B79-891849B97CC4}" srcOrd="0" destOrd="0" presId="urn:microsoft.com/office/officeart/2005/8/layout/hierarchy2"/>
    <dgm:cxn modelId="{33E4F80F-8888-8747-9415-931DA9C18678}" type="presParOf" srcId="{F6FDF62A-4F89-A044-8B79-891849B97CC4}" destId="{41B3D365-4B97-A64F-B00F-8B4601200E94}" srcOrd="0" destOrd="0" presId="urn:microsoft.com/office/officeart/2005/8/layout/hierarchy2"/>
    <dgm:cxn modelId="{DE058AA1-B260-D046-8E35-B35705686B59}" type="presParOf" srcId="{32766C5B-C0DF-754A-830F-F00D88629829}" destId="{9A82C880-6A7D-9742-A14A-486B5C72D281}" srcOrd="1" destOrd="0" presId="urn:microsoft.com/office/officeart/2005/8/layout/hierarchy2"/>
    <dgm:cxn modelId="{F2D2F826-427A-E04B-9AC9-CE2F8A74079D}" type="presParOf" srcId="{9A82C880-6A7D-9742-A14A-486B5C72D281}" destId="{5B9880E6-BA2C-2E4D-838B-9DD0423AE609}" srcOrd="0" destOrd="0" presId="urn:microsoft.com/office/officeart/2005/8/layout/hierarchy2"/>
    <dgm:cxn modelId="{F8A6E57D-E507-F543-81E3-E0E45DACD68D}" type="presParOf" srcId="{9A82C880-6A7D-9742-A14A-486B5C72D281}" destId="{9B6E72DC-391F-4746-AAA7-2D0EB6662689}" srcOrd="1" destOrd="0" presId="urn:microsoft.com/office/officeart/2005/8/layout/hierarchy2"/>
    <dgm:cxn modelId="{770F7621-3C16-3141-A9A0-201C0895C86F}" type="presParOf" srcId="{9B6E72DC-391F-4746-AAA7-2D0EB6662689}" destId="{1A3852B0-3C08-8346-B30F-DB387753D752}" srcOrd="0" destOrd="0" presId="urn:microsoft.com/office/officeart/2005/8/layout/hierarchy2"/>
    <dgm:cxn modelId="{D6E54744-7EBB-1F40-BA0C-58BE93F56CC7}" type="presParOf" srcId="{1A3852B0-3C08-8346-B30F-DB387753D752}" destId="{41A60FF1-F20F-0448-80F5-03D17D8A4922}" srcOrd="0" destOrd="0" presId="urn:microsoft.com/office/officeart/2005/8/layout/hierarchy2"/>
    <dgm:cxn modelId="{ED4B1258-600C-B246-B46A-3FE3F39BB026}" type="presParOf" srcId="{9B6E72DC-391F-4746-AAA7-2D0EB6662689}" destId="{BBCAC040-E2DB-AB4A-8AF0-10C15525D014}" srcOrd="1" destOrd="0" presId="urn:microsoft.com/office/officeart/2005/8/layout/hierarchy2"/>
    <dgm:cxn modelId="{49496C94-F846-0C4A-8C79-904B3E26B088}" type="presParOf" srcId="{BBCAC040-E2DB-AB4A-8AF0-10C15525D014}" destId="{225564EB-75DD-F042-994E-EC3A2D54F08F}" srcOrd="0" destOrd="0" presId="urn:microsoft.com/office/officeart/2005/8/layout/hierarchy2"/>
    <dgm:cxn modelId="{B58208EA-5DAA-414B-9612-76B075C81EA6}" type="presParOf" srcId="{BBCAC040-E2DB-AB4A-8AF0-10C15525D014}" destId="{61F46161-454D-F548-8079-F889517F3EB7}" srcOrd="1" destOrd="0" presId="urn:microsoft.com/office/officeart/2005/8/layout/hierarchy2"/>
    <dgm:cxn modelId="{3C32CF69-5C2F-AF40-B287-5045F5B74ABE}" type="presParOf" srcId="{9B6E72DC-391F-4746-AAA7-2D0EB6662689}" destId="{A5B33E4E-336A-0B40-8C52-A2221287F345}" srcOrd="2" destOrd="0" presId="urn:microsoft.com/office/officeart/2005/8/layout/hierarchy2"/>
    <dgm:cxn modelId="{09E2F42F-437C-2F46-9D49-87EBA3BB5AED}" type="presParOf" srcId="{A5B33E4E-336A-0B40-8C52-A2221287F345}" destId="{BE34ED06-A23A-F749-8104-B508C9262FDE}" srcOrd="0" destOrd="0" presId="urn:microsoft.com/office/officeart/2005/8/layout/hierarchy2"/>
    <dgm:cxn modelId="{9111A1CE-6127-EC47-90B5-3048B42FB7E5}" type="presParOf" srcId="{9B6E72DC-391F-4746-AAA7-2D0EB6662689}" destId="{985744FB-7BAB-1A44-9722-4113A2C373BD}" srcOrd="3" destOrd="0" presId="urn:microsoft.com/office/officeart/2005/8/layout/hierarchy2"/>
    <dgm:cxn modelId="{64013D94-A9D7-CA45-B4B5-0830FE85299B}" type="presParOf" srcId="{985744FB-7BAB-1A44-9722-4113A2C373BD}" destId="{07354C4D-1110-8245-ACDF-A7DFEEBFD7F3}" srcOrd="0" destOrd="0" presId="urn:microsoft.com/office/officeart/2005/8/layout/hierarchy2"/>
    <dgm:cxn modelId="{5F133F01-0A59-EE47-98D6-5060275E82A8}" type="presParOf" srcId="{985744FB-7BAB-1A44-9722-4113A2C373BD}" destId="{5F490B55-C660-6E4D-82F8-30AD97E17EAE}" srcOrd="1" destOrd="0" presId="urn:microsoft.com/office/officeart/2005/8/layout/hierarchy2"/>
    <dgm:cxn modelId="{9F115796-DFD8-7B47-B583-B2A0DA4756B5}" type="presParOf" srcId="{CAAE6E7E-3C66-C74F-8D47-E2B8FEE54E1A}" destId="{5230EDD4-2155-4C4B-9D01-61125A45B27E}" srcOrd="2" destOrd="0" presId="urn:microsoft.com/office/officeart/2005/8/layout/hierarchy2"/>
    <dgm:cxn modelId="{E4BF63DD-85FE-4E4C-B542-C67F526E8366}" type="presParOf" srcId="{5230EDD4-2155-4C4B-9D01-61125A45B27E}" destId="{062A7194-78C8-F943-A247-3B3F469D7F62}" srcOrd="0" destOrd="0" presId="urn:microsoft.com/office/officeart/2005/8/layout/hierarchy2"/>
    <dgm:cxn modelId="{CF222007-21CE-1348-A51B-AB1BC3928E19}" type="presParOf" srcId="{CAAE6E7E-3C66-C74F-8D47-E2B8FEE54E1A}" destId="{68685D26-F45A-0249-8C44-58A68F4E8E41}" srcOrd="3" destOrd="0" presId="urn:microsoft.com/office/officeart/2005/8/layout/hierarchy2"/>
    <dgm:cxn modelId="{AC78DD10-856E-A64C-B05B-90FFBDDACA37}" type="presParOf" srcId="{68685D26-F45A-0249-8C44-58A68F4E8E41}" destId="{74606542-DF75-9244-9F75-2B19D3C6F8C9}" srcOrd="0" destOrd="0" presId="urn:microsoft.com/office/officeart/2005/8/layout/hierarchy2"/>
    <dgm:cxn modelId="{D38EC634-AB45-3442-83A7-AE93F97010AD}" type="presParOf" srcId="{68685D26-F45A-0249-8C44-58A68F4E8E41}" destId="{683DEBD1-C165-1147-AFE7-984E82E6B1D2}" srcOrd="1" destOrd="0" presId="urn:microsoft.com/office/officeart/2005/8/layout/hierarchy2"/>
    <dgm:cxn modelId="{9D9E02DB-4B03-FF48-8E5D-A2D5C8239181}" type="presParOf" srcId="{683DEBD1-C165-1147-AFE7-984E82E6B1D2}" destId="{2C48A912-7C0B-D34F-8BCD-E79759DED104}" srcOrd="0" destOrd="0" presId="urn:microsoft.com/office/officeart/2005/8/layout/hierarchy2"/>
    <dgm:cxn modelId="{3C51A193-1B59-1C40-8F8E-D7767C4A24F0}" type="presParOf" srcId="{2C48A912-7C0B-D34F-8BCD-E79759DED104}" destId="{3C75570A-8614-8C43-96B0-36C4AA3C4F70}" srcOrd="0" destOrd="0" presId="urn:microsoft.com/office/officeart/2005/8/layout/hierarchy2"/>
    <dgm:cxn modelId="{3228BE0D-3FBC-1744-85A1-9C466616CB91}" type="presParOf" srcId="{683DEBD1-C165-1147-AFE7-984E82E6B1D2}" destId="{B6CD3AB0-EB80-754C-8255-700DE8BD8608}" srcOrd="1" destOrd="0" presId="urn:microsoft.com/office/officeart/2005/8/layout/hierarchy2"/>
    <dgm:cxn modelId="{97F9301E-B90F-BB43-A728-BDD6CDAA7A91}" type="presParOf" srcId="{B6CD3AB0-EB80-754C-8255-700DE8BD8608}" destId="{19E436B0-A0B1-4242-BFBA-BB12B5B5F574}" srcOrd="0" destOrd="0" presId="urn:microsoft.com/office/officeart/2005/8/layout/hierarchy2"/>
    <dgm:cxn modelId="{EB2E3289-5852-0947-9B4D-9F0692186A5F}" type="presParOf" srcId="{B6CD3AB0-EB80-754C-8255-700DE8BD8608}" destId="{7D02E330-57D1-2249-AE72-AF0EA3AC5426}" srcOrd="1" destOrd="0" presId="urn:microsoft.com/office/officeart/2005/8/layout/hierarchy2"/>
    <dgm:cxn modelId="{EEB7D1FE-E42D-4D43-9087-3A6A8BA02F35}" type="presParOf" srcId="{7D02E330-57D1-2249-AE72-AF0EA3AC5426}" destId="{1EB97A9B-9DB3-9746-B7CA-25A9127E658D}" srcOrd="0" destOrd="0" presId="urn:microsoft.com/office/officeart/2005/8/layout/hierarchy2"/>
    <dgm:cxn modelId="{4CA100D8-36B0-8B43-8E41-B801DD67066C}" type="presParOf" srcId="{1EB97A9B-9DB3-9746-B7CA-25A9127E658D}" destId="{5BDCA2FD-50B3-DD41-B739-4C6FB692068F}" srcOrd="0" destOrd="0" presId="urn:microsoft.com/office/officeart/2005/8/layout/hierarchy2"/>
    <dgm:cxn modelId="{4ACE42B6-9498-874C-A5EE-05C0D039FF40}" type="presParOf" srcId="{7D02E330-57D1-2249-AE72-AF0EA3AC5426}" destId="{1A766636-ACA3-5343-8F20-EA71F3F235B2}" srcOrd="1" destOrd="0" presId="urn:microsoft.com/office/officeart/2005/8/layout/hierarchy2"/>
    <dgm:cxn modelId="{B8EC9A0A-4706-F74A-B033-61DBF8EB6AD3}" type="presParOf" srcId="{1A766636-ACA3-5343-8F20-EA71F3F235B2}" destId="{EE1464C4-316F-E04B-8F78-14DC107A8C10}" srcOrd="0" destOrd="0" presId="urn:microsoft.com/office/officeart/2005/8/layout/hierarchy2"/>
    <dgm:cxn modelId="{AF32608D-F7F4-B046-8455-F0614592DC3F}" type="presParOf" srcId="{1A766636-ACA3-5343-8F20-EA71F3F235B2}" destId="{7BF48219-8B8F-5043-A3CC-73CB22EABDD2}" srcOrd="1" destOrd="0" presId="urn:microsoft.com/office/officeart/2005/8/layout/hierarchy2"/>
    <dgm:cxn modelId="{B0C1D414-8838-DC47-B99F-196460AD177F}" type="presParOf" srcId="{7D02E330-57D1-2249-AE72-AF0EA3AC5426}" destId="{BFED5B89-8694-FF4F-9CB3-2BB9C40DD18B}" srcOrd="2" destOrd="0" presId="urn:microsoft.com/office/officeart/2005/8/layout/hierarchy2"/>
    <dgm:cxn modelId="{FB257092-C17C-E442-BCB1-E911A809DB7C}" type="presParOf" srcId="{BFED5B89-8694-FF4F-9CB3-2BB9C40DD18B}" destId="{B814019D-DF4F-304F-8975-6C097F6D3E30}" srcOrd="0" destOrd="0" presId="urn:microsoft.com/office/officeart/2005/8/layout/hierarchy2"/>
    <dgm:cxn modelId="{3C517D7B-B3C7-304F-9EE3-C68F062397EB}" type="presParOf" srcId="{7D02E330-57D1-2249-AE72-AF0EA3AC5426}" destId="{C3B2522B-FEE8-7541-8BCE-20AEEEF84FA9}" srcOrd="3" destOrd="0" presId="urn:microsoft.com/office/officeart/2005/8/layout/hierarchy2"/>
    <dgm:cxn modelId="{68B2E2C8-D306-0E41-B9FF-8D24B284CE35}" type="presParOf" srcId="{C3B2522B-FEE8-7541-8BCE-20AEEEF84FA9}" destId="{CB80B394-5FA1-F64A-8C46-262DC0EAFF0C}" srcOrd="0" destOrd="0" presId="urn:microsoft.com/office/officeart/2005/8/layout/hierarchy2"/>
    <dgm:cxn modelId="{1802C4F3-5648-8C40-9C2B-3978BD91F528}" type="presParOf" srcId="{C3B2522B-FEE8-7541-8BCE-20AEEEF84FA9}" destId="{AD5EC6A6-F444-6140-A556-21F3E25845A3}" srcOrd="1" destOrd="0" presId="urn:microsoft.com/office/officeart/2005/8/layout/hierarchy2"/>
    <dgm:cxn modelId="{BC753CA9-561E-8749-90B2-81AF968DC849}" type="presParOf" srcId="{AD5EC6A6-F444-6140-A556-21F3E25845A3}" destId="{9D8B8718-1219-3340-BF7B-D6462FA11EE9}" srcOrd="0" destOrd="0" presId="urn:microsoft.com/office/officeart/2005/8/layout/hierarchy2"/>
    <dgm:cxn modelId="{06731162-FD4B-B948-BEDA-48C8B143AA92}" type="presParOf" srcId="{9D8B8718-1219-3340-BF7B-D6462FA11EE9}" destId="{61440551-8B50-B440-BAAC-4ACBEC254999}" srcOrd="0" destOrd="0" presId="urn:microsoft.com/office/officeart/2005/8/layout/hierarchy2"/>
    <dgm:cxn modelId="{96899D23-B413-E242-A14F-B9E4BF3F4DFD}" type="presParOf" srcId="{AD5EC6A6-F444-6140-A556-21F3E25845A3}" destId="{40220438-574A-934A-B52A-D4C09F85442C}" srcOrd="1" destOrd="0" presId="urn:microsoft.com/office/officeart/2005/8/layout/hierarchy2"/>
    <dgm:cxn modelId="{8DBC4F36-F40B-7443-9D18-9D1D05810E60}" type="presParOf" srcId="{40220438-574A-934A-B52A-D4C09F85442C}" destId="{2AE2315F-57A1-0141-ABF0-D00525BED9D7}" srcOrd="0" destOrd="0" presId="urn:microsoft.com/office/officeart/2005/8/layout/hierarchy2"/>
    <dgm:cxn modelId="{F2287929-7C47-C44E-B278-BE44189BE399}" type="presParOf" srcId="{40220438-574A-934A-B52A-D4C09F85442C}" destId="{23780A80-8F50-844A-8CC9-C1761F5B6574}" srcOrd="1" destOrd="0" presId="urn:microsoft.com/office/officeart/2005/8/layout/hierarchy2"/>
    <dgm:cxn modelId="{0C7B991D-8598-3B40-9966-7A4583A7D48F}" type="presParOf" srcId="{AD5EC6A6-F444-6140-A556-21F3E25845A3}" destId="{F43BDDDF-1CEF-A047-B3B4-F67711ADE7A9}" srcOrd="2" destOrd="0" presId="urn:microsoft.com/office/officeart/2005/8/layout/hierarchy2"/>
    <dgm:cxn modelId="{A752C327-D165-4D46-81C4-A2DD7828DE4A}" type="presParOf" srcId="{F43BDDDF-1CEF-A047-B3B4-F67711ADE7A9}" destId="{B8131463-CBB7-BD48-AC92-13CAB2DC079F}" srcOrd="0" destOrd="0" presId="urn:microsoft.com/office/officeart/2005/8/layout/hierarchy2"/>
    <dgm:cxn modelId="{9998928E-17EF-4741-A136-BE7EBD16ACC3}" type="presParOf" srcId="{AD5EC6A6-F444-6140-A556-21F3E25845A3}" destId="{2DD5DBEC-061A-F846-B506-540124A97D51}" srcOrd="3" destOrd="0" presId="urn:microsoft.com/office/officeart/2005/8/layout/hierarchy2"/>
    <dgm:cxn modelId="{3FC2DDB6-5588-784F-9F78-F03376A31C6A}" type="presParOf" srcId="{2DD5DBEC-061A-F846-B506-540124A97D51}" destId="{D6F167D2-280C-2549-A642-C1FAA099010E}" srcOrd="0" destOrd="0" presId="urn:microsoft.com/office/officeart/2005/8/layout/hierarchy2"/>
    <dgm:cxn modelId="{CF13D35A-1FFD-8D4D-ABC8-0FBAB69518DA}" type="presParOf" srcId="{2DD5DBEC-061A-F846-B506-540124A97D51}" destId="{E9271D71-73C4-6746-80F8-074EA95D9A39}" srcOrd="1" destOrd="0" presId="urn:microsoft.com/office/officeart/2005/8/layout/hierarchy2"/>
    <dgm:cxn modelId="{4B4DC877-7D03-0E4E-8E55-653C6CAD4DF4}" type="presParOf" srcId="{0B897CC9-EF58-6B4A-B032-3869518C427D}" destId="{F97F2B5C-A310-FE4C-A812-DB282E261D0A}" srcOrd="2" destOrd="0" presId="urn:microsoft.com/office/officeart/2005/8/layout/hierarchy2"/>
    <dgm:cxn modelId="{B531BACA-AD91-8748-AF1E-83D86E9083DD}" type="presParOf" srcId="{F97F2B5C-A310-FE4C-A812-DB282E261D0A}" destId="{1A5A45C4-44F9-B14B-8DA5-D65DFB02E004}" srcOrd="0" destOrd="0" presId="urn:microsoft.com/office/officeart/2005/8/layout/hierarchy2"/>
    <dgm:cxn modelId="{D6FA6152-F31B-4E41-A320-7CFDD3310CF6}" type="presParOf" srcId="{0B897CC9-EF58-6B4A-B032-3869518C427D}" destId="{39F7DEB9-7822-E542-83AE-1253A185C07F}" srcOrd="3" destOrd="0" presId="urn:microsoft.com/office/officeart/2005/8/layout/hierarchy2"/>
    <dgm:cxn modelId="{5D244F57-703D-1A46-A26D-33076BFF0837}" type="presParOf" srcId="{39F7DEB9-7822-E542-83AE-1253A185C07F}" destId="{6D8ECEBA-B209-6749-B193-A8A22E6346C1}" srcOrd="0" destOrd="0" presId="urn:microsoft.com/office/officeart/2005/8/layout/hierarchy2"/>
    <dgm:cxn modelId="{1230EE08-8BAF-6941-98A1-7418D20234B1}" type="presParOf" srcId="{39F7DEB9-7822-E542-83AE-1253A185C07F}" destId="{25395A98-CFD0-D946-ADE9-6F9519F7EFAA}" srcOrd="1" destOrd="0" presId="urn:microsoft.com/office/officeart/2005/8/layout/hierarchy2"/>
    <dgm:cxn modelId="{90E8CC27-302C-864B-9C05-D290CF46A1A9}" type="presParOf" srcId="{25395A98-CFD0-D946-ADE9-6F9519F7EFAA}" destId="{C5DF0D25-D767-8B42-BF93-5162DFF05855}" srcOrd="0" destOrd="0" presId="urn:microsoft.com/office/officeart/2005/8/layout/hierarchy2"/>
    <dgm:cxn modelId="{947B806E-B71F-EF4D-8F7C-EDAFE4231329}" type="presParOf" srcId="{C5DF0D25-D767-8B42-BF93-5162DFF05855}" destId="{3ADF03C0-B77F-EF41-BE57-79DF4D231738}" srcOrd="0" destOrd="0" presId="urn:microsoft.com/office/officeart/2005/8/layout/hierarchy2"/>
    <dgm:cxn modelId="{76ABA5A8-44AB-CD4C-8C54-F1F133428F76}" type="presParOf" srcId="{25395A98-CFD0-D946-ADE9-6F9519F7EFAA}" destId="{0AA4E00B-8AE2-6F48-A1E1-39B09B4D9A17}" srcOrd="1" destOrd="0" presId="urn:microsoft.com/office/officeart/2005/8/layout/hierarchy2"/>
    <dgm:cxn modelId="{0A43C9DF-1275-B04F-A16E-03D1877F6C2E}" type="presParOf" srcId="{0AA4E00B-8AE2-6F48-A1E1-39B09B4D9A17}" destId="{95415AAC-B97B-3E4C-95D1-E26D4A47F854}" srcOrd="0" destOrd="0" presId="urn:microsoft.com/office/officeart/2005/8/layout/hierarchy2"/>
    <dgm:cxn modelId="{B0104BDD-9B18-8341-A151-9A6DFACC4F51}" type="presParOf" srcId="{0AA4E00B-8AE2-6F48-A1E1-39B09B4D9A17}" destId="{42EAE2B0-6AD7-C447-A139-26AA90B805F3}" srcOrd="1" destOrd="0" presId="urn:microsoft.com/office/officeart/2005/8/layout/hierarchy2"/>
    <dgm:cxn modelId="{6273A8F5-3EF2-E34A-8FD6-702185732718}" type="presParOf" srcId="{87D61914-56D8-7D43-A69D-CE66D030DE47}" destId="{8B4760E7-4D8A-8B41-A8D7-171FBE42BA05}" srcOrd="2" destOrd="0" presId="urn:microsoft.com/office/officeart/2005/8/layout/hierarchy2"/>
    <dgm:cxn modelId="{BAAAB24A-0076-3840-8DE8-7EE4B0DE6267}" type="presParOf" srcId="{8B4760E7-4D8A-8B41-A8D7-171FBE42BA05}" destId="{7F275FDA-DE69-2B4A-84AB-2462E309FB00}" srcOrd="0" destOrd="0" presId="urn:microsoft.com/office/officeart/2005/8/layout/hierarchy2"/>
    <dgm:cxn modelId="{B43A3BB3-F37A-FE44-817A-6C16A65B40E6}" type="presParOf" srcId="{87D61914-56D8-7D43-A69D-CE66D030DE47}" destId="{E480E9C8-28D3-6148-A09F-3FF374BCCA24}" srcOrd="3" destOrd="0" presId="urn:microsoft.com/office/officeart/2005/8/layout/hierarchy2"/>
    <dgm:cxn modelId="{5CB76F28-8BA5-0D47-9F16-D77523BB16D9}" type="presParOf" srcId="{E480E9C8-28D3-6148-A09F-3FF374BCCA24}" destId="{A3A57E5D-303D-C64F-A1DC-0E0FF1D6C828}" srcOrd="0" destOrd="0" presId="urn:microsoft.com/office/officeart/2005/8/layout/hierarchy2"/>
    <dgm:cxn modelId="{08DE987F-B22F-D749-802B-E0C7C8769357}" type="presParOf" srcId="{E480E9C8-28D3-6148-A09F-3FF374BCCA24}" destId="{1F0547D6-6B49-0E45-BA93-83C86CD2FE86}" srcOrd="1" destOrd="0" presId="urn:microsoft.com/office/officeart/2005/8/layout/hierarchy2"/>
    <dgm:cxn modelId="{03E1B96D-8306-0249-9811-906A0D61A563}" type="presParOf" srcId="{1F0547D6-6B49-0E45-BA93-83C86CD2FE86}" destId="{AFFBA743-03F7-5F4C-8E88-C1E1454AED05}" srcOrd="0" destOrd="0" presId="urn:microsoft.com/office/officeart/2005/8/layout/hierarchy2"/>
    <dgm:cxn modelId="{75E90FE3-9A2D-A64E-A64E-03954FE13F5B}" type="presParOf" srcId="{AFFBA743-03F7-5F4C-8E88-C1E1454AED05}" destId="{10FFB18E-4AFA-344C-9BC1-AD34B4676854}" srcOrd="0" destOrd="0" presId="urn:microsoft.com/office/officeart/2005/8/layout/hierarchy2"/>
    <dgm:cxn modelId="{65049080-E303-FA4B-AE4D-61265F89372F}" type="presParOf" srcId="{1F0547D6-6B49-0E45-BA93-83C86CD2FE86}" destId="{39BCB3DC-885B-2441-A34B-335D8FC1992C}" srcOrd="1" destOrd="0" presId="urn:microsoft.com/office/officeart/2005/8/layout/hierarchy2"/>
    <dgm:cxn modelId="{B4E843D7-2180-674E-B0A4-E63EA682B266}" type="presParOf" srcId="{39BCB3DC-885B-2441-A34B-335D8FC1992C}" destId="{80107EDB-8FCD-2346-A353-02A87C9089DE}" srcOrd="0" destOrd="0" presId="urn:microsoft.com/office/officeart/2005/8/layout/hierarchy2"/>
    <dgm:cxn modelId="{F5CD6111-52A9-FF43-9C96-1546200D715C}" type="presParOf" srcId="{39BCB3DC-885B-2441-A34B-335D8FC1992C}" destId="{D5231619-B6C4-0C42-B74F-B68722D45424}" srcOrd="1" destOrd="0" presId="urn:microsoft.com/office/officeart/2005/8/layout/hierarchy2"/>
    <dgm:cxn modelId="{6D25E28F-FCBE-EE41-9CF9-7E60C258F333}" type="presParOf" srcId="{D5231619-B6C4-0C42-B74F-B68722D45424}" destId="{9B21400C-BC60-6743-A106-FEAA64B5ACA7}" srcOrd="0" destOrd="0" presId="urn:microsoft.com/office/officeart/2005/8/layout/hierarchy2"/>
    <dgm:cxn modelId="{35DA9C36-8D86-9B40-9B42-57B2031B2CF7}" type="presParOf" srcId="{9B21400C-BC60-6743-A106-FEAA64B5ACA7}" destId="{F55BCE5E-1DB2-264E-8E89-E7825D9D3A45}" srcOrd="0" destOrd="0" presId="urn:microsoft.com/office/officeart/2005/8/layout/hierarchy2"/>
    <dgm:cxn modelId="{41184646-2585-B647-BC27-2F16BCE930FD}" type="presParOf" srcId="{D5231619-B6C4-0C42-B74F-B68722D45424}" destId="{7F60B46B-B2A5-254A-9873-C072F7FA4725}" srcOrd="1" destOrd="0" presId="urn:microsoft.com/office/officeart/2005/8/layout/hierarchy2"/>
    <dgm:cxn modelId="{C7F0429E-613D-CD48-AC5A-8B0E964549CD}" type="presParOf" srcId="{7F60B46B-B2A5-254A-9873-C072F7FA4725}" destId="{4BB2793D-87B3-EF41-9A4F-7716D66373B1}" srcOrd="0" destOrd="0" presId="urn:microsoft.com/office/officeart/2005/8/layout/hierarchy2"/>
    <dgm:cxn modelId="{5D22E44C-5FDD-1544-9AB0-A1D9024A6097}" type="presParOf" srcId="{7F60B46B-B2A5-254A-9873-C072F7FA4725}" destId="{EA6DFC94-2BC4-3D40-AB95-A9E1CDC41D56}"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A0A6-8921-0A4B-B22A-4033ECDF8CEB}">
      <dsp:nvSpPr>
        <dsp:cNvPr id="0" name=""/>
        <dsp:cNvSpPr/>
      </dsp:nvSpPr>
      <dsp:spPr>
        <a:xfrm>
          <a:off x="1025615" y="368596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Pick  up  matchbox</a:t>
          </a:r>
        </a:p>
      </dsp:txBody>
      <dsp:txXfrm>
        <a:off x="1035370" y="3695715"/>
        <a:ext cx="646620" cy="313555"/>
      </dsp:txXfrm>
    </dsp:sp>
    <dsp:sp modelId="{09CB360A-D85F-B742-BBC1-624731FCF678}">
      <dsp:nvSpPr>
        <dsp:cNvPr id="0" name=""/>
        <dsp:cNvSpPr/>
      </dsp:nvSpPr>
      <dsp:spPr>
        <a:xfrm rot="16678296">
          <a:off x="864315" y="2896668"/>
          <a:ext cx="1921313" cy="8901"/>
        </a:xfrm>
        <a:custGeom>
          <a:avLst/>
          <a:gdLst/>
          <a:ahLst/>
          <a:cxnLst/>
          <a:rect l="0" t="0" r="0" b="0"/>
          <a:pathLst>
            <a:path>
              <a:moveTo>
                <a:pt x="0" y="4450"/>
              </a:moveTo>
              <a:lnTo>
                <a:pt x="1921313" y="445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776938" y="2853086"/>
        <a:ext cx="96065" cy="96065"/>
      </dsp:txXfrm>
    </dsp:sp>
    <dsp:sp modelId="{3C252244-F4D5-774C-97FC-9730C3CA15AE}">
      <dsp:nvSpPr>
        <dsp:cNvPr id="0" name=""/>
        <dsp:cNvSpPr/>
      </dsp:nvSpPr>
      <dsp:spPr>
        <a:xfrm>
          <a:off x="1958197" y="1783213"/>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see 2 pathways, left or right</a:t>
          </a:r>
        </a:p>
      </dsp:txBody>
      <dsp:txXfrm>
        <a:off x="1967952" y="1792968"/>
        <a:ext cx="646620" cy="313555"/>
      </dsp:txXfrm>
    </dsp:sp>
    <dsp:sp modelId="{ECCEC597-BD45-C34C-A5EB-49A8E6926768}">
      <dsp:nvSpPr>
        <dsp:cNvPr id="0" name=""/>
        <dsp:cNvSpPr/>
      </dsp:nvSpPr>
      <dsp:spPr>
        <a:xfrm rot="16950749">
          <a:off x="2142623" y="1344969"/>
          <a:ext cx="1229861" cy="8901"/>
        </a:xfrm>
        <a:custGeom>
          <a:avLst/>
          <a:gdLst/>
          <a:ahLst/>
          <a:cxnLst/>
          <a:rect l="0" t="0" r="0" b="0"/>
          <a:pathLst>
            <a:path>
              <a:moveTo>
                <a:pt x="0" y="4450"/>
              </a:moveTo>
              <a:lnTo>
                <a:pt x="1229861"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726807" y="1318673"/>
        <a:ext cx="61493" cy="61493"/>
      </dsp:txXfrm>
    </dsp:sp>
    <dsp:sp modelId="{23076C38-17B5-7A42-97BC-A3169834B242}">
      <dsp:nvSpPr>
        <dsp:cNvPr id="0" name=""/>
        <dsp:cNvSpPr/>
      </dsp:nvSpPr>
      <dsp:spPr>
        <a:xfrm>
          <a:off x="2890780" y="368731"/>
          <a:ext cx="666130" cy="76072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See a worn out bed with chunks of feather… there seems to be static noise from underneath the bed. You look under the bed. </a:t>
          </a:r>
        </a:p>
      </dsp:txBody>
      <dsp:txXfrm>
        <a:off x="2910290" y="388241"/>
        <a:ext cx="627110" cy="721707"/>
      </dsp:txXfrm>
    </dsp:sp>
    <dsp:sp modelId="{0FE0DC5E-02A4-B44D-8A14-6E47565AF5D5}">
      <dsp:nvSpPr>
        <dsp:cNvPr id="0" name=""/>
        <dsp:cNvSpPr/>
      </dsp:nvSpPr>
      <dsp:spPr>
        <a:xfrm rot="19457599">
          <a:off x="3526068" y="648888"/>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1933" y="645135"/>
        <a:ext cx="16406" cy="16406"/>
      </dsp:txXfrm>
    </dsp:sp>
    <dsp:sp modelId="{1EA76DE5-1C8F-FA4D-A04F-5E95F39407AD}">
      <dsp:nvSpPr>
        <dsp:cNvPr id="0" name=""/>
        <dsp:cNvSpPr/>
      </dsp:nvSpPr>
      <dsp:spPr>
        <a:xfrm>
          <a:off x="3823363" y="391049"/>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 appears as jump scare. Dies</a:t>
          </a:r>
        </a:p>
      </dsp:txBody>
      <dsp:txXfrm>
        <a:off x="3833118" y="400804"/>
        <a:ext cx="646620" cy="313555"/>
      </dsp:txXfrm>
    </dsp:sp>
    <dsp:sp modelId="{F1AE2878-7053-0C48-8371-E2DC494D3A61}">
      <dsp:nvSpPr>
        <dsp:cNvPr id="0" name=""/>
        <dsp:cNvSpPr/>
      </dsp:nvSpPr>
      <dsp:spPr>
        <a:xfrm rot="2142401">
          <a:off x="3526068" y="840400"/>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1933" y="836647"/>
        <a:ext cx="16406" cy="16406"/>
      </dsp:txXfrm>
    </dsp:sp>
    <dsp:sp modelId="{2965F87F-195C-EA4E-BB11-B27A6B6FF923}">
      <dsp:nvSpPr>
        <dsp:cNvPr id="0" name=""/>
        <dsp:cNvSpPr/>
      </dsp:nvSpPr>
      <dsp:spPr>
        <a:xfrm>
          <a:off x="3823363" y="774074"/>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find a radio set, do you want to keep it?</a:t>
          </a:r>
        </a:p>
      </dsp:txBody>
      <dsp:txXfrm>
        <a:off x="3833118" y="783829"/>
        <a:ext cx="646620" cy="313555"/>
      </dsp:txXfrm>
    </dsp:sp>
    <dsp:sp modelId="{64A7EDEF-3142-5A40-91C4-CC98C5EB9F7D}">
      <dsp:nvSpPr>
        <dsp:cNvPr id="0" name=""/>
        <dsp:cNvSpPr/>
      </dsp:nvSpPr>
      <dsp:spPr>
        <a:xfrm rot="19457599">
          <a:off x="4458651" y="840400"/>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14516" y="836647"/>
        <a:ext cx="16406" cy="16406"/>
      </dsp:txXfrm>
    </dsp:sp>
    <dsp:sp modelId="{5E013B34-6523-F94F-9217-02B25FB80E83}">
      <dsp:nvSpPr>
        <dsp:cNvPr id="0" name=""/>
        <dsp:cNvSpPr/>
      </dsp:nvSpPr>
      <dsp:spPr>
        <a:xfrm>
          <a:off x="4755945" y="582562"/>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fluorescent node. </a:t>
          </a:r>
        </a:p>
      </dsp:txBody>
      <dsp:txXfrm>
        <a:off x="4765700" y="592317"/>
        <a:ext cx="646620" cy="313555"/>
      </dsp:txXfrm>
    </dsp:sp>
    <dsp:sp modelId="{37DEF7A6-F983-8642-9B6E-B3CCE7EA354A}">
      <dsp:nvSpPr>
        <dsp:cNvPr id="0" name=""/>
        <dsp:cNvSpPr/>
      </dsp:nvSpPr>
      <dsp:spPr>
        <a:xfrm rot="1990329">
          <a:off x="4463554" y="1023245"/>
          <a:ext cx="318330" cy="8901"/>
        </a:xfrm>
        <a:custGeom>
          <a:avLst/>
          <a:gdLst/>
          <a:ahLst/>
          <a:cxnLst/>
          <a:rect l="0" t="0" r="0" b="0"/>
          <a:pathLst>
            <a:path>
              <a:moveTo>
                <a:pt x="0" y="4450"/>
              </a:moveTo>
              <a:lnTo>
                <a:pt x="318330"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14761" y="1019737"/>
        <a:ext cx="15916" cy="15916"/>
      </dsp:txXfrm>
    </dsp:sp>
    <dsp:sp modelId="{AA6D8249-2433-114B-AD68-5DAD34076478}">
      <dsp:nvSpPr>
        <dsp:cNvPr id="0" name=""/>
        <dsp:cNvSpPr/>
      </dsp:nvSpPr>
      <dsp:spPr>
        <a:xfrm>
          <a:off x="4755945" y="948251"/>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keep the radio.  You exited the room as you felt it was getting colder and colder. Do you want to lit up your match to warm yourself with the fire?  </a:t>
          </a:r>
        </a:p>
      </dsp:txBody>
      <dsp:txXfrm>
        <a:off x="4765700" y="958006"/>
        <a:ext cx="646620" cy="313555"/>
      </dsp:txXfrm>
    </dsp:sp>
    <dsp:sp modelId="{F2F73D55-5C37-CD44-BC1E-CDBC3CD0F101}">
      <dsp:nvSpPr>
        <dsp:cNvPr id="0" name=""/>
        <dsp:cNvSpPr/>
      </dsp:nvSpPr>
      <dsp:spPr>
        <a:xfrm rot="17786299">
          <a:off x="5256075" y="842401"/>
          <a:ext cx="598454" cy="8901"/>
        </a:xfrm>
        <a:custGeom>
          <a:avLst/>
          <a:gdLst/>
          <a:ahLst/>
          <a:cxnLst/>
          <a:rect l="0" t="0" r="0" b="0"/>
          <a:pathLst>
            <a:path>
              <a:moveTo>
                <a:pt x="0" y="4450"/>
              </a:moveTo>
              <a:lnTo>
                <a:pt x="598454"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40340" y="831890"/>
        <a:ext cx="29922" cy="29922"/>
      </dsp:txXfrm>
    </dsp:sp>
    <dsp:sp modelId="{1FCD5530-9E05-B046-B8ED-0484835169DE}">
      <dsp:nvSpPr>
        <dsp:cNvPr id="0" name=""/>
        <dsp:cNvSpPr/>
      </dsp:nvSpPr>
      <dsp:spPr>
        <a:xfrm>
          <a:off x="5688528" y="412386"/>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You wandered around the cave but can’t seem to find any exits. Do you want to use your radio to call for help? </a:t>
          </a:r>
        </a:p>
      </dsp:txBody>
      <dsp:txXfrm>
        <a:off x="5698283" y="422141"/>
        <a:ext cx="646620" cy="313555"/>
      </dsp:txXfrm>
    </dsp:sp>
    <dsp:sp modelId="{0904125F-8547-564B-8B1D-703FF6EDB6C9}">
      <dsp:nvSpPr>
        <dsp:cNvPr id="0" name=""/>
        <dsp:cNvSpPr/>
      </dsp:nvSpPr>
      <dsp:spPr>
        <a:xfrm rot="19457599">
          <a:off x="6323816" y="478712"/>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479681" y="474959"/>
        <a:ext cx="16406" cy="16406"/>
      </dsp:txXfrm>
    </dsp:sp>
    <dsp:sp modelId="{69460287-3B04-F142-8B8F-38364A84B16E}">
      <dsp:nvSpPr>
        <dsp:cNvPr id="0" name=""/>
        <dsp:cNvSpPr/>
      </dsp:nvSpPr>
      <dsp:spPr>
        <a:xfrm>
          <a:off x="6621110" y="220874"/>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60% chance you get rescued. You win. </a:t>
          </a:r>
        </a:p>
      </dsp:txBody>
      <dsp:txXfrm>
        <a:off x="6630865" y="230629"/>
        <a:ext cx="646620" cy="313555"/>
      </dsp:txXfrm>
    </dsp:sp>
    <dsp:sp modelId="{28940162-CD59-DD4E-88C0-70FA243B6697}">
      <dsp:nvSpPr>
        <dsp:cNvPr id="0" name=""/>
        <dsp:cNvSpPr/>
      </dsp:nvSpPr>
      <dsp:spPr>
        <a:xfrm rot="2142401">
          <a:off x="6323816" y="670225"/>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479681" y="666472"/>
        <a:ext cx="16406" cy="16406"/>
      </dsp:txXfrm>
    </dsp:sp>
    <dsp:sp modelId="{CC7634C0-ED13-644B-9ED7-D06A037B0A09}">
      <dsp:nvSpPr>
        <dsp:cNvPr id="0" name=""/>
        <dsp:cNvSpPr/>
      </dsp:nvSpPr>
      <dsp:spPr>
        <a:xfrm>
          <a:off x="6621110" y="603899"/>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There doesn’t seem to be a signal, you look around and noticed a dark small corner 10 feet away from you. Do you want to explore it?</a:t>
          </a:r>
        </a:p>
      </dsp:txBody>
      <dsp:txXfrm>
        <a:off x="6630865" y="613654"/>
        <a:ext cx="646620" cy="313555"/>
      </dsp:txXfrm>
    </dsp:sp>
    <dsp:sp modelId="{30C20B8D-B9DE-FC4A-A8FC-F855AACFD13C}">
      <dsp:nvSpPr>
        <dsp:cNvPr id="0" name=""/>
        <dsp:cNvSpPr/>
      </dsp:nvSpPr>
      <dsp:spPr>
        <a:xfrm rot="17639889">
          <a:off x="7092894" y="466724"/>
          <a:ext cx="655144" cy="8901"/>
        </a:xfrm>
        <a:custGeom>
          <a:avLst/>
          <a:gdLst/>
          <a:ahLst/>
          <a:cxnLst/>
          <a:rect l="0" t="0" r="0" b="0"/>
          <a:pathLst>
            <a:path>
              <a:moveTo>
                <a:pt x="0" y="4450"/>
              </a:moveTo>
              <a:lnTo>
                <a:pt x="655144"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404088" y="454796"/>
        <a:ext cx="32757" cy="32757"/>
      </dsp:txXfrm>
    </dsp:sp>
    <dsp:sp modelId="{6C8DB8F2-3E6F-E842-B341-B9444FABBF52}">
      <dsp:nvSpPr>
        <dsp:cNvPr id="0" name=""/>
        <dsp:cNvSpPr/>
      </dsp:nvSpPr>
      <dsp:spPr>
        <a:xfrm>
          <a:off x="7553693" y="5386"/>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the radio statis attracted </a:t>
          </a:r>
          <a:r>
            <a:rPr lang="en-US" sz="500" kern="1200" dirty="0" err="1"/>
            <a:t>momo</a:t>
          </a:r>
          <a:r>
            <a:rPr lang="en-US" sz="500" kern="1200" dirty="0"/>
            <a:t>. You die. </a:t>
          </a:r>
        </a:p>
      </dsp:txBody>
      <dsp:txXfrm>
        <a:off x="7563448" y="15141"/>
        <a:ext cx="646620" cy="313555"/>
      </dsp:txXfrm>
    </dsp:sp>
    <dsp:sp modelId="{E4AA040D-31C5-5D46-845E-005448A40686}">
      <dsp:nvSpPr>
        <dsp:cNvPr id="0" name=""/>
        <dsp:cNvSpPr/>
      </dsp:nvSpPr>
      <dsp:spPr>
        <a:xfrm rot="2233302">
          <a:off x="7252037" y="870522"/>
          <a:ext cx="345646" cy="8901"/>
        </a:xfrm>
        <a:custGeom>
          <a:avLst/>
          <a:gdLst/>
          <a:ahLst/>
          <a:cxnLst/>
          <a:rect l="0" t="0" r="0" b="0"/>
          <a:pathLst>
            <a:path>
              <a:moveTo>
                <a:pt x="0" y="4450"/>
              </a:moveTo>
              <a:lnTo>
                <a:pt x="34564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416219" y="866331"/>
        <a:ext cx="17282" cy="17282"/>
      </dsp:txXfrm>
    </dsp:sp>
    <dsp:sp modelId="{FE860302-7B4F-8444-86E7-3E89E24F2AE0}">
      <dsp:nvSpPr>
        <dsp:cNvPr id="0" name=""/>
        <dsp:cNvSpPr/>
      </dsp:nvSpPr>
      <dsp:spPr>
        <a:xfrm>
          <a:off x="7562479" y="405980"/>
          <a:ext cx="666130" cy="114706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You  entered the dark small corner and crawl through 10 mins and escaped out of the cave. </a:t>
          </a:r>
        </a:p>
      </dsp:txBody>
      <dsp:txXfrm>
        <a:off x="7581989" y="425490"/>
        <a:ext cx="627110" cy="1108046"/>
      </dsp:txXfrm>
    </dsp:sp>
    <dsp:sp modelId="{AE66067E-8C8F-C146-AE9F-FD6D23D7EA7D}">
      <dsp:nvSpPr>
        <dsp:cNvPr id="0" name=""/>
        <dsp:cNvSpPr/>
      </dsp:nvSpPr>
      <dsp:spPr>
        <a:xfrm rot="21365956">
          <a:off x="8228311" y="966278"/>
          <a:ext cx="258264" cy="8901"/>
        </a:xfrm>
        <a:custGeom>
          <a:avLst/>
          <a:gdLst/>
          <a:ahLst/>
          <a:cxnLst/>
          <a:rect l="0" t="0" r="0" b="0"/>
          <a:pathLst>
            <a:path>
              <a:moveTo>
                <a:pt x="0" y="4450"/>
              </a:moveTo>
              <a:lnTo>
                <a:pt x="258264"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350986" y="964272"/>
        <a:ext cx="12913" cy="12913"/>
      </dsp:txXfrm>
    </dsp:sp>
    <dsp:sp modelId="{3FE5FC00-5B11-B04A-8DA8-F4959DA3D91E}">
      <dsp:nvSpPr>
        <dsp:cNvPr id="0" name=""/>
        <dsp:cNvSpPr/>
      </dsp:nvSpPr>
      <dsp:spPr>
        <a:xfrm>
          <a:off x="8486276" y="795411"/>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496031" y="805166"/>
        <a:ext cx="646620" cy="313555"/>
      </dsp:txXfrm>
    </dsp:sp>
    <dsp:sp modelId="{679B93C1-DE35-6440-84FA-556B81DC0458}">
      <dsp:nvSpPr>
        <dsp:cNvPr id="0" name=""/>
        <dsp:cNvSpPr/>
      </dsp:nvSpPr>
      <dsp:spPr>
        <a:xfrm rot="3285191">
          <a:off x="5324447" y="1298866"/>
          <a:ext cx="461709" cy="8901"/>
        </a:xfrm>
        <a:custGeom>
          <a:avLst/>
          <a:gdLst/>
          <a:ahLst/>
          <a:cxnLst/>
          <a:rect l="0" t="0" r="0" b="0"/>
          <a:pathLst>
            <a:path>
              <a:moveTo>
                <a:pt x="0" y="4450"/>
              </a:moveTo>
              <a:lnTo>
                <a:pt x="461709"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43759" y="1291774"/>
        <a:ext cx="23085" cy="23085"/>
      </dsp:txXfrm>
    </dsp:sp>
    <dsp:sp modelId="{FFFF1321-B119-DD44-91BC-A8BB725CB204}">
      <dsp:nvSpPr>
        <dsp:cNvPr id="0" name=""/>
        <dsp:cNvSpPr/>
      </dsp:nvSpPr>
      <dsp:spPr>
        <a:xfrm>
          <a:off x="5688528" y="1131846"/>
          <a:ext cx="666130" cy="72000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lit the matches to warm yourself and at the corner of your eyes see a black figure darted into a small corner 10 feet away from you. Do you want o follow the figure? </a:t>
          </a:r>
        </a:p>
      </dsp:txBody>
      <dsp:txXfrm>
        <a:off x="5708038" y="1151356"/>
        <a:ext cx="627110" cy="680987"/>
      </dsp:txXfrm>
    </dsp:sp>
    <dsp:sp modelId="{8C192C57-F760-C64F-93E5-9832B628B4B9}">
      <dsp:nvSpPr>
        <dsp:cNvPr id="0" name=""/>
        <dsp:cNvSpPr/>
      </dsp:nvSpPr>
      <dsp:spPr>
        <a:xfrm rot="18493025">
          <a:off x="6272532" y="1318202"/>
          <a:ext cx="430704" cy="8901"/>
        </a:xfrm>
        <a:custGeom>
          <a:avLst/>
          <a:gdLst/>
          <a:ahLst/>
          <a:cxnLst/>
          <a:rect l="0" t="0" r="0" b="0"/>
          <a:pathLst>
            <a:path>
              <a:moveTo>
                <a:pt x="0" y="4450"/>
              </a:moveTo>
              <a:lnTo>
                <a:pt x="430704"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477117" y="1311885"/>
        <a:ext cx="21535" cy="21535"/>
      </dsp:txXfrm>
    </dsp:sp>
    <dsp:sp modelId="{1530674F-400B-AA4E-BAF1-41A723567EF5}">
      <dsp:nvSpPr>
        <dsp:cNvPr id="0" name=""/>
        <dsp:cNvSpPr/>
      </dsp:nvSpPr>
      <dsp:spPr>
        <a:xfrm>
          <a:off x="6621110" y="986924"/>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you die. As you lose your way in the cave </a:t>
          </a:r>
          <a:r>
            <a:rPr lang="en-US" sz="500" kern="1200" dirty="0" err="1"/>
            <a:t>andc</a:t>
          </a:r>
          <a:r>
            <a:rPr lang="en-US" sz="500" kern="1200" dirty="0"/>
            <a:t> can’t find any exit. </a:t>
          </a:r>
        </a:p>
      </dsp:txBody>
      <dsp:txXfrm>
        <a:off x="6630865" y="996679"/>
        <a:ext cx="646620" cy="313555"/>
      </dsp:txXfrm>
    </dsp:sp>
    <dsp:sp modelId="{882C5457-CC43-4A48-A99D-03D91C22C0F5}">
      <dsp:nvSpPr>
        <dsp:cNvPr id="0" name=""/>
        <dsp:cNvSpPr/>
      </dsp:nvSpPr>
      <dsp:spPr>
        <a:xfrm rot="2142401">
          <a:off x="6323816" y="1583155"/>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479681" y="1579402"/>
        <a:ext cx="16406" cy="16406"/>
      </dsp:txXfrm>
    </dsp:sp>
    <dsp:sp modelId="{B0BA1A94-5289-E747-92C5-8031204115B7}">
      <dsp:nvSpPr>
        <dsp:cNvPr id="0" name=""/>
        <dsp:cNvSpPr/>
      </dsp:nvSpPr>
      <dsp:spPr>
        <a:xfrm>
          <a:off x="6621110" y="1369949"/>
          <a:ext cx="666130" cy="62682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 can die here too.  You  entered the dark small corner and crawl through 10 mins and escaped out of the cave. </a:t>
          </a:r>
        </a:p>
      </dsp:txBody>
      <dsp:txXfrm>
        <a:off x="6639469" y="1388308"/>
        <a:ext cx="629412" cy="590107"/>
      </dsp:txXfrm>
    </dsp:sp>
    <dsp:sp modelId="{68E9A118-368E-3244-B463-69DB084DF2CF}">
      <dsp:nvSpPr>
        <dsp:cNvPr id="0" name=""/>
        <dsp:cNvSpPr/>
      </dsp:nvSpPr>
      <dsp:spPr>
        <a:xfrm rot="4759917">
          <a:off x="2037874" y="2652536"/>
          <a:ext cx="1439359" cy="8901"/>
        </a:xfrm>
        <a:custGeom>
          <a:avLst/>
          <a:gdLst/>
          <a:ahLst/>
          <a:cxnLst/>
          <a:rect l="0" t="0" r="0" b="0"/>
          <a:pathLst>
            <a:path>
              <a:moveTo>
                <a:pt x="0" y="4450"/>
              </a:moveTo>
              <a:lnTo>
                <a:pt x="1439359"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721570" y="2621002"/>
        <a:ext cx="71967" cy="71967"/>
      </dsp:txXfrm>
    </dsp:sp>
    <dsp:sp modelId="{D475B07C-EFC2-7840-8B4D-A25CA753797E}">
      <dsp:nvSpPr>
        <dsp:cNvPr id="0" name=""/>
        <dsp:cNvSpPr/>
      </dsp:nvSpPr>
      <dsp:spPr>
        <a:xfrm>
          <a:off x="2890780" y="319769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Right. You entered a bathroom with a rotting bathtub. There seems to be a rat </a:t>
          </a:r>
          <a:r>
            <a:rPr lang="en-US" sz="500" kern="1200" dirty="0" err="1"/>
            <a:t>floeting</a:t>
          </a:r>
          <a:r>
            <a:rPr lang="en-US" sz="500" kern="1200" dirty="0"/>
            <a:t> in black gooey substance. Do you inspect the rat or no? </a:t>
          </a:r>
        </a:p>
      </dsp:txBody>
      <dsp:txXfrm>
        <a:off x="2900535" y="3207450"/>
        <a:ext cx="646620" cy="313555"/>
      </dsp:txXfrm>
    </dsp:sp>
    <dsp:sp modelId="{E0E8B3D1-202F-F448-A89C-7325EF939FBE}">
      <dsp:nvSpPr>
        <dsp:cNvPr id="0" name=""/>
        <dsp:cNvSpPr/>
      </dsp:nvSpPr>
      <dsp:spPr>
        <a:xfrm rot="17727595">
          <a:off x="3380222" y="3079959"/>
          <a:ext cx="619829" cy="8901"/>
        </a:xfrm>
        <a:custGeom>
          <a:avLst/>
          <a:gdLst/>
          <a:ahLst/>
          <a:cxnLst/>
          <a:rect l="0" t="0" r="0" b="0"/>
          <a:pathLst>
            <a:path>
              <a:moveTo>
                <a:pt x="0" y="4450"/>
              </a:moveTo>
              <a:lnTo>
                <a:pt x="619829"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4641" y="3068914"/>
        <a:ext cx="30991" cy="30991"/>
      </dsp:txXfrm>
    </dsp:sp>
    <dsp:sp modelId="{1F61B25A-1771-6C48-A23E-9F44BFFFE83A}">
      <dsp:nvSpPr>
        <dsp:cNvPr id="0" name=""/>
        <dsp:cNvSpPr/>
      </dsp:nvSpPr>
      <dsp:spPr>
        <a:xfrm>
          <a:off x="3823363" y="2638059"/>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inspected the rat and there seems to be something inside its mouth. You took out a piece of key. Do you want to keep the key?</a:t>
          </a:r>
        </a:p>
      </dsp:txBody>
      <dsp:txXfrm>
        <a:off x="3833118" y="2647814"/>
        <a:ext cx="646620" cy="313555"/>
      </dsp:txXfrm>
    </dsp:sp>
    <dsp:sp modelId="{6F1542E3-3EE9-7643-98A4-02BB96297F69}">
      <dsp:nvSpPr>
        <dsp:cNvPr id="0" name=""/>
        <dsp:cNvSpPr/>
      </dsp:nvSpPr>
      <dsp:spPr>
        <a:xfrm rot="17763911">
          <a:off x="4319515" y="2527774"/>
          <a:ext cx="606409" cy="8901"/>
        </a:xfrm>
        <a:custGeom>
          <a:avLst/>
          <a:gdLst/>
          <a:ahLst/>
          <a:cxnLst/>
          <a:rect l="0" t="0" r="0" b="0"/>
          <a:pathLst>
            <a:path>
              <a:moveTo>
                <a:pt x="0" y="4450"/>
              </a:moveTo>
              <a:lnTo>
                <a:pt x="606409"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07559" y="2517064"/>
        <a:ext cx="30320" cy="30320"/>
      </dsp:txXfrm>
    </dsp:sp>
    <dsp:sp modelId="{EAF5B26D-7BCE-5249-BEA2-027D32033BF5}">
      <dsp:nvSpPr>
        <dsp:cNvPr id="0" name=""/>
        <dsp:cNvSpPr/>
      </dsp:nvSpPr>
      <dsp:spPr>
        <a:xfrm>
          <a:off x="4755945" y="209332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generator.  </a:t>
          </a:r>
        </a:p>
      </dsp:txBody>
      <dsp:txXfrm>
        <a:off x="4765700" y="2103080"/>
        <a:ext cx="646620" cy="313555"/>
      </dsp:txXfrm>
    </dsp:sp>
    <dsp:sp modelId="{97208B3F-EBA3-4845-94E7-920477ECF453}">
      <dsp:nvSpPr>
        <dsp:cNvPr id="0" name=""/>
        <dsp:cNvSpPr/>
      </dsp:nvSpPr>
      <dsp:spPr>
        <a:xfrm rot="19457599">
          <a:off x="5391233" y="2159651"/>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47098" y="2155898"/>
        <a:ext cx="16406" cy="16406"/>
      </dsp:txXfrm>
    </dsp:sp>
    <dsp:sp modelId="{4AC7893F-6937-5446-9898-4892D379DA93}">
      <dsp:nvSpPr>
        <dsp:cNvPr id="0" name=""/>
        <dsp:cNvSpPr/>
      </dsp:nvSpPr>
      <dsp:spPr>
        <a:xfrm>
          <a:off x="5688528" y="1901813"/>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die. Nobody messes with </a:t>
          </a:r>
          <a:r>
            <a:rPr lang="en-US" sz="500" kern="1200" dirty="0" err="1"/>
            <a:t>momo’s</a:t>
          </a:r>
          <a:r>
            <a:rPr lang="en-US" sz="500" kern="1200" dirty="0"/>
            <a:t> food. </a:t>
          </a:r>
        </a:p>
      </dsp:txBody>
      <dsp:txXfrm>
        <a:off x="5698283" y="1911568"/>
        <a:ext cx="646620" cy="313555"/>
      </dsp:txXfrm>
    </dsp:sp>
    <dsp:sp modelId="{DF2248CE-7D7C-5D4B-8277-D213DA6DD3EB}">
      <dsp:nvSpPr>
        <dsp:cNvPr id="0" name=""/>
        <dsp:cNvSpPr/>
      </dsp:nvSpPr>
      <dsp:spPr>
        <a:xfrm rot="2142401">
          <a:off x="5391233" y="2351163"/>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47098" y="2347410"/>
        <a:ext cx="16406" cy="16406"/>
      </dsp:txXfrm>
    </dsp:sp>
    <dsp:sp modelId="{973B5C1F-9A88-FA43-9797-E750A0514CF6}">
      <dsp:nvSpPr>
        <dsp:cNvPr id="0" name=""/>
        <dsp:cNvSpPr/>
      </dsp:nvSpPr>
      <dsp:spPr>
        <a:xfrm>
          <a:off x="5688528" y="2284838"/>
          <a:ext cx="1286804"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a:t>
          </a:r>
          <a:r>
            <a:rPr lang="en-US" sz="500" kern="1200" dirty="0" err="1"/>
            <a:t>momo</a:t>
          </a:r>
          <a:r>
            <a:rPr lang="en-US" sz="500" kern="1200" dirty="0"/>
            <a:t>. You quickly leave the bathroom as the air gets thicker and you find it hard to breathe. You get paranoid as the surrounding gets darker. Do you want to use your match to lit your surroundings?</a:t>
          </a:r>
        </a:p>
      </dsp:txBody>
      <dsp:txXfrm>
        <a:off x="5698283" y="2294593"/>
        <a:ext cx="1267294" cy="313555"/>
      </dsp:txXfrm>
    </dsp:sp>
    <dsp:sp modelId="{48C1939D-7F8F-224A-89D3-D240B4AD4863}">
      <dsp:nvSpPr>
        <dsp:cNvPr id="0" name=""/>
        <dsp:cNvSpPr/>
      </dsp:nvSpPr>
      <dsp:spPr>
        <a:xfrm rot="19457599">
          <a:off x="6944490" y="2351163"/>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100355" y="2347410"/>
        <a:ext cx="16406" cy="16406"/>
      </dsp:txXfrm>
    </dsp:sp>
    <dsp:sp modelId="{6D61A4E9-20E0-724F-8506-4AF9CF093D61}">
      <dsp:nvSpPr>
        <dsp:cNvPr id="0" name=""/>
        <dsp:cNvSpPr/>
      </dsp:nvSpPr>
      <dsp:spPr>
        <a:xfrm>
          <a:off x="7241784" y="209332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You found a door with a keyhole. Use your key to open the door?</a:t>
          </a:r>
        </a:p>
      </dsp:txBody>
      <dsp:txXfrm>
        <a:off x="7251539" y="2103080"/>
        <a:ext cx="646620" cy="313555"/>
      </dsp:txXfrm>
    </dsp:sp>
    <dsp:sp modelId="{D5E03AE9-CD36-1E45-8924-A89701186EA4}">
      <dsp:nvSpPr>
        <dsp:cNvPr id="0" name=""/>
        <dsp:cNvSpPr/>
      </dsp:nvSpPr>
      <dsp:spPr>
        <a:xfrm>
          <a:off x="7907915" y="2255407"/>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034479" y="2253196"/>
        <a:ext cx="13322" cy="13322"/>
      </dsp:txXfrm>
    </dsp:sp>
    <dsp:sp modelId="{020ECFE7-D082-9944-8AD2-DBD727F66CA5}">
      <dsp:nvSpPr>
        <dsp:cNvPr id="0" name=""/>
        <dsp:cNvSpPr/>
      </dsp:nvSpPr>
      <dsp:spPr>
        <a:xfrm>
          <a:off x="8174367" y="209332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a:p>
          <a:pPr marL="0" lvl="0" indent="0" algn="ctr" defTabSz="222250">
            <a:lnSpc>
              <a:spcPct val="90000"/>
            </a:lnSpc>
            <a:spcBef>
              <a:spcPct val="0"/>
            </a:spcBef>
            <a:spcAft>
              <a:spcPct val="35000"/>
            </a:spcAft>
            <a:buNone/>
          </a:pPr>
          <a:endParaRPr lang="en-US" sz="500" kern="1200" dirty="0"/>
        </a:p>
      </dsp:txBody>
      <dsp:txXfrm>
        <a:off x="8184122" y="2103080"/>
        <a:ext cx="646620" cy="313555"/>
      </dsp:txXfrm>
    </dsp:sp>
    <dsp:sp modelId="{2719ECFC-E2D4-564E-817A-7BC5B9EDCE01}">
      <dsp:nvSpPr>
        <dsp:cNvPr id="0" name=""/>
        <dsp:cNvSpPr/>
      </dsp:nvSpPr>
      <dsp:spPr>
        <a:xfrm rot="2142401">
          <a:off x="6944490" y="2542676"/>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100355" y="2538923"/>
        <a:ext cx="16406" cy="16406"/>
      </dsp:txXfrm>
    </dsp:sp>
    <dsp:sp modelId="{E386C9ED-1466-2846-9AEA-246572C87575}">
      <dsp:nvSpPr>
        <dsp:cNvPr id="0" name=""/>
        <dsp:cNvSpPr/>
      </dsp:nvSpPr>
      <dsp:spPr>
        <a:xfrm>
          <a:off x="7241784" y="247635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barge open the door </a:t>
          </a:r>
        </a:p>
      </dsp:txBody>
      <dsp:txXfrm>
        <a:off x="7251539" y="2486105"/>
        <a:ext cx="646620" cy="313555"/>
      </dsp:txXfrm>
    </dsp:sp>
    <dsp:sp modelId="{4B6094FD-BCCD-FD4B-81BE-0A8228200AB7}">
      <dsp:nvSpPr>
        <dsp:cNvPr id="0" name=""/>
        <dsp:cNvSpPr/>
      </dsp:nvSpPr>
      <dsp:spPr>
        <a:xfrm>
          <a:off x="7907915" y="2638432"/>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034479" y="2636221"/>
        <a:ext cx="13322" cy="13322"/>
      </dsp:txXfrm>
    </dsp:sp>
    <dsp:sp modelId="{ADA69AC0-2EAC-724B-B532-E63EC390E29F}">
      <dsp:nvSpPr>
        <dsp:cNvPr id="0" name=""/>
        <dsp:cNvSpPr/>
      </dsp:nvSpPr>
      <dsp:spPr>
        <a:xfrm>
          <a:off x="8174367" y="247635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Runs </a:t>
          </a:r>
          <a:r>
            <a:rPr lang="en-US" sz="500" kern="1200" dirty="0" err="1"/>
            <a:t>momo</a:t>
          </a:r>
          <a:r>
            <a:rPr lang="en-US" sz="500" kern="1200" dirty="0"/>
            <a:t> gen twice. Barge sound attracted </a:t>
          </a:r>
          <a:r>
            <a:rPr lang="en-US" sz="500" kern="1200" dirty="0" err="1"/>
            <a:t>momo</a:t>
          </a:r>
          <a:r>
            <a:rPr lang="en-US" sz="500" kern="1200" dirty="0"/>
            <a:t> </a:t>
          </a:r>
        </a:p>
      </dsp:txBody>
      <dsp:txXfrm>
        <a:off x="8184122" y="2486105"/>
        <a:ext cx="646620" cy="313555"/>
      </dsp:txXfrm>
    </dsp:sp>
    <dsp:sp modelId="{0944545F-BE28-CB41-9FE0-CB8029CA4E05}">
      <dsp:nvSpPr>
        <dsp:cNvPr id="0" name=""/>
        <dsp:cNvSpPr/>
      </dsp:nvSpPr>
      <dsp:spPr>
        <a:xfrm>
          <a:off x="8840497" y="2638432"/>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967062" y="2636221"/>
        <a:ext cx="13322" cy="13322"/>
      </dsp:txXfrm>
    </dsp:sp>
    <dsp:sp modelId="{F84751BB-FB2D-0A40-88BA-778CB80F14B3}">
      <dsp:nvSpPr>
        <dsp:cNvPr id="0" name=""/>
        <dsp:cNvSpPr/>
      </dsp:nvSpPr>
      <dsp:spPr>
        <a:xfrm>
          <a:off x="9106949" y="247635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 if </a:t>
          </a:r>
          <a:r>
            <a:rPr lang="en-US" sz="500" kern="1200" dirty="0" err="1"/>
            <a:t>momo</a:t>
          </a:r>
          <a:r>
            <a:rPr lang="en-US" sz="500" kern="1200" dirty="0"/>
            <a:t> did not show up </a:t>
          </a:r>
        </a:p>
      </dsp:txBody>
      <dsp:txXfrm>
        <a:off x="9116704" y="2486105"/>
        <a:ext cx="646620" cy="313555"/>
      </dsp:txXfrm>
    </dsp:sp>
    <dsp:sp modelId="{AE09F7FF-7720-0E4F-A409-200B111906F7}">
      <dsp:nvSpPr>
        <dsp:cNvPr id="0" name=""/>
        <dsp:cNvSpPr/>
      </dsp:nvSpPr>
      <dsp:spPr>
        <a:xfrm rot="2382788">
          <a:off x="4449530" y="2910799"/>
          <a:ext cx="346377" cy="8901"/>
        </a:xfrm>
        <a:custGeom>
          <a:avLst/>
          <a:gdLst/>
          <a:ahLst/>
          <a:cxnLst/>
          <a:rect l="0" t="0" r="0" b="0"/>
          <a:pathLst>
            <a:path>
              <a:moveTo>
                <a:pt x="0" y="4450"/>
              </a:moveTo>
              <a:lnTo>
                <a:pt x="346377"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14060" y="2906590"/>
        <a:ext cx="17318" cy="17318"/>
      </dsp:txXfrm>
    </dsp:sp>
    <dsp:sp modelId="{CD3E6B27-7BAA-1A4F-A778-AAC952E047EB}">
      <dsp:nvSpPr>
        <dsp:cNvPr id="0" name=""/>
        <dsp:cNvSpPr/>
      </dsp:nvSpPr>
      <dsp:spPr>
        <a:xfrm>
          <a:off x="4755945" y="2535957"/>
          <a:ext cx="666130" cy="97990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You dropped the rat back into the bathtub and looked around the washroom. The mirror looks odd.  Do you want to walk up and inspect the mirror closely? </a:t>
          </a:r>
        </a:p>
      </dsp:txBody>
      <dsp:txXfrm>
        <a:off x="4775455" y="2555467"/>
        <a:ext cx="627110" cy="940881"/>
      </dsp:txXfrm>
    </dsp:sp>
    <dsp:sp modelId="{579EAB07-4F83-F743-9508-5D825E6D182C}">
      <dsp:nvSpPr>
        <dsp:cNvPr id="0" name=""/>
        <dsp:cNvSpPr/>
      </dsp:nvSpPr>
      <dsp:spPr>
        <a:xfrm rot="19457599">
          <a:off x="5391233" y="2925701"/>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47098" y="2921948"/>
        <a:ext cx="16406" cy="16406"/>
      </dsp:txXfrm>
    </dsp:sp>
    <dsp:sp modelId="{EEF9B519-006B-D64A-A894-6F7AC9155FD9}">
      <dsp:nvSpPr>
        <dsp:cNvPr id="0" name=""/>
        <dsp:cNvSpPr/>
      </dsp:nvSpPr>
      <dsp:spPr>
        <a:xfrm>
          <a:off x="5688528" y="2667863"/>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 if survives, loop to small corner arc and run </a:t>
          </a:r>
          <a:r>
            <a:rPr lang="en-US" sz="500" kern="1200" dirty="0" err="1"/>
            <a:t>momo</a:t>
          </a:r>
          <a:r>
            <a:rPr lang="en-US" sz="500" kern="1200" dirty="0"/>
            <a:t> gen again.    </a:t>
          </a:r>
        </a:p>
      </dsp:txBody>
      <dsp:txXfrm>
        <a:off x="5698283" y="2677618"/>
        <a:ext cx="646620" cy="313555"/>
      </dsp:txXfrm>
    </dsp:sp>
    <dsp:sp modelId="{DD49C87D-B15D-704F-8833-A4B4C4143ED4}">
      <dsp:nvSpPr>
        <dsp:cNvPr id="0" name=""/>
        <dsp:cNvSpPr/>
      </dsp:nvSpPr>
      <dsp:spPr>
        <a:xfrm rot="2142401">
          <a:off x="5391233" y="3117213"/>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47098" y="3113460"/>
        <a:ext cx="16406" cy="16406"/>
      </dsp:txXfrm>
    </dsp:sp>
    <dsp:sp modelId="{B371D0DB-D4F9-F54E-B9CA-FAFBC9F2E03D}">
      <dsp:nvSpPr>
        <dsp:cNvPr id="0" name=""/>
        <dsp:cNvSpPr/>
      </dsp:nvSpPr>
      <dsp:spPr>
        <a:xfrm>
          <a:off x="5688528" y="3050888"/>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a:t>
          </a:r>
          <a:r>
            <a:rPr lang="en-US" sz="500" kern="1200" dirty="0" err="1"/>
            <a:t>flourescnet</a:t>
          </a:r>
          <a:r>
            <a:rPr lang="en-US" sz="500" kern="1200" dirty="0"/>
            <a:t> node. </a:t>
          </a:r>
        </a:p>
      </dsp:txBody>
      <dsp:txXfrm>
        <a:off x="5698283" y="3060643"/>
        <a:ext cx="646620" cy="313555"/>
      </dsp:txXfrm>
    </dsp:sp>
    <dsp:sp modelId="{2D1E9B71-E05F-414C-9C94-D01927894E96}">
      <dsp:nvSpPr>
        <dsp:cNvPr id="0" name=""/>
        <dsp:cNvSpPr/>
      </dsp:nvSpPr>
      <dsp:spPr>
        <a:xfrm rot="3872405">
          <a:off x="3380222" y="3639595"/>
          <a:ext cx="619829" cy="8901"/>
        </a:xfrm>
        <a:custGeom>
          <a:avLst/>
          <a:gdLst/>
          <a:ahLst/>
          <a:cxnLst/>
          <a:rect l="0" t="0" r="0" b="0"/>
          <a:pathLst>
            <a:path>
              <a:moveTo>
                <a:pt x="0" y="4450"/>
              </a:moveTo>
              <a:lnTo>
                <a:pt x="619829"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4641" y="3628549"/>
        <a:ext cx="30991" cy="30991"/>
      </dsp:txXfrm>
    </dsp:sp>
    <dsp:sp modelId="{F46DFD37-2A53-3145-8804-1FE00FF9EE35}">
      <dsp:nvSpPr>
        <dsp:cNvPr id="0" name=""/>
        <dsp:cNvSpPr/>
      </dsp:nvSpPr>
      <dsp:spPr>
        <a:xfrm>
          <a:off x="3823363" y="375733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leave it. The fluorescent light tube goes out and you are in darkness. Do you want to use your matchbox to lit the room or make a run out of the toilet. </a:t>
          </a:r>
        </a:p>
      </dsp:txBody>
      <dsp:txXfrm>
        <a:off x="3833118" y="3767085"/>
        <a:ext cx="646620" cy="313555"/>
      </dsp:txXfrm>
    </dsp:sp>
    <dsp:sp modelId="{869EE02D-617D-B44A-B5B1-15C6745F808C}">
      <dsp:nvSpPr>
        <dsp:cNvPr id="0" name=""/>
        <dsp:cNvSpPr/>
      </dsp:nvSpPr>
      <dsp:spPr>
        <a:xfrm rot="19457599">
          <a:off x="4458651" y="3823656"/>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14516" y="3819903"/>
        <a:ext cx="16406" cy="16406"/>
      </dsp:txXfrm>
    </dsp:sp>
    <dsp:sp modelId="{BC80C050-C05C-EE4F-8A85-26778F146866}">
      <dsp:nvSpPr>
        <dsp:cNvPr id="0" name=""/>
        <dsp:cNvSpPr/>
      </dsp:nvSpPr>
      <dsp:spPr>
        <a:xfrm>
          <a:off x="4755945" y="3565818"/>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lit up the match. Loop to black figure darted node.  </a:t>
          </a:r>
        </a:p>
      </dsp:txBody>
      <dsp:txXfrm>
        <a:off x="4765700" y="3575573"/>
        <a:ext cx="646620" cy="313555"/>
      </dsp:txXfrm>
    </dsp:sp>
    <dsp:sp modelId="{6720575C-1BAC-0144-BC7F-01F88A777532}">
      <dsp:nvSpPr>
        <dsp:cNvPr id="0" name=""/>
        <dsp:cNvSpPr/>
      </dsp:nvSpPr>
      <dsp:spPr>
        <a:xfrm rot="2142401">
          <a:off x="4458651" y="4015169"/>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14516" y="4011416"/>
        <a:ext cx="16406" cy="16406"/>
      </dsp:txXfrm>
    </dsp:sp>
    <dsp:sp modelId="{D54C132A-9E8C-C649-BA54-66D04BA9F9D2}">
      <dsp:nvSpPr>
        <dsp:cNvPr id="0" name=""/>
        <dsp:cNvSpPr/>
      </dsp:nvSpPr>
      <dsp:spPr>
        <a:xfrm>
          <a:off x="4755945" y="3948843"/>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run but slipped and fell to the ground,, the door creaks open and </a:t>
          </a:r>
          <a:r>
            <a:rPr lang="en-US" sz="500" kern="1200" dirty="0" err="1"/>
            <a:t>momo</a:t>
          </a:r>
          <a:r>
            <a:rPr lang="en-US" sz="500" kern="1200" dirty="0"/>
            <a:t> appears. You </a:t>
          </a:r>
          <a:r>
            <a:rPr lang="en-US" sz="500" kern="1200" dirty="0" err="1"/>
            <a:t>diie</a:t>
          </a:r>
          <a:r>
            <a:rPr lang="en-US" sz="500" kern="1200" dirty="0"/>
            <a:t>.  </a:t>
          </a:r>
        </a:p>
      </dsp:txBody>
      <dsp:txXfrm>
        <a:off x="4765700" y="3958598"/>
        <a:ext cx="646620" cy="313555"/>
      </dsp:txXfrm>
    </dsp:sp>
    <dsp:sp modelId="{D7596022-8BF6-2F44-B88B-8E372A8354ED}">
      <dsp:nvSpPr>
        <dsp:cNvPr id="0" name=""/>
        <dsp:cNvSpPr/>
      </dsp:nvSpPr>
      <dsp:spPr>
        <a:xfrm rot="4921704">
          <a:off x="864315" y="4799416"/>
          <a:ext cx="1921313" cy="8901"/>
        </a:xfrm>
        <a:custGeom>
          <a:avLst/>
          <a:gdLst/>
          <a:ahLst/>
          <a:cxnLst/>
          <a:rect l="0" t="0" r="0" b="0"/>
          <a:pathLst>
            <a:path>
              <a:moveTo>
                <a:pt x="0" y="4450"/>
              </a:moveTo>
              <a:lnTo>
                <a:pt x="1921313" y="445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776938" y="4755834"/>
        <a:ext cx="96065" cy="96065"/>
      </dsp:txXfrm>
    </dsp:sp>
    <dsp:sp modelId="{9CA221DE-8BA7-C642-A298-1EBC15C1C54E}">
      <dsp:nvSpPr>
        <dsp:cNvPr id="0" name=""/>
        <dsp:cNvSpPr/>
      </dsp:nvSpPr>
      <dsp:spPr>
        <a:xfrm>
          <a:off x="1958197" y="5588707"/>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You struggle to stand up, and walk towards a source of dimly lit room.. Do you knock on the door or sneak in?</a:t>
          </a:r>
        </a:p>
      </dsp:txBody>
      <dsp:txXfrm>
        <a:off x="1967952" y="5598462"/>
        <a:ext cx="646620" cy="313555"/>
      </dsp:txXfrm>
    </dsp:sp>
    <dsp:sp modelId="{557D6FDE-1A5F-A343-AAC9-B64134858DAA}">
      <dsp:nvSpPr>
        <dsp:cNvPr id="0" name=""/>
        <dsp:cNvSpPr/>
      </dsp:nvSpPr>
      <dsp:spPr>
        <a:xfrm rot="19457599">
          <a:off x="2593485" y="5655033"/>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749350" y="5651280"/>
        <a:ext cx="16406" cy="16406"/>
      </dsp:txXfrm>
    </dsp:sp>
    <dsp:sp modelId="{ABF00753-ADCF-6A42-88C3-5F8E14C158F3}">
      <dsp:nvSpPr>
        <dsp:cNvPr id="0" name=""/>
        <dsp:cNvSpPr/>
      </dsp:nvSpPr>
      <dsp:spPr>
        <a:xfrm>
          <a:off x="2890780" y="5000238"/>
          <a:ext cx="772611" cy="112697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Knock on door. You heard low rumbling noise from the inside. You push open the door slowly. You realize you’re in a kids toy room. You found a robodog in the corner.. Do you want to keep it?</a:t>
          </a:r>
        </a:p>
      </dsp:txBody>
      <dsp:txXfrm>
        <a:off x="2913409" y="5022867"/>
        <a:ext cx="727353" cy="1081721"/>
      </dsp:txXfrm>
    </dsp:sp>
    <dsp:sp modelId="{22F37B2C-0144-4B42-B610-EDE869332C91}">
      <dsp:nvSpPr>
        <dsp:cNvPr id="0" name=""/>
        <dsp:cNvSpPr/>
      </dsp:nvSpPr>
      <dsp:spPr>
        <a:xfrm>
          <a:off x="3663391" y="5559277"/>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789956" y="5557066"/>
        <a:ext cx="13322" cy="13322"/>
      </dsp:txXfrm>
    </dsp:sp>
    <dsp:sp modelId="{DA5BF4BB-05E1-0E46-B48F-BE2DEE98665B}">
      <dsp:nvSpPr>
        <dsp:cNvPr id="0" name=""/>
        <dsp:cNvSpPr/>
      </dsp:nvSpPr>
      <dsp:spPr>
        <a:xfrm>
          <a:off x="3929844" y="539719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kept the robodog, </a:t>
          </a:r>
        </a:p>
      </dsp:txBody>
      <dsp:txXfrm>
        <a:off x="3939599" y="5406950"/>
        <a:ext cx="646620" cy="313555"/>
      </dsp:txXfrm>
    </dsp:sp>
    <dsp:sp modelId="{622CDB72-9FE3-E446-8D99-51F2FE63E17B}">
      <dsp:nvSpPr>
        <dsp:cNvPr id="0" name=""/>
        <dsp:cNvSpPr/>
      </dsp:nvSpPr>
      <dsp:spPr>
        <a:xfrm rot="2395076">
          <a:off x="4560048" y="5658202"/>
          <a:ext cx="308327" cy="8901"/>
        </a:xfrm>
        <a:custGeom>
          <a:avLst/>
          <a:gdLst/>
          <a:ahLst/>
          <a:cxnLst/>
          <a:rect l="0" t="0" r="0" b="0"/>
          <a:pathLst>
            <a:path>
              <a:moveTo>
                <a:pt x="0" y="4450"/>
              </a:moveTo>
              <a:lnTo>
                <a:pt x="308327"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706504" y="5654945"/>
        <a:ext cx="15416" cy="15416"/>
      </dsp:txXfrm>
    </dsp:sp>
    <dsp:sp modelId="{64730E10-34D9-EB40-9A15-71653BD55138}">
      <dsp:nvSpPr>
        <dsp:cNvPr id="0" name=""/>
        <dsp:cNvSpPr/>
      </dsp:nvSpPr>
      <dsp:spPr>
        <a:xfrm>
          <a:off x="4832450" y="5595046"/>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exited the room and smell something sweet, do you want to follow the scent with your robot dog or do you trust your olfactory?</a:t>
          </a:r>
        </a:p>
      </dsp:txBody>
      <dsp:txXfrm>
        <a:off x="4842205" y="5604801"/>
        <a:ext cx="646620" cy="313555"/>
      </dsp:txXfrm>
    </dsp:sp>
    <dsp:sp modelId="{AE527926-7596-084F-836D-CE44E210925D}">
      <dsp:nvSpPr>
        <dsp:cNvPr id="0" name=""/>
        <dsp:cNvSpPr/>
      </dsp:nvSpPr>
      <dsp:spPr>
        <a:xfrm rot="17696616">
          <a:off x="5295348" y="5438463"/>
          <a:ext cx="702892" cy="8901"/>
        </a:xfrm>
        <a:custGeom>
          <a:avLst/>
          <a:gdLst/>
          <a:ahLst/>
          <a:cxnLst/>
          <a:rect l="0" t="0" r="0" b="0"/>
          <a:pathLst>
            <a:path>
              <a:moveTo>
                <a:pt x="0" y="4450"/>
              </a:moveTo>
              <a:lnTo>
                <a:pt x="70289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29222" y="5425341"/>
        <a:ext cx="35144" cy="35144"/>
      </dsp:txXfrm>
    </dsp:sp>
    <dsp:sp modelId="{1AC5AEE2-E726-6949-8FEB-26946D8A5549}">
      <dsp:nvSpPr>
        <dsp:cNvPr id="0" name=""/>
        <dsp:cNvSpPr/>
      </dsp:nvSpPr>
      <dsp:spPr>
        <a:xfrm>
          <a:off x="5795009" y="4957717"/>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Follow the scent. You stumbled onto a cooking pit with a riddle on the wall. Solve the riddle</a:t>
          </a:r>
        </a:p>
      </dsp:txBody>
      <dsp:txXfrm>
        <a:off x="5804764" y="4967472"/>
        <a:ext cx="646620" cy="313555"/>
      </dsp:txXfrm>
    </dsp:sp>
    <dsp:sp modelId="{0B37985A-F439-1845-B8DC-86E79F8066D1}">
      <dsp:nvSpPr>
        <dsp:cNvPr id="0" name=""/>
        <dsp:cNvSpPr/>
      </dsp:nvSpPr>
      <dsp:spPr>
        <a:xfrm rot="18219617">
          <a:off x="6354001" y="4919734"/>
          <a:ext cx="480728" cy="8901"/>
        </a:xfrm>
        <a:custGeom>
          <a:avLst/>
          <a:gdLst/>
          <a:ahLst/>
          <a:cxnLst/>
          <a:rect l="0" t="0" r="0" b="0"/>
          <a:pathLst>
            <a:path>
              <a:moveTo>
                <a:pt x="0" y="4450"/>
              </a:moveTo>
              <a:lnTo>
                <a:pt x="480728"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582347" y="4912167"/>
        <a:ext cx="24036" cy="24036"/>
      </dsp:txXfrm>
    </dsp:sp>
    <dsp:sp modelId="{D6692AF1-A2BC-EF40-9178-4475E39B2EF6}">
      <dsp:nvSpPr>
        <dsp:cNvPr id="0" name=""/>
        <dsp:cNvSpPr/>
      </dsp:nvSpPr>
      <dsp:spPr>
        <a:xfrm>
          <a:off x="6727591" y="4557588"/>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Correct answer</a:t>
          </a:r>
        </a:p>
      </dsp:txBody>
      <dsp:txXfrm>
        <a:off x="6737346" y="4567343"/>
        <a:ext cx="646620" cy="313555"/>
      </dsp:txXfrm>
    </dsp:sp>
    <dsp:sp modelId="{6C711774-F7B9-7448-AFA4-AA549455F4F8}">
      <dsp:nvSpPr>
        <dsp:cNvPr id="0" name=""/>
        <dsp:cNvSpPr/>
      </dsp:nvSpPr>
      <dsp:spPr>
        <a:xfrm>
          <a:off x="7393722" y="4719670"/>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20287" y="4717459"/>
        <a:ext cx="13322" cy="13322"/>
      </dsp:txXfrm>
    </dsp:sp>
    <dsp:sp modelId="{B8C27370-6C50-BC4C-B96A-F7009FCE9B29}">
      <dsp:nvSpPr>
        <dsp:cNvPr id="0" name=""/>
        <dsp:cNvSpPr/>
      </dsp:nvSpPr>
      <dsp:spPr>
        <a:xfrm>
          <a:off x="7660174" y="4331868"/>
          <a:ext cx="666130" cy="78450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The wall opens up. You find a map and took </a:t>
          </a:r>
          <a:r>
            <a:rPr lang="en-US" sz="500" kern="1200" dirty="0" err="1"/>
            <a:t>it.You</a:t>
          </a:r>
          <a:r>
            <a:rPr lang="en-US" sz="500" kern="1200" dirty="0"/>
            <a:t> see that there are two locations, a blacked out area labelled exit and a spot marked x. where do you choose to go? </a:t>
          </a:r>
        </a:p>
      </dsp:txBody>
      <dsp:txXfrm>
        <a:off x="7679684" y="4351378"/>
        <a:ext cx="627110" cy="745485"/>
      </dsp:txXfrm>
    </dsp:sp>
    <dsp:sp modelId="{CDF88616-E8B3-974C-B110-36BD4AC3B825}">
      <dsp:nvSpPr>
        <dsp:cNvPr id="0" name=""/>
        <dsp:cNvSpPr/>
      </dsp:nvSpPr>
      <dsp:spPr>
        <a:xfrm rot="19457599">
          <a:off x="8295462" y="4623914"/>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451327" y="4620161"/>
        <a:ext cx="16406" cy="16406"/>
      </dsp:txXfrm>
    </dsp:sp>
    <dsp:sp modelId="{4CBA9568-78F6-874F-BAE1-422DBB36998B}">
      <dsp:nvSpPr>
        <dsp:cNvPr id="0" name=""/>
        <dsp:cNvSpPr/>
      </dsp:nvSpPr>
      <dsp:spPr>
        <a:xfrm>
          <a:off x="8592757" y="436607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choose the exit. </a:t>
          </a:r>
        </a:p>
      </dsp:txBody>
      <dsp:txXfrm>
        <a:off x="8602512" y="4375830"/>
        <a:ext cx="646620" cy="313555"/>
      </dsp:txXfrm>
    </dsp:sp>
    <dsp:sp modelId="{178DCFF1-CC55-904C-80A7-201C4962CD0C}">
      <dsp:nvSpPr>
        <dsp:cNvPr id="0" name=""/>
        <dsp:cNvSpPr/>
      </dsp:nvSpPr>
      <dsp:spPr>
        <a:xfrm rot="2142401">
          <a:off x="8295462" y="4815426"/>
          <a:ext cx="328136" cy="8901"/>
        </a:xfrm>
        <a:custGeom>
          <a:avLst/>
          <a:gdLst/>
          <a:ahLst/>
          <a:cxnLst/>
          <a:rect l="0" t="0" r="0" b="0"/>
          <a:pathLst>
            <a:path>
              <a:moveTo>
                <a:pt x="0" y="4450"/>
              </a:moveTo>
              <a:lnTo>
                <a:pt x="328136"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451327" y="4811673"/>
        <a:ext cx="16406" cy="16406"/>
      </dsp:txXfrm>
    </dsp:sp>
    <dsp:sp modelId="{E82A36AA-0C9C-1243-965F-505DB32A7A7C}">
      <dsp:nvSpPr>
        <dsp:cNvPr id="0" name=""/>
        <dsp:cNvSpPr/>
      </dsp:nvSpPr>
      <dsp:spPr>
        <a:xfrm>
          <a:off x="8592757" y="474910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chose the spot marked x. you followed the path and you found treasures, lots and lots o </a:t>
          </a:r>
          <a:r>
            <a:rPr lang="en-US" sz="500" kern="1200" dirty="0" err="1"/>
            <a:t>fhtem</a:t>
          </a:r>
          <a:r>
            <a:rPr lang="en-US" sz="500" kern="1200" dirty="0"/>
            <a:t>. Do you take them?</a:t>
          </a:r>
        </a:p>
      </dsp:txBody>
      <dsp:txXfrm>
        <a:off x="8602512" y="4758855"/>
        <a:ext cx="646620" cy="313555"/>
      </dsp:txXfrm>
    </dsp:sp>
    <dsp:sp modelId="{F6FDF62A-4F89-A044-8B79-891849B97CC4}">
      <dsp:nvSpPr>
        <dsp:cNvPr id="0" name=""/>
        <dsp:cNvSpPr/>
      </dsp:nvSpPr>
      <dsp:spPr>
        <a:xfrm>
          <a:off x="9258887" y="4911182"/>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385452" y="4908972"/>
        <a:ext cx="13322" cy="13322"/>
      </dsp:txXfrm>
    </dsp:sp>
    <dsp:sp modelId="{5B9880E6-BA2C-2E4D-838B-9DD0423AE609}">
      <dsp:nvSpPr>
        <dsp:cNvPr id="0" name=""/>
        <dsp:cNvSpPr/>
      </dsp:nvSpPr>
      <dsp:spPr>
        <a:xfrm>
          <a:off x="9525339" y="4749100"/>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a:t>
          </a:r>
          <a:r>
            <a:rPr lang="en-US" sz="500" kern="1200" dirty="0" err="1"/>
            <a:t>momo</a:t>
          </a:r>
          <a:r>
            <a:rPr lang="en-US" sz="500" kern="1200" dirty="0"/>
            <a:t> gen. </a:t>
          </a:r>
        </a:p>
      </dsp:txBody>
      <dsp:txXfrm>
        <a:off x="9535094" y="4758855"/>
        <a:ext cx="646620" cy="313555"/>
      </dsp:txXfrm>
    </dsp:sp>
    <dsp:sp modelId="{1A3852B0-3C08-8346-B30F-DB387753D752}">
      <dsp:nvSpPr>
        <dsp:cNvPr id="0" name=""/>
        <dsp:cNvSpPr/>
      </dsp:nvSpPr>
      <dsp:spPr>
        <a:xfrm rot="12275674">
          <a:off x="8491151" y="4540537"/>
          <a:ext cx="1781113" cy="8901"/>
        </a:xfrm>
        <a:custGeom>
          <a:avLst/>
          <a:gdLst/>
          <a:ahLst/>
          <a:cxnLst/>
          <a:rect l="0" t="0" r="0" b="0"/>
          <a:pathLst>
            <a:path>
              <a:moveTo>
                <a:pt x="0" y="4450"/>
              </a:moveTo>
              <a:lnTo>
                <a:pt x="1781113"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9337180" y="4500460"/>
        <a:ext cx="89055" cy="89055"/>
      </dsp:txXfrm>
    </dsp:sp>
    <dsp:sp modelId="{225564EB-75DD-F042-994E-EC3A2D54F08F}">
      <dsp:nvSpPr>
        <dsp:cNvPr id="0" name=""/>
        <dsp:cNvSpPr/>
      </dsp:nvSpPr>
      <dsp:spPr>
        <a:xfrm>
          <a:off x="8571947" y="4007811"/>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exit . Add treasure.  </a:t>
          </a:r>
        </a:p>
      </dsp:txBody>
      <dsp:txXfrm>
        <a:off x="8581702" y="4017566"/>
        <a:ext cx="646620" cy="313555"/>
      </dsp:txXfrm>
    </dsp:sp>
    <dsp:sp modelId="{A5B33E4E-336A-0B40-8C52-A2221287F345}">
      <dsp:nvSpPr>
        <dsp:cNvPr id="0" name=""/>
        <dsp:cNvSpPr/>
      </dsp:nvSpPr>
      <dsp:spPr>
        <a:xfrm rot="8292300">
          <a:off x="9464957" y="5188574"/>
          <a:ext cx="832423" cy="8901"/>
        </a:xfrm>
        <a:custGeom>
          <a:avLst/>
          <a:gdLst/>
          <a:ahLst/>
          <a:cxnLst/>
          <a:rect l="0" t="0" r="0" b="0"/>
          <a:pathLst>
            <a:path>
              <a:moveTo>
                <a:pt x="0" y="4450"/>
              </a:moveTo>
              <a:lnTo>
                <a:pt x="832423"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9860359" y="5172214"/>
        <a:ext cx="41621" cy="41621"/>
      </dsp:txXfrm>
    </dsp:sp>
    <dsp:sp modelId="{07354C4D-1110-8245-ACDF-A7DFEEBFD7F3}">
      <dsp:nvSpPr>
        <dsp:cNvPr id="0" name=""/>
        <dsp:cNvSpPr/>
      </dsp:nvSpPr>
      <dsp:spPr>
        <a:xfrm>
          <a:off x="9570869" y="5303884"/>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9580624" y="5313639"/>
        <a:ext cx="646620" cy="313555"/>
      </dsp:txXfrm>
    </dsp:sp>
    <dsp:sp modelId="{5230EDD4-2155-4C4B-9D01-61125A45B27E}">
      <dsp:nvSpPr>
        <dsp:cNvPr id="0" name=""/>
        <dsp:cNvSpPr/>
      </dsp:nvSpPr>
      <dsp:spPr>
        <a:xfrm rot="3380383">
          <a:off x="6354001" y="5319863"/>
          <a:ext cx="480728" cy="8901"/>
        </a:xfrm>
        <a:custGeom>
          <a:avLst/>
          <a:gdLst/>
          <a:ahLst/>
          <a:cxnLst/>
          <a:rect l="0" t="0" r="0" b="0"/>
          <a:pathLst>
            <a:path>
              <a:moveTo>
                <a:pt x="0" y="4450"/>
              </a:moveTo>
              <a:lnTo>
                <a:pt x="480728"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582347" y="5312295"/>
        <a:ext cx="24036" cy="24036"/>
      </dsp:txXfrm>
    </dsp:sp>
    <dsp:sp modelId="{74606542-DF75-9244-9F75-2B19D3C6F8C9}">
      <dsp:nvSpPr>
        <dsp:cNvPr id="0" name=""/>
        <dsp:cNvSpPr/>
      </dsp:nvSpPr>
      <dsp:spPr>
        <a:xfrm>
          <a:off x="6727591" y="5357845"/>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Wrong answer</a:t>
          </a:r>
        </a:p>
      </dsp:txBody>
      <dsp:txXfrm>
        <a:off x="6737346" y="5367600"/>
        <a:ext cx="646620" cy="313555"/>
      </dsp:txXfrm>
    </dsp:sp>
    <dsp:sp modelId="{2C48A912-7C0B-D34F-8BCD-E79759DED104}">
      <dsp:nvSpPr>
        <dsp:cNvPr id="0" name=""/>
        <dsp:cNvSpPr/>
      </dsp:nvSpPr>
      <dsp:spPr>
        <a:xfrm rot="3506086">
          <a:off x="7268442" y="5743929"/>
          <a:ext cx="525797" cy="8901"/>
        </a:xfrm>
        <a:custGeom>
          <a:avLst/>
          <a:gdLst/>
          <a:ahLst/>
          <a:cxnLst/>
          <a:rect l="0" t="0" r="0" b="0"/>
          <a:pathLst>
            <a:path>
              <a:moveTo>
                <a:pt x="0" y="4450"/>
              </a:moveTo>
              <a:lnTo>
                <a:pt x="525797"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18196" y="5735234"/>
        <a:ext cx="26289" cy="26289"/>
      </dsp:txXfrm>
    </dsp:sp>
    <dsp:sp modelId="{19E436B0-A0B1-4242-BFBA-BB12B5B5F574}">
      <dsp:nvSpPr>
        <dsp:cNvPr id="0" name=""/>
        <dsp:cNvSpPr/>
      </dsp:nvSpPr>
      <dsp:spPr>
        <a:xfrm>
          <a:off x="7668960" y="5805848"/>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 </a:t>
          </a:r>
          <a:r>
            <a:rPr lang="en-US" sz="500" kern="1200" dirty="0" err="1"/>
            <a:t>momogen</a:t>
          </a:r>
          <a:r>
            <a:rPr lang="en-US" sz="500" kern="1200" dirty="0"/>
            <a:t> twice. </a:t>
          </a:r>
        </a:p>
      </dsp:txBody>
      <dsp:txXfrm>
        <a:off x="7678715" y="5815603"/>
        <a:ext cx="646620" cy="313555"/>
      </dsp:txXfrm>
    </dsp:sp>
    <dsp:sp modelId="{1EB97A9B-9DB3-9746-B7CA-25A9127E658D}">
      <dsp:nvSpPr>
        <dsp:cNvPr id="0" name=""/>
        <dsp:cNvSpPr/>
      </dsp:nvSpPr>
      <dsp:spPr>
        <a:xfrm rot="19429331">
          <a:off x="8306859" y="5881500"/>
          <a:ext cx="292838" cy="8901"/>
        </a:xfrm>
        <a:custGeom>
          <a:avLst/>
          <a:gdLst/>
          <a:ahLst/>
          <a:cxnLst/>
          <a:rect l="0" t="0" r="0" b="0"/>
          <a:pathLst>
            <a:path>
              <a:moveTo>
                <a:pt x="0" y="4450"/>
              </a:moveTo>
              <a:lnTo>
                <a:pt x="292838"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445958" y="5878629"/>
        <a:ext cx="14641" cy="14641"/>
      </dsp:txXfrm>
    </dsp:sp>
    <dsp:sp modelId="{EE1464C4-316F-E04B-8F78-14DC107A8C10}">
      <dsp:nvSpPr>
        <dsp:cNvPr id="0" name=""/>
        <dsp:cNvSpPr/>
      </dsp:nvSpPr>
      <dsp:spPr>
        <a:xfrm>
          <a:off x="8571467" y="5632987"/>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8581222" y="5642742"/>
        <a:ext cx="646620" cy="313555"/>
      </dsp:txXfrm>
    </dsp:sp>
    <dsp:sp modelId="{BFED5B89-8694-FF4F-9CB3-2BB9C40DD18B}">
      <dsp:nvSpPr>
        <dsp:cNvPr id="0" name=""/>
        <dsp:cNvSpPr/>
      </dsp:nvSpPr>
      <dsp:spPr>
        <a:xfrm rot="4102095">
          <a:off x="8132673" y="6265957"/>
          <a:ext cx="641212" cy="8901"/>
        </a:xfrm>
        <a:custGeom>
          <a:avLst/>
          <a:gdLst/>
          <a:ahLst/>
          <a:cxnLst/>
          <a:rect l="0" t="0" r="0" b="0"/>
          <a:pathLst>
            <a:path>
              <a:moveTo>
                <a:pt x="0" y="4450"/>
              </a:moveTo>
              <a:lnTo>
                <a:pt x="64121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437249" y="6254377"/>
        <a:ext cx="32060" cy="32060"/>
      </dsp:txXfrm>
    </dsp:sp>
    <dsp:sp modelId="{CB80B394-5FA1-F64A-8C46-262DC0EAFF0C}">
      <dsp:nvSpPr>
        <dsp:cNvPr id="0" name=""/>
        <dsp:cNvSpPr/>
      </dsp:nvSpPr>
      <dsp:spPr>
        <a:xfrm>
          <a:off x="8571467" y="6401902"/>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see human footprints leading into a dark small corner, do you follow the footprint? </a:t>
          </a:r>
        </a:p>
      </dsp:txBody>
      <dsp:txXfrm>
        <a:off x="8581222" y="6411657"/>
        <a:ext cx="646620" cy="313555"/>
      </dsp:txXfrm>
    </dsp:sp>
    <dsp:sp modelId="{9D8B8718-1219-3340-BF7B-D6462FA11EE9}">
      <dsp:nvSpPr>
        <dsp:cNvPr id="0" name=""/>
        <dsp:cNvSpPr/>
      </dsp:nvSpPr>
      <dsp:spPr>
        <a:xfrm rot="3405">
          <a:off x="9237597" y="6564117"/>
          <a:ext cx="269223" cy="8901"/>
        </a:xfrm>
        <a:custGeom>
          <a:avLst/>
          <a:gdLst/>
          <a:ahLst/>
          <a:cxnLst/>
          <a:rect l="0" t="0" r="0" b="0"/>
          <a:pathLst>
            <a:path>
              <a:moveTo>
                <a:pt x="0" y="4450"/>
              </a:moveTo>
              <a:lnTo>
                <a:pt x="269223"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365479" y="6561837"/>
        <a:ext cx="13461" cy="13461"/>
      </dsp:txXfrm>
    </dsp:sp>
    <dsp:sp modelId="{2AE2315F-57A1-0141-ABF0-D00525BED9D7}">
      <dsp:nvSpPr>
        <dsp:cNvPr id="0" name=""/>
        <dsp:cNvSpPr/>
      </dsp:nvSpPr>
      <dsp:spPr>
        <a:xfrm>
          <a:off x="9506821" y="6402168"/>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9516576" y="6411923"/>
        <a:ext cx="646620" cy="313555"/>
      </dsp:txXfrm>
    </dsp:sp>
    <dsp:sp modelId="{F43BDDDF-1CEF-A047-B3B4-F67711ADE7A9}">
      <dsp:nvSpPr>
        <dsp:cNvPr id="0" name=""/>
        <dsp:cNvSpPr/>
      </dsp:nvSpPr>
      <dsp:spPr>
        <a:xfrm rot="18580291">
          <a:off x="9156102" y="6390515"/>
          <a:ext cx="450733" cy="8901"/>
        </a:xfrm>
        <a:custGeom>
          <a:avLst/>
          <a:gdLst/>
          <a:ahLst/>
          <a:cxnLst/>
          <a:rect l="0" t="0" r="0" b="0"/>
          <a:pathLst>
            <a:path>
              <a:moveTo>
                <a:pt x="0" y="4450"/>
              </a:moveTo>
              <a:lnTo>
                <a:pt x="450733"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370200" y="6383697"/>
        <a:ext cx="22536" cy="22536"/>
      </dsp:txXfrm>
    </dsp:sp>
    <dsp:sp modelId="{D6F167D2-280C-2549-A642-C1FAA099010E}">
      <dsp:nvSpPr>
        <dsp:cNvPr id="0" name=""/>
        <dsp:cNvSpPr/>
      </dsp:nvSpPr>
      <dsp:spPr>
        <a:xfrm>
          <a:off x="9525339" y="6054964"/>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9535094" y="6064719"/>
        <a:ext cx="646620" cy="313555"/>
      </dsp:txXfrm>
    </dsp:sp>
    <dsp:sp modelId="{F97F2B5C-A310-FE4C-A812-DB282E261D0A}">
      <dsp:nvSpPr>
        <dsp:cNvPr id="0" name=""/>
        <dsp:cNvSpPr/>
      </dsp:nvSpPr>
      <dsp:spPr>
        <a:xfrm rot="2351072">
          <a:off x="5455579" y="5877942"/>
          <a:ext cx="382430" cy="8901"/>
        </a:xfrm>
        <a:custGeom>
          <a:avLst/>
          <a:gdLst/>
          <a:ahLst/>
          <a:cxnLst/>
          <a:rect l="0" t="0" r="0" b="0"/>
          <a:pathLst>
            <a:path>
              <a:moveTo>
                <a:pt x="0" y="4450"/>
              </a:moveTo>
              <a:lnTo>
                <a:pt x="382430"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37234" y="5872831"/>
        <a:ext cx="19121" cy="19121"/>
      </dsp:txXfrm>
    </dsp:sp>
    <dsp:sp modelId="{6D8ECEBA-B209-6749-B193-A8A22E6346C1}">
      <dsp:nvSpPr>
        <dsp:cNvPr id="0" name=""/>
        <dsp:cNvSpPr/>
      </dsp:nvSpPr>
      <dsp:spPr>
        <a:xfrm>
          <a:off x="5795009" y="5836673"/>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olfactory</a:t>
          </a:r>
        </a:p>
      </dsp:txBody>
      <dsp:txXfrm>
        <a:off x="5804764" y="5846428"/>
        <a:ext cx="646620" cy="313555"/>
      </dsp:txXfrm>
    </dsp:sp>
    <dsp:sp modelId="{C5DF0D25-D767-8B42-BF93-5162DFF05855}">
      <dsp:nvSpPr>
        <dsp:cNvPr id="0" name=""/>
        <dsp:cNvSpPr/>
      </dsp:nvSpPr>
      <dsp:spPr>
        <a:xfrm rot="8281922">
          <a:off x="5848833" y="6233601"/>
          <a:ext cx="702380" cy="8901"/>
        </a:xfrm>
        <a:custGeom>
          <a:avLst/>
          <a:gdLst/>
          <a:ahLst/>
          <a:cxnLst/>
          <a:rect l="0" t="0" r="0" b="0"/>
          <a:pathLst>
            <a:path>
              <a:moveTo>
                <a:pt x="0" y="4450"/>
              </a:moveTo>
              <a:lnTo>
                <a:pt x="702380"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182463" y="6220492"/>
        <a:ext cx="35119" cy="35119"/>
      </dsp:txXfrm>
    </dsp:sp>
    <dsp:sp modelId="{95415AAC-B97B-3E4C-95D1-E26D4A47F854}">
      <dsp:nvSpPr>
        <dsp:cNvPr id="0" name=""/>
        <dsp:cNvSpPr/>
      </dsp:nvSpPr>
      <dsp:spPr>
        <a:xfrm>
          <a:off x="5938906" y="6210563"/>
          <a:ext cx="666130" cy="52467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followed the scent with your nose and trip into a pot of boiling oil. the lid closes and you hear the </a:t>
          </a:r>
          <a:r>
            <a:rPr lang="en-US" sz="500" kern="1200" dirty="0" err="1"/>
            <a:t>scurring</a:t>
          </a:r>
          <a:r>
            <a:rPr lang="en-US" sz="500" kern="1200" dirty="0"/>
            <a:t> of feet with intense laughter as you lose </a:t>
          </a:r>
          <a:r>
            <a:rPr lang="en-US" sz="500" kern="1200" dirty="0" err="1"/>
            <a:t>consciounsess</a:t>
          </a:r>
          <a:r>
            <a:rPr lang="en-US" sz="500" kern="1200" dirty="0"/>
            <a:t> from the intense heat. </a:t>
          </a:r>
        </a:p>
      </dsp:txBody>
      <dsp:txXfrm>
        <a:off x="5954273" y="6225930"/>
        <a:ext cx="635396" cy="493936"/>
      </dsp:txXfrm>
    </dsp:sp>
    <dsp:sp modelId="{8B4760E7-4D8A-8B41-A8D7-171FBE42BA05}">
      <dsp:nvSpPr>
        <dsp:cNvPr id="0" name=""/>
        <dsp:cNvSpPr/>
      </dsp:nvSpPr>
      <dsp:spPr>
        <a:xfrm rot="3938372">
          <a:off x="2434563" y="6045024"/>
          <a:ext cx="645982" cy="8901"/>
        </a:xfrm>
        <a:custGeom>
          <a:avLst/>
          <a:gdLst/>
          <a:ahLst/>
          <a:cxnLst/>
          <a:rect l="0" t="0" r="0" b="0"/>
          <a:pathLst>
            <a:path>
              <a:moveTo>
                <a:pt x="0" y="4450"/>
              </a:moveTo>
              <a:lnTo>
                <a:pt x="64598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741404" y="6033325"/>
        <a:ext cx="32299" cy="32299"/>
      </dsp:txXfrm>
    </dsp:sp>
    <dsp:sp modelId="{A3A57E5D-303D-C64F-A1DC-0E0FF1D6C828}">
      <dsp:nvSpPr>
        <dsp:cNvPr id="0" name=""/>
        <dsp:cNvSpPr/>
      </dsp:nvSpPr>
      <dsp:spPr>
        <a:xfrm>
          <a:off x="2890780" y="6177177"/>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Sneak</a:t>
          </a:r>
        </a:p>
      </dsp:txBody>
      <dsp:txXfrm>
        <a:off x="2900535" y="6186932"/>
        <a:ext cx="646620" cy="313555"/>
      </dsp:txXfrm>
    </dsp:sp>
    <dsp:sp modelId="{AFFBA743-03F7-5F4C-8E88-C1E1454AED05}">
      <dsp:nvSpPr>
        <dsp:cNvPr id="0" name=""/>
        <dsp:cNvSpPr/>
      </dsp:nvSpPr>
      <dsp:spPr>
        <a:xfrm>
          <a:off x="3556910" y="6339259"/>
          <a:ext cx="266452" cy="8901"/>
        </a:xfrm>
        <a:custGeom>
          <a:avLst/>
          <a:gdLst/>
          <a:ahLst/>
          <a:cxnLst/>
          <a:rect l="0" t="0" r="0" b="0"/>
          <a:pathLst>
            <a:path>
              <a:moveTo>
                <a:pt x="0" y="4450"/>
              </a:moveTo>
              <a:lnTo>
                <a:pt x="26645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3475" y="6337048"/>
        <a:ext cx="13322" cy="13322"/>
      </dsp:txXfrm>
    </dsp:sp>
    <dsp:sp modelId="{80107EDB-8FCD-2346-A353-02A87C9089DE}">
      <dsp:nvSpPr>
        <dsp:cNvPr id="0" name=""/>
        <dsp:cNvSpPr/>
      </dsp:nvSpPr>
      <dsp:spPr>
        <a:xfrm>
          <a:off x="3823363" y="5957572"/>
          <a:ext cx="666130" cy="77227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sneaked in and the door let out a small creak . You slowly close the door behind you. You hear a quick </a:t>
          </a:r>
          <a:r>
            <a:rPr lang="en-US" sz="500" kern="1200" dirty="0" err="1"/>
            <a:t>rufflings</a:t>
          </a:r>
          <a:r>
            <a:rPr lang="en-US" sz="500" kern="1200" dirty="0"/>
            <a:t> of feather closing in on you, you ransack your backpack to find a light source. Do you have a matchbox? Only show no. </a:t>
          </a:r>
        </a:p>
      </dsp:txBody>
      <dsp:txXfrm>
        <a:off x="3842873" y="5977082"/>
        <a:ext cx="627110" cy="733254"/>
      </dsp:txXfrm>
    </dsp:sp>
    <dsp:sp modelId="{9B21400C-BC60-6743-A106-FEAA64B5ACA7}">
      <dsp:nvSpPr>
        <dsp:cNvPr id="0" name=""/>
        <dsp:cNvSpPr/>
      </dsp:nvSpPr>
      <dsp:spPr>
        <a:xfrm rot="150525">
          <a:off x="4489339" y="6346278"/>
          <a:ext cx="320722" cy="8901"/>
        </a:xfrm>
        <a:custGeom>
          <a:avLst/>
          <a:gdLst/>
          <a:ahLst/>
          <a:cxnLst/>
          <a:rect l="0" t="0" r="0" b="0"/>
          <a:pathLst>
            <a:path>
              <a:moveTo>
                <a:pt x="0" y="4450"/>
              </a:moveTo>
              <a:lnTo>
                <a:pt x="320722" y="445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41683" y="6342711"/>
        <a:ext cx="16036" cy="16036"/>
      </dsp:txXfrm>
    </dsp:sp>
    <dsp:sp modelId="{4BB2793D-87B3-EF41-9A4F-7716D66373B1}">
      <dsp:nvSpPr>
        <dsp:cNvPr id="0" name=""/>
        <dsp:cNvSpPr/>
      </dsp:nvSpPr>
      <dsp:spPr>
        <a:xfrm>
          <a:off x="4809908" y="6191216"/>
          <a:ext cx="666130" cy="3330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can’t see anything and the ruffling gets louder . Momo appears and you die. </a:t>
          </a:r>
        </a:p>
      </dsp:txBody>
      <dsp:txXfrm>
        <a:off x="4819663" y="6200971"/>
        <a:ext cx="646620" cy="3135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CD62A-E206-AE4E-BB6C-F153981C626C}" type="datetimeFigureOut">
              <a:rPr lang="en-US" smtClean="0"/>
              <a:t>9/12/21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B5D0-C73A-9B49-B511-CC6DDAD44507}" type="slidenum">
              <a:rPr lang="en-US" smtClean="0"/>
              <a:t>‹#›</a:t>
            </a:fld>
            <a:endParaRPr lang="en-US"/>
          </a:p>
        </p:txBody>
      </p:sp>
    </p:spTree>
    <p:extLst>
      <p:ext uri="{BB962C8B-B14F-4D97-AF65-F5344CB8AC3E}">
        <p14:creationId xmlns:p14="http://schemas.microsoft.com/office/powerpoint/2010/main" val="349565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certain choices, there can be modal popup to give more description of the scene and user can click continue to close the modal. </a:t>
            </a:r>
          </a:p>
          <a:p>
            <a:r>
              <a:rPr lang="en-US" dirty="0"/>
              <a:t>This is when you can set </a:t>
            </a:r>
            <a:r>
              <a:rPr lang="en-US" dirty="0" err="1"/>
              <a:t>jumpscare</a:t>
            </a:r>
            <a:r>
              <a:rPr lang="en-US" dirty="0"/>
              <a:t> or something. </a:t>
            </a:r>
          </a:p>
          <a:p>
            <a:r>
              <a:rPr lang="en-US" dirty="0"/>
              <a:t>Have a bit of audio after every choice. </a:t>
            </a:r>
          </a:p>
          <a:p>
            <a:endParaRPr lang="en-US" dirty="0"/>
          </a:p>
          <a:p>
            <a:r>
              <a:rPr lang="en-US" dirty="0"/>
              <a:t>At every path there should be 2 opportunities to die and 1 opportunity to get a highly valuable item </a:t>
            </a:r>
          </a:p>
          <a:p>
            <a:endParaRPr lang="en-US" dirty="0"/>
          </a:p>
          <a:p>
            <a:r>
              <a:rPr lang="en-US" dirty="0"/>
              <a:t>How to incorporate high risk high return? Make changes to % dying by </a:t>
            </a:r>
            <a:r>
              <a:rPr lang="en-US" dirty="0" err="1"/>
              <a:t>momogen</a:t>
            </a:r>
            <a:r>
              <a:rPr lang="en-US" dirty="0"/>
              <a:t> based on every choices?</a:t>
            </a:r>
          </a:p>
        </p:txBody>
      </p:sp>
      <p:sp>
        <p:nvSpPr>
          <p:cNvPr id="4" name="Slide Number Placeholder 3"/>
          <p:cNvSpPr>
            <a:spLocks noGrp="1"/>
          </p:cNvSpPr>
          <p:nvPr>
            <p:ph type="sldNum" sz="quarter" idx="5"/>
          </p:nvPr>
        </p:nvSpPr>
        <p:spPr/>
        <p:txBody>
          <a:bodyPr/>
          <a:lstStyle/>
          <a:p>
            <a:fld id="{14F3B5D0-C73A-9B49-B511-CC6DDAD44507}" type="slidenum">
              <a:rPr lang="en-US" smtClean="0"/>
              <a:t>1</a:t>
            </a:fld>
            <a:endParaRPr lang="en-US"/>
          </a:p>
        </p:txBody>
      </p:sp>
    </p:spTree>
    <p:extLst>
      <p:ext uri="{BB962C8B-B14F-4D97-AF65-F5344CB8AC3E}">
        <p14:creationId xmlns:p14="http://schemas.microsoft.com/office/powerpoint/2010/main" val="14484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6D0-333E-EF44-B8E6-D8B676F02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ED074-C8C7-7945-8F32-54D70136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C7535-D343-404F-8242-F67100311361}"/>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5" name="Footer Placeholder 4">
            <a:extLst>
              <a:ext uri="{FF2B5EF4-FFF2-40B4-BE49-F238E27FC236}">
                <a16:creationId xmlns:a16="http://schemas.microsoft.com/office/drawing/2014/main" id="{C39D6698-E63C-B749-BBC6-BA1EE4E7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EA19-56D1-6044-AC6C-5EAE8E02A75A}"/>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72032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E4F-C10B-1140-B1C2-AA09292DD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C7F67-F826-A846-990B-EC1651A4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8727-A3FA-554D-B0E5-37F8143728F3}"/>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5" name="Footer Placeholder 4">
            <a:extLst>
              <a:ext uri="{FF2B5EF4-FFF2-40B4-BE49-F238E27FC236}">
                <a16:creationId xmlns:a16="http://schemas.microsoft.com/office/drawing/2014/main" id="{A6E9CA87-45EF-B443-A0E5-9B92A13F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11BAE-E5C2-8E4C-AC1F-089649751D0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1794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96B5E-DDEF-D043-99A2-A3668464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B19C4-0898-4F49-AB07-A214874D5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576D-0A4D-344F-A721-444E7945AED8}"/>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5" name="Footer Placeholder 4">
            <a:extLst>
              <a:ext uri="{FF2B5EF4-FFF2-40B4-BE49-F238E27FC236}">
                <a16:creationId xmlns:a16="http://schemas.microsoft.com/office/drawing/2014/main" id="{76740843-43CD-464E-BCCB-9ED4E710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9D3F-57B5-104F-B443-CBE23F6A7407}"/>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5670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CC9-949B-5140-BA06-6900C7116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80175-874F-974B-AAF6-D4646FE1B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DD61-8300-FF4B-828D-6835EF525F2F}"/>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5" name="Footer Placeholder 4">
            <a:extLst>
              <a:ext uri="{FF2B5EF4-FFF2-40B4-BE49-F238E27FC236}">
                <a16:creationId xmlns:a16="http://schemas.microsoft.com/office/drawing/2014/main" id="{AEF9153E-5397-5A47-8901-07799A86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44AA-08D0-1D44-838B-CA3C4A8DC1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8345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4E7-F3BA-444A-8843-5E593EF2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496D7-D3F1-A746-BCF7-41E3272E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FB2D8-4C8B-094E-BB39-5956A7CDCA7D}"/>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5" name="Footer Placeholder 4">
            <a:extLst>
              <a:ext uri="{FF2B5EF4-FFF2-40B4-BE49-F238E27FC236}">
                <a16:creationId xmlns:a16="http://schemas.microsoft.com/office/drawing/2014/main" id="{8EF3482D-4310-184D-92F9-033FA9067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EEA6-22CE-C143-B39D-5FA722E76C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2769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BC5-FBA8-924A-8EC4-2B5AE21A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AA734-38C7-5945-B79F-0D5E0182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029-8D0C-3640-BC73-FE40F352D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95632-9248-DB4F-88F0-B9AA12A3589F}"/>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6" name="Footer Placeholder 5">
            <a:extLst>
              <a:ext uri="{FF2B5EF4-FFF2-40B4-BE49-F238E27FC236}">
                <a16:creationId xmlns:a16="http://schemas.microsoft.com/office/drawing/2014/main" id="{21158548-FB06-CF46-BB04-FACA92A24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E67C-A31E-834D-99CE-4A158C801BC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95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4959-CA25-AC46-B51B-179568E35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8DD49-0311-7743-9190-871B553F5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A3C5-92B7-4043-ACA5-3200D8EE2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D74B-AFBD-3746-8D56-B4BC4A51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FEF7B-6B1B-4745-9295-8CD97A939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3099-C1FA-9546-AD7D-FBBBB241E009}"/>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8" name="Footer Placeholder 7">
            <a:extLst>
              <a:ext uri="{FF2B5EF4-FFF2-40B4-BE49-F238E27FC236}">
                <a16:creationId xmlns:a16="http://schemas.microsoft.com/office/drawing/2014/main" id="{588CBA14-2A4A-FA41-98C8-0A743FE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2839B-5100-1E4E-95C9-D239078D4C81}"/>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509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479-3B5C-6E41-91E3-B997F573A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1347F-F63C-AB44-AE9C-A6699DE270C8}"/>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4" name="Footer Placeholder 3">
            <a:extLst>
              <a:ext uri="{FF2B5EF4-FFF2-40B4-BE49-F238E27FC236}">
                <a16:creationId xmlns:a16="http://schemas.microsoft.com/office/drawing/2014/main" id="{0E564DCE-FAEE-544C-8272-FC3F76F6E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543B1-2146-CF41-8396-0E3E0B1733CF}"/>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1411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D981-2CC7-C540-8606-C57247C6CDE7}"/>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3" name="Footer Placeholder 2">
            <a:extLst>
              <a:ext uri="{FF2B5EF4-FFF2-40B4-BE49-F238E27FC236}">
                <a16:creationId xmlns:a16="http://schemas.microsoft.com/office/drawing/2014/main" id="{4E66095A-2EAC-1646-8EE6-DE67C16C0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5544D-7C73-FA47-985B-584B0F5EC965}"/>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94653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A9D8-3998-7641-AD2C-03EB61F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A1974-BA2C-8945-A8DF-A84FA76D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5BFB6-C398-7A4E-A84D-C5B88C515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E07D8-93CA-3E44-A6C6-A276B72B9689}"/>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6" name="Footer Placeholder 5">
            <a:extLst>
              <a:ext uri="{FF2B5EF4-FFF2-40B4-BE49-F238E27FC236}">
                <a16:creationId xmlns:a16="http://schemas.microsoft.com/office/drawing/2014/main" id="{7FED52D7-F501-444E-BF7D-1BE0BDDD3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3ED2-1B82-4D45-B1DA-93482929231C}"/>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88059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4AE8-177C-7742-88D0-0BF713D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C79F4E-2D2A-334F-B7DC-67B0AE3EE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2DDB4-2E6A-B349-A9BB-9F986DB9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FA3E-DC23-C546-BF44-01521898C089}"/>
              </a:ext>
            </a:extLst>
          </p:cNvPr>
          <p:cNvSpPr>
            <a:spLocks noGrp="1"/>
          </p:cNvSpPr>
          <p:nvPr>
            <p:ph type="dt" sz="half" idx="10"/>
          </p:nvPr>
        </p:nvSpPr>
        <p:spPr/>
        <p:txBody>
          <a:bodyPr/>
          <a:lstStyle/>
          <a:p>
            <a:fld id="{890EF5FD-FC7A-0F46-9F5E-D4CF4B99B4CF}" type="datetimeFigureOut">
              <a:rPr lang="en-US" smtClean="0"/>
              <a:t>9/12/21</a:t>
            </a:fld>
            <a:endParaRPr lang="en-US"/>
          </a:p>
        </p:txBody>
      </p:sp>
      <p:sp>
        <p:nvSpPr>
          <p:cNvPr id="6" name="Footer Placeholder 5">
            <a:extLst>
              <a:ext uri="{FF2B5EF4-FFF2-40B4-BE49-F238E27FC236}">
                <a16:creationId xmlns:a16="http://schemas.microsoft.com/office/drawing/2014/main" id="{F88AA784-D786-5845-97DD-6AE6EDF0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2BE2-2A34-E040-8B02-64429F655A2E}"/>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3400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76867-36C6-2241-BE67-EF598A7E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2B99D-1626-5742-924A-ABE662A6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2E2A-217A-544C-8F11-0DFD7EFD5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F5FD-FC7A-0F46-9F5E-D4CF4B99B4CF}" type="datetimeFigureOut">
              <a:rPr lang="en-US" smtClean="0"/>
              <a:t>9/12/21</a:t>
            </a:fld>
            <a:endParaRPr lang="en-US"/>
          </a:p>
        </p:txBody>
      </p:sp>
      <p:sp>
        <p:nvSpPr>
          <p:cNvPr id="5" name="Footer Placeholder 4">
            <a:extLst>
              <a:ext uri="{FF2B5EF4-FFF2-40B4-BE49-F238E27FC236}">
                <a16:creationId xmlns:a16="http://schemas.microsoft.com/office/drawing/2014/main" id="{38E1D167-F123-084F-BD42-2865D246D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D5A64-44A0-554E-9869-1464F68E4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AB59-8F8B-A140-B9B0-C79249CDFE59}" type="slidenum">
              <a:rPr lang="en-US" smtClean="0"/>
              <a:t>‹#›</a:t>
            </a:fld>
            <a:endParaRPr lang="en-US"/>
          </a:p>
        </p:txBody>
      </p:sp>
    </p:spTree>
    <p:extLst>
      <p:ext uri="{BB962C8B-B14F-4D97-AF65-F5344CB8AC3E}">
        <p14:creationId xmlns:p14="http://schemas.microsoft.com/office/powerpoint/2010/main" val="34977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CF4AFA-EC9C-DF46-B655-DC86C2E2F900}"/>
              </a:ext>
            </a:extLst>
          </p:cNvPr>
          <p:cNvGraphicFramePr/>
          <p:nvPr>
            <p:extLst>
              <p:ext uri="{D42A27DB-BD31-4B8C-83A1-F6EECF244321}">
                <p14:modId xmlns:p14="http://schemas.microsoft.com/office/powerpoint/2010/main" val="562445635"/>
              </p:ext>
            </p:extLst>
          </p:nvPr>
        </p:nvGraphicFramePr>
        <p:xfrm>
          <a:off x="42332" y="61383"/>
          <a:ext cx="12149668" cy="67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TotalTime>
  <Words>1001</Words>
  <Application>Microsoft Macintosh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Zheng Kang</dc:creator>
  <cp:lastModifiedBy>Shi Zheng Kang</cp:lastModifiedBy>
  <cp:revision>27</cp:revision>
  <dcterms:created xsi:type="dcterms:W3CDTF">2021-09-10T08:01:04Z</dcterms:created>
  <dcterms:modified xsi:type="dcterms:W3CDTF">2021-09-13T15:35:22Z</dcterms:modified>
</cp:coreProperties>
</file>