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39" r:id="rId2"/>
    <p:sldId id="964" r:id="rId3"/>
    <p:sldId id="965" r:id="rId4"/>
    <p:sldId id="966" r:id="rId5"/>
    <p:sldId id="967" r:id="rId6"/>
    <p:sldId id="708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wei Zheng" initials="YZ" lastIdx="1" clrIdx="0">
    <p:extLst>
      <p:ext uri="{19B8F6BF-5375-455C-9EA6-DF929625EA0E}">
        <p15:presenceInfo xmlns:p15="http://schemas.microsoft.com/office/powerpoint/2012/main" userId="88d140df9576e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D82"/>
    <a:srgbClr val="FFFFFF"/>
    <a:srgbClr val="1B998B"/>
    <a:srgbClr val="E84855"/>
    <a:srgbClr val="0000FF"/>
    <a:srgbClr val="0070C0"/>
    <a:srgbClr val="4472C4"/>
    <a:srgbClr val="D2DEEF"/>
    <a:srgbClr val="EAEFF7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5244" autoAdjust="0"/>
  </p:normalViewPr>
  <p:slideViewPr>
    <p:cSldViewPr>
      <p:cViewPr varScale="1">
        <p:scale>
          <a:sx n="86" d="100"/>
          <a:sy n="86" d="100"/>
        </p:scale>
        <p:origin x="158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2022-06-20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6/20/2022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33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64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41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2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C6F49-EFC7-443A-96CC-D446971D2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70447-409F-49DA-AA80-A52355ABC5DE}"/>
              </a:ext>
            </a:extLst>
          </p:cNvPr>
          <p:cNvSpPr txBox="1"/>
          <p:nvPr userDrawn="1"/>
        </p:nvSpPr>
        <p:spPr>
          <a:xfrm>
            <a:off x="5996985" y="80301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郑艳伟，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zhengyw@sdu.edu.cn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1FF54-ACF5-45E5-B448-9319B0F3A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7"/>
            <a:ext cx="1368152" cy="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2022-06-20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2022-06-20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题型说明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编译原理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题型说明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题型说明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52C5DA37-381D-492D-979A-01C54959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856984" cy="464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Tx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注意：题型大致如此，但不保证完全一致！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一、简答与计算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画图表示编译过程的各阶段（必考）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题，如二义文法、短语和句柄、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写正规式、消除左递归、提左公因子、后缀表达式、符号表、运行时空间组织等。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二、综合题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词法分析：给定正规式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NFA</a:t>
            </a: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确定化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最小化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1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题型说明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题型说明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52C5DA37-381D-492D-979A-01C54959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856984" cy="328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Tx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注意：题型大致如此，但不保证完全一致！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二、综合题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 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分析，给出文法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Follow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分析表（</a:t>
            </a:r>
            <a:r>
              <a:rPr lang="zh-CN" altLang="en-US" sz="1800" b="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可能涉及消除二义文法冲突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识别句子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2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题型说明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题型说明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52C5DA37-381D-492D-979A-01C54959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856984" cy="516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Tx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注意：题型大致如此，但不保证完全一致！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二、综合题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2.3 LR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分析，给出文法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构造拓广文法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构造拓广文法的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LR(0)/LR(1)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项目集规范族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LR(0)/LR(1)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分析表（</a:t>
            </a:r>
            <a:r>
              <a:rPr lang="zh-CN" altLang="en-US" sz="1800" b="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可能涉及消除二义文法冲突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识别句子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注：一般正式考试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LR(1)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补考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</a:p>
          <a:p>
            <a:pPr marL="15875" indent="0">
              <a:lnSpc>
                <a:spcPct val="150000"/>
              </a:lnSpc>
              <a:spcBef>
                <a:spcPct val="20000"/>
              </a:spcBef>
              <a:buClrTx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2.4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给出翻译模式和高级语言程序，翻译句子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ü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一般涉及多种类型句子的综合，也可能涉及声明语句填写符号表。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6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题型说明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题型说明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52C5DA37-381D-492D-979A-01C54959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71296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Tx/>
            </a:pP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注意：题型大致如此，但不保证完全一致！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二、综合题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给出基本块代码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写出优化后的中间代码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目标优化后的中间代码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7550">
              <a:lnSpc>
                <a:spcPct val="150000"/>
              </a:lnSpc>
              <a:spcBef>
                <a:spcPct val="20000"/>
              </a:spcBef>
              <a:buClrTx/>
              <a:buFont typeface="+mj-ea"/>
              <a:buAutoNum type="circleNumDbPlain"/>
            </a:pPr>
            <a:r>
              <a:rPr lang="zh-CN" altLang="en-US" sz="1800" b="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根据变量活跃性和寄存器信息，写出目标代码</a:t>
            </a:r>
            <a:endParaRPr lang="en-US" altLang="zh-CN" sz="1800" b="0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8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Vladimir Script" panose="03050402040407070305" pitchFamily="66" charset="0"/>
                <a:ea typeface="微软雅黑" panose="020B0503020204020204" pitchFamily="34" charset="-122"/>
                <a:cs typeface="Hei" charset="-122"/>
              </a:rPr>
              <a:t>The End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       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谢谢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题型说明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l" eaLnBrk="1" hangingPunct="1">
          <a:defRPr b="0" i="1" smtClean="0">
            <a:latin typeface="Cambria Math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43567</TotalTime>
  <Words>372</Words>
  <Application>Microsoft Office PowerPoint</Application>
  <PresentationFormat>全屏显示(4:3)</PresentationFormat>
  <Paragraphs>68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Times New Roman</vt:lpstr>
      <vt:lpstr>Vladimir Script</vt:lpstr>
      <vt:lpstr>Wingdings</vt:lpstr>
      <vt:lpstr>自定义设计方案</vt:lpstr>
      <vt:lpstr>题型说明</vt:lpstr>
      <vt:lpstr>PowerPoint 演示文稿</vt:lpstr>
      <vt:lpstr>PowerPoint 演示文稿</vt:lpstr>
      <vt:lpstr>PowerPoint 演示文稿</vt:lpstr>
      <vt:lpstr>PowerPoint 演示文稿</vt:lpstr>
      <vt:lpstr>The End                        谢谢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施 政良</cp:lastModifiedBy>
  <cp:revision>3490</cp:revision>
  <dcterms:created xsi:type="dcterms:W3CDTF">2013-05-22T02:15:00Z</dcterms:created>
  <dcterms:modified xsi:type="dcterms:W3CDTF">2022-06-20T08:56:46Z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