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9FF64-DB72-7585-49D3-FA42AE82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47B05-D649-E3E8-A5F9-C6EE7B4B6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C1634-E30A-1305-3EA3-FADE3B88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B0888-77E7-8F98-CB0D-3E15C5A0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7FABD-64B9-7CA5-1A28-FAC3F522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2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6973-BB9D-1C25-DDA2-8B3CF943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ADBE3-DCF1-EEC6-8EA9-3667F7B0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4B931-30B7-2E00-26CF-E0CD07E4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16749-F808-B6F4-701E-88AD0571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1D153-4407-8A19-8B68-58985A84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2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D903B-4B91-7702-096F-12AC79859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520E9-1C5F-C19C-5ABD-9954BBE0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AB1F7-5B28-03E9-787E-CD9E7F50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DCEBA-CB29-69A4-B899-8D701E54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0EDA1-82DC-A4CF-6304-AEE020C4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9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FD73D-896A-EF8E-A09A-77F30A98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E3617-3E1C-BD87-65B1-F07567AE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E238F-DF0F-BFB8-BD29-3AFE1411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593AD-58D3-8765-F45F-CBF6B28C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98BDB-C0E2-0DA3-FE8A-F017D6B0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4CBED-C98F-6FFF-F9E3-FC3A811E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5C0AD-BECB-9DAF-F570-40E227F4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A2CAA-E2FB-69F0-7E2E-F6CF8FF4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8CEC5-9217-3E37-3AD5-C87C8714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DC20F-B851-F2DF-F829-436D686F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6B743-2C55-FAE4-0AA1-EC85A53F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F2A4E-D265-CFB3-EF86-CFBDBA4CA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3B2BBF-E022-8069-739D-0A509E126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303E4-F394-B7A5-08DA-F6BD163E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652AD-7A37-DF97-3152-25744CD3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8804E5-39EA-3BF3-82A7-E55E278D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5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9F6A7-3BCD-2D3A-6784-98DCD4B3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ED885-95EA-33FD-6C08-F00E13C4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626E17-CB60-9661-DCF4-834BE145F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B02518-6FD9-C244-DDF2-1D4BCCD0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21F20-A677-B00F-382D-EC3D72D16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B6055-E1B1-E121-1F7A-AA9622D8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1969A1-92E7-4D85-AEB2-B4B14104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95F65-BFBF-C980-F413-495DA1BD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5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393DC-4F90-A96B-00C0-FDE088B6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47ADC-1205-24AA-32A4-4F66AF06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7122C6-B3DC-5CA8-0C19-26C58011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453A24-0978-B1F0-C654-9F5B2070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E9B13-71FB-A550-641B-8BE52C1B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A60E9-91A1-BE93-081B-03DE0A8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ED373-4AB4-A303-EFB1-BE3B17DC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1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01826-BE5F-2E28-D50F-8B8E4F0B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9858E-C1A9-3F29-F29B-59749259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4841C-4B30-C63B-7B1B-CE03D1E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1B21-6A20-2D80-C72F-B4FE4F1F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5F068-8AAD-304E-1C32-917E6EB2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172FD-CC27-B243-2C3E-91CB8977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6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362-7F50-4B8F-B0AE-DBA151CF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6A29EA-BFBA-A10F-2C6D-FF24C05DA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93B77-FA2C-FCE6-7813-B6BA6DE4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3F0D6-F8D0-D24D-37CE-ACAF29DF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A672B2-31DD-EE1B-B2B2-BD00960D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D8CE6-7FB5-824A-30FF-62E62FE2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4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D87E3B-BE12-A508-7F78-FDF21E84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68E42-DE5D-84F2-A267-F4AC894E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5D1D-7DD8-05A5-D579-B51FEF88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751C-0A12-422D-96DA-5654FE84D6EE}" type="datetimeFigureOut">
              <a:rPr lang="zh-CN" altLang="en-US" smtClean="0"/>
              <a:t>2022-06-05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AA2AB-36FD-55D0-98EE-ED77211DD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6B53D-E7A5-1D4F-4416-3C3383ED9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52F5-07BD-42A2-99A2-7C0C6E938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3118288-B7BC-FF38-2984-645A4431073E}"/>
              </a:ext>
            </a:extLst>
          </p:cNvPr>
          <p:cNvCxnSpPr>
            <a:cxnSpLocks/>
          </p:cNvCxnSpPr>
          <p:nvPr/>
        </p:nvCxnSpPr>
        <p:spPr>
          <a:xfrm>
            <a:off x="540915" y="1351742"/>
            <a:ext cx="43684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11ECC345-9574-EF99-D836-D0600D7712C8}"/>
              </a:ext>
            </a:extLst>
          </p:cNvPr>
          <p:cNvSpPr/>
          <p:nvPr/>
        </p:nvSpPr>
        <p:spPr>
          <a:xfrm rot="16200000">
            <a:off x="887454" y="1168738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F63D2984-C2FC-6EF1-B1D7-2AED943E5A4D}"/>
              </a:ext>
            </a:extLst>
          </p:cNvPr>
          <p:cNvSpPr/>
          <p:nvPr/>
        </p:nvSpPr>
        <p:spPr>
          <a:xfrm rot="16200000">
            <a:off x="2563934" y="477678"/>
            <a:ext cx="260253" cy="2335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05DADD2E-5112-8CF1-2F34-EE29ABCA48D6}"/>
              </a:ext>
            </a:extLst>
          </p:cNvPr>
          <p:cNvSpPr/>
          <p:nvPr/>
        </p:nvSpPr>
        <p:spPr>
          <a:xfrm rot="16200000">
            <a:off x="4305981" y="1201521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A8C53F-913A-A1C8-4C25-BCD0E6C6D054}"/>
              </a:ext>
            </a:extLst>
          </p:cNvPr>
          <p:cNvCxnSpPr>
            <a:cxnSpLocks/>
          </p:cNvCxnSpPr>
          <p:nvPr/>
        </p:nvCxnSpPr>
        <p:spPr>
          <a:xfrm>
            <a:off x="540915" y="2374154"/>
            <a:ext cx="43684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6438F590-3CCA-A893-328A-4343C95AA660}"/>
              </a:ext>
            </a:extLst>
          </p:cNvPr>
          <p:cNvSpPr/>
          <p:nvPr/>
        </p:nvSpPr>
        <p:spPr>
          <a:xfrm rot="16200000">
            <a:off x="887454" y="2191150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B8FA2BA-E9A1-C562-8F9C-2D05566EFE59}"/>
              </a:ext>
            </a:extLst>
          </p:cNvPr>
          <p:cNvSpPr/>
          <p:nvPr/>
        </p:nvSpPr>
        <p:spPr>
          <a:xfrm rot="16200000">
            <a:off x="2563934" y="1500090"/>
            <a:ext cx="260253" cy="2335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7EB673F-0271-6353-F21E-687A27EBA4AE}"/>
              </a:ext>
            </a:extLst>
          </p:cNvPr>
          <p:cNvSpPr/>
          <p:nvPr/>
        </p:nvSpPr>
        <p:spPr>
          <a:xfrm rot="16200000">
            <a:off x="4305981" y="2223933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1D963D-7066-4C7D-CEE8-103A53AD8F17}"/>
              </a:ext>
            </a:extLst>
          </p:cNvPr>
          <p:cNvCxnSpPr>
            <a:cxnSpLocks/>
          </p:cNvCxnSpPr>
          <p:nvPr/>
        </p:nvCxnSpPr>
        <p:spPr>
          <a:xfrm>
            <a:off x="540914" y="3265466"/>
            <a:ext cx="43684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C0A64D8-1EFA-6895-032B-B04EDFE27240}"/>
              </a:ext>
            </a:extLst>
          </p:cNvPr>
          <p:cNvSpPr/>
          <p:nvPr/>
        </p:nvSpPr>
        <p:spPr>
          <a:xfrm rot="16200000">
            <a:off x="887453" y="3082462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2C1D34E-2B1E-3BFA-8B8E-F3AF89DE3B63}"/>
              </a:ext>
            </a:extLst>
          </p:cNvPr>
          <p:cNvSpPr/>
          <p:nvPr/>
        </p:nvSpPr>
        <p:spPr>
          <a:xfrm rot="16200000">
            <a:off x="2563933" y="2391402"/>
            <a:ext cx="260253" cy="2335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057D014-0371-6AAC-3AF7-B18E23F302C9}"/>
              </a:ext>
            </a:extLst>
          </p:cNvPr>
          <p:cNvSpPr/>
          <p:nvPr/>
        </p:nvSpPr>
        <p:spPr>
          <a:xfrm rot="16200000">
            <a:off x="4305980" y="3115245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BA8B7A-46C7-7A22-71E3-C679ADD7EEC9}"/>
              </a:ext>
            </a:extLst>
          </p:cNvPr>
          <p:cNvSpPr txBox="1"/>
          <p:nvPr/>
        </p:nvSpPr>
        <p:spPr>
          <a:xfrm>
            <a:off x="5391320" y="124328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V1&lt;-</a:t>
            </a:r>
            <a:r>
              <a:rPr lang="zh-CN" altLang="en-US" dirty="0"/>
              <a:t>存储器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CCF83-9744-790A-4F1F-0A91D5839022}"/>
              </a:ext>
            </a:extLst>
          </p:cNvPr>
          <p:cNvSpPr txBox="1"/>
          <p:nvPr/>
        </p:nvSpPr>
        <p:spPr>
          <a:xfrm>
            <a:off x="5391320" y="235302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V1&lt;-v2+v3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8E6C7-B71E-2768-77DD-E5E01ACBF792}"/>
              </a:ext>
            </a:extLst>
          </p:cNvPr>
          <p:cNvSpPr txBox="1"/>
          <p:nvPr/>
        </p:nvSpPr>
        <p:spPr>
          <a:xfrm>
            <a:off x="5471470" y="315701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V4&lt;-V5*V6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148B45-24BC-E72A-01D3-A89D0B1B7981}"/>
              </a:ext>
            </a:extLst>
          </p:cNvPr>
          <p:cNvSpPr txBox="1"/>
          <p:nvPr/>
        </p:nvSpPr>
        <p:spPr>
          <a:xfrm>
            <a:off x="446458" y="17657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启动寄存器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DCE6D-AF0B-9F9A-2A93-29051629B3B4}"/>
              </a:ext>
            </a:extLst>
          </p:cNvPr>
          <p:cNvSpPr txBox="1"/>
          <p:nvPr/>
        </p:nvSpPr>
        <p:spPr>
          <a:xfrm>
            <a:off x="2024645" y="17657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读取存储器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66DC8B-A0FC-CAE3-ADBD-518182E62613}"/>
              </a:ext>
            </a:extLst>
          </p:cNvPr>
          <p:cNvSpPr txBox="1"/>
          <p:nvPr/>
        </p:nvSpPr>
        <p:spPr>
          <a:xfrm>
            <a:off x="3861785" y="17657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写入存储器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DCEBDA-1A59-CE4C-AB1D-2EDC30D942A5}"/>
              </a:ext>
            </a:extLst>
          </p:cNvPr>
          <p:cNvSpPr txBox="1"/>
          <p:nvPr/>
        </p:nvSpPr>
        <p:spPr>
          <a:xfrm>
            <a:off x="312807" y="2732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启动加法部件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FEBCA6-4601-90CC-37E1-494A83D06B28}"/>
              </a:ext>
            </a:extLst>
          </p:cNvPr>
          <p:cNvSpPr txBox="1"/>
          <p:nvPr/>
        </p:nvSpPr>
        <p:spPr>
          <a:xfrm>
            <a:off x="2140061" y="2732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执行加法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B893A-6480-E2E5-486B-3160EC1250C7}"/>
              </a:ext>
            </a:extLst>
          </p:cNvPr>
          <p:cNvSpPr txBox="1"/>
          <p:nvPr/>
        </p:nvSpPr>
        <p:spPr>
          <a:xfrm>
            <a:off x="3816637" y="27871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写入存储器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50B61F-F8C4-C23B-241D-BF944B01B0FC}"/>
              </a:ext>
            </a:extLst>
          </p:cNvPr>
          <p:cNvSpPr txBox="1"/>
          <p:nvPr/>
        </p:nvSpPr>
        <p:spPr>
          <a:xfrm>
            <a:off x="312180" y="36861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启动乘法部件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DDF356-DF44-6E8D-0BFD-DE06B65A1710}"/>
              </a:ext>
            </a:extLst>
          </p:cNvPr>
          <p:cNvSpPr txBox="1"/>
          <p:nvPr/>
        </p:nvSpPr>
        <p:spPr>
          <a:xfrm>
            <a:off x="2182138" y="3668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执行乘法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0499D7-DBE8-0F1C-F85C-858817B4B3FB}"/>
              </a:ext>
            </a:extLst>
          </p:cNvPr>
          <p:cNvSpPr txBox="1"/>
          <p:nvPr/>
        </p:nvSpPr>
        <p:spPr>
          <a:xfrm>
            <a:off x="3825512" y="37329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写入存储器</a:t>
            </a:r>
          </a:p>
        </p:txBody>
      </p:sp>
    </p:spTree>
    <p:extLst>
      <p:ext uri="{BB962C8B-B14F-4D97-AF65-F5344CB8AC3E}">
        <p14:creationId xmlns:p14="http://schemas.microsoft.com/office/powerpoint/2010/main" val="39209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A8C53F-913A-A1C8-4C25-BCD0E6C6D054}"/>
              </a:ext>
            </a:extLst>
          </p:cNvPr>
          <p:cNvCxnSpPr>
            <a:cxnSpLocks/>
          </p:cNvCxnSpPr>
          <p:nvPr/>
        </p:nvCxnSpPr>
        <p:spPr>
          <a:xfrm>
            <a:off x="622799" y="2998776"/>
            <a:ext cx="9568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6438F590-3CCA-A893-328A-4343C95AA660}"/>
              </a:ext>
            </a:extLst>
          </p:cNvPr>
          <p:cNvSpPr/>
          <p:nvPr/>
        </p:nvSpPr>
        <p:spPr>
          <a:xfrm rot="16200000">
            <a:off x="969338" y="2753628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B8FA2BA-E9A1-C562-8F9C-2D05566EFE59}"/>
              </a:ext>
            </a:extLst>
          </p:cNvPr>
          <p:cNvSpPr/>
          <p:nvPr/>
        </p:nvSpPr>
        <p:spPr>
          <a:xfrm rot="16200000">
            <a:off x="2645818" y="2062568"/>
            <a:ext cx="260253" cy="2335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7EB673F-0271-6353-F21E-687A27EBA4AE}"/>
              </a:ext>
            </a:extLst>
          </p:cNvPr>
          <p:cNvSpPr/>
          <p:nvPr/>
        </p:nvSpPr>
        <p:spPr>
          <a:xfrm rot="16200000">
            <a:off x="4387865" y="2786411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1D963D-7066-4C7D-CEE8-103A53AD8F17}"/>
              </a:ext>
            </a:extLst>
          </p:cNvPr>
          <p:cNvCxnSpPr>
            <a:cxnSpLocks/>
          </p:cNvCxnSpPr>
          <p:nvPr/>
        </p:nvCxnSpPr>
        <p:spPr>
          <a:xfrm>
            <a:off x="684944" y="1349666"/>
            <a:ext cx="43684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C0A64D8-1EFA-6895-032B-B04EDFE27240}"/>
              </a:ext>
            </a:extLst>
          </p:cNvPr>
          <p:cNvSpPr/>
          <p:nvPr/>
        </p:nvSpPr>
        <p:spPr>
          <a:xfrm rot="16200000">
            <a:off x="1031483" y="1166662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2C1D34E-2B1E-3BFA-8B8E-F3AF89DE3B63}"/>
              </a:ext>
            </a:extLst>
          </p:cNvPr>
          <p:cNvSpPr/>
          <p:nvPr/>
        </p:nvSpPr>
        <p:spPr>
          <a:xfrm rot="16200000">
            <a:off x="2707963" y="475602"/>
            <a:ext cx="260253" cy="2335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057D014-0371-6AAC-3AF7-B18E23F302C9}"/>
              </a:ext>
            </a:extLst>
          </p:cNvPr>
          <p:cNvSpPr/>
          <p:nvPr/>
        </p:nvSpPr>
        <p:spPr>
          <a:xfrm rot="16200000">
            <a:off x="4450010" y="1199445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CCF83-9744-790A-4F1F-0A91D5839022}"/>
              </a:ext>
            </a:extLst>
          </p:cNvPr>
          <p:cNvSpPr txBox="1"/>
          <p:nvPr/>
        </p:nvSpPr>
        <p:spPr>
          <a:xfrm>
            <a:off x="2024804" y="436758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V3&lt;-</a:t>
            </a:r>
            <a:r>
              <a:rPr lang="zh-CN" altLang="en-US" dirty="0"/>
              <a:t>存储器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8E6C7-B71E-2768-77DD-E5E01ACBF792}"/>
              </a:ext>
            </a:extLst>
          </p:cNvPr>
          <p:cNvSpPr txBox="1"/>
          <p:nvPr/>
        </p:nvSpPr>
        <p:spPr>
          <a:xfrm>
            <a:off x="5615500" y="124121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V2&lt;-V0*V1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DCEBDA-1A59-CE4C-AB1D-2EDC30D942A5}"/>
              </a:ext>
            </a:extLst>
          </p:cNvPr>
          <p:cNvSpPr txBox="1"/>
          <p:nvPr/>
        </p:nvSpPr>
        <p:spPr>
          <a:xfrm>
            <a:off x="394691" y="32950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启动存储器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FEBCA6-4601-90CC-37E1-494A83D06B28}"/>
              </a:ext>
            </a:extLst>
          </p:cNvPr>
          <p:cNvSpPr txBox="1"/>
          <p:nvPr/>
        </p:nvSpPr>
        <p:spPr>
          <a:xfrm>
            <a:off x="2221945" y="329507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B893A-6480-E2E5-486B-3160EC1250C7}"/>
              </a:ext>
            </a:extLst>
          </p:cNvPr>
          <p:cNvSpPr txBox="1"/>
          <p:nvPr/>
        </p:nvSpPr>
        <p:spPr>
          <a:xfrm>
            <a:off x="3815794" y="33202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写入存储器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50B61F-F8C4-C23B-241D-BF944B01B0FC}"/>
              </a:ext>
            </a:extLst>
          </p:cNvPr>
          <p:cNvSpPr txBox="1"/>
          <p:nvPr/>
        </p:nvSpPr>
        <p:spPr>
          <a:xfrm>
            <a:off x="456210" y="17703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启动乘法部件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DDF356-DF44-6E8D-0BFD-DE06B65A1710}"/>
              </a:ext>
            </a:extLst>
          </p:cNvPr>
          <p:cNvSpPr txBox="1"/>
          <p:nvPr/>
        </p:nvSpPr>
        <p:spPr>
          <a:xfrm>
            <a:off x="2326168" y="17523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执行乘法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0499D7-DBE8-0F1C-F85C-858817B4B3FB}"/>
              </a:ext>
            </a:extLst>
          </p:cNvPr>
          <p:cNvSpPr txBox="1"/>
          <p:nvPr/>
        </p:nvSpPr>
        <p:spPr>
          <a:xfrm>
            <a:off x="3969542" y="18171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写入存储器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929B82-D622-005E-5ECA-4065DD2EC0D6}"/>
              </a:ext>
            </a:extLst>
          </p:cNvPr>
          <p:cNvSpPr txBox="1"/>
          <p:nvPr/>
        </p:nvSpPr>
        <p:spPr>
          <a:xfrm>
            <a:off x="5045253" y="33182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启动加法部件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4396C824-2AA0-4258-0E15-CB73688C4F99}"/>
              </a:ext>
            </a:extLst>
          </p:cNvPr>
          <p:cNvSpPr/>
          <p:nvPr/>
        </p:nvSpPr>
        <p:spPr>
          <a:xfrm rot="16200000">
            <a:off x="5725812" y="2544143"/>
            <a:ext cx="138602" cy="1338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41B452F3-EF7E-132F-EB1D-D1745DAF956B}"/>
              </a:ext>
            </a:extLst>
          </p:cNvPr>
          <p:cNvSpPr/>
          <p:nvPr/>
        </p:nvSpPr>
        <p:spPr>
          <a:xfrm rot="16200000">
            <a:off x="7622197" y="2018921"/>
            <a:ext cx="194689" cy="2422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FA7AA54-A30A-632C-E66D-002C420435BA}"/>
              </a:ext>
            </a:extLst>
          </p:cNvPr>
          <p:cNvSpPr txBox="1"/>
          <p:nvPr/>
        </p:nvSpPr>
        <p:spPr>
          <a:xfrm>
            <a:off x="7162498" y="3318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执行加法</a:t>
            </a: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EFB86F02-3E6E-5DB1-791B-C37896D528CD}"/>
              </a:ext>
            </a:extLst>
          </p:cNvPr>
          <p:cNvSpPr/>
          <p:nvPr/>
        </p:nvSpPr>
        <p:spPr>
          <a:xfrm rot="16200000">
            <a:off x="9576292" y="2667552"/>
            <a:ext cx="138572" cy="109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777DD51-A582-0963-9DCC-925C51C370C7}"/>
              </a:ext>
            </a:extLst>
          </p:cNvPr>
          <p:cNvSpPr txBox="1"/>
          <p:nvPr/>
        </p:nvSpPr>
        <p:spPr>
          <a:xfrm>
            <a:off x="9046325" y="33476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写入寄存器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2BF1A2-CC97-CE50-5B98-8DEAB2CAF574}"/>
              </a:ext>
            </a:extLst>
          </p:cNvPr>
          <p:cNvSpPr txBox="1"/>
          <p:nvPr/>
        </p:nvSpPr>
        <p:spPr>
          <a:xfrm>
            <a:off x="6943135" y="43793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V4&lt;-V0+V3</a:t>
            </a:r>
            <a:endParaRPr lang="zh-CN" altLang="en-US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6CE56240-7F1F-1D5B-4CEF-B154F498D1C9}"/>
              </a:ext>
            </a:extLst>
          </p:cNvPr>
          <p:cNvSpPr/>
          <p:nvPr/>
        </p:nvSpPr>
        <p:spPr>
          <a:xfrm rot="16200000">
            <a:off x="2659088" y="1954096"/>
            <a:ext cx="233715" cy="4306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E32CD49-6C43-48BC-D16D-8442709B2169}"/>
              </a:ext>
            </a:extLst>
          </p:cNvPr>
          <p:cNvSpPr/>
          <p:nvPr/>
        </p:nvSpPr>
        <p:spPr>
          <a:xfrm rot="16200000">
            <a:off x="7544059" y="1554243"/>
            <a:ext cx="194688" cy="5100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5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1D963D-7066-4C7D-CEE8-103A53AD8F17}"/>
              </a:ext>
            </a:extLst>
          </p:cNvPr>
          <p:cNvCxnSpPr>
            <a:cxnSpLocks/>
          </p:cNvCxnSpPr>
          <p:nvPr/>
        </p:nvCxnSpPr>
        <p:spPr>
          <a:xfrm>
            <a:off x="619111" y="5140431"/>
            <a:ext cx="43684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C0A64D8-1EFA-6895-032B-B04EDFE27240}"/>
              </a:ext>
            </a:extLst>
          </p:cNvPr>
          <p:cNvSpPr/>
          <p:nvPr/>
        </p:nvSpPr>
        <p:spPr>
          <a:xfrm rot="16200000">
            <a:off x="965650" y="4957427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2C1D34E-2B1E-3BFA-8B8E-F3AF89DE3B63}"/>
              </a:ext>
            </a:extLst>
          </p:cNvPr>
          <p:cNvSpPr/>
          <p:nvPr/>
        </p:nvSpPr>
        <p:spPr>
          <a:xfrm rot="16200000">
            <a:off x="2642130" y="4266367"/>
            <a:ext cx="260253" cy="2335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057D014-0371-6AAC-3AF7-B18E23F302C9}"/>
              </a:ext>
            </a:extLst>
          </p:cNvPr>
          <p:cNvSpPr/>
          <p:nvPr/>
        </p:nvSpPr>
        <p:spPr>
          <a:xfrm rot="16200000">
            <a:off x="4384177" y="4990210"/>
            <a:ext cx="194686" cy="88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8E6C7-B71E-2768-77DD-E5E01ACBF792}"/>
              </a:ext>
            </a:extLst>
          </p:cNvPr>
          <p:cNvSpPr txBox="1"/>
          <p:nvPr/>
        </p:nvSpPr>
        <p:spPr>
          <a:xfrm>
            <a:off x="5556189" y="49674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V5&lt;-V3+V4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50B61F-F8C4-C23B-241D-BF944B01B0FC}"/>
              </a:ext>
            </a:extLst>
          </p:cNvPr>
          <p:cNvSpPr txBox="1"/>
          <p:nvPr/>
        </p:nvSpPr>
        <p:spPr>
          <a:xfrm>
            <a:off x="390377" y="55611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启动加法部件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DDF356-DF44-6E8D-0BFD-DE06B65A1710}"/>
              </a:ext>
            </a:extLst>
          </p:cNvPr>
          <p:cNvSpPr txBox="1"/>
          <p:nvPr/>
        </p:nvSpPr>
        <p:spPr>
          <a:xfrm>
            <a:off x="2260335" y="55430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执行加法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0499D7-DBE8-0F1C-F85C-858817B4B3FB}"/>
              </a:ext>
            </a:extLst>
          </p:cNvPr>
          <p:cNvSpPr txBox="1"/>
          <p:nvPr/>
        </p:nvSpPr>
        <p:spPr>
          <a:xfrm>
            <a:off x="3903709" y="56079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写入存储器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A8C53F-913A-A1C8-4C25-BCD0E6C6D054}"/>
              </a:ext>
            </a:extLst>
          </p:cNvPr>
          <p:cNvCxnSpPr>
            <a:cxnSpLocks/>
          </p:cNvCxnSpPr>
          <p:nvPr/>
        </p:nvCxnSpPr>
        <p:spPr>
          <a:xfrm>
            <a:off x="572974" y="2998776"/>
            <a:ext cx="114813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6438F590-3CCA-A893-328A-4343C95AA660}"/>
              </a:ext>
            </a:extLst>
          </p:cNvPr>
          <p:cNvSpPr/>
          <p:nvPr/>
        </p:nvSpPr>
        <p:spPr>
          <a:xfrm rot="16200000">
            <a:off x="846707" y="2801281"/>
            <a:ext cx="146387" cy="69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B8FA2BA-E9A1-C562-8F9C-2D05566EFE59}"/>
              </a:ext>
            </a:extLst>
          </p:cNvPr>
          <p:cNvSpPr/>
          <p:nvPr/>
        </p:nvSpPr>
        <p:spPr>
          <a:xfrm rot="16200000">
            <a:off x="2157971" y="2260195"/>
            <a:ext cx="195688" cy="1825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7EB673F-0271-6353-F21E-687A27EBA4AE}"/>
              </a:ext>
            </a:extLst>
          </p:cNvPr>
          <p:cNvSpPr/>
          <p:nvPr/>
        </p:nvSpPr>
        <p:spPr>
          <a:xfrm rot="16200000">
            <a:off x="3518535" y="2825931"/>
            <a:ext cx="146387" cy="69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CCF83-9744-790A-4F1F-0A91D5839022}"/>
              </a:ext>
            </a:extLst>
          </p:cNvPr>
          <p:cNvSpPr txBox="1"/>
          <p:nvPr/>
        </p:nvSpPr>
        <p:spPr>
          <a:xfrm>
            <a:off x="1668743" y="4028001"/>
            <a:ext cx="169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V0&lt;-</a:t>
            </a:r>
            <a:r>
              <a:rPr lang="zh-CN" altLang="en-US" dirty="0"/>
              <a:t>存储器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DCEBDA-1A59-CE4C-AB1D-2EDC30D942A5}"/>
              </a:ext>
            </a:extLst>
          </p:cNvPr>
          <p:cNvSpPr txBox="1"/>
          <p:nvPr/>
        </p:nvSpPr>
        <p:spPr>
          <a:xfrm>
            <a:off x="394691" y="3221570"/>
            <a:ext cx="104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启动存储器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FEBCA6-4601-90CC-37E1-494A83D06B28}"/>
              </a:ext>
            </a:extLst>
          </p:cNvPr>
          <p:cNvSpPr txBox="1"/>
          <p:nvPr/>
        </p:nvSpPr>
        <p:spPr>
          <a:xfrm>
            <a:off x="1822824" y="3221570"/>
            <a:ext cx="10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B893A-6480-E2E5-486B-3160EC1250C7}"/>
              </a:ext>
            </a:extLst>
          </p:cNvPr>
          <p:cNvSpPr txBox="1"/>
          <p:nvPr/>
        </p:nvSpPr>
        <p:spPr>
          <a:xfrm>
            <a:off x="3068533" y="3240481"/>
            <a:ext cx="104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写入存储器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929B82-D622-005E-5ECA-4065DD2EC0D6}"/>
              </a:ext>
            </a:extLst>
          </p:cNvPr>
          <p:cNvSpPr txBox="1"/>
          <p:nvPr/>
        </p:nvSpPr>
        <p:spPr>
          <a:xfrm>
            <a:off x="3896275" y="3240165"/>
            <a:ext cx="15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启动乘法部件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4396C824-2AA0-4258-0E15-CB73688C4F99}"/>
              </a:ext>
            </a:extLst>
          </p:cNvPr>
          <p:cNvSpPr/>
          <p:nvPr/>
        </p:nvSpPr>
        <p:spPr>
          <a:xfrm rot="16200000">
            <a:off x="4563407" y="2637077"/>
            <a:ext cx="104217" cy="1046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41B452F3-EF7E-132F-EB1D-D1745DAF956B}"/>
              </a:ext>
            </a:extLst>
          </p:cNvPr>
          <p:cNvSpPr/>
          <p:nvPr/>
        </p:nvSpPr>
        <p:spPr>
          <a:xfrm rot="16200000">
            <a:off x="6046402" y="2226081"/>
            <a:ext cx="146389" cy="1893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FA7AA54-A30A-632C-E66D-002C420435BA}"/>
              </a:ext>
            </a:extLst>
          </p:cNvPr>
          <p:cNvSpPr txBox="1"/>
          <p:nvPr/>
        </p:nvSpPr>
        <p:spPr>
          <a:xfrm>
            <a:off x="5684226" y="3238997"/>
            <a:ext cx="12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执行乘法</a:t>
            </a: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EFB86F02-3E6E-5DB1-791B-C37896D528CD}"/>
              </a:ext>
            </a:extLst>
          </p:cNvPr>
          <p:cNvSpPr/>
          <p:nvPr/>
        </p:nvSpPr>
        <p:spPr>
          <a:xfrm rot="16200000">
            <a:off x="7539467" y="2751523"/>
            <a:ext cx="104194" cy="853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777DD51-A582-0963-9DCC-925C51C370C7}"/>
              </a:ext>
            </a:extLst>
          </p:cNvPr>
          <p:cNvSpPr txBox="1"/>
          <p:nvPr/>
        </p:nvSpPr>
        <p:spPr>
          <a:xfrm>
            <a:off x="7106111" y="3229428"/>
            <a:ext cx="104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写入寄存器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2BF1A2-CC97-CE50-5B98-8DEAB2CAF574}"/>
              </a:ext>
            </a:extLst>
          </p:cNvPr>
          <p:cNvSpPr txBox="1"/>
          <p:nvPr/>
        </p:nvSpPr>
        <p:spPr>
          <a:xfrm>
            <a:off x="5512778" y="4036842"/>
            <a:ext cx="15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V2&lt;-V0*V1</a:t>
            </a:r>
            <a:endParaRPr lang="zh-CN" altLang="en-US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6CE56240-7F1F-1D5B-4CEF-B154F498D1C9}"/>
              </a:ext>
            </a:extLst>
          </p:cNvPr>
          <p:cNvSpPr/>
          <p:nvPr/>
        </p:nvSpPr>
        <p:spPr>
          <a:xfrm rot="16200000">
            <a:off x="2167949" y="2149407"/>
            <a:ext cx="175734" cy="3365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E32CD49-6C43-48BC-D16D-8442709B2169}"/>
              </a:ext>
            </a:extLst>
          </p:cNvPr>
          <p:cNvSpPr/>
          <p:nvPr/>
        </p:nvSpPr>
        <p:spPr>
          <a:xfrm rot="16200000">
            <a:off x="5947538" y="1844039"/>
            <a:ext cx="146389" cy="3986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50FFE82-D9F9-3EE9-C46D-4D1E6C090C53}"/>
              </a:ext>
            </a:extLst>
          </p:cNvPr>
          <p:cNvSpPr/>
          <p:nvPr/>
        </p:nvSpPr>
        <p:spPr>
          <a:xfrm rot="16200000">
            <a:off x="8595356" y="2646096"/>
            <a:ext cx="104217" cy="1046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5A8B4D6-5683-98C5-F054-701F78AB41E6}"/>
              </a:ext>
            </a:extLst>
          </p:cNvPr>
          <p:cNvSpPr txBox="1"/>
          <p:nvPr/>
        </p:nvSpPr>
        <p:spPr>
          <a:xfrm>
            <a:off x="7935614" y="3249015"/>
            <a:ext cx="15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启动加法部件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44DCDD24-857C-232F-EDDB-B79945ACD068}"/>
              </a:ext>
            </a:extLst>
          </p:cNvPr>
          <p:cNvSpPr/>
          <p:nvPr/>
        </p:nvSpPr>
        <p:spPr>
          <a:xfrm rot="16200000">
            <a:off x="10111461" y="2243649"/>
            <a:ext cx="146389" cy="1893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B103536-F12F-223E-A40D-F1312EE253F2}"/>
              </a:ext>
            </a:extLst>
          </p:cNvPr>
          <p:cNvSpPr txBox="1"/>
          <p:nvPr/>
        </p:nvSpPr>
        <p:spPr>
          <a:xfrm>
            <a:off x="9749285" y="3256565"/>
            <a:ext cx="12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执行加法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08F99D69-71B9-6219-4E81-A89DAF94C432}"/>
              </a:ext>
            </a:extLst>
          </p:cNvPr>
          <p:cNvSpPr/>
          <p:nvPr/>
        </p:nvSpPr>
        <p:spPr>
          <a:xfrm rot="16200000">
            <a:off x="11575475" y="2751522"/>
            <a:ext cx="104194" cy="853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A26D783-B2FE-F27C-D14C-827D82714AF0}"/>
              </a:ext>
            </a:extLst>
          </p:cNvPr>
          <p:cNvSpPr txBox="1"/>
          <p:nvPr/>
        </p:nvSpPr>
        <p:spPr>
          <a:xfrm>
            <a:off x="11142119" y="3229427"/>
            <a:ext cx="104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写入寄存器</a:t>
            </a: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5755DEE2-B2D5-089B-83DB-15261D87B177}"/>
              </a:ext>
            </a:extLst>
          </p:cNvPr>
          <p:cNvSpPr/>
          <p:nvPr/>
        </p:nvSpPr>
        <p:spPr>
          <a:xfrm rot="16200000">
            <a:off x="9987967" y="1853151"/>
            <a:ext cx="146389" cy="3986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1580870-0388-9533-32AB-FE347D64C8B6}"/>
              </a:ext>
            </a:extLst>
          </p:cNvPr>
          <p:cNvSpPr txBox="1"/>
          <p:nvPr/>
        </p:nvSpPr>
        <p:spPr>
          <a:xfrm>
            <a:off x="9284364" y="3983978"/>
            <a:ext cx="15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V3&lt;-V2+V0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13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A8C53F-913A-A1C8-4C25-BCD0E6C6D054}"/>
              </a:ext>
            </a:extLst>
          </p:cNvPr>
          <p:cNvCxnSpPr>
            <a:cxnSpLocks/>
          </p:cNvCxnSpPr>
          <p:nvPr/>
        </p:nvCxnSpPr>
        <p:spPr>
          <a:xfrm>
            <a:off x="138898" y="1755903"/>
            <a:ext cx="119970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6438F590-3CCA-A893-328A-4343C95AA660}"/>
              </a:ext>
            </a:extLst>
          </p:cNvPr>
          <p:cNvSpPr/>
          <p:nvPr/>
        </p:nvSpPr>
        <p:spPr>
          <a:xfrm rot="16200000">
            <a:off x="350773" y="1604866"/>
            <a:ext cx="116819" cy="540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B8FA2BA-E9A1-C562-8F9C-2D05566EFE59}"/>
              </a:ext>
            </a:extLst>
          </p:cNvPr>
          <p:cNvSpPr/>
          <p:nvPr/>
        </p:nvSpPr>
        <p:spPr>
          <a:xfrm rot="16200000">
            <a:off x="1371893" y="1183781"/>
            <a:ext cx="156162" cy="1422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7EB673F-0271-6353-F21E-687A27EBA4AE}"/>
              </a:ext>
            </a:extLst>
          </p:cNvPr>
          <p:cNvSpPr/>
          <p:nvPr/>
        </p:nvSpPr>
        <p:spPr>
          <a:xfrm rot="16200000">
            <a:off x="2432354" y="1624537"/>
            <a:ext cx="116819" cy="540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CCF83-9744-790A-4F1F-0A91D5839022}"/>
              </a:ext>
            </a:extLst>
          </p:cNvPr>
          <p:cNvSpPr txBox="1"/>
          <p:nvPr/>
        </p:nvSpPr>
        <p:spPr>
          <a:xfrm>
            <a:off x="992595" y="2577240"/>
            <a:ext cx="1321246" cy="22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V0&lt;-</a:t>
            </a:r>
            <a:r>
              <a:rPr lang="zh-CN" altLang="en-US" sz="1200" dirty="0"/>
              <a:t>存储器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DCEBDA-1A59-CE4C-AB1D-2EDC30D942A5}"/>
              </a:ext>
            </a:extLst>
          </p:cNvPr>
          <p:cNvSpPr txBox="1"/>
          <p:nvPr/>
        </p:nvSpPr>
        <p:spPr>
          <a:xfrm>
            <a:off x="-89681" y="1958982"/>
            <a:ext cx="107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启动存储器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FEBCA6-4601-90CC-37E1-494A83D06B28}"/>
              </a:ext>
            </a:extLst>
          </p:cNvPr>
          <p:cNvSpPr txBox="1"/>
          <p:nvPr/>
        </p:nvSpPr>
        <p:spPr>
          <a:xfrm>
            <a:off x="1112637" y="1933696"/>
            <a:ext cx="811697" cy="22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读数据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B893A-6480-E2E5-486B-3160EC1250C7}"/>
              </a:ext>
            </a:extLst>
          </p:cNvPr>
          <p:cNvSpPr txBox="1"/>
          <p:nvPr/>
        </p:nvSpPr>
        <p:spPr>
          <a:xfrm>
            <a:off x="2083150" y="1948787"/>
            <a:ext cx="815228" cy="22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写入存储器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929B82-D622-005E-5ECA-4065DD2EC0D6}"/>
              </a:ext>
            </a:extLst>
          </p:cNvPr>
          <p:cNvSpPr txBox="1"/>
          <p:nvPr/>
        </p:nvSpPr>
        <p:spPr>
          <a:xfrm>
            <a:off x="2728031" y="1948535"/>
            <a:ext cx="123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启动倒数执行部件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4396C824-2AA0-4258-0E15-CB73688C4F99}"/>
              </a:ext>
            </a:extLst>
          </p:cNvPr>
          <p:cNvSpPr/>
          <p:nvPr/>
        </p:nvSpPr>
        <p:spPr>
          <a:xfrm rot="16200000">
            <a:off x="3246798" y="1477166"/>
            <a:ext cx="83167" cy="8152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41B452F3-EF7E-132F-EB1D-D1745DAF956B}"/>
              </a:ext>
            </a:extLst>
          </p:cNvPr>
          <p:cNvSpPr/>
          <p:nvPr/>
        </p:nvSpPr>
        <p:spPr>
          <a:xfrm rot="16200000">
            <a:off x="4401778" y="1157203"/>
            <a:ext cx="116821" cy="1475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FA7AA54-A30A-632C-E66D-002C420435BA}"/>
              </a:ext>
            </a:extLst>
          </p:cNvPr>
          <p:cNvSpPr txBox="1"/>
          <p:nvPr/>
        </p:nvSpPr>
        <p:spPr>
          <a:xfrm>
            <a:off x="4120997" y="1947603"/>
            <a:ext cx="9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计算倒数法</a:t>
            </a: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EFB86F02-3E6E-5DB1-791B-C37896D528CD}"/>
              </a:ext>
            </a:extLst>
          </p:cNvPr>
          <p:cNvSpPr/>
          <p:nvPr/>
        </p:nvSpPr>
        <p:spPr>
          <a:xfrm rot="16200000">
            <a:off x="5565401" y="1566669"/>
            <a:ext cx="83148" cy="664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777DD51-A582-0963-9DCC-925C51C370C7}"/>
              </a:ext>
            </a:extLst>
          </p:cNvPr>
          <p:cNvSpPr txBox="1"/>
          <p:nvPr/>
        </p:nvSpPr>
        <p:spPr>
          <a:xfrm>
            <a:off x="5122450" y="1939966"/>
            <a:ext cx="102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写入寄存器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2BF1A2-CC97-CE50-5B98-8DEAB2CAF574}"/>
              </a:ext>
            </a:extLst>
          </p:cNvPr>
          <p:cNvSpPr txBox="1"/>
          <p:nvPr/>
        </p:nvSpPr>
        <p:spPr>
          <a:xfrm>
            <a:off x="3987425" y="2584295"/>
            <a:ext cx="1210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V1&lt;- 1/V1</a:t>
            </a:r>
            <a:endParaRPr lang="zh-CN" altLang="en-US" sz="1200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6CE56240-7F1F-1D5B-4CEF-B154F498D1C9}"/>
              </a:ext>
            </a:extLst>
          </p:cNvPr>
          <p:cNvSpPr/>
          <p:nvPr/>
        </p:nvSpPr>
        <p:spPr>
          <a:xfrm rot="16200000">
            <a:off x="1379855" y="1109950"/>
            <a:ext cx="140238" cy="2622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E32CD49-6C43-48BC-D16D-8442709B2169}"/>
              </a:ext>
            </a:extLst>
          </p:cNvPr>
          <p:cNvSpPr/>
          <p:nvPr/>
        </p:nvSpPr>
        <p:spPr>
          <a:xfrm rot="16200000">
            <a:off x="4324754" y="872135"/>
            <a:ext cx="116821" cy="310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50FFE82-D9F9-3EE9-C46D-4D1E6C090C53}"/>
              </a:ext>
            </a:extLst>
          </p:cNvPr>
          <p:cNvSpPr/>
          <p:nvPr/>
        </p:nvSpPr>
        <p:spPr>
          <a:xfrm rot="16200000">
            <a:off x="6388029" y="1484363"/>
            <a:ext cx="83167" cy="8152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5A8B4D6-5683-98C5-F054-701F78AB41E6}"/>
              </a:ext>
            </a:extLst>
          </p:cNvPr>
          <p:cNvSpPr txBox="1"/>
          <p:nvPr/>
        </p:nvSpPr>
        <p:spPr>
          <a:xfrm>
            <a:off x="5926843" y="1955589"/>
            <a:ext cx="123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启动乘法部件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44DCDD24-857C-232F-EDDB-B79945ACD068}"/>
              </a:ext>
            </a:extLst>
          </p:cNvPr>
          <p:cNvSpPr/>
          <p:nvPr/>
        </p:nvSpPr>
        <p:spPr>
          <a:xfrm rot="16200000">
            <a:off x="7568804" y="1171223"/>
            <a:ext cx="116821" cy="1475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B103536-F12F-223E-A40D-F1312EE253F2}"/>
              </a:ext>
            </a:extLst>
          </p:cNvPr>
          <p:cNvSpPr txBox="1"/>
          <p:nvPr/>
        </p:nvSpPr>
        <p:spPr>
          <a:xfrm>
            <a:off x="7288024" y="1961622"/>
            <a:ext cx="9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执行乘法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08F99D69-71B9-6219-4E81-A89DAF94C432}"/>
              </a:ext>
            </a:extLst>
          </p:cNvPr>
          <p:cNvSpPr/>
          <p:nvPr/>
        </p:nvSpPr>
        <p:spPr>
          <a:xfrm rot="16200000">
            <a:off x="8709795" y="1566669"/>
            <a:ext cx="83148" cy="664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A26D783-B2FE-F27C-D14C-827D82714AF0}"/>
              </a:ext>
            </a:extLst>
          </p:cNvPr>
          <p:cNvSpPr txBox="1"/>
          <p:nvPr/>
        </p:nvSpPr>
        <p:spPr>
          <a:xfrm>
            <a:off x="8166201" y="1960012"/>
            <a:ext cx="1170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写入寄存器</a:t>
            </a: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5755DEE2-B2D5-089B-83DB-15261D87B177}"/>
              </a:ext>
            </a:extLst>
          </p:cNvPr>
          <p:cNvSpPr/>
          <p:nvPr/>
        </p:nvSpPr>
        <p:spPr>
          <a:xfrm rot="16200000">
            <a:off x="7472592" y="879407"/>
            <a:ext cx="116821" cy="310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1580870-0388-9533-32AB-FE347D64C8B6}"/>
              </a:ext>
            </a:extLst>
          </p:cNvPr>
          <p:cNvSpPr txBox="1"/>
          <p:nvPr/>
        </p:nvSpPr>
        <p:spPr>
          <a:xfrm>
            <a:off x="6925811" y="2542109"/>
            <a:ext cx="1210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V3&lt;-V1*V2</a:t>
            </a:r>
            <a:endParaRPr lang="zh-CN" altLang="en-US" sz="1200" dirty="0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3ECF9785-31A3-390B-669A-585774078A39}"/>
              </a:ext>
            </a:extLst>
          </p:cNvPr>
          <p:cNvSpPr/>
          <p:nvPr/>
        </p:nvSpPr>
        <p:spPr>
          <a:xfrm rot="16200000">
            <a:off x="9496201" y="1491264"/>
            <a:ext cx="83167" cy="8152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2AA73D-6E4A-7A18-882D-C5BEC72E1FDB}"/>
              </a:ext>
            </a:extLst>
          </p:cNvPr>
          <p:cNvSpPr txBox="1"/>
          <p:nvPr/>
        </p:nvSpPr>
        <p:spPr>
          <a:xfrm>
            <a:off x="9035015" y="1962490"/>
            <a:ext cx="123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启动加法部件</a:t>
            </a: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C1DCE832-C05C-D795-184B-47B8CC0268BC}"/>
              </a:ext>
            </a:extLst>
          </p:cNvPr>
          <p:cNvSpPr/>
          <p:nvPr/>
        </p:nvSpPr>
        <p:spPr>
          <a:xfrm rot="16200000">
            <a:off x="10677830" y="1160361"/>
            <a:ext cx="116821" cy="1475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BEEDC0-364A-8FA9-6935-50B8A5D10F82}"/>
              </a:ext>
            </a:extLst>
          </p:cNvPr>
          <p:cNvSpPr txBox="1"/>
          <p:nvPr/>
        </p:nvSpPr>
        <p:spPr>
          <a:xfrm>
            <a:off x="10396196" y="1968523"/>
            <a:ext cx="9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执行加法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4E7B4208-B7D4-65AD-597D-8917B5DD9F32}"/>
              </a:ext>
            </a:extLst>
          </p:cNvPr>
          <p:cNvSpPr/>
          <p:nvPr/>
        </p:nvSpPr>
        <p:spPr>
          <a:xfrm rot="16200000">
            <a:off x="11807623" y="1576753"/>
            <a:ext cx="47781" cy="6088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F03C8B-6719-22E0-3471-0C564F45551F}"/>
              </a:ext>
            </a:extLst>
          </p:cNvPr>
          <p:cNvSpPr txBox="1"/>
          <p:nvPr/>
        </p:nvSpPr>
        <p:spPr>
          <a:xfrm>
            <a:off x="11273790" y="1949664"/>
            <a:ext cx="1170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写入寄存器</a:t>
            </a: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CE452BAE-B306-68F4-0382-14E164E8F0E0}"/>
              </a:ext>
            </a:extLst>
          </p:cNvPr>
          <p:cNvSpPr/>
          <p:nvPr/>
        </p:nvSpPr>
        <p:spPr>
          <a:xfrm rot="16200000">
            <a:off x="10560862" y="934197"/>
            <a:ext cx="140237" cy="30099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CC2141-7DE8-88B0-0E51-1363EB81F8C4}"/>
              </a:ext>
            </a:extLst>
          </p:cNvPr>
          <p:cNvSpPr txBox="1"/>
          <p:nvPr/>
        </p:nvSpPr>
        <p:spPr>
          <a:xfrm>
            <a:off x="10174084" y="2595888"/>
            <a:ext cx="1210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V5&lt;-V3+V4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539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 政良</dc:creator>
  <cp:lastModifiedBy>施 政良</cp:lastModifiedBy>
  <cp:revision>1</cp:revision>
  <dcterms:created xsi:type="dcterms:W3CDTF">2022-06-05T01:17:43Z</dcterms:created>
  <dcterms:modified xsi:type="dcterms:W3CDTF">2022-06-05T01:17:58Z</dcterms:modified>
</cp:coreProperties>
</file>