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32A1D-809A-35E8-6529-EF0843E01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48E329-9028-8C95-02A4-60F1E4F9E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C82F6-8E45-E47B-4030-5B4D1CCD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1C8-745C-4129-B605-90D5D12DCF92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FB11E-A4E2-4C54-2243-AFC5A783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27E93-632F-D2B9-AC97-FCCCAAE9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A023-D2D0-4E17-8748-59D1DDAF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6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3DB77-F2BA-F9A9-3685-CC01A489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079F02-1AAF-3BBC-5A6A-2E7497A38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C9684-79DA-EABB-317E-6121C67F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1C8-745C-4129-B605-90D5D12DCF92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96B62-FC10-5E97-3B13-2AAF814F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E2BE5-E11D-35AD-68C7-C3ABD36F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A023-D2D0-4E17-8748-59D1DDAF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60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EA3DCD-DC4E-4510-604B-6AF33BFC2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F0F0F7-0A7E-1C91-8142-F16A9DF86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70D30-26FF-9908-3C66-A81560F3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1C8-745C-4129-B605-90D5D12DCF92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99DB3-6535-81F9-E6D7-F8A7094C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E4847-F235-CDD5-68FF-7B7B7C24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A023-D2D0-4E17-8748-59D1DDAF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3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6C20C-3AF1-DB65-0C54-7C70F10E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CC56A-BE80-ADF8-4D2D-24B082C7D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5EC72-94F0-9BBF-CF7D-7554E97B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1C8-745C-4129-B605-90D5D12DCF92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E6FDB-B51A-E5E3-FD1A-7C881B13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4D773-D90B-06A0-A162-66633BAE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A023-D2D0-4E17-8748-59D1DDAF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2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D505F-28E0-8734-9C17-43C4C5E3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205DC-83A2-FF4E-3CC7-755BE2306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0BFBF-4604-B695-5A84-CA6B6084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1C8-745C-4129-B605-90D5D12DCF92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DB206-FC62-E0B9-3112-5B27E815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C497F-4A9B-68BD-9884-8A770163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A023-D2D0-4E17-8748-59D1DDAF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105E3-D59D-1C72-600F-CC0CB7C9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BA0D9-FE50-82A6-9884-F6E2D60A7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E7B02-B889-ED6C-A815-FC667556D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4B8C3-FFC5-8E57-CC12-20A9794A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1C8-745C-4129-B605-90D5D12DCF92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75592-F17F-1293-8BAF-E7D0B5D2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D1AF6-2331-28D6-A1A9-D375DCC8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A023-D2D0-4E17-8748-59D1DDAF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D0544-5908-1792-02DF-9C63968A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29F15-B048-63D2-1DB1-1044BF05F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7FAA3-AFDE-BAE8-FFCA-F0DE184BB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054401-B81C-6F3F-5233-795A5B93E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16A400-B1C1-1DAA-CDD0-537A7E3D5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89D781-9670-73FE-04A0-35B7D432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1C8-745C-4129-B605-90D5D12DCF92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2E6AEB-4DF2-4DE3-B4C2-2163DD4C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C4301A-CDAE-E400-9EE9-E83F2D87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A023-D2D0-4E17-8748-59D1DDAF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31F95-9C99-2B17-809B-80A7E257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1E5886-860F-C761-90F8-EC32E10B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1C8-745C-4129-B605-90D5D12DCF92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4F69F-61F0-CDF0-A98A-BA716B2B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DECB3B-4387-762F-6570-05A0E32C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A023-D2D0-4E17-8748-59D1DDAF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5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F1EE59-793D-3E1F-F1CD-41182401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1C8-745C-4129-B605-90D5D12DCF92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A6FF2D-B692-FE89-9FD3-5C1C6212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0570F-C298-17B6-2FC9-C718F1BD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A023-D2D0-4E17-8748-59D1DDAF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15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8853D-A5CF-9BDB-8AB1-F6EF3DAA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32024-821F-7AD7-CCC0-29C35A0A0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CC9D00-3CC1-38F7-9BAF-B37FE6214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4C10E-1E1C-41CF-3711-A0FF5160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1C8-745C-4129-B605-90D5D12DCF92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1A6936-5719-025D-9EEE-6747E550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91A00-D000-3DA0-B361-123E4B67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A023-D2D0-4E17-8748-59D1DDAF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1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1A6E2-6D3C-E0F5-2BDC-16EF7DE0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CEE975-9052-ADBB-B5C4-D20010031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72F8D-80AE-F6CD-12AB-97F25EF87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1D8E6-2CA8-AD39-525A-DD185FF6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1C8-745C-4129-B605-90D5D12DCF92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3DD5F-14AD-DCA0-EFAF-C58D982B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B10D6-9AAF-E458-6AF9-294A18D5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A023-D2D0-4E17-8748-59D1DDAF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5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2E78E1-53E7-9EB2-956D-EDCFEE62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5B66F-139F-9919-CECB-689AB78F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F18AA-5483-86FB-4213-A9AB4854A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11C8-745C-4129-B605-90D5D12DCF92}" type="datetimeFigureOut">
              <a:rPr lang="zh-CN" altLang="en-US" smtClean="0"/>
              <a:t>2022-06-04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249AB-993D-FE5B-4318-8885D4D38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0F04F-CC06-7013-C9B5-1873FF707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A023-D2D0-4E17-8748-59D1DDAFF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6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2E5108-9203-CDB8-7720-05EEF974E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446"/>
            <a:ext cx="12192000" cy="62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7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A371935-D7D4-FD55-64A4-E29CCE7AE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918"/>
            <a:ext cx="12192000" cy="624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901A64-17D1-712C-FE0A-297BA2ACA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87"/>
            <a:ext cx="12192000" cy="678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7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施 政良</dc:creator>
  <cp:lastModifiedBy>施 政良</cp:lastModifiedBy>
  <cp:revision>2</cp:revision>
  <dcterms:created xsi:type="dcterms:W3CDTF">2022-06-04T05:21:18Z</dcterms:created>
  <dcterms:modified xsi:type="dcterms:W3CDTF">2022-06-04T05:25:28Z</dcterms:modified>
</cp:coreProperties>
</file>