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3.xml" ContentType="application/vnd.openxmlformats-officedocument.themeOverride+xml"/>
  <Override PartName="/ppt/notesSlides/notesSlide6.xml" ContentType="application/vnd.openxmlformats-officedocument.presentationml.notesSlide+xml"/>
  <Override PartName="/ppt/theme/themeOverride4.xml" ContentType="application/vnd.openxmlformats-officedocument.themeOverr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Lst>
  <p:notesMasterIdLst>
    <p:notesMasterId r:id="rId10"/>
  </p:notesMasterIdLst>
  <p:sldIdLst>
    <p:sldId id="299" r:id="rId3"/>
    <p:sldId id="351" r:id="rId4"/>
    <p:sldId id="352" r:id="rId5"/>
    <p:sldId id="349" r:id="rId6"/>
    <p:sldId id="355" r:id="rId7"/>
    <p:sldId id="347" r:id="rId8"/>
    <p:sldId id="260" r:id="rId9"/>
  </p:sldIdLst>
  <p:sldSz cx="12195175"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90">
          <p15:clr>
            <a:srgbClr val="A4A3A4"/>
          </p15:clr>
        </p15:guide>
        <p15:guide id="2" pos="3841">
          <p15:clr>
            <a:srgbClr val="A4A3A4"/>
          </p15:clr>
        </p15:guide>
        <p15:guide id="3" orient="horz" pos="420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6196"/>
    <a:srgbClr val="F4B414"/>
    <a:srgbClr val="BCBCBC"/>
    <a:srgbClr val="576270"/>
    <a:srgbClr val="014AE0"/>
    <a:srgbClr val="FA6766"/>
    <a:srgbClr val="525252"/>
    <a:srgbClr val="FFFFFF"/>
    <a:srgbClr val="1587FD"/>
    <a:srgbClr val="202A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314" autoAdjust="0"/>
  </p:normalViewPr>
  <p:slideViewPr>
    <p:cSldViewPr showGuides="1">
      <p:cViewPr varScale="1">
        <p:scale>
          <a:sx n="63" d="100"/>
          <a:sy n="63" d="100"/>
        </p:scale>
        <p:origin x="780" y="52"/>
      </p:cViewPr>
      <p:guideLst>
        <p:guide orient="horz" pos="1890"/>
        <p:guide pos="3841"/>
        <p:guide orient="horz" pos="420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547A1D-12E5-456D-BF67-C0BDB0A18760}" type="datetimeFigureOut">
              <a:rPr lang="zh-CN" altLang="en-US" smtClean="0"/>
              <a:t>2022/5/23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5ACBAC-C8EB-45CA-967B-DC24F1263EA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2</a:t>
            </a:fld>
            <a:endParaRPr lang="zh-CN" altLang="en-US"/>
          </a:p>
        </p:txBody>
      </p:sp>
    </p:spTree>
    <p:extLst>
      <p:ext uri="{BB962C8B-B14F-4D97-AF65-F5344CB8AC3E}">
        <p14:creationId xmlns:p14="http://schemas.microsoft.com/office/powerpoint/2010/main" val="3358801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3</a:t>
            </a:fld>
            <a:endParaRPr lang="zh-CN" altLang="en-US"/>
          </a:p>
        </p:txBody>
      </p:sp>
    </p:spTree>
    <p:extLst>
      <p:ext uri="{BB962C8B-B14F-4D97-AF65-F5344CB8AC3E}">
        <p14:creationId xmlns:p14="http://schemas.microsoft.com/office/powerpoint/2010/main" val="114804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5</a:t>
            </a:fld>
            <a:endParaRPr lang="zh-CN" altLang="en-US"/>
          </a:p>
        </p:txBody>
      </p:sp>
    </p:spTree>
    <p:extLst>
      <p:ext uri="{BB962C8B-B14F-4D97-AF65-F5344CB8AC3E}">
        <p14:creationId xmlns:p14="http://schemas.microsoft.com/office/powerpoint/2010/main" val="2283345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E08AF93-F015-4E02-9910-15C5CE4FE8B2}" type="datetimeFigureOut">
              <a:rPr lang="zh-CN" altLang="en-US" smtClean="0"/>
              <a:t>2022/5/23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6AEB412-6DE5-4D5A-AC24-F5C758543197}" type="slidenum">
              <a:rPr lang="zh-CN" altLang="en-US" smtClean="0"/>
              <a:t>‹#›</a:t>
            </a:fld>
            <a:endParaRPr lang="zh-CN" altLang="en-US"/>
          </a:p>
        </p:txBody>
      </p:sp>
      <p:sp>
        <p:nvSpPr>
          <p:cNvPr id="5" name="矩形 4"/>
          <p:cNvSpPr/>
          <p:nvPr userDrawn="1"/>
        </p:nvSpPr>
        <p:spPr>
          <a:xfrm>
            <a:off x="696987" y="781893"/>
            <a:ext cx="11233246" cy="5888289"/>
          </a:xfrm>
          <a:prstGeom prst="rect">
            <a:avLst/>
          </a:prstGeom>
          <a:noFill/>
          <a:ln w="12700" cap="flat" cmpd="sng" algn="ctr">
            <a:solidFill>
              <a:srgbClr val="576270">
                <a:alpha val="27000"/>
              </a:srgb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624979" y="701291"/>
            <a:ext cx="11233246" cy="5896062"/>
          </a:xfrm>
          <a:prstGeom prst="rect">
            <a:avLst/>
          </a:prstGeom>
          <a:solidFill>
            <a:schemeClr val="bg1"/>
          </a:solidFill>
          <a:ln w="12700" cap="flat" cmpd="sng" algn="ctr">
            <a:solidFill>
              <a:srgbClr val="576270">
                <a:alpha val="27000"/>
              </a:srgb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ryptic-brochure_17749"/>
          <p:cNvSpPr/>
          <p:nvPr userDrawn="1"/>
        </p:nvSpPr>
        <p:spPr>
          <a:xfrm>
            <a:off x="408955" y="101504"/>
            <a:ext cx="1091539" cy="599786"/>
          </a:xfrm>
          <a:custGeom>
            <a:avLst/>
            <a:gdLst>
              <a:gd name="T0" fmla="*/ 600116 w 606244"/>
              <a:gd name="T1" fmla="*/ 600116 w 606244"/>
              <a:gd name="T2" fmla="*/ 600116 w 606244"/>
              <a:gd name="T3" fmla="*/ 600116 w 606244"/>
              <a:gd name="T4" fmla="*/ 600116 w 606244"/>
              <a:gd name="T5" fmla="*/ 600116 w 606244"/>
              <a:gd name="T6" fmla="*/ 600116 w 606244"/>
              <a:gd name="T7" fmla="*/ 600116 w 606244"/>
              <a:gd name="T8" fmla="*/ 600116 w 606244"/>
              <a:gd name="T9" fmla="*/ 600116 w 606244"/>
              <a:gd name="T10" fmla="*/ 600116 w 606244"/>
              <a:gd name="T11" fmla="*/ 600116 w 606244"/>
              <a:gd name="T12" fmla="*/ 600116 w 606244"/>
              <a:gd name="T13" fmla="*/ 600116 w 606244"/>
              <a:gd name="T14" fmla="*/ 600116 w 606244"/>
              <a:gd name="T15" fmla="*/ 600116 w 606244"/>
              <a:gd name="T16" fmla="*/ 600116 w 606244"/>
              <a:gd name="T17" fmla="*/ 600116 w 606244"/>
              <a:gd name="T18" fmla="*/ 600116 w 606244"/>
              <a:gd name="T19" fmla="*/ 600116 w 606244"/>
              <a:gd name="T20" fmla="*/ 600116 w 606244"/>
              <a:gd name="T21" fmla="*/ 600116 w 606244"/>
              <a:gd name="T22" fmla="*/ 600116 w 606244"/>
              <a:gd name="T23" fmla="*/ 600116 w 606244"/>
              <a:gd name="T24" fmla="*/ 600116 w 606244"/>
              <a:gd name="T25" fmla="*/ 600116 w 606244"/>
              <a:gd name="T26" fmla="*/ 600116 w 606244"/>
              <a:gd name="T27" fmla="*/ 600116 w 606244"/>
              <a:gd name="T28" fmla="*/ 600116 w 606244"/>
              <a:gd name="T29" fmla="*/ 600116 w 606244"/>
              <a:gd name="T30" fmla="*/ 600116 w 606244"/>
              <a:gd name="T31" fmla="*/ 600116 w 606244"/>
              <a:gd name="T32" fmla="*/ 455839 w 606244"/>
              <a:gd name="T33" fmla="*/ 455839 w 606244"/>
              <a:gd name="T34" fmla="*/ 600116 w 606244"/>
              <a:gd name="T35" fmla="*/ 600116 w 606244"/>
              <a:gd name="T36" fmla="*/ 600116 w 606244"/>
              <a:gd name="T37" fmla="*/ 600116 w 606244"/>
              <a:gd name="T38" fmla="*/ 600116 w 606244"/>
              <a:gd name="T39" fmla="*/ 600116 w 606244"/>
              <a:gd name="T40" fmla="*/ 600116 w 606244"/>
              <a:gd name="T41" fmla="*/ 600116 w 606244"/>
              <a:gd name="T42" fmla="*/ 600116 w 606244"/>
              <a:gd name="T43" fmla="*/ 600116 w 606244"/>
              <a:gd name="T44" fmla="*/ 600116 w 606244"/>
              <a:gd name="T45" fmla="*/ 600116 w 606244"/>
              <a:gd name="T46" fmla="*/ 600116 w 606244"/>
              <a:gd name="T47" fmla="*/ 600116 w 606244"/>
              <a:gd name="T48" fmla="*/ 600116 w 606244"/>
              <a:gd name="T49" fmla="*/ 600116 w 606244"/>
              <a:gd name="T50" fmla="*/ 600116 w 606244"/>
              <a:gd name="T51" fmla="*/ 600116 w 606244"/>
              <a:gd name="T52" fmla="*/ 600116 w 606244"/>
              <a:gd name="T53" fmla="*/ 600116 w 606244"/>
              <a:gd name="T54" fmla="*/ 600116 w 606244"/>
              <a:gd name="T55" fmla="*/ 600116 w 606244"/>
              <a:gd name="T56" fmla="*/ 600116 w 606244"/>
              <a:gd name="T57" fmla="*/ 600116 w 606244"/>
              <a:gd name="T58" fmla="*/ 600116 w 606244"/>
              <a:gd name="T59" fmla="*/ 600116 w 606244"/>
              <a:gd name="T60" fmla="*/ 600116 w 606244"/>
              <a:gd name="T61" fmla="*/ 600116 w 606244"/>
              <a:gd name="T62" fmla="*/ 600116 w 606244"/>
              <a:gd name="T63" fmla="*/ 600116 w 606244"/>
              <a:gd name="T64" fmla="*/ 600116 w 606244"/>
              <a:gd name="T65" fmla="*/ 600116 w 606244"/>
              <a:gd name="T66" fmla="*/ 600116 w 606244"/>
              <a:gd name="T67" fmla="*/ 600116 w 606244"/>
              <a:gd name="T68" fmla="*/ 600116 w 606244"/>
              <a:gd name="T69" fmla="*/ 600116 w 606244"/>
              <a:gd name="T70" fmla="*/ 600116 w 606244"/>
              <a:gd name="T71" fmla="*/ 600116 w 606244"/>
              <a:gd name="T72" fmla="*/ 600116 w 606244"/>
              <a:gd name="T73" fmla="*/ 600116 w 606244"/>
              <a:gd name="T74" fmla="*/ 455839 w 606244"/>
              <a:gd name="T75" fmla="*/ 455839 w 606244"/>
              <a:gd name="T76" fmla="*/ 600116 w 606244"/>
              <a:gd name="T77" fmla="*/ 600116 w 606244"/>
              <a:gd name="T78" fmla="*/ 600116 w 606244"/>
              <a:gd name="T79" fmla="*/ 600116 w 606244"/>
              <a:gd name="T80" fmla="*/ 600116 w 606244"/>
              <a:gd name="T81" fmla="*/ 600116 w 606244"/>
              <a:gd name="T82" fmla="*/ 600116 w 606244"/>
              <a:gd name="T83" fmla="*/ 600116 w 606244"/>
              <a:gd name="T84" fmla="*/ 600116 w 606244"/>
              <a:gd name="T85" fmla="*/ 600116 w 606244"/>
              <a:gd name="T86" fmla="*/ 600116 w 606244"/>
              <a:gd name="T87" fmla="*/ 600116 w 606244"/>
              <a:gd name="T88" fmla="*/ 600116 w 606244"/>
              <a:gd name="T89" fmla="*/ 600116 w 606244"/>
              <a:gd name="T90" fmla="*/ 600116 w 606244"/>
              <a:gd name="T91" fmla="*/ 600116 w 606244"/>
              <a:gd name="T92" fmla="*/ 600116 w 606244"/>
              <a:gd name="T93" fmla="*/ 600116 w 606244"/>
              <a:gd name="T94" fmla="*/ 600116 w 606244"/>
              <a:gd name="T95" fmla="*/ 600116 w 60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6" h="372">
                <a:moveTo>
                  <a:pt x="672" y="131"/>
                </a:moveTo>
                <a:cubicBezTo>
                  <a:pt x="668" y="113"/>
                  <a:pt x="659" y="96"/>
                  <a:pt x="651" y="79"/>
                </a:cubicBezTo>
                <a:cubicBezTo>
                  <a:pt x="641" y="59"/>
                  <a:pt x="630" y="40"/>
                  <a:pt x="614" y="24"/>
                </a:cubicBezTo>
                <a:cubicBezTo>
                  <a:pt x="603" y="12"/>
                  <a:pt x="587" y="0"/>
                  <a:pt x="570" y="1"/>
                </a:cubicBezTo>
                <a:cubicBezTo>
                  <a:pt x="556" y="2"/>
                  <a:pt x="542" y="11"/>
                  <a:pt x="530" y="16"/>
                </a:cubicBezTo>
                <a:cubicBezTo>
                  <a:pt x="513" y="24"/>
                  <a:pt x="495" y="32"/>
                  <a:pt x="478" y="39"/>
                </a:cubicBezTo>
                <a:cubicBezTo>
                  <a:pt x="462" y="46"/>
                  <a:pt x="445" y="53"/>
                  <a:pt x="428" y="59"/>
                </a:cubicBezTo>
                <a:cubicBezTo>
                  <a:pt x="404" y="55"/>
                  <a:pt x="377" y="63"/>
                  <a:pt x="357" y="75"/>
                </a:cubicBezTo>
                <a:cubicBezTo>
                  <a:pt x="350" y="79"/>
                  <a:pt x="343" y="83"/>
                  <a:pt x="337" y="88"/>
                </a:cubicBezTo>
                <a:cubicBezTo>
                  <a:pt x="262" y="107"/>
                  <a:pt x="185" y="119"/>
                  <a:pt x="108" y="129"/>
                </a:cubicBezTo>
                <a:cubicBezTo>
                  <a:pt x="91" y="132"/>
                  <a:pt x="73" y="134"/>
                  <a:pt x="56" y="136"/>
                </a:cubicBezTo>
                <a:cubicBezTo>
                  <a:pt x="52" y="135"/>
                  <a:pt x="49" y="137"/>
                  <a:pt x="47" y="140"/>
                </a:cubicBezTo>
                <a:cubicBezTo>
                  <a:pt x="42" y="141"/>
                  <a:pt x="37" y="142"/>
                  <a:pt x="32" y="145"/>
                </a:cubicBezTo>
                <a:cubicBezTo>
                  <a:pt x="21" y="150"/>
                  <a:pt x="14" y="161"/>
                  <a:pt x="10" y="172"/>
                </a:cubicBezTo>
                <a:cubicBezTo>
                  <a:pt x="0" y="197"/>
                  <a:pt x="3" y="225"/>
                  <a:pt x="7" y="251"/>
                </a:cubicBezTo>
                <a:cubicBezTo>
                  <a:pt x="12" y="279"/>
                  <a:pt x="22" y="307"/>
                  <a:pt x="39" y="329"/>
                </a:cubicBezTo>
                <a:cubicBezTo>
                  <a:pt x="44" y="337"/>
                  <a:pt x="51" y="344"/>
                  <a:pt x="58" y="349"/>
                </a:cubicBezTo>
                <a:cubicBezTo>
                  <a:pt x="59" y="351"/>
                  <a:pt x="59" y="352"/>
                  <a:pt x="60" y="352"/>
                </a:cubicBezTo>
                <a:cubicBezTo>
                  <a:pt x="78" y="372"/>
                  <a:pt x="110" y="372"/>
                  <a:pt x="133" y="364"/>
                </a:cubicBezTo>
                <a:cubicBezTo>
                  <a:pt x="140" y="362"/>
                  <a:pt x="147" y="359"/>
                  <a:pt x="154" y="357"/>
                </a:cubicBezTo>
                <a:cubicBezTo>
                  <a:pt x="192" y="343"/>
                  <a:pt x="230" y="329"/>
                  <a:pt x="267" y="315"/>
                </a:cubicBezTo>
                <a:cubicBezTo>
                  <a:pt x="295" y="304"/>
                  <a:pt x="322" y="294"/>
                  <a:pt x="349" y="284"/>
                </a:cubicBezTo>
                <a:cubicBezTo>
                  <a:pt x="347" y="295"/>
                  <a:pt x="345" y="307"/>
                  <a:pt x="341" y="318"/>
                </a:cubicBezTo>
                <a:cubicBezTo>
                  <a:pt x="337" y="328"/>
                  <a:pt x="333" y="339"/>
                  <a:pt x="330" y="349"/>
                </a:cubicBezTo>
                <a:cubicBezTo>
                  <a:pt x="328" y="352"/>
                  <a:pt x="332" y="356"/>
                  <a:pt x="336" y="355"/>
                </a:cubicBezTo>
                <a:cubicBezTo>
                  <a:pt x="349" y="351"/>
                  <a:pt x="361" y="340"/>
                  <a:pt x="371" y="331"/>
                </a:cubicBezTo>
                <a:cubicBezTo>
                  <a:pt x="373" y="329"/>
                  <a:pt x="374" y="330"/>
                  <a:pt x="377" y="333"/>
                </a:cubicBezTo>
                <a:cubicBezTo>
                  <a:pt x="379" y="335"/>
                  <a:pt x="382" y="338"/>
                  <a:pt x="384" y="341"/>
                </a:cubicBezTo>
                <a:cubicBezTo>
                  <a:pt x="386" y="345"/>
                  <a:pt x="394" y="354"/>
                  <a:pt x="392" y="359"/>
                </a:cubicBezTo>
                <a:cubicBezTo>
                  <a:pt x="390" y="365"/>
                  <a:pt x="399" y="367"/>
                  <a:pt x="402" y="361"/>
                </a:cubicBezTo>
                <a:lnTo>
                  <a:pt x="402" y="361"/>
                </a:lnTo>
                <a:cubicBezTo>
                  <a:pt x="411" y="326"/>
                  <a:pt x="420" y="291"/>
                  <a:pt x="426" y="255"/>
                </a:cubicBezTo>
                <a:cubicBezTo>
                  <a:pt x="428" y="254"/>
                  <a:pt x="431" y="253"/>
                  <a:pt x="433" y="252"/>
                </a:cubicBezTo>
                <a:cubicBezTo>
                  <a:pt x="435" y="268"/>
                  <a:pt x="439" y="283"/>
                  <a:pt x="447" y="296"/>
                </a:cubicBezTo>
                <a:cubicBezTo>
                  <a:pt x="451" y="303"/>
                  <a:pt x="457" y="309"/>
                  <a:pt x="464" y="313"/>
                </a:cubicBezTo>
                <a:cubicBezTo>
                  <a:pt x="468" y="315"/>
                  <a:pt x="478" y="315"/>
                  <a:pt x="475" y="308"/>
                </a:cubicBezTo>
                <a:cubicBezTo>
                  <a:pt x="472" y="302"/>
                  <a:pt x="471" y="299"/>
                  <a:pt x="471" y="292"/>
                </a:cubicBezTo>
                <a:cubicBezTo>
                  <a:pt x="472" y="289"/>
                  <a:pt x="472" y="285"/>
                  <a:pt x="475" y="283"/>
                </a:cubicBezTo>
                <a:cubicBezTo>
                  <a:pt x="478" y="281"/>
                  <a:pt x="486" y="288"/>
                  <a:pt x="488" y="290"/>
                </a:cubicBezTo>
                <a:cubicBezTo>
                  <a:pt x="499" y="297"/>
                  <a:pt x="513" y="297"/>
                  <a:pt x="525" y="296"/>
                </a:cubicBezTo>
                <a:cubicBezTo>
                  <a:pt x="530" y="295"/>
                  <a:pt x="540" y="294"/>
                  <a:pt x="544" y="290"/>
                </a:cubicBezTo>
                <a:cubicBezTo>
                  <a:pt x="548" y="287"/>
                  <a:pt x="545" y="282"/>
                  <a:pt x="541" y="282"/>
                </a:cubicBezTo>
                <a:cubicBezTo>
                  <a:pt x="540" y="282"/>
                  <a:pt x="539" y="282"/>
                  <a:pt x="538" y="282"/>
                </a:cubicBezTo>
                <a:cubicBezTo>
                  <a:pt x="538" y="282"/>
                  <a:pt x="537" y="282"/>
                  <a:pt x="537" y="283"/>
                </a:cubicBezTo>
                <a:cubicBezTo>
                  <a:pt x="533" y="284"/>
                  <a:pt x="530" y="280"/>
                  <a:pt x="527" y="277"/>
                </a:cubicBezTo>
                <a:cubicBezTo>
                  <a:pt x="519" y="268"/>
                  <a:pt x="515" y="255"/>
                  <a:pt x="512" y="244"/>
                </a:cubicBezTo>
                <a:cubicBezTo>
                  <a:pt x="510" y="237"/>
                  <a:pt x="509" y="230"/>
                  <a:pt x="508" y="223"/>
                </a:cubicBezTo>
                <a:cubicBezTo>
                  <a:pt x="531" y="214"/>
                  <a:pt x="555" y="205"/>
                  <a:pt x="578" y="195"/>
                </a:cubicBezTo>
                <a:cubicBezTo>
                  <a:pt x="607" y="184"/>
                  <a:pt x="638" y="173"/>
                  <a:pt x="666" y="157"/>
                </a:cubicBezTo>
                <a:cubicBezTo>
                  <a:pt x="676" y="152"/>
                  <a:pt x="674" y="141"/>
                  <a:pt x="672" y="131"/>
                </a:cubicBezTo>
                <a:close/>
                <a:moveTo>
                  <a:pt x="338" y="122"/>
                </a:moveTo>
                <a:cubicBezTo>
                  <a:pt x="336" y="118"/>
                  <a:pt x="333" y="114"/>
                  <a:pt x="330" y="110"/>
                </a:cubicBezTo>
                <a:cubicBezTo>
                  <a:pt x="334" y="109"/>
                  <a:pt x="339" y="108"/>
                  <a:pt x="343" y="107"/>
                </a:cubicBezTo>
                <a:cubicBezTo>
                  <a:pt x="344" y="107"/>
                  <a:pt x="345" y="107"/>
                  <a:pt x="346" y="107"/>
                </a:cubicBezTo>
                <a:cubicBezTo>
                  <a:pt x="348" y="109"/>
                  <a:pt x="350" y="111"/>
                  <a:pt x="352" y="115"/>
                </a:cubicBezTo>
                <a:cubicBezTo>
                  <a:pt x="359" y="130"/>
                  <a:pt x="360" y="147"/>
                  <a:pt x="361" y="162"/>
                </a:cubicBezTo>
                <a:cubicBezTo>
                  <a:pt x="361" y="166"/>
                  <a:pt x="361" y="170"/>
                  <a:pt x="361" y="174"/>
                </a:cubicBezTo>
                <a:cubicBezTo>
                  <a:pt x="355" y="156"/>
                  <a:pt x="348" y="138"/>
                  <a:pt x="338" y="122"/>
                </a:cubicBezTo>
                <a:close/>
                <a:moveTo>
                  <a:pt x="79" y="336"/>
                </a:moveTo>
                <a:cubicBezTo>
                  <a:pt x="67" y="333"/>
                  <a:pt x="58" y="326"/>
                  <a:pt x="50" y="316"/>
                </a:cubicBezTo>
                <a:cubicBezTo>
                  <a:pt x="48" y="314"/>
                  <a:pt x="47" y="312"/>
                  <a:pt x="45" y="309"/>
                </a:cubicBezTo>
                <a:cubicBezTo>
                  <a:pt x="44" y="308"/>
                  <a:pt x="43" y="306"/>
                  <a:pt x="43" y="305"/>
                </a:cubicBezTo>
                <a:cubicBezTo>
                  <a:pt x="42" y="304"/>
                  <a:pt x="42" y="304"/>
                  <a:pt x="42" y="303"/>
                </a:cubicBezTo>
                <a:cubicBezTo>
                  <a:pt x="34" y="287"/>
                  <a:pt x="34" y="270"/>
                  <a:pt x="43" y="255"/>
                </a:cubicBezTo>
                <a:cubicBezTo>
                  <a:pt x="50" y="244"/>
                  <a:pt x="62" y="236"/>
                  <a:pt x="75" y="240"/>
                </a:cubicBezTo>
                <a:cubicBezTo>
                  <a:pt x="85" y="243"/>
                  <a:pt x="89" y="254"/>
                  <a:pt x="88" y="264"/>
                </a:cubicBezTo>
                <a:cubicBezTo>
                  <a:pt x="88" y="273"/>
                  <a:pt x="83" y="283"/>
                  <a:pt x="74" y="285"/>
                </a:cubicBezTo>
                <a:cubicBezTo>
                  <a:pt x="68" y="286"/>
                  <a:pt x="64" y="280"/>
                  <a:pt x="62" y="275"/>
                </a:cubicBezTo>
                <a:cubicBezTo>
                  <a:pt x="60" y="272"/>
                  <a:pt x="60" y="269"/>
                  <a:pt x="61" y="266"/>
                </a:cubicBezTo>
                <a:cubicBezTo>
                  <a:pt x="62" y="264"/>
                  <a:pt x="70" y="260"/>
                  <a:pt x="71" y="264"/>
                </a:cubicBezTo>
                <a:cubicBezTo>
                  <a:pt x="73" y="270"/>
                  <a:pt x="83" y="267"/>
                  <a:pt x="81" y="261"/>
                </a:cubicBezTo>
                <a:cubicBezTo>
                  <a:pt x="76" y="247"/>
                  <a:pt x="55" y="251"/>
                  <a:pt x="52" y="264"/>
                </a:cubicBezTo>
                <a:cubicBezTo>
                  <a:pt x="47" y="278"/>
                  <a:pt x="58" y="294"/>
                  <a:pt x="73" y="295"/>
                </a:cubicBezTo>
                <a:cubicBezTo>
                  <a:pt x="101" y="296"/>
                  <a:pt x="104" y="251"/>
                  <a:pt x="88" y="236"/>
                </a:cubicBezTo>
                <a:cubicBezTo>
                  <a:pt x="76" y="225"/>
                  <a:pt x="58" y="227"/>
                  <a:pt x="46" y="237"/>
                </a:cubicBezTo>
                <a:cubicBezTo>
                  <a:pt x="37" y="244"/>
                  <a:pt x="30" y="255"/>
                  <a:pt x="27" y="266"/>
                </a:cubicBezTo>
                <a:cubicBezTo>
                  <a:pt x="27" y="264"/>
                  <a:pt x="26" y="262"/>
                  <a:pt x="26" y="260"/>
                </a:cubicBezTo>
                <a:cubicBezTo>
                  <a:pt x="20" y="237"/>
                  <a:pt x="16" y="210"/>
                  <a:pt x="23" y="187"/>
                </a:cubicBezTo>
                <a:cubicBezTo>
                  <a:pt x="25" y="178"/>
                  <a:pt x="29" y="169"/>
                  <a:pt x="35" y="163"/>
                </a:cubicBezTo>
                <a:cubicBezTo>
                  <a:pt x="41" y="157"/>
                  <a:pt x="48" y="156"/>
                  <a:pt x="55" y="157"/>
                </a:cubicBezTo>
                <a:cubicBezTo>
                  <a:pt x="103" y="178"/>
                  <a:pt x="135" y="225"/>
                  <a:pt x="139" y="277"/>
                </a:cubicBezTo>
                <a:cubicBezTo>
                  <a:pt x="139" y="286"/>
                  <a:pt x="139" y="295"/>
                  <a:pt x="137" y="304"/>
                </a:cubicBezTo>
                <a:cubicBezTo>
                  <a:pt x="135" y="313"/>
                  <a:pt x="133" y="316"/>
                  <a:pt x="127" y="322"/>
                </a:cubicBezTo>
                <a:cubicBezTo>
                  <a:pt x="115" y="333"/>
                  <a:pt x="96" y="336"/>
                  <a:pt x="79" y="336"/>
                </a:cubicBezTo>
                <a:close/>
                <a:moveTo>
                  <a:pt x="311" y="277"/>
                </a:moveTo>
                <a:cubicBezTo>
                  <a:pt x="266" y="294"/>
                  <a:pt x="222" y="311"/>
                  <a:pt x="177" y="327"/>
                </a:cubicBezTo>
                <a:cubicBezTo>
                  <a:pt x="164" y="332"/>
                  <a:pt x="151" y="337"/>
                  <a:pt x="138" y="341"/>
                </a:cubicBezTo>
                <a:cubicBezTo>
                  <a:pt x="135" y="343"/>
                  <a:pt x="132" y="344"/>
                  <a:pt x="129" y="345"/>
                </a:cubicBezTo>
                <a:cubicBezTo>
                  <a:pt x="132" y="343"/>
                  <a:pt x="135" y="341"/>
                  <a:pt x="137" y="339"/>
                </a:cubicBezTo>
                <a:cubicBezTo>
                  <a:pt x="156" y="325"/>
                  <a:pt x="160" y="302"/>
                  <a:pt x="159" y="280"/>
                </a:cubicBezTo>
                <a:cubicBezTo>
                  <a:pt x="157" y="228"/>
                  <a:pt x="129" y="181"/>
                  <a:pt x="87" y="152"/>
                </a:cubicBezTo>
                <a:cubicBezTo>
                  <a:pt x="129" y="147"/>
                  <a:pt x="171" y="140"/>
                  <a:pt x="212" y="133"/>
                </a:cubicBezTo>
                <a:cubicBezTo>
                  <a:pt x="248" y="127"/>
                  <a:pt x="283" y="120"/>
                  <a:pt x="319" y="113"/>
                </a:cubicBezTo>
                <a:cubicBezTo>
                  <a:pt x="323" y="117"/>
                  <a:pt x="327" y="123"/>
                  <a:pt x="330" y="128"/>
                </a:cubicBezTo>
                <a:cubicBezTo>
                  <a:pt x="346" y="153"/>
                  <a:pt x="354" y="182"/>
                  <a:pt x="359" y="210"/>
                </a:cubicBezTo>
                <a:cubicBezTo>
                  <a:pt x="358" y="227"/>
                  <a:pt x="356" y="244"/>
                  <a:pt x="353" y="261"/>
                </a:cubicBezTo>
                <a:cubicBezTo>
                  <a:pt x="339" y="266"/>
                  <a:pt x="325" y="272"/>
                  <a:pt x="311" y="277"/>
                </a:cubicBezTo>
                <a:close/>
                <a:moveTo>
                  <a:pt x="418" y="244"/>
                </a:moveTo>
                <a:cubicBezTo>
                  <a:pt x="413" y="273"/>
                  <a:pt x="407" y="301"/>
                  <a:pt x="400" y="329"/>
                </a:cubicBezTo>
                <a:cubicBezTo>
                  <a:pt x="399" y="333"/>
                  <a:pt x="397" y="338"/>
                  <a:pt x="396" y="342"/>
                </a:cubicBezTo>
                <a:cubicBezTo>
                  <a:pt x="396" y="342"/>
                  <a:pt x="396" y="341"/>
                  <a:pt x="395" y="341"/>
                </a:cubicBezTo>
                <a:cubicBezTo>
                  <a:pt x="391" y="333"/>
                  <a:pt x="385" y="325"/>
                  <a:pt x="377" y="321"/>
                </a:cubicBezTo>
                <a:cubicBezTo>
                  <a:pt x="374" y="320"/>
                  <a:pt x="371" y="319"/>
                  <a:pt x="368" y="321"/>
                </a:cubicBezTo>
                <a:cubicBezTo>
                  <a:pt x="362" y="325"/>
                  <a:pt x="357" y="330"/>
                  <a:pt x="351" y="335"/>
                </a:cubicBezTo>
                <a:cubicBezTo>
                  <a:pt x="348" y="337"/>
                  <a:pt x="346" y="338"/>
                  <a:pt x="343" y="340"/>
                </a:cubicBezTo>
                <a:cubicBezTo>
                  <a:pt x="346" y="334"/>
                  <a:pt x="348" y="327"/>
                  <a:pt x="350" y="321"/>
                </a:cubicBezTo>
                <a:cubicBezTo>
                  <a:pt x="356" y="304"/>
                  <a:pt x="359" y="287"/>
                  <a:pt x="362" y="269"/>
                </a:cubicBezTo>
                <a:cubicBezTo>
                  <a:pt x="368" y="235"/>
                  <a:pt x="372" y="199"/>
                  <a:pt x="371" y="164"/>
                </a:cubicBezTo>
                <a:cubicBezTo>
                  <a:pt x="370" y="143"/>
                  <a:pt x="368" y="116"/>
                  <a:pt x="353" y="99"/>
                </a:cubicBezTo>
                <a:cubicBezTo>
                  <a:pt x="366" y="95"/>
                  <a:pt x="379" y="93"/>
                  <a:pt x="392" y="99"/>
                </a:cubicBezTo>
                <a:cubicBezTo>
                  <a:pt x="402" y="104"/>
                  <a:pt x="409" y="113"/>
                  <a:pt x="414" y="123"/>
                </a:cubicBezTo>
                <a:cubicBezTo>
                  <a:pt x="420" y="134"/>
                  <a:pt x="424" y="149"/>
                  <a:pt x="425" y="162"/>
                </a:cubicBezTo>
                <a:cubicBezTo>
                  <a:pt x="428" y="189"/>
                  <a:pt x="423" y="217"/>
                  <a:pt x="418" y="244"/>
                </a:cubicBezTo>
                <a:close/>
                <a:moveTo>
                  <a:pt x="430" y="232"/>
                </a:moveTo>
                <a:cubicBezTo>
                  <a:pt x="430" y="231"/>
                  <a:pt x="430" y="231"/>
                  <a:pt x="430" y="230"/>
                </a:cubicBezTo>
                <a:cubicBezTo>
                  <a:pt x="431" y="229"/>
                  <a:pt x="431" y="228"/>
                  <a:pt x="431" y="227"/>
                </a:cubicBezTo>
                <a:cubicBezTo>
                  <a:pt x="431" y="229"/>
                  <a:pt x="431" y="230"/>
                  <a:pt x="431" y="232"/>
                </a:cubicBezTo>
                <a:cubicBezTo>
                  <a:pt x="431" y="232"/>
                  <a:pt x="430" y="232"/>
                  <a:pt x="430" y="232"/>
                </a:cubicBezTo>
                <a:close/>
                <a:moveTo>
                  <a:pt x="510" y="268"/>
                </a:moveTo>
                <a:cubicBezTo>
                  <a:pt x="513" y="274"/>
                  <a:pt x="517" y="281"/>
                  <a:pt x="522" y="286"/>
                </a:cubicBezTo>
                <a:cubicBezTo>
                  <a:pt x="515" y="287"/>
                  <a:pt x="507" y="286"/>
                  <a:pt x="500" y="284"/>
                </a:cubicBezTo>
                <a:cubicBezTo>
                  <a:pt x="490" y="281"/>
                  <a:pt x="477" y="265"/>
                  <a:pt x="467" y="277"/>
                </a:cubicBezTo>
                <a:cubicBezTo>
                  <a:pt x="462" y="283"/>
                  <a:pt x="461" y="291"/>
                  <a:pt x="461" y="298"/>
                </a:cubicBezTo>
                <a:cubicBezTo>
                  <a:pt x="445" y="282"/>
                  <a:pt x="441" y="254"/>
                  <a:pt x="441" y="232"/>
                </a:cubicBezTo>
                <a:cubicBezTo>
                  <a:pt x="441" y="213"/>
                  <a:pt x="438" y="194"/>
                  <a:pt x="435" y="175"/>
                </a:cubicBezTo>
                <a:cubicBezTo>
                  <a:pt x="435" y="154"/>
                  <a:pt x="431" y="133"/>
                  <a:pt x="420" y="114"/>
                </a:cubicBezTo>
                <a:cubicBezTo>
                  <a:pt x="414" y="104"/>
                  <a:pt x="406" y="95"/>
                  <a:pt x="394" y="90"/>
                </a:cubicBezTo>
                <a:cubicBezTo>
                  <a:pt x="392" y="88"/>
                  <a:pt x="389" y="88"/>
                  <a:pt x="387" y="87"/>
                </a:cubicBezTo>
                <a:cubicBezTo>
                  <a:pt x="385" y="86"/>
                  <a:pt x="382" y="86"/>
                  <a:pt x="380" y="86"/>
                </a:cubicBezTo>
                <a:cubicBezTo>
                  <a:pt x="371" y="85"/>
                  <a:pt x="361" y="86"/>
                  <a:pt x="352" y="89"/>
                </a:cubicBezTo>
                <a:cubicBezTo>
                  <a:pt x="368" y="79"/>
                  <a:pt x="386" y="71"/>
                  <a:pt x="404" y="69"/>
                </a:cubicBezTo>
                <a:cubicBezTo>
                  <a:pt x="420" y="67"/>
                  <a:pt x="437" y="70"/>
                  <a:pt x="449" y="81"/>
                </a:cubicBezTo>
                <a:cubicBezTo>
                  <a:pt x="459" y="89"/>
                  <a:pt x="465" y="101"/>
                  <a:pt x="470" y="113"/>
                </a:cubicBezTo>
                <a:cubicBezTo>
                  <a:pt x="483" y="140"/>
                  <a:pt x="489" y="170"/>
                  <a:pt x="494" y="199"/>
                </a:cubicBezTo>
                <a:cubicBezTo>
                  <a:pt x="498" y="223"/>
                  <a:pt x="500" y="246"/>
                  <a:pt x="510" y="268"/>
                </a:cubicBezTo>
                <a:close/>
                <a:moveTo>
                  <a:pt x="648" y="144"/>
                </a:moveTo>
                <a:cubicBezTo>
                  <a:pt x="636" y="150"/>
                  <a:pt x="622" y="156"/>
                  <a:pt x="610" y="161"/>
                </a:cubicBezTo>
                <a:cubicBezTo>
                  <a:pt x="575" y="175"/>
                  <a:pt x="540" y="189"/>
                  <a:pt x="505" y="203"/>
                </a:cubicBezTo>
                <a:cubicBezTo>
                  <a:pt x="501" y="181"/>
                  <a:pt x="496" y="159"/>
                  <a:pt x="490" y="137"/>
                </a:cubicBezTo>
                <a:cubicBezTo>
                  <a:pt x="483" y="113"/>
                  <a:pt x="472" y="87"/>
                  <a:pt x="453" y="71"/>
                </a:cubicBezTo>
                <a:cubicBezTo>
                  <a:pt x="458" y="69"/>
                  <a:pt x="464" y="67"/>
                  <a:pt x="469" y="64"/>
                </a:cubicBezTo>
                <a:cubicBezTo>
                  <a:pt x="501" y="51"/>
                  <a:pt x="533" y="36"/>
                  <a:pt x="565" y="23"/>
                </a:cubicBezTo>
                <a:cubicBezTo>
                  <a:pt x="580" y="17"/>
                  <a:pt x="595" y="31"/>
                  <a:pt x="604" y="42"/>
                </a:cubicBezTo>
                <a:cubicBezTo>
                  <a:pt x="618" y="58"/>
                  <a:pt x="629" y="79"/>
                  <a:pt x="638" y="98"/>
                </a:cubicBezTo>
                <a:cubicBezTo>
                  <a:pt x="645" y="111"/>
                  <a:pt x="653" y="127"/>
                  <a:pt x="654" y="141"/>
                </a:cubicBezTo>
                <a:cubicBezTo>
                  <a:pt x="652" y="142"/>
                  <a:pt x="650" y="143"/>
                  <a:pt x="648" y="144"/>
                </a:cubicBezTo>
                <a:close/>
              </a:path>
            </a:pathLst>
          </a:custGeom>
          <a:gradFill>
            <a:gsLst>
              <a:gs pos="30000">
                <a:srgbClr val="748BB4"/>
              </a:gs>
              <a:gs pos="80000">
                <a:srgbClr val="91A3C5"/>
              </a:gs>
              <a:gs pos="0">
                <a:srgbClr val="406196"/>
              </a:gs>
              <a:gs pos="100000">
                <a:srgbClr val="406196"/>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cs typeface="+mn-ea"/>
              <a:sym typeface="+mn-lt"/>
            </a:endParaRPr>
          </a:p>
        </p:txBody>
      </p:sp>
      <p:sp>
        <p:nvSpPr>
          <p:cNvPr id="8" name="矩形 7"/>
          <p:cNvSpPr/>
          <p:nvPr userDrawn="1"/>
        </p:nvSpPr>
        <p:spPr>
          <a:xfrm>
            <a:off x="624979" y="6561352"/>
            <a:ext cx="11232000" cy="36000"/>
          </a:xfrm>
          <a:prstGeom prst="rect">
            <a:avLst/>
          </a:prstGeom>
          <a:solidFill>
            <a:srgbClr val="406196"/>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340" y="4800600"/>
            <a:ext cx="7317105"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90340" y="612775"/>
            <a:ext cx="731710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90340" y="5367338"/>
            <a:ext cx="731710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a:extLst>
              <a:ext uri="{FF2B5EF4-FFF2-40B4-BE49-F238E27FC236}">
                <a16:creationId xmlns:a16="http://schemas.microsoft.com/office/drawing/2014/main" id="{66A3B527-495D-448D-9014-E9D12227C6DD}"/>
              </a:ext>
            </a:extLst>
          </p:cNvPr>
          <p:cNvSpPr>
            <a:spLocks noGrp="1" noChangeArrowheads="1"/>
          </p:cNvSpPr>
          <p:nvPr>
            <p:ph type="sldNum" sz="quarter" idx="10"/>
          </p:nvPr>
        </p:nvSpPr>
        <p:spPr>
          <a:ln/>
        </p:spPr>
        <p:txBody>
          <a:bodyPr/>
          <a:lstStyle>
            <a:lvl1pPr>
              <a:defRPr/>
            </a:lvl1pPr>
          </a:lstStyle>
          <a:p>
            <a:pPr>
              <a:defRPr/>
            </a:pPr>
            <a:fld id="{D6B5D6BC-E005-4208-A997-242FE20DDDA8}" type="slidenum">
              <a:rPr lang="ja-JP" altLang="en-US"/>
              <a:pPr>
                <a:defRPr/>
              </a:pPr>
              <a:t>‹#›</a:t>
            </a:fld>
            <a:endParaRPr lang="en-US" altLang="ja-JP"/>
          </a:p>
        </p:txBody>
      </p:sp>
    </p:spTree>
    <p:extLst>
      <p:ext uri="{BB962C8B-B14F-4D97-AF65-F5344CB8AC3E}">
        <p14:creationId xmlns:p14="http://schemas.microsoft.com/office/powerpoint/2010/main" val="617255016"/>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a:extLst>
              <a:ext uri="{FF2B5EF4-FFF2-40B4-BE49-F238E27FC236}">
                <a16:creationId xmlns:a16="http://schemas.microsoft.com/office/drawing/2014/main" id="{D227A913-6489-4529-96F3-66134ED06ACC}"/>
              </a:ext>
            </a:extLst>
          </p:cNvPr>
          <p:cNvSpPr>
            <a:spLocks noGrp="1" noChangeArrowheads="1"/>
          </p:cNvSpPr>
          <p:nvPr>
            <p:ph type="sldNum" sz="quarter" idx="10"/>
          </p:nvPr>
        </p:nvSpPr>
        <p:spPr>
          <a:ln/>
        </p:spPr>
        <p:txBody>
          <a:bodyPr/>
          <a:lstStyle>
            <a:lvl1pPr>
              <a:defRPr/>
            </a:lvl1pPr>
          </a:lstStyle>
          <a:p>
            <a:pPr>
              <a:defRPr/>
            </a:pPr>
            <a:fld id="{35E217BF-8908-4C36-B2FD-FF1C48525643}" type="slidenum">
              <a:rPr lang="ja-JP" altLang="en-US"/>
              <a:pPr>
                <a:defRPr/>
              </a:pPr>
              <a:t>‹#›</a:t>
            </a:fld>
            <a:endParaRPr lang="en-US" altLang="ja-JP"/>
          </a:p>
        </p:txBody>
      </p:sp>
    </p:spTree>
    <p:extLst>
      <p:ext uri="{BB962C8B-B14F-4D97-AF65-F5344CB8AC3E}">
        <p14:creationId xmlns:p14="http://schemas.microsoft.com/office/powerpoint/2010/main" val="1047597016"/>
      </p:ext>
    </p:extLst>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146381" y="1"/>
            <a:ext cx="3048794" cy="63087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1"/>
            <a:ext cx="8943128" cy="63087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a:extLst>
              <a:ext uri="{FF2B5EF4-FFF2-40B4-BE49-F238E27FC236}">
                <a16:creationId xmlns:a16="http://schemas.microsoft.com/office/drawing/2014/main" id="{B80E0184-3139-469C-840D-9999664FCDA9}"/>
              </a:ext>
            </a:extLst>
          </p:cNvPr>
          <p:cNvSpPr>
            <a:spLocks noGrp="1" noChangeArrowheads="1"/>
          </p:cNvSpPr>
          <p:nvPr>
            <p:ph type="sldNum" sz="quarter" idx="10"/>
          </p:nvPr>
        </p:nvSpPr>
        <p:spPr>
          <a:ln/>
        </p:spPr>
        <p:txBody>
          <a:bodyPr/>
          <a:lstStyle>
            <a:lvl1pPr>
              <a:defRPr/>
            </a:lvl1pPr>
          </a:lstStyle>
          <a:p>
            <a:pPr>
              <a:defRPr/>
            </a:pPr>
            <a:fld id="{C3401933-0A6B-477F-A34D-18A3B3009456}" type="slidenum">
              <a:rPr lang="ja-JP" altLang="en-US"/>
              <a:pPr>
                <a:defRPr/>
              </a:pPr>
              <a:t>‹#›</a:t>
            </a:fld>
            <a:endParaRPr lang="en-US" altLang="ja-JP"/>
          </a:p>
        </p:txBody>
      </p:sp>
    </p:spTree>
    <p:extLst>
      <p:ext uri="{BB962C8B-B14F-4D97-AF65-F5344CB8AC3E}">
        <p14:creationId xmlns:p14="http://schemas.microsoft.com/office/powerpoint/2010/main" val="379987886"/>
      </p:ext>
    </p:extLst>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12195175" cy="765175"/>
          </a:xfrm>
        </p:spPr>
        <p:txBody>
          <a:bodyPr/>
          <a:lstStyle/>
          <a:p>
            <a:r>
              <a:rPr lang="zh-CN" altLang="en-US"/>
              <a:t>单击此处编辑母版标题样式</a:t>
            </a:r>
          </a:p>
        </p:txBody>
      </p:sp>
      <p:sp>
        <p:nvSpPr>
          <p:cNvPr id="3" name="文本占位符 2"/>
          <p:cNvSpPr>
            <a:spLocks noGrp="1"/>
          </p:cNvSpPr>
          <p:nvPr>
            <p:ph type="body" sz="half" idx="1"/>
          </p:nvPr>
        </p:nvSpPr>
        <p:spPr>
          <a:xfrm>
            <a:off x="334521" y="908051"/>
            <a:ext cx="5661441" cy="5400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9214" y="908050"/>
            <a:ext cx="5661441" cy="26241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99214" y="3684589"/>
            <a:ext cx="5661441" cy="26241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0">
            <a:extLst>
              <a:ext uri="{FF2B5EF4-FFF2-40B4-BE49-F238E27FC236}">
                <a16:creationId xmlns:a16="http://schemas.microsoft.com/office/drawing/2014/main" id="{D5D68ECC-E659-4CB4-8318-39F128DDA60B}"/>
              </a:ext>
            </a:extLst>
          </p:cNvPr>
          <p:cNvSpPr>
            <a:spLocks noGrp="1" noChangeArrowheads="1"/>
          </p:cNvSpPr>
          <p:nvPr>
            <p:ph type="sldNum" sz="quarter" idx="10"/>
          </p:nvPr>
        </p:nvSpPr>
        <p:spPr>
          <a:ln/>
        </p:spPr>
        <p:txBody>
          <a:bodyPr/>
          <a:lstStyle>
            <a:lvl1pPr>
              <a:defRPr/>
            </a:lvl1pPr>
          </a:lstStyle>
          <a:p>
            <a:pPr>
              <a:defRPr/>
            </a:pPr>
            <a:fld id="{AE465356-1FBD-44C4-93C5-5C9C80A248DC}" type="slidenum">
              <a:rPr lang="ja-JP" altLang="en-US"/>
              <a:pPr>
                <a:defRPr/>
              </a:pPr>
              <a:t>‹#›</a:t>
            </a:fld>
            <a:endParaRPr lang="en-US" altLang="ja-JP"/>
          </a:p>
        </p:txBody>
      </p:sp>
    </p:spTree>
    <p:extLst>
      <p:ext uri="{BB962C8B-B14F-4D97-AF65-F5344CB8AC3E}">
        <p14:creationId xmlns:p14="http://schemas.microsoft.com/office/powerpoint/2010/main" val="1797705486"/>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1026" descr="waseda_mark">
            <a:extLst>
              <a:ext uri="{FF2B5EF4-FFF2-40B4-BE49-F238E27FC236}">
                <a16:creationId xmlns:a16="http://schemas.microsoft.com/office/drawing/2014/main" id="{66FD4474-A0EA-491D-8665-C65D3BF6A05C}"/>
              </a:ext>
            </a:extLst>
          </p:cNvPr>
          <p:cNvPicPr>
            <a:picLocks noChangeAspect="1" noChangeArrowheads="1"/>
          </p:cNvPicPr>
          <p:nvPr/>
        </p:nvPicPr>
        <p:blipFill>
          <a:blip r:embed="rId2">
            <a:lum bright="80000" contrast="-90000"/>
            <a:grayscl/>
            <a:extLst>
              <a:ext uri="{28A0092B-C50C-407E-A947-70E740481C1C}">
                <a14:useLocalDpi xmlns:a14="http://schemas.microsoft.com/office/drawing/2010/main" val="0"/>
              </a:ext>
            </a:extLst>
          </a:blip>
          <a:srcRect/>
          <a:stretch>
            <a:fillRect/>
          </a:stretch>
        </p:blipFill>
        <p:spPr bwMode="auto">
          <a:xfrm>
            <a:off x="1488406" y="930276"/>
            <a:ext cx="9123091" cy="530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27" descr="wsd1">
            <a:extLst>
              <a:ext uri="{FF2B5EF4-FFF2-40B4-BE49-F238E27FC236}">
                <a16:creationId xmlns:a16="http://schemas.microsoft.com/office/drawing/2014/main" id="{0E0DEE60-949A-4554-862B-688A4652A6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661026"/>
            <a:ext cx="1219517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1031">
            <a:extLst>
              <a:ext uri="{FF2B5EF4-FFF2-40B4-BE49-F238E27FC236}">
                <a16:creationId xmlns:a16="http://schemas.microsoft.com/office/drawing/2014/main" id="{89C63F6B-552C-42F0-AAF2-2D455DCCD40F}"/>
              </a:ext>
            </a:extLst>
          </p:cNvPr>
          <p:cNvSpPr>
            <a:spLocks noChangeArrowheads="1"/>
          </p:cNvSpPr>
          <p:nvPr/>
        </p:nvSpPr>
        <p:spPr bwMode="auto">
          <a:xfrm>
            <a:off x="711385" y="3352800"/>
            <a:ext cx="10772405" cy="76200"/>
          </a:xfrm>
          <a:custGeom>
            <a:avLst/>
            <a:gdLst>
              <a:gd name="T0" fmla="*/ 0 w 1000"/>
              <a:gd name="T1" fmla="*/ 0 h 1000"/>
              <a:gd name="T2" fmla="*/ 4991710 w 1000"/>
              <a:gd name="T3" fmla="*/ 0 h 1000"/>
              <a:gd name="T4" fmla="*/ 4991710 w 1000"/>
              <a:gd name="T5" fmla="*/ 76200 h 1000"/>
              <a:gd name="T6" fmla="*/ 0 w 1000"/>
              <a:gd name="T7" fmla="*/ 76200 h 1000"/>
              <a:gd name="T8" fmla="*/ 0 w 1000"/>
              <a:gd name="T9" fmla="*/ 0 h 1000"/>
              <a:gd name="T10" fmla="*/ 80772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A50021"/>
          </a:solidFill>
          <a:ln w="9525">
            <a:solidFill>
              <a:schemeClr val="accent2"/>
            </a:solidFill>
            <a:round/>
            <a:headEnd/>
            <a:tailEnd/>
          </a:ln>
        </p:spPr>
        <p:txBody>
          <a:bodyPr/>
          <a:lstStyle/>
          <a:p>
            <a:endParaRPr lang="zh-CN" altLang="en-US" sz="1800"/>
          </a:p>
        </p:txBody>
      </p:sp>
      <p:sp>
        <p:nvSpPr>
          <p:cNvPr id="7" name="Text Box 1034">
            <a:extLst>
              <a:ext uri="{FF2B5EF4-FFF2-40B4-BE49-F238E27FC236}">
                <a16:creationId xmlns:a16="http://schemas.microsoft.com/office/drawing/2014/main" id="{DEB7ACCA-8D33-4C09-B9E6-A4D2374BB9CB}"/>
              </a:ext>
            </a:extLst>
          </p:cNvPr>
          <p:cNvSpPr txBox="1">
            <a:spLocks noChangeArrowheads="1"/>
          </p:cNvSpPr>
          <p:nvPr userDrawn="1"/>
        </p:nvSpPr>
        <p:spPr bwMode="auto">
          <a:xfrm>
            <a:off x="0" y="76201"/>
            <a:ext cx="12195175" cy="396875"/>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lang="en-US" altLang="zh-CN" sz="2000">
                <a:solidFill>
                  <a:schemeClr val="accent2"/>
                </a:solidFill>
              </a:rPr>
              <a:t>Introduction of Artificial Intelligence</a:t>
            </a:r>
          </a:p>
        </p:txBody>
      </p:sp>
      <p:sp>
        <p:nvSpPr>
          <p:cNvPr id="8" name="Line 1035">
            <a:extLst>
              <a:ext uri="{FF2B5EF4-FFF2-40B4-BE49-F238E27FC236}">
                <a16:creationId xmlns:a16="http://schemas.microsoft.com/office/drawing/2014/main" id="{1B1D7AE3-FF6D-4A45-8803-1FCD54A1D698}"/>
              </a:ext>
            </a:extLst>
          </p:cNvPr>
          <p:cNvSpPr>
            <a:spLocks noChangeShapeType="1"/>
          </p:cNvSpPr>
          <p:nvPr userDrawn="1"/>
        </p:nvSpPr>
        <p:spPr bwMode="auto">
          <a:xfrm>
            <a:off x="304880" y="457200"/>
            <a:ext cx="11585416" cy="0"/>
          </a:xfrm>
          <a:prstGeom prst="line">
            <a:avLst/>
          </a:prstGeom>
          <a:noFill/>
          <a:ln w="57150" cmpd="thinThick">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sz="1800"/>
          </a:p>
        </p:txBody>
      </p:sp>
      <p:sp>
        <p:nvSpPr>
          <p:cNvPr id="7172" name="Rectangle 1028"/>
          <p:cNvSpPr>
            <a:spLocks noGrp="1" noChangeArrowheads="1"/>
          </p:cNvSpPr>
          <p:nvPr>
            <p:ph type="ctrTitle"/>
          </p:nvPr>
        </p:nvSpPr>
        <p:spPr>
          <a:xfrm>
            <a:off x="914638" y="836613"/>
            <a:ext cx="10365899" cy="2019300"/>
          </a:xfrm>
          <a:noFill/>
        </p:spPr>
        <p:txBody>
          <a:bodyPr/>
          <a:lstStyle>
            <a:lvl1pPr>
              <a:defRPr/>
            </a:lvl1pPr>
          </a:lstStyle>
          <a:p>
            <a:r>
              <a:rPr lang="ja-JP" altLang="en-US"/>
              <a:t>マスタ タイトルの書式設定</a:t>
            </a:r>
          </a:p>
        </p:txBody>
      </p:sp>
      <p:sp>
        <p:nvSpPr>
          <p:cNvPr id="7173" name="Rectangle 1029"/>
          <p:cNvSpPr>
            <a:spLocks noGrp="1" noChangeArrowheads="1"/>
          </p:cNvSpPr>
          <p:nvPr>
            <p:ph type="subTitle" idx="1"/>
          </p:nvPr>
        </p:nvSpPr>
        <p:spPr>
          <a:xfrm>
            <a:off x="1930903" y="3213100"/>
            <a:ext cx="9349634" cy="1816100"/>
          </a:xfrm>
        </p:spPr>
        <p:txBody>
          <a:bodyPr/>
          <a:lstStyle>
            <a:lvl1pPr marL="0" indent="0" algn="ctr">
              <a:buFont typeface="Wingdings" pitchFamily="2" charset="2"/>
              <a:buNone/>
              <a:defRPr/>
            </a:lvl1pPr>
          </a:lstStyle>
          <a:p>
            <a:r>
              <a:rPr lang="ja-JP" altLang="en-US"/>
              <a:t>マスタ サブタイトルの書式設定</a:t>
            </a:r>
          </a:p>
        </p:txBody>
      </p:sp>
      <p:sp>
        <p:nvSpPr>
          <p:cNvPr id="9" name="Rectangle 1030">
            <a:extLst>
              <a:ext uri="{FF2B5EF4-FFF2-40B4-BE49-F238E27FC236}">
                <a16:creationId xmlns:a16="http://schemas.microsoft.com/office/drawing/2014/main" id="{0866A123-5B58-4DFC-AFD9-B0159D497A3B}"/>
              </a:ext>
            </a:extLst>
          </p:cNvPr>
          <p:cNvSpPr>
            <a:spLocks noGrp="1" noChangeArrowheads="1"/>
          </p:cNvSpPr>
          <p:nvPr>
            <p:ph type="ftr" sz="quarter" idx="10"/>
          </p:nvPr>
        </p:nvSpPr>
        <p:spPr bwMode="auto">
          <a:xfrm>
            <a:off x="978155" y="138113"/>
            <a:ext cx="10319320" cy="3238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600">
                <a:solidFill>
                  <a:srgbClr val="A50021"/>
                </a:solidFill>
                <a:latin typeface="Arial" charset="0"/>
                <a:ea typeface="ＭＳ Ｐゴシック" pitchFamily="34" charset="-128"/>
              </a:defRPr>
            </a:lvl1pPr>
          </a:lstStyle>
          <a:p>
            <a:pPr>
              <a:defRPr/>
            </a:pPr>
            <a:endParaRPr lang="en-US" altLang="zh-CN"/>
          </a:p>
        </p:txBody>
      </p:sp>
    </p:spTree>
    <p:extLst>
      <p:ext uri="{BB962C8B-B14F-4D97-AF65-F5344CB8AC3E}">
        <p14:creationId xmlns:p14="http://schemas.microsoft.com/office/powerpoint/2010/main" val="225794889"/>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a:extLst>
              <a:ext uri="{FF2B5EF4-FFF2-40B4-BE49-F238E27FC236}">
                <a16:creationId xmlns:a16="http://schemas.microsoft.com/office/drawing/2014/main" id="{D78BCE14-31E7-4902-836F-033C6D463D9A}"/>
              </a:ext>
            </a:extLst>
          </p:cNvPr>
          <p:cNvSpPr>
            <a:spLocks noGrp="1" noChangeArrowheads="1"/>
          </p:cNvSpPr>
          <p:nvPr>
            <p:ph type="sldNum" sz="quarter" idx="10"/>
          </p:nvPr>
        </p:nvSpPr>
        <p:spPr>
          <a:ln/>
        </p:spPr>
        <p:txBody>
          <a:bodyPr/>
          <a:lstStyle>
            <a:lvl1pPr>
              <a:defRPr/>
            </a:lvl1pPr>
          </a:lstStyle>
          <a:p>
            <a:pPr>
              <a:defRPr/>
            </a:pPr>
            <a:fld id="{00527C2D-98A0-493F-BE77-C597555831D7}" type="slidenum">
              <a:rPr lang="ja-JP" altLang="en-US"/>
              <a:pPr>
                <a:defRPr/>
              </a:pPr>
              <a:t>‹#›</a:t>
            </a:fld>
            <a:endParaRPr lang="en-US" altLang="ja-JP"/>
          </a:p>
        </p:txBody>
      </p:sp>
    </p:spTree>
    <p:extLst>
      <p:ext uri="{BB962C8B-B14F-4D97-AF65-F5344CB8AC3E}">
        <p14:creationId xmlns:p14="http://schemas.microsoft.com/office/powerpoint/2010/main" val="2271023919"/>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335" y="4406901"/>
            <a:ext cx="10365899"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335" y="2906713"/>
            <a:ext cx="10365899"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
            <a:extLst>
              <a:ext uri="{FF2B5EF4-FFF2-40B4-BE49-F238E27FC236}">
                <a16:creationId xmlns:a16="http://schemas.microsoft.com/office/drawing/2014/main" id="{64A332E0-E952-4AE9-A3BC-4D06FB1430F8}"/>
              </a:ext>
            </a:extLst>
          </p:cNvPr>
          <p:cNvSpPr>
            <a:spLocks noGrp="1" noChangeArrowheads="1"/>
          </p:cNvSpPr>
          <p:nvPr>
            <p:ph type="sldNum" sz="quarter" idx="10"/>
          </p:nvPr>
        </p:nvSpPr>
        <p:spPr>
          <a:ln/>
        </p:spPr>
        <p:txBody>
          <a:bodyPr/>
          <a:lstStyle>
            <a:lvl1pPr>
              <a:defRPr/>
            </a:lvl1pPr>
          </a:lstStyle>
          <a:p>
            <a:pPr>
              <a:defRPr/>
            </a:pPr>
            <a:fld id="{5CCBD644-25FB-473C-A233-271CE2B4047E}" type="slidenum">
              <a:rPr lang="ja-JP" altLang="en-US"/>
              <a:pPr>
                <a:defRPr/>
              </a:pPr>
              <a:t>‹#›</a:t>
            </a:fld>
            <a:endParaRPr lang="en-US" altLang="ja-JP"/>
          </a:p>
        </p:txBody>
      </p:sp>
    </p:spTree>
    <p:extLst>
      <p:ext uri="{BB962C8B-B14F-4D97-AF65-F5344CB8AC3E}">
        <p14:creationId xmlns:p14="http://schemas.microsoft.com/office/powerpoint/2010/main" val="1456365192"/>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34521" y="908051"/>
            <a:ext cx="5661441"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9214" y="908051"/>
            <a:ext cx="5661441"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a:extLst>
              <a:ext uri="{FF2B5EF4-FFF2-40B4-BE49-F238E27FC236}">
                <a16:creationId xmlns:a16="http://schemas.microsoft.com/office/drawing/2014/main" id="{CD5D6F2B-2C8D-4D25-9AF2-00E1D89AA8D7}"/>
              </a:ext>
            </a:extLst>
          </p:cNvPr>
          <p:cNvSpPr>
            <a:spLocks noGrp="1" noChangeArrowheads="1"/>
          </p:cNvSpPr>
          <p:nvPr>
            <p:ph type="sldNum" sz="quarter" idx="10"/>
          </p:nvPr>
        </p:nvSpPr>
        <p:spPr>
          <a:ln/>
        </p:spPr>
        <p:txBody>
          <a:bodyPr/>
          <a:lstStyle>
            <a:lvl1pPr>
              <a:defRPr/>
            </a:lvl1pPr>
          </a:lstStyle>
          <a:p>
            <a:pPr>
              <a:defRPr/>
            </a:pPr>
            <a:fld id="{50E3B0C3-A016-4D86-B1BF-95EA2C2242A7}" type="slidenum">
              <a:rPr lang="ja-JP" altLang="en-US"/>
              <a:pPr>
                <a:defRPr/>
              </a:pPr>
              <a:t>‹#›</a:t>
            </a:fld>
            <a:endParaRPr lang="en-US" altLang="ja-JP"/>
          </a:p>
        </p:txBody>
      </p:sp>
    </p:spTree>
    <p:extLst>
      <p:ext uri="{BB962C8B-B14F-4D97-AF65-F5344CB8AC3E}">
        <p14:creationId xmlns:p14="http://schemas.microsoft.com/office/powerpoint/2010/main" val="1030010222"/>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759" y="274638"/>
            <a:ext cx="10975658"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759" y="1535113"/>
            <a:ext cx="538832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759" y="2174875"/>
            <a:ext cx="53883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4980" y="1535113"/>
            <a:ext cx="53904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4980" y="2174875"/>
            <a:ext cx="53904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
            <a:extLst>
              <a:ext uri="{FF2B5EF4-FFF2-40B4-BE49-F238E27FC236}">
                <a16:creationId xmlns:a16="http://schemas.microsoft.com/office/drawing/2014/main" id="{3A4149BF-444E-4524-9B6A-E89033AB9EF0}"/>
              </a:ext>
            </a:extLst>
          </p:cNvPr>
          <p:cNvSpPr>
            <a:spLocks noGrp="1" noChangeArrowheads="1"/>
          </p:cNvSpPr>
          <p:nvPr>
            <p:ph type="sldNum" sz="quarter" idx="10"/>
          </p:nvPr>
        </p:nvSpPr>
        <p:spPr>
          <a:ln/>
        </p:spPr>
        <p:txBody>
          <a:bodyPr/>
          <a:lstStyle>
            <a:lvl1pPr>
              <a:defRPr/>
            </a:lvl1pPr>
          </a:lstStyle>
          <a:p>
            <a:pPr>
              <a:defRPr/>
            </a:pPr>
            <a:fld id="{861D9E60-5B5A-41EC-BA92-3E58FEE8C723}" type="slidenum">
              <a:rPr lang="ja-JP" altLang="en-US"/>
              <a:pPr>
                <a:defRPr/>
              </a:pPr>
              <a:t>‹#›</a:t>
            </a:fld>
            <a:endParaRPr lang="en-US" altLang="ja-JP"/>
          </a:p>
        </p:txBody>
      </p:sp>
    </p:spTree>
    <p:extLst>
      <p:ext uri="{BB962C8B-B14F-4D97-AF65-F5344CB8AC3E}">
        <p14:creationId xmlns:p14="http://schemas.microsoft.com/office/powerpoint/2010/main" val="426577205"/>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
            <a:extLst>
              <a:ext uri="{FF2B5EF4-FFF2-40B4-BE49-F238E27FC236}">
                <a16:creationId xmlns:a16="http://schemas.microsoft.com/office/drawing/2014/main" id="{6B609FA7-4D6E-4F82-910D-393BF9EB68EC}"/>
              </a:ext>
            </a:extLst>
          </p:cNvPr>
          <p:cNvSpPr>
            <a:spLocks noGrp="1" noChangeArrowheads="1"/>
          </p:cNvSpPr>
          <p:nvPr>
            <p:ph type="sldNum" sz="quarter" idx="10"/>
          </p:nvPr>
        </p:nvSpPr>
        <p:spPr>
          <a:ln/>
        </p:spPr>
        <p:txBody>
          <a:bodyPr/>
          <a:lstStyle>
            <a:lvl1pPr>
              <a:defRPr/>
            </a:lvl1pPr>
          </a:lstStyle>
          <a:p>
            <a:pPr>
              <a:defRPr/>
            </a:pPr>
            <a:fld id="{262BC0CF-2CDD-4F35-910D-842E328A5DBA}" type="slidenum">
              <a:rPr lang="ja-JP" altLang="en-US"/>
              <a:pPr>
                <a:defRPr/>
              </a:pPr>
              <a:t>‹#›</a:t>
            </a:fld>
            <a:endParaRPr lang="en-US" altLang="ja-JP"/>
          </a:p>
        </p:txBody>
      </p:sp>
    </p:spTree>
    <p:extLst>
      <p:ext uri="{BB962C8B-B14F-4D97-AF65-F5344CB8AC3E}">
        <p14:creationId xmlns:p14="http://schemas.microsoft.com/office/powerpoint/2010/main" val="2795626449"/>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a:extLst>
              <a:ext uri="{FF2B5EF4-FFF2-40B4-BE49-F238E27FC236}">
                <a16:creationId xmlns:a16="http://schemas.microsoft.com/office/drawing/2014/main" id="{09884DE7-C644-41B0-98F5-34579FAFF3BB}"/>
              </a:ext>
            </a:extLst>
          </p:cNvPr>
          <p:cNvSpPr>
            <a:spLocks noGrp="1" noChangeArrowheads="1"/>
          </p:cNvSpPr>
          <p:nvPr>
            <p:ph type="sldNum" sz="quarter" idx="10"/>
          </p:nvPr>
        </p:nvSpPr>
        <p:spPr>
          <a:ln/>
        </p:spPr>
        <p:txBody>
          <a:bodyPr/>
          <a:lstStyle>
            <a:lvl1pPr>
              <a:defRPr/>
            </a:lvl1pPr>
          </a:lstStyle>
          <a:p>
            <a:pPr>
              <a:defRPr/>
            </a:pPr>
            <a:fld id="{82A00AE9-FD78-4786-BF7B-3B90FE0C1D89}" type="slidenum">
              <a:rPr lang="ja-JP" altLang="en-US"/>
              <a:pPr>
                <a:defRPr/>
              </a:pPr>
              <a:t>‹#›</a:t>
            </a:fld>
            <a:endParaRPr lang="en-US" altLang="ja-JP"/>
          </a:p>
        </p:txBody>
      </p:sp>
    </p:spTree>
    <p:extLst>
      <p:ext uri="{BB962C8B-B14F-4D97-AF65-F5344CB8AC3E}">
        <p14:creationId xmlns:p14="http://schemas.microsoft.com/office/powerpoint/2010/main" val="3468212289"/>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759" y="273050"/>
            <a:ext cx="4012129"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974" y="273051"/>
            <a:ext cx="681744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759" y="1435101"/>
            <a:ext cx="401212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a:extLst>
              <a:ext uri="{FF2B5EF4-FFF2-40B4-BE49-F238E27FC236}">
                <a16:creationId xmlns:a16="http://schemas.microsoft.com/office/drawing/2014/main" id="{80B5C903-6ACC-45DC-B667-D63639EF80B1}"/>
              </a:ext>
            </a:extLst>
          </p:cNvPr>
          <p:cNvSpPr>
            <a:spLocks noGrp="1" noChangeArrowheads="1"/>
          </p:cNvSpPr>
          <p:nvPr>
            <p:ph type="sldNum" sz="quarter" idx="10"/>
          </p:nvPr>
        </p:nvSpPr>
        <p:spPr>
          <a:ln/>
        </p:spPr>
        <p:txBody>
          <a:bodyPr/>
          <a:lstStyle>
            <a:lvl1pPr>
              <a:defRPr/>
            </a:lvl1pPr>
          </a:lstStyle>
          <a:p>
            <a:pPr>
              <a:defRPr/>
            </a:pPr>
            <a:fld id="{B99AB213-0C30-438B-824B-3CCE2C7E2A0F}" type="slidenum">
              <a:rPr lang="ja-JP" altLang="en-US"/>
              <a:pPr>
                <a:defRPr/>
              </a:pPr>
              <a:t>‹#›</a:t>
            </a:fld>
            <a:endParaRPr lang="en-US" altLang="ja-JP"/>
          </a:p>
        </p:txBody>
      </p:sp>
    </p:spTree>
    <p:extLst>
      <p:ext uri="{BB962C8B-B14F-4D97-AF65-F5344CB8AC3E}">
        <p14:creationId xmlns:p14="http://schemas.microsoft.com/office/powerpoint/2010/main" val="3513942955"/>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image" Target="../media/image2.png"/><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759" y="274638"/>
            <a:ext cx="10975658"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759" y="1600201"/>
            <a:ext cx="10975658"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759" y="6356351"/>
            <a:ext cx="284554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08AF93-F015-4E02-9910-15C5CE4FE8B2}" type="datetimeFigureOut">
              <a:rPr lang="zh-CN" altLang="en-US" smtClean="0"/>
              <a:t>2022/5/23</a:t>
            </a:fld>
            <a:endParaRPr lang="zh-CN" altLang="en-US"/>
          </a:p>
        </p:txBody>
      </p:sp>
      <p:sp>
        <p:nvSpPr>
          <p:cNvPr id="5" name="页脚占位符 4"/>
          <p:cNvSpPr>
            <a:spLocks noGrp="1"/>
          </p:cNvSpPr>
          <p:nvPr>
            <p:ph type="ftr" sz="quarter" idx="3"/>
          </p:nvPr>
        </p:nvSpPr>
        <p:spPr>
          <a:xfrm>
            <a:off x="4166685" y="6356351"/>
            <a:ext cx="38618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9875" y="6356351"/>
            <a:ext cx="284554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EB412-6DE5-4D5A-AC24-F5C75854319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215FC36-9215-45CB-B564-37FC89E26A26}"/>
              </a:ext>
            </a:extLst>
          </p:cNvPr>
          <p:cNvSpPr>
            <a:spLocks noGrp="1" noChangeArrowheads="1"/>
          </p:cNvSpPr>
          <p:nvPr>
            <p:ph type="title"/>
          </p:nvPr>
        </p:nvSpPr>
        <p:spPr bwMode="auto">
          <a:xfrm>
            <a:off x="0" y="1"/>
            <a:ext cx="12195175"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ja-JP" altLang="en-US"/>
              <a:t>マスタ タイトルの書式設定</a:t>
            </a:r>
          </a:p>
        </p:txBody>
      </p:sp>
      <p:sp>
        <p:nvSpPr>
          <p:cNvPr id="1027" name="Rectangle 3">
            <a:extLst>
              <a:ext uri="{FF2B5EF4-FFF2-40B4-BE49-F238E27FC236}">
                <a16:creationId xmlns:a16="http://schemas.microsoft.com/office/drawing/2014/main" id="{46D0E715-7AA6-44CD-805E-6593BB5D5FA1}"/>
              </a:ext>
            </a:extLst>
          </p:cNvPr>
          <p:cNvSpPr>
            <a:spLocks noGrp="1" noChangeArrowheads="1"/>
          </p:cNvSpPr>
          <p:nvPr>
            <p:ph type="body" idx="1"/>
          </p:nvPr>
        </p:nvSpPr>
        <p:spPr bwMode="auto">
          <a:xfrm>
            <a:off x="334521" y="908051"/>
            <a:ext cx="11526134"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6154" name="Rectangle 10">
            <a:extLst>
              <a:ext uri="{FF2B5EF4-FFF2-40B4-BE49-F238E27FC236}">
                <a16:creationId xmlns:a16="http://schemas.microsoft.com/office/drawing/2014/main" id="{62B9E8C5-1914-4E9E-BD38-69558B3B47A3}"/>
              </a:ext>
            </a:extLst>
          </p:cNvPr>
          <p:cNvSpPr>
            <a:spLocks noGrp="1" noChangeArrowheads="1"/>
          </p:cNvSpPr>
          <p:nvPr>
            <p:ph type="sldNum" sz="quarter" idx="4"/>
          </p:nvPr>
        </p:nvSpPr>
        <p:spPr bwMode="auto">
          <a:xfrm>
            <a:off x="9248008" y="6477001"/>
            <a:ext cx="2642288" cy="3603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a:solidFill>
                  <a:srgbClr val="A50021"/>
                </a:solidFill>
                <a:ea typeface="ＭＳ Ｐゴシック" panose="020B0600070205080204" pitchFamily="34" charset="-128"/>
              </a:defRPr>
            </a:lvl1pPr>
          </a:lstStyle>
          <a:p>
            <a:pPr>
              <a:defRPr/>
            </a:pPr>
            <a:fld id="{D70F5693-BBC5-4B3E-859C-2B33695CF4D9}" type="slidenum">
              <a:rPr lang="ja-JP" altLang="en-US"/>
              <a:pPr>
                <a:defRPr/>
              </a:pPr>
              <a:t>‹#›</a:t>
            </a:fld>
            <a:endParaRPr lang="en-US" altLang="ja-JP"/>
          </a:p>
        </p:txBody>
      </p:sp>
    </p:spTree>
    <p:extLst>
      <p:ext uri="{BB962C8B-B14F-4D97-AF65-F5344CB8AC3E}">
        <p14:creationId xmlns:p14="http://schemas.microsoft.com/office/powerpoint/2010/main" val="2811508538"/>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transition>
    <p:random/>
  </p:transition>
  <p:hf hdr="0" ftr="0" dt="0"/>
  <p:txStyles>
    <p:titleStyle>
      <a:lvl1pPr indent="176213" algn="l" rtl="0" eaLnBrk="0" fontAlgn="base" hangingPunct="0">
        <a:spcBef>
          <a:spcPct val="0"/>
        </a:spcBef>
        <a:spcAft>
          <a:spcPct val="0"/>
        </a:spcAft>
        <a:defRPr sz="3800" b="1">
          <a:solidFill>
            <a:schemeClr val="bg1"/>
          </a:solidFill>
          <a:latin typeface="+mj-lt"/>
          <a:ea typeface="+mj-ea"/>
          <a:cs typeface="+mj-cs"/>
        </a:defRPr>
      </a:lvl1pPr>
      <a:lvl2pPr indent="176213" algn="l" rtl="0" eaLnBrk="0" fontAlgn="base" hangingPunct="0">
        <a:spcBef>
          <a:spcPct val="0"/>
        </a:spcBef>
        <a:spcAft>
          <a:spcPct val="0"/>
        </a:spcAft>
        <a:defRPr sz="3800" b="1">
          <a:solidFill>
            <a:schemeClr val="bg1"/>
          </a:solidFill>
          <a:latin typeface="Arial" charset="0"/>
          <a:ea typeface="宋体" pitchFamily="2" charset="-122"/>
        </a:defRPr>
      </a:lvl2pPr>
      <a:lvl3pPr indent="176213" algn="l" rtl="0" eaLnBrk="0" fontAlgn="base" hangingPunct="0">
        <a:spcBef>
          <a:spcPct val="0"/>
        </a:spcBef>
        <a:spcAft>
          <a:spcPct val="0"/>
        </a:spcAft>
        <a:defRPr sz="3800" b="1">
          <a:solidFill>
            <a:schemeClr val="bg1"/>
          </a:solidFill>
          <a:latin typeface="Arial" charset="0"/>
          <a:ea typeface="宋体" pitchFamily="2" charset="-122"/>
        </a:defRPr>
      </a:lvl3pPr>
      <a:lvl4pPr indent="176213" algn="l" rtl="0" eaLnBrk="0" fontAlgn="base" hangingPunct="0">
        <a:spcBef>
          <a:spcPct val="0"/>
        </a:spcBef>
        <a:spcAft>
          <a:spcPct val="0"/>
        </a:spcAft>
        <a:defRPr sz="3800" b="1">
          <a:solidFill>
            <a:schemeClr val="bg1"/>
          </a:solidFill>
          <a:latin typeface="Arial" charset="0"/>
          <a:ea typeface="宋体" pitchFamily="2" charset="-122"/>
        </a:defRPr>
      </a:lvl4pPr>
      <a:lvl5pPr indent="176213" algn="l" rtl="0" eaLnBrk="0" fontAlgn="base" hangingPunct="0">
        <a:spcBef>
          <a:spcPct val="0"/>
        </a:spcBef>
        <a:spcAft>
          <a:spcPct val="0"/>
        </a:spcAft>
        <a:defRPr sz="3800" b="1">
          <a:solidFill>
            <a:schemeClr val="bg1"/>
          </a:solidFill>
          <a:latin typeface="Arial" charset="0"/>
          <a:ea typeface="宋体" pitchFamily="2" charset="-122"/>
        </a:defRPr>
      </a:lvl5pPr>
      <a:lvl6pPr marL="457200" indent="176213" algn="l" rtl="0" fontAlgn="base">
        <a:spcBef>
          <a:spcPct val="0"/>
        </a:spcBef>
        <a:spcAft>
          <a:spcPct val="0"/>
        </a:spcAft>
        <a:defRPr sz="3800" b="1">
          <a:solidFill>
            <a:schemeClr val="bg1"/>
          </a:solidFill>
          <a:latin typeface="Arial" charset="0"/>
          <a:ea typeface="宋体" pitchFamily="2" charset="-122"/>
        </a:defRPr>
      </a:lvl6pPr>
      <a:lvl7pPr marL="914400" indent="176213" algn="l" rtl="0" fontAlgn="base">
        <a:spcBef>
          <a:spcPct val="0"/>
        </a:spcBef>
        <a:spcAft>
          <a:spcPct val="0"/>
        </a:spcAft>
        <a:defRPr sz="3800" b="1">
          <a:solidFill>
            <a:schemeClr val="bg1"/>
          </a:solidFill>
          <a:latin typeface="Arial" charset="0"/>
          <a:ea typeface="宋体" pitchFamily="2" charset="-122"/>
        </a:defRPr>
      </a:lvl7pPr>
      <a:lvl8pPr marL="1371600" indent="176213" algn="l" rtl="0" fontAlgn="base">
        <a:spcBef>
          <a:spcPct val="0"/>
        </a:spcBef>
        <a:spcAft>
          <a:spcPct val="0"/>
        </a:spcAft>
        <a:defRPr sz="3800" b="1">
          <a:solidFill>
            <a:schemeClr val="bg1"/>
          </a:solidFill>
          <a:latin typeface="Arial" charset="0"/>
          <a:ea typeface="宋体" pitchFamily="2" charset="-122"/>
        </a:defRPr>
      </a:lvl8pPr>
      <a:lvl9pPr marL="1828800" indent="176213" algn="l" rtl="0" fontAlgn="base">
        <a:spcBef>
          <a:spcPct val="0"/>
        </a:spcBef>
        <a:spcAft>
          <a:spcPct val="0"/>
        </a:spcAft>
        <a:defRPr sz="3800" b="1">
          <a:solidFill>
            <a:schemeClr val="bg1"/>
          </a:solidFill>
          <a:latin typeface="Arial" charset="0"/>
          <a:ea typeface="宋体" pitchFamily="2" charset="-122"/>
        </a:defRPr>
      </a:lvl9pPr>
    </p:titleStyle>
    <p:bodyStyle>
      <a:lvl1pPr marL="469900" indent="-469900" algn="l" rtl="0" eaLnBrk="0" fontAlgn="base" hangingPunct="0">
        <a:lnSpc>
          <a:spcPct val="120000"/>
        </a:lnSpc>
        <a:spcBef>
          <a:spcPct val="40000"/>
        </a:spcBef>
        <a:spcAft>
          <a:spcPct val="0"/>
        </a:spcAft>
        <a:buClr>
          <a:schemeClr val="accent2"/>
        </a:buClr>
        <a:buFont typeface="Wingdings" panose="05000000000000000000" pitchFamily="2" charset="2"/>
        <a:buBlip>
          <a:blip r:embed="rId15"/>
        </a:buBlip>
        <a:defRPr sz="28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400">
          <a:solidFill>
            <a:schemeClr val="folHlink"/>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rgbClr val="99CC00"/>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rgbClr val="99CC00"/>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rgbClr val="99CC00"/>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rgbClr val="99CC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themeOverride" Target="../theme/themeOverride1.xml"/><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hemeOverride" Target="../theme/themeOverride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hemeOverride" Target="../theme/themeOverride4.xml"/><Relationship Id="rId4" Type="http://schemas.openxmlformats.org/officeDocument/2006/relationships/image" Target="../media/image7.tmp"/></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70" name="矩形 169"/>
          <p:cNvSpPr/>
          <p:nvPr/>
        </p:nvSpPr>
        <p:spPr>
          <a:xfrm>
            <a:off x="696987" y="621510"/>
            <a:ext cx="11233246" cy="6048672"/>
          </a:xfrm>
          <a:prstGeom prst="rect">
            <a:avLst/>
          </a:prstGeom>
          <a:noFill/>
          <a:ln w="12700" cap="flat" cmpd="sng" algn="ctr">
            <a:solidFill>
              <a:srgbClr val="576270">
                <a:alpha val="27000"/>
              </a:srgb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矩形 168"/>
          <p:cNvSpPr/>
          <p:nvPr/>
        </p:nvSpPr>
        <p:spPr>
          <a:xfrm>
            <a:off x="624979" y="548680"/>
            <a:ext cx="11233246" cy="6048672"/>
          </a:xfrm>
          <a:prstGeom prst="rect">
            <a:avLst/>
          </a:prstGeom>
          <a:solidFill>
            <a:schemeClr val="bg1"/>
          </a:solidFill>
          <a:ln w="12700" cap="flat" cmpd="sng" algn="ctr">
            <a:solidFill>
              <a:srgbClr val="576270">
                <a:alpha val="27000"/>
              </a:srgb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tryptic-brochure_17749"/>
          <p:cNvSpPr/>
          <p:nvPr/>
        </p:nvSpPr>
        <p:spPr>
          <a:xfrm>
            <a:off x="1367283" y="858165"/>
            <a:ext cx="9518552" cy="5230316"/>
          </a:xfrm>
          <a:custGeom>
            <a:avLst/>
            <a:gdLst>
              <a:gd name="T0" fmla="*/ 600116 w 606244"/>
              <a:gd name="T1" fmla="*/ 600116 w 606244"/>
              <a:gd name="T2" fmla="*/ 600116 w 606244"/>
              <a:gd name="T3" fmla="*/ 600116 w 606244"/>
              <a:gd name="T4" fmla="*/ 600116 w 606244"/>
              <a:gd name="T5" fmla="*/ 600116 w 606244"/>
              <a:gd name="T6" fmla="*/ 600116 w 606244"/>
              <a:gd name="T7" fmla="*/ 600116 w 606244"/>
              <a:gd name="T8" fmla="*/ 600116 w 606244"/>
              <a:gd name="T9" fmla="*/ 600116 w 606244"/>
              <a:gd name="T10" fmla="*/ 600116 w 606244"/>
              <a:gd name="T11" fmla="*/ 600116 w 606244"/>
              <a:gd name="T12" fmla="*/ 600116 w 606244"/>
              <a:gd name="T13" fmla="*/ 600116 w 606244"/>
              <a:gd name="T14" fmla="*/ 600116 w 606244"/>
              <a:gd name="T15" fmla="*/ 600116 w 606244"/>
              <a:gd name="T16" fmla="*/ 600116 w 606244"/>
              <a:gd name="T17" fmla="*/ 600116 w 606244"/>
              <a:gd name="T18" fmla="*/ 600116 w 606244"/>
              <a:gd name="T19" fmla="*/ 600116 w 606244"/>
              <a:gd name="T20" fmla="*/ 600116 w 606244"/>
              <a:gd name="T21" fmla="*/ 600116 w 606244"/>
              <a:gd name="T22" fmla="*/ 600116 w 606244"/>
              <a:gd name="T23" fmla="*/ 600116 w 606244"/>
              <a:gd name="T24" fmla="*/ 600116 w 606244"/>
              <a:gd name="T25" fmla="*/ 600116 w 606244"/>
              <a:gd name="T26" fmla="*/ 600116 w 606244"/>
              <a:gd name="T27" fmla="*/ 600116 w 606244"/>
              <a:gd name="T28" fmla="*/ 600116 w 606244"/>
              <a:gd name="T29" fmla="*/ 600116 w 606244"/>
              <a:gd name="T30" fmla="*/ 600116 w 606244"/>
              <a:gd name="T31" fmla="*/ 600116 w 606244"/>
              <a:gd name="T32" fmla="*/ 455839 w 606244"/>
              <a:gd name="T33" fmla="*/ 455839 w 606244"/>
              <a:gd name="T34" fmla="*/ 600116 w 606244"/>
              <a:gd name="T35" fmla="*/ 600116 w 606244"/>
              <a:gd name="T36" fmla="*/ 600116 w 606244"/>
              <a:gd name="T37" fmla="*/ 600116 w 606244"/>
              <a:gd name="T38" fmla="*/ 600116 w 606244"/>
              <a:gd name="T39" fmla="*/ 600116 w 606244"/>
              <a:gd name="T40" fmla="*/ 600116 w 606244"/>
              <a:gd name="T41" fmla="*/ 600116 w 606244"/>
              <a:gd name="T42" fmla="*/ 600116 w 606244"/>
              <a:gd name="T43" fmla="*/ 600116 w 606244"/>
              <a:gd name="T44" fmla="*/ 600116 w 606244"/>
              <a:gd name="T45" fmla="*/ 600116 w 606244"/>
              <a:gd name="T46" fmla="*/ 600116 w 606244"/>
              <a:gd name="T47" fmla="*/ 600116 w 606244"/>
              <a:gd name="T48" fmla="*/ 600116 w 606244"/>
              <a:gd name="T49" fmla="*/ 600116 w 606244"/>
              <a:gd name="T50" fmla="*/ 600116 w 606244"/>
              <a:gd name="T51" fmla="*/ 600116 w 606244"/>
              <a:gd name="T52" fmla="*/ 600116 w 606244"/>
              <a:gd name="T53" fmla="*/ 600116 w 606244"/>
              <a:gd name="T54" fmla="*/ 600116 w 606244"/>
              <a:gd name="T55" fmla="*/ 600116 w 606244"/>
              <a:gd name="T56" fmla="*/ 600116 w 606244"/>
              <a:gd name="T57" fmla="*/ 600116 w 606244"/>
              <a:gd name="T58" fmla="*/ 600116 w 606244"/>
              <a:gd name="T59" fmla="*/ 600116 w 606244"/>
              <a:gd name="T60" fmla="*/ 600116 w 606244"/>
              <a:gd name="T61" fmla="*/ 600116 w 606244"/>
              <a:gd name="T62" fmla="*/ 600116 w 606244"/>
              <a:gd name="T63" fmla="*/ 600116 w 606244"/>
              <a:gd name="T64" fmla="*/ 600116 w 606244"/>
              <a:gd name="T65" fmla="*/ 600116 w 606244"/>
              <a:gd name="T66" fmla="*/ 600116 w 606244"/>
              <a:gd name="T67" fmla="*/ 600116 w 606244"/>
              <a:gd name="T68" fmla="*/ 600116 w 606244"/>
              <a:gd name="T69" fmla="*/ 600116 w 606244"/>
              <a:gd name="T70" fmla="*/ 600116 w 606244"/>
              <a:gd name="T71" fmla="*/ 600116 w 606244"/>
              <a:gd name="T72" fmla="*/ 600116 w 606244"/>
              <a:gd name="T73" fmla="*/ 600116 w 606244"/>
              <a:gd name="T74" fmla="*/ 455839 w 606244"/>
              <a:gd name="T75" fmla="*/ 455839 w 606244"/>
              <a:gd name="T76" fmla="*/ 600116 w 606244"/>
              <a:gd name="T77" fmla="*/ 600116 w 606244"/>
              <a:gd name="T78" fmla="*/ 600116 w 606244"/>
              <a:gd name="T79" fmla="*/ 600116 w 606244"/>
              <a:gd name="T80" fmla="*/ 600116 w 606244"/>
              <a:gd name="T81" fmla="*/ 600116 w 606244"/>
              <a:gd name="T82" fmla="*/ 600116 w 606244"/>
              <a:gd name="T83" fmla="*/ 600116 w 606244"/>
              <a:gd name="T84" fmla="*/ 600116 w 606244"/>
              <a:gd name="T85" fmla="*/ 600116 w 606244"/>
              <a:gd name="T86" fmla="*/ 600116 w 606244"/>
              <a:gd name="T87" fmla="*/ 600116 w 606244"/>
              <a:gd name="T88" fmla="*/ 600116 w 606244"/>
              <a:gd name="T89" fmla="*/ 600116 w 606244"/>
              <a:gd name="T90" fmla="*/ 600116 w 606244"/>
              <a:gd name="T91" fmla="*/ 600116 w 606244"/>
              <a:gd name="T92" fmla="*/ 600116 w 606244"/>
              <a:gd name="T93" fmla="*/ 600116 w 606244"/>
              <a:gd name="T94" fmla="*/ 600116 w 606244"/>
              <a:gd name="T95" fmla="*/ 600116 w 60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6" h="372">
                <a:moveTo>
                  <a:pt x="672" y="131"/>
                </a:moveTo>
                <a:cubicBezTo>
                  <a:pt x="668" y="113"/>
                  <a:pt x="659" y="96"/>
                  <a:pt x="651" y="79"/>
                </a:cubicBezTo>
                <a:cubicBezTo>
                  <a:pt x="641" y="59"/>
                  <a:pt x="630" y="40"/>
                  <a:pt x="614" y="24"/>
                </a:cubicBezTo>
                <a:cubicBezTo>
                  <a:pt x="603" y="12"/>
                  <a:pt x="587" y="0"/>
                  <a:pt x="570" y="1"/>
                </a:cubicBezTo>
                <a:cubicBezTo>
                  <a:pt x="556" y="2"/>
                  <a:pt x="542" y="11"/>
                  <a:pt x="530" y="16"/>
                </a:cubicBezTo>
                <a:cubicBezTo>
                  <a:pt x="513" y="24"/>
                  <a:pt x="495" y="32"/>
                  <a:pt x="478" y="39"/>
                </a:cubicBezTo>
                <a:cubicBezTo>
                  <a:pt x="462" y="46"/>
                  <a:pt x="445" y="53"/>
                  <a:pt x="428" y="59"/>
                </a:cubicBezTo>
                <a:cubicBezTo>
                  <a:pt x="404" y="55"/>
                  <a:pt x="377" y="63"/>
                  <a:pt x="357" y="75"/>
                </a:cubicBezTo>
                <a:cubicBezTo>
                  <a:pt x="350" y="79"/>
                  <a:pt x="343" y="83"/>
                  <a:pt x="337" y="88"/>
                </a:cubicBezTo>
                <a:cubicBezTo>
                  <a:pt x="262" y="107"/>
                  <a:pt x="185" y="119"/>
                  <a:pt x="108" y="129"/>
                </a:cubicBezTo>
                <a:cubicBezTo>
                  <a:pt x="91" y="132"/>
                  <a:pt x="73" y="134"/>
                  <a:pt x="56" y="136"/>
                </a:cubicBezTo>
                <a:cubicBezTo>
                  <a:pt x="52" y="135"/>
                  <a:pt x="49" y="137"/>
                  <a:pt x="47" y="140"/>
                </a:cubicBezTo>
                <a:cubicBezTo>
                  <a:pt x="42" y="141"/>
                  <a:pt x="37" y="142"/>
                  <a:pt x="32" y="145"/>
                </a:cubicBezTo>
                <a:cubicBezTo>
                  <a:pt x="21" y="150"/>
                  <a:pt x="14" y="161"/>
                  <a:pt x="10" y="172"/>
                </a:cubicBezTo>
                <a:cubicBezTo>
                  <a:pt x="0" y="197"/>
                  <a:pt x="3" y="225"/>
                  <a:pt x="7" y="251"/>
                </a:cubicBezTo>
                <a:cubicBezTo>
                  <a:pt x="12" y="279"/>
                  <a:pt x="22" y="307"/>
                  <a:pt x="39" y="329"/>
                </a:cubicBezTo>
                <a:cubicBezTo>
                  <a:pt x="44" y="337"/>
                  <a:pt x="51" y="344"/>
                  <a:pt x="58" y="349"/>
                </a:cubicBezTo>
                <a:cubicBezTo>
                  <a:pt x="59" y="351"/>
                  <a:pt x="59" y="352"/>
                  <a:pt x="60" y="352"/>
                </a:cubicBezTo>
                <a:cubicBezTo>
                  <a:pt x="78" y="372"/>
                  <a:pt x="110" y="372"/>
                  <a:pt x="133" y="364"/>
                </a:cubicBezTo>
                <a:cubicBezTo>
                  <a:pt x="140" y="362"/>
                  <a:pt x="147" y="359"/>
                  <a:pt x="154" y="357"/>
                </a:cubicBezTo>
                <a:cubicBezTo>
                  <a:pt x="192" y="343"/>
                  <a:pt x="230" y="329"/>
                  <a:pt x="267" y="315"/>
                </a:cubicBezTo>
                <a:cubicBezTo>
                  <a:pt x="295" y="304"/>
                  <a:pt x="322" y="294"/>
                  <a:pt x="349" y="284"/>
                </a:cubicBezTo>
                <a:cubicBezTo>
                  <a:pt x="347" y="295"/>
                  <a:pt x="345" y="307"/>
                  <a:pt x="341" y="318"/>
                </a:cubicBezTo>
                <a:cubicBezTo>
                  <a:pt x="337" y="328"/>
                  <a:pt x="333" y="339"/>
                  <a:pt x="330" y="349"/>
                </a:cubicBezTo>
                <a:cubicBezTo>
                  <a:pt x="328" y="352"/>
                  <a:pt x="332" y="356"/>
                  <a:pt x="336" y="355"/>
                </a:cubicBezTo>
                <a:cubicBezTo>
                  <a:pt x="349" y="351"/>
                  <a:pt x="361" y="340"/>
                  <a:pt x="371" y="331"/>
                </a:cubicBezTo>
                <a:cubicBezTo>
                  <a:pt x="373" y="329"/>
                  <a:pt x="374" y="330"/>
                  <a:pt x="377" y="333"/>
                </a:cubicBezTo>
                <a:cubicBezTo>
                  <a:pt x="379" y="335"/>
                  <a:pt x="382" y="338"/>
                  <a:pt x="384" y="341"/>
                </a:cubicBezTo>
                <a:cubicBezTo>
                  <a:pt x="386" y="345"/>
                  <a:pt x="394" y="354"/>
                  <a:pt x="392" y="359"/>
                </a:cubicBezTo>
                <a:cubicBezTo>
                  <a:pt x="390" y="365"/>
                  <a:pt x="399" y="367"/>
                  <a:pt x="402" y="361"/>
                </a:cubicBezTo>
                <a:lnTo>
                  <a:pt x="402" y="361"/>
                </a:lnTo>
                <a:cubicBezTo>
                  <a:pt x="411" y="326"/>
                  <a:pt x="420" y="291"/>
                  <a:pt x="426" y="255"/>
                </a:cubicBezTo>
                <a:cubicBezTo>
                  <a:pt x="428" y="254"/>
                  <a:pt x="431" y="253"/>
                  <a:pt x="433" y="252"/>
                </a:cubicBezTo>
                <a:cubicBezTo>
                  <a:pt x="435" y="268"/>
                  <a:pt x="439" y="283"/>
                  <a:pt x="447" y="296"/>
                </a:cubicBezTo>
                <a:cubicBezTo>
                  <a:pt x="451" y="303"/>
                  <a:pt x="457" y="309"/>
                  <a:pt x="464" y="313"/>
                </a:cubicBezTo>
                <a:cubicBezTo>
                  <a:pt x="468" y="315"/>
                  <a:pt x="478" y="315"/>
                  <a:pt x="475" y="308"/>
                </a:cubicBezTo>
                <a:cubicBezTo>
                  <a:pt x="472" y="302"/>
                  <a:pt x="471" y="299"/>
                  <a:pt x="471" y="292"/>
                </a:cubicBezTo>
                <a:cubicBezTo>
                  <a:pt x="472" y="289"/>
                  <a:pt x="472" y="285"/>
                  <a:pt x="475" y="283"/>
                </a:cubicBezTo>
                <a:cubicBezTo>
                  <a:pt x="478" y="281"/>
                  <a:pt x="486" y="288"/>
                  <a:pt x="488" y="290"/>
                </a:cubicBezTo>
                <a:cubicBezTo>
                  <a:pt x="499" y="297"/>
                  <a:pt x="513" y="297"/>
                  <a:pt x="525" y="296"/>
                </a:cubicBezTo>
                <a:cubicBezTo>
                  <a:pt x="530" y="295"/>
                  <a:pt x="540" y="294"/>
                  <a:pt x="544" y="290"/>
                </a:cubicBezTo>
                <a:cubicBezTo>
                  <a:pt x="548" y="287"/>
                  <a:pt x="545" y="282"/>
                  <a:pt x="541" y="282"/>
                </a:cubicBezTo>
                <a:cubicBezTo>
                  <a:pt x="540" y="282"/>
                  <a:pt x="539" y="282"/>
                  <a:pt x="538" y="282"/>
                </a:cubicBezTo>
                <a:cubicBezTo>
                  <a:pt x="538" y="282"/>
                  <a:pt x="537" y="282"/>
                  <a:pt x="537" y="283"/>
                </a:cubicBezTo>
                <a:cubicBezTo>
                  <a:pt x="533" y="284"/>
                  <a:pt x="530" y="280"/>
                  <a:pt x="527" y="277"/>
                </a:cubicBezTo>
                <a:cubicBezTo>
                  <a:pt x="519" y="268"/>
                  <a:pt x="515" y="255"/>
                  <a:pt x="512" y="244"/>
                </a:cubicBezTo>
                <a:cubicBezTo>
                  <a:pt x="510" y="237"/>
                  <a:pt x="509" y="230"/>
                  <a:pt x="508" y="223"/>
                </a:cubicBezTo>
                <a:cubicBezTo>
                  <a:pt x="531" y="214"/>
                  <a:pt x="555" y="205"/>
                  <a:pt x="578" y="195"/>
                </a:cubicBezTo>
                <a:cubicBezTo>
                  <a:pt x="607" y="184"/>
                  <a:pt x="638" y="173"/>
                  <a:pt x="666" y="157"/>
                </a:cubicBezTo>
                <a:cubicBezTo>
                  <a:pt x="676" y="152"/>
                  <a:pt x="674" y="141"/>
                  <a:pt x="672" y="131"/>
                </a:cubicBezTo>
                <a:close/>
                <a:moveTo>
                  <a:pt x="338" y="122"/>
                </a:moveTo>
                <a:cubicBezTo>
                  <a:pt x="336" y="118"/>
                  <a:pt x="333" y="114"/>
                  <a:pt x="330" y="110"/>
                </a:cubicBezTo>
                <a:cubicBezTo>
                  <a:pt x="334" y="109"/>
                  <a:pt x="339" y="108"/>
                  <a:pt x="343" y="107"/>
                </a:cubicBezTo>
                <a:cubicBezTo>
                  <a:pt x="344" y="107"/>
                  <a:pt x="345" y="107"/>
                  <a:pt x="346" y="107"/>
                </a:cubicBezTo>
                <a:cubicBezTo>
                  <a:pt x="348" y="109"/>
                  <a:pt x="350" y="111"/>
                  <a:pt x="352" y="115"/>
                </a:cubicBezTo>
                <a:cubicBezTo>
                  <a:pt x="359" y="130"/>
                  <a:pt x="360" y="147"/>
                  <a:pt x="361" y="162"/>
                </a:cubicBezTo>
                <a:cubicBezTo>
                  <a:pt x="361" y="166"/>
                  <a:pt x="361" y="170"/>
                  <a:pt x="361" y="174"/>
                </a:cubicBezTo>
                <a:cubicBezTo>
                  <a:pt x="355" y="156"/>
                  <a:pt x="348" y="138"/>
                  <a:pt x="338" y="122"/>
                </a:cubicBezTo>
                <a:close/>
                <a:moveTo>
                  <a:pt x="79" y="336"/>
                </a:moveTo>
                <a:cubicBezTo>
                  <a:pt x="67" y="333"/>
                  <a:pt x="58" y="326"/>
                  <a:pt x="50" y="316"/>
                </a:cubicBezTo>
                <a:cubicBezTo>
                  <a:pt x="48" y="314"/>
                  <a:pt x="47" y="312"/>
                  <a:pt x="45" y="309"/>
                </a:cubicBezTo>
                <a:cubicBezTo>
                  <a:pt x="44" y="308"/>
                  <a:pt x="43" y="306"/>
                  <a:pt x="43" y="305"/>
                </a:cubicBezTo>
                <a:cubicBezTo>
                  <a:pt x="42" y="304"/>
                  <a:pt x="42" y="304"/>
                  <a:pt x="42" y="303"/>
                </a:cubicBezTo>
                <a:cubicBezTo>
                  <a:pt x="34" y="287"/>
                  <a:pt x="34" y="270"/>
                  <a:pt x="43" y="255"/>
                </a:cubicBezTo>
                <a:cubicBezTo>
                  <a:pt x="50" y="244"/>
                  <a:pt x="62" y="236"/>
                  <a:pt x="75" y="240"/>
                </a:cubicBezTo>
                <a:cubicBezTo>
                  <a:pt x="85" y="243"/>
                  <a:pt x="89" y="254"/>
                  <a:pt x="88" y="264"/>
                </a:cubicBezTo>
                <a:cubicBezTo>
                  <a:pt x="88" y="273"/>
                  <a:pt x="83" y="283"/>
                  <a:pt x="74" y="285"/>
                </a:cubicBezTo>
                <a:cubicBezTo>
                  <a:pt x="68" y="286"/>
                  <a:pt x="64" y="280"/>
                  <a:pt x="62" y="275"/>
                </a:cubicBezTo>
                <a:cubicBezTo>
                  <a:pt x="60" y="272"/>
                  <a:pt x="60" y="269"/>
                  <a:pt x="61" y="266"/>
                </a:cubicBezTo>
                <a:cubicBezTo>
                  <a:pt x="62" y="264"/>
                  <a:pt x="70" y="260"/>
                  <a:pt x="71" y="264"/>
                </a:cubicBezTo>
                <a:cubicBezTo>
                  <a:pt x="73" y="270"/>
                  <a:pt x="83" y="267"/>
                  <a:pt x="81" y="261"/>
                </a:cubicBezTo>
                <a:cubicBezTo>
                  <a:pt x="76" y="247"/>
                  <a:pt x="55" y="251"/>
                  <a:pt x="52" y="264"/>
                </a:cubicBezTo>
                <a:cubicBezTo>
                  <a:pt x="47" y="278"/>
                  <a:pt x="58" y="294"/>
                  <a:pt x="73" y="295"/>
                </a:cubicBezTo>
                <a:cubicBezTo>
                  <a:pt x="101" y="296"/>
                  <a:pt x="104" y="251"/>
                  <a:pt x="88" y="236"/>
                </a:cubicBezTo>
                <a:cubicBezTo>
                  <a:pt x="76" y="225"/>
                  <a:pt x="58" y="227"/>
                  <a:pt x="46" y="237"/>
                </a:cubicBezTo>
                <a:cubicBezTo>
                  <a:pt x="37" y="244"/>
                  <a:pt x="30" y="255"/>
                  <a:pt x="27" y="266"/>
                </a:cubicBezTo>
                <a:cubicBezTo>
                  <a:pt x="27" y="264"/>
                  <a:pt x="26" y="262"/>
                  <a:pt x="26" y="260"/>
                </a:cubicBezTo>
                <a:cubicBezTo>
                  <a:pt x="20" y="237"/>
                  <a:pt x="16" y="210"/>
                  <a:pt x="23" y="187"/>
                </a:cubicBezTo>
                <a:cubicBezTo>
                  <a:pt x="25" y="178"/>
                  <a:pt x="29" y="169"/>
                  <a:pt x="35" y="163"/>
                </a:cubicBezTo>
                <a:cubicBezTo>
                  <a:pt x="41" y="157"/>
                  <a:pt x="48" y="156"/>
                  <a:pt x="55" y="157"/>
                </a:cubicBezTo>
                <a:cubicBezTo>
                  <a:pt x="103" y="178"/>
                  <a:pt x="135" y="225"/>
                  <a:pt x="139" y="277"/>
                </a:cubicBezTo>
                <a:cubicBezTo>
                  <a:pt x="139" y="286"/>
                  <a:pt x="139" y="295"/>
                  <a:pt x="137" y="304"/>
                </a:cubicBezTo>
                <a:cubicBezTo>
                  <a:pt x="135" y="313"/>
                  <a:pt x="133" y="316"/>
                  <a:pt x="127" y="322"/>
                </a:cubicBezTo>
                <a:cubicBezTo>
                  <a:pt x="115" y="333"/>
                  <a:pt x="96" y="336"/>
                  <a:pt x="79" y="336"/>
                </a:cubicBezTo>
                <a:close/>
                <a:moveTo>
                  <a:pt x="311" y="277"/>
                </a:moveTo>
                <a:cubicBezTo>
                  <a:pt x="266" y="294"/>
                  <a:pt x="222" y="311"/>
                  <a:pt x="177" y="327"/>
                </a:cubicBezTo>
                <a:cubicBezTo>
                  <a:pt x="164" y="332"/>
                  <a:pt x="151" y="337"/>
                  <a:pt x="138" y="341"/>
                </a:cubicBezTo>
                <a:cubicBezTo>
                  <a:pt x="135" y="343"/>
                  <a:pt x="132" y="344"/>
                  <a:pt x="129" y="345"/>
                </a:cubicBezTo>
                <a:cubicBezTo>
                  <a:pt x="132" y="343"/>
                  <a:pt x="135" y="341"/>
                  <a:pt x="137" y="339"/>
                </a:cubicBezTo>
                <a:cubicBezTo>
                  <a:pt x="156" y="325"/>
                  <a:pt x="160" y="302"/>
                  <a:pt x="159" y="280"/>
                </a:cubicBezTo>
                <a:cubicBezTo>
                  <a:pt x="157" y="228"/>
                  <a:pt x="129" y="181"/>
                  <a:pt x="87" y="152"/>
                </a:cubicBezTo>
                <a:cubicBezTo>
                  <a:pt x="129" y="147"/>
                  <a:pt x="171" y="140"/>
                  <a:pt x="212" y="133"/>
                </a:cubicBezTo>
                <a:cubicBezTo>
                  <a:pt x="248" y="127"/>
                  <a:pt x="283" y="120"/>
                  <a:pt x="319" y="113"/>
                </a:cubicBezTo>
                <a:cubicBezTo>
                  <a:pt x="323" y="117"/>
                  <a:pt x="327" y="123"/>
                  <a:pt x="330" y="128"/>
                </a:cubicBezTo>
                <a:cubicBezTo>
                  <a:pt x="346" y="153"/>
                  <a:pt x="354" y="182"/>
                  <a:pt x="359" y="210"/>
                </a:cubicBezTo>
                <a:cubicBezTo>
                  <a:pt x="358" y="227"/>
                  <a:pt x="356" y="244"/>
                  <a:pt x="353" y="261"/>
                </a:cubicBezTo>
                <a:cubicBezTo>
                  <a:pt x="339" y="266"/>
                  <a:pt x="325" y="272"/>
                  <a:pt x="311" y="277"/>
                </a:cubicBezTo>
                <a:close/>
                <a:moveTo>
                  <a:pt x="418" y="244"/>
                </a:moveTo>
                <a:cubicBezTo>
                  <a:pt x="413" y="273"/>
                  <a:pt x="407" y="301"/>
                  <a:pt x="400" y="329"/>
                </a:cubicBezTo>
                <a:cubicBezTo>
                  <a:pt x="399" y="333"/>
                  <a:pt x="397" y="338"/>
                  <a:pt x="396" y="342"/>
                </a:cubicBezTo>
                <a:cubicBezTo>
                  <a:pt x="396" y="342"/>
                  <a:pt x="396" y="341"/>
                  <a:pt x="395" y="341"/>
                </a:cubicBezTo>
                <a:cubicBezTo>
                  <a:pt x="391" y="333"/>
                  <a:pt x="385" y="325"/>
                  <a:pt x="377" y="321"/>
                </a:cubicBezTo>
                <a:cubicBezTo>
                  <a:pt x="374" y="320"/>
                  <a:pt x="371" y="319"/>
                  <a:pt x="368" y="321"/>
                </a:cubicBezTo>
                <a:cubicBezTo>
                  <a:pt x="362" y="325"/>
                  <a:pt x="357" y="330"/>
                  <a:pt x="351" y="335"/>
                </a:cubicBezTo>
                <a:cubicBezTo>
                  <a:pt x="348" y="337"/>
                  <a:pt x="346" y="338"/>
                  <a:pt x="343" y="340"/>
                </a:cubicBezTo>
                <a:cubicBezTo>
                  <a:pt x="346" y="334"/>
                  <a:pt x="348" y="327"/>
                  <a:pt x="350" y="321"/>
                </a:cubicBezTo>
                <a:cubicBezTo>
                  <a:pt x="356" y="304"/>
                  <a:pt x="359" y="287"/>
                  <a:pt x="362" y="269"/>
                </a:cubicBezTo>
                <a:cubicBezTo>
                  <a:pt x="368" y="235"/>
                  <a:pt x="372" y="199"/>
                  <a:pt x="371" y="164"/>
                </a:cubicBezTo>
                <a:cubicBezTo>
                  <a:pt x="370" y="143"/>
                  <a:pt x="368" y="116"/>
                  <a:pt x="353" y="99"/>
                </a:cubicBezTo>
                <a:cubicBezTo>
                  <a:pt x="366" y="95"/>
                  <a:pt x="379" y="93"/>
                  <a:pt x="392" y="99"/>
                </a:cubicBezTo>
                <a:cubicBezTo>
                  <a:pt x="402" y="104"/>
                  <a:pt x="409" y="113"/>
                  <a:pt x="414" y="123"/>
                </a:cubicBezTo>
                <a:cubicBezTo>
                  <a:pt x="420" y="134"/>
                  <a:pt x="424" y="149"/>
                  <a:pt x="425" y="162"/>
                </a:cubicBezTo>
                <a:cubicBezTo>
                  <a:pt x="428" y="189"/>
                  <a:pt x="423" y="217"/>
                  <a:pt x="418" y="244"/>
                </a:cubicBezTo>
                <a:close/>
                <a:moveTo>
                  <a:pt x="430" y="232"/>
                </a:moveTo>
                <a:cubicBezTo>
                  <a:pt x="430" y="231"/>
                  <a:pt x="430" y="231"/>
                  <a:pt x="430" y="230"/>
                </a:cubicBezTo>
                <a:cubicBezTo>
                  <a:pt x="431" y="229"/>
                  <a:pt x="431" y="228"/>
                  <a:pt x="431" y="227"/>
                </a:cubicBezTo>
                <a:cubicBezTo>
                  <a:pt x="431" y="229"/>
                  <a:pt x="431" y="230"/>
                  <a:pt x="431" y="232"/>
                </a:cubicBezTo>
                <a:cubicBezTo>
                  <a:pt x="431" y="232"/>
                  <a:pt x="430" y="232"/>
                  <a:pt x="430" y="232"/>
                </a:cubicBezTo>
                <a:close/>
                <a:moveTo>
                  <a:pt x="510" y="268"/>
                </a:moveTo>
                <a:cubicBezTo>
                  <a:pt x="513" y="274"/>
                  <a:pt x="517" y="281"/>
                  <a:pt x="522" y="286"/>
                </a:cubicBezTo>
                <a:cubicBezTo>
                  <a:pt x="515" y="287"/>
                  <a:pt x="507" y="286"/>
                  <a:pt x="500" y="284"/>
                </a:cubicBezTo>
                <a:cubicBezTo>
                  <a:pt x="490" y="281"/>
                  <a:pt x="477" y="265"/>
                  <a:pt x="467" y="277"/>
                </a:cubicBezTo>
                <a:cubicBezTo>
                  <a:pt x="462" y="283"/>
                  <a:pt x="461" y="291"/>
                  <a:pt x="461" y="298"/>
                </a:cubicBezTo>
                <a:cubicBezTo>
                  <a:pt x="445" y="282"/>
                  <a:pt x="441" y="254"/>
                  <a:pt x="441" y="232"/>
                </a:cubicBezTo>
                <a:cubicBezTo>
                  <a:pt x="441" y="213"/>
                  <a:pt x="438" y="194"/>
                  <a:pt x="435" y="175"/>
                </a:cubicBezTo>
                <a:cubicBezTo>
                  <a:pt x="435" y="154"/>
                  <a:pt x="431" y="133"/>
                  <a:pt x="420" y="114"/>
                </a:cubicBezTo>
                <a:cubicBezTo>
                  <a:pt x="414" y="104"/>
                  <a:pt x="406" y="95"/>
                  <a:pt x="394" y="90"/>
                </a:cubicBezTo>
                <a:cubicBezTo>
                  <a:pt x="392" y="88"/>
                  <a:pt x="389" y="88"/>
                  <a:pt x="387" y="87"/>
                </a:cubicBezTo>
                <a:cubicBezTo>
                  <a:pt x="385" y="86"/>
                  <a:pt x="382" y="86"/>
                  <a:pt x="380" y="86"/>
                </a:cubicBezTo>
                <a:cubicBezTo>
                  <a:pt x="371" y="85"/>
                  <a:pt x="361" y="86"/>
                  <a:pt x="352" y="89"/>
                </a:cubicBezTo>
                <a:cubicBezTo>
                  <a:pt x="368" y="79"/>
                  <a:pt x="386" y="71"/>
                  <a:pt x="404" y="69"/>
                </a:cubicBezTo>
                <a:cubicBezTo>
                  <a:pt x="420" y="67"/>
                  <a:pt x="437" y="70"/>
                  <a:pt x="449" y="81"/>
                </a:cubicBezTo>
                <a:cubicBezTo>
                  <a:pt x="459" y="89"/>
                  <a:pt x="465" y="101"/>
                  <a:pt x="470" y="113"/>
                </a:cubicBezTo>
                <a:cubicBezTo>
                  <a:pt x="483" y="140"/>
                  <a:pt x="489" y="170"/>
                  <a:pt x="494" y="199"/>
                </a:cubicBezTo>
                <a:cubicBezTo>
                  <a:pt x="498" y="223"/>
                  <a:pt x="500" y="246"/>
                  <a:pt x="510" y="268"/>
                </a:cubicBezTo>
                <a:close/>
                <a:moveTo>
                  <a:pt x="648" y="144"/>
                </a:moveTo>
                <a:cubicBezTo>
                  <a:pt x="636" y="150"/>
                  <a:pt x="622" y="156"/>
                  <a:pt x="610" y="161"/>
                </a:cubicBezTo>
                <a:cubicBezTo>
                  <a:pt x="575" y="175"/>
                  <a:pt x="540" y="189"/>
                  <a:pt x="505" y="203"/>
                </a:cubicBezTo>
                <a:cubicBezTo>
                  <a:pt x="501" y="181"/>
                  <a:pt x="496" y="159"/>
                  <a:pt x="490" y="137"/>
                </a:cubicBezTo>
                <a:cubicBezTo>
                  <a:pt x="483" y="113"/>
                  <a:pt x="472" y="87"/>
                  <a:pt x="453" y="71"/>
                </a:cubicBezTo>
                <a:cubicBezTo>
                  <a:pt x="458" y="69"/>
                  <a:pt x="464" y="67"/>
                  <a:pt x="469" y="64"/>
                </a:cubicBezTo>
                <a:cubicBezTo>
                  <a:pt x="501" y="51"/>
                  <a:pt x="533" y="36"/>
                  <a:pt x="565" y="23"/>
                </a:cubicBezTo>
                <a:cubicBezTo>
                  <a:pt x="580" y="17"/>
                  <a:pt x="595" y="31"/>
                  <a:pt x="604" y="42"/>
                </a:cubicBezTo>
                <a:cubicBezTo>
                  <a:pt x="618" y="58"/>
                  <a:pt x="629" y="79"/>
                  <a:pt x="638" y="98"/>
                </a:cubicBezTo>
                <a:cubicBezTo>
                  <a:pt x="645" y="111"/>
                  <a:pt x="653" y="127"/>
                  <a:pt x="654" y="141"/>
                </a:cubicBezTo>
                <a:cubicBezTo>
                  <a:pt x="652" y="142"/>
                  <a:pt x="650" y="143"/>
                  <a:pt x="648" y="144"/>
                </a:cubicBezTo>
                <a:close/>
              </a:path>
            </a:pathLst>
          </a:custGeom>
          <a:gradFill>
            <a:gsLst>
              <a:gs pos="30000">
                <a:srgbClr val="748BB4">
                  <a:alpha val="7000"/>
                </a:srgbClr>
              </a:gs>
              <a:gs pos="80000">
                <a:srgbClr val="91A3C5">
                  <a:alpha val="7000"/>
                </a:srgbClr>
              </a:gs>
              <a:gs pos="0">
                <a:srgbClr val="406196">
                  <a:alpha val="18000"/>
                </a:srgbClr>
              </a:gs>
              <a:gs pos="100000">
                <a:srgbClr val="406196">
                  <a:alpha val="21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cs typeface="+mn-ea"/>
              <a:sym typeface="+mn-lt"/>
            </a:endParaRPr>
          </a:p>
        </p:txBody>
      </p:sp>
      <p:sp>
        <p:nvSpPr>
          <p:cNvPr id="11" name="矩形 10"/>
          <p:cNvSpPr/>
          <p:nvPr/>
        </p:nvSpPr>
        <p:spPr>
          <a:xfrm>
            <a:off x="480965" y="404664"/>
            <a:ext cx="11233246" cy="6048672"/>
          </a:xfrm>
          <a:prstGeom prst="rect">
            <a:avLst/>
          </a:prstGeom>
          <a:noFill/>
          <a:ln w="63500" cap="flat" cmpd="sng" algn="ctr">
            <a:solidFill>
              <a:srgbClr val="406196"/>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TextBox 7"/>
          <p:cNvSpPr>
            <a:spLocks noChangeArrowheads="1"/>
          </p:cNvSpPr>
          <p:nvPr/>
        </p:nvSpPr>
        <p:spPr bwMode="auto">
          <a:xfrm>
            <a:off x="1992940" y="2207315"/>
            <a:ext cx="883495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en-US" altLang="zh-CN" sz="6600" dirty="0">
                <a:solidFill>
                  <a:srgbClr val="202A36"/>
                </a:solidFill>
                <a:effectLst>
                  <a:reflection blurRad="6350" stA="15000" endPos="38000" dist="12700" dir="5400000" sy="-100000" algn="bl" rotWithShape="0"/>
                </a:effectLst>
                <a:latin typeface="微软雅黑" panose="020B0503020204020204" pitchFamily="34" charset="-122"/>
                <a:ea typeface="微软雅黑" panose="020B0503020204020204" pitchFamily="34" charset="-122"/>
                <a:cs typeface="微软雅黑" panose="020B0503020204020204" pitchFamily="34" charset="-122"/>
                <a:sym typeface="+mn-lt"/>
              </a:rPr>
              <a:t>LeNet-5</a:t>
            </a:r>
            <a:r>
              <a:rPr lang="zh-CN" altLang="en-US" sz="6600" dirty="0">
                <a:solidFill>
                  <a:srgbClr val="202A36"/>
                </a:solidFill>
                <a:effectLst>
                  <a:reflection blurRad="6350" stA="15000" endPos="38000" dist="12700" dir="5400000" sy="-100000" algn="bl" rotWithShape="0"/>
                </a:effectLst>
                <a:latin typeface="微软雅黑" panose="020B0503020204020204" pitchFamily="34" charset="-122"/>
                <a:ea typeface="微软雅黑" panose="020B0503020204020204" pitchFamily="34" charset="-122"/>
                <a:cs typeface="微软雅黑" panose="020B0503020204020204" pitchFamily="34" charset="-122"/>
                <a:sym typeface="+mn-lt"/>
              </a:rPr>
              <a:t>识别手写数字</a:t>
            </a:r>
          </a:p>
        </p:txBody>
      </p:sp>
      <p:sp>
        <p:nvSpPr>
          <p:cNvPr id="134" name="TextBox 7"/>
          <p:cNvSpPr>
            <a:spLocks noChangeArrowheads="1"/>
          </p:cNvSpPr>
          <p:nvPr/>
        </p:nvSpPr>
        <p:spPr bwMode="auto">
          <a:xfrm>
            <a:off x="3294731" y="3461106"/>
            <a:ext cx="5605711"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sz="2400" b="1" dirty="0">
                <a:solidFill>
                  <a:srgbClr val="202A36"/>
                </a:solidFill>
                <a:ea typeface="宋体" panose="02010600030101010101" pitchFamily="2" charset="-122"/>
                <a:cs typeface="+mn-ea"/>
                <a:sym typeface="+mn-lt"/>
              </a:rPr>
              <a:t>人工智能基础</a:t>
            </a:r>
            <a:r>
              <a:rPr lang="en-US" altLang="zh-CN" sz="2400" b="1" dirty="0">
                <a:solidFill>
                  <a:srgbClr val="202A36"/>
                </a:solidFill>
                <a:ea typeface="宋体" panose="02010600030101010101" pitchFamily="2" charset="-122"/>
                <a:cs typeface="+mn-ea"/>
                <a:sym typeface="+mn-lt"/>
              </a:rPr>
              <a:t>——</a:t>
            </a:r>
            <a:r>
              <a:rPr lang="zh-CN" sz="2400" b="1" dirty="0">
                <a:solidFill>
                  <a:srgbClr val="202A36"/>
                </a:solidFill>
                <a:ea typeface="宋体" panose="02010600030101010101" pitchFamily="2" charset="-122"/>
                <a:cs typeface="+mn-ea"/>
                <a:sym typeface="+mn-lt"/>
              </a:rPr>
              <a:t>实验</a:t>
            </a:r>
            <a:r>
              <a:rPr lang="zh-CN" altLang="en-US" sz="2400" b="1" dirty="0">
                <a:solidFill>
                  <a:srgbClr val="202A36"/>
                </a:solidFill>
                <a:ea typeface="宋体" panose="02010600030101010101" pitchFamily="2" charset="-122"/>
                <a:cs typeface="+mn-ea"/>
                <a:sym typeface="+mn-lt"/>
              </a:rPr>
              <a:t>三</a:t>
            </a:r>
            <a:endParaRPr lang="zh-CN" sz="2400" b="1" dirty="0">
              <a:solidFill>
                <a:srgbClr val="202A36"/>
              </a:solidFill>
              <a:ea typeface="宋体" panose="02010600030101010101" pitchFamily="2" charset="-122"/>
              <a:cs typeface="+mn-ea"/>
              <a:sym typeface="+mn-lt"/>
            </a:endParaRPr>
          </a:p>
        </p:txBody>
      </p:sp>
      <p:grpSp>
        <p:nvGrpSpPr>
          <p:cNvPr id="38" name="组合 37"/>
          <p:cNvGrpSpPr/>
          <p:nvPr/>
        </p:nvGrpSpPr>
        <p:grpSpPr>
          <a:xfrm>
            <a:off x="1772236" y="3615511"/>
            <a:ext cx="2004702" cy="133640"/>
            <a:chOff x="2029135" y="4055495"/>
            <a:chExt cx="2004702" cy="133640"/>
          </a:xfrm>
        </p:grpSpPr>
        <p:sp>
          <p:nvSpPr>
            <p:cNvPr id="18" name="矩形: 圆角 17"/>
            <p:cNvSpPr/>
            <p:nvPr/>
          </p:nvSpPr>
          <p:spPr>
            <a:xfrm>
              <a:off x="2029135" y="4087798"/>
              <a:ext cx="2004702" cy="65847"/>
            </a:xfrm>
            <a:prstGeom prst="roundRect">
              <a:avLst>
                <a:gd name="adj" fmla="val 50000"/>
              </a:avLst>
            </a:prstGeom>
            <a:gradFill flip="none" rotWithShape="1">
              <a:gsLst>
                <a:gs pos="0">
                  <a:schemeClr val="accent1">
                    <a:lumMod val="5000"/>
                    <a:lumOff val="95000"/>
                    <a:alpha val="0"/>
                  </a:schemeClr>
                </a:gs>
                <a:gs pos="100000">
                  <a:srgbClr val="406196">
                    <a:alpha val="48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8" name="矩形 277"/>
            <p:cNvSpPr/>
            <p:nvPr/>
          </p:nvSpPr>
          <p:spPr>
            <a:xfrm rot="2700000">
              <a:off x="3676993" y="4055495"/>
              <a:ext cx="133640" cy="133640"/>
            </a:xfrm>
            <a:prstGeom prst="rect">
              <a:avLst/>
            </a:prstGeom>
            <a:solidFill>
              <a:srgbClr val="4061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9" name="组合 278"/>
          <p:cNvGrpSpPr/>
          <p:nvPr/>
        </p:nvGrpSpPr>
        <p:grpSpPr>
          <a:xfrm rot="10800000">
            <a:off x="8320670" y="3615511"/>
            <a:ext cx="2004702" cy="133640"/>
            <a:chOff x="2029135" y="4055495"/>
            <a:chExt cx="2004702" cy="133640"/>
          </a:xfrm>
        </p:grpSpPr>
        <p:sp>
          <p:nvSpPr>
            <p:cNvPr id="280" name="矩形: 圆角 279"/>
            <p:cNvSpPr/>
            <p:nvPr/>
          </p:nvSpPr>
          <p:spPr>
            <a:xfrm>
              <a:off x="2029135" y="4087798"/>
              <a:ext cx="2004702" cy="65847"/>
            </a:xfrm>
            <a:prstGeom prst="roundRect">
              <a:avLst>
                <a:gd name="adj" fmla="val 50000"/>
              </a:avLst>
            </a:prstGeom>
            <a:gradFill flip="none" rotWithShape="1">
              <a:gsLst>
                <a:gs pos="0">
                  <a:schemeClr val="accent1">
                    <a:lumMod val="5000"/>
                    <a:lumOff val="95000"/>
                    <a:alpha val="0"/>
                  </a:schemeClr>
                </a:gs>
                <a:gs pos="100000">
                  <a:srgbClr val="406196">
                    <a:alpha val="48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1" name="矩形 280"/>
            <p:cNvSpPr/>
            <p:nvPr/>
          </p:nvSpPr>
          <p:spPr>
            <a:xfrm rot="2700000">
              <a:off x="3676993" y="4055495"/>
              <a:ext cx="133640" cy="133640"/>
            </a:xfrm>
            <a:prstGeom prst="rect">
              <a:avLst/>
            </a:prstGeom>
            <a:solidFill>
              <a:srgbClr val="4061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676013" y="769519"/>
            <a:ext cx="1539914" cy="1254954"/>
            <a:chOff x="725717" y="911124"/>
            <a:chExt cx="1539914" cy="1254954"/>
          </a:xfrm>
        </p:grpSpPr>
        <p:grpSp>
          <p:nvGrpSpPr>
            <p:cNvPr id="4" name="组合 3"/>
            <p:cNvGrpSpPr/>
            <p:nvPr/>
          </p:nvGrpSpPr>
          <p:grpSpPr>
            <a:xfrm>
              <a:off x="725717" y="911124"/>
              <a:ext cx="1539914" cy="1084677"/>
              <a:chOff x="725717" y="911124"/>
              <a:chExt cx="1539914" cy="1084677"/>
            </a:xfrm>
          </p:grpSpPr>
          <p:grpSp>
            <p:nvGrpSpPr>
              <p:cNvPr id="3" name="组合 2"/>
              <p:cNvGrpSpPr/>
              <p:nvPr/>
            </p:nvGrpSpPr>
            <p:grpSpPr>
              <a:xfrm>
                <a:off x="725717" y="911124"/>
                <a:ext cx="1539914" cy="914400"/>
                <a:chOff x="725717" y="911124"/>
                <a:chExt cx="1539914" cy="914400"/>
              </a:xfrm>
            </p:grpSpPr>
            <p:sp>
              <p:nvSpPr>
                <p:cNvPr id="2" name="弧形 1"/>
                <p:cNvSpPr/>
                <p:nvPr/>
              </p:nvSpPr>
              <p:spPr>
                <a:xfrm rot="19035556">
                  <a:off x="725717" y="911124"/>
                  <a:ext cx="914400" cy="914400"/>
                </a:xfrm>
                <a:prstGeom prst="arc">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7" name="弧形 46"/>
                <p:cNvSpPr/>
                <p:nvPr/>
              </p:nvSpPr>
              <p:spPr>
                <a:xfrm rot="19035556">
                  <a:off x="1351231" y="911124"/>
                  <a:ext cx="914400" cy="914400"/>
                </a:xfrm>
                <a:prstGeom prst="arc">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49" name="组合 48"/>
              <p:cNvGrpSpPr/>
              <p:nvPr/>
            </p:nvGrpSpPr>
            <p:grpSpPr>
              <a:xfrm>
                <a:off x="725717" y="1081401"/>
                <a:ext cx="1539914" cy="914400"/>
                <a:chOff x="725717" y="911124"/>
                <a:chExt cx="1539914" cy="914400"/>
              </a:xfrm>
            </p:grpSpPr>
            <p:sp>
              <p:nvSpPr>
                <p:cNvPr id="50" name="弧形 49"/>
                <p:cNvSpPr/>
                <p:nvPr/>
              </p:nvSpPr>
              <p:spPr>
                <a:xfrm rot="19035556">
                  <a:off x="725717" y="911124"/>
                  <a:ext cx="914400" cy="914400"/>
                </a:xfrm>
                <a:prstGeom prst="arc">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1" name="弧形 50"/>
                <p:cNvSpPr/>
                <p:nvPr/>
              </p:nvSpPr>
              <p:spPr>
                <a:xfrm rot="19035556">
                  <a:off x="1351231" y="911124"/>
                  <a:ext cx="914400" cy="914400"/>
                </a:xfrm>
                <a:prstGeom prst="arc">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nvGrpSpPr>
            <p:cNvPr id="52" name="组合 51"/>
            <p:cNvGrpSpPr/>
            <p:nvPr/>
          </p:nvGrpSpPr>
          <p:grpSpPr>
            <a:xfrm>
              <a:off x="725717" y="1251678"/>
              <a:ext cx="1539914" cy="914400"/>
              <a:chOff x="725717" y="911124"/>
              <a:chExt cx="1539914" cy="914400"/>
            </a:xfrm>
          </p:grpSpPr>
          <p:sp>
            <p:nvSpPr>
              <p:cNvPr id="53" name="弧形 52"/>
              <p:cNvSpPr/>
              <p:nvPr/>
            </p:nvSpPr>
            <p:spPr>
              <a:xfrm rot="19035556">
                <a:off x="725717" y="911124"/>
                <a:ext cx="914400" cy="914400"/>
              </a:xfrm>
              <a:prstGeom prst="arc">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4" name="弧形 53"/>
              <p:cNvSpPr/>
              <p:nvPr/>
            </p:nvSpPr>
            <p:spPr>
              <a:xfrm rot="19035556">
                <a:off x="1351231" y="911124"/>
                <a:ext cx="914400" cy="914400"/>
              </a:xfrm>
              <a:prstGeom prst="arc">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nvGrpSpPr>
          <p:cNvPr id="64" name="组合 63"/>
          <p:cNvGrpSpPr/>
          <p:nvPr/>
        </p:nvGrpSpPr>
        <p:grpSpPr>
          <a:xfrm>
            <a:off x="10115878" y="5757667"/>
            <a:ext cx="1539914" cy="1254954"/>
            <a:chOff x="725717" y="911124"/>
            <a:chExt cx="1539914" cy="1254954"/>
          </a:xfrm>
        </p:grpSpPr>
        <p:grpSp>
          <p:nvGrpSpPr>
            <p:cNvPr id="65" name="组合 64"/>
            <p:cNvGrpSpPr/>
            <p:nvPr/>
          </p:nvGrpSpPr>
          <p:grpSpPr>
            <a:xfrm>
              <a:off x="725717" y="911124"/>
              <a:ext cx="1539914" cy="1084677"/>
              <a:chOff x="725717" y="911124"/>
              <a:chExt cx="1539914" cy="1084677"/>
            </a:xfrm>
          </p:grpSpPr>
          <p:grpSp>
            <p:nvGrpSpPr>
              <p:cNvPr id="69" name="组合 68"/>
              <p:cNvGrpSpPr/>
              <p:nvPr/>
            </p:nvGrpSpPr>
            <p:grpSpPr>
              <a:xfrm>
                <a:off x="725717" y="911124"/>
                <a:ext cx="1539914" cy="914400"/>
                <a:chOff x="725717" y="911124"/>
                <a:chExt cx="1539914" cy="914400"/>
              </a:xfrm>
            </p:grpSpPr>
            <p:sp>
              <p:nvSpPr>
                <p:cNvPr id="73" name="弧形 72"/>
                <p:cNvSpPr/>
                <p:nvPr/>
              </p:nvSpPr>
              <p:spPr>
                <a:xfrm rot="19035556">
                  <a:off x="725717" y="911124"/>
                  <a:ext cx="914400" cy="914400"/>
                </a:xfrm>
                <a:prstGeom prst="arc">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4" name="弧形 73"/>
                <p:cNvSpPr/>
                <p:nvPr/>
              </p:nvSpPr>
              <p:spPr>
                <a:xfrm rot="19035556">
                  <a:off x="1351231" y="911124"/>
                  <a:ext cx="914400" cy="914400"/>
                </a:xfrm>
                <a:prstGeom prst="arc">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70" name="组合 69"/>
              <p:cNvGrpSpPr/>
              <p:nvPr/>
            </p:nvGrpSpPr>
            <p:grpSpPr>
              <a:xfrm>
                <a:off x="725717" y="1081401"/>
                <a:ext cx="1539914" cy="914400"/>
                <a:chOff x="725717" y="911124"/>
                <a:chExt cx="1539914" cy="914400"/>
              </a:xfrm>
            </p:grpSpPr>
            <p:sp>
              <p:nvSpPr>
                <p:cNvPr id="71" name="弧形 70"/>
                <p:cNvSpPr/>
                <p:nvPr/>
              </p:nvSpPr>
              <p:spPr>
                <a:xfrm rot="19035556">
                  <a:off x="725717" y="911124"/>
                  <a:ext cx="914400" cy="914400"/>
                </a:xfrm>
                <a:prstGeom prst="arc">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2" name="弧形 71"/>
                <p:cNvSpPr/>
                <p:nvPr/>
              </p:nvSpPr>
              <p:spPr>
                <a:xfrm rot="19035556">
                  <a:off x="1351231" y="911124"/>
                  <a:ext cx="914400" cy="914400"/>
                </a:xfrm>
                <a:prstGeom prst="arc">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nvGrpSpPr>
            <p:cNvPr id="66" name="组合 65"/>
            <p:cNvGrpSpPr/>
            <p:nvPr/>
          </p:nvGrpSpPr>
          <p:grpSpPr>
            <a:xfrm>
              <a:off x="725717" y="1251678"/>
              <a:ext cx="1539914" cy="914400"/>
              <a:chOff x="725717" y="911124"/>
              <a:chExt cx="1539914" cy="914400"/>
            </a:xfrm>
          </p:grpSpPr>
          <p:sp>
            <p:nvSpPr>
              <p:cNvPr id="67" name="弧形 66"/>
              <p:cNvSpPr/>
              <p:nvPr/>
            </p:nvSpPr>
            <p:spPr>
              <a:xfrm rot="19035556">
                <a:off x="725717" y="911124"/>
                <a:ext cx="914400" cy="914400"/>
              </a:xfrm>
              <a:prstGeom prst="arc">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8" name="弧形 67"/>
              <p:cNvSpPr/>
              <p:nvPr/>
            </p:nvSpPr>
            <p:spPr>
              <a:xfrm rot="19035556">
                <a:off x="1351231" y="911124"/>
                <a:ext cx="914400" cy="914400"/>
              </a:xfrm>
              <a:prstGeom prst="arc">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spTree>
    <p:custDataLst>
      <p:tags r:id="rId2"/>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633220" y="44450"/>
            <a:ext cx="3822700" cy="645160"/>
          </a:xfrm>
          <a:prstGeom prst="rect">
            <a:avLst/>
          </a:prstGeom>
          <a:noFill/>
        </p:spPr>
        <p:txBody>
          <a:bodyPr wrap="square">
            <a:spAutoFit/>
          </a:bodyPr>
          <a:lstStyle/>
          <a:p>
            <a:r>
              <a:rPr lang="en-US" altLang="zh-CN" sz="3600" dirty="0">
                <a:latin typeface="微软雅黑" panose="020B0503020204020204" pitchFamily="34" charset="-122"/>
                <a:ea typeface="微软雅黑" panose="020B0503020204020204" pitchFamily="34" charset="-122"/>
              </a:rPr>
              <a:t>LeNet-5</a:t>
            </a:r>
            <a:endParaRPr lang="zh-CN" altLang="en-US" sz="36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670676" y="611167"/>
            <a:ext cx="11046753" cy="2246769"/>
          </a:xfrm>
          <a:prstGeom prst="rect">
            <a:avLst/>
          </a:prstGeom>
          <a:noFill/>
        </p:spPr>
        <p:txBody>
          <a:bodyPr wrap="square" rtlCol="0">
            <a:spAutoFit/>
          </a:bodyPr>
          <a:lstStyle/>
          <a:p>
            <a:pPr>
              <a:spcAft>
                <a:spcPts val="1200"/>
              </a:spcAft>
            </a:pPr>
            <a:r>
              <a:rPr lang="en-US" altLang="zh-CN" sz="2600" dirty="0">
                <a:latin typeface="微软雅黑" panose="020B0503020204020204" pitchFamily="34" charset="-122"/>
                <a:ea typeface="微软雅黑" panose="020B0503020204020204" pitchFamily="34" charset="-122"/>
                <a:cs typeface="宋体" panose="02010600030101010101" pitchFamily="2" charset="-122"/>
              </a:rPr>
              <a:t>LeNet-5</a:t>
            </a:r>
            <a:r>
              <a:rPr lang="zh-CN" altLang="en-US" sz="2600" dirty="0">
                <a:latin typeface="微软雅黑" panose="020B0503020204020204" pitchFamily="34" charset="-122"/>
                <a:ea typeface="微软雅黑" panose="020B0503020204020204" pitchFamily="34" charset="-122"/>
                <a:cs typeface="宋体" panose="02010600030101010101" pitchFamily="2" charset="-122"/>
              </a:rPr>
              <a:t>模型是</a:t>
            </a:r>
            <a:r>
              <a:rPr lang="en-US" altLang="zh-CN" sz="2600" dirty="0">
                <a:latin typeface="微软雅黑" panose="020B0503020204020204" pitchFamily="34" charset="-122"/>
                <a:ea typeface="微软雅黑" panose="020B0503020204020204" pitchFamily="34" charset="-122"/>
                <a:cs typeface="宋体" panose="02010600030101010101" pitchFamily="2" charset="-122"/>
              </a:rPr>
              <a:t>Yann </a:t>
            </a:r>
            <a:r>
              <a:rPr lang="en-US" altLang="zh-CN" sz="2600" dirty="0" err="1">
                <a:latin typeface="微软雅黑" panose="020B0503020204020204" pitchFamily="34" charset="-122"/>
                <a:ea typeface="微软雅黑" panose="020B0503020204020204" pitchFamily="34" charset="-122"/>
                <a:cs typeface="宋体" panose="02010600030101010101" pitchFamily="2" charset="-122"/>
              </a:rPr>
              <a:t>LeCun</a:t>
            </a:r>
            <a:r>
              <a:rPr lang="zh-CN" altLang="en-US" sz="2600" dirty="0">
                <a:latin typeface="微软雅黑" panose="020B0503020204020204" pitchFamily="34" charset="-122"/>
                <a:ea typeface="微软雅黑" panose="020B0503020204020204" pitchFamily="34" charset="-122"/>
                <a:cs typeface="宋体" panose="02010600030101010101" pitchFamily="2" charset="-122"/>
              </a:rPr>
              <a:t>教授</a:t>
            </a:r>
            <a:r>
              <a:rPr lang="en-US" altLang="zh-CN" sz="2600" dirty="0">
                <a:latin typeface="微软雅黑" panose="020B0503020204020204" pitchFamily="34" charset="-122"/>
                <a:ea typeface="微软雅黑" panose="020B0503020204020204" pitchFamily="34" charset="-122"/>
                <a:cs typeface="宋体" panose="02010600030101010101" pitchFamily="2" charset="-122"/>
              </a:rPr>
              <a:t>1998</a:t>
            </a:r>
            <a:r>
              <a:rPr lang="zh-CN" altLang="en-US" sz="2600" dirty="0">
                <a:latin typeface="微软雅黑" panose="020B0503020204020204" pitchFamily="34" charset="-122"/>
                <a:ea typeface="微软雅黑" panose="020B0503020204020204" pitchFamily="34" charset="-122"/>
                <a:cs typeface="宋体" panose="02010600030101010101" pitchFamily="2" charset="-122"/>
              </a:rPr>
              <a:t>年在论文</a:t>
            </a:r>
            <a:r>
              <a:rPr lang="en-US" altLang="zh-CN" sz="2600" dirty="0">
                <a:latin typeface="微软雅黑" panose="020B0503020204020204" pitchFamily="34" charset="-122"/>
                <a:ea typeface="微软雅黑" panose="020B0503020204020204" pitchFamily="34" charset="-122"/>
                <a:cs typeface="宋体" panose="02010600030101010101" pitchFamily="2" charset="-122"/>
              </a:rPr>
              <a:t>Gradient-Based Learning Applied to Document Recognition</a:t>
            </a:r>
            <a:r>
              <a:rPr lang="zh-CN" altLang="en-US" sz="2600" dirty="0">
                <a:latin typeface="微软雅黑" panose="020B0503020204020204" pitchFamily="34" charset="-122"/>
                <a:ea typeface="微软雅黑" panose="020B0503020204020204" pitchFamily="34" charset="-122"/>
                <a:cs typeface="宋体" panose="02010600030101010101" pitchFamily="2" charset="-122"/>
              </a:rPr>
              <a:t>中提出的，它是第一个成功应用于数字识别问题的卷积神经网络。在</a:t>
            </a:r>
            <a:r>
              <a:rPr lang="en-US" altLang="zh-CN" sz="2600" dirty="0">
                <a:latin typeface="微软雅黑" panose="020B0503020204020204" pitchFamily="34" charset="-122"/>
                <a:ea typeface="微软雅黑" panose="020B0503020204020204" pitchFamily="34" charset="-122"/>
                <a:cs typeface="宋体" panose="02010600030101010101" pitchFamily="2" charset="-122"/>
              </a:rPr>
              <a:t>MNIST</a:t>
            </a:r>
            <a:r>
              <a:rPr lang="zh-CN" altLang="en-US" sz="2600" dirty="0">
                <a:latin typeface="微软雅黑" panose="020B0503020204020204" pitchFamily="34" charset="-122"/>
                <a:ea typeface="微软雅黑" panose="020B0503020204020204" pitchFamily="34" charset="-122"/>
                <a:cs typeface="宋体" panose="02010600030101010101" pitchFamily="2" charset="-122"/>
              </a:rPr>
              <a:t>数据集上，</a:t>
            </a:r>
            <a:r>
              <a:rPr lang="en-US" altLang="zh-CN" sz="2600" dirty="0">
                <a:latin typeface="微软雅黑" panose="020B0503020204020204" pitchFamily="34" charset="-122"/>
                <a:ea typeface="微软雅黑" panose="020B0503020204020204" pitchFamily="34" charset="-122"/>
                <a:cs typeface="宋体" panose="02010600030101010101" pitchFamily="2" charset="-122"/>
              </a:rPr>
              <a:t>LeNet-5</a:t>
            </a:r>
            <a:r>
              <a:rPr lang="zh-CN" altLang="en-US" sz="2600" dirty="0">
                <a:latin typeface="微软雅黑" panose="020B0503020204020204" pitchFamily="34" charset="-122"/>
                <a:ea typeface="微软雅黑" panose="020B0503020204020204" pitchFamily="34" charset="-122"/>
                <a:cs typeface="宋体" panose="02010600030101010101" pitchFamily="2" charset="-122"/>
              </a:rPr>
              <a:t>模型可以达到大约</a:t>
            </a:r>
            <a:r>
              <a:rPr lang="en-US" altLang="zh-CN" sz="2600" dirty="0">
                <a:latin typeface="微软雅黑" panose="020B0503020204020204" pitchFamily="34" charset="-122"/>
                <a:ea typeface="微软雅黑" panose="020B0503020204020204" pitchFamily="34" charset="-122"/>
                <a:cs typeface="宋体" panose="02010600030101010101" pitchFamily="2" charset="-122"/>
              </a:rPr>
              <a:t>99.2%</a:t>
            </a:r>
            <a:r>
              <a:rPr lang="zh-CN" altLang="en-US" sz="2600" dirty="0">
                <a:latin typeface="微软雅黑" panose="020B0503020204020204" pitchFamily="34" charset="-122"/>
                <a:ea typeface="微软雅黑" panose="020B0503020204020204" pitchFamily="34" charset="-122"/>
                <a:cs typeface="宋体" panose="02010600030101010101" pitchFamily="2" charset="-122"/>
              </a:rPr>
              <a:t>的正确率。</a:t>
            </a:r>
            <a:endParaRPr lang="en-US" altLang="zh-CN" sz="2600" dirty="0">
              <a:latin typeface="微软雅黑" panose="020B0503020204020204" pitchFamily="34" charset="-122"/>
              <a:ea typeface="微软雅黑" panose="020B0503020204020204" pitchFamily="34" charset="-122"/>
              <a:cs typeface="宋体" panose="02010600030101010101" pitchFamily="2" charset="-122"/>
            </a:endParaRPr>
          </a:p>
          <a:p>
            <a:pPr>
              <a:spcAft>
                <a:spcPts val="1200"/>
              </a:spcAft>
            </a:pPr>
            <a:r>
              <a:rPr lang="en-US" altLang="zh-CN" sz="2600" dirty="0">
                <a:latin typeface="微软雅黑" panose="020B0503020204020204" pitchFamily="34" charset="-122"/>
                <a:ea typeface="微软雅黑" panose="020B0503020204020204" pitchFamily="34" charset="-122"/>
                <a:cs typeface="宋体" panose="02010600030101010101" pitchFamily="2" charset="-122"/>
              </a:rPr>
              <a:t>LeNet-5</a:t>
            </a:r>
            <a:r>
              <a:rPr lang="zh-CN" altLang="en-US" sz="2600" dirty="0">
                <a:latin typeface="微软雅黑" panose="020B0503020204020204" pitchFamily="34" charset="-122"/>
                <a:ea typeface="微软雅黑" panose="020B0503020204020204" pitchFamily="34" charset="-122"/>
                <a:cs typeface="宋体" panose="02010600030101010101" pitchFamily="2" charset="-122"/>
              </a:rPr>
              <a:t>模型总共有</a:t>
            </a:r>
            <a:r>
              <a:rPr lang="en-US" altLang="zh-CN" sz="2600" dirty="0">
                <a:latin typeface="微软雅黑" panose="020B0503020204020204" pitchFamily="34" charset="-122"/>
                <a:ea typeface="微软雅黑" panose="020B0503020204020204" pitchFamily="34" charset="-122"/>
                <a:cs typeface="宋体" panose="02010600030101010101" pitchFamily="2" charset="-122"/>
              </a:rPr>
              <a:t>7</a:t>
            </a:r>
            <a:r>
              <a:rPr lang="zh-CN" altLang="en-US" sz="2600" dirty="0">
                <a:latin typeface="微软雅黑" panose="020B0503020204020204" pitchFamily="34" charset="-122"/>
                <a:ea typeface="微软雅黑" panose="020B0503020204020204" pitchFamily="34" charset="-122"/>
                <a:cs typeface="宋体" panose="02010600030101010101" pitchFamily="2" charset="-122"/>
              </a:rPr>
              <a:t>层，下图展示了</a:t>
            </a:r>
            <a:r>
              <a:rPr lang="en-US" altLang="zh-CN" sz="2600" dirty="0">
                <a:latin typeface="微软雅黑" panose="020B0503020204020204" pitchFamily="34" charset="-122"/>
                <a:ea typeface="微软雅黑" panose="020B0503020204020204" pitchFamily="34" charset="-122"/>
                <a:cs typeface="宋体" panose="02010600030101010101" pitchFamily="2" charset="-122"/>
              </a:rPr>
              <a:t>LeNet-5</a:t>
            </a:r>
            <a:r>
              <a:rPr lang="zh-CN" altLang="en-US" sz="2600" dirty="0">
                <a:latin typeface="微软雅黑" panose="020B0503020204020204" pitchFamily="34" charset="-122"/>
                <a:ea typeface="微软雅黑" panose="020B0503020204020204" pitchFamily="34" charset="-122"/>
                <a:cs typeface="宋体" panose="02010600030101010101" pitchFamily="2" charset="-122"/>
              </a:rPr>
              <a:t>模型的架构：</a:t>
            </a:r>
          </a:p>
        </p:txBody>
      </p:sp>
      <p:pic>
        <p:nvPicPr>
          <p:cNvPr id="1026" name="Picture 2">
            <a:extLst>
              <a:ext uri="{FF2B5EF4-FFF2-40B4-BE49-F238E27FC236}">
                <a16:creationId xmlns:a16="http://schemas.microsoft.com/office/drawing/2014/main" id="{F5A36025-0572-049F-F95F-50DDE0F488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946" y="2749498"/>
            <a:ext cx="11714212" cy="4078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01761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633220" y="44450"/>
            <a:ext cx="3822700" cy="645160"/>
          </a:xfrm>
          <a:prstGeom prst="rect">
            <a:avLst/>
          </a:prstGeom>
          <a:noFill/>
        </p:spPr>
        <p:txBody>
          <a:bodyPr wrap="square">
            <a:spAutoFit/>
          </a:bodyPr>
          <a:lstStyle/>
          <a:p>
            <a:r>
              <a:rPr lang="en-US" altLang="zh-CN" sz="3600" dirty="0">
                <a:latin typeface="微软雅黑" panose="020B0503020204020204" pitchFamily="34" charset="-122"/>
                <a:ea typeface="微软雅黑" panose="020B0503020204020204" pitchFamily="34" charset="-122"/>
              </a:rPr>
              <a:t>LeNet-5</a:t>
            </a:r>
            <a:endParaRPr lang="zh-CN" altLang="en-US" sz="3600" dirty="0">
              <a:latin typeface="微软雅黑" panose="020B0503020204020204" pitchFamily="34" charset="-122"/>
              <a:ea typeface="微软雅黑" panose="020B0503020204020204" pitchFamily="34" charset="-122"/>
            </a:endParaRPr>
          </a:p>
        </p:txBody>
      </p:sp>
      <p:pic>
        <p:nvPicPr>
          <p:cNvPr id="1026" name="Picture 2">
            <a:extLst>
              <a:ext uri="{FF2B5EF4-FFF2-40B4-BE49-F238E27FC236}">
                <a16:creationId xmlns:a16="http://schemas.microsoft.com/office/drawing/2014/main" id="{F5A36025-0572-049F-F95F-50DDE0F488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445" y="689610"/>
            <a:ext cx="11714212" cy="4078508"/>
          </a:xfrm>
          <a:prstGeom prst="rect">
            <a:avLst/>
          </a:prstGeom>
          <a:noFill/>
          <a:extLst>
            <a:ext uri="{909E8E84-426E-40DD-AFC4-6F175D3DCCD1}">
              <a14:hiddenFill xmlns:a14="http://schemas.microsoft.com/office/drawing/2010/main">
                <a:solidFill>
                  <a:srgbClr val="FFFFFF"/>
                </a:solidFill>
              </a14:hiddenFill>
            </a:ext>
          </a:extLst>
        </p:spPr>
      </p:pic>
      <p:sp>
        <p:nvSpPr>
          <p:cNvPr id="2" name="箭头: 下 1">
            <a:extLst>
              <a:ext uri="{FF2B5EF4-FFF2-40B4-BE49-F238E27FC236}">
                <a16:creationId xmlns:a16="http://schemas.microsoft.com/office/drawing/2014/main" id="{1E408124-D506-EDCE-E9DE-48A6662D522E}"/>
              </a:ext>
            </a:extLst>
          </p:cNvPr>
          <p:cNvSpPr/>
          <p:nvPr/>
        </p:nvSpPr>
        <p:spPr>
          <a:xfrm rot="18968449">
            <a:off x="3516554" y="3770495"/>
            <a:ext cx="324690" cy="1618146"/>
          </a:xfrm>
          <a:prstGeom prst="downArrow">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6" name="箭头: 下 5">
            <a:extLst>
              <a:ext uri="{FF2B5EF4-FFF2-40B4-BE49-F238E27FC236}">
                <a16:creationId xmlns:a16="http://schemas.microsoft.com/office/drawing/2014/main" id="{DED89187-714B-978E-2193-9E25CCE215C1}"/>
              </a:ext>
            </a:extLst>
          </p:cNvPr>
          <p:cNvSpPr/>
          <p:nvPr/>
        </p:nvSpPr>
        <p:spPr>
          <a:xfrm rot="2867128">
            <a:off x="5103021" y="3714803"/>
            <a:ext cx="310064" cy="1729531"/>
          </a:xfrm>
          <a:prstGeom prst="downArrow">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7" name="箭头: 下 6">
            <a:extLst>
              <a:ext uri="{FF2B5EF4-FFF2-40B4-BE49-F238E27FC236}">
                <a16:creationId xmlns:a16="http://schemas.microsoft.com/office/drawing/2014/main" id="{9786DEE9-8355-AD9A-6309-E8827676E99D}"/>
              </a:ext>
            </a:extLst>
          </p:cNvPr>
          <p:cNvSpPr/>
          <p:nvPr/>
        </p:nvSpPr>
        <p:spPr>
          <a:xfrm rot="18968449">
            <a:off x="5319550" y="3770494"/>
            <a:ext cx="324690" cy="1618146"/>
          </a:xfrm>
          <a:prstGeom prst="downArrow">
            <a:avLst/>
          </a:prstGeom>
          <a:noFill/>
          <a:ln>
            <a:solidFill>
              <a:srgbClr val="92D05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8" name="箭头: 下 7">
            <a:extLst>
              <a:ext uri="{FF2B5EF4-FFF2-40B4-BE49-F238E27FC236}">
                <a16:creationId xmlns:a16="http://schemas.microsoft.com/office/drawing/2014/main" id="{867F7531-6BB3-4308-B440-ECCA0C529121}"/>
              </a:ext>
            </a:extLst>
          </p:cNvPr>
          <p:cNvSpPr/>
          <p:nvPr/>
        </p:nvSpPr>
        <p:spPr>
          <a:xfrm rot="2635470">
            <a:off x="6815971" y="3733855"/>
            <a:ext cx="324690" cy="1618146"/>
          </a:xfrm>
          <a:prstGeom prst="downArrow">
            <a:avLst/>
          </a:prstGeom>
          <a:noFill/>
          <a:ln>
            <a:solidFill>
              <a:srgbClr val="92D05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4" name="任意多边形: 形状 3">
            <a:extLst>
              <a:ext uri="{FF2B5EF4-FFF2-40B4-BE49-F238E27FC236}">
                <a16:creationId xmlns:a16="http://schemas.microsoft.com/office/drawing/2014/main" id="{CF73A653-7D0F-D2C4-41CE-A2EB72E685DF}"/>
              </a:ext>
            </a:extLst>
          </p:cNvPr>
          <p:cNvSpPr/>
          <p:nvPr/>
        </p:nvSpPr>
        <p:spPr>
          <a:xfrm>
            <a:off x="5809555" y="914411"/>
            <a:ext cx="5537200" cy="3078480"/>
          </a:xfrm>
          <a:custGeom>
            <a:avLst/>
            <a:gdLst>
              <a:gd name="connsiteX0" fmla="*/ 0 w 5537200"/>
              <a:gd name="connsiteY0" fmla="*/ 81280 h 3078480"/>
              <a:gd name="connsiteX1" fmla="*/ 2509520 w 5537200"/>
              <a:gd name="connsiteY1" fmla="*/ 3078480 h 3078480"/>
              <a:gd name="connsiteX2" fmla="*/ 5537200 w 5537200"/>
              <a:gd name="connsiteY2" fmla="*/ 2976880 h 3078480"/>
              <a:gd name="connsiteX3" fmla="*/ 3688080 w 5537200"/>
              <a:gd name="connsiteY3" fmla="*/ 0 h 3078480"/>
              <a:gd name="connsiteX4" fmla="*/ 0 w 5537200"/>
              <a:gd name="connsiteY4" fmla="*/ 81280 h 3078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7200" h="3078480">
                <a:moveTo>
                  <a:pt x="0" y="81280"/>
                </a:moveTo>
                <a:lnTo>
                  <a:pt x="2509520" y="3078480"/>
                </a:lnTo>
                <a:lnTo>
                  <a:pt x="5537200" y="2976880"/>
                </a:lnTo>
                <a:lnTo>
                  <a:pt x="3688080" y="0"/>
                </a:lnTo>
                <a:lnTo>
                  <a:pt x="0" y="81280"/>
                </a:lnTo>
                <a:close/>
              </a:path>
            </a:pathLst>
          </a:custGeom>
          <a:noFill/>
          <a:ln w="3810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2AC04BDE-6D85-5D22-5663-D4FD13174C41}"/>
              </a:ext>
            </a:extLst>
          </p:cNvPr>
          <p:cNvSpPr txBox="1"/>
          <p:nvPr/>
        </p:nvSpPr>
        <p:spPr>
          <a:xfrm>
            <a:off x="10078245" y="1340768"/>
            <a:ext cx="2116930" cy="523220"/>
          </a:xfrm>
          <a:prstGeom prst="rect">
            <a:avLst/>
          </a:prstGeom>
          <a:noFill/>
        </p:spPr>
        <p:txBody>
          <a:bodyPr wrap="square" rtlCol="0">
            <a:spAutoFit/>
          </a:bodyPr>
          <a:lstStyle/>
          <a:p>
            <a:r>
              <a:rPr lang="zh-CN" altLang="en-US" sz="2800" dirty="0">
                <a:solidFill>
                  <a:schemeClr val="accent2">
                    <a:lumMod val="60000"/>
                    <a:lumOff val="40000"/>
                  </a:schemeClr>
                </a:solidFill>
              </a:rPr>
              <a:t>全连接层</a:t>
            </a:r>
          </a:p>
        </p:txBody>
      </p:sp>
      <p:sp>
        <p:nvSpPr>
          <p:cNvPr id="15" name="文本框 14">
            <a:extLst>
              <a:ext uri="{FF2B5EF4-FFF2-40B4-BE49-F238E27FC236}">
                <a16:creationId xmlns:a16="http://schemas.microsoft.com/office/drawing/2014/main" id="{67441A07-8993-5C0F-A36C-E9FD454FCC87}"/>
              </a:ext>
            </a:extLst>
          </p:cNvPr>
          <p:cNvSpPr txBox="1"/>
          <p:nvPr/>
        </p:nvSpPr>
        <p:spPr>
          <a:xfrm>
            <a:off x="5676461" y="5236284"/>
            <a:ext cx="3373454" cy="523220"/>
          </a:xfrm>
          <a:prstGeom prst="rect">
            <a:avLst/>
          </a:prstGeom>
          <a:noFill/>
        </p:spPr>
        <p:txBody>
          <a:bodyPr wrap="square" rtlCol="0">
            <a:spAutoFit/>
          </a:bodyPr>
          <a:lstStyle/>
          <a:p>
            <a:r>
              <a:rPr lang="zh-CN" altLang="en-US" sz="2800" dirty="0">
                <a:solidFill>
                  <a:srgbClr val="92D050"/>
                </a:solidFill>
              </a:rPr>
              <a:t>全连接层</a:t>
            </a:r>
          </a:p>
        </p:txBody>
      </p:sp>
      <p:sp>
        <p:nvSpPr>
          <p:cNvPr id="16" name="文本框 10">
            <a:extLst>
              <a:ext uri="{FF2B5EF4-FFF2-40B4-BE49-F238E27FC236}">
                <a16:creationId xmlns:a16="http://schemas.microsoft.com/office/drawing/2014/main" id="{2AC04BDE-6D85-5D22-5663-D4FD13174C41}"/>
              </a:ext>
            </a:extLst>
          </p:cNvPr>
          <p:cNvSpPr txBox="1"/>
          <p:nvPr/>
        </p:nvSpPr>
        <p:spPr>
          <a:xfrm>
            <a:off x="3386881" y="5275432"/>
            <a:ext cx="2116930"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800" dirty="0">
                <a:solidFill>
                  <a:schemeClr val="accent4"/>
                </a:solidFill>
              </a:rPr>
              <a:t>卷积层</a:t>
            </a:r>
          </a:p>
        </p:txBody>
      </p:sp>
    </p:spTree>
    <p:extLst>
      <p:ext uri="{BB962C8B-B14F-4D97-AF65-F5344CB8AC3E}">
        <p14:creationId xmlns:p14="http://schemas.microsoft.com/office/powerpoint/2010/main" val="11536231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633220" y="44450"/>
            <a:ext cx="3822700" cy="645160"/>
          </a:xfrm>
          <a:prstGeom prst="rect">
            <a:avLst/>
          </a:prstGeom>
          <a:noFill/>
        </p:spPr>
        <p:txBody>
          <a:bodyPr wrap="square">
            <a:spAutoFit/>
          </a:bodyPr>
          <a:lstStyle/>
          <a:p>
            <a:r>
              <a:rPr lang="en-US" altLang="zh-CN" sz="3600" dirty="0">
                <a:latin typeface="微软雅黑" panose="020B0503020204020204" pitchFamily="34" charset="-122"/>
                <a:ea typeface="微软雅黑" panose="020B0503020204020204" pitchFamily="34" charset="-122"/>
              </a:rPr>
              <a:t>LeNet-5</a:t>
            </a:r>
            <a:endParaRPr lang="zh-CN" altLang="en-US" sz="3600" dirty="0">
              <a:latin typeface="微软雅黑" panose="020B0503020204020204" pitchFamily="34" charset="-122"/>
              <a:ea typeface="微软雅黑" panose="020B0503020204020204" pitchFamily="34" charset="-122"/>
            </a:endParaRPr>
          </a:p>
        </p:txBody>
      </p:sp>
      <p:sp>
        <p:nvSpPr>
          <p:cNvPr id="2" name="文本框 1"/>
          <p:cNvSpPr txBox="1"/>
          <p:nvPr/>
        </p:nvSpPr>
        <p:spPr>
          <a:xfrm>
            <a:off x="1273051" y="1120676"/>
            <a:ext cx="10081120" cy="4616648"/>
          </a:xfrm>
          <a:prstGeom prst="rect">
            <a:avLst/>
          </a:prstGeom>
          <a:noFill/>
        </p:spPr>
        <p:txBody>
          <a:bodyPr wrap="square" rtlCol="0" anchor="t">
            <a:spAutoFit/>
          </a:bodyPr>
          <a:lstStyle/>
          <a:p>
            <a:pPr>
              <a:spcBef>
                <a:spcPts val="1200"/>
              </a:spcBef>
            </a:pPr>
            <a:r>
              <a:rPr lang="en-US" altLang="zh-CN" sz="2400" b="1" dirty="0">
                <a:latin typeface="微软雅黑" panose="020B0503020204020204" pitchFamily="34" charset="-122"/>
                <a:ea typeface="微软雅黑" panose="020B0503020204020204" pitchFamily="34" charset="-122"/>
                <a:cs typeface="宋体" panose="02010600030101010101" pitchFamily="2" charset="-122"/>
              </a:rPr>
              <a:t>LeNet-5</a:t>
            </a:r>
            <a:r>
              <a:rPr lang="zh-CN" altLang="en-US" sz="2400" b="1" dirty="0">
                <a:latin typeface="微软雅黑" panose="020B0503020204020204" pitchFamily="34" charset="-122"/>
                <a:ea typeface="微软雅黑" panose="020B0503020204020204" pitchFamily="34" charset="-122"/>
                <a:cs typeface="宋体" panose="02010600030101010101" pitchFamily="2" charset="-122"/>
              </a:rPr>
              <a:t>共有</a:t>
            </a:r>
            <a:r>
              <a:rPr lang="en-US" altLang="zh-CN" sz="2400" b="1" dirty="0">
                <a:latin typeface="微软雅黑" panose="020B0503020204020204" pitchFamily="34" charset="-122"/>
                <a:ea typeface="微软雅黑" panose="020B0503020204020204" pitchFamily="34" charset="-122"/>
                <a:cs typeface="宋体" panose="02010600030101010101" pitchFamily="2" charset="-122"/>
              </a:rPr>
              <a:t>7</a:t>
            </a:r>
            <a:r>
              <a:rPr lang="zh-CN" altLang="en-US" sz="2400" b="1" dirty="0">
                <a:latin typeface="微软雅黑" panose="020B0503020204020204" pitchFamily="34" charset="-122"/>
                <a:ea typeface="微软雅黑" panose="020B0503020204020204" pitchFamily="34" charset="-122"/>
                <a:cs typeface="宋体" panose="02010600030101010101" pitchFamily="2" charset="-122"/>
              </a:rPr>
              <a:t>层（不包含输入），每层都包含可训练参数。</a:t>
            </a:r>
            <a:endParaRPr lang="en-US" altLang="zh-CN" sz="2400" b="1" dirty="0">
              <a:latin typeface="微软雅黑" panose="020B0503020204020204" pitchFamily="34" charset="-122"/>
              <a:ea typeface="微软雅黑" panose="020B0503020204020204" pitchFamily="34" charset="-122"/>
              <a:cs typeface="宋体" panose="02010600030101010101" pitchFamily="2" charset="-122"/>
            </a:endParaRPr>
          </a:p>
          <a:p>
            <a:pPr>
              <a:spcBef>
                <a:spcPts val="1200"/>
              </a:spcBef>
            </a:pPr>
            <a:r>
              <a:rPr lang="zh-CN" altLang="en-US" sz="2400" dirty="0">
                <a:latin typeface="微软雅黑" panose="020B0503020204020204" pitchFamily="34" charset="-122"/>
                <a:ea typeface="微软雅黑" panose="020B0503020204020204" pitchFamily="34" charset="-122"/>
                <a:cs typeface="宋体" panose="02010600030101010101" pitchFamily="2" charset="-122"/>
              </a:rPr>
              <a:t>输入图像大小为</a:t>
            </a:r>
            <a:r>
              <a:rPr lang="en-US" altLang="zh-CN" sz="2400" dirty="0">
                <a:latin typeface="微软雅黑" panose="020B0503020204020204" pitchFamily="34" charset="-122"/>
                <a:ea typeface="微软雅黑" panose="020B0503020204020204" pitchFamily="34" charset="-122"/>
                <a:cs typeface="宋体" panose="02010600030101010101" pitchFamily="2" charset="-122"/>
              </a:rPr>
              <a:t>32*32</a:t>
            </a:r>
            <a:r>
              <a:rPr lang="zh-CN" altLang="en-US" sz="2400" dirty="0">
                <a:latin typeface="微软雅黑" panose="020B0503020204020204" pitchFamily="34" charset="-122"/>
                <a:ea typeface="微软雅黑" panose="020B0503020204020204" pitchFamily="34" charset="-122"/>
                <a:cs typeface="宋体" panose="02010600030101010101" pitchFamily="2" charset="-122"/>
              </a:rPr>
              <a:t>，比</a:t>
            </a:r>
            <a:r>
              <a:rPr lang="en-US" altLang="zh-CN" sz="2400" dirty="0">
                <a:latin typeface="微软雅黑" panose="020B0503020204020204" pitchFamily="34" charset="-122"/>
                <a:ea typeface="微软雅黑" panose="020B0503020204020204" pitchFamily="34" charset="-122"/>
                <a:cs typeface="宋体" panose="02010600030101010101" pitchFamily="2" charset="-122"/>
              </a:rPr>
              <a:t>MNIST</a:t>
            </a:r>
            <a:r>
              <a:rPr lang="zh-CN" altLang="en-US" sz="2400" dirty="0">
                <a:latin typeface="微软雅黑" panose="020B0503020204020204" pitchFamily="34" charset="-122"/>
                <a:ea typeface="微软雅黑" panose="020B0503020204020204" pitchFamily="34" charset="-122"/>
                <a:cs typeface="宋体" panose="02010600030101010101" pitchFamily="2" charset="-122"/>
              </a:rPr>
              <a:t>数据集的图片要大一些，这么做的原因是希望潜在的明显特征如笔画断点或角能够出现在最高层特征检测子感受野（</a:t>
            </a:r>
            <a:r>
              <a:rPr lang="en-US" altLang="zh-CN" sz="2400" dirty="0">
                <a:latin typeface="微软雅黑" panose="020B0503020204020204" pitchFamily="34" charset="-122"/>
                <a:ea typeface="微软雅黑" panose="020B0503020204020204" pitchFamily="34" charset="-122"/>
                <a:cs typeface="宋体" panose="02010600030101010101" pitchFamily="2" charset="-122"/>
              </a:rPr>
              <a:t>receptive field</a:t>
            </a:r>
            <a:r>
              <a:rPr lang="zh-CN" altLang="en-US" sz="2400" dirty="0">
                <a:latin typeface="微软雅黑" panose="020B0503020204020204" pitchFamily="34" charset="-122"/>
                <a:ea typeface="微软雅黑" panose="020B0503020204020204" pitchFamily="34" charset="-122"/>
                <a:cs typeface="宋体" panose="02010600030101010101" pitchFamily="2" charset="-122"/>
              </a:rPr>
              <a:t>）的中心。因此在训练整个网络之前，需要对</a:t>
            </a:r>
            <a:r>
              <a:rPr lang="en-US" altLang="zh-CN" sz="2400" dirty="0">
                <a:latin typeface="微软雅黑" panose="020B0503020204020204" pitchFamily="34" charset="-122"/>
                <a:ea typeface="微软雅黑" panose="020B0503020204020204" pitchFamily="34" charset="-122"/>
                <a:cs typeface="宋体" panose="02010600030101010101" pitchFamily="2" charset="-122"/>
              </a:rPr>
              <a:t>28*28</a:t>
            </a:r>
            <a:r>
              <a:rPr lang="zh-CN" altLang="en-US" sz="2400" dirty="0">
                <a:latin typeface="微软雅黑" panose="020B0503020204020204" pitchFamily="34" charset="-122"/>
                <a:ea typeface="微软雅黑" panose="020B0503020204020204" pitchFamily="34" charset="-122"/>
                <a:cs typeface="宋体" panose="02010600030101010101" pitchFamily="2" charset="-122"/>
              </a:rPr>
              <a:t>的图像加上</a:t>
            </a:r>
            <a:r>
              <a:rPr lang="en-US" altLang="zh-CN" sz="2400" dirty="0">
                <a:latin typeface="微软雅黑" panose="020B0503020204020204" pitchFamily="34" charset="-122"/>
                <a:ea typeface="微软雅黑" panose="020B0503020204020204" pitchFamily="34" charset="-122"/>
                <a:cs typeface="宋体" panose="02010600030101010101" pitchFamily="2" charset="-122"/>
              </a:rPr>
              <a:t>paddings</a:t>
            </a:r>
            <a:r>
              <a:rPr lang="zh-CN" altLang="en-US" sz="2400" dirty="0">
                <a:latin typeface="微软雅黑" panose="020B0503020204020204" pitchFamily="34" charset="-122"/>
                <a:ea typeface="微软雅黑" panose="020B0503020204020204" pitchFamily="34" charset="-122"/>
                <a:cs typeface="宋体" panose="02010600030101010101" pitchFamily="2" charset="-122"/>
              </a:rPr>
              <a:t>（即周围填充</a:t>
            </a:r>
            <a:r>
              <a:rPr lang="en-US" altLang="zh-CN" sz="2400" dirty="0">
                <a:latin typeface="微软雅黑" panose="020B0503020204020204" pitchFamily="34" charset="-122"/>
                <a:ea typeface="微软雅黑" panose="020B0503020204020204" pitchFamily="34" charset="-122"/>
                <a:cs typeface="宋体" panose="02010600030101010101" pitchFamily="2" charset="-122"/>
              </a:rPr>
              <a:t>0</a:t>
            </a:r>
            <a:r>
              <a:rPr lang="zh-CN" altLang="en-US" sz="2400" dirty="0">
                <a:latin typeface="微软雅黑" panose="020B0503020204020204" pitchFamily="34" charset="-122"/>
                <a:ea typeface="微软雅黑" panose="020B0503020204020204" pitchFamily="34" charset="-122"/>
                <a:cs typeface="宋体" panose="02010600030101010101" pitchFamily="2" charset="-122"/>
              </a:rPr>
              <a:t>）。</a:t>
            </a:r>
            <a:endParaRPr lang="en-US" altLang="zh-CN" sz="2400" dirty="0">
              <a:latin typeface="微软雅黑" panose="020B0503020204020204" pitchFamily="34" charset="-122"/>
              <a:ea typeface="微软雅黑" panose="020B0503020204020204" pitchFamily="34" charset="-122"/>
              <a:cs typeface="宋体" panose="02010600030101010101" pitchFamily="2" charset="-122"/>
            </a:endParaRPr>
          </a:p>
          <a:p>
            <a:pPr>
              <a:spcBef>
                <a:spcPts val="1200"/>
              </a:spcBef>
            </a:pPr>
            <a:r>
              <a:rPr lang="en-US" altLang="zh-CN" sz="2400" b="1" dirty="0">
                <a:latin typeface="微软雅黑" panose="020B0503020204020204" pitchFamily="34" charset="-122"/>
                <a:ea typeface="微软雅黑" panose="020B0503020204020204" pitchFamily="34" charset="-122"/>
                <a:cs typeface="宋体" panose="02010600030101010101" pitchFamily="2" charset="-122"/>
              </a:rPr>
              <a:t>C1</a:t>
            </a:r>
            <a:r>
              <a:rPr lang="zh-CN" altLang="en-US" sz="2400" b="1" dirty="0">
                <a:latin typeface="微软雅黑" panose="020B0503020204020204" pitchFamily="34" charset="-122"/>
                <a:ea typeface="微软雅黑" panose="020B0503020204020204" pitchFamily="34" charset="-122"/>
                <a:cs typeface="宋体" panose="02010600030101010101" pitchFamily="2" charset="-122"/>
              </a:rPr>
              <a:t>层：</a:t>
            </a:r>
            <a:r>
              <a:rPr lang="zh-CN" altLang="en-US" sz="2400" dirty="0">
                <a:latin typeface="微软雅黑" panose="020B0503020204020204" pitchFamily="34" charset="-122"/>
                <a:ea typeface="微软雅黑" panose="020B0503020204020204" pitchFamily="34" charset="-122"/>
                <a:cs typeface="宋体" panose="02010600030101010101" pitchFamily="2" charset="-122"/>
              </a:rPr>
              <a:t>该层是一个卷积层。使用</a:t>
            </a:r>
            <a:r>
              <a:rPr lang="en-US" altLang="zh-CN" sz="2400" dirty="0">
                <a:latin typeface="微软雅黑" panose="020B0503020204020204" pitchFamily="34" charset="-122"/>
                <a:ea typeface="微软雅黑" panose="020B0503020204020204" pitchFamily="34" charset="-122"/>
                <a:cs typeface="宋体" panose="02010600030101010101" pitchFamily="2" charset="-122"/>
              </a:rPr>
              <a:t>6</a:t>
            </a:r>
            <a:r>
              <a:rPr lang="zh-CN" altLang="en-US" sz="2400" dirty="0">
                <a:latin typeface="微软雅黑" panose="020B0503020204020204" pitchFamily="34" charset="-122"/>
                <a:ea typeface="微软雅黑" panose="020B0503020204020204" pitchFamily="34" charset="-122"/>
                <a:cs typeface="宋体" panose="02010600030101010101" pitchFamily="2" charset="-122"/>
              </a:rPr>
              <a:t>个大小为</a:t>
            </a:r>
            <a:r>
              <a:rPr lang="en-US" altLang="zh-CN" sz="2400" dirty="0">
                <a:latin typeface="微软雅黑" panose="020B0503020204020204" pitchFamily="34" charset="-122"/>
                <a:ea typeface="微软雅黑" panose="020B0503020204020204" pitchFamily="34" charset="-122"/>
                <a:cs typeface="宋体" panose="02010600030101010101" pitchFamily="2" charset="-122"/>
              </a:rPr>
              <a:t>5*5</a:t>
            </a:r>
            <a:r>
              <a:rPr lang="zh-CN" altLang="en-US" sz="2400" dirty="0">
                <a:latin typeface="微软雅黑" panose="020B0503020204020204" pitchFamily="34" charset="-122"/>
                <a:ea typeface="微软雅黑" panose="020B0503020204020204" pitchFamily="34" charset="-122"/>
                <a:cs typeface="宋体" panose="02010600030101010101" pitchFamily="2" charset="-122"/>
              </a:rPr>
              <a:t>的卷积核，步长为</a:t>
            </a:r>
            <a:r>
              <a:rPr lang="en-US" altLang="zh-CN" sz="2400" dirty="0">
                <a:latin typeface="微软雅黑" panose="020B0503020204020204" pitchFamily="34" charset="-122"/>
                <a:ea typeface="微软雅黑" panose="020B0503020204020204" pitchFamily="34" charset="-122"/>
                <a:cs typeface="宋体" panose="02010600030101010101" pitchFamily="2" charset="-122"/>
              </a:rPr>
              <a:t>1</a:t>
            </a:r>
            <a:r>
              <a:rPr lang="zh-CN" altLang="en-US" sz="2400" dirty="0">
                <a:latin typeface="微软雅黑" panose="020B0503020204020204" pitchFamily="34" charset="-122"/>
                <a:ea typeface="微软雅黑" panose="020B0503020204020204" pitchFamily="34" charset="-122"/>
                <a:cs typeface="宋体" panose="02010600030101010101" pitchFamily="2" charset="-122"/>
              </a:rPr>
              <a:t>，对输入层进行卷积运算，特征图尺寸为</a:t>
            </a:r>
            <a:r>
              <a:rPr lang="en-US" altLang="zh-CN" sz="2400" dirty="0">
                <a:latin typeface="微软雅黑" panose="020B0503020204020204" pitchFamily="34" charset="-122"/>
                <a:ea typeface="微软雅黑" panose="020B0503020204020204" pitchFamily="34" charset="-122"/>
                <a:cs typeface="宋体" panose="02010600030101010101" pitchFamily="2" charset="-122"/>
              </a:rPr>
              <a:t>32-5+1=28</a:t>
            </a:r>
            <a:r>
              <a:rPr lang="zh-CN" altLang="en-US" sz="2400" dirty="0">
                <a:latin typeface="微软雅黑" panose="020B0503020204020204" pitchFamily="34" charset="-122"/>
                <a:ea typeface="微软雅黑" panose="020B0503020204020204" pitchFamily="34" charset="-122"/>
                <a:cs typeface="宋体" panose="02010600030101010101" pitchFamily="2" charset="-122"/>
              </a:rPr>
              <a:t>，因此产生</a:t>
            </a:r>
            <a:r>
              <a:rPr lang="en-US" altLang="zh-CN" sz="2400" dirty="0">
                <a:latin typeface="微软雅黑" panose="020B0503020204020204" pitchFamily="34" charset="-122"/>
                <a:ea typeface="微软雅黑" panose="020B0503020204020204" pitchFamily="34" charset="-122"/>
                <a:cs typeface="宋体" panose="02010600030101010101" pitchFamily="2" charset="-122"/>
              </a:rPr>
              <a:t>6</a:t>
            </a:r>
            <a:r>
              <a:rPr lang="zh-CN" altLang="en-US" sz="2400" dirty="0">
                <a:latin typeface="微软雅黑" panose="020B0503020204020204" pitchFamily="34" charset="-122"/>
                <a:ea typeface="微软雅黑" panose="020B0503020204020204" pitchFamily="34" charset="-122"/>
                <a:cs typeface="宋体" panose="02010600030101010101" pitchFamily="2" charset="-122"/>
              </a:rPr>
              <a:t>个大小为</a:t>
            </a:r>
            <a:r>
              <a:rPr lang="en-US" altLang="zh-CN" sz="2400" dirty="0">
                <a:latin typeface="微软雅黑" panose="020B0503020204020204" pitchFamily="34" charset="-122"/>
                <a:ea typeface="微软雅黑" panose="020B0503020204020204" pitchFamily="34" charset="-122"/>
                <a:cs typeface="宋体" panose="02010600030101010101" pitchFamily="2" charset="-122"/>
              </a:rPr>
              <a:t>28*28</a:t>
            </a:r>
            <a:r>
              <a:rPr lang="zh-CN" altLang="en-US" sz="2400" dirty="0">
                <a:latin typeface="微软雅黑" panose="020B0503020204020204" pitchFamily="34" charset="-122"/>
                <a:ea typeface="微软雅黑" panose="020B0503020204020204" pitchFamily="34" charset="-122"/>
                <a:cs typeface="宋体" panose="02010600030101010101" pitchFamily="2" charset="-122"/>
              </a:rPr>
              <a:t>的特征图。这么做够防止原图像输入的信息掉到卷积核边界之外。</a:t>
            </a:r>
            <a:endParaRPr lang="en-US" altLang="zh-CN" sz="2400" dirty="0">
              <a:latin typeface="微软雅黑" panose="020B0503020204020204" pitchFamily="34" charset="-122"/>
              <a:ea typeface="微软雅黑" panose="020B0503020204020204" pitchFamily="34" charset="-122"/>
              <a:cs typeface="宋体" panose="02010600030101010101" pitchFamily="2" charset="-122"/>
            </a:endParaRPr>
          </a:p>
          <a:p>
            <a:pPr>
              <a:spcBef>
                <a:spcPts val="1200"/>
              </a:spcBef>
            </a:pPr>
            <a:r>
              <a:rPr lang="en-US" altLang="zh-CN" sz="2400" b="1" dirty="0">
                <a:latin typeface="微软雅黑" panose="020B0503020204020204" pitchFamily="34" charset="-122"/>
                <a:ea typeface="微软雅黑" panose="020B0503020204020204" pitchFamily="34" charset="-122"/>
                <a:cs typeface="宋体" panose="02010600030101010101" pitchFamily="2" charset="-122"/>
              </a:rPr>
              <a:t>S2</a:t>
            </a:r>
            <a:r>
              <a:rPr lang="zh-CN" altLang="en-US" sz="2400" b="1" dirty="0">
                <a:latin typeface="微软雅黑" panose="020B0503020204020204" pitchFamily="34" charset="-122"/>
                <a:ea typeface="微软雅黑" panose="020B0503020204020204" pitchFamily="34" charset="-122"/>
                <a:cs typeface="宋体" panose="02010600030101010101" pitchFamily="2" charset="-122"/>
              </a:rPr>
              <a:t>层：</a:t>
            </a:r>
            <a:r>
              <a:rPr lang="zh-CN" altLang="en-US" sz="2400" dirty="0">
                <a:latin typeface="微软雅黑" panose="020B0503020204020204" pitchFamily="34" charset="-122"/>
                <a:ea typeface="微软雅黑" panose="020B0503020204020204" pitchFamily="34" charset="-122"/>
                <a:cs typeface="宋体" panose="02010600030101010101" pitchFamily="2" charset="-122"/>
              </a:rPr>
              <a:t>该层是一个池化层（</a:t>
            </a:r>
            <a:r>
              <a:rPr lang="en-US" altLang="zh-CN" sz="2400" dirty="0">
                <a:latin typeface="微软雅黑" panose="020B0503020204020204" pitchFamily="34" charset="-122"/>
                <a:ea typeface="微软雅黑" panose="020B0503020204020204" pitchFamily="34" charset="-122"/>
                <a:cs typeface="宋体" panose="02010600030101010101" pitchFamily="2" charset="-122"/>
              </a:rPr>
              <a:t>pooling</a:t>
            </a:r>
            <a:r>
              <a:rPr lang="zh-CN" altLang="en-US" sz="2400" dirty="0">
                <a:latin typeface="微软雅黑" panose="020B0503020204020204" pitchFamily="34" charset="-122"/>
                <a:ea typeface="微软雅黑" panose="020B0503020204020204" pitchFamily="34" charset="-122"/>
                <a:cs typeface="宋体" panose="02010600030101010101" pitchFamily="2" charset="-122"/>
              </a:rPr>
              <a:t>，也称为下采样层）。这里采用</a:t>
            </a:r>
            <a:r>
              <a:rPr lang="en-US" altLang="zh-CN" sz="2400" dirty="0" err="1">
                <a:latin typeface="微软雅黑" panose="020B0503020204020204" pitchFamily="34" charset="-122"/>
                <a:ea typeface="微软雅黑" panose="020B0503020204020204" pitchFamily="34" charset="-122"/>
                <a:cs typeface="宋体" panose="02010600030101010101" pitchFamily="2" charset="-122"/>
              </a:rPr>
              <a:t>max_pool</a:t>
            </a:r>
            <a:r>
              <a:rPr lang="zh-CN" altLang="en-US" sz="2400" dirty="0">
                <a:latin typeface="微软雅黑" panose="020B0503020204020204" pitchFamily="34" charset="-122"/>
                <a:ea typeface="微软雅黑" panose="020B0503020204020204" pitchFamily="34" charset="-122"/>
                <a:cs typeface="宋体" panose="02010600030101010101" pitchFamily="2" charset="-122"/>
              </a:rPr>
              <a:t>（最大池化），池化的</a:t>
            </a:r>
            <a:r>
              <a:rPr lang="en-US" altLang="zh-CN" sz="2400" dirty="0">
                <a:latin typeface="微软雅黑" panose="020B0503020204020204" pitchFamily="34" charset="-122"/>
                <a:ea typeface="微软雅黑" panose="020B0503020204020204" pitchFamily="34" charset="-122"/>
                <a:cs typeface="宋体" panose="02010600030101010101" pitchFamily="2" charset="-122"/>
              </a:rPr>
              <a:t>size</a:t>
            </a:r>
            <a:r>
              <a:rPr lang="zh-CN" altLang="en-US" sz="2400" dirty="0">
                <a:latin typeface="微软雅黑" panose="020B0503020204020204" pitchFamily="34" charset="-122"/>
                <a:ea typeface="微软雅黑" panose="020B0503020204020204" pitchFamily="34" charset="-122"/>
                <a:cs typeface="宋体" panose="02010600030101010101" pitchFamily="2" charset="-122"/>
              </a:rPr>
              <a:t>定为</a:t>
            </a:r>
            <a:r>
              <a:rPr lang="en-US" altLang="zh-CN" sz="2400" dirty="0">
                <a:latin typeface="微软雅黑" panose="020B0503020204020204" pitchFamily="34" charset="-122"/>
                <a:ea typeface="微软雅黑" panose="020B0503020204020204" pitchFamily="34" charset="-122"/>
                <a:cs typeface="宋体" panose="02010600030101010101" pitchFamily="2" charset="-122"/>
              </a:rPr>
              <a:t>2*2</a:t>
            </a:r>
            <a:r>
              <a:rPr lang="zh-CN" altLang="en-US" sz="2400" dirty="0">
                <a:latin typeface="微软雅黑" panose="020B0503020204020204" pitchFamily="34" charset="-122"/>
                <a:ea typeface="微软雅黑" panose="020B0503020204020204" pitchFamily="34" charset="-122"/>
                <a:cs typeface="宋体" panose="02010600030101010101" pitchFamily="2" charset="-122"/>
              </a:rPr>
              <a:t>，经池化后得到</a:t>
            </a:r>
            <a:r>
              <a:rPr lang="en-US" altLang="zh-CN" sz="2400" dirty="0">
                <a:latin typeface="微软雅黑" panose="020B0503020204020204" pitchFamily="34" charset="-122"/>
                <a:ea typeface="微软雅黑" panose="020B0503020204020204" pitchFamily="34" charset="-122"/>
                <a:cs typeface="宋体" panose="02010600030101010101" pitchFamily="2" charset="-122"/>
              </a:rPr>
              <a:t>6</a:t>
            </a:r>
            <a:r>
              <a:rPr lang="zh-CN" altLang="en-US" sz="2400" dirty="0">
                <a:latin typeface="微软雅黑" panose="020B0503020204020204" pitchFamily="34" charset="-122"/>
                <a:ea typeface="微软雅黑" panose="020B0503020204020204" pitchFamily="34" charset="-122"/>
                <a:cs typeface="宋体" panose="02010600030101010101" pitchFamily="2" charset="-122"/>
              </a:rPr>
              <a:t>个</a:t>
            </a:r>
            <a:r>
              <a:rPr lang="en-US" altLang="zh-CN" sz="2400" dirty="0">
                <a:latin typeface="微软雅黑" panose="020B0503020204020204" pitchFamily="34" charset="-122"/>
                <a:ea typeface="微软雅黑" panose="020B0503020204020204" pitchFamily="34" charset="-122"/>
                <a:cs typeface="宋体" panose="02010600030101010101" pitchFamily="2" charset="-122"/>
              </a:rPr>
              <a:t>14*14</a:t>
            </a:r>
            <a:r>
              <a:rPr lang="zh-CN" altLang="en-US" sz="2400" dirty="0">
                <a:latin typeface="微软雅黑" panose="020B0503020204020204" pitchFamily="34" charset="-122"/>
                <a:ea typeface="微软雅黑" panose="020B0503020204020204" pitchFamily="34" charset="-122"/>
                <a:cs typeface="宋体" panose="02010600030101010101" pitchFamily="2" charset="-122"/>
              </a:rPr>
              <a:t>的特征图，作为下一层神经元的输入。</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633220" y="44450"/>
            <a:ext cx="3822700" cy="645160"/>
          </a:xfrm>
          <a:prstGeom prst="rect">
            <a:avLst/>
          </a:prstGeom>
          <a:noFill/>
        </p:spPr>
        <p:txBody>
          <a:bodyPr wrap="square">
            <a:spAutoFit/>
          </a:bodyPr>
          <a:lstStyle/>
          <a:p>
            <a:r>
              <a:rPr lang="en-US" altLang="zh-CN" sz="3600" dirty="0">
                <a:latin typeface="微软雅黑" panose="020B0503020204020204" pitchFamily="34" charset="-122"/>
                <a:ea typeface="微软雅黑" panose="020B0503020204020204" pitchFamily="34" charset="-122"/>
              </a:rPr>
              <a:t>LeNet-5</a:t>
            </a:r>
            <a:endParaRPr lang="zh-CN" altLang="en-US" sz="3600" dirty="0">
              <a:latin typeface="微软雅黑" panose="020B0503020204020204" pitchFamily="34" charset="-122"/>
              <a:ea typeface="微软雅黑" panose="020B0503020204020204" pitchFamily="34" charset="-122"/>
            </a:endParaRPr>
          </a:p>
        </p:txBody>
      </p:sp>
      <p:sp>
        <p:nvSpPr>
          <p:cNvPr id="2" name="文本框 1"/>
          <p:cNvSpPr txBox="1"/>
          <p:nvPr/>
        </p:nvSpPr>
        <p:spPr>
          <a:xfrm>
            <a:off x="913011" y="908720"/>
            <a:ext cx="10771807" cy="5509200"/>
          </a:xfrm>
          <a:prstGeom prst="rect">
            <a:avLst/>
          </a:prstGeom>
          <a:noFill/>
        </p:spPr>
        <p:txBody>
          <a:bodyPr wrap="square" rtlCol="0" anchor="t">
            <a:spAutoFit/>
          </a:bodyPr>
          <a:lstStyle/>
          <a:p>
            <a:pPr>
              <a:spcBef>
                <a:spcPts val="1200"/>
              </a:spcBef>
            </a:pPr>
            <a:r>
              <a:rPr lang="en-US" altLang="zh-CN" sz="2400" b="1" dirty="0">
                <a:latin typeface="微软雅黑" panose="020B0503020204020204" pitchFamily="34" charset="-122"/>
                <a:ea typeface="微软雅黑" panose="020B0503020204020204" pitchFamily="34" charset="-122"/>
                <a:cs typeface="宋体" panose="02010600030101010101" pitchFamily="2" charset="-122"/>
              </a:rPr>
              <a:t>C3</a:t>
            </a:r>
            <a:r>
              <a:rPr lang="zh-CN" altLang="en-US" sz="2400" b="1" dirty="0">
                <a:latin typeface="微软雅黑" panose="020B0503020204020204" pitchFamily="34" charset="-122"/>
                <a:ea typeface="微软雅黑" panose="020B0503020204020204" pitchFamily="34" charset="-122"/>
                <a:cs typeface="宋体" panose="02010600030101010101" pitchFamily="2" charset="-122"/>
              </a:rPr>
              <a:t>层：</a:t>
            </a:r>
            <a:r>
              <a:rPr lang="zh-CN" altLang="en-US" sz="2400" dirty="0">
                <a:latin typeface="微软雅黑" panose="020B0503020204020204" pitchFamily="34" charset="-122"/>
                <a:ea typeface="微软雅黑" panose="020B0503020204020204" pitchFamily="34" charset="-122"/>
                <a:cs typeface="宋体" panose="02010600030101010101" pitchFamily="2" charset="-122"/>
              </a:rPr>
              <a:t>该层仍为一个卷积层，我们选用大小为</a:t>
            </a:r>
            <a:r>
              <a:rPr lang="en-US" altLang="zh-CN" sz="2400" dirty="0">
                <a:latin typeface="微软雅黑" panose="020B0503020204020204" pitchFamily="34" charset="-122"/>
                <a:ea typeface="微软雅黑" panose="020B0503020204020204" pitchFamily="34" charset="-122"/>
                <a:cs typeface="宋体" panose="02010600030101010101" pitchFamily="2" charset="-122"/>
              </a:rPr>
              <a:t>5*5</a:t>
            </a:r>
            <a:r>
              <a:rPr lang="zh-CN" altLang="en-US" sz="2400" dirty="0">
                <a:latin typeface="微软雅黑" panose="020B0503020204020204" pitchFamily="34" charset="-122"/>
                <a:ea typeface="微软雅黑" panose="020B0503020204020204" pitchFamily="34" charset="-122"/>
                <a:cs typeface="宋体" panose="02010600030101010101" pitchFamily="2" charset="-122"/>
              </a:rPr>
              <a:t>的</a:t>
            </a:r>
            <a:r>
              <a:rPr lang="en-US" altLang="zh-CN" sz="2400" dirty="0">
                <a:latin typeface="微软雅黑" panose="020B0503020204020204" pitchFamily="34" charset="-122"/>
                <a:ea typeface="微软雅黑" panose="020B0503020204020204" pitchFamily="34" charset="-122"/>
                <a:cs typeface="宋体" panose="02010600030101010101" pitchFamily="2" charset="-122"/>
              </a:rPr>
              <a:t>16</a:t>
            </a:r>
            <a:r>
              <a:rPr lang="zh-CN" altLang="en-US" sz="2400" dirty="0">
                <a:latin typeface="微软雅黑" panose="020B0503020204020204" pitchFamily="34" charset="-122"/>
                <a:ea typeface="微软雅黑" panose="020B0503020204020204" pitchFamily="34" charset="-122"/>
                <a:cs typeface="宋体" panose="02010600030101010101" pitchFamily="2" charset="-122"/>
              </a:rPr>
              <a:t>种不同的卷积核。这里需要注意：</a:t>
            </a:r>
            <a:r>
              <a:rPr lang="en-US" altLang="zh-CN" sz="2400" dirty="0">
                <a:latin typeface="微软雅黑" panose="020B0503020204020204" pitchFamily="34" charset="-122"/>
                <a:ea typeface="微软雅黑" panose="020B0503020204020204" pitchFamily="34" charset="-122"/>
                <a:cs typeface="宋体" panose="02010600030101010101" pitchFamily="2" charset="-122"/>
              </a:rPr>
              <a:t>C3</a:t>
            </a:r>
            <a:r>
              <a:rPr lang="zh-CN" altLang="en-US" sz="2400" dirty="0">
                <a:latin typeface="微软雅黑" panose="020B0503020204020204" pitchFamily="34" charset="-122"/>
                <a:ea typeface="微软雅黑" panose="020B0503020204020204" pitchFamily="34" charset="-122"/>
                <a:cs typeface="宋体" panose="02010600030101010101" pitchFamily="2" charset="-122"/>
              </a:rPr>
              <a:t>中的每个特征图，都是</a:t>
            </a:r>
            <a:r>
              <a:rPr lang="en-US" altLang="zh-CN" sz="2400" dirty="0">
                <a:latin typeface="微软雅黑" panose="020B0503020204020204" pitchFamily="34" charset="-122"/>
                <a:ea typeface="微软雅黑" panose="020B0503020204020204" pitchFamily="34" charset="-122"/>
                <a:cs typeface="宋体" panose="02010600030101010101" pitchFamily="2" charset="-122"/>
              </a:rPr>
              <a:t>S2</a:t>
            </a:r>
            <a:r>
              <a:rPr lang="zh-CN" altLang="en-US" sz="2400" dirty="0">
                <a:latin typeface="微软雅黑" panose="020B0503020204020204" pitchFamily="34" charset="-122"/>
                <a:ea typeface="微软雅黑" panose="020B0503020204020204" pitchFamily="34" charset="-122"/>
                <a:cs typeface="宋体" panose="02010600030101010101" pitchFamily="2" charset="-122"/>
              </a:rPr>
              <a:t>中的所有</a:t>
            </a:r>
            <a:r>
              <a:rPr lang="en-US" altLang="zh-CN" sz="2400" dirty="0">
                <a:latin typeface="微软雅黑" panose="020B0503020204020204" pitchFamily="34" charset="-122"/>
                <a:ea typeface="微软雅黑" panose="020B0503020204020204" pitchFamily="34" charset="-122"/>
                <a:cs typeface="宋体" panose="02010600030101010101" pitchFamily="2" charset="-122"/>
              </a:rPr>
              <a:t>6</a:t>
            </a:r>
            <a:r>
              <a:rPr lang="zh-CN" altLang="en-US" sz="2400" dirty="0">
                <a:latin typeface="微软雅黑" panose="020B0503020204020204" pitchFamily="34" charset="-122"/>
                <a:ea typeface="微软雅黑" panose="020B0503020204020204" pitchFamily="34" charset="-122"/>
                <a:cs typeface="宋体" panose="02010600030101010101" pitchFamily="2" charset="-122"/>
              </a:rPr>
              <a:t>个或其中几个特征图进行加权组合得到的。输出为</a:t>
            </a:r>
            <a:r>
              <a:rPr lang="en-US" altLang="zh-CN" sz="2400" dirty="0">
                <a:latin typeface="微软雅黑" panose="020B0503020204020204" pitchFamily="34" charset="-122"/>
                <a:ea typeface="微软雅黑" panose="020B0503020204020204" pitchFamily="34" charset="-122"/>
                <a:cs typeface="宋体" panose="02010600030101010101" pitchFamily="2" charset="-122"/>
              </a:rPr>
              <a:t>16</a:t>
            </a:r>
            <a:r>
              <a:rPr lang="zh-CN" altLang="en-US" sz="2400" dirty="0">
                <a:latin typeface="微软雅黑" panose="020B0503020204020204" pitchFamily="34" charset="-122"/>
                <a:ea typeface="微软雅黑" panose="020B0503020204020204" pitchFamily="34" charset="-122"/>
                <a:cs typeface="宋体" panose="02010600030101010101" pitchFamily="2" charset="-122"/>
              </a:rPr>
              <a:t>个</a:t>
            </a:r>
            <a:r>
              <a:rPr lang="en-US" altLang="zh-CN" sz="2400" dirty="0">
                <a:latin typeface="微软雅黑" panose="020B0503020204020204" pitchFamily="34" charset="-122"/>
                <a:ea typeface="微软雅黑" panose="020B0503020204020204" pitchFamily="34" charset="-122"/>
                <a:cs typeface="宋体" panose="02010600030101010101" pitchFamily="2" charset="-122"/>
              </a:rPr>
              <a:t>10*10</a:t>
            </a:r>
            <a:r>
              <a:rPr lang="zh-CN" altLang="en-US" sz="2400" dirty="0">
                <a:latin typeface="微软雅黑" panose="020B0503020204020204" pitchFamily="34" charset="-122"/>
                <a:ea typeface="微软雅黑" panose="020B0503020204020204" pitchFamily="34" charset="-122"/>
                <a:cs typeface="宋体" panose="02010600030101010101" pitchFamily="2" charset="-122"/>
              </a:rPr>
              <a:t>的特征图。</a:t>
            </a:r>
            <a:endParaRPr lang="en-US" altLang="zh-CN" sz="2400" b="1" dirty="0">
              <a:latin typeface="微软雅黑" panose="020B0503020204020204" pitchFamily="34" charset="-122"/>
              <a:ea typeface="微软雅黑" panose="020B0503020204020204" pitchFamily="34" charset="-122"/>
              <a:cs typeface="宋体" panose="02010600030101010101" pitchFamily="2" charset="-122"/>
            </a:endParaRPr>
          </a:p>
          <a:p>
            <a:pPr>
              <a:spcBef>
                <a:spcPts val="1200"/>
              </a:spcBef>
            </a:pPr>
            <a:r>
              <a:rPr lang="en-US" altLang="zh-CN" sz="2400" b="1" dirty="0">
                <a:latin typeface="微软雅黑" panose="020B0503020204020204" pitchFamily="34" charset="-122"/>
                <a:ea typeface="微软雅黑" panose="020B0503020204020204" pitchFamily="34" charset="-122"/>
                <a:cs typeface="宋体" panose="02010600030101010101" pitchFamily="2" charset="-122"/>
              </a:rPr>
              <a:t>S4</a:t>
            </a:r>
            <a:r>
              <a:rPr lang="zh-CN" altLang="en-US" sz="2400" b="1" dirty="0">
                <a:latin typeface="微软雅黑" panose="020B0503020204020204" pitchFamily="34" charset="-122"/>
                <a:ea typeface="微软雅黑" panose="020B0503020204020204" pitchFamily="34" charset="-122"/>
                <a:cs typeface="宋体" panose="02010600030101010101" pitchFamily="2" charset="-122"/>
              </a:rPr>
              <a:t>层：</a:t>
            </a:r>
            <a:r>
              <a:rPr lang="zh-CN" altLang="en-US" sz="2400" dirty="0">
                <a:latin typeface="微软雅黑" panose="020B0503020204020204" pitchFamily="34" charset="-122"/>
                <a:ea typeface="微软雅黑" panose="020B0503020204020204" pitchFamily="34" charset="-122"/>
                <a:cs typeface="宋体" panose="02010600030101010101" pitchFamily="2" charset="-122"/>
              </a:rPr>
              <a:t>该层仍为一个池化层，</a:t>
            </a:r>
            <a:r>
              <a:rPr lang="en-US" altLang="zh-CN" sz="2400" dirty="0">
                <a:latin typeface="微软雅黑" panose="020B0503020204020204" pitchFamily="34" charset="-122"/>
                <a:ea typeface="微软雅黑" panose="020B0503020204020204" pitchFamily="34" charset="-122"/>
                <a:cs typeface="宋体" panose="02010600030101010101" pitchFamily="2" charset="-122"/>
              </a:rPr>
              <a:t>size</a:t>
            </a:r>
            <a:r>
              <a:rPr lang="zh-CN" altLang="en-US" sz="2400" dirty="0">
                <a:latin typeface="微软雅黑" panose="020B0503020204020204" pitchFamily="34" charset="-122"/>
                <a:ea typeface="微软雅黑" panose="020B0503020204020204" pitchFamily="34" charset="-122"/>
                <a:cs typeface="宋体" panose="02010600030101010101" pitchFamily="2" charset="-122"/>
              </a:rPr>
              <a:t>为</a:t>
            </a:r>
            <a:r>
              <a:rPr lang="en-US" altLang="zh-CN" sz="2400" dirty="0">
                <a:latin typeface="微软雅黑" panose="020B0503020204020204" pitchFamily="34" charset="-122"/>
                <a:ea typeface="微软雅黑" panose="020B0503020204020204" pitchFamily="34" charset="-122"/>
                <a:cs typeface="宋体" panose="02010600030101010101" pitchFamily="2" charset="-122"/>
              </a:rPr>
              <a:t>2*2</a:t>
            </a:r>
            <a:r>
              <a:rPr lang="zh-CN" altLang="en-US" sz="2400" dirty="0">
                <a:latin typeface="微软雅黑" panose="020B0503020204020204" pitchFamily="34" charset="-122"/>
                <a:ea typeface="微软雅黑" panose="020B0503020204020204" pitchFamily="34" charset="-122"/>
                <a:cs typeface="宋体" panose="02010600030101010101" pitchFamily="2" charset="-122"/>
              </a:rPr>
              <a:t>，仍采用</a:t>
            </a:r>
            <a:r>
              <a:rPr lang="en-US" altLang="zh-CN" sz="2400" dirty="0" err="1">
                <a:latin typeface="微软雅黑" panose="020B0503020204020204" pitchFamily="34" charset="-122"/>
                <a:ea typeface="微软雅黑" panose="020B0503020204020204" pitchFamily="34" charset="-122"/>
                <a:cs typeface="宋体" panose="02010600030101010101" pitchFamily="2" charset="-122"/>
              </a:rPr>
              <a:t>max_pool</a:t>
            </a:r>
            <a:r>
              <a:rPr lang="zh-CN" altLang="en-US" sz="2400" dirty="0">
                <a:latin typeface="微软雅黑" panose="020B0503020204020204" pitchFamily="34" charset="-122"/>
                <a:ea typeface="微软雅黑" panose="020B0503020204020204" pitchFamily="34" charset="-122"/>
                <a:cs typeface="宋体" panose="02010600030101010101" pitchFamily="2" charset="-122"/>
              </a:rPr>
              <a:t>。最后输出</a:t>
            </a:r>
            <a:r>
              <a:rPr lang="en-US" altLang="zh-CN" sz="2400" dirty="0">
                <a:latin typeface="微软雅黑" panose="020B0503020204020204" pitchFamily="34" charset="-122"/>
                <a:ea typeface="微软雅黑" panose="020B0503020204020204" pitchFamily="34" charset="-122"/>
                <a:cs typeface="宋体" panose="02010600030101010101" pitchFamily="2" charset="-122"/>
              </a:rPr>
              <a:t>16</a:t>
            </a:r>
            <a:r>
              <a:rPr lang="zh-CN" altLang="en-US" sz="2400" dirty="0">
                <a:latin typeface="微软雅黑" panose="020B0503020204020204" pitchFamily="34" charset="-122"/>
                <a:ea typeface="微软雅黑" panose="020B0503020204020204" pitchFamily="34" charset="-122"/>
                <a:cs typeface="宋体" panose="02010600030101010101" pitchFamily="2" charset="-122"/>
              </a:rPr>
              <a:t>个</a:t>
            </a:r>
            <a:r>
              <a:rPr lang="en-US" altLang="zh-CN" sz="2400" dirty="0">
                <a:latin typeface="微软雅黑" panose="020B0503020204020204" pitchFamily="34" charset="-122"/>
                <a:ea typeface="微软雅黑" panose="020B0503020204020204" pitchFamily="34" charset="-122"/>
                <a:cs typeface="宋体" panose="02010600030101010101" pitchFamily="2" charset="-122"/>
              </a:rPr>
              <a:t>5*5</a:t>
            </a:r>
            <a:r>
              <a:rPr lang="zh-CN" altLang="en-US" sz="2400" dirty="0">
                <a:latin typeface="微软雅黑" panose="020B0503020204020204" pitchFamily="34" charset="-122"/>
                <a:ea typeface="微软雅黑" panose="020B0503020204020204" pitchFamily="34" charset="-122"/>
                <a:cs typeface="宋体" panose="02010600030101010101" pitchFamily="2" charset="-122"/>
              </a:rPr>
              <a:t>的特征图，神经元个数也减少至</a:t>
            </a:r>
            <a:r>
              <a:rPr lang="en-US" altLang="zh-CN" sz="2400" dirty="0">
                <a:latin typeface="微软雅黑" panose="020B0503020204020204" pitchFamily="34" charset="-122"/>
                <a:ea typeface="微软雅黑" panose="020B0503020204020204" pitchFamily="34" charset="-122"/>
                <a:cs typeface="宋体" panose="02010600030101010101" pitchFamily="2" charset="-122"/>
              </a:rPr>
              <a:t>16*5*5=400</a:t>
            </a:r>
            <a:r>
              <a:rPr lang="zh-CN" altLang="en-US" sz="2400" dirty="0">
                <a:latin typeface="微软雅黑" panose="020B0503020204020204" pitchFamily="34" charset="-122"/>
                <a:ea typeface="微软雅黑" panose="020B0503020204020204" pitchFamily="34" charset="-122"/>
                <a:cs typeface="宋体" panose="02010600030101010101" pitchFamily="2" charset="-122"/>
              </a:rPr>
              <a:t>。</a:t>
            </a:r>
            <a:endParaRPr lang="en-US" altLang="zh-CN" sz="2400" dirty="0">
              <a:latin typeface="微软雅黑" panose="020B0503020204020204" pitchFamily="34" charset="-122"/>
              <a:ea typeface="微软雅黑" panose="020B0503020204020204" pitchFamily="34" charset="-122"/>
              <a:cs typeface="宋体" panose="02010600030101010101" pitchFamily="2" charset="-122"/>
            </a:endParaRPr>
          </a:p>
          <a:p>
            <a:pPr>
              <a:spcBef>
                <a:spcPts val="1200"/>
              </a:spcBef>
            </a:pPr>
            <a:r>
              <a:rPr lang="en-US" altLang="zh-CN" sz="2400" b="1" dirty="0">
                <a:latin typeface="微软雅黑" panose="020B0503020204020204" pitchFamily="34" charset="-122"/>
                <a:ea typeface="微软雅黑" panose="020B0503020204020204" pitchFamily="34" charset="-122"/>
                <a:cs typeface="宋体" panose="02010600030101010101" pitchFamily="2" charset="-122"/>
              </a:rPr>
              <a:t>F5</a:t>
            </a:r>
            <a:r>
              <a:rPr lang="zh-CN" altLang="en-US" sz="2400" b="1" dirty="0">
                <a:latin typeface="微软雅黑" panose="020B0503020204020204" pitchFamily="34" charset="-122"/>
                <a:ea typeface="微软雅黑" panose="020B0503020204020204" pitchFamily="34" charset="-122"/>
                <a:cs typeface="宋体" panose="02010600030101010101" pitchFamily="2" charset="-122"/>
              </a:rPr>
              <a:t>层：</a:t>
            </a:r>
            <a:r>
              <a:rPr lang="zh-CN" altLang="en-US" sz="2400" dirty="0">
                <a:latin typeface="微软雅黑" panose="020B0503020204020204" pitchFamily="34" charset="-122"/>
                <a:ea typeface="微软雅黑" panose="020B0503020204020204" pitchFamily="34" charset="-122"/>
                <a:cs typeface="宋体" panose="02010600030101010101" pitchFamily="2" charset="-122"/>
              </a:rPr>
              <a:t>该层我们继续用</a:t>
            </a:r>
            <a:r>
              <a:rPr lang="en-US" altLang="zh-CN" sz="2400" dirty="0">
                <a:latin typeface="微软雅黑" panose="020B0503020204020204" pitchFamily="34" charset="-122"/>
                <a:ea typeface="微软雅黑" panose="020B0503020204020204" pitchFamily="34" charset="-122"/>
                <a:cs typeface="宋体" panose="02010600030101010101" pitchFamily="2" charset="-122"/>
              </a:rPr>
              <a:t>5*5</a:t>
            </a:r>
            <a:r>
              <a:rPr lang="zh-CN" altLang="en-US" sz="2400" dirty="0">
                <a:latin typeface="微软雅黑" panose="020B0503020204020204" pitchFamily="34" charset="-122"/>
                <a:ea typeface="微软雅黑" panose="020B0503020204020204" pitchFamily="34" charset="-122"/>
                <a:cs typeface="宋体" panose="02010600030101010101" pitchFamily="2" charset="-122"/>
              </a:rPr>
              <a:t>的卷积核对</a:t>
            </a:r>
            <a:r>
              <a:rPr lang="en-US" altLang="zh-CN" sz="2400" dirty="0">
                <a:latin typeface="微软雅黑" panose="020B0503020204020204" pitchFamily="34" charset="-122"/>
                <a:ea typeface="微软雅黑" panose="020B0503020204020204" pitchFamily="34" charset="-122"/>
                <a:cs typeface="宋体" panose="02010600030101010101" pitchFamily="2" charset="-122"/>
              </a:rPr>
              <a:t>S4</a:t>
            </a:r>
            <a:r>
              <a:rPr lang="zh-CN" altLang="en-US" sz="2400" dirty="0">
                <a:latin typeface="微软雅黑" panose="020B0503020204020204" pitchFamily="34" charset="-122"/>
                <a:ea typeface="微软雅黑" panose="020B0503020204020204" pitchFamily="34" charset="-122"/>
                <a:cs typeface="宋体" panose="02010600030101010101" pitchFamily="2" charset="-122"/>
              </a:rPr>
              <a:t>层的输出进行卷积，卷积核数量增加至</a:t>
            </a:r>
            <a:r>
              <a:rPr lang="en-US" altLang="zh-CN" sz="2400" dirty="0">
                <a:latin typeface="微软雅黑" panose="020B0503020204020204" pitchFamily="34" charset="-122"/>
                <a:ea typeface="微软雅黑" panose="020B0503020204020204" pitchFamily="34" charset="-122"/>
                <a:cs typeface="宋体" panose="02010600030101010101" pitchFamily="2" charset="-122"/>
              </a:rPr>
              <a:t>120</a:t>
            </a:r>
            <a:r>
              <a:rPr lang="zh-CN" altLang="en-US" sz="2400" dirty="0">
                <a:latin typeface="微软雅黑" panose="020B0503020204020204" pitchFamily="34" charset="-122"/>
                <a:ea typeface="微软雅黑" panose="020B0503020204020204" pitchFamily="34" charset="-122"/>
                <a:cs typeface="宋体" panose="02010600030101010101" pitchFamily="2" charset="-122"/>
              </a:rPr>
              <a:t>。这样</a:t>
            </a:r>
            <a:r>
              <a:rPr lang="en-US" altLang="zh-CN" sz="2400" dirty="0">
                <a:latin typeface="微软雅黑" panose="020B0503020204020204" pitchFamily="34" charset="-122"/>
                <a:ea typeface="微软雅黑" panose="020B0503020204020204" pitchFamily="34" charset="-122"/>
                <a:cs typeface="宋体" panose="02010600030101010101" pitchFamily="2" charset="-122"/>
              </a:rPr>
              <a:t>C5</a:t>
            </a:r>
            <a:r>
              <a:rPr lang="zh-CN" altLang="en-US" sz="2400" dirty="0">
                <a:latin typeface="微软雅黑" panose="020B0503020204020204" pitchFamily="34" charset="-122"/>
                <a:ea typeface="微软雅黑" panose="020B0503020204020204" pitchFamily="34" charset="-122"/>
                <a:cs typeface="宋体" panose="02010600030101010101" pitchFamily="2" charset="-122"/>
              </a:rPr>
              <a:t>层的输出图片大小为</a:t>
            </a:r>
            <a:r>
              <a:rPr lang="en-US" altLang="zh-CN" sz="2400" dirty="0">
                <a:latin typeface="微软雅黑" panose="020B0503020204020204" pitchFamily="34" charset="-122"/>
                <a:ea typeface="微软雅黑" panose="020B0503020204020204" pitchFamily="34" charset="-122"/>
                <a:cs typeface="宋体" panose="02010600030101010101" pitchFamily="2" charset="-122"/>
              </a:rPr>
              <a:t>5-5+1=1</a:t>
            </a:r>
            <a:r>
              <a:rPr lang="zh-CN" altLang="en-US" sz="2400" dirty="0">
                <a:latin typeface="微软雅黑" panose="020B0503020204020204" pitchFamily="34" charset="-122"/>
                <a:ea typeface="微软雅黑" panose="020B0503020204020204" pitchFamily="34" charset="-122"/>
                <a:cs typeface="宋体" panose="02010600030101010101" pitchFamily="2" charset="-122"/>
              </a:rPr>
              <a:t>。最终输出</a:t>
            </a:r>
            <a:r>
              <a:rPr lang="en-US" altLang="zh-CN" sz="2400" dirty="0">
                <a:latin typeface="微软雅黑" panose="020B0503020204020204" pitchFamily="34" charset="-122"/>
                <a:ea typeface="微软雅黑" panose="020B0503020204020204" pitchFamily="34" charset="-122"/>
                <a:cs typeface="宋体" panose="02010600030101010101" pitchFamily="2" charset="-122"/>
              </a:rPr>
              <a:t>120</a:t>
            </a:r>
            <a:r>
              <a:rPr lang="zh-CN" altLang="en-US" sz="2400" dirty="0">
                <a:latin typeface="微软雅黑" panose="020B0503020204020204" pitchFamily="34" charset="-122"/>
                <a:ea typeface="微软雅黑" panose="020B0503020204020204" pitchFamily="34" charset="-122"/>
                <a:cs typeface="宋体" panose="02010600030101010101" pitchFamily="2" charset="-122"/>
              </a:rPr>
              <a:t>个</a:t>
            </a:r>
            <a:r>
              <a:rPr lang="en-US" altLang="zh-CN" sz="2400" dirty="0">
                <a:latin typeface="微软雅黑" panose="020B0503020204020204" pitchFamily="34" charset="-122"/>
                <a:ea typeface="微软雅黑" panose="020B0503020204020204" pitchFamily="34" charset="-122"/>
                <a:cs typeface="宋体" panose="02010600030101010101" pitchFamily="2" charset="-122"/>
              </a:rPr>
              <a:t>1*1</a:t>
            </a:r>
            <a:r>
              <a:rPr lang="zh-CN" altLang="en-US" sz="2400" dirty="0">
                <a:latin typeface="微软雅黑" panose="020B0503020204020204" pitchFamily="34" charset="-122"/>
                <a:ea typeface="微软雅黑" panose="020B0503020204020204" pitchFamily="34" charset="-122"/>
                <a:cs typeface="宋体" panose="02010600030101010101" pitchFamily="2" charset="-122"/>
              </a:rPr>
              <a:t>的特征图。这里实际上是与</a:t>
            </a:r>
            <a:r>
              <a:rPr lang="en-US" altLang="zh-CN" sz="2400" dirty="0">
                <a:latin typeface="微软雅黑" panose="020B0503020204020204" pitchFamily="34" charset="-122"/>
                <a:ea typeface="微软雅黑" panose="020B0503020204020204" pitchFamily="34" charset="-122"/>
                <a:cs typeface="宋体" panose="02010600030101010101" pitchFamily="2" charset="-122"/>
              </a:rPr>
              <a:t>S4</a:t>
            </a:r>
            <a:r>
              <a:rPr lang="zh-CN" altLang="en-US" sz="2400" dirty="0">
                <a:latin typeface="微软雅黑" panose="020B0503020204020204" pitchFamily="34" charset="-122"/>
                <a:ea typeface="微软雅黑" panose="020B0503020204020204" pitchFamily="34" charset="-122"/>
                <a:cs typeface="宋体" panose="02010600030101010101" pitchFamily="2" charset="-122"/>
              </a:rPr>
              <a:t>全连接了，但仍将其标为卷积层，原因是如果</a:t>
            </a:r>
            <a:r>
              <a:rPr lang="en-US" altLang="zh-CN" sz="2400" dirty="0">
                <a:latin typeface="微软雅黑" panose="020B0503020204020204" pitchFamily="34" charset="-122"/>
                <a:ea typeface="微软雅黑" panose="020B0503020204020204" pitchFamily="34" charset="-122"/>
                <a:cs typeface="宋体" panose="02010600030101010101" pitchFamily="2" charset="-122"/>
              </a:rPr>
              <a:t>LeNet-5</a:t>
            </a:r>
            <a:r>
              <a:rPr lang="zh-CN" altLang="en-US" sz="2400" dirty="0">
                <a:latin typeface="微软雅黑" panose="020B0503020204020204" pitchFamily="34" charset="-122"/>
                <a:ea typeface="微软雅黑" panose="020B0503020204020204" pitchFamily="34" charset="-122"/>
                <a:cs typeface="宋体" panose="02010600030101010101" pitchFamily="2" charset="-122"/>
              </a:rPr>
              <a:t>的输入图片尺寸变大，其他保持不变，那该层特征图的维数也会大于</a:t>
            </a:r>
            <a:r>
              <a:rPr lang="en-US" altLang="zh-CN" sz="2400" dirty="0">
                <a:latin typeface="微软雅黑" panose="020B0503020204020204" pitchFamily="34" charset="-122"/>
                <a:ea typeface="微软雅黑" panose="020B0503020204020204" pitchFamily="34" charset="-122"/>
                <a:cs typeface="宋体" panose="02010600030101010101" pitchFamily="2" charset="-122"/>
              </a:rPr>
              <a:t>1*1</a:t>
            </a:r>
            <a:r>
              <a:rPr lang="zh-CN" altLang="en-US" sz="2400" dirty="0">
                <a:latin typeface="微软雅黑" panose="020B0503020204020204" pitchFamily="34" charset="-122"/>
                <a:ea typeface="微软雅黑" panose="020B0503020204020204" pitchFamily="34" charset="-122"/>
                <a:cs typeface="宋体" panose="02010600030101010101" pitchFamily="2" charset="-122"/>
              </a:rPr>
              <a:t>。</a:t>
            </a:r>
            <a:endParaRPr lang="en-US" altLang="zh-CN" sz="2400" dirty="0">
              <a:latin typeface="微软雅黑" panose="020B0503020204020204" pitchFamily="34" charset="-122"/>
              <a:ea typeface="微软雅黑" panose="020B0503020204020204" pitchFamily="34" charset="-122"/>
              <a:cs typeface="宋体" panose="02010600030101010101" pitchFamily="2" charset="-122"/>
            </a:endParaRPr>
          </a:p>
          <a:p>
            <a:pPr>
              <a:spcBef>
                <a:spcPts val="1200"/>
              </a:spcBef>
            </a:pPr>
            <a:r>
              <a:rPr lang="en-US" altLang="zh-CN" sz="2400" b="1" dirty="0">
                <a:latin typeface="微软雅黑" panose="020B0503020204020204" pitchFamily="34" charset="-122"/>
                <a:ea typeface="微软雅黑" panose="020B0503020204020204" pitchFamily="34" charset="-122"/>
                <a:cs typeface="宋体" panose="02010600030101010101" pitchFamily="2" charset="-122"/>
              </a:rPr>
              <a:t>F6</a:t>
            </a:r>
            <a:r>
              <a:rPr lang="zh-CN" altLang="en-US" sz="2400" b="1" dirty="0">
                <a:latin typeface="微软雅黑" panose="020B0503020204020204" pitchFamily="34" charset="-122"/>
                <a:ea typeface="微软雅黑" panose="020B0503020204020204" pitchFamily="34" charset="-122"/>
                <a:cs typeface="宋体" panose="02010600030101010101" pitchFamily="2" charset="-122"/>
              </a:rPr>
              <a:t>层：</a:t>
            </a:r>
            <a:r>
              <a:rPr lang="zh-CN" altLang="en-US" sz="2400" dirty="0">
                <a:latin typeface="微软雅黑" panose="020B0503020204020204" pitchFamily="34" charset="-122"/>
                <a:ea typeface="微软雅黑" panose="020B0503020204020204" pitchFamily="34" charset="-122"/>
                <a:cs typeface="宋体" panose="02010600030101010101" pitchFamily="2" charset="-122"/>
              </a:rPr>
              <a:t>该层与</a:t>
            </a:r>
            <a:r>
              <a:rPr lang="en-US" altLang="zh-CN" sz="2400" dirty="0">
                <a:latin typeface="微软雅黑" panose="020B0503020204020204" pitchFamily="34" charset="-122"/>
                <a:ea typeface="微软雅黑" panose="020B0503020204020204" pitchFamily="34" charset="-122"/>
                <a:cs typeface="宋体" panose="02010600030101010101" pitchFamily="2" charset="-122"/>
              </a:rPr>
              <a:t>C5</a:t>
            </a:r>
            <a:r>
              <a:rPr lang="zh-CN" altLang="en-US" sz="2400" dirty="0">
                <a:latin typeface="微软雅黑" panose="020B0503020204020204" pitchFamily="34" charset="-122"/>
                <a:ea typeface="微软雅黑" panose="020B0503020204020204" pitchFamily="34" charset="-122"/>
                <a:cs typeface="宋体" panose="02010600030101010101" pitchFamily="2" charset="-122"/>
              </a:rPr>
              <a:t>层全连接，输出</a:t>
            </a:r>
            <a:r>
              <a:rPr lang="en-US" altLang="zh-CN" sz="2400" dirty="0">
                <a:latin typeface="微软雅黑" panose="020B0503020204020204" pitchFamily="34" charset="-122"/>
                <a:ea typeface="微软雅黑" panose="020B0503020204020204" pitchFamily="34" charset="-122"/>
                <a:cs typeface="宋体" panose="02010600030101010101" pitchFamily="2" charset="-122"/>
              </a:rPr>
              <a:t>84</a:t>
            </a:r>
            <a:r>
              <a:rPr lang="zh-CN" altLang="en-US" sz="2400" dirty="0">
                <a:latin typeface="微软雅黑" panose="020B0503020204020204" pitchFamily="34" charset="-122"/>
                <a:ea typeface="微软雅黑" panose="020B0503020204020204" pitchFamily="34" charset="-122"/>
                <a:cs typeface="宋体" panose="02010600030101010101" pitchFamily="2" charset="-122"/>
              </a:rPr>
              <a:t>张特征图。</a:t>
            </a:r>
            <a:endParaRPr lang="en-US" altLang="zh-CN" sz="2400" dirty="0">
              <a:latin typeface="微软雅黑" panose="020B0503020204020204" pitchFamily="34" charset="-122"/>
              <a:ea typeface="微软雅黑" panose="020B0503020204020204" pitchFamily="34" charset="-122"/>
              <a:cs typeface="宋体" panose="02010600030101010101" pitchFamily="2" charset="-122"/>
            </a:endParaRPr>
          </a:p>
          <a:p>
            <a:pPr>
              <a:spcBef>
                <a:spcPts val="1200"/>
              </a:spcBef>
            </a:pPr>
            <a:r>
              <a:rPr lang="zh-CN" altLang="en-US" sz="2400" b="1" dirty="0">
                <a:latin typeface="微软雅黑" panose="020B0503020204020204" pitchFamily="34" charset="-122"/>
                <a:ea typeface="微软雅黑" panose="020B0503020204020204" pitchFamily="34" charset="-122"/>
                <a:cs typeface="宋体" panose="02010600030101010101" pitchFamily="2" charset="-122"/>
              </a:rPr>
              <a:t>输出层：</a:t>
            </a:r>
            <a:r>
              <a:rPr lang="zh-CN" altLang="en-US" sz="2400" dirty="0">
                <a:latin typeface="微软雅黑" panose="020B0503020204020204" pitchFamily="34" charset="-122"/>
                <a:ea typeface="微软雅黑" panose="020B0503020204020204" pitchFamily="34" charset="-122"/>
                <a:cs typeface="宋体" panose="02010600030101010101" pitchFamily="2" charset="-122"/>
              </a:rPr>
              <a:t>该层与</a:t>
            </a:r>
            <a:r>
              <a:rPr lang="en-US" altLang="zh-CN" sz="2400" dirty="0">
                <a:latin typeface="微软雅黑" panose="020B0503020204020204" pitchFamily="34" charset="-122"/>
                <a:ea typeface="微软雅黑" panose="020B0503020204020204" pitchFamily="34" charset="-122"/>
                <a:cs typeface="宋体" panose="02010600030101010101" pitchFamily="2" charset="-122"/>
              </a:rPr>
              <a:t>F6</a:t>
            </a:r>
            <a:r>
              <a:rPr lang="zh-CN" altLang="en-US" sz="2400" dirty="0">
                <a:latin typeface="微软雅黑" panose="020B0503020204020204" pitchFamily="34" charset="-122"/>
                <a:ea typeface="微软雅黑" panose="020B0503020204020204" pitchFamily="34" charset="-122"/>
                <a:cs typeface="宋体" panose="02010600030101010101" pitchFamily="2" charset="-122"/>
              </a:rPr>
              <a:t>层全连接，输出长度为</a:t>
            </a:r>
            <a:r>
              <a:rPr lang="en-US" altLang="zh-CN" sz="2400" dirty="0">
                <a:latin typeface="微软雅黑" panose="020B0503020204020204" pitchFamily="34" charset="-122"/>
                <a:ea typeface="微软雅黑" panose="020B0503020204020204" pitchFamily="34" charset="-122"/>
                <a:cs typeface="宋体" panose="02010600030101010101" pitchFamily="2" charset="-122"/>
              </a:rPr>
              <a:t>10</a:t>
            </a:r>
            <a:r>
              <a:rPr lang="zh-CN" altLang="en-US" sz="2400" dirty="0">
                <a:latin typeface="微软雅黑" panose="020B0503020204020204" pitchFamily="34" charset="-122"/>
                <a:ea typeface="微软雅黑" panose="020B0503020204020204" pitchFamily="34" charset="-122"/>
                <a:cs typeface="宋体" panose="02010600030101010101" pitchFamily="2" charset="-122"/>
              </a:rPr>
              <a:t>的张量，代表所抽取的特征属于哪个类别。（例如</a:t>
            </a:r>
            <a:r>
              <a:rPr lang="en-US" altLang="zh-CN" sz="2400" dirty="0">
                <a:latin typeface="微软雅黑" panose="020B0503020204020204" pitchFamily="34" charset="-122"/>
                <a:ea typeface="微软雅黑" panose="020B0503020204020204" pitchFamily="34" charset="-122"/>
                <a:cs typeface="宋体" panose="02010600030101010101" pitchFamily="2" charset="-122"/>
              </a:rPr>
              <a:t>[0,0,0,1,0,0,0,0,0,0]</a:t>
            </a:r>
            <a:r>
              <a:rPr lang="zh-CN" altLang="en-US" sz="2400" dirty="0">
                <a:latin typeface="微软雅黑" panose="020B0503020204020204" pitchFamily="34" charset="-122"/>
                <a:ea typeface="微软雅黑" panose="020B0503020204020204" pitchFamily="34" charset="-122"/>
                <a:cs typeface="宋体" panose="02010600030101010101" pitchFamily="2" charset="-122"/>
              </a:rPr>
              <a:t>的张量，</a:t>
            </a:r>
            <a:r>
              <a:rPr lang="en-US" altLang="zh-CN" sz="2400" dirty="0">
                <a:latin typeface="微软雅黑" panose="020B0503020204020204" pitchFamily="34" charset="-122"/>
                <a:ea typeface="微软雅黑" panose="020B0503020204020204" pitchFamily="34" charset="-122"/>
                <a:cs typeface="宋体" panose="02010600030101010101" pitchFamily="2" charset="-122"/>
              </a:rPr>
              <a:t>1</a:t>
            </a:r>
            <a:r>
              <a:rPr lang="zh-CN" altLang="en-US" sz="2400" dirty="0">
                <a:latin typeface="微软雅黑" panose="020B0503020204020204" pitchFamily="34" charset="-122"/>
                <a:ea typeface="微软雅黑" panose="020B0503020204020204" pitchFamily="34" charset="-122"/>
                <a:cs typeface="宋体" panose="02010600030101010101" pitchFamily="2" charset="-122"/>
              </a:rPr>
              <a:t>在</a:t>
            </a:r>
            <a:r>
              <a:rPr lang="en-US" altLang="zh-CN" sz="2400" dirty="0">
                <a:latin typeface="微软雅黑" panose="020B0503020204020204" pitchFamily="34" charset="-122"/>
                <a:ea typeface="微软雅黑" panose="020B0503020204020204" pitchFamily="34" charset="-122"/>
                <a:cs typeface="宋体" panose="02010600030101010101" pitchFamily="2" charset="-122"/>
              </a:rPr>
              <a:t>index=3</a:t>
            </a:r>
            <a:r>
              <a:rPr lang="zh-CN" altLang="en-US" sz="2400" dirty="0">
                <a:latin typeface="微软雅黑" panose="020B0503020204020204" pitchFamily="34" charset="-122"/>
                <a:ea typeface="微软雅黑" panose="020B0503020204020204" pitchFamily="34" charset="-122"/>
                <a:cs typeface="宋体" panose="02010600030101010101" pitchFamily="2" charset="-122"/>
              </a:rPr>
              <a:t>的位置，故该张量代表的图片属于第三类）</a:t>
            </a:r>
          </a:p>
        </p:txBody>
      </p:sp>
    </p:spTree>
    <p:extLst>
      <p:ext uri="{BB962C8B-B14F-4D97-AF65-F5344CB8AC3E}">
        <p14:creationId xmlns:p14="http://schemas.microsoft.com/office/powerpoint/2010/main" val="23265950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633220" y="44450"/>
            <a:ext cx="3822700" cy="645160"/>
          </a:xfrm>
          <a:prstGeom prst="rect">
            <a:avLst/>
          </a:prstGeom>
          <a:noFill/>
        </p:spPr>
        <p:txBody>
          <a:bodyPr wrap="square">
            <a:spAutoFit/>
          </a:bodyPr>
          <a:lstStyle/>
          <a:p>
            <a:r>
              <a:rPr lang="en-US" altLang="zh-CN" sz="3600" dirty="0">
                <a:latin typeface="微软雅黑" panose="020B0503020204020204" pitchFamily="34" charset="-122"/>
                <a:ea typeface="微软雅黑" panose="020B0503020204020204" pitchFamily="34" charset="-122"/>
              </a:rPr>
              <a:t>LeNet-5</a:t>
            </a:r>
            <a:endParaRPr lang="zh-CN" altLang="en-US" sz="3600"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EE59DE80-15CE-BE55-8E66-A7663E6FC7BA}"/>
              </a:ext>
            </a:extLst>
          </p:cNvPr>
          <p:cNvPicPr>
            <a:picLocks noChangeAspect="1"/>
          </p:cNvPicPr>
          <p:nvPr/>
        </p:nvPicPr>
        <p:blipFill>
          <a:blip r:embed="rId4"/>
          <a:stretch>
            <a:fillRect/>
          </a:stretch>
        </p:blipFill>
        <p:spPr>
          <a:xfrm>
            <a:off x="696987" y="1875202"/>
            <a:ext cx="11049230" cy="310759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633220" y="44450"/>
            <a:ext cx="3822700" cy="645160"/>
          </a:xfrm>
          <a:prstGeom prst="rect">
            <a:avLst/>
          </a:prstGeom>
          <a:noFill/>
        </p:spPr>
        <p:txBody>
          <a:bodyPr wrap="square">
            <a:spAutoFit/>
          </a:bodyPr>
          <a:lstStyle/>
          <a:p>
            <a:r>
              <a:rPr lang="zh-CN" altLang="en-US" sz="3600" dirty="0">
                <a:latin typeface="微软雅黑" panose="020B0503020204020204" pitchFamily="34" charset="-122"/>
                <a:ea typeface="微软雅黑" panose="020B0503020204020204" pitchFamily="34" charset="-122"/>
              </a:rPr>
              <a:t>实验要求</a:t>
            </a:r>
          </a:p>
        </p:txBody>
      </p:sp>
      <p:sp>
        <p:nvSpPr>
          <p:cNvPr id="5" name="文本框 4"/>
          <p:cNvSpPr txBox="1"/>
          <p:nvPr/>
        </p:nvSpPr>
        <p:spPr>
          <a:xfrm>
            <a:off x="913011" y="881143"/>
            <a:ext cx="10765155" cy="2123658"/>
          </a:xfrm>
          <a:prstGeom prst="rect">
            <a:avLst/>
          </a:prstGeom>
          <a:noFill/>
        </p:spPr>
        <p:txBody>
          <a:bodyPr wrap="square" rtlCol="0">
            <a:spAutoFit/>
          </a:bodyPr>
          <a:lstStyle/>
          <a:p>
            <a:pPr marL="342900" indent="-342900">
              <a:spcAft>
                <a:spcPts val="1200"/>
              </a:spcAft>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cs typeface="宋体" panose="02010600030101010101" pitchFamily="2" charset="-122"/>
              </a:rPr>
              <a:t>完成基于</a:t>
            </a:r>
            <a:r>
              <a:rPr lang="en-US" altLang="zh-CN" sz="2800" dirty="0">
                <a:latin typeface="微软雅黑" panose="020B0503020204020204" pitchFamily="34" charset="-122"/>
                <a:ea typeface="微软雅黑" panose="020B0503020204020204" pitchFamily="34" charset="-122"/>
                <a:cs typeface="宋体" panose="02010600030101010101" pitchFamily="2" charset="-122"/>
              </a:rPr>
              <a:t>LeNet-5</a:t>
            </a:r>
            <a:r>
              <a:rPr lang="zh-CN" altLang="en-US" sz="2800" dirty="0">
                <a:latin typeface="微软雅黑" panose="020B0503020204020204" pitchFamily="34" charset="-122"/>
                <a:ea typeface="微软雅黑" panose="020B0503020204020204" pitchFamily="34" charset="-122"/>
                <a:cs typeface="宋体" panose="02010600030101010101" pitchFamily="2" charset="-122"/>
              </a:rPr>
              <a:t>的手写数字识别系统。</a:t>
            </a:r>
            <a:endParaRPr lang="en-US" altLang="zh-CN" sz="2800" dirty="0">
              <a:latin typeface="微软雅黑" panose="020B0503020204020204" pitchFamily="34" charset="-122"/>
              <a:ea typeface="微软雅黑" panose="020B0503020204020204" pitchFamily="34" charset="-122"/>
              <a:cs typeface="宋体" panose="02010600030101010101" pitchFamily="2" charset="-122"/>
            </a:endParaRPr>
          </a:p>
          <a:p>
            <a:pPr marL="342900" indent="-342900">
              <a:spcAft>
                <a:spcPts val="1200"/>
              </a:spcAft>
              <a:buFont typeface="Arial" panose="020B0604020202020204" pitchFamily="34" charset="0"/>
              <a:buChar char="•"/>
            </a:pPr>
            <a:r>
              <a:rPr lang="en-US" altLang="zh-CN" sz="2800" dirty="0">
                <a:latin typeface="微软雅黑" panose="020B0503020204020204" pitchFamily="34" charset="-122"/>
                <a:ea typeface="微软雅黑" panose="020B0503020204020204" pitchFamily="34" charset="-122"/>
                <a:cs typeface="宋体" panose="02010600030101010101" pitchFamily="2" charset="-122"/>
              </a:rPr>
              <a:t>MINIST</a:t>
            </a:r>
            <a:r>
              <a:rPr lang="zh-CN" altLang="en-US" sz="2800" dirty="0">
                <a:latin typeface="微软雅黑" panose="020B0503020204020204" pitchFamily="34" charset="-122"/>
                <a:ea typeface="微软雅黑" panose="020B0503020204020204" pitchFamily="34" charset="-122"/>
                <a:cs typeface="宋体" panose="02010600030101010101" pitchFamily="2" charset="-122"/>
              </a:rPr>
              <a:t>手写数字数据集下载：</a:t>
            </a:r>
            <a:r>
              <a:rPr lang="en-US" altLang="zh-CN" sz="2800" dirty="0">
                <a:latin typeface="微软雅黑" panose="020B0503020204020204" pitchFamily="34" charset="-122"/>
                <a:ea typeface="微软雅黑" panose="020B0503020204020204" pitchFamily="34" charset="-122"/>
                <a:cs typeface="宋体" panose="02010600030101010101" pitchFamily="2" charset="-122"/>
              </a:rPr>
              <a:t>http://yann.lecun.com/exdb/mnist/</a:t>
            </a:r>
          </a:p>
          <a:p>
            <a:pPr marL="342900" indent="-342900">
              <a:spcAft>
                <a:spcPts val="1200"/>
              </a:spcAft>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cs typeface="宋体" panose="02010600030101010101" pitchFamily="2" charset="-122"/>
              </a:rPr>
              <a:t>提交代码和实验报告。</a:t>
            </a:r>
          </a:p>
        </p:txBody>
      </p:sp>
      <p:pic>
        <p:nvPicPr>
          <p:cNvPr id="11" name="图片 10" descr="屏幕剪辑">
            <a:extLst>
              <a:ext uri="{FF2B5EF4-FFF2-40B4-BE49-F238E27FC236}">
                <a16:creationId xmlns:a16="http://schemas.microsoft.com/office/drawing/2014/main" id="{E953ABD7-777B-BA4E-C40B-B1DE3DA206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07113" y="3411196"/>
            <a:ext cx="8580948" cy="2565661"/>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LIDE.ICON" val="#180564;#84606;#84749;"/>
</p:tagLst>
</file>

<file path=ppt/theme/theme1.xml><?xml version="1.0" encoding="utf-8"?>
<a:theme xmlns:a="http://schemas.openxmlformats.org/drawingml/2006/main" name="51PPT模板网  www.51pptmoban.com">
  <a:themeElements>
    <a:clrScheme name="Office">
      <a:dk1>
        <a:srgbClr val="000000"/>
      </a:dk1>
      <a:lt1>
        <a:srgbClr val="FFFFFF"/>
      </a:lt1>
      <a:dk2>
        <a:srgbClr val="778495"/>
      </a:dk2>
      <a:lt2>
        <a:srgbClr val="F0F0F0"/>
      </a:lt2>
      <a:accent1>
        <a:srgbClr val="17227F"/>
      </a:accent1>
      <a:accent2>
        <a:srgbClr val="DC1512"/>
      </a:accent2>
      <a:accent3>
        <a:srgbClr val="1550B5"/>
      </a:accent3>
      <a:accent4>
        <a:srgbClr val="1B6BBB"/>
      </a:accent4>
      <a:accent5>
        <a:srgbClr val="909090"/>
      </a:accent5>
      <a:accent6>
        <a:srgbClr val="B4B4B4"/>
      </a:accent6>
      <a:hlink>
        <a:srgbClr val="4472C4"/>
      </a:hlink>
      <a:folHlink>
        <a:srgbClr val="BFBFBF"/>
      </a:folHlink>
    </a:clrScheme>
    <a:fontScheme name="wgloul2b">
      <a:majorFont>
        <a:latin typeface="Arial"/>
        <a:ea typeface="阿里巴巴普惠体 2.0 55 Regular"/>
        <a:cs typeface=""/>
      </a:majorFont>
      <a:minorFont>
        <a:latin typeface="Arial"/>
        <a:ea typeface="阿里巴巴普惠体 2.0 55 Regular"/>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asedaSample5">
  <a:themeElements>
    <a:clrScheme name="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wasedaSample5">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asedaSample5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wasedaSample5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wasedaSample5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wasedaSample5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wasedaSample5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wasedaSample5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wasedaSample5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wasedaSample5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17227F"/>
    </a:accent1>
    <a:accent2>
      <a:srgbClr val="DC1512"/>
    </a:accent2>
    <a:accent3>
      <a:srgbClr val="1550B5"/>
    </a:accent3>
    <a:accent4>
      <a:srgbClr val="1B6BBB"/>
    </a:accent4>
    <a:accent5>
      <a:srgbClr val="909090"/>
    </a:accent5>
    <a:accent6>
      <a:srgbClr val="B4B4B4"/>
    </a:accent6>
    <a:hlink>
      <a:srgbClr val="4472C4"/>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78495"/>
    </a:dk2>
    <a:lt2>
      <a:srgbClr val="F0F0F0"/>
    </a:lt2>
    <a:accent1>
      <a:srgbClr val="17227F"/>
    </a:accent1>
    <a:accent2>
      <a:srgbClr val="DC1512"/>
    </a:accent2>
    <a:accent3>
      <a:srgbClr val="1550B5"/>
    </a:accent3>
    <a:accent4>
      <a:srgbClr val="1B6BBB"/>
    </a:accent4>
    <a:accent5>
      <a:srgbClr val="909090"/>
    </a:accent5>
    <a:accent6>
      <a:srgbClr val="B4B4B4"/>
    </a:accent6>
    <a:hlink>
      <a:srgbClr val="4472C4"/>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78495"/>
    </a:dk2>
    <a:lt2>
      <a:srgbClr val="F0F0F0"/>
    </a:lt2>
    <a:accent1>
      <a:srgbClr val="17227F"/>
    </a:accent1>
    <a:accent2>
      <a:srgbClr val="DC1512"/>
    </a:accent2>
    <a:accent3>
      <a:srgbClr val="1550B5"/>
    </a:accent3>
    <a:accent4>
      <a:srgbClr val="1B6BBB"/>
    </a:accent4>
    <a:accent5>
      <a:srgbClr val="909090"/>
    </a:accent5>
    <a:accent6>
      <a:srgbClr val="B4B4B4"/>
    </a:accent6>
    <a:hlink>
      <a:srgbClr val="4472C4"/>
    </a:hlink>
    <a:folHlink>
      <a:srgbClr val="BFBFBF"/>
    </a:folHlink>
  </a:clrScheme>
</a:themeOverride>
</file>

<file path=ppt/theme/themeOverride4.xml><?xml version="1.0" encoding="utf-8"?>
<a:themeOverride xmlns:a="http://schemas.openxmlformats.org/drawingml/2006/main">
  <a:clrScheme name="Office">
    <a:dk1>
      <a:srgbClr val="000000"/>
    </a:dk1>
    <a:lt1>
      <a:srgbClr val="FFFFFF"/>
    </a:lt1>
    <a:dk2>
      <a:srgbClr val="778495"/>
    </a:dk2>
    <a:lt2>
      <a:srgbClr val="F0F0F0"/>
    </a:lt2>
    <a:accent1>
      <a:srgbClr val="17227F"/>
    </a:accent1>
    <a:accent2>
      <a:srgbClr val="DC1512"/>
    </a:accent2>
    <a:accent3>
      <a:srgbClr val="1550B5"/>
    </a:accent3>
    <a:accent4>
      <a:srgbClr val="1B6BBB"/>
    </a:accent4>
    <a:accent5>
      <a:srgbClr val="909090"/>
    </a:accent5>
    <a:accent6>
      <a:srgbClr val="B4B4B4"/>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63</TotalTime>
  <Words>594</Words>
  <Application>Microsoft Office PowerPoint</Application>
  <PresentationFormat>自定义</PresentationFormat>
  <Paragraphs>32</Paragraphs>
  <Slides>7</Slides>
  <Notes>7</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7</vt:i4>
      </vt:variant>
    </vt:vector>
  </HeadingPairs>
  <TitlesOfParts>
    <vt:vector size="13" baseType="lpstr">
      <vt:lpstr>微软雅黑</vt:lpstr>
      <vt:lpstr>Arial</vt:lpstr>
      <vt:lpstr>Calibri</vt:lpstr>
      <vt:lpstr>Wingdings</vt:lpstr>
      <vt:lpstr>51PPT模板网  www.51pptmoban.com</vt:lpstr>
      <vt:lpstr>wasedaSample5</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www.51pptmoban.com</Manager>
  <Company>www.51pptmoban.com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极简蓝色学术风毕业汇报开题答辩ppt模板</dc:title>
  <dc:creator>sunny</dc:creator>
  <cp:keywords>51PPT模板网</cp:keywords>
  <dc:description>www.51pptmoban.com</dc:description>
  <cp:lastModifiedBy>594272290@qq.com</cp:lastModifiedBy>
  <cp:revision>125</cp:revision>
  <dcterms:created xsi:type="dcterms:W3CDTF">2015-12-03T10:50:00Z</dcterms:created>
  <dcterms:modified xsi:type="dcterms:W3CDTF">2022-05-23T13:02:19Z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853AD3E38A7F4F2E89FDAE77249644A5</vt:lpwstr>
  </property>
  <property fmtid="{D5CDD505-2E9C-101B-9397-08002B2CF9AE}" pid="3" name="KSOProductBuildVer">
    <vt:lpwstr>2052-11.1.0.11339</vt:lpwstr>
  </property>
</Properties>
</file>