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533" r:id="rId2"/>
    <p:sldId id="534" r:id="rId3"/>
    <p:sldId id="535" r:id="rId4"/>
    <p:sldId id="3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7AE00"/>
    <a:srgbClr val="FCF4D0"/>
    <a:srgbClr val="F0C79A"/>
    <a:srgbClr val="FBE5B5"/>
    <a:srgbClr val="F5D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5044" autoAdjust="0"/>
  </p:normalViewPr>
  <p:slideViewPr>
    <p:cSldViewPr snapToGrid="0" snapToObjects="1">
      <p:cViewPr varScale="1">
        <p:scale>
          <a:sx n="77" d="100"/>
          <a:sy n="77" d="100"/>
        </p:scale>
        <p:origin x="5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298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AAD5-7CA1-D44E-A2BF-5DE0F5CE8AD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B69F-3008-E94F-ACCA-85EE8228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6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1575" y="1724628"/>
            <a:ext cx="6378843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483016" y="1724628"/>
            <a:ext cx="2615878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412374" y="-5500"/>
            <a:ext cx="7060557" cy="6889320"/>
          </a:xfrm>
          <a:prstGeom prst="parallelogram">
            <a:avLst>
              <a:gd name="adj" fmla="val 47229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04766" y="2837329"/>
            <a:ext cx="3321422" cy="40341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826188" y="1788460"/>
            <a:ext cx="4396291" cy="270285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-40640" y="4541520"/>
            <a:ext cx="12263119" cy="181350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221868" y="6483777"/>
            <a:ext cx="2743200" cy="234178"/>
          </a:xfrm>
        </p:spPr>
        <p:txBody>
          <a:bodyPr/>
          <a:lstStyle>
            <a:lvl1pPr>
              <a:defRPr sz="1800"/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sz="1800"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4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28012" y="-10160"/>
            <a:ext cx="3468067" cy="68681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080552" y="6483777"/>
            <a:ext cx="2743200" cy="234178"/>
          </a:xfrm>
        </p:spPr>
        <p:txBody>
          <a:bodyPr/>
          <a:lstStyle>
            <a:lvl1pPr>
              <a:defRPr sz="1800"/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sz="1800"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183879" y="6487298"/>
            <a:ext cx="2743200" cy="234178"/>
          </a:xfrm>
        </p:spPr>
        <p:txBody>
          <a:bodyPr/>
          <a:lstStyle>
            <a:lvl1pPr>
              <a:defRPr sz="1800"/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sz="1800"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710089" y="3287"/>
            <a:ext cx="11302026" cy="6316831"/>
          </a:xfrm>
          <a:custGeom>
            <a:avLst/>
            <a:gdLst>
              <a:gd name="connsiteX0" fmla="*/ 0 w 8617694"/>
              <a:gd name="connsiteY0" fmla="*/ 6868160 h 6868160"/>
              <a:gd name="connsiteX1" fmla="*/ 1717040 w 8617694"/>
              <a:gd name="connsiteY1" fmla="*/ 0 h 6868160"/>
              <a:gd name="connsiteX2" fmla="*/ 8617694 w 8617694"/>
              <a:gd name="connsiteY2" fmla="*/ 0 h 6868160"/>
              <a:gd name="connsiteX3" fmla="*/ 6900654 w 8617694"/>
              <a:gd name="connsiteY3" fmla="*/ 6868160 h 6868160"/>
              <a:gd name="connsiteX4" fmla="*/ 0 w 8617694"/>
              <a:gd name="connsiteY4" fmla="*/ 6868160 h 6868160"/>
              <a:gd name="connsiteX0" fmla="*/ 4401372 w 13019066"/>
              <a:gd name="connsiteY0" fmla="*/ 6868160 h 6868160"/>
              <a:gd name="connsiteX1" fmla="*/ 0 w 13019066"/>
              <a:gd name="connsiteY1" fmla="*/ 26894 h 6868160"/>
              <a:gd name="connsiteX2" fmla="*/ 13019066 w 13019066"/>
              <a:gd name="connsiteY2" fmla="*/ 0 h 6868160"/>
              <a:gd name="connsiteX3" fmla="*/ 11302026 w 13019066"/>
              <a:gd name="connsiteY3" fmla="*/ 6868160 h 6868160"/>
              <a:gd name="connsiteX4" fmla="*/ 4401372 w 13019066"/>
              <a:gd name="connsiteY4" fmla="*/ 6868160 h 6868160"/>
              <a:gd name="connsiteX0" fmla="*/ 4401372 w 11302026"/>
              <a:gd name="connsiteY0" fmla="*/ 6854713 h 6854713"/>
              <a:gd name="connsiteX1" fmla="*/ 0 w 11302026"/>
              <a:gd name="connsiteY1" fmla="*/ 13447 h 6854713"/>
              <a:gd name="connsiteX2" fmla="*/ 6887207 w 11302026"/>
              <a:gd name="connsiteY2" fmla="*/ 0 h 6854713"/>
              <a:gd name="connsiteX3" fmla="*/ 11302026 w 11302026"/>
              <a:gd name="connsiteY3" fmla="*/ 6854713 h 6854713"/>
              <a:gd name="connsiteX4" fmla="*/ 4401372 w 11302026"/>
              <a:gd name="connsiteY4" fmla="*/ 6854713 h 685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2026" h="6854713">
                <a:moveTo>
                  <a:pt x="4401372" y="6854713"/>
                </a:moveTo>
                <a:lnTo>
                  <a:pt x="0" y="13447"/>
                </a:lnTo>
                <a:lnTo>
                  <a:pt x="6887207" y="0"/>
                </a:lnTo>
                <a:lnTo>
                  <a:pt x="11302026" y="6854713"/>
                </a:lnTo>
                <a:lnTo>
                  <a:pt x="4401372" y="6854713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2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030676" y="6487297"/>
            <a:ext cx="2743200" cy="234178"/>
          </a:xfrm>
        </p:spPr>
        <p:txBody>
          <a:bodyPr/>
          <a:lstStyle>
            <a:lvl1pPr>
              <a:defRPr sz="1800"/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sz="1800"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708761" y="2322055"/>
            <a:ext cx="2184400" cy="21844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010761" y="2322055"/>
            <a:ext cx="2184400" cy="21844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8312761" y="2322055"/>
            <a:ext cx="2184400" cy="21844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055614" y="6482354"/>
            <a:ext cx="2743200" cy="234178"/>
          </a:xfrm>
        </p:spPr>
        <p:txBody>
          <a:bodyPr/>
          <a:lstStyle>
            <a:lvl1pPr>
              <a:defRPr sz="1800"/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sz="1800"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588360" y="2178536"/>
            <a:ext cx="2802280" cy="359285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>
            <a:lvl1pPr>
              <a:defRPr sz="1800"/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sz="1800"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1418874"/>
            <a:ext cx="12192001" cy="49356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002120" y="2178536"/>
            <a:ext cx="2619400" cy="359285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0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094552" y="6506417"/>
            <a:ext cx="2743200" cy="234178"/>
          </a:xfrm>
        </p:spPr>
        <p:txBody>
          <a:bodyPr/>
          <a:lstStyle>
            <a:lvl1pPr>
              <a:defRPr sz="1800"/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sz="1800"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28012" y="2194979"/>
            <a:ext cx="1425907" cy="142247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064279" y="2194979"/>
            <a:ext cx="1425907" cy="142247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94782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68716" y="1219200"/>
            <a:ext cx="5823285" cy="56388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1575" y="1724628"/>
            <a:ext cx="12203575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chemeClr val="tx2">
                    <a:lumMod val="20000"/>
                    <a:lumOff val="8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757681"/>
            <a:ext cx="2344804" cy="2344804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963192" y="2810761"/>
            <a:ext cx="1500088" cy="150008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76470" y="3897881"/>
            <a:ext cx="1500088" cy="150008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939419" y="-2433918"/>
            <a:ext cx="14028516" cy="691332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91" y="860758"/>
            <a:ext cx="1546776" cy="154677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18424" y="1836295"/>
            <a:ext cx="1385651" cy="1385651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64968" y="1978702"/>
            <a:ext cx="1160800" cy="116079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1418874"/>
            <a:ext cx="12192001" cy="49356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3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462987"/>
            <a:ext cx="5590573" cy="639501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73628" y="2025569"/>
            <a:ext cx="5416959" cy="5416953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108797" y="2391133"/>
            <a:ext cx="1581370" cy="158136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659805" y="3513877"/>
            <a:ext cx="1234130" cy="123412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625081" y="5782515"/>
            <a:ext cx="1558219" cy="1558217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ener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878092" y="979464"/>
            <a:ext cx="6435816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084927" y="6487297"/>
            <a:ext cx="2743200" cy="234178"/>
          </a:xfrm>
        </p:spPr>
        <p:txBody>
          <a:bodyPr/>
          <a:lstStyle>
            <a:lvl1pPr>
              <a:defRPr sz="1800"/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680130" y="6487298"/>
            <a:ext cx="4114800" cy="234178"/>
          </a:xfrm>
        </p:spPr>
        <p:txBody>
          <a:bodyPr/>
          <a:lstStyle>
            <a:lvl1pPr>
              <a:defRPr sz="1800"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8013" y="1896034"/>
            <a:ext cx="3427126" cy="21945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36860" y="1896034"/>
            <a:ext cx="3427126" cy="21945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382436" y="1896034"/>
            <a:ext cx="3427126" cy="21945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3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467601" y="2837328"/>
            <a:ext cx="3588493" cy="3039038"/>
          </a:xfrm>
          <a:prstGeom prst="parallelogram">
            <a:avLst>
              <a:gd name="adj" fmla="val 40640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5970" y="2017057"/>
            <a:ext cx="3588493" cy="3039038"/>
          </a:xfrm>
          <a:prstGeom prst="parallelogram">
            <a:avLst>
              <a:gd name="adj" fmla="val 40640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88471" y="2837328"/>
            <a:ext cx="3588493" cy="3039038"/>
          </a:xfrm>
          <a:prstGeom prst="parallelogram">
            <a:avLst>
              <a:gd name="adj" fmla="val 40640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-8882" y="-1"/>
            <a:ext cx="12200882" cy="326763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9603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26589" y="189603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84434" y="189603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55512" y="189603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 rot="21195176">
            <a:off x="-544091" y="2845582"/>
            <a:ext cx="14772022" cy="5947445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435594" y="1896033"/>
            <a:ext cx="2148840" cy="214884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04352" y="1896033"/>
            <a:ext cx="2148840" cy="214884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825180" y="1896033"/>
            <a:ext cx="2148840" cy="214884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214766" y="1896033"/>
            <a:ext cx="2148840" cy="214884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altLang="zh-CN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2491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11599" y="182491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011036" y="182491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62196" y="397375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59876" y="397375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74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35721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46895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58069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469243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580416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9509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00683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11857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23031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34204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89509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00683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411857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523031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634204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06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5" y="1824912"/>
            <a:ext cx="4129457" cy="261261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1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92995"/>
            <a:ext cx="2743200" cy="27432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77028" y="1892995"/>
            <a:ext cx="2743200" cy="27432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27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rus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48048" y="1889659"/>
            <a:ext cx="6943195" cy="2804889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7529 w 23757"/>
              <a:gd name="connsiteY24" fmla="*/ 7817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2052 w 23757"/>
              <a:gd name="connsiteY20" fmla="*/ 6981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4032 w 24170"/>
              <a:gd name="connsiteY0" fmla="*/ 4342 h 21600"/>
              <a:gd name="connsiteX1" fmla="*/ 17360 w 24170"/>
              <a:gd name="connsiteY1" fmla="*/ 0 h 21600"/>
              <a:gd name="connsiteX2" fmla="*/ 17095 w 24170"/>
              <a:gd name="connsiteY2" fmla="*/ 5777 h 21600"/>
              <a:gd name="connsiteX3" fmla="*/ 20577 w 24170"/>
              <a:gd name="connsiteY3" fmla="*/ 3172 h 21600"/>
              <a:gd name="connsiteX4" fmla="*/ 18950 w 24170"/>
              <a:gd name="connsiteY4" fmla="*/ 6532 h 21600"/>
              <a:gd name="connsiteX5" fmla="*/ 24170 w 24170"/>
              <a:gd name="connsiteY5" fmla="*/ 6645 h 21600"/>
              <a:gd name="connsiteX6" fmla="*/ 19555 w 24170"/>
              <a:gd name="connsiteY6" fmla="*/ 9402 h 21600"/>
              <a:gd name="connsiteX7" fmla="*/ 20840 w 24170"/>
              <a:gd name="connsiteY7" fmla="*/ 11290 h 21600"/>
              <a:gd name="connsiteX8" fmla="*/ 18950 w 24170"/>
              <a:gd name="connsiteY8" fmla="*/ 12310 h 21600"/>
              <a:gd name="connsiteX9" fmla="*/ 21447 w 24170"/>
              <a:gd name="connsiteY9" fmla="*/ 15632 h 21600"/>
              <a:gd name="connsiteX10" fmla="*/ 17210 w 24170"/>
              <a:gd name="connsiteY10" fmla="*/ 14350 h 21600"/>
              <a:gd name="connsiteX11" fmla="*/ 17512 w 24170"/>
              <a:gd name="connsiteY11" fmla="*/ 17370 h 21600"/>
              <a:gd name="connsiteX12" fmla="*/ 14750 w 24170"/>
              <a:gd name="connsiteY12" fmla="*/ 15935 h 21600"/>
              <a:gd name="connsiteX13" fmla="*/ 14182 w 24170"/>
              <a:gd name="connsiteY13" fmla="*/ 18842 h 21600"/>
              <a:gd name="connsiteX14" fmla="*/ 12442 w 24170"/>
              <a:gd name="connsiteY14" fmla="*/ 17370 h 21600"/>
              <a:gd name="connsiteX15" fmla="*/ 11270 w 24170"/>
              <a:gd name="connsiteY15" fmla="*/ 19712 h 21600"/>
              <a:gd name="connsiteX16" fmla="*/ 10097 w 24170"/>
              <a:gd name="connsiteY16" fmla="*/ 18125 h 21600"/>
              <a:gd name="connsiteX17" fmla="*/ 7487 w 24170"/>
              <a:gd name="connsiteY17" fmla="*/ 21600 h 21600"/>
              <a:gd name="connsiteX18" fmla="*/ 7375 w 24170"/>
              <a:gd name="connsiteY18" fmla="*/ 18240 h 21600"/>
              <a:gd name="connsiteX19" fmla="*/ 210 w 24170"/>
              <a:gd name="connsiteY19" fmla="*/ 10485 h 21600"/>
              <a:gd name="connsiteX20" fmla="*/ 2395 w 24170"/>
              <a:gd name="connsiteY20" fmla="*/ 7172 h 21600"/>
              <a:gd name="connsiteX21" fmla="*/ 1624 w 24170"/>
              <a:gd name="connsiteY21" fmla="*/ 6061 h 21600"/>
              <a:gd name="connsiteX22" fmla="*/ 1388 w 24170"/>
              <a:gd name="connsiteY22" fmla="*/ 5491 h 21600"/>
              <a:gd name="connsiteX23" fmla="*/ 413 w 24170"/>
              <a:gd name="connsiteY23" fmla="*/ 5220 h 21600"/>
              <a:gd name="connsiteX24" fmla="*/ 3842 w 24170"/>
              <a:gd name="connsiteY24" fmla="*/ 3241 h 21600"/>
              <a:gd name="connsiteX25" fmla="*/ 8719 w 24170"/>
              <a:gd name="connsiteY25" fmla="*/ 2100 h 21600"/>
              <a:gd name="connsiteX26" fmla="*/ 10840 w 24170"/>
              <a:gd name="connsiteY26" fmla="*/ 1759 h 21600"/>
              <a:gd name="connsiteX27" fmla="*/ 12292 w 24170"/>
              <a:gd name="connsiteY27" fmla="*/ 1887 h 21600"/>
              <a:gd name="connsiteX28" fmla="*/ 14032 w 24170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655 w 24292"/>
              <a:gd name="connsiteY12" fmla="*/ 16555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779"/>
              <a:gd name="connsiteX1" fmla="*/ 17482 w 24292"/>
              <a:gd name="connsiteY1" fmla="*/ 0 h 17779"/>
              <a:gd name="connsiteX2" fmla="*/ 17217 w 24292"/>
              <a:gd name="connsiteY2" fmla="*/ 5777 h 17779"/>
              <a:gd name="connsiteX3" fmla="*/ 20699 w 24292"/>
              <a:gd name="connsiteY3" fmla="*/ 3172 h 17779"/>
              <a:gd name="connsiteX4" fmla="*/ 19072 w 24292"/>
              <a:gd name="connsiteY4" fmla="*/ 6532 h 17779"/>
              <a:gd name="connsiteX5" fmla="*/ 24292 w 24292"/>
              <a:gd name="connsiteY5" fmla="*/ 6645 h 17779"/>
              <a:gd name="connsiteX6" fmla="*/ 19677 w 24292"/>
              <a:gd name="connsiteY6" fmla="*/ 9402 h 17779"/>
              <a:gd name="connsiteX7" fmla="*/ 20962 w 24292"/>
              <a:gd name="connsiteY7" fmla="*/ 11290 h 17779"/>
              <a:gd name="connsiteX8" fmla="*/ 19072 w 24292"/>
              <a:gd name="connsiteY8" fmla="*/ 12310 h 17779"/>
              <a:gd name="connsiteX9" fmla="*/ 21569 w 24292"/>
              <a:gd name="connsiteY9" fmla="*/ 15632 h 17779"/>
              <a:gd name="connsiteX10" fmla="*/ 17332 w 24292"/>
              <a:gd name="connsiteY10" fmla="*/ 14350 h 17779"/>
              <a:gd name="connsiteX11" fmla="*/ 6454 w 24292"/>
              <a:gd name="connsiteY11" fmla="*/ 17561 h 17779"/>
              <a:gd name="connsiteX12" fmla="*/ 5655 w 24292"/>
              <a:gd name="connsiteY12" fmla="*/ 16555 h 17779"/>
              <a:gd name="connsiteX13" fmla="*/ 4140 w 24292"/>
              <a:gd name="connsiteY13" fmla="*/ 16506 h 17779"/>
              <a:gd name="connsiteX14" fmla="*/ 2190 w 24292"/>
              <a:gd name="connsiteY14" fmla="*/ 16321 h 17779"/>
              <a:gd name="connsiteX15" fmla="*/ 3577 w 24292"/>
              <a:gd name="connsiteY15" fmla="*/ 15899 h 17779"/>
              <a:gd name="connsiteX16" fmla="*/ 3841 w 24292"/>
              <a:gd name="connsiteY16" fmla="*/ 14693 h 17779"/>
              <a:gd name="connsiteX17" fmla="*/ 2878 w 24292"/>
              <a:gd name="connsiteY17" fmla="*/ 12163 h 17779"/>
              <a:gd name="connsiteX18" fmla="*/ 1154 w 24292"/>
              <a:gd name="connsiteY18" fmla="*/ 11520 h 17779"/>
              <a:gd name="connsiteX19" fmla="*/ 332 w 24292"/>
              <a:gd name="connsiteY19" fmla="*/ 10485 h 17779"/>
              <a:gd name="connsiteX20" fmla="*/ 2517 w 24292"/>
              <a:gd name="connsiteY20" fmla="*/ 7172 h 17779"/>
              <a:gd name="connsiteX21" fmla="*/ 1746 w 24292"/>
              <a:gd name="connsiteY21" fmla="*/ 6061 h 17779"/>
              <a:gd name="connsiteX22" fmla="*/ 1510 w 24292"/>
              <a:gd name="connsiteY22" fmla="*/ 5491 h 17779"/>
              <a:gd name="connsiteX23" fmla="*/ 535 w 24292"/>
              <a:gd name="connsiteY23" fmla="*/ 5220 h 17779"/>
              <a:gd name="connsiteX24" fmla="*/ 3964 w 24292"/>
              <a:gd name="connsiteY24" fmla="*/ 3241 h 17779"/>
              <a:gd name="connsiteX25" fmla="*/ 8841 w 24292"/>
              <a:gd name="connsiteY25" fmla="*/ 2100 h 17779"/>
              <a:gd name="connsiteX26" fmla="*/ 10962 w 24292"/>
              <a:gd name="connsiteY26" fmla="*/ 1759 h 17779"/>
              <a:gd name="connsiteX27" fmla="*/ 12414 w 24292"/>
              <a:gd name="connsiteY27" fmla="*/ 1887 h 17779"/>
              <a:gd name="connsiteX28" fmla="*/ 14154 w 24292"/>
              <a:gd name="connsiteY28" fmla="*/ 4342 h 17779"/>
              <a:gd name="connsiteX0" fmla="*/ 14154 w 24292"/>
              <a:gd name="connsiteY0" fmla="*/ 4342 h 18768"/>
              <a:gd name="connsiteX1" fmla="*/ 17482 w 24292"/>
              <a:gd name="connsiteY1" fmla="*/ 0 h 18768"/>
              <a:gd name="connsiteX2" fmla="*/ 17217 w 24292"/>
              <a:gd name="connsiteY2" fmla="*/ 5777 h 18768"/>
              <a:gd name="connsiteX3" fmla="*/ 20699 w 24292"/>
              <a:gd name="connsiteY3" fmla="*/ 3172 h 18768"/>
              <a:gd name="connsiteX4" fmla="*/ 19072 w 24292"/>
              <a:gd name="connsiteY4" fmla="*/ 6532 h 18768"/>
              <a:gd name="connsiteX5" fmla="*/ 24292 w 24292"/>
              <a:gd name="connsiteY5" fmla="*/ 6645 h 18768"/>
              <a:gd name="connsiteX6" fmla="*/ 19677 w 24292"/>
              <a:gd name="connsiteY6" fmla="*/ 9402 h 18768"/>
              <a:gd name="connsiteX7" fmla="*/ 20962 w 24292"/>
              <a:gd name="connsiteY7" fmla="*/ 11290 h 18768"/>
              <a:gd name="connsiteX8" fmla="*/ 19072 w 24292"/>
              <a:gd name="connsiteY8" fmla="*/ 12310 h 18768"/>
              <a:gd name="connsiteX9" fmla="*/ 21569 w 24292"/>
              <a:gd name="connsiteY9" fmla="*/ 15632 h 18768"/>
              <a:gd name="connsiteX10" fmla="*/ 8290 w 24292"/>
              <a:gd name="connsiteY10" fmla="*/ 18258 h 18768"/>
              <a:gd name="connsiteX11" fmla="*/ 6454 w 24292"/>
              <a:gd name="connsiteY11" fmla="*/ 17561 h 18768"/>
              <a:gd name="connsiteX12" fmla="*/ 5655 w 24292"/>
              <a:gd name="connsiteY12" fmla="*/ 16555 h 18768"/>
              <a:gd name="connsiteX13" fmla="*/ 4140 w 24292"/>
              <a:gd name="connsiteY13" fmla="*/ 16506 h 18768"/>
              <a:gd name="connsiteX14" fmla="*/ 2190 w 24292"/>
              <a:gd name="connsiteY14" fmla="*/ 16321 h 18768"/>
              <a:gd name="connsiteX15" fmla="*/ 3577 w 24292"/>
              <a:gd name="connsiteY15" fmla="*/ 15899 h 18768"/>
              <a:gd name="connsiteX16" fmla="*/ 3841 w 24292"/>
              <a:gd name="connsiteY16" fmla="*/ 14693 h 18768"/>
              <a:gd name="connsiteX17" fmla="*/ 2878 w 24292"/>
              <a:gd name="connsiteY17" fmla="*/ 12163 h 18768"/>
              <a:gd name="connsiteX18" fmla="*/ 1154 w 24292"/>
              <a:gd name="connsiteY18" fmla="*/ 11520 h 18768"/>
              <a:gd name="connsiteX19" fmla="*/ 332 w 24292"/>
              <a:gd name="connsiteY19" fmla="*/ 10485 h 18768"/>
              <a:gd name="connsiteX20" fmla="*/ 2517 w 24292"/>
              <a:gd name="connsiteY20" fmla="*/ 7172 h 18768"/>
              <a:gd name="connsiteX21" fmla="*/ 1746 w 24292"/>
              <a:gd name="connsiteY21" fmla="*/ 6061 h 18768"/>
              <a:gd name="connsiteX22" fmla="*/ 1510 w 24292"/>
              <a:gd name="connsiteY22" fmla="*/ 5491 h 18768"/>
              <a:gd name="connsiteX23" fmla="*/ 535 w 24292"/>
              <a:gd name="connsiteY23" fmla="*/ 5220 h 18768"/>
              <a:gd name="connsiteX24" fmla="*/ 3964 w 24292"/>
              <a:gd name="connsiteY24" fmla="*/ 3241 h 18768"/>
              <a:gd name="connsiteX25" fmla="*/ 8841 w 24292"/>
              <a:gd name="connsiteY25" fmla="*/ 2100 h 18768"/>
              <a:gd name="connsiteX26" fmla="*/ 10962 w 24292"/>
              <a:gd name="connsiteY26" fmla="*/ 1759 h 18768"/>
              <a:gd name="connsiteX27" fmla="*/ 12414 w 24292"/>
              <a:gd name="connsiteY27" fmla="*/ 1887 h 18768"/>
              <a:gd name="connsiteX28" fmla="*/ 14154 w 24292"/>
              <a:gd name="connsiteY28" fmla="*/ 4342 h 18768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9284"/>
              <a:gd name="connsiteX1" fmla="*/ 17482 w 24292"/>
              <a:gd name="connsiteY1" fmla="*/ 0 h 19284"/>
              <a:gd name="connsiteX2" fmla="*/ 17217 w 24292"/>
              <a:gd name="connsiteY2" fmla="*/ 5777 h 19284"/>
              <a:gd name="connsiteX3" fmla="*/ 20699 w 24292"/>
              <a:gd name="connsiteY3" fmla="*/ 3172 h 19284"/>
              <a:gd name="connsiteX4" fmla="*/ 19072 w 24292"/>
              <a:gd name="connsiteY4" fmla="*/ 6532 h 19284"/>
              <a:gd name="connsiteX5" fmla="*/ 24292 w 24292"/>
              <a:gd name="connsiteY5" fmla="*/ 6645 h 19284"/>
              <a:gd name="connsiteX6" fmla="*/ 19677 w 24292"/>
              <a:gd name="connsiteY6" fmla="*/ 9402 h 19284"/>
              <a:gd name="connsiteX7" fmla="*/ 20962 w 24292"/>
              <a:gd name="connsiteY7" fmla="*/ 11290 h 19284"/>
              <a:gd name="connsiteX8" fmla="*/ 19072 w 24292"/>
              <a:gd name="connsiteY8" fmla="*/ 12310 h 19284"/>
              <a:gd name="connsiteX9" fmla="*/ 15436 w 24292"/>
              <a:gd name="connsiteY9" fmla="*/ 18968 h 19284"/>
              <a:gd name="connsiteX10" fmla="*/ 8290 w 24292"/>
              <a:gd name="connsiteY10" fmla="*/ 18258 h 19284"/>
              <a:gd name="connsiteX11" fmla="*/ 6454 w 24292"/>
              <a:gd name="connsiteY11" fmla="*/ 17561 h 19284"/>
              <a:gd name="connsiteX12" fmla="*/ 5655 w 24292"/>
              <a:gd name="connsiteY12" fmla="*/ 16555 h 19284"/>
              <a:gd name="connsiteX13" fmla="*/ 4140 w 24292"/>
              <a:gd name="connsiteY13" fmla="*/ 16506 h 19284"/>
              <a:gd name="connsiteX14" fmla="*/ 2190 w 24292"/>
              <a:gd name="connsiteY14" fmla="*/ 16321 h 19284"/>
              <a:gd name="connsiteX15" fmla="*/ 3577 w 24292"/>
              <a:gd name="connsiteY15" fmla="*/ 15899 h 19284"/>
              <a:gd name="connsiteX16" fmla="*/ 3841 w 24292"/>
              <a:gd name="connsiteY16" fmla="*/ 14693 h 19284"/>
              <a:gd name="connsiteX17" fmla="*/ 2878 w 24292"/>
              <a:gd name="connsiteY17" fmla="*/ 12163 h 19284"/>
              <a:gd name="connsiteX18" fmla="*/ 1154 w 24292"/>
              <a:gd name="connsiteY18" fmla="*/ 11520 h 19284"/>
              <a:gd name="connsiteX19" fmla="*/ 332 w 24292"/>
              <a:gd name="connsiteY19" fmla="*/ 10485 h 19284"/>
              <a:gd name="connsiteX20" fmla="*/ 2517 w 24292"/>
              <a:gd name="connsiteY20" fmla="*/ 7172 h 19284"/>
              <a:gd name="connsiteX21" fmla="*/ 1746 w 24292"/>
              <a:gd name="connsiteY21" fmla="*/ 6061 h 19284"/>
              <a:gd name="connsiteX22" fmla="*/ 1510 w 24292"/>
              <a:gd name="connsiteY22" fmla="*/ 5491 h 19284"/>
              <a:gd name="connsiteX23" fmla="*/ 535 w 24292"/>
              <a:gd name="connsiteY23" fmla="*/ 5220 h 19284"/>
              <a:gd name="connsiteX24" fmla="*/ 3964 w 24292"/>
              <a:gd name="connsiteY24" fmla="*/ 3241 h 19284"/>
              <a:gd name="connsiteX25" fmla="*/ 8841 w 24292"/>
              <a:gd name="connsiteY25" fmla="*/ 2100 h 19284"/>
              <a:gd name="connsiteX26" fmla="*/ 10962 w 24292"/>
              <a:gd name="connsiteY26" fmla="*/ 1759 h 19284"/>
              <a:gd name="connsiteX27" fmla="*/ 12414 w 24292"/>
              <a:gd name="connsiteY27" fmla="*/ 1887 h 19284"/>
              <a:gd name="connsiteX28" fmla="*/ 14154 w 24292"/>
              <a:gd name="connsiteY28" fmla="*/ 4342 h 19284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9299"/>
              <a:gd name="connsiteX1" fmla="*/ 17482 w 24292"/>
              <a:gd name="connsiteY1" fmla="*/ 0 h 19299"/>
              <a:gd name="connsiteX2" fmla="*/ 17217 w 24292"/>
              <a:gd name="connsiteY2" fmla="*/ 5777 h 19299"/>
              <a:gd name="connsiteX3" fmla="*/ 20699 w 24292"/>
              <a:gd name="connsiteY3" fmla="*/ 3172 h 19299"/>
              <a:gd name="connsiteX4" fmla="*/ 19072 w 24292"/>
              <a:gd name="connsiteY4" fmla="*/ 6532 h 19299"/>
              <a:gd name="connsiteX5" fmla="*/ 24292 w 24292"/>
              <a:gd name="connsiteY5" fmla="*/ 6645 h 19299"/>
              <a:gd name="connsiteX6" fmla="*/ 19677 w 24292"/>
              <a:gd name="connsiteY6" fmla="*/ 9402 h 19299"/>
              <a:gd name="connsiteX7" fmla="*/ 20962 w 24292"/>
              <a:gd name="connsiteY7" fmla="*/ 11290 h 19299"/>
              <a:gd name="connsiteX8" fmla="*/ 15848 w 24292"/>
              <a:gd name="connsiteY8" fmla="*/ 18220 h 19299"/>
              <a:gd name="connsiteX9" fmla="*/ 15436 w 24292"/>
              <a:gd name="connsiteY9" fmla="*/ 18968 h 19299"/>
              <a:gd name="connsiteX10" fmla="*/ 8290 w 24292"/>
              <a:gd name="connsiteY10" fmla="*/ 18258 h 19299"/>
              <a:gd name="connsiteX11" fmla="*/ 6454 w 24292"/>
              <a:gd name="connsiteY11" fmla="*/ 17561 h 19299"/>
              <a:gd name="connsiteX12" fmla="*/ 5655 w 24292"/>
              <a:gd name="connsiteY12" fmla="*/ 16555 h 19299"/>
              <a:gd name="connsiteX13" fmla="*/ 4140 w 24292"/>
              <a:gd name="connsiteY13" fmla="*/ 16506 h 19299"/>
              <a:gd name="connsiteX14" fmla="*/ 2190 w 24292"/>
              <a:gd name="connsiteY14" fmla="*/ 16321 h 19299"/>
              <a:gd name="connsiteX15" fmla="*/ 3577 w 24292"/>
              <a:gd name="connsiteY15" fmla="*/ 15899 h 19299"/>
              <a:gd name="connsiteX16" fmla="*/ 3841 w 24292"/>
              <a:gd name="connsiteY16" fmla="*/ 14693 h 19299"/>
              <a:gd name="connsiteX17" fmla="*/ 2878 w 24292"/>
              <a:gd name="connsiteY17" fmla="*/ 12163 h 19299"/>
              <a:gd name="connsiteX18" fmla="*/ 1154 w 24292"/>
              <a:gd name="connsiteY18" fmla="*/ 11520 h 19299"/>
              <a:gd name="connsiteX19" fmla="*/ 332 w 24292"/>
              <a:gd name="connsiteY19" fmla="*/ 10485 h 19299"/>
              <a:gd name="connsiteX20" fmla="*/ 2517 w 24292"/>
              <a:gd name="connsiteY20" fmla="*/ 7172 h 19299"/>
              <a:gd name="connsiteX21" fmla="*/ 1746 w 24292"/>
              <a:gd name="connsiteY21" fmla="*/ 6061 h 19299"/>
              <a:gd name="connsiteX22" fmla="*/ 1510 w 24292"/>
              <a:gd name="connsiteY22" fmla="*/ 5491 h 19299"/>
              <a:gd name="connsiteX23" fmla="*/ 535 w 24292"/>
              <a:gd name="connsiteY23" fmla="*/ 5220 h 19299"/>
              <a:gd name="connsiteX24" fmla="*/ 3964 w 24292"/>
              <a:gd name="connsiteY24" fmla="*/ 3241 h 19299"/>
              <a:gd name="connsiteX25" fmla="*/ 8841 w 24292"/>
              <a:gd name="connsiteY25" fmla="*/ 2100 h 19299"/>
              <a:gd name="connsiteX26" fmla="*/ 10962 w 24292"/>
              <a:gd name="connsiteY26" fmla="*/ 1759 h 19299"/>
              <a:gd name="connsiteX27" fmla="*/ 12414 w 24292"/>
              <a:gd name="connsiteY27" fmla="*/ 1887 h 19299"/>
              <a:gd name="connsiteX28" fmla="*/ 14154 w 24292"/>
              <a:gd name="connsiteY28" fmla="*/ 4342 h 19299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5401 w 24292"/>
              <a:gd name="connsiteY6" fmla="*/ 17076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9433"/>
              <a:gd name="connsiteY0" fmla="*/ 2583 h 17778"/>
              <a:gd name="connsiteX1" fmla="*/ 29433 w 29433"/>
              <a:gd name="connsiteY1" fmla="*/ 17354 h 17778"/>
              <a:gd name="connsiteX2" fmla="*/ 24752 w 29433"/>
              <a:gd name="connsiteY2" fmla="*/ 15838 h 17778"/>
              <a:gd name="connsiteX3" fmla="*/ 26026 w 29433"/>
              <a:gd name="connsiteY3" fmla="*/ 16713 h 17778"/>
              <a:gd name="connsiteX4" fmla="*/ 13219 w 29433"/>
              <a:gd name="connsiteY4" fmla="*/ 14496 h 17778"/>
              <a:gd name="connsiteX5" fmla="*/ 16266 w 29433"/>
              <a:gd name="connsiteY5" fmla="*/ 15229 h 17778"/>
              <a:gd name="connsiteX6" fmla="*/ 15401 w 29433"/>
              <a:gd name="connsiteY6" fmla="*/ 15317 h 17778"/>
              <a:gd name="connsiteX7" fmla="*/ 17002 w 29433"/>
              <a:gd name="connsiteY7" fmla="*/ 16061 h 17778"/>
              <a:gd name="connsiteX8" fmla="*/ 15848 w 29433"/>
              <a:gd name="connsiteY8" fmla="*/ 16461 h 17778"/>
              <a:gd name="connsiteX9" fmla="*/ 15436 w 29433"/>
              <a:gd name="connsiteY9" fmla="*/ 17209 h 17778"/>
              <a:gd name="connsiteX10" fmla="*/ 8290 w 29433"/>
              <a:gd name="connsiteY10" fmla="*/ 16499 h 17778"/>
              <a:gd name="connsiteX11" fmla="*/ 6454 w 29433"/>
              <a:gd name="connsiteY11" fmla="*/ 15802 h 17778"/>
              <a:gd name="connsiteX12" fmla="*/ 5655 w 29433"/>
              <a:gd name="connsiteY12" fmla="*/ 14796 h 17778"/>
              <a:gd name="connsiteX13" fmla="*/ 4140 w 29433"/>
              <a:gd name="connsiteY13" fmla="*/ 14747 h 17778"/>
              <a:gd name="connsiteX14" fmla="*/ 2190 w 29433"/>
              <a:gd name="connsiteY14" fmla="*/ 14562 h 17778"/>
              <a:gd name="connsiteX15" fmla="*/ 3577 w 29433"/>
              <a:gd name="connsiteY15" fmla="*/ 14140 h 17778"/>
              <a:gd name="connsiteX16" fmla="*/ 3841 w 29433"/>
              <a:gd name="connsiteY16" fmla="*/ 12934 h 17778"/>
              <a:gd name="connsiteX17" fmla="*/ 2878 w 29433"/>
              <a:gd name="connsiteY17" fmla="*/ 10404 h 17778"/>
              <a:gd name="connsiteX18" fmla="*/ 1154 w 29433"/>
              <a:gd name="connsiteY18" fmla="*/ 9761 h 17778"/>
              <a:gd name="connsiteX19" fmla="*/ 332 w 29433"/>
              <a:gd name="connsiteY19" fmla="*/ 8726 h 17778"/>
              <a:gd name="connsiteX20" fmla="*/ 2517 w 29433"/>
              <a:gd name="connsiteY20" fmla="*/ 5413 h 17778"/>
              <a:gd name="connsiteX21" fmla="*/ 1746 w 29433"/>
              <a:gd name="connsiteY21" fmla="*/ 4302 h 17778"/>
              <a:gd name="connsiteX22" fmla="*/ 1510 w 29433"/>
              <a:gd name="connsiteY22" fmla="*/ 3732 h 17778"/>
              <a:gd name="connsiteX23" fmla="*/ 535 w 29433"/>
              <a:gd name="connsiteY23" fmla="*/ 3461 h 17778"/>
              <a:gd name="connsiteX24" fmla="*/ 3964 w 29433"/>
              <a:gd name="connsiteY24" fmla="*/ 1482 h 17778"/>
              <a:gd name="connsiteX25" fmla="*/ 8841 w 29433"/>
              <a:gd name="connsiteY25" fmla="*/ 341 h 17778"/>
              <a:gd name="connsiteX26" fmla="*/ 10962 w 29433"/>
              <a:gd name="connsiteY26" fmla="*/ 0 h 17778"/>
              <a:gd name="connsiteX27" fmla="*/ 12414 w 29433"/>
              <a:gd name="connsiteY27" fmla="*/ 128 h 17778"/>
              <a:gd name="connsiteX28" fmla="*/ 14154 w 29433"/>
              <a:gd name="connsiteY28" fmla="*/ 2583 h 17778"/>
              <a:gd name="connsiteX0" fmla="*/ 14154 w 29433"/>
              <a:gd name="connsiteY0" fmla="*/ 2583 h 18027"/>
              <a:gd name="connsiteX1" fmla="*/ 29433 w 29433"/>
              <a:gd name="connsiteY1" fmla="*/ 17354 h 18027"/>
              <a:gd name="connsiteX2" fmla="*/ 24752 w 29433"/>
              <a:gd name="connsiteY2" fmla="*/ 15838 h 18027"/>
              <a:gd name="connsiteX3" fmla="*/ 26026 w 29433"/>
              <a:gd name="connsiteY3" fmla="*/ 16713 h 18027"/>
              <a:gd name="connsiteX4" fmla="*/ 13219 w 29433"/>
              <a:gd name="connsiteY4" fmla="*/ 14496 h 18027"/>
              <a:gd name="connsiteX5" fmla="*/ 16266 w 29433"/>
              <a:gd name="connsiteY5" fmla="*/ 15229 h 18027"/>
              <a:gd name="connsiteX6" fmla="*/ 15401 w 29433"/>
              <a:gd name="connsiteY6" fmla="*/ 15317 h 18027"/>
              <a:gd name="connsiteX7" fmla="*/ 17002 w 29433"/>
              <a:gd name="connsiteY7" fmla="*/ 16061 h 18027"/>
              <a:gd name="connsiteX8" fmla="*/ 15848 w 29433"/>
              <a:gd name="connsiteY8" fmla="*/ 16461 h 18027"/>
              <a:gd name="connsiteX9" fmla="*/ 15436 w 29433"/>
              <a:gd name="connsiteY9" fmla="*/ 17209 h 18027"/>
              <a:gd name="connsiteX10" fmla="*/ 8290 w 29433"/>
              <a:gd name="connsiteY10" fmla="*/ 16499 h 18027"/>
              <a:gd name="connsiteX11" fmla="*/ 6454 w 29433"/>
              <a:gd name="connsiteY11" fmla="*/ 15802 h 18027"/>
              <a:gd name="connsiteX12" fmla="*/ 5655 w 29433"/>
              <a:gd name="connsiteY12" fmla="*/ 14796 h 18027"/>
              <a:gd name="connsiteX13" fmla="*/ 4140 w 29433"/>
              <a:gd name="connsiteY13" fmla="*/ 14747 h 18027"/>
              <a:gd name="connsiteX14" fmla="*/ 2190 w 29433"/>
              <a:gd name="connsiteY14" fmla="*/ 14562 h 18027"/>
              <a:gd name="connsiteX15" fmla="*/ 3577 w 29433"/>
              <a:gd name="connsiteY15" fmla="*/ 14140 h 18027"/>
              <a:gd name="connsiteX16" fmla="*/ 3841 w 29433"/>
              <a:gd name="connsiteY16" fmla="*/ 12934 h 18027"/>
              <a:gd name="connsiteX17" fmla="*/ 2878 w 29433"/>
              <a:gd name="connsiteY17" fmla="*/ 10404 h 18027"/>
              <a:gd name="connsiteX18" fmla="*/ 1154 w 29433"/>
              <a:gd name="connsiteY18" fmla="*/ 9761 h 18027"/>
              <a:gd name="connsiteX19" fmla="*/ 332 w 29433"/>
              <a:gd name="connsiteY19" fmla="*/ 8726 h 18027"/>
              <a:gd name="connsiteX20" fmla="*/ 2517 w 29433"/>
              <a:gd name="connsiteY20" fmla="*/ 5413 h 18027"/>
              <a:gd name="connsiteX21" fmla="*/ 1746 w 29433"/>
              <a:gd name="connsiteY21" fmla="*/ 4302 h 18027"/>
              <a:gd name="connsiteX22" fmla="*/ 1510 w 29433"/>
              <a:gd name="connsiteY22" fmla="*/ 3732 h 18027"/>
              <a:gd name="connsiteX23" fmla="*/ 535 w 29433"/>
              <a:gd name="connsiteY23" fmla="*/ 3461 h 18027"/>
              <a:gd name="connsiteX24" fmla="*/ 3964 w 29433"/>
              <a:gd name="connsiteY24" fmla="*/ 1482 h 18027"/>
              <a:gd name="connsiteX25" fmla="*/ 8841 w 29433"/>
              <a:gd name="connsiteY25" fmla="*/ 341 h 18027"/>
              <a:gd name="connsiteX26" fmla="*/ 10962 w 29433"/>
              <a:gd name="connsiteY26" fmla="*/ 0 h 18027"/>
              <a:gd name="connsiteX27" fmla="*/ 12414 w 29433"/>
              <a:gd name="connsiteY27" fmla="*/ 128 h 18027"/>
              <a:gd name="connsiteX28" fmla="*/ 14154 w 29433"/>
              <a:gd name="connsiteY28" fmla="*/ 2583 h 18027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4082 w 29433"/>
              <a:gd name="connsiteY27" fmla="*/ 13984 h 17354"/>
              <a:gd name="connsiteX28" fmla="*/ 28500 w 29433"/>
              <a:gd name="connsiteY28" fmla="*/ 16095 h 17354"/>
              <a:gd name="connsiteX29" fmla="*/ 22110 w 29433"/>
              <a:gd name="connsiteY29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572"/>
              <a:gd name="connsiteY0" fmla="*/ 12969 h 15872"/>
              <a:gd name="connsiteX1" fmla="*/ 29433 w 31572"/>
              <a:gd name="connsiteY1" fmla="*/ 15872 h 15872"/>
              <a:gd name="connsiteX2" fmla="*/ 24752 w 31572"/>
              <a:gd name="connsiteY2" fmla="*/ 14356 h 15872"/>
              <a:gd name="connsiteX3" fmla="*/ 26026 w 31572"/>
              <a:gd name="connsiteY3" fmla="*/ 15231 h 15872"/>
              <a:gd name="connsiteX4" fmla="*/ 13219 w 31572"/>
              <a:gd name="connsiteY4" fmla="*/ 13014 h 15872"/>
              <a:gd name="connsiteX5" fmla="*/ 16266 w 31572"/>
              <a:gd name="connsiteY5" fmla="*/ 13747 h 15872"/>
              <a:gd name="connsiteX6" fmla="*/ 15401 w 31572"/>
              <a:gd name="connsiteY6" fmla="*/ 13835 h 15872"/>
              <a:gd name="connsiteX7" fmla="*/ 17002 w 31572"/>
              <a:gd name="connsiteY7" fmla="*/ 14579 h 15872"/>
              <a:gd name="connsiteX8" fmla="*/ 15848 w 31572"/>
              <a:gd name="connsiteY8" fmla="*/ 14979 h 15872"/>
              <a:gd name="connsiteX9" fmla="*/ 15436 w 31572"/>
              <a:gd name="connsiteY9" fmla="*/ 15727 h 15872"/>
              <a:gd name="connsiteX10" fmla="*/ 8290 w 31572"/>
              <a:gd name="connsiteY10" fmla="*/ 15017 h 15872"/>
              <a:gd name="connsiteX11" fmla="*/ 6454 w 31572"/>
              <a:gd name="connsiteY11" fmla="*/ 14320 h 15872"/>
              <a:gd name="connsiteX12" fmla="*/ 5655 w 31572"/>
              <a:gd name="connsiteY12" fmla="*/ 13314 h 15872"/>
              <a:gd name="connsiteX13" fmla="*/ 4140 w 31572"/>
              <a:gd name="connsiteY13" fmla="*/ 13265 h 15872"/>
              <a:gd name="connsiteX14" fmla="*/ 2190 w 31572"/>
              <a:gd name="connsiteY14" fmla="*/ 13080 h 15872"/>
              <a:gd name="connsiteX15" fmla="*/ 3577 w 31572"/>
              <a:gd name="connsiteY15" fmla="*/ 12658 h 15872"/>
              <a:gd name="connsiteX16" fmla="*/ 3841 w 31572"/>
              <a:gd name="connsiteY16" fmla="*/ 11452 h 15872"/>
              <a:gd name="connsiteX17" fmla="*/ 2878 w 31572"/>
              <a:gd name="connsiteY17" fmla="*/ 8922 h 15872"/>
              <a:gd name="connsiteX18" fmla="*/ 1154 w 31572"/>
              <a:gd name="connsiteY18" fmla="*/ 8279 h 15872"/>
              <a:gd name="connsiteX19" fmla="*/ 332 w 31572"/>
              <a:gd name="connsiteY19" fmla="*/ 7244 h 15872"/>
              <a:gd name="connsiteX20" fmla="*/ 2517 w 31572"/>
              <a:gd name="connsiteY20" fmla="*/ 3931 h 15872"/>
              <a:gd name="connsiteX21" fmla="*/ 1746 w 31572"/>
              <a:gd name="connsiteY21" fmla="*/ 2820 h 15872"/>
              <a:gd name="connsiteX22" fmla="*/ 1510 w 31572"/>
              <a:gd name="connsiteY22" fmla="*/ 2250 h 15872"/>
              <a:gd name="connsiteX23" fmla="*/ 535 w 31572"/>
              <a:gd name="connsiteY23" fmla="*/ 1979 h 15872"/>
              <a:gd name="connsiteX24" fmla="*/ 3964 w 31572"/>
              <a:gd name="connsiteY24" fmla="*/ 0 h 15872"/>
              <a:gd name="connsiteX25" fmla="*/ 27096 w 31572"/>
              <a:gd name="connsiteY25" fmla="*/ 11644 h 15872"/>
              <a:gd name="connsiteX26" fmla="*/ 31025 w 31572"/>
              <a:gd name="connsiteY26" fmla="*/ 15207 h 15872"/>
              <a:gd name="connsiteX27" fmla="*/ 21301 w 31572"/>
              <a:gd name="connsiteY27" fmla="*/ 10434 h 15872"/>
              <a:gd name="connsiteX28" fmla="*/ 28427 w 31572"/>
              <a:gd name="connsiteY28" fmla="*/ 13789 h 15872"/>
              <a:gd name="connsiteX29" fmla="*/ 24082 w 31572"/>
              <a:gd name="connsiteY29" fmla="*/ 12502 h 15872"/>
              <a:gd name="connsiteX30" fmla="*/ 28500 w 31572"/>
              <a:gd name="connsiteY30" fmla="*/ 14613 h 15872"/>
              <a:gd name="connsiteX31" fmla="*/ 22110 w 31572"/>
              <a:gd name="connsiteY31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7096 w 31457"/>
              <a:gd name="connsiteY25" fmla="*/ 11644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8042 w 31457"/>
              <a:gd name="connsiteY25" fmla="*/ 11501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321"/>
              <a:gd name="connsiteY0" fmla="*/ 12969 h 15872"/>
              <a:gd name="connsiteX1" fmla="*/ 29433 w 31321"/>
              <a:gd name="connsiteY1" fmla="*/ 15872 h 15872"/>
              <a:gd name="connsiteX2" fmla="*/ 24752 w 31321"/>
              <a:gd name="connsiteY2" fmla="*/ 14356 h 15872"/>
              <a:gd name="connsiteX3" fmla="*/ 26026 w 31321"/>
              <a:gd name="connsiteY3" fmla="*/ 15231 h 15872"/>
              <a:gd name="connsiteX4" fmla="*/ 13219 w 31321"/>
              <a:gd name="connsiteY4" fmla="*/ 13014 h 15872"/>
              <a:gd name="connsiteX5" fmla="*/ 16266 w 31321"/>
              <a:gd name="connsiteY5" fmla="*/ 13747 h 15872"/>
              <a:gd name="connsiteX6" fmla="*/ 15401 w 31321"/>
              <a:gd name="connsiteY6" fmla="*/ 13835 h 15872"/>
              <a:gd name="connsiteX7" fmla="*/ 17002 w 31321"/>
              <a:gd name="connsiteY7" fmla="*/ 14579 h 15872"/>
              <a:gd name="connsiteX8" fmla="*/ 15848 w 31321"/>
              <a:gd name="connsiteY8" fmla="*/ 14979 h 15872"/>
              <a:gd name="connsiteX9" fmla="*/ 15436 w 31321"/>
              <a:gd name="connsiteY9" fmla="*/ 15727 h 15872"/>
              <a:gd name="connsiteX10" fmla="*/ 8290 w 31321"/>
              <a:gd name="connsiteY10" fmla="*/ 15017 h 15872"/>
              <a:gd name="connsiteX11" fmla="*/ 6454 w 31321"/>
              <a:gd name="connsiteY11" fmla="*/ 14320 h 15872"/>
              <a:gd name="connsiteX12" fmla="*/ 5655 w 31321"/>
              <a:gd name="connsiteY12" fmla="*/ 13314 h 15872"/>
              <a:gd name="connsiteX13" fmla="*/ 4140 w 31321"/>
              <a:gd name="connsiteY13" fmla="*/ 13265 h 15872"/>
              <a:gd name="connsiteX14" fmla="*/ 2190 w 31321"/>
              <a:gd name="connsiteY14" fmla="*/ 13080 h 15872"/>
              <a:gd name="connsiteX15" fmla="*/ 3577 w 31321"/>
              <a:gd name="connsiteY15" fmla="*/ 12658 h 15872"/>
              <a:gd name="connsiteX16" fmla="*/ 3841 w 31321"/>
              <a:gd name="connsiteY16" fmla="*/ 11452 h 15872"/>
              <a:gd name="connsiteX17" fmla="*/ 2878 w 31321"/>
              <a:gd name="connsiteY17" fmla="*/ 8922 h 15872"/>
              <a:gd name="connsiteX18" fmla="*/ 1154 w 31321"/>
              <a:gd name="connsiteY18" fmla="*/ 8279 h 15872"/>
              <a:gd name="connsiteX19" fmla="*/ 332 w 31321"/>
              <a:gd name="connsiteY19" fmla="*/ 7244 h 15872"/>
              <a:gd name="connsiteX20" fmla="*/ 2517 w 31321"/>
              <a:gd name="connsiteY20" fmla="*/ 3931 h 15872"/>
              <a:gd name="connsiteX21" fmla="*/ 1746 w 31321"/>
              <a:gd name="connsiteY21" fmla="*/ 2820 h 15872"/>
              <a:gd name="connsiteX22" fmla="*/ 1510 w 31321"/>
              <a:gd name="connsiteY22" fmla="*/ 2250 h 15872"/>
              <a:gd name="connsiteX23" fmla="*/ 535 w 31321"/>
              <a:gd name="connsiteY23" fmla="*/ 1979 h 15872"/>
              <a:gd name="connsiteX24" fmla="*/ 3964 w 31321"/>
              <a:gd name="connsiteY24" fmla="*/ 0 h 15872"/>
              <a:gd name="connsiteX25" fmla="*/ 28042 w 31321"/>
              <a:gd name="connsiteY25" fmla="*/ 11501 h 15872"/>
              <a:gd name="connsiteX26" fmla="*/ 27131 w 31321"/>
              <a:gd name="connsiteY26" fmla="*/ 11597 h 15872"/>
              <a:gd name="connsiteX27" fmla="*/ 31025 w 31321"/>
              <a:gd name="connsiteY27" fmla="*/ 15207 h 15872"/>
              <a:gd name="connsiteX28" fmla="*/ 21301 w 31321"/>
              <a:gd name="connsiteY28" fmla="*/ 10434 h 15872"/>
              <a:gd name="connsiteX29" fmla="*/ 28427 w 31321"/>
              <a:gd name="connsiteY29" fmla="*/ 13789 h 15872"/>
              <a:gd name="connsiteX30" fmla="*/ 24082 w 31321"/>
              <a:gd name="connsiteY30" fmla="*/ 12502 h 15872"/>
              <a:gd name="connsiteX31" fmla="*/ 28500 w 31321"/>
              <a:gd name="connsiteY31" fmla="*/ 14613 h 15872"/>
              <a:gd name="connsiteX32" fmla="*/ 22110 w 31321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11501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46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659"/>
              <a:gd name="connsiteY0" fmla="*/ 12969 h 15872"/>
              <a:gd name="connsiteX1" fmla="*/ 29433 w 31659"/>
              <a:gd name="connsiteY1" fmla="*/ 15872 h 15872"/>
              <a:gd name="connsiteX2" fmla="*/ 24752 w 31659"/>
              <a:gd name="connsiteY2" fmla="*/ 14356 h 15872"/>
              <a:gd name="connsiteX3" fmla="*/ 26026 w 31659"/>
              <a:gd name="connsiteY3" fmla="*/ 15231 h 15872"/>
              <a:gd name="connsiteX4" fmla="*/ 13219 w 31659"/>
              <a:gd name="connsiteY4" fmla="*/ 13014 h 15872"/>
              <a:gd name="connsiteX5" fmla="*/ 16266 w 31659"/>
              <a:gd name="connsiteY5" fmla="*/ 13747 h 15872"/>
              <a:gd name="connsiteX6" fmla="*/ 15401 w 31659"/>
              <a:gd name="connsiteY6" fmla="*/ 13835 h 15872"/>
              <a:gd name="connsiteX7" fmla="*/ 17002 w 31659"/>
              <a:gd name="connsiteY7" fmla="*/ 14579 h 15872"/>
              <a:gd name="connsiteX8" fmla="*/ 15848 w 31659"/>
              <a:gd name="connsiteY8" fmla="*/ 14979 h 15872"/>
              <a:gd name="connsiteX9" fmla="*/ 15436 w 31659"/>
              <a:gd name="connsiteY9" fmla="*/ 15727 h 15872"/>
              <a:gd name="connsiteX10" fmla="*/ 8290 w 31659"/>
              <a:gd name="connsiteY10" fmla="*/ 15017 h 15872"/>
              <a:gd name="connsiteX11" fmla="*/ 6454 w 31659"/>
              <a:gd name="connsiteY11" fmla="*/ 14320 h 15872"/>
              <a:gd name="connsiteX12" fmla="*/ 5655 w 31659"/>
              <a:gd name="connsiteY12" fmla="*/ 13314 h 15872"/>
              <a:gd name="connsiteX13" fmla="*/ 4140 w 31659"/>
              <a:gd name="connsiteY13" fmla="*/ 13265 h 15872"/>
              <a:gd name="connsiteX14" fmla="*/ 2190 w 31659"/>
              <a:gd name="connsiteY14" fmla="*/ 13080 h 15872"/>
              <a:gd name="connsiteX15" fmla="*/ 3577 w 31659"/>
              <a:gd name="connsiteY15" fmla="*/ 12658 h 15872"/>
              <a:gd name="connsiteX16" fmla="*/ 3841 w 31659"/>
              <a:gd name="connsiteY16" fmla="*/ 11452 h 15872"/>
              <a:gd name="connsiteX17" fmla="*/ 2878 w 31659"/>
              <a:gd name="connsiteY17" fmla="*/ 8922 h 15872"/>
              <a:gd name="connsiteX18" fmla="*/ 1154 w 31659"/>
              <a:gd name="connsiteY18" fmla="*/ 8279 h 15872"/>
              <a:gd name="connsiteX19" fmla="*/ 332 w 31659"/>
              <a:gd name="connsiteY19" fmla="*/ 7244 h 15872"/>
              <a:gd name="connsiteX20" fmla="*/ 2517 w 31659"/>
              <a:gd name="connsiteY20" fmla="*/ 3931 h 15872"/>
              <a:gd name="connsiteX21" fmla="*/ 1746 w 31659"/>
              <a:gd name="connsiteY21" fmla="*/ 2820 h 15872"/>
              <a:gd name="connsiteX22" fmla="*/ 1510 w 31659"/>
              <a:gd name="connsiteY22" fmla="*/ 2250 h 15872"/>
              <a:gd name="connsiteX23" fmla="*/ 535 w 31659"/>
              <a:gd name="connsiteY23" fmla="*/ 1979 h 15872"/>
              <a:gd name="connsiteX24" fmla="*/ 3964 w 31659"/>
              <a:gd name="connsiteY24" fmla="*/ 0 h 15872"/>
              <a:gd name="connsiteX25" fmla="*/ 30530 w 31659"/>
              <a:gd name="connsiteY25" fmla="*/ 10500 h 15872"/>
              <a:gd name="connsiteX26" fmla="*/ 27376 w 31659"/>
              <a:gd name="connsiteY26" fmla="*/ 10071 h 15872"/>
              <a:gd name="connsiteX27" fmla="*/ 28462 w 31659"/>
              <a:gd name="connsiteY27" fmla="*/ 11263 h 15872"/>
              <a:gd name="connsiteX28" fmla="*/ 27131 w 31659"/>
              <a:gd name="connsiteY28" fmla="*/ 11597 h 15872"/>
              <a:gd name="connsiteX29" fmla="*/ 31025 w 31659"/>
              <a:gd name="connsiteY29" fmla="*/ 15207 h 15872"/>
              <a:gd name="connsiteX30" fmla="*/ 21301 w 31659"/>
              <a:gd name="connsiteY30" fmla="*/ 10434 h 15872"/>
              <a:gd name="connsiteX31" fmla="*/ 28427 w 31659"/>
              <a:gd name="connsiteY31" fmla="*/ 13789 h 15872"/>
              <a:gd name="connsiteX32" fmla="*/ 24082 w 31659"/>
              <a:gd name="connsiteY32" fmla="*/ 12502 h 15872"/>
              <a:gd name="connsiteX33" fmla="*/ 28500 w 31659"/>
              <a:gd name="connsiteY33" fmla="*/ 14613 h 15872"/>
              <a:gd name="connsiteX34" fmla="*/ 22110 w 31659"/>
              <a:gd name="connsiteY34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8042 w 31585"/>
              <a:gd name="connsiteY25" fmla="*/ 8927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7832 w 31585"/>
              <a:gd name="connsiteY25" fmla="*/ 8975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2743"/>
              <a:gd name="connsiteY0" fmla="*/ 12969 h 15872"/>
              <a:gd name="connsiteX1" fmla="*/ 29433 w 32743"/>
              <a:gd name="connsiteY1" fmla="*/ 15872 h 15872"/>
              <a:gd name="connsiteX2" fmla="*/ 24752 w 32743"/>
              <a:gd name="connsiteY2" fmla="*/ 14356 h 15872"/>
              <a:gd name="connsiteX3" fmla="*/ 26026 w 32743"/>
              <a:gd name="connsiteY3" fmla="*/ 15231 h 15872"/>
              <a:gd name="connsiteX4" fmla="*/ 13219 w 32743"/>
              <a:gd name="connsiteY4" fmla="*/ 13014 h 15872"/>
              <a:gd name="connsiteX5" fmla="*/ 16266 w 32743"/>
              <a:gd name="connsiteY5" fmla="*/ 13747 h 15872"/>
              <a:gd name="connsiteX6" fmla="*/ 15401 w 32743"/>
              <a:gd name="connsiteY6" fmla="*/ 13835 h 15872"/>
              <a:gd name="connsiteX7" fmla="*/ 17002 w 32743"/>
              <a:gd name="connsiteY7" fmla="*/ 14579 h 15872"/>
              <a:gd name="connsiteX8" fmla="*/ 15848 w 32743"/>
              <a:gd name="connsiteY8" fmla="*/ 14979 h 15872"/>
              <a:gd name="connsiteX9" fmla="*/ 15436 w 32743"/>
              <a:gd name="connsiteY9" fmla="*/ 15727 h 15872"/>
              <a:gd name="connsiteX10" fmla="*/ 8290 w 32743"/>
              <a:gd name="connsiteY10" fmla="*/ 15017 h 15872"/>
              <a:gd name="connsiteX11" fmla="*/ 6454 w 32743"/>
              <a:gd name="connsiteY11" fmla="*/ 14320 h 15872"/>
              <a:gd name="connsiteX12" fmla="*/ 5655 w 32743"/>
              <a:gd name="connsiteY12" fmla="*/ 13314 h 15872"/>
              <a:gd name="connsiteX13" fmla="*/ 4140 w 32743"/>
              <a:gd name="connsiteY13" fmla="*/ 13265 h 15872"/>
              <a:gd name="connsiteX14" fmla="*/ 2190 w 32743"/>
              <a:gd name="connsiteY14" fmla="*/ 13080 h 15872"/>
              <a:gd name="connsiteX15" fmla="*/ 3577 w 32743"/>
              <a:gd name="connsiteY15" fmla="*/ 12658 h 15872"/>
              <a:gd name="connsiteX16" fmla="*/ 3841 w 32743"/>
              <a:gd name="connsiteY16" fmla="*/ 11452 h 15872"/>
              <a:gd name="connsiteX17" fmla="*/ 2878 w 32743"/>
              <a:gd name="connsiteY17" fmla="*/ 8922 h 15872"/>
              <a:gd name="connsiteX18" fmla="*/ 1154 w 32743"/>
              <a:gd name="connsiteY18" fmla="*/ 8279 h 15872"/>
              <a:gd name="connsiteX19" fmla="*/ 332 w 32743"/>
              <a:gd name="connsiteY19" fmla="*/ 7244 h 15872"/>
              <a:gd name="connsiteX20" fmla="*/ 2517 w 32743"/>
              <a:gd name="connsiteY20" fmla="*/ 3931 h 15872"/>
              <a:gd name="connsiteX21" fmla="*/ 1746 w 32743"/>
              <a:gd name="connsiteY21" fmla="*/ 2820 h 15872"/>
              <a:gd name="connsiteX22" fmla="*/ 1510 w 32743"/>
              <a:gd name="connsiteY22" fmla="*/ 2250 h 15872"/>
              <a:gd name="connsiteX23" fmla="*/ 535 w 32743"/>
              <a:gd name="connsiteY23" fmla="*/ 1979 h 15872"/>
              <a:gd name="connsiteX24" fmla="*/ 3964 w 32743"/>
              <a:gd name="connsiteY24" fmla="*/ 0 h 15872"/>
              <a:gd name="connsiteX25" fmla="*/ 31757 w 32743"/>
              <a:gd name="connsiteY25" fmla="*/ 10595 h 15872"/>
              <a:gd name="connsiteX26" fmla="*/ 27832 w 32743"/>
              <a:gd name="connsiteY26" fmla="*/ 8975 h 15872"/>
              <a:gd name="connsiteX27" fmla="*/ 31581 w 32743"/>
              <a:gd name="connsiteY27" fmla="*/ 10977 h 15872"/>
              <a:gd name="connsiteX28" fmla="*/ 27376 w 32743"/>
              <a:gd name="connsiteY28" fmla="*/ 10071 h 15872"/>
              <a:gd name="connsiteX29" fmla="*/ 28462 w 32743"/>
              <a:gd name="connsiteY29" fmla="*/ 11263 h 15872"/>
              <a:gd name="connsiteX30" fmla="*/ 27131 w 32743"/>
              <a:gd name="connsiteY30" fmla="*/ 11597 h 15872"/>
              <a:gd name="connsiteX31" fmla="*/ 31025 w 32743"/>
              <a:gd name="connsiteY31" fmla="*/ 15207 h 15872"/>
              <a:gd name="connsiteX32" fmla="*/ 21301 w 32743"/>
              <a:gd name="connsiteY32" fmla="*/ 10434 h 15872"/>
              <a:gd name="connsiteX33" fmla="*/ 28427 w 32743"/>
              <a:gd name="connsiteY33" fmla="*/ 13789 h 15872"/>
              <a:gd name="connsiteX34" fmla="*/ 24082 w 32743"/>
              <a:gd name="connsiteY34" fmla="*/ 12502 h 15872"/>
              <a:gd name="connsiteX35" fmla="*/ 28500 w 32743"/>
              <a:gd name="connsiteY35" fmla="*/ 14613 h 15872"/>
              <a:gd name="connsiteX36" fmla="*/ 22110 w 32743"/>
              <a:gd name="connsiteY36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726 w 31792"/>
              <a:gd name="connsiteY25" fmla="*/ 6783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681 w 31793"/>
              <a:gd name="connsiteY25" fmla="*/ 6936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31235 w 31793"/>
              <a:gd name="connsiteY25" fmla="*/ 8167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2313"/>
              <a:gd name="connsiteY0" fmla="*/ 12969 h 15872"/>
              <a:gd name="connsiteX1" fmla="*/ 29433 w 32313"/>
              <a:gd name="connsiteY1" fmla="*/ 15872 h 15872"/>
              <a:gd name="connsiteX2" fmla="*/ 24752 w 32313"/>
              <a:gd name="connsiteY2" fmla="*/ 14356 h 15872"/>
              <a:gd name="connsiteX3" fmla="*/ 26026 w 32313"/>
              <a:gd name="connsiteY3" fmla="*/ 15231 h 15872"/>
              <a:gd name="connsiteX4" fmla="*/ 13219 w 32313"/>
              <a:gd name="connsiteY4" fmla="*/ 13014 h 15872"/>
              <a:gd name="connsiteX5" fmla="*/ 16266 w 32313"/>
              <a:gd name="connsiteY5" fmla="*/ 13747 h 15872"/>
              <a:gd name="connsiteX6" fmla="*/ 15401 w 32313"/>
              <a:gd name="connsiteY6" fmla="*/ 13835 h 15872"/>
              <a:gd name="connsiteX7" fmla="*/ 17002 w 32313"/>
              <a:gd name="connsiteY7" fmla="*/ 14579 h 15872"/>
              <a:gd name="connsiteX8" fmla="*/ 15848 w 32313"/>
              <a:gd name="connsiteY8" fmla="*/ 14979 h 15872"/>
              <a:gd name="connsiteX9" fmla="*/ 15436 w 32313"/>
              <a:gd name="connsiteY9" fmla="*/ 15727 h 15872"/>
              <a:gd name="connsiteX10" fmla="*/ 8290 w 32313"/>
              <a:gd name="connsiteY10" fmla="*/ 15017 h 15872"/>
              <a:gd name="connsiteX11" fmla="*/ 6454 w 32313"/>
              <a:gd name="connsiteY11" fmla="*/ 14320 h 15872"/>
              <a:gd name="connsiteX12" fmla="*/ 5655 w 32313"/>
              <a:gd name="connsiteY12" fmla="*/ 13314 h 15872"/>
              <a:gd name="connsiteX13" fmla="*/ 4140 w 32313"/>
              <a:gd name="connsiteY13" fmla="*/ 13265 h 15872"/>
              <a:gd name="connsiteX14" fmla="*/ 2190 w 32313"/>
              <a:gd name="connsiteY14" fmla="*/ 13080 h 15872"/>
              <a:gd name="connsiteX15" fmla="*/ 3577 w 32313"/>
              <a:gd name="connsiteY15" fmla="*/ 12658 h 15872"/>
              <a:gd name="connsiteX16" fmla="*/ 3841 w 32313"/>
              <a:gd name="connsiteY16" fmla="*/ 11452 h 15872"/>
              <a:gd name="connsiteX17" fmla="*/ 2878 w 32313"/>
              <a:gd name="connsiteY17" fmla="*/ 8922 h 15872"/>
              <a:gd name="connsiteX18" fmla="*/ 1154 w 32313"/>
              <a:gd name="connsiteY18" fmla="*/ 8279 h 15872"/>
              <a:gd name="connsiteX19" fmla="*/ 332 w 32313"/>
              <a:gd name="connsiteY19" fmla="*/ 7244 h 15872"/>
              <a:gd name="connsiteX20" fmla="*/ 2517 w 32313"/>
              <a:gd name="connsiteY20" fmla="*/ 3931 h 15872"/>
              <a:gd name="connsiteX21" fmla="*/ 1746 w 32313"/>
              <a:gd name="connsiteY21" fmla="*/ 2820 h 15872"/>
              <a:gd name="connsiteX22" fmla="*/ 1510 w 32313"/>
              <a:gd name="connsiteY22" fmla="*/ 2250 h 15872"/>
              <a:gd name="connsiteX23" fmla="*/ 535 w 32313"/>
              <a:gd name="connsiteY23" fmla="*/ 1979 h 15872"/>
              <a:gd name="connsiteX24" fmla="*/ 3964 w 32313"/>
              <a:gd name="connsiteY24" fmla="*/ 0 h 15872"/>
              <a:gd name="connsiteX25" fmla="*/ 30110 w 32313"/>
              <a:gd name="connsiteY25" fmla="*/ 4707 h 15872"/>
              <a:gd name="connsiteX26" fmla="*/ 31235 w 32313"/>
              <a:gd name="connsiteY26" fmla="*/ 8167 h 15872"/>
              <a:gd name="connsiteX27" fmla="*/ 27681 w 32313"/>
              <a:gd name="connsiteY27" fmla="*/ 6936 h 15872"/>
              <a:gd name="connsiteX28" fmla="*/ 26743 w 32313"/>
              <a:gd name="connsiteY28" fmla="*/ 7157 h 15872"/>
              <a:gd name="connsiteX29" fmla="*/ 31757 w 32313"/>
              <a:gd name="connsiteY29" fmla="*/ 10595 h 15872"/>
              <a:gd name="connsiteX30" fmla="*/ 27832 w 32313"/>
              <a:gd name="connsiteY30" fmla="*/ 8975 h 15872"/>
              <a:gd name="connsiteX31" fmla="*/ 31581 w 32313"/>
              <a:gd name="connsiteY31" fmla="*/ 10977 h 15872"/>
              <a:gd name="connsiteX32" fmla="*/ 27376 w 32313"/>
              <a:gd name="connsiteY32" fmla="*/ 10071 h 15872"/>
              <a:gd name="connsiteX33" fmla="*/ 28462 w 32313"/>
              <a:gd name="connsiteY33" fmla="*/ 11263 h 15872"/>
              <a:gd name="connsiteX34" fmla="*/ 27131 w 32313"/>
              <a:gd name="connsiteY34" fmla="*/ 11597 h 15872"/>
              <a:gd name="connsiteX35" fmla="*/ 31025 w 32313"/>
              <a:gd name="connsiteY35" fmla="*/ 15207 h 15872"/>
              <a:gd name="connsiteX36" fmla="*/ 21301 w 32313"/>
              <a:gd name="connsiteY36" fmla="*/ 10434 h 15872"/>
              <a:gd name="connsiteX37" fmla="*/ 28427 w 32313"/>
              <a:gd name="connsiteY37" fmla="*/ 13789 h 15872"/>
              <a:gd name="connsiteX38" fmla="*/ 24082 w 32313"/>
              <a:gd name="connsiteY38" fmla="*/ 12502 h 15872"/>
              <a:gd name="connsiteX39" fmla="*/ 28500 w 32313"/>
              <a:gd name="connsiteY39" fmla="*/ 14613 h 15872"/>
              <a:gd name="connsiteX40" fmla="*/ 22110 w 32313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36"/>
              <a:gd name="connsiteY0" fmla="*/ 12969 h 15872"/>
              <a:gd name="connsiteX1" fmla="*/ 29433 w 32236"/>
              <a:gd name="connsiteY1" fmla="*/ 15872 h 15872"/>
              <a:gd name="connsiteX2" fmla="*/ 24752 w 32236"/>
              <a:gd name="connsiteY2" fmla="*/ 14356 h 15872"/>
              <a:gd name="connsiteX3" fmla="*/ 26026 w 32236"/>
              <a:gd name="connsiteY3" fmla="*/ 15231 h 15872"/>
              <a:gd name="connsiteX4" fmla="*/ 13219 w 32236"/>
              <a:gd name="connsiteY4" fmla="*/ 13014 h 15872"/>
              <a:gd name="connsiteX5" fmla="*/ 16266 w 32236"/>
              <a:gd name="connsiteY5" fmla="*/ 13747 h 15872"/>
              <a:gd name="connsiteX6" fmla="*/ 15401 w 32236"/>
              <a:gd name="connsiteY6" fmla="*/ 13835 h 15872"/>
              <a:gd name="connsiteX7" fmla="*/ 17002 w 32236"/>
              <a:gd name="connsiteY7" fmla="*/ 14579 h 15872"/>
              <a:gd name="connsiteX8" fmla="*/ 15848 w 32236"/>
              <a:gd name="connsiteY8" fmla="*/ 14979 h 15872"/>
              <a:gd name="connsiteX9" fmla="*/ 15436 w 32236"/>
              <a:gd name="connsiteY9" fmla="*/ 15727 h 15872"/>
              <a:gd name="connsiteX10" fmla="*/ 8290 w 32236"/>
              <a:gd name="connsiteY10" fmla="*/ 15017 h 15872"/>
              <a:gd name="connsiteX11" fmla="*/ 6454 w 32236"/>
              <a:gd name="connsiteY11" fmla="*/ 14320 h 15872"/>
              <a:gd name="connsiteX12" fmla="*/ 5655 w 32236"/>
              <a:gd name="connsiteY12" fmla="*/ 13314 h 15872"/>
              <a:gd name="connsiteX13" fmla="*/ 4140 w 32236"/>
              <a:gd name="connsiteY13" fmla="*/ 13265 h 15872"/>
              <a:gd name="connsiteX14" fmla="*/ 2190 w 32236"/>
              <a:gd name="connsiteY14" fmla="*/ 13080 h 15872"/>
              <a:gd name="connsiteX15" fmla="*/ 3577 w 32236"/>
              <a:gd name="connsiteY15" fmla="*/ 12658 h 15872"/>
              <a:gd name="connsiteX16" fmla="*/ 3841 w 32236"/>
              <a:gd name="connsiteY16" fmla="*/ 11452 h 15872"/>
              <a:gd name="connsiteX17" fmla="*/ 2878 w 32236"/>
              <a:gd name="connsiteY17" fmla="*/ 8922 h 15872"/>
              <a:gd name="connsiteX18" fmla="*/ 1154 w 32236"/>
              <a:gd name="connsiteY18" fmla="*/ 8279 h 15872"/>
              <a:gd name="connsiteX19" fmla="*/ 332 w 32236"/>
              <a:gd name="connsiteY19" fmla="*/ 7244 h 15872"/>
              <a:gd name="connsiteX20" fmla="*/ 2517 w 32236"/>
              <a:gd name="connsiteY20" fmla="*/ 3931 h 15872"/>
              <a:gd name="connsiteX21" fmla="*/ 1746 w 32236"/>
              <a:gd name="connsiteY21" fmla="*/ 2820 h 15872"/>
              <a:gd name="connsiteX22" fmla="*/ 1510 w 32236"/>
              <a:gd name="connsiteY22" fmla="*/ 2250 h 15872"/>
              <a:gd name="connsiteX23" fmla="*/ 535 w 32236"/>
              <a:gd name="connsiteY23" fmla="*/ 1979 h 15872"/>
              <a:gd name="connsiteX24" fmla="*/ 3964 w 32236"/>
              <a:gd name="connsiteY24" fmla="*/ 0 h 15872"/>
              <a:gd name="connsiteX25" fmla="*/ 30110 w 32236"/>
              <a:gd name="connsiteY25" fmla="*/ 4707 h 15872"/>
              <a:gd name="connsiteX26" fmla="*/ 31190 w 32236"/>
              <a:gd name="connsiteY26" fmla="*/ 8228 h 15872"/>
              <a:gd name="connsiteX27" fmla="*/ 27681 w 32236"/>
              <a:gd name="connsiteY27" fmla="*/ 6936 h 15872"/>
              <a:gd name="connsiteX28" fmla="*/ 26743 w 32236"/>
              <a:gd name="connsiteY28" fmla="*/ 7157 h 15872"/>
              <a:gd name="connsiteX29" fmla="*/ 31757 w 32236"/>
              <a:gd name="connsiteY29" fmla="*/ 10595 h 15872"/>
              <a:gd name="connsiteX30" fmla="*/ 27832 w 32236"/>
              <a:gd name="connsiteY30" fmla="*/ 8975 h 15872"/>
              <a:gd name="connsiteX31" fmla="*/ 31581 w 32236"/>
              <a:gd name="connsiteY31" fmla="*/ 10977 h 15872"/>
              <a:gd name="connsiteX32" fmla="*/ 27376 w 32236"/>
              <a:gd name="connsiteY32" fmla="*/ 10071 h 15872"/>
              <a:gd name="connsiteX33" fmla="*/ 28462 w 32236"/>
              <a:gd name="connsiteY33" fmla="*/ 11263 h 15872"/>
              <a:gd name="connsiteX34" fmla="*/ 27131 w 32236"/>
              <a:gd name="connsiteY34" fmla="*/ 11597 h 15872"/>
              <a:gd name="connsiteX35" fmla="*/ 31025 w 32236"/>
              <a:gd name="connsiteY35" fmla="*/ 15207 h 15872"/>
              <a:gd name="connsiteX36" fmla="*/ 21301 w 32236"/>
              <a:gd name="connsiteY36" fmla="*/ 10434 h 15872"/>
              <a:gd name="connsiteX37" fmla="*/ 28427 w 32236"/>
              <a:gd name="connsiteY37" fmla="*/ 13789 h 15872"/>
              <a:gd name="connsiteX38" fmla="*/ 24082 w 32236"/>
              <a:gd name="connsiteY38" fmla="*/ 12502 h 15872"/>
              <a:gd name="connsiteX39" fmla="*/ 28500 w 32236"/>
              <a:gd name="connsiteY39" fmla="*/ 14613 h 15872"/>
              <a:gd name="connsiteX40" fmla="*/ 22110 w 32236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6440 w 31793"/>
              <a:gd name="connsiteY25" fmla="*/ 3941 h 15872"/>
              <a:gd name="connsiteX26" fmla="*/ 20722 w 31793"/>
              <a:gd name="connsiteY26" fmla="*/ 3390 h 15872"/>
              <a:gd name="connsiteX27" fmla="*/ 23108 w 31793"/>
              <a:gd name="connsiteY27" fmla="*/ 3666 h 15872"/>
              <a:gd name="connsiteX28" fmla="*/ 24212 w 31793"/>
              <a:gd name="connsiteY28" fmla="*/ 4523 h 15872"/>
              <a:gd name="connsiteX29" fmla="*/ 31190 w 31793"/>
              <a:gd name="connsiteY29" fmla="*/ 8228 h 15872"/>
              <a:gd name="connsiteX30" fmla="*/ 27681 w 31793"/>
              <a:gd name="connsiteY30" fmla="*/ 6936 h 15872"/>
              <a:gd name="connsiteX31" fmla="*/ 26743 w 31793"/>
              <a:gd name="connsiteY31" fmla="*/ 7157 h 15872"/>
              <a:gd name="connsiteX32" fmla="*/ 31757 w 31793"/>
              <a:gd name="connsiteY32" fmla="*/ 10595 h 15872"/>
              <a:gd name="connsiteX33" fmla="*/ 27832 w 31793"/>
              <a:gd name="connsiteY33" fmla="*/ 8975 h 15872"/>
              <a:gd name="connsiteX34" fmla="*/ 31581 w 31793"/>
              <a:gd name="connsiteY34" fmla="*/ 10977 h 15872"/>
              <a:gd name="connsiteX35" fmla="*/ 27376 w 31793"/>
              <a:gd name="connsiteY35" fmla="*/ 10071 h 15872"/>
              <a:gd name="connsiteX36" fmla="*/ 28462 w 31793"/>
              <a:gd name="connsiteY36" fmla="*/ 11263 h 15872"/>
              <a:gd name="connsiteX37" fmla="*/ 27131 w 31793"/>
              <a:gd name="connsiteY37" fmla="*/ 11597 h 15872"/>
              <a:gd name="connsiteX38" fmla="*/ 31025 w 31793"/>
              <a:gd name="connsiteY38" fmla="*/ 15207 h 15872"/>
              <a:gd name="connsiteX39" fmla="*/ 21301 w 31793"/>
              <a:gd name="connsiteY39" fmla="*/ 10434 h 15872"/>
              <a:gd name="connsiteX40" fmla="*/ 28427 w 31793"/>
              <a:gd name="connsiteY40" fmla="*/ 13789 h 15872"/>
              <a:gd name="connsiteX41" fmla="*/ 24082 w 31793"/>
              <a:gd name="connsiteY41" fmla="*/ 12502 h 15872"/>
              <a:gd name="connsiteX42" fmla="*/ 28500 w 31793"/>
              <a:gd name="connsiteY42" fmla="*/ 14613 h 15872"/>
              <a:gd name="connsiteX43" fmla="*/ 22110 w 31793"/>
              <a:gd name="connsiteY43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3 h 15956"/>
              <a:gd name="connsiteX1" fmla="*/ 29433 w 31793"/>
              <a:gd name="connsiteY1" fmla="*/ 15956 h 15956"/>
              <a:gd name="connsiteX2" fmla="*/ 24752 w 31793"/>
              <a:gd name="connsiteY2" fmla="*/ 14440 h 15956"/>
              <a:gd name="connsiteX3" fmla="*/ 26026 w 31793"/>
              <a:gd name="connsiteY3" fmla="*/ 15315 h 15956"/>
              <a:gd name="connsiteX4" fmla="*/ 13219 w 31793"/>
              <a:gd name="connsiteY4" fmla="*/ 13098 h 15956"/>
              <a:gd name="connsiteX5" fmla="*/ 16266 w 31793"/>
              <a:gd name="connsiteY5" fmla="*/ 13831 h 15956"/>
              <a:gd name="connsiteX6" fmla="*/ 15401 w 31793"/>
              <a:gd name="connsiteY6" fmla="*/ 13919 h 15956"/>
              <a:gd name="connsiteX7" fmla="*/ 17002 w 31793"/>
              <a:gd name="connsiteY7" fmla="*/ 14663 h 15956"/>
              <a:gd name="connsiteX8" fmla="*/ 15848 w 31793"/>
              <a:gd name="connsiteY8" fmla="*/ 15063 h 15956"/>
              <a:gd name="connsiteX9" fmla="*/ 15436 w 31793"/>
              <a:gd name="connsiteY9" fmla="*/ 15811 h 15956"/>
              <a:gd name="connsiteX10" fmla="*/ 8290 w 31793"/>
              <a:gd name="connsiteY10" fmla="*/ 15101 h 15956"/>
              <a:gd name="connsiteX11" fmla="*/ 6454 w 31793"/>
              <a:gd name="connsiteY11" fmla="*/ 14404 h 15956"/>
              <a:gd name="connsiteX12" fmla="*/ 5655 w 31793"/>
              <a:gd name="connsiteY12" fmla="*/ 13398 h 15956"/>
              <a:gd name="connsiteX13" fmla="*/ 4140 w 31793"/>
              <a:gd name="connsiteY13" fmla="*/ 13349 h 15956"/>
              <a:gd name="connsiteX14" fmla="*/ 2190 w 31793"/>
              <a:gd name="connsiteY14" fmla="*/ 13164 h 15956"/>
              <a:gd name="connsiteX15" fmla="*/ 3577 w 31793"/>
              <a:gd name="connsiteY15" fmla="*/ 12742 h 15956"/>
              <a:gd name="connsiteX16" fmla="*/ 3841 w 31793"/>
              <a:gd name="connsiteY16" fmla="*/ 11536 h 15956"/>
              <a:gd name="connsiteX17" fmla="*/ 2878 w 31793"/>
              <a:gd name="connsiteY17" fmla="*/ 9006 h 15956"/>
              <a:gd name="connsiteX18" fmla="*/ 1154 w 31793"/>
              <a:gd name="connsiteY18" fmla="*/ 8363 h 15956"/>
              <a:gd name="connsiteX19" fmla="*/ 332 w 31793"/>
              <a:gd name="connsiteY19" fmla="*/ 7328 h 15956"/>
              <a:gd name="connsiteX20" fmla="*/ 2517 w 31793"/>
              <a:gd name="connsiteY20" fmla="*/ 4015 h 15956"/>
              <a:gd name="connsiteX21" fmla="*/ 1746 w 31793"/>
              <a:gd name="connsiteY21" fmla="*/ 2904 h 15956"/>
              <a:gd name="connsiteX22" fmla="*/ 1510 w 31793"/>
              <a:gd name="connsiteY22" fmla="*/ 2334 h 15956"/>
              <a:gd name="connsiteX23" fmla="*/ 535 w 31793"/>
              <a:gd name="connsiteY23" fmla="*/ 2063 h 15956"/>
              <a:gd name="connsiteX24" fmla="*/ 3964 w 31793"/>
              <a:gd name="connsiteY24" fmla="*/ 84 h 15956"/>
              <a:gd name="connsiteX25" fmla="*/ 23424 w 31793"/>
              <a:gd name="connsiteY25" fmla="*/ 413 h 15956"/>
              <a:gd name="connsiteX26" fmla="*/ 26373 w 31793"/>
              <a:gd name="connsiteY26" fmla="*/ 1423 h 15956"/>
              <a:gd name="connsiteX27" fmla="*/ 24752 w 31793"/>
              <a:gd name="connsiteY27" fmla="*/ 2066 h 15956"/>
              <a:gd name="connsiteX28" fmla="*/ 23784 w 31793"/>
              <a:gd name="connsiteY28" fmla="*/ 2709 h 15956"/>
              <a:gd name="connsiteX29" fmla="*/ 26530 w 31793"/>
              <a:gd name="connsiteY29" fmla="*/ 4086 h 15956"/>
              <a:gd name="connsiteX30" fmla="*/ 20722 w 31793"/>
              <a:gd name="connsiteY30" fmla="*/ 3474 h 15956"/>
              <a:gd name="connsiteX31" fmla="*/ 23108 w 31793"/>
              <a:gd name="connsiteY31" fmla="*/ 3750 h 15956"/>
              <a:gd name="connsiteX32" fmla="*/ 24212 w 31793"/>
              <a:gd name="connsiteY32" fmla="*/ 4607 h 15956"/>
              <a:gd name="connsiteX33" fmla="*/ 31190 w 31793"/>
              <a:gd name="connsiteY33" fmla="*/ 8312 h 15956"/>
              <a:gd name="connsiteX34" fmla="*/ 27681 w 31793"/>
              <a:gd name="connsiteY34" fmla="*/ 7020 h 15956"/>
              <a:gd name="connsiteX35" fmla="*/ 26743 w 31793"/>
              <a:gd name="connsiteY35" fmla="*/ 7241 h 15956"/>
              <a:gd name="connsiteX36" fmla="*/ 31757 w 31793"/>
              <a:gd name="connsiteY36" fmla="*/ 10679 h 15956"/>
              <a:gd name="connsiteX37" fmla="*/ 27832 w 31793"/>
              <a:gd name="connsiteY37" fmla="*/ 9059 h 15956"/>
              <a:gd name="connsiteX38" fmla="*/ 31581 w 31793"/>
              <a:gd name="connsiteY38" fmla="*/ 11061 h 15956"/>
              <a:gd name="connsiteX39" fmla="*/ 27376 w 31793"/>
              <a:gd name="connsiteY39" fmla="*/ 10155 h 15956"/>
              <a:gd name="connsiteX40" fmla="*/ 28462 w 31793"/>
              <a:gd name="connsiteY40" fmla="*/ 11347 h 15956"/>
              <a:gd name="connsiteX41" fmla="*/ 27131 w 31793"/>
              <a:gd name="connsiteY41" fmla="*/ 11681 h 15956"/>
              <a:gd name="connsiteX42" fmla="*/ 31025 w 31793"/>
              <a:gd name="connsiteY42" fmla="*/ 15291 h 15956"/>
              <a:gd name="connsiteX43" fmla="*/ 21301 w 31793"/>
              <a:gd name="connsiteY43" fmla="*/ 10518 h 15956"/>
              <a:gd name="connsiteX44" fmla="*/ 28427 w 31793"/>
              <a:gd name="connsiteY44" fmla="*/ 13873 h 15956"/>
              <a:gd name="connsiteX45" fmla="*/ 24082 w 31793"/>
              <a:gd name="connsiteY45" fmla="*/ 12586 h 15956"/>
              <a:gd name="connsiteX46" fmla="*/ 28500 w 31793"/>
              <a:gd name="connsiteY46" fmla="*/ 14697 h 15956"/>
              <a:gd name="connsiteX47" fmla="*/ 22110 w 31793"/>
              <a:gd name="connsiteY47" fmla="*/ 13053 h 15956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884 h 16787"/>
              <a:gd name="connsiteX1" fmla="*/ 29433 w 31793"/>
              <a:gd name="connsiteY1" fmla="*/ 16787 h 16787"/>
              <a:gd name="connsiteX2" fmla="*/ 24752 w 31793"/>
              <a:gd name="connsiteY2" fmla="*/ 15271 h 16787"/>
              <a:gd name="connsiteX3" fmla="*/ 26026 w 31793"/>
              <a:gd name="connsiteY3" fmla="*/ 16146 h 16787"/>
              <a:gd name="connsiteX4" fmla="*/ 13219 w 31793"/>
              <a:gd name="connsiteY4" fmla="*/ 13929 h 16787"/>
              <a:gd name="connsiteX5" fmla="*/ 16266 w 31793"/>
              <a:gd name="connsiteY5" fmla="*/ 14662 h 16787"/>
              <a:gd name="connsiteX6" fmla="*/ 15401 w 31793"/>
              <a:gd name="connsiteY6" fmla="*/ 14750 h 16787"/>
              <a:gd name="connsiteX7" fmla="*/ 17002 w 31793"/>
              <a:gd name="connsiteY7" fmla="*/ 15494 h 16787"/>
              <a:gd name="connsiteX8" fmla="*/ 15848 w 31793"/>
              <a:gd name="connsiteY8" fmla="*/ 15894 h 16787"/>
              <a:gd name="connsiteX9" fmla="*/ 15436 w 31793"/>
              <a:gd name="connsiteY9" fmla="*/ 16642 h 16787"/>
              <a:gd name="connsiteX10" fmla="*/ 8290 w 31793"/>
              <a:gd name="connsiteY10" fmla="*/ 15932 h 16787"/>
              <a:gd name="connsiteX11" fmla="*/ 6454 w 31793"/>
              <a:gd name="connsiteY11" fmla="*/ 15235 h 16787"/>
              <a:gd name="connsiteX12" fmla="*/ 5655 w 31793"/>
              <a:gd name="connsiteY12" fmla="*/ 14229 h 16787"/>
              <a:gd name="connsiteX13" fmla="*/ 4140 w 31793"/>
              <a:gd name="connsiteY13" fmla="*/ 14180 h 16787"/>
              <a:gd name="connsiteX14" fmla="*/ 2190 w 31793"/>
              <a:gd name="connsiteY14" fmla="*/ 13995 h 16787"/>
              <a:gd name="connsiteX15" fmla="*/ 3577 w 31793"/>
              <a:gd name="connsiteY15" fmla="*/ 13573 h 16787"/>
              <a:gd name="connsiteX16" fmla="*/ 3841 w 31793"/>
              <a:gd name="connsiteY16" fmla="*/ 12367 h 16787"/>
              <a:gd name="connsiteX17" fmla="*/ 2878 w 31793"/>
              <a:gd name="connsiteY17" fmla="*/ 9837 h 16787"/>
              <a:gd name="connsiteX18" fmla="*/ 1154 w 31793"/>
              <a:gd name="connsiteY18" fmla="*/ 9194 h 16787"/>
              <a:gd name="connsiteX19" fmla="*/ 332 w 31793"/>
              <a:gd name="connsiteY19" fmla="*/ 8159 h 16787"/>
              <a:gd name="connsiteX20" fmla="*/ 2517 w 31793"/>
              <a:gd name="connsiteY20" fmla="*/ 4846 h 16787"/>
              <a:gd name="connsiteX21" fmla="*/ 1746 w 31793"/>
              <a:gd name="connsiteY21" fmla="*/ 3735 h 16787"/>
              <a:gd name="connsiteX22" fmla="*/ 1510 w 31793"/>
              <a:gd name="connsiteY22" fmla="*/ 3165 h 16787"/>
              <a:gd name="connsiteX23" fmla="*/ 535 w 31793"/>
              <a:gd name="connsiteY23" fmla="*/ 2894 h 16787"/>
              <a:gd name="connsiteX24" fmla="*/ 3964 w 31793"/>
              <a:gd name="connsiteY24" fmla="*/ 915 h 16787"/>
              <a:gd name="connsiteX25" fmla="*/ 21532 w 31793"/>
              <a:gd name="connsiteY25" fmla="*/ 631 h 16787"/>
              <a:gd name="connsiteX26" fmla="*/ 23424 w 31793"/>
              <a:gd name="connsiteY26" fmla="*/ 1244 h 16787"/>
              <a:gd name="connsiteX27" fmla="*/ 26373 w 31793"/>
              <a:gd name="connsiteY27" fmla="*/ 2254 h 16787"/>
              <a:gd name="connsiteX28" fmla="*/ 24752 w 31793"/>
              <a:gd name="connsiteY28" fmla="*/ 2897 h 16787"/>
              <a:gd name="connsiteX29" fmla="*/ 23784 w 31793"/>
              <a:gd name="connsiteY29" fmla="*/ 3540 h 16787"/>
              <a:gd name="connsiteX30" fmla="*/ 26530 w 31793"/>
              <a:gd name="connsiteY30" fmla="*/ 4917 h 16787"/>
              <a:gd name="connsiteX31" fmla="*/ 20722 w 31793"/>
              <a:gd name="connsiteY31" fmla="*/ 4305 h 16787"/>
              <a:gd name="connsiteX32" fmla="*/ 23108 w 31793"/>
              <a:gd name="connsiteY32" fmla="*/ 4581 h 16787"/>
              <a:gd name="connsiteX33" fmla="*/ 24212 w 31793"/>
              <a:gd name="connsiteY33" fmla="*/ 5438 h 16787"/>
              <a:gd name="connsiteX34" fmla="*/ 31190 w 31793"/>
              <a:gd name="connsiteY34" fmla="*/ 9143 h 16787"/>
              <a:gd name="connsiteX35" fmla="*/ 27681 w 31793"/>
              <a:gd name="connsiteY35" fmla="*/ 7851 h 16787"/>
              <a:gd name="connsiteX36" fmla="*/ 26743 w 31793"/>
              <a:gd name="connsiteY36" fmla="*/ 8072 h 16787"/>
              <a:gd name="connsiteX37" fmla="*/ 31757 w 31793"/>
              <a:gd name="connsiteY37" fmla="*/ 11510 h 16787"/>
              <a:gd name="connsiteX38" fmla="*/ 27832 w 31793"/>
              <a:gd name="connsiteY38" fmla="*/ 9890 h 16787"/>
              <a:gd name="connsiteX39" fmla="*/ 31581 w 31793"/>
              <a:gd name="connsiteY39" fmla="*/ 11892 h 16787"/>
              <a:gd name="connsiteX40" fmla="*/ 27376 w 31793"/>
              <a:gd name="connsiteY40" fmla="*/ 10986 h 16787"/>
              <a:gd name="connsiteX41" fmla="*/ 28462 w 31793"/>
              <a:gd name="connsiteY41" fmla="*/ 12178 h 16787"/>
              <a:gd name="connsiteX42" fmla="*/ 27131 w 31793"/>
              <a:gd name="connsiteY42" fmla="*/ 12512 h 16787"/>
              <a:gd name="connsiteX43" fmla="*/ 31025 w 31793"/>
              <a:gd name="connsiteY43" fmla="*/ 16122 h 16787"/>
              <a:gd name="connsiteX44" fmla="*/ 21301 w 31793"/>
              <a:gd name="connsiteY44" fmla="*/ 11349 h 16787"/>
              <a:gd name="connsiteX45" fmla="*/ 28427 w 31793"/>
              <a:gd name="connsiteY45" fmla="*/ 14704 h 16787"/>
              <a:gd name="connsiteX46" fmla="*/ 24082 w 31793"/>
              <a:gd name="connsiteY46" fmla="*/ 13417 h 16787"/>
              <a:gd name="connsiteX47" fmla="*/ 28500 w 31793"/>
              <a:gd name="connsiteY47" fmla="*/ 15528 h 16787"/>
              <a:gd name="connsiteX48" fmla="*/ 22110 w 31793"/>
              <a:gd name="connsiteY48" fmla="*/ 13884 h 16787"/>
              <a:gd name="connsiteX0" fmla="*/ 22110 w 31793"/>
              <a:gd name="connsiteY0" fmla="*/ 14093 h 16996"/>
              <a:gd name="connsiteX1" fmla="*/ 29433 w 31793"/>
              <a:gd name="connsiteY1" fmla="*/ 16996 h 16996"/>
              <a:gd name="connsiteX2" fmla="*/ 24752 w 31793"/>
              <a:gd name="connsiteY2" fmla="*/ 15480 h 16996"/>
              <a:gd name="connsiteX3" fmla="*/ 26026 w 31793"/>
              <a:gd name="connsiteY3" fmla="*/ 16355 h 16996"/>
              <a:gd name="connsiteX4" fmla="*/ 13219 w 31793"/>
              <a:gd name="connsiteY4" fmla="*/ 14138 h 16996"/>
              <a:gd name="connsiteX5" fmla="*/ 16266 w 31793"/>
              <a:gd name="connsiteY5" fmla="*/ 14871 h 16996"/>
              <a:gd name="connsiteX6" fmla="*/ 15401 w 31793"/>
              <a:gd name="connsiteY6" fmla="*/ 14959 h 16996"/>
              <a:gd name="connsiteX7" fmla="*/ 17002 w 31793"/>
              <a:gd name="connsiteY7" fmla="*/ 15703 h 16996"/>
              <a:gd name="connsiteX8" fmla="*/ 15848 w 31793"/>
              <a:gd name="connsiteY8" fmla="*/ 16103 h 16996"/>
              <a:gd name="connsiteX9" fmla="*/ 15436 w 31793"/>
              <a:gd name="connsiteY9" fmla="*/ 16851 h 16996"/>
              <a:gd name="connsiteX10" fmla="*/ 8290 w 31793"/>
              <a:gd name="connsiteY10" fmla="*/ 16141 h 16996"/>
              <a:gd name="connsiteX11" fmla="*/ 6454 w 31793"/>
              <a:gd name="connsiteY11" fmla="*/ 15444 h 16996"/>
              <a:gd name="connsiteX12" fmla="*/ 5655 w 31793"/>
              <a:gd name="connsiteY12" fmla="*/ 14438 h 16996"/>
              <a:gd name="connsiteX13" fmla="*/ 4140 w 31793"/>
              <a:gd name="connsiteY13" fmla="*/ 14389 h 16996"/>
              <a:gd name="connsiteX14" fmla="*/ 2190 w 31793"/>
              <a:gd name="connsiteY14" fmla="*/ 14204 h 16996"/>
              <a:gd name="connsiteX15" fmla="*/ 3577 w 31793"/>
              <a:gd name="connsiteY15" fmla="*/ 13782 h 16996"/>
              <a:gd name="connsiteX16" fmla="*/ 3841 w 31793"/>
              <a:gd name="connsiteY16" fmla="*/ 12576 h 16996"/>
              <a:gd name="connsiteX17" fmla="*/ 2878 w 31793"/>
              <a:gd name="connsiteY17" fmla="*/ 10046 h 16996"/>
              <a:gd name="connsiteX18" fmla="*/ 1154 w 31793"/>
              <a:gd name="connsiteY18" fmla="*/ 9403 h 16996"/>
              <a:gd name="connsiteX19" fmla="*/ 332 w 31793"/>
              <a:gd name="connsiteY19" fmla="*/ 8368 h 16996"/>
              <a:gd name="connsiteX20" fmla="*/ 2517 w 31793"/>
              <a:gd name="connsiteY20" fmla="*/ 5055 h 16996"/>
              <a:gd name="connsiteX21" fmla="*/ 1746 w 31793"/>
              <a:gd name="connsiteY21" fmla="*/ 3944 h 16996"/>
              <a:gd name="connsiteX22" fmla="*/ 1510 w 31793"/>
              <a:gd name="connsiteY22" fmla="*/ 3374 h 16996"/>
              <a:gd name="connsiteX23" fmla="*/ 535 w 31793"/>
              <a:gd name="connsiteY23" fmla="*/ 3103 h 16996"/>
              <a:gd name="connsiteX24" fmla="*/ 5810 w 31793"/>
              <a:gd name="connsiteY24" fmla="*/ 481 h 16996"/>
              <a:gd name="connsiteX25" fmla="*/ 21532 w 31793"/>
              <a:gd name="connsiteY25" fmla="*/ 840 h 16996"/>
              <a:gd name="connsiteX26" fmla="*/ 23424 w 31793"/>
              <a:gd name="connsiteY26" fmla="*/ 1453 h 16996"/>
              <a:gd name="connsiteX27" fmla="*/ 26373 w 31793"/>
              <a:gd name="connsiteY27" fmla="*/ 2463 h 16996"/>
              <a:gd name="connsiteX28" fmla="*/ 24752 w 31793"/>
              <a:gd name="connsiteY28" fmla="*/ 3106 h 16996"/>
              <a:gd name="connsiteX29" fmla="*/ 23784 w 31793"/>
              <a:gd name="connsiteY29" fmla="*/ 3749 h 16996"/>
              <a:gd name="connsiteX30" fmla="*/ 26530 w 31793"/>
              <a:gd name="connsiteY30" fmla="*/ 5126 h 16996"/>
              <a:gd name="connsiteX31" fmla="*/ 20722 w 31793"/>
              <a:gd name="connsiteY31" fmla="*/ 4514 h 16996"/>
              <a:gd name="connsiteX32" fmla="*/ 23108 w 31793"/>
              <a:gd name="connsiteY32" fmla="*/ 4790 h 16996"/>
              <a:gd name="connsiteX33" fmla="*/ 24212 w 31793"/>
              <a:gd name="connsiteY33" fmla="*/ 5647 h 16996"/>
              <a:gd name="connsiteX34" fmla="*/ 31190 w 31793"/>
              <a:gd name="connsiteY34" fmla="*/ 9352 h 16996"/>
              <a:gd name="connsiteX35" fmla="*/ 27681 w 31793"/>
              <a:gd name="connsiteY35" fmla="*/ 8060 h 16996"/>
              <a:gd name="connsiteX36" fmla="*/ 26743 w 31793"/>
              <a:gd name="connsiteY36" fmla="*/ 8281 h 16996"/>
              <a:gd name="connsiteX37" fmla="*/ 31757 w 31793"/>
              <a:gd name="connsiteY37" fmla="*/ 11719 h 16996"/>
              <a:gd name="connsiteX38" fmla="*/ 27832 w 31793"/>
              <a:gd name="connsiteY38" fmla="*/ 10099 h 16996"/>
              <a:gd name="connsiteX39" fmla="*/ 31581 w 31793"/>
              <a:gd name="connsiteY39" fmla="*/ 12101 h 16996"/>
              <a:gd name="connsiteX40" fmla="*/ 27376 w 31793"/>
              <a:gd name="connsiteY40" fmla="*/ 11195 h 16996"/>
              <a:gd name="connsiteX41" fmla="*/ 28462 w 31793"/>
              <a:gd name="connsiteY41" fmla="*/ 12387 h 16996"/>
              <a:gd name="connsiteX42" fmla="*/ 27131 w 31793"/>
              <a:gd name="connsiteY42" fmla="*/ 12721 h 16996"/>
              <a:gd name="connsiteX43" fmla="*/ 31025 w 31793"/>
              <a:gd name="connsiteY43" fmla="*/ 16331 h 16996"/>
              <a:gd name="connsiteX44" fmla="*/ 21301 w 31793"/>
              <a:gd name="connsiteY44" fmla="*/ 11558 h 16996"/>
              <a:gd name="connsiteX45" fmla="*/ 28427 w 31793"/>
              <a:gd name="connsiteY45" fmla="*/ 14913 h 16996"/>
              <a:gd name="connsiteX46" fmla="*/ 24082 w 31793"/>
              <a:gd name="connsiteY46" fmla="*/ 13626 h 16996"/>
              <a:gd name="connsiteX47" fmla="*/ 28500 w 31793"/>
              <a:gd name="connsiteY47" fmla="*/ 15737 h 16996"/>
              <a:gd name="connsiteX48" fmla="*/ 22110 w 31793"/>
              <a:gd name="connsiteY48" fmla="*/ 14093 h 16996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419 h 17322"/>
              <a:gd name="connsiteX1" fmla="*/ 29433 w 31793"/>
              <a:gd name="connsiteY1" fmla="*/ 17322 h 17322"/>
              <a:gd name="connsiteX2" fmla="*/ 24752 w 31793"/>
              <a:gd name="connsiteY2" fmla="*/ 15806 h 17322"/>
              <a:gd name="connsiteX3" fmla="*/ 26026 w 31793"/>
              <a:gd name="connsiteY3" fmla="*/ 16681 h 17322"/>
              <a:gd name="connsiteX4" fmla="*/ 13219 w 31793"/>
              <a:gd name="connsiteY4" fmla="*/ 14464 h 17322"/>
              <a:gd name="connsiteX5" fmla="*/ 16266 w 31793"/>
              <a:gd name="connsiteY5" fmla="*/ 15197 h 17322"/>
              <a:gd name="connsiteX6" fmla="*/ 15401 w 31793"/>
              <a:gd name="connsiteY6" fmla="*/ 15285 h 17322"/>
              <a:gd name="connsiteX7" fmla="*/ 17002 w 31793"/>
              <a:gd name="connsiteY7" fmla="*/ 16029 h 17322"/>
              <a:gd name="connsiteX8" fmla="*/ 15848 w 31793"/>
              <a:gd name="connsiteY8" fmla="*/ 16429 h 17322"/>
              <a:gd name="connsiteX9" fmla="*/ 15436 w 31793"/>
              <a:gd name="connsiteY9" fmla="*/ 17177 h 17322"/>
              <a:gd name="connsiteX10" fmla="*/ 8290 w 31793"/>
              <a:gd name="connsiteY10" fmla="*/ 16467 h 17322"/>
              <a:gd name="connsiteX11" fmla="*/ 6454 w 31793"/>
              <a:gd name="connsiteY11" fmla="*/ 15770 h 17322"/>
              <a:gd name="connsiteX12" fmla="*/ 5655 w 31793"/>
              <a:gd name="connsiteY12" fmla="*/ 14764 h 17322"/>
              <a:gd name="connsiteX13" fmla="*/ 4140 w 31793"/>
              <a:gd name="connsiteY13" fmla="*/ 14715 h 17322"/>
              <a:gd name="connsiteX14" fmla="*/ 2190 w 31793"/>
              <a:gd name="connsiteY14" fmla="*/ 14530 h 17322"/>
              <a:gd name="connsiteX15" fmla="*/ 3577 w 31793"/>
              <a:gd name="connsiteY15" fmla="*/ 14108 h 17322"/>
              <a:gd name="connsiteX16" fmla="*/ 3841 w 31793"/>
              <a:gd name="connsiteY16" fmla="*/ 12902 h 17322"/>
              <a:gd name="connsiteX17" fmla="*/ 2878 w 31793"/>
              <a:gd name="connsiteY17" fmla="*/ 10372 h 17322"/>
              <a:gd name="connsiteX18" fmla="*/ 1154 w 31793"/>
              <a:gd name="connsiteY18" fmla="*/ 9729 h 17322"/>
              <a:gd name="connsiteX19" fmla="*/ 332 w 31793"/>
              <a:gd name="connsiteY19" fmla="*/ 8694 h 17322"/>
              <a:gd name="connsiteX20" fmla="*/ 2517 w 31793"/>
              <a:gd name="connsiteY20" fmla="*/ 5381 h 17322"/>
              <a:gd name="connsiteX21" fmla="*/ 1746 w 31793"/>
              <a:gd name="connsiteY21" fmla="*/ 4270 h 17322"/>
              <a:gd name="connsiteX22" fmla="*/ 1510 w 31793"/>
              <a:gd name="connsiteY22" fmla="*/ 3700 h 17322"/>
              <a:gd name="connsiteX23" fmla="*/ 558 w 31793"/>
              <a:gd name="connsiteY23" fmla="*/ 3613 h 17322"/>
              <a:gd name="connsiteX24" fmla="*/ 5923 w 31793"/>
              <a:gd name="connsiteY24" fmla="*/ 929 h 17322"/>
              <a:gd name="connsiteX25" fmla="*/ 21532 w 31793"/>
              <a:gd name="connsiteY25" fmla="*/ 1166 h 17322"/>
              <a:gd name="connsiteX26" fmla="*/ 23424 w 31793"/>
              <a:gd name="connsiteY26" fmla="*/ 1779 h 17322"/>
              <a:gd name="connsiteX27" fmla="*/ 26373 w 31793"/>
              <a:gd name="connsiteY27" fmla="*/ 2789 h 17322"/>
              <a:gd name="connsiteX28" fmla="*/ 24752 w 31793"/>
              <a:gd name="connsiteY28" fmla="*/ 3432 h 17322"/>
              <a:gd name="connsiteX29" fmla="*/ 23784 w 31793"/>
              <a:gd name="connsiteY29" fmla="*/ 4075 h 17322"/>
              <a:gd name="connsiteX30" fmla="*/ 26530 w 31793"/>
              <a:gd name="connsiteY30" fmla="*/ 5452 h 17322"/>
              <a:gd name="connsiteX31" fmla="*/ 20722 w 31793"/>
              <a:gd name="connsiteY31" fmla="*/ 4840 h 17322"/>
              <a:gd name="connsiteX32" fmla="*/ 23108 w 31793"/>
              <a:gd name="connsiteY32" fmla="*/ 5116 h 17322"/>
              <a:gd name="connsiteX33" fmla="*/ 24212 w 31793"/>
              <a:gd name="connsiteY33" fmla="*/ 5973 h 17322"/>
              <a:gd name="connsiteX34" fmla="*/ 31190 w 31793"/>
              <a:gd name="connsiteY34" fmla="*/ 9678 h 17322"/>
              <a:gd name="connsiteX35" fmla="*/ 27681 w 31793"/>
              <a:gd name="connsiteY35" fmla="*/ 8386 h 17322"/>
              <a:gd name="connsiteX36" fmla="*/ 26743 w 31793"/>
              <a:gd name="connsiteY36" fmla="*/ 8607 h 17322"/>
              <a:gd name="connsiteX37" fmla="*/ 31757 w 31793"/>
              <a:gd name="connsiteY37" fmla="*/ 12045 h 17322"/>
              <a:gd name="connsiteX38" fmla="*/ 27832 w 31793"/>
              <a:gd name="connsiteY38" fmla="*/ 10425 h 17322"/>
              <a:gd name="connsiteX39" fmla="*/ 31581 w 31793"/>
              <a:gd name="connsiteY39" fmla="*/ 12427 h 17322"/>
              <a:gd name="connsiteX40" fmla="*/ 27376 w 31793"/>
              <a:gd name="connsiteY40" fmla="*/ 11521 h 17322"/>
              <a:gd name="connsiteX41" fmla="*/ 28462 w 31793"/>
              <a:gd name="connsiteY41" fmla="*/ 12713 h 17322"/>
              <a:gd name="connsiteX42" fmla="*/ 27131 w 31793"/>
              <a:gd name="connsiteY42" fmla="*/ 13047 h 17322"/>
              <a:gd name="connsiteX43" fmla="*/ 31025 w 31793"/>
              <a:gd name="connsiteY43" fmla="*/ 16657 h 17322"/>
              <a:gd name="connsiteX44" fmla="*/ 21301 w 31793"/>
              <a:gd name="connsiteY44" fmla="*/ 11884 h 17322"/>
              <a:gd name="connsiteX45" fmla="*/ 28427 w 31793"/>
              <a:gd name="connsiteY45" fmla="*/ 15239 h 17322"/>
              <a:gd name="connsiteX46" fmla="*/ 24082 w 31793"/>
              <a:gd name="connsiteY46" fmla="*/ 13952 h 17322"/>
              <a:gd name="connsiteX47" fmla="*/ 28500 w 31793"/>
              <a:gd name="connsiteY47" fmla="*/ 16063 h 17322"/>
              <a:gd name="connsiteX48" fmla="*/ 22110 w 31793"/>
              <a:gd name="connsiteY48" fmla="*/ 14419 h 17322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564 h 17467"/>
              <a:gd name="connsiteX1" fmla="*/ 29433 w 31793"/>
              <a:gd name="connsiteY1" fmla="*/ 17467 h 17467"/>
              <a:gd name="connsiteX2" fmla="*/ 24752 w 31793"/>
              <a:gd name="connsiteY2" fmla="*/ 15951 h 17467"/>
              <a:gd name="connsiteX3" fmla="*/ 26026 w 31793"/>
              <a:gd name="connsiteY3" fmla="*/ 16826 h 17467"/>
              <a:gd name="connsiteX4" fmla="*/ 13219 w 31793"/>
              <a:gd name="connsiteY4" fmla="*/ 14609 h 17467"/>
              <a:gd name="connsiteX5" fmla="*/ 16266 w 31793"/>
              <a:gd name="connsiteY5" fmla="*/ 15342 h 17467"/>
              <a:gd name="connsiteX6" fmla="*/ 15401 w 31793"/>
              <a:gd name="connsiteY6" fmla="*/ 15430 h 17467"/>
              <a:gd name="connsiteX7" fmla="*/ 17002 w 31793"/>
              <a:gd name="connsiteY7" fmla="*/ 16174 h 17467"/>
              <a:gd name="connsiteX8" fmla="*/ 15848 w 31793"/>
              <a:gd name="connsiteY8" fmla="*/ 16574 h 17467"/>
              <a:gd name="connsiteX9" fmla="*/ 15436 w 31793"/>
              <a:gd name="connsiteY9" fmla="*/ 17322 h 17467"/>
              <a:gd name="connsiteX10" fmla="*/ 8290 w 31793"/>
              <a:gd name="connsiteY10" fmla="*/ 16612 h 17467"/>
              <a:gd name="connsiteX11" fmla="*/ 6454 w 31793"/>
              <a:gd name="connsiteY11" fmla="*/ 15915 h 17467"/>
              <a:gd name="connsiteX12" fmla="*/ 5655 w 31793"/>
              <a:gd name="connsiteY12" fmla="*/ 14909 h 17467"/>
              <a:gd name="connsiteX13" fmla="*/ 4140 w 31793"/>
              <a:gd name="connsiteY13" fmla="*/ 14860 h 17467"/>
              <a:gd name="connsiteX14" fmla="*/ 2190 w 31793"/>
              <a:gd name="connsiteY14" fmla="*/ 14675 h 17467"/>
              <a:gd name="connsiteX15" fmla="*/ 3577 w 31793"/>
              <a:gd name="connsiteY15" fmla="*/ 14253 h 17467"/>
              <a:gd name="connsiteX16" fmla="*/ 3841 w 31793"/>
              <a:gd name="connsiteY16" fmla="*/ 13047 h 17467"/>
              <a:gd name="connsiteX17" fmla="*/ 2878 w 31793"/>
              <a:gd name="connsiteY17" fmla="*/ 10517 h 17467"/>
              <a:gd name="connsiteX18" fmla="*/ 1154 w 31793"/>
              <a:gd name="connsiteY18" fmla="*/ 9874 h 17467"/>
              <a:gd name="connsiteX19" fmla="*/ 332 w 31793"/>
              <a:gd name="connsiteY19" fmla="*/ 8839 h 17467"/>
              <a:gd name="connsiteX20" fmla="*/ 2517 w 31793"/>
              <a:gd name="connsiteY20" fmla="*/ 5526 h 17467"/>
              <a:gd name="connsiteX21" fmla="*/ 1746 w 31793"/>
              <a:gd name="connsiteY21" fmla="*/ 4415 h 17467"/>
              <a:gd name="connsiteX22" fmla="*/ 1510 w 31793"/>
              <a:gd name="connsiteY22" fmla="*/ 3845 h 17467"/>
              <a:gd name="connsiteX23" fmla="*/ 558 w 31793"/>
              <a:gd name="connsiteY23" fmla="*/ 3758 h 17467"/>
              <a:gd name="connsiteX24" fmla="*/ 5923 w 31793"/>
              <a:gd name="connsiteY24" fmla="*/ 952 h 17467"/>
              <a:gd name="connsiteX25" fmla="*/ 21532 w 31793"/>
              <a:gd name="connsiteY25" fmla="*/ 1311 h 17467"/>
              <a:gd name="connsiteX26" fmla="*/ 23424 w 31793"/>
              <a:gd name="connsiteY26" fmla="*/ 1924 h 17467"/>
              <a:gd name="connsiteX27" fmla="*/ 26373 w 31793"/>
              <a:gd name="connsiteY27" fmla="*/ 2934 h 17467"/>
              <a:gd name="connsiteX28" fmla="*/ 24752 w 31793"/>
              <a:gd name="connsiteY28" fmla="*/ 3577 h 17467"/>
              <a:gd name="connsiteX29" fmla="*/ 23784 w 31793"/>
              <a:gd name="connsiteY29" fmla="*/ 4220 h 17467"/>
              <a:gd name="connsiteX30" fmla="*/ 26530 w 31793"/>
              <a:gd name="connsiteY30" fmla="*/ 5597 h 17467"/>
              <a:gd name="connsiteX31" fmla="*/ 20722 w 31793"/>
              <a:gd name="connsiteY31" fmla="*/ 4985 h 17467"/>
              <a:gd name="connsiteX32" fmla="*/ 23108 w 31793"/>
              <a:gd name="connsiteY32" fmla="*/ 5261 h 17467"/>
              <a:gd name="connsiteX33" fmla="*/ 24212 w 31793"/>
              <a:gd name="connsiteY33" fmla="*/ 6118 h 17467"/>
              <a:gd name="connsiteX34" fmla="*/ 31190 w 31793"/>
              <a:gd name="connsiteY34" fmla="*/ 9823 h 17467"/>
              <a:gd name="connsiteX35" fmla="*/ 27681 w 31793"/>
              <a:gd name="connsiteY35" fmla="*/ 8531 h 17467"/>
              <a:gd name="connsiteX36" fmla="*/ 26743 w 31793"/>
              <a:gd name="connsiteY36" fmla="*/ 8752 h 17467"/>
              <a:gd name="connsiteX37" fmla="*/ 31757 w 31793"/>
              <a:gd name="connsiteY37" fmla="*/ 12190 h 17467"/>
              <a:gd name="connsiteX38" fmla="*/ 27832 w 31793"/>
              <a:gd name="connsiteY38" fmla="*/ 10570 h 17467"/>
              <a:gd name="connsiteX39" fmla="*/ 31581 w 31793"/>
              <a:gd name="connsiteY39" fmla="*/ 12572 h 17467"/>
              <a:gd name="connsiteX40" fmla="*/ 27376 w 31793"/>
              <a:gd name="connsiteY40" fmla="*/ 11666 h 17467"/>
              <a:gd name="connsiteX41" fmla="*/ 28462 w 31793"/>
              <a:gd name="connsiteY41" fmla="*/ 12858 h 17467"/>
              <a:gd name="connsiteX42" fmla="*/ 27131 w 31793"/>
              <a:gd name="connsiteY42" fmla="*/ 13192 h 17467"/>
              <a:gd name="connsiteX43" fmla="*/ 31025 w 31793"/>
              <a:gd name="connsiteY43" fmla="*/ 16802 h 17467"/>
              <a:gd name="connsiteX44" fmla="*/ 21301 w 31793"/>
              <a:gd name="connsiteY44" fmla="*/ 12029 h 17467"/>
              <a:gd name="connsiteX45" fmla="*/ 28427 w 31793"/>
              <a:gd name="connsiteY45" fmla="*/ 15384 h 17467"/>
              <a:gd name="connsiteX46" fmla="*/ 24082 w 31793"/>
              <a:gd name="connsiteY46" fmla="*/ 14097 h 17467"/>
              <a:gd name="connsiteX47" fmla="*/ 28500 w 31793"/>
              <a:gd name="connsiteY47" fmla="*/ 16208 h 17467"/>
              <a:gd name="connsiteX48" fmla="*/ 22110 w 31793"/>
              <a:gd name="connsiteY48" fmla="*/ 14564 h 1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793" h="17467">
                <a:moveTo>
                  <a:pt x="22110" y="14564"/>
                </a:moveTo>
                <a:cubicBezTo>
                  <a:pt x="24960" y="15437"/>
                  <a:pt x="26583" y="16070"/>
                  <a:pt x="29433" y="17467"/>
                </a:cubicBezTo>
                <a:cubicBezTo>
                  <a:pt x="27628" y="17248"/>
                  <a:pt x="27679" y="16646"/>
                  <a:pt x="24752" y="15951"/>
                </a:cubicBezTo>
                <a:cubicBezTo>
                  <a:pt x="25527" y="16386"/>
                  <a:pt x="25601" y="16534"/>
                  <a:pt x="26026" y="16826"/>
                </a:cubicBezTo>
                <a:cubicBezTo>
                  <a:pt x="19023" y="14276"/>
                  <a:pt x="16822" y="14347"/>
                  <a:pt x="13219" y="14609"/>
                </a:cubicBezTo>
                <a:cubicBezTo>
                  <a:pt x="14912" y="14805"/>
                  <a:pt x="13942" y="14669"/>
                  <a:pt x="16266" y="15342"/>
                </a:cubicBezTo>
                <a:lnTo>
                  <a:pt x="15401" y="15430"/>
                </a:lnTo>
                <a:lnTo>
                  <a:pt x="17002" y="16174"/>
                </a:lnTo>
                <a:cubicBezTo>
                  <a:pt x="14421" y="15863"/>
                  <a:pt x="13944" y="15885"/>
                  <a:pt x="15848" y="16574"/>
                </a:cubicBezTo>
                <a:cubicBezTo>
                  <a:pt x="13269" y="16649"/>
                  <a:pt x="14510" y="16819"/>
                  <a:pt x="15436" y="17322"/>
                </a:cubicBezTo>
                <a:cubicBezTo>
                  <a:pt x="12867" y="16910"/>
                  <a:pt x="13347" y="17024"/>
                  <a:pt x="8290" y="16612"/>
                </a:cubicBezTo>
                <a:cubicBezTo>
                  <a:pt x="5868" y="16761"/>
                  <a:pt x="4811" y="17005"/>
                  <a:pt x="6454" y="15915"/>
                </a:cubicBezTo>
                <a:cubicBezTo>
                  <a:pt x="3104" y="15818"/>
                  <a:pt x="5921" y="15244"/>
                  <a:pt x="5655" y="14909"/>
                </a:cubicBezTo>
                <a:lnTo>
                  <a:pt x="4140" y="14860"/>
                </a:lnTo>
                <a:cubicBezTo>
                  <a:pt x="2660" y="15164"/>
                  <a:pt x="2057" y="15706"/>
                  <a:pt x="2190" y="14675"/>
                </a:cubicBezTo>
                <a:cubicBezTo>
                  <a:pt x="3739" y="14296"/>
                  <a:pt x="3325" y="14394"/>
                  <a:pt x="3577" y="14253"/>
                </a:cubicBezTo>
                <a:cubicBezTo>
                  <a:pt x="1936" y="14058"/>
                  <a:pt x="2713" y="14005"/>
                  <a:pt x="3841" y="13047"/>
                </a:cubicBezTo>
                <a:cubicBezTo>
                  <a:pt x="3952" y="11251"/>
                  <a:pt x="2942" y="11598"/>
                  <a:pt x="2878" y="10517"/>
                </a:cubicBezTo>
                <a:cubicBezTo>
                  <a:pt x="2841" y="9397"/>
                  <a:pt x="1191" y="10994"/>
                  <a:pt x="1154" y="9874"/>
                </a:cubicBezTo>
                <a:cubicBezTo>
                  <a:pt x="2025" y="8910"/>
                  <a:pt x="1458" y="9041"/>
                  <a:pt x="332" y="8839"/>
                </a:cubicBezTo>
                <a:cubicBezTo>
                  <a:pt x="-435" y="6194"/>
                  <a:pt x="60" y="6789"/>
                  <a:pt x="2517" y="5526"/>
                </a:cubicBezTo>
                <a:cubicBezTo>
                  <a:pt x="-240" y="5616"/>
                  <a:pt x="683" y="5612"/>
                  <a:pt x="1746" y="4415"/>
                </a:cubicBezTo>
                <a:cubicBezTo>
                  <a:pt x="721" y="4479"/>
                  <a:pt x="1028" y="4258"/>
                  <a:pt x="1510" y="3845"/>
                </a:cubicBezTo>
                <a:lnTo>
                  <a:pt x="558" y="3758"/>
                </a:lnTo>
                <a:cubicBezTo>
                  <a:pt x="305" y="3557"/>
                  <a:pt x="2599" y="1745"/>
                  <a:pt x="5923" y="952"/>
                </a:cubicBezTo>
                <a:cubicBezTo>
                  <a:pt x="11861" y="-579"/>
                  <a:pt x="19955" y="-122"/>
                  <a:pt x="21532" y="1311"/>
                </a:cubicBezTo>
                <a:cubicBezTo>
                  <a:pt x="24392" y="1672"/>
                  <a:pt x="23728" y="1817"/>
                  <a:pt x="23424" y="1924"/>
                </a:cubicBezTo>
                <a:cubicBezTo>
                  <a:pt x="22769" y="2269"/>
                  <a:pt x="24294" y="2107"/>
                  <a:pt x="26373" y="2934"/>
                </a:cubicBezTo>
                <a:cubicBezTo>
                  <a:pt x="30266" y="4488"/>
                  <a:pt x="26020" y="2955"/>
                  <a:pt x="24752" y="3577"/>
                </a:cubicBezTo>
                <a:cubicBezTo>
                  <a:pt x="26367" y="4015"/>
                  <a:pt x="24846" y="4046"/>
                  <a:pt x="23784" y="4220"/>
                </a:cubicBezTo>
                <a:cubicBezTo>
                  <a:pt x="23996" y="4632"/>
                  <a:pt x="25536" y="5031"/>
                  <a:pt x="26530" y="5597"/>
                </a:cubicBezTo>
                <a:cubicBezTo>
                  <a:pt x="24823" y="5214"/>
                  <a:pt x="21483" y="4623"/>
                  <a:pt x="20722" y="4985"/>
                </a:cubicBezTo>
                <a:cubicBezTo>
                  <a:pt x="21616" y="5045"/>
                  <a:pt x="22147" y="5287"/>
                  <a:pt x="23108" y="5261"/>
                </a:cubicBezTo>
                <a:cubicBezTo>
                  <a:pt x="24952" y="5801"/>
                  <a:pt x="22959" y="5628"/>
                  <a:pt x="24212" y="6118"/>
                </a:cubicBezTo>
                <a:cubicBezTo>
                  <a:pt x="27114" y="6745"/>
                  <a:pt x="30375" y="8375"/>
                  <a:pt x="31190" y="9823"/>
                </a:cubicBezTo>
                <a:cubicBezTo>
                  <a:pt x="28344" y="8193"/>
                  <a:pt x="26483" y="7679"/>
                  <a:pt x="27681" y="8531"/>
                </a:cubicBezTo>
                <a:cubicBezTo>
                  <a:pt x="27551" y="9009"/>
                  <a:pt x="26726" y="8279"/>
                  <a:pt x="26743" y="8752"/>
                </a:cubicBezTo>
                <a:cubicBezTo>
                  <a:pt x="26679" y="9279"/>
                  <a:pt x="32295" y="11839"/>
                  <a:pt x="31757" y="12190"/>
                </a:cubicBezTo>
                <a:cubicBezTo>
                  <a:pt x="28907" y="10729"/>
                  <a:pt x="28048" y="10348"/>
                  <a:pt x="27832" y="10570"/>
                </a:cubicBezTo>
                <a:cubicBezTo>
                  <a:pt x="27948" y="11081"/>
                  <a:pt x="31727" y="12477"/>
                  <a:pt x="31581" y="12572"/>
                </a:cubicBezTo>
                <a:cubicBezTo>
                  <a:pt x="31435" y="12667"/>
                  <a:pt x="26932" y="11348"/>
                  <a:pt x="27376" y="11666"/>
                </a:cubicBezTo>
                <a:cubicBezTo>
                  <a:pt x="27499" y="12161"/>
                  <a:pt x="28421" y="12667"/>
                  <a:pt x="28462" y="12858"/>
                </a:cubicBezTo>
                <a:cubicBezTo>
                  <a:pt x="31674" y="15259"/>
                  <a:pt x="27878" y="12550"/>
                  <a:pt x="27131" y="13192"/>
                </a:cubicBezTo>
                <a:cubicBezTo>
                  <a:pt x="27786" y="13786"/>
                  <a:pt x="31383" y="16559"/>
                  <a:pt x="31025" y="16802"/>
                </a:cubicBezTo>
                <a:cubicBezTo>
                  <a:pt x="27293" y="13305"/>
                  <a:pt x="23771" y="12714"/>
                  <a:pt x="21301" y="12029"/>
                </a:cubicBezTo>
                <a:cubicBezTo>
                  <a:pt x="22357" y="12603"/>
                  <a:pt x="25574" y="13673"/>
                  <a:pt x="28427" y="15384"/>
                </a:cubicBezTo>
                <a:cubicBezTo>
                  <a:pt x="26443" y="14617"/>
                  <a:pt x="23054" y="13475"/>
                  <a:pt x="24082" y="14097"/>
                </a:cubicBezTo>
                <a:lnTo>
                  <a:pt x="28500" y="16208"/>
                </a:lnTo>
                <a:cubicBezTo>
                  <a:pt x="23917" y="14564"/>
                  <a:pt x="22978" y="14445"/>
                  <a:pt x="22110" y="14564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436572" y="979464"/>
            <a:ext cx="5318856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6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 rot="1156626">
            <a:off x="-2655334" y="3332807"/>
            <a:ext cx="10880172" cy="8977756"/>
          </a:xfrm>
          <a:prstGeom prst="ellipse">
            <a:avLst/>
          </a:prstGeom>
          <a:gradFill>
            <a:gsLst>
              <a:gs pos="23000">
                <a:schemeClr val="accent4"/>
              </a:gs>
              <a:gs pos="100000">
                <a:schemeClr val="accent3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92995"/>
            <a:ext cx="2743200" cy="27432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9366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5" y="1382874"/>
            <a:ext cx="4129457" cy="547512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3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203032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31432" y="1735801"/>
            <a:ext cx="2743200" cy="27432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rus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069709" y="1702454"/>
            <a:ext cx="2438532" cy="4418292"/>
          </a:xfrm>
          <a:custGeom>
            <a:avLst/>
            <a:gdLst>
              <a:gd name="connsiteX0" fmla="*/ -7 w 2743200"/>
              <a:gd name="connsiteY0" fmla="*/ 1764170 h 2743200"/>
              <a:gd name="connsiteX1" fmla="*/ 422420 w 2743200"/>
              <a:gd name="connsiteY1" fmla="*/ 1220846 h 2743200"/>
              <a:gd name="connsiteX2" fmla="*/ 271661 w 2743200"/>
              <a:gd name="connsiteY2" fmla="*/ 543327 h 2743200"/>
              <a:gd name="connsiteX3" fmla="*/ 949180 w 2743200"/>
              <a:gd name="connsiteY3" fmla="*/ 543328 h 2743200"/>
              <a:gd name="connsiteX4" fmla="*/ 1371600 w 2743200"/>
              <a:gd name="connsiteY4" fmla="*/ 0 h 2743200"/>
              <a:gd name="connsiteX5" fmla="*/ 1794020 w 2743200"/>
              <a:gd name="connsiteY5" fmla="*/ 543328 h 2743200"/>
              <a:gd name="connsiteX6" fmla="*/ 2471539 w 2743200"/>
              <a:gd name="connsiteY6" fmla="*/ 543327 h 2743200"/>
              <a:gd name="connsiteX7" fmla="*/ 2320780 w 2743200"/>
              <a:gd name="connsiteY7" fmla="*/ 1220846 h 2743200"/>
              <a:gd name="connsiteX8" fmla="*/ 2743207 w 2743200"/>
              <a:gd name="connsiteY8" fmla="*/ 1764170 h 2743200"/>
              <a:gd name="connsiteX9" fmla="*/ 2132780 w 2743200"/>
              <a:gd name="connsiteY9" fmla="*/ 2065694 h 2743200"/>
              <a:gd name="connsiteX10" fmla="*/ 1982016 w 2743200"/>
              <a:gd name="connsiteY10" fmla="*/ 2743214 h 2743200"/>
              <a:gd name="connsiteX11" fmla="*/ 1371600 w 2743200"/>
              <a:gd name="connsiteY11" fmla="*/ 2441687 h 2743200"/>
              <a:gd name="connsiteX12" fmla="*/ 761184 w 2743200"/>
              <a:gd name="connsiteY12" fmla="*/ 2743214 h 2743200"/>
              <a:gd name="connsiteX13" fmla="*/ 610420 w 2743200"/>
              <a:gd name="connsiteY13" fmla="*/ 2065694 h 2743200"/>
              <a:gd name="connsiteX14" fmla="*/ -7 w 2743200"/>
              <a:gd name="connsiteY14" fmla="*/ 1764170 h 2743200"/>
              <a:gd name="connsiteX0" fmla="*/ 0 w 2743214"/>
              <a:gd name="connsiteY0" fmla="*/ 1764170 h 2743214"/>
              <a:gd name="connsiteX1" fmla="*/ 422427 w 2743214"/>
              <a:gd name="connsiteY1" fmla="*/ 1220846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863 w 2743214"/>
              <a:gd name="connsiteY1" fmla="*/ 656768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863 w 2743214"/>
              <a:gd name="connsiteY1" fmla="*/ 656768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863 w 2743214"/>
              <a:gd name="connsiteY1" fmla="*/ 656768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863 w 2743214"/>
              <a:gd name="connsiteY1" fmla="*/ 656768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402 w 2743214"/>
              <a:gd name="connsiteY1" fmla="*/ 897396 h 2743214"/>
              <a:gd name="connsiteX2" fmla="*/ 380863 w 2743214"/>
              <a:gd name="connsiteY2" fmla="*/ 656768 h 2743214"/>
              <a:gd name="connsiteX3" fmla="*/ 431984 w 2743214"/>
              <a:gd name="connsiteY3" fmla="*/ 270194 h 2743214"/>
              <a:gd name="connsiteX4" fmla="*/ 949187 w 2743214"/>
              <a:gd name="connsiteY4" fmla="*/ 543328 h 2743214"/>
              <a:gd name="connsiteX5" fmla="*/ 1371607 w 2743214"/>
              <a:gd name="connsiteY5" fmla="*/ 0 h 2743214"/>
              <a:gd name="connsiteX6" fmla="*/ 1794027 w 2743214"/>
              <a:gd name="connsiteY6" fmla="*/ 543328 h 2743214"/>
              <a:gd name="connsiteX7" fmla="*/ 2471546 w 2743214"/>
              <a:gd name="connsiteY7" fmla="*/ 543327 h 2743214"/>
              <a:gd name="connsiteX8" fmla="*/ 2320787 w 2743214"/>
              <a:gd name="connsiteY8" fmla="*/ 1220846 h 2743214"/>
              <a:gd name="connsiteX9" fmla="*/ 2743214 w 2743214"/>
              <a:gd name="connsiteY9" fmla="*/ 1764170 h 2743214"/>
              <a:gd name="connsiteX10" fmla="*/ 2132787 w 2743214"/>
              <a:gd name="connsiteY10" fmla="*/ 2065694 h 2743214"/>
              <a:gd name="connsiteX11" fmla="*/ 1982023 w 2743214"/>
              <a:gd name="connsiteY11" fmla="*/ 2743214 h 2743214"/>
              <a:gd name="connsiteX12" fmla="*/ 1371607 w 2743214"/>
              <a:gd name="connsiteY12" fmla="*/ 2441687 h 2743214"/>
              <a:gd name="connsiteX13" fmla="*/ 761191 w 2743214"/>
              <a:gd name="connsiteY13" fmla="*/ 2743214 h 2743214"/>
              <a:gd name="connsiteX14" fmla="*/ 610427 w 2743214"/>
              <a:gd name="connsiteY14" fmla="*/ 2065694 h 2743214"/>
              <a:gd name="connsiteX15" fmla="*/ 0 w 2743214"/>
              <a:gd name="connsiteY15" fmla="*/ 1764170 h 2743214"/>
              <a:gd name="connsiteX0" fmla="*/ 0 w 2743214"/>
              <a:gd name="connsiteY0" fmla="*/ 1764170 h 2743214"/>
              <a:gd name="connsiteX1" fmla="*/ 380402 w 2743214"/>
              <a:gd name="connsiteY1" fmla="*/ 897396 h 2743214"/>
              <a:gd name="connsiteX2" fmla="*/ 380863 w 2743214"/>
              <a:gd name="connsiteY2" fmla="*/ 656768 h 2743214"/>
              <a:gd name="connsiteX3" fmla="*/ 431984 w 2743214"/>
              <a:gd name="connsiteY3" fmla="*/ 270194 h 2743214"/>
              <a:gd name="connsiteX4" fmla="*/ 949187 w 2743214"/>
              <a:gd name="connsiteY4" fmla="*/ 543328 h 2743214"/>
              <a:gd name="connsiteX5" fmla="*/ 1371607 w 2743214"/>
              <a:gd name="connsiteY5" fmla="*/ 0 h 2743214"/>
              <a:gd name="connsiteX6" fmla="*/ 1794027 w 2743214"/>
              <a:gd name="connsiteY6" fmla="*/ 543328 h 2743214"/>
              <a:gd name="connsiteX7" fmla="*/ 2471546 w 2743214"/>
              <a:gd name="connsiteY7" fmla="*/ 543327 h 2743214"/>
              <a:gd name="connsiteX8" fmla="*/ 2320787 w 2743214"/>
              <a:gd name="connsiteY8" fmla="*/ 1220846 h 2743214"/>
              <a:gd name="connsiteX9" fmla="*/ 2743214 w 2743214"/>
              <a:gd name="connsiteY9" fmla="*/ 1764170 h 2743214"/>
              <a:gd name="connsiteX10" fmla="*/ 2132787 w 2743214"/>
              <a:gd name="connsiteY10" fmla="*/ 2065694 h 2743214"/>
              <a:gd name="connsiteX11" fmla="*/ 1982023 w 2743214"/>
              <a:gd name="connsiteY11" fmla="*/ 2743214 h 2743214"/>
              <a:gd name="connsiteX12" fmla="*/ 1371607 w 2743214"/>
              <a:gd name="connsiteY12" fmla="*/ 2441687 h 2743214"/>
              <a:gd name="connsiteX13" fmla="*/ 761191 w 2743214"/>
              <a:gd name="connsiteY13" fmla="*/ 2743214 h 2743214"/>
              <a:gd name="connsiteX14" fmla="*/ 610427 w 2743214"/>
              <a:gd name="connsiteY14" fmla="*/ 2065694 h 2743214"/>
              <a:gd name="connsiteX15" fmla="*/ 0 w 2743214"/>
              <a:gd name="connsiteY15" fmla="*/ 1764170 h 2743214"/>
              <a:gd name="connsiteX0" fmla="*/ 5722 w 2748936"/>
              <a:gd name="connsiteY0" fmla="*/ 1764170 h 2743214"/>
              <a:gd name="connsiteX1" fmla="*/ 469252 w 2748936"/>
              <a:gd name="connsiteY1" fmla="*/ 915209 h 2743214"/>
              <a:gd name="connsiteX2" fmla="*/ 386124 w 2748936"/>
              <a:gd name="connsiteY2" fmla="*/ 897396 h 2743214"/>
              <a:gd name="connsiteX3" fmla="*/ 386585 w 2748936"/>
              <a:gd name="connsiteY3" fmla="*/ 656768 h 2743214"/>
              <a:gd name="connsiteX4" fmla="*/ 437706 w 2748936"/>
              <a:gd name="connsiteY4" fmla="*/ 270194 h 2743214"/>
              <a:gd name="connsiteX5" fmla="*/ 954909 w 2748936"/>
              <a:gd name="connsiteY5" fmla="*/ 543328 h 2743214"/>
              <a:gd name="connsiteX6" fmla="*/ 1377329 w 2748936"/>
              <a:gd name="connsiteY6" fmla="*/ 0 h 2743214"/>
              <a:gd name="connsiteX7" fmla="*/ 1799749 w 2748936"/>
              <a:gd name="connsiteY7" fmla="*/ 543328 h 2743214"/>
              <a:gd name="connsiteX8" fmla="*/ 2477268 w 2748936"/>
              <a:gd name="connsiteY8" fmla="*/ 543327 h 2743214"/>
              <a:gd name="connsiteX9" fmla="*/ 2326509 w 2748936"/>
              <a:gd name="connsiteY9" fmla="*/ 1220846 h 2743214"/>
              <a:gd name="connsiteX10" fmla="*/ 2748936 w 2748936"/>
              <a:gd name="connsiteY10" fmla="*/ 1764170 h 2743214"/>
              <a:gd name="connsiteX11" fmla="*/ 2138509 w 2748936"/>
              <a:gd name="connsiteY11" fmla="*/ 2065694 h 2743214"/>
              <a:gd name="connsiteX12" fmla="*/ 1987745 w 2748936"/>
              <a:gd name="connsiteY12" fmla="*/ 2743214 h 2743214"/>
              <a:gd name="connsiteX13" fmla="*/ 1377329 w 2748936"/>
              <a:gd name="connsiteY13" fmla="*/ 2441687 h 2743214"/>
              <a:gd name="connsiteX14" fmla="*/ 766913 w 2748936"/>
              <a:gd name="connsiteY14" fmla="*/ 2743214 h 2743214"/>
              <a:gd name="connsiteX15" fmla="*/ 616149 w 2748936"/>
              <a:gd name="connsiteY15" fmla="*/ 2065694 h 2743214"/>
              <a:gd name="connsiteX16" fmla="*/ 5722 w 2748936"/>
              <a:gd name="connsiteY16" fmla="*/ 1764170 h 2743214"/>
              <a:gd name="connsiteX0" fmla="*/ 5965 w 2749179"/>
              <a:gd name="connsiteY0" fmla="*/ 1764170 h 2743214"/>
              <a:gd name="connsiteX1" fmla="*/ 421993 w 2749179"/>
              <a:gd name="connsiteY1" fmla="*/ 1782108 h 2743214"/>
              <a:gd name="connsiteX2" fmla="*/ 469495 w 2749179"/>
              <a:gd name="connsiteY2" fmla="*/ 915209 h 2743214"/>
              <a:gd name="connsiteX3" fmla="*/ 386367 w 2749179"/>
              <a:gd name="connsiteY3" fmla="*/ 897396 h 2743214"/>
              <a:gd name="connsiteX4" fmla="*/ 386828 w 2749179"/>
              <a:gd name="connsiteY4" fmla="*/ 656768 h 2743214"/>
              <a:gd name="connsiteX5" fmla="*/ 437949 w 2749179"/>
              <a:gd name="connsiteY5" fmla="*/ 270194 h 2743214"/>
              <a:gd name="connsiteX6" fmla="*/ 955152 w 2749179"/>
              <a:gd name="connsiteY6" fmla="*/ 543328 h 2743214"/>
              <a:gd name="connsiteX7" fmla="*/ 1377572 w 2749179"/>
              <a:gd name="connsiteY7" fmla="*/ 0 h 2743214"/>
              <a:gd name="connsiteX8" fmla="*/ 1799992 w 2749179"/>
              <a:gd name="connsiteY8" fmla="*/ 543328 h 2743214"/>
              <a:gd name="connsiteX9" fmla="*/ 2477511 w 2749179"/>
              <a:gd name="connsiteY9" fmla="*/ 543327 h 2743214"/>
              <a:gd name="connsiteX10" fmla="*/ 2326752 w 2749179"/>
              <a:gd name="connsiteY10" fmla="*/ 1220846 h 2743214"/>
              <a:gd name="connsiteX11" fmla="*/ 2749179 w 2749179"/>
              <a:gd name="connsiteY11" fmla="*/ 1764170 h 2743214"/>
              <a:gd name="connsiteX12" fmla="*/ 2138752 w 2749179"/>
              <a:gd name="connsiteY12" fmla="*/ 2065694 h 2743214"/>
              <a:gd name="connsiteX13" fmla="*/ 1987988 w 2749179"/>
              <a:gd name="connsiteY13" fmla="*/ 2743214 h 2743214"/>
              <a:gd name="connsiteX14" fmla="*/ 1377572 w 2749179"/>
              <a:gd name="connsiteY14" fmla="*/ 2441687 h 2743214"/>
              <a:gd name="connsiteX15" fmla="*/ 767156 w 2749179"/>
              <a:gd name="connsiteY15" fmla="*/ 2743214 h 2743214"/>
              <a:gd name="connsiteX16" fmla="*/ 616392 w 2749179"/>
              <a:gd name="connsiteY16" fmla="*/ 2065694 h 2743214"/>
              <a:gd name="connsiteX17" fmla="*/ 5965 w 2749179"/>
              <a:gd name="connsiteY17" fmla="*/ 1764170 h 2743214"/>
              <a:gd name="connsiteX0" fmla="*/ 5965 w 2749179"/>
              <a:gd name="connsiteY0" fmla="*/ 1764170 h 2743214"/>
              <a:gd name="connsiteX1" fmla="*/ 421993 w 2749179"/>
              <a:gd name="connsiteY1" fmla="*/ 1782108 h 2743214"/>
              <a:gd name="connsiteX2" fmla="*/ 469495 w 2749179"/>
              <a:gd name="connsiteY2" fmla="*/ 915209 h 2743214"/>
              <a:gd name="connsiteX3" fmla="*/ 386367 w 2749179"/>
              <a:gd name="connsiteY3" fmla="*/ 897396 h 2743214"/>
              <a:gd name="connsiteX4" fmla="*/ 386828 w 2749179"/>
              <a:gd name="connsiteY4" fmla="*/ 656768 h 2743214"/>
              <a:gd name="connsiteX5" fmla="*/ 437949 w 2749179"/>
              <a:gd name="connsiteY5" fmla="*/ 270194 h 2743214"/>
              <a:gd name="connsiteX6" fmla="*/ 955152 w 2749179"/>
              <a:gd name="connsiteY6" fmla="*/ 543328 h 2743214"/>
              <a:gd name="connsiteX7" fmla="*/ 1377572 w 2749179"/>
              <a:gd name="connsiteY7" fmla="*/ 0 h 2743214"/>
              <a:gd name="connsiteX8" fmla="*/ 1799992 w 2749179"/>
              <a:gd name="connsiteY8" fmla="*/ 543328 h 2743214"/>
              <a:gd name="connsiteX9" fmla="*/ 2477511 w 2749179"/>
              <a:gd name="connsiteY9" fmla="*/ 543327 h 2743214"/>
              <a:gd name="connsiteX10" fmla="*/ 2326752 w 2749179"/>
              <a:gd name="connsiteY10" fmla="*/ 1220846 h 2743214"/>
              <a:gd name="connsiteX11" fmla="*/ 2749179 w 2749179"/>
              <a:gd name="connsiteY11" fmla="*/ 1764170 h 2743214"/>
              <a:gd name="connsiteX12" fmla="*/ 2138752 w 2749179"/>
              <a:gd name="connsiteY12" fmla="*/ 2065694 h 2743214"/>
              <a:gd name="connsiteX13" fmla="*/ 1987988 w 2749179"/>
              <a:gd name="connsiteY13" fmla="*/ 2743214 h 2743214"/>
              <a:gd name="connsiteX14" fmla="*/ 1377572 w 2749179"/>
              <a:gd name="connsiteY14" fmla="*/ 2441687 h 2743214"/>
              <a:gd name="connsiteX15" fmla="*/ 767156 w 2749179"/>
              <a:gd name="connsiteY15" fmla="*/ 2743214 h 2743214"/>
              <a:gd name="connsiteX16" fmla="*/ 616392 w 2749179"/>
              <a:gd name="connsiteY16" fmla="*/ 2065694 h 2743214"/>
              <a:gd name="connsiteX17" fmla="*/ 5965 w 2749179"/>
              <a:gd name="connsiteY17" fmla="*/ 1764170 h 2743214"/>
              <a:gd name="connsiteX0" fmla="*/ 5965 w 2749179"/>
              <a:gd name="connsiteY0" fmla="*/ 1764170 h 2743214"/>
              <a:gd name="connsiteX1" fmla="*/ 421993 w 2749179"/>
              <a:gd name="connsiteY1" fmla="*/ 1782108 h 2743214"/>
              <a:gd name="connsiteX2" fmla="*/ 469495 w 2749179"/>
              <a:gd name="connsiteY2" fmla="*/ 915209 h 2743214"/>
              <a:gd name="connsiteX3" fmla="*/ 386367 w 2749179"/>
              <a:gd name="connsiteY3" fmla="*/ 897396 h 2743214"/>
              <a:gd name="connsiteX4" fmla="*/ 386828 w 2749179"/>
              <a:gd name="connsiteY4" fmla="*/ 656768 h 2743214"/>
              <a:gd name="connsiteX5" fmla="*/ 437949 w 2749179"/>
              <a:gd name="connsiteY5" fmla="*/ 270194 h 2743214"/>
              <a:gd name="connsiteX6" fmla="*/ 955152 w 2749179"/>
              <a:gd name="connsiteY6" fmla="*/ 543328 h 2743214"/>
              <a:gd name="connsiteX7" fmla="*/ 1377572 w 2749179"/>
              <a:gd name="connsiteY7" fmla="*/ 0 h 2743214"/>
              <a:gd name="connsiteX8" fmla="*/ 1799992 w 2749179"/>
              <a:gd name="connsiteY8" fmla="*/ 543328 h 2743214"/>
              <a:gd name="connsiteX9" fmla="*/ 2477511 w 2749179"/>
              <a:gd name="connsiteY9" fmla="*/ 543327 h 2743214"/>
              <a:gd name="connsiteX10" fmla="*/ 2326752 w 2749179"/>
              <a:gd name="connsiteY10" fmla="*/ 1220846 h 2743214"/>
              <a:gd name="connsiteX11" fmla="*/ 2749179 w 2749179"/>
              <a:gd name="connsiteY11" fmla="*/ 1764170 h 2743214"/>
              <a:gd name="connsiteX12" fmla="*/ 2138752 w 2749179"/>
              <a:gd name="connsiteY12" fmla="*/ 2065694 h 2743214"/>
              <a:gd name="connsiteX13" fmla="*/ 1987988 w 2749179"/>
              <a:gd name="connsiteY13" fmla="*/ 2743214 h 2743214"/>
              <a:gd name="connsiteX14" fmla="*/ 1377572 w 2749179"/>
              <a:gd name="connsiteY14" fmla="*/ 2441687 h 2743214"/>
              <a:gd name="connsiteX15" fmla="*/ 767156 w 2749179"/>
              <a:gd name="connsiteY15" fmla="*/ 2743214 h 2743214"/>
              <a:gd name="connsiteX16" fmla="*/ 616392 w 2749179"/>
              <a:gd name="connsiteY16" fmla="*/ 2065694 h 2743214"/>
              <a:gd name="connsiteX17" fmla="*/ 237927 w 2749179"/>
              <a:gd name="connsiteY17" fmla="*/ 2239308 h 2743214"/>
              <a:gd name="connsiteX18" fmla="*/ 5965 w 2749179"/>
              <a:gd name="connsiteY18" fmla="*/ 1764170 h 2743214"/>
              <a:gd name="connsiteX0" fmla="*/ 201488 w 2511252"/>
              <a:gd name="connsiteY0" fmla="*/ 1989801 h 2743214"/>
              <a:gd name="connsiteX1" fmla="*/ 184066 w 2511252"/>
              <a:gd name="connsiteY1" fmla="*/ 1782108 h 2743214"/>
              <a:gd name="connsiteX2" fmla="*/ 231568 w 2511252"/>
              <a:gd name="connsiteY2" fmla="*/ 915209 h 2743214"/>
              <a:gd name="connsiteX3" fmla="*/ 148440 w 2511252"/>
              <a:gd name="connsiteY3" fmla="*/ 897396 h 2743214"/>
              <a:gd name="connsiteX4" fmla="*/ 148901 w 2511252"/>
              <a:gd name="connsiteY4" fmla="*/ 656768 h 2743214"/>
              <a:gd name="connsiteX5" fmla="*/ 200022 w 2511252"/>
              <a:gd name="connsiteY5" fmla="*/ 270194 h 2743214"/>
              <a:gd name="connsiteX6" fmla="*/ 717225 w 2511252"/>
              <a:gd name="connsiteY6" fmla="*/ 543328 h 2743214"/>
              <a:gd name="connsiteX7" fmla="*/ 1139645 w 2511252"/>
              <a:gd name="connsiteY7" fmla="*/ 0 h 2743214"/>
              <a:gd name="connsiteX8" fmla="*/ 1562065 w 2511252"/>
              <a:gd name="connsiteY8" fmla="*/ 543328 h 2743214"/>
              <a:gd name="connsiteX9" fmla="*/ 2239584 w 2511252"/>
              <a:gd name="connsiteY9" fmla="*/ 543327 h 2743214"/>
              <a:gd name="connsiteX10" fmla="*/ 2088825 w 2511252"/>
              <a:gd name="connsiteY10" fmla="*/ 1220846 h 2743214"/>
              <a:gd name="connsiteX11" fmla="*/ 2511252 w 2511252"/>
              <a:gd name="connsiteY11" fmla="*/ 1764170 h 2743214"/>
              <a:gd name="connsiteX12" fmla="*/ 1900825 w 2511252"/>
              <a:gd name="connsiteY12" fmla="*/ 2065694 h 2743214"/>
              <a:gd name="connsiteX13" fmla="*/ 1750061 w 2511252"/>
              <a:gd name="connsiteY13" fmla="*/ 2743214 h 2743214"/>
              <a:gd name="connsiteX14" fmla="*/ 1139645 w 2511252"/>
              <a:gd name="connsiteY14" fmla="*/ 2441687 h 2743214"/>
              <a:gd name="connsiteX15" fmla="*/ 529229 w 2511252"/>
              <a:gd name="connsiteY15" fmla="*/ 2743214 h 2743214"/>
              <a:gd name="connsiteX16" fmla="*/ 378465 w 2511252"/>
              <a:gd name="connsiteY16" fmla="*/ 2065694 h 2743214"/>
              <a:gd name="connsiteX17" fmla="*/ 0 w 2511252"/>
              <a:gd name="connsiteY17" fmla="*/ 2239308 h 2743214"/>
              <a:gd name="connsiteX18" fmla="*/ 201488 w 2511252"/>
              <a:gd name="connsiteY18" fmla="*/ 1989801 h 2743214"/>
              <a:gd name="connsiteX0" fmla="*/ 201488 w 2511252"/>
              <a:gd name="connsiteY0" fmla="*/ 1989801 h 2743214"/>
              <a:gd name="connsiteX1" fmla="*/ 184066 w 2511252"/>
              <a:gd name="connsiteY1" fmla="*/ 1782108 h 2743214"/>
              <a:gd name="connsiteX2" fmla="*/ 231568 w 2511252"/>
              <a:gd name="connsiteY2" fmla="*/ 915209 h 2743214"/>
              <a:gd name="connsiteX3" fmla="*/ 148440 w 2511252"/>
              <a:gd name="connsiteY3" fmla="*/ 897396 h 2743214"/>
              <a:gd name="connsiteX4" fmla="*/ 148901 w 2511252"/>
              <a:gd name="connsiteY4" fmla="*/ 656768 h 2743214"/>
              <a:gd name="connsiteX5" fmla="*/ 200022 w 2511252"/>
              <a:gd name="connsiteY5" fmla="*/ 270194 h 2743214"/>
              <a:gd name="connsiteX6" fmla="*/ 717225 w 2511252"/>
              <a:gd name="connsiteY6" fmla="*/ 543328 h 2743214"/>
              <a:gd name="connsiteX7" fmla="*/ 1139645 w 2511252"/>
              <a:gd name="connsiteY7" fmla="*/ 0 h 2743214"/>
              <a:gd name="connsiteX8" fmla="*/ 1562065 w 2511252"/>
              <a:gd name="connsiteY8" fmla="*/ 543328 h 2743214"/>
              <a:gd name="connsiteX9" fmla="*/ 2239584 w 2511252"/>
              <a:gd name="connsiteY9" fmla="*/ 543327 h 2743214"/>
              <a:gd name="connsiteX10" fmla="*/ 2088825 w 2511252"/>
              <a:gd name="connsiteY10" fmla="*/ 1220846 h 2743214"/>
              <a:gd name="connsiteX11" fmla="*/ 2511252 w 2511252"/>
              <a:gd name="connsiteY11" fmla="*/ 1764170 h 2743214"/>
              <a:gd name="connsiteX12" fmla="*/ 1900825 w 2511252"/>
              <a:gd name="connsiteY12" fmla="*/ 2065694 h 2743214"/>
              <a:gd name="connsiteX13" fmla="*/ 1750061 w 2511252"/>
              <a:gd name="connsiteY13" fmla="*/ 2743214 h 2743214"/>
              <a:gd name="connsiteX14" fmla="*/ 1139645 w 2511252"/>
              <a:gd name="connsiteY14" fmla="*/ 2441687 h 2743214"/>
              <a:gd name="connsiteX15" fmla="*/ 529229 w 2511252"/>
              <a:gd name="connsiteY15" fmla="*/ 2743214 h 2743214"/>
              <a:gd name="connsiteX16" fmla="*/ 378465 w 2511252"/>
              <a:gd name="connsiteY16" fmla="*/ 2065694 h 2743214"/>
              <a:gd name="connsiteX17" fmla="*/ 0 w 2511252"/>
              <a:gd name="connsiteY17" fmla="*/ 2239308 h 2743214"/>
              <a:gd name="connsiteX18" fmla="*/ 201488 w 2511252"/>
              <a:gd name="connsiteY18" fmla="*/ 1989801 h 2743214"/>
              <a:gd name="connsiteX0" fmla="*/ 201488 w 2511252"/>
              <a:gd name="connsiteY0" fmla="*/ 1989801 h 2743214"/>
              <a:gd name="connsiteX1" fmla="*/ 184066 w 2511252"/>
              <a:gd name="connsiteY1" fmla="*/ 1782108 h 2743214"/>
              <a:gd name="connsiteX2" fmla="*/ 231568 w 2511252"/>
              <a:gd name="connsiteY2" fmla="*/ 915209 h 2743214"/>
              <a:gd name="connsiteX3" fmla="*/ 148440 w 2511252"/>
              <a:gd name="connsiteY3" fmla="*/ 897396 h 2743214"/>
              <a:gd name="connsiteX4" fmla="*/ 148901 w 2511252"/>
              <a:gd name="connsiteY4" fmla="*/ 656768 h 2743214"/>
              <a:gd name="connsiteX5" fmla="*/ 200022 w 2511252"/>
              <a:gd name="connsiteY5" fmla="*/ 270194 h 2743214"/>
              <a:gd name="connsiteX6" fmla="*/ 717225 w 2511252"/>
              <a:gd name="connsiteY6" fmla="*/ 543328 h 2743214"/>
              <a:gd name="connsiteX7" fmla="*/ 1139645 w 2511252"/>
              <a:gd name="connsiteY7" fmla="*/ 0 h 2743214"/>
              <a:gd name="connsiteX8" fmla="*/ 1562065 w 2511252"/>
              <a:gd name="connsiteY8" fmla="*/ 543328 h 2743214"/>
              <a:gd name="connsiteX9" fmla="*/ 2239584 w 2511252"/>
              <a:gd name="connsiteY9" fmla="*/ 543327 h 2743214"/>
              <a:gd name="connsiteX10" fmla="*/ 2088825 w 2511252"/>
              <a:gd name="connsiteY10" fmla="*/ 1220846 h 2743214"/>
              <a:gd name="connsiteX11" fmla="*/ 2511252 w 2511252"/>
              <a:gd name="connsiteY11" fmla="*/ 1764170 h 2743214"/>
              <a:gd name="connsiteX12" fmla="*/ 1900825 w 2511252"/>
              <a:gd name="connsiteY12" fmla="*/ 2065694 h 2743214"/>
              <a:gd name="connsiteX13" fmla="*/ 1750061 w 2511252"/>
              <a:gd name="connsiteY13" fmla="*/ 2743214 h 2743214"/>
              <a:gd name="connsiteX14" fmla="*/ 1139645 w 2511252"/>
              <a:gd name="connsiteY14" fmla="*/ 2441687 h 2743214"/>
              <a:gd name="connsiteX15" fmla="*/ 529229 w 2511252"/>
              <a:gd name="connsiteY15" fmla="*/ 2743214 h 2743214"/>
              <a:gd name="connsiteX16" fmla="*/ 378465 w 2511252"/>
              <a:gd name="connsiteY16" fmla="*/ 2065694 h 2743214"/>
              <a:gd name="connsiteX17" fmla="*/ 0 w 2511252"/>
              <a:gd name="connsiteY17" fmla="*/ 2239308 h 2743214"/>
              <a:gd name="connsiteX18" fmla="*/ 201488 w 2511252"/>
              <a:gd name="connsiteY18" fmla="*/ 1989801 h 2743214"/>
              <a:gd name="connsiteX0" fmla="*/ 76646 w 2386410"/>
              <a:gd name="connsiteY0" fmla="*/ 1989801 h 2743214"/>
              <a:gd name="connsiteX1" fmla="*/ 59224 w 2386410"/>
              <a:gd name="connsiteY1" fmla="*/ 1782108 h 2743214"/>
              <a:gd name="connsiteX2" fmla="*/ 106726 w 2386410"/>
              <a:gd name="connsiteY2" fmla="*/ 915209 h 2743214"/>
              <a:gd name="connsiteX3" fmla="*/ 23598 w 2386410"/>
              <a:gd name="connsiteY3" fmla="*/ 897396 h 2743214"/>
              <a:gd name="connsiteX4" fmla="*/ 24059 w 2386410"/>
              <a:gd name="connsiteY4" fmla="*/ 656768 h 2743214"/>
              <a:gd name="connsiteX5" fmla="*/ 75180 w 2386410"/>
              <a:gd name="connsiteY5" fmla="*/ 270194 h 2743214"/>
              <a:gd name="connsiteX6" fmla="*/ 592383 w 2386410"/>
              <a:gd name="connsiteY6" fmla="*/ 543328 h 2743214"/>
              <a:gd name="connsiteX7" fmla="*/ 1014803 w 2386410"/>
              <a:gd name="connsiteY7" fmla="*/ 0 h 2743214"/>
              <a:gd name="connsiteX8" fmla="*/ 1437223 w 2386410"/>
              <a:gd name="connsiteY8" fmla="*/ 543328 h 2743214"/>
              <a:gd name="connsiteX9" fmla="*/ 2114742 w 2386410"/>
              <a:gd name="connsiteY9" fmla="*/ 543327 h 2743214"/>
              <a:gd name="connsiteX10" fmla="*/ 1963983 w 2386410"/>
              <a:gd name="connsiteY10" fmla="*/ 1220846 h 2743214"/>
              <a:gd name="connsiteX11" fmla="*/ 2386410 w 2386410"/>
              <a:gd name="connsiteY11" fmla="*/ 1764170 h 2743214"/>
              <a:gd name="connsiteX12" fmla="*/ 1775983 w 2386410"/>
              <a:gd name="connsiteY12" fmla="*/ 2065694 h 2743214"/>
              <a:gd name="connsiteX13" fmla="*/ 1625219 w 2386410"/>
              <a:gd name="connsiteY13" fmla="*/ 2743214 h 2743214"/>
              <a:gd name="connsiteX14" fmla="*/ 1014803 w 2386410"/>
              <a:gd name="connsiteY14" fmla="*/ 2441687 h 2743214"/>
              <a:gd name="connsiteX15" fmla="*/ 404387 w 2386410"/>
              <a:gd name="connsiteY15" fmla="*/ 2743214 h 2743214"/>
              <a:gd name="connsiteX16" fmla="*/ 253623 w 2386410"/>
              <a:gd name="connsiteY16" fmla="*/ 2065694 h 2743214"/>
              <a:gd name="connsiteX17" fmla="*/ 35475 w 2386410"/>
              <a:gd name="connsiteY17" fmla="*/ 1847423 h 2743214"/>
              <a:gd name="connsiteX18" fmla="*/ 76646 w 2386410"/>
              <a:gd name="connsiteY18" fmla="*/ 1989801 h 2743214"/>
              <a:gd name="connsiteX0" fmla="*/ 125314 w 2435078"/>
              <a:gd name="connsiteY0" fmla="*/ 1989801 h 2743214"/>
              <a:gd name="connsiteX1" fmla="*/ 107892 w 2435078"/>
              <a:gd name="connsiteY1" fmla="*/ 1782108 h 2743214"/>
              <a:gd name="connsiteX2" fmla="*/ 155394 w 2435078"/>
              <a:gd name="connsiteY2" fmla="*/ 915209 h 2743214"/>
              <a:gd name="connsiteX3" fmla="*/ 72266 w 2435078"/>
              <a:gd name="connsiteY3" fmla="*/ 897396 h 2743214"/>
              <a:gd name="connsiteX4" fmla="*/ 72727 w 2435078"/>
              <a:gd name="connsiteY4" fmla="*/ 656768 h 2743214"/>
              <a:gd name="connsiteX5" fmla="*/ 123848 w 2435078"/>
              <a:gd name="connsiteY5" fmla="*/ 270194 h 2743214"/>
              <a:gd name="connsiteX6" fmla="*/ 641051 w 2435078"/>
              <a:gd name="connsiteY6" fmla="*/ 543328 h 2743214"/>
              <a:gd name="connsiteX7" fmla="*/ 1063471 w 2435078"/>
              <a:gd name="connsiteY7" fmla="*/ 0 h 2743214"/>
              <a:gd name="connsiteX8" fmla="*/ 1485891 w 2435078"/>
              <a:gd name="connsiteY8" fmla="*/ 543328 h 2743214"/>
              <a:gd name="connsiteX9" fmla="*/ 2163410 w 2435078"/>
              <a:gd name="connsiteY9" fmla="*/ 543327 h 2743214"/>
              <a:gd name="connsiteX10" fmla="*/ 2012651 w 2435078"/>
              <a:gd name="connsiteY10" fmla="*/ 1220846 h 2743214"/>
              <a:gd name="connsiteX11" fmla="*/ 2435078 w 2435078"/>
              <a:gd name="connsiteY11" fmla="*/ 1764170 h 2743214"/>
              <a:gd name="connsiteX12" fmla="*/ 1824651 w 2435078"/>
              <a:gd name="connsiteY12" fmla="*/ 2065694 h 2743214"/>
              <a:gd name="connsiteX13" fmla="*/ 1673887 w 2435078"/>
              <a:gd name="connsiteY13" fmla="*/ 2743214 h 2743214"/>
              <a:gd name="connsiteX14" fmla="*/ 1063471 w 2435078"/>
              <a:gd name="connsiteY14" fmla="*/ 2441687 h 2743214"/>
              <a:gd name="connsiteX15" fmla="*/ 453055 w 2435078"/>
              <a:gd name="connsiteY15" fmla="*/ 2743214 h 2743214"/>
              <a:gd name="connsiteX16" fmla="*/ 302291 w 2435078"/>
              <a:gd name="connsiteY16" fmla="*/ 2065694 h 2743214"/>
              <a:gd name="connsiteX17" fmla="*/ 84143 w 2435078"/>
              <a:gd name="connsiteY17" fmla="*/ 1847423 h 2743214"/>
              <a:gd name="connsiteX18" fmla="*/ 125314 w 2435078"/>
              <a:gd name="connsiteY18" fmla="*/ 1989801 h 2743214"/>
              <a:gd name="connsiteX0" fmla="*/ 217523 w 2527287"/>
              <a:gd name="connsiteY0" fmla="*/ 1989801 h 2743214"/>
              <a:gd name="connsiteX1" fmla="*/ 200101 w 2527287"/>
              <a:gd name="connsiteY1" fmla="*/ 1782108 h 2743214"/>
              <a:gd name="connsiteX2" fmla="*/ 247603 w 2527287"/>
              <a:gd name="connsiteY2" fmla="*/ 915209 h 2743214"/>
              <a:gd name="connsiteX3" fmla="*/ 164475 w 2527287"/>
              <a:gd name="connsiteY3" fmla="*/ 897396 h 2743214"/>
              <a:gd name="connsiteX4" fmla="*/ 164936 w 2527287"/>
              <a:gd name="connsiteY4" fmla="*/ 656768 h 2743214"/>
              <a:gd name="connsiteX5" fmla="*/ 216057 w 2527287"/>
              <a:gd name="connsiteY5" fmla="*/ 270194 h 2743214"/>
              <a:gd name="connsiteX6" fmla="*/ 733260 w 2527287"/>
              <a:gd name="connsiteY6" fmla="*/ 543328 h 2743214"/>
              <a:gd name="connsiteX7" fmla="*/ 1155680 w 2527287"/>
              <a:gd name="connsiteY7" fmla="*/ 0 h 2743214"/>
              <a:gd name="connsiteX8" fmla="*/ 1578100 w 2527287"/>
              <a:gd name="connsiteY8" fmla="*/ 543328 h 2743214"/>
              <a:gd name="connsiteX9" fmla="*/ 2255619 w 2527287"/>
              <a:gd name="connsiteY9" fmla="*/ 543327 h 2743214"/>
              <a:gd name="connsiteX10" fmla="*/ 2104860 w 2527287"/>
              <a:gd name="connsiteY10" fmla="*/ 1220846 h 2743214"/>
              <a:gd name="connsiteX11" fmla="*/ 2527287 w 2527287"/>
              <a:gd name="connsiteY11" fmla="*/ 1764170 h 2743214"/>
              <a:gd name="connsiteX12" fmla="*/ 1916860 w 2527287"/>
              <a:gd name="connsiteY12" fmla="*/ 2065694 h 2743214"/>
              <a:gd name="connsiteX13" fmla="*/ 1766096 w 2527287"/>
              <a:gd name="connsiteY13" fmla="*/ 2743214 h 2743214"/>
              <a:gd name="connsiteX14" fmla="*/ 1155680 w 2527287"/>
              <a:gd name="connsiteY14" fmla="*/ 2441687 h 2743214"/>
              <a:gd name="connsiteX15" fmla="*/ 545264 w 2527287"/>
              <a:gd name="connsiteY15" fmla="*/ 2743214 h 2743214"/>
              <a:gd name="connsiteX16" fmla="*/ 133243 w 2527287"/>
              <a:gd name="connsiteY16" fmla="*/ 2730713 h 2743214"/>
              <a:gd name="connsiteX17" fmla="*/ 176352 w 2527287"/>
              <a:gd name="connsiteY17" fmla="*/ 1847423 h 2743214"/>
              <a:gd name="connsiteX18" fmla="*/ 217523 w 2527287"/>
              <a:gd name="connsiteY18" fmla="*/ 1989801 h 2743214"/>
              <a:gd name="connsiteX0" fmla="*/ 217523 w 2527287"/>
              <a:gd name="connsiteY0" fmla="*/ 1989801 h 2743214"/>
              <a:gd name="connsiteX1" fmla="*/ 200101 w 2527287"/>
              <a:gd name="connsiteY1" fmla="*/ 1782108 h 2743214"/>
              <a:gd name="connsiteX2" fmla="*/ 247603 w 2527287"/>
              <a:gd name="connsiteY2" fmla="*/ 915209 h 2743214"/>
              <a:gd name="connsiteX3" fmla="*/ 164475 w 2527287"/>
              <a:gd name="connsiteY3" fmla="*/ 897396 h 2743214"/>
              <a:gd name="connsiteX4" fmla="*/ 164936 w 2527287"/>
              <a:gd name="connsiteY4" fmla="*/ 656768 h 2743214"/>
              <a:gd name="connsiteX5" fmla="*/ 216057 w 2527287"/>
              <a:gd name="connsiteY5" fmla="*/ 270194 h 2743214"/>
              <a:gd name="connsiteX6" fmla="*/ 733260 w 2527287"/>
              <a:gd name="connsiteY6" fmla="*/ 543328 h 2743214"/>
              <a:gd name="connsiteX7" fmla="*/ 1155680 w 2527287"/>
              <a:gd name="connsiteY7" fmla="*/ 0 h 2743214"/>
              <a:gd name="connsiteX8" fmla="*/ 1578100 w 2527287"/>
              <a:gd name="connsiteY8" fmla="*/ 543328 h 2743214"/>
              <a:gd name="connsiteX9" fmla="*/ 2255619 w 2527287"/>
              <a:gd name="connsiteY9" fmla="*/ 543327 h 2743214"/>
              <a:gd name="connsiteX10" fmla="*/ 2104860 w 2527287"/>
              <a:gd name="connsiteY10" fmla="*/ 1220846 h 2743214"/>
              <a:gd name="connsiteX11" fmla="*/ 2527287 w 2527287"/>
              <a:gd name="connsiteY11" fmla="*/ 1764170 h 2743214"/>
              <a:gd name="connsiteX12" fmla="*/ 1916860 w 2527287"/>
              <a:gd name="connsiteY12" fmla="*/ 2065694 h 2743214"/>
              <a:gd name="connsiteX13" fmla="*/ 1766096 w 2527287"/>
              <a:gd name="connsiteY13" fmla="*/ 2743214 h 2743214"/>
              <a:gd name="connsiteX14" fmla="*/ 1155680 w 2527287"/>
              <a:gd name="connsiteY14" fmla="*/ 2441687 h 2743214"/>
              <a:gd name="connsiteX15" fmla="*/ 545264 w 2527287"/>
              <a:gd name="connsiteY15" fmla="*/ 2743214 h 2743214"/>
              <a:gd name="connsiteX16" fmla="*/ 133243 w 2527287"/>
              <a:gd name="connsiteY16" fmla="*/ 2730713 h 2743214"/>
              <a:gd name="connsiteX17" fmla="*/ 176352 w 2527287"/>
              <a:gd name="connsiteY17" fmla="*/ 1847423 h 2743214"/>
              <a:gd name="connsiteX18" fmla="*/ 217523 w 2527287"/>
              <a:gd name="connsiteY18" fmla="*/ 1989801 h 2743214"/>
              <a:gd name="connsiteX0" fmla="*/ 168643 w 2478407"/>
              <a:gd name="connsiteY0" fmla="*/ 1989801 h 2743214"/>
              <a:gd name="connsiteX1" fmla="*/ 151221 w 2478407"/>
              <a:gd name="connsiteY1" fmla="*/ 1782108 h 2743214"/>
              <a:gd name="connsiteX2" fmla="*/ 198723 w 2478407"/>
              <a:gd name="connsiteY2" fmla="*/ 915209 h 2743214"/>
              <a:gd name="connsiteX3" fmla="*/ 115595 w 2478407"/>
              <a:gd name="connsiteY3" fmla="*/ 897396 h 2743214"/>
              <a:gd name="connsiteX4" fmla="*/ 116056 w 2478407"/>
              <a:gd name="connsiteY4" fmla="*/ 656768 h 2743214"/>
              <a:gd name="connsiteX5" fmla="*/ 167177 w 2478407"/>
              <a:gd name="connsiteY5" fmla="*/ 270194 h 2743214"/>
              <a:gd name="connsiteX6" fmla="*/ 684380 w 2478407"/>
              <a:gd name="connsiteY6" fmla="*/ 543328 h 2743214"/>
              <a:gd name="connsiteX7" fmla="*/ 1106800 w 2478407"/>
              <a:gd name="connsiteY7" fmla="*/ 0 h 2743214"/>
              <a:gd name="connsiteX8" fmla="*/ 1529220 w 2478407"/>
              <a:gd name="connsiteY8" fmla="*/ 543328 h 2743214"/>
              <a:gd name="connsiteX9" fmla="*/ 2206739 w 2478407"/>
              <a:gd name="connsiteY9" fmla="*/ 543327 h 2743214"/>
              <a:gd name="connsiteX10" fmla="*/ 2055980 w 2478407"/>
              <a:gd name="connsiteY10" fmla="*/ 1220846 h 2743214"/>
              <a:gd name="connsiteX11" fmla="*/ 2478407 w 2478407"/>
              <a:gd name="connsiteY11" fmla="*/ 1764170 h 2743214"/>
              <a:gd name="connsiteX12" fmla="*/ 1867980 w 2478407"/>
              <a:gd name="connsiteY12" fmla="*/ 2065694 h 2743214"/>
              <a:gd name="connsiteX13" fmla="*/ 1717216 w 2478407"/>
              <a:gd name="connsiteY13" fmla="*/ 2743214 h 2743214"/>
              <a:gd name="connsiteX14" fmla="*/ 1106800 w 2478407"/>
              <a:gd name="connsiteY14" fmla="*/ 2441687 h 2743214"/>
              <a:gd name="connsiteX15" fmla="*/ 496384 w 2478407"/>
              <a:gd name="connsiteY15" fmla="*/ 2743214 h 2743214"/>
              <a:gd name="connsiteX16" fmla="*/ 84363 w 2478407"/>
              <a:gd name="connsiteY16" fmla="*/ 2730713 h 2743214"/>
              <a:gd name="connsiteX17" fmla="*/ 127472 w 2478407"/>
              <a:gd name="connsiteY17" fmla="*/ 1847423 h 2743214"/>
              <a:gd name="connsiteX18" fmla="*/ 168643 w 2478407"/>
              <a:gd name="connsiteY18" fmla="*/ 1989801 h 2743214"/>
              <a:gd name="connsiteX0" fmla="*/ 182447 w 2492211"/>
              <a:gd name="connsiteY0" fmla="*/ 1989801 h 2743214"/>
              <a:gd name="connsiteX1" fmla="*/ 165025 w 2492211"/>
              <a:gd name="connsiteY1" fmla="*/ 1782108 h 2743214"/>
              <a:gd name="connsiteX2" fmla="*/ 212527 w 2492211"/>
              <a:gd name="connsiteY2" fmla="*/ 915209 h 2743214"/>
              <a:gd name="connsiteX3" fmla="*/ 129399 w 2492211"/>
              <a:gd name="connsiteY3" fmla="*/ 897396 h 2743214"/>
              <a:gd name="connsiteX4" fmla="*/ 129860 w 2492211"/>
              <a:gd name="connsiteY4" fmla="*/ 656768 h 2743214"/>
              <a:gd name="connsiteX5" fmla="*/ 180981 w 2492211"/>
              <a:gd name="connsiteY5" fmla="*/ 270194 h 2743214"/>
              <a:gd name="connsiteX6" fmla="*/ 698184 w 2492211"/>
              <a:gd name="connsiteY6" fmla="*/ 543328 h 2743214"/>
              <a:gd name="connsiteX7" fmla="*/ 1120604 w 2492211"/>
              <a:gd name="connsiteY7" fmla="*/ 0 h 2743214"/>
              <a:gd name="connsiteX8" fmla="*/ 1543024 w 2492211"/>
              <a:gd name="connsiteY8" fmla="*/ 543328 h 2743214"/>
              <a:gd name="connsiteX9" fmla="*/ 2220543 w 2492211"/>
              <a:gd name="connsiteY9" fmla="*/ 543327 h 2743214"/>
              <a:gd name="connsiteX10" fmla="*/ 2069784 w 2492211"/>
              <a:gd name="connsiteY10" fmla="*/ 1220846 h 2743214"/>
              <a:gd name="connsiteX11" fmla="*/ 2492211 w 2492211"/>
              <a:gd name="connsiteY11" fmla="*/ 1764170 h 2743214"/>
              <a:gd name="connsiteX12" fmla="*/ 1881784 w 2492211"/>
              <a:gd name="connsiteY12" fmla="*/ 2065694 h 2743214"/>
              <a:gd name="connsiteX13" fmla="*/ 1731020 w 2492211"/>
              <a:gd name="connsiteY13" fmla="*/ 2743214 h 2743214"/>
              <a:gd name="connsiteX14" fmla="*/ 1120604 w 2492211"/>
              <a:gd name="connsiteY14" fmla="*/ 2441687 h 2743214"/>
              <a:gd name="connsiteX15" fmla="*/ 510188 w 2492211"/>
              <a:gd name="connsiteY15" fmla="*/ 2743214 h 2743214"/>
              <a:gd name="connsiteX16" fmla="*/ 80354 w 2492211"/>
              <a:gd name="connsiteY16" fmla="*/ 2107259 h 2743214"/>
              <a:gd name="connsiteX17" fmla="*/ 141276 w 2492211"/>
              <a:gd name="connsiteY17" fmla="*/ 1847423 h 2743214"/>
              <a:gd name="connsiteX18" fmla="*/ 182447 w 2492211"/>
              <a:gd name="connsiteY18" fmla="*/ 1989801 h 2743214"/>
              <a:gd name="connsiteX0" fmla="*/ 184728 w 2494492"/>
              <a:gd name="connsiteY0" fmla="*/ 1989801 h 2743214"/>
              <a:gd name="connsiteX1" fmla="*/ 167306 w 2494492"/>
              <a:gd name="connsiteY1" fmla="*/ 1782108 h 2743214"/>
              <a:gd name="connsiteX2" fmla="*/ 214808 w 2494492"/>
              <a:gd name="connsiteY2" fmla="*/ 915209 h 2743214"/>
              <a:gd name="connsiteX3" fmla="*/ 131680 w 2494492"/>
              <a:gd name="connsiteY3" fmla="*/ 897396 h 2743214"/>
              <a:gd name="connsiteX4" fmla="*/ 132141 w 2494492"/>
              <a:gd name="connsiteY4" fmla="*/ 656768 h 2743214"/>
              <a:gd name="connsiteX5" fmla="*/ 183262 w 2494492"/>
              <a:gd name="connsiteY5" fmla="*/ 270194 h 2743214"/>
              <a:gd name="connsiteX6" fmla="*/ 700465 w 2494492"/>
              <a:gd name="connsiteY6" fmla="*/ 543328 h 2743214"/>
              <a:gd name="connsiteX7" fmla="*/ 1122885 w 2494492"/>
              <a:gd name="connsiteY7" fmla="*/ 0 h 2743214"/>
              <a:gd name="connsiteX8" fmla="*/ 1545305 w 2494492"/>
              <a:gd name="connsiteY8" fmla="*/ 543328 h 2743214"/>
              <a:gd name="connsiteX9" fmla="*/ 2222824 w 2494492"/>
              <a:gd name="connsiteY9" fmla="*/ 543327 h 2743214"/>
              <a:gd name="connsiteX10" fmla="*/ 2072065 w 2494492"/>
              <a:gd name="connsiteY10" fmla="*/ 1220846 h 2743214"/>
              <a:gd name="connsiteX11" fmla="*/ 2494492 w 2494492"/>
              <a:gd name="connsiteY11" fmla="*/ 1764170 h 2743214"/>
              <a:gd name="connsiteX12" fmla="*/ 1884065 w 2494492"/>
              <a:gd name="connsiteY12" fmla="*/ 2065694 h 2743214"/>
              <a:gd name="connsiteX13" fmla="*/ 1733301 w 2494492"/>
              <a:gd name="connsiteY13" fmla="*/ 2743214 h 2743214"/>
              <a:gd name="connsiteX14" fmla="*/ 1122885 w 2494492"/>
              <a:gd name="connsiteY14" fmla="*/ 2441687 h 2743214"/>
              <a:gd name="connsiteX15" fmla="*/ 512469 w 2494492"/>
              <a:gd name="connsiteY15" fmla="*/ 2743214 h 2743214"/>
              <a:gd name="connsiteX16" fmla="*/ 82635 w 2494492"/>
              <a:gd name="connsiteY16" fmla="*/ 2107259 h 2743214"/>
              <a:gd name="connsiteX17" fmla="*/ 143557 w 2494492"/>
              <a:gd name="connsiteY17" fmla="*/ 1847423 h 2743214"/>
              <a:gd name="connsiteX18" fmla="*/ 184728 w 2494492"/>
              <a:gd name="connsiteY18" fmla="*/ 1989801 h 2743214"/>
              <a:gd name="connsiteX0" fmla="*/ 107583 w 2417347"/>
              <a:gd name="connsiteY0" fmla="*/ 1989801 h 2743214"/>
              <a:gd name="connsiteX1" fmla="*/ 90161 w 2417347"/>
              <a:gd name="connsiteY1" fmla="*/ 1782108 h 2743214"/>
              <a:gd name="connsiteX2" fmla="*/ 137663 w 2417347"/>
              <a:gd name="connsiteY2" fmla="*/ 915209 h 2743214"/>
              <a:gd name="connsiteX3" fmla="*/ 54535 w 2417347"/>
              <a:gd name="connsiteY3" fmla="*/ 897396 h 2743214"/>
              <a:gd name="connsiteX4" fmla="*/ 54996 w 2417347"/>
              <a:gd name="connsiteY4" fmla="*/ 656768 h 2743214"/>
              <a:gd name="connsiteX5" fmla="*/ 106117 w 2417347"/>
              <a:gd name="connsiteY5" fmla="*/ 270194 h 2743214"/>
              <a:gd name="connsiteX6" fmla="*/ 623320 w 2417347"/>
              <a:gd name="connsiteY6" fmla="*/ 543328 h 2743214"/>
              <a:gd name="connsiteX7" fmla="*/ 1045740 w 2417347"/>
              <a:gd name="connsiteY7" fmla="*/ 0 h 2743214"/>
              <a:gd name="connsiteX8" fmla="*/ 1468160 w 2417347"/>
              <a:gd name="connsiteY8" fmla="*/ 543328 h 2743214"/>
              <a:gd name="connsiteX9" fmla="*/ 2145679 w 2417347"/>
              <a:gd name="connsiteY9" fmla="*/ 543327 h 2743214"/>
              <a:gd name="connsiteX10" fmla="*/ 1994920 w 2417347"/>
              <a:gd name="connsiteY10" fmla="*/ 1220846 h 2743214"/>
              <a:gd name="connsiteX11" fmla="*/ 2417347 w 2417347"/>
              <a:gd name="connsiteY11" fmla="*/ 1764170 h 2743214"/>
              <a:gd name="connsiteX12" fmla="*/ 1806920 w 2417347"/>
              <a:gd name="connsiteY12" fmla="*/ 2065694 h 2743214"/>
              <a:gd name="connsiteX13" fmla="*/ 1656156 w 2417347"/>
              <a:gd name="connsiteY13" fmla="*/ 2743214 h 2743214"/>
              <a:gd name="connsiteX14" fmla="*/ 1045740 w 2417347"/>
              <a:gd name="connsiteY14" fmla="*/ 2441687 h 2743214"/>
              <a:gd name="connsiteX15" fmla="*/ 435324 w 2417347"/>
              <a:gd name="connsiteY15" fmla="*/ 2743214 h 2743214"/>
              <a:gd name="connsiteX16" fmla="*/ 5490 w 2417347"/>
              <a:gd name="connsiteY16" fmla="*/ 2107259 h 2743214"/>
              <a:gd name="connsiteX17" fmla="*/ 66412 w 2417347"/>
              <a:gd name="connsiteY17" fmla="*/ 1847423 h 2743214"/>
              <a:gd name="connsiteX18" fmla="*/ 107583 w 2417347"/>
              <a:gd name="connsiteY18" fmla="*/ 1989801 h 2743214"/>
              <a:gd name="connsiteX0" fmla="*/ 102093 w 2411857"/>
              <a:gd name="connsiteY0" fmla="*/ 1989801 h 2743214"/>
              <a:gd name="connsiteX1" fmla="*/ 84671 w 2411857"/>
              <a:gd name="connsiteY1" fmla="*/ 1782108 h 2743214"/>
              <a:gd name="connsiteX2" fmla="*/ 132173 w 2411857"/>
              <a:gd name="connsiteY2" fmla="*/ 915209 h 2743214"/>
              <a:gd name="connsiteX3" fmla="*/ 49045 w 2411857"/>
              <a:gd name="connsiteY3" fmla="*/ 897396 h 2743214"/>
              <a:gd name="connsiteX4" fmla="*/ 49506 w 2411857"/>
              <a:gd name="connsiteY4" fmla="*/ 656768 h 2743214"/>
              <a:gd name="connsiteX5" fmla="*/ 100627 w 2411857"/>
              <a:gd name="connsiteY5" fmla="*/ 270194 h 2743214"/>
              <a:gd name="connsiteX6" fmla="*/ 617830 w 2411857"/>
              <a:gd name="connsiteY6" fmla="*/ 543328 h 2743214"/>
              <a:gd name="connsiteX7" fmla="*/ 1040250 w 2411857"/>
              <a:gd name="connsiteY7" fmla="*/ 0 h 2743214"/>
              <a:gd name="connsiteX8" fmla="*/ 1462670 w 2411857"/>
              <a:gd name="connsiteY8" fmla="*/ 543328 h 2743214"/>
              <a:gd name="connsiteX9" fmla="*/ 2140189 w 2411857"/>
              <a:gd name="connsiteY9" fmla="*/ 543327 h 2743214"/>
              <a:gd name="connsiteX10" fmla="*/ 1989430 w 2411857"/>
              <a:gd name="connsiteY10" fmla="*/ 1220846 h 2743214"/>
              <a:gd name="connsiteX11" fmla="*/ 2411857 w 2411857"/>
              <a:gd name="connsiteY11" fmla="*/ 1764170 h 2743214"/>
              <a:gd name="connsiteX12" fmla="*/ 1801430 w 2411857"/>
              <a:gd name="connsiteY12" fmla="*/ 2065694 h 2743214"/>
              <a:gd name="connsiteX13" fmla="*/ 1650666 w 2411857"/>
              <a:gd name="connsiteY13" fmla="*/ 2743214 h 2743214"/>
              <a:gd name="connsiteX14" fmla="*/ 1040250 w 2411857"/>
              <a:gd name="connsiteY14" fmla="*/ 2441687 h 2743214"/>
              <a:gd name="connsiteX15" fmla="*/ 429834 w 2411857"/>
              <a:gd name="connsiteY15" fmla="*/ 2743214 h 2743214"/>
              <a:gd name="connsiteX16" fmla="*/ 0 w 2411857"/>
              <a:gd name="connsiteY16" fmla="*/ 2107259 h 2743214"/>
              <a:gd name="connsiteX17" fmla="*/ 60922 w 2411857"/>
              <a:gd name="connsiteY17" fmla="*/ 1847423 h 2743214"/>
              <a:gd name="connsiteX18" fmla="*/ 102093 w 2411857"/>
              <a:gd name="connsiteY18" fmla="*/ 1989801 h 2743214"/>
              <a:gd name="connsiteX0" fmla="*/ 96155 w 2405919"/>
              <a:gd name="connsiteY0" fmla="*/ 1989801 h 2743214"/>
              <a:gd name="connsiteX1" fmla="*/ 78733 w 2405919"/>
              <a:gd name="connsiteY1" fmla="*/ 1782108 h 2743214"/>
              <a:gd name="connsiteX2" fmla="*/ 126235 w 2405919"/>
              <a:gd name="connsiteY2" fmla="*/ 915209 h 2743214"/>
              <a:gd name="connsiteX3" fmla="*/ 43107 w 2405919"/>
              <a:gd name="connsiteY3" fmla="*/ 897396 h 2743214"/>
              <a:gd name="connsiteX4" fmla="*/ 43568 w 2405919"/>
              <a:gd name="connsiteY4" fmla="*/ 656768 h 2743214"/>
              <a:gd name="connsiteX5" fmla="*/ 94689 w 2405919"/>
              <a:gd name="connsiteY5" fmla="*/ 270194 h 2743214"/>
              <a:gd name="connsiteX6" fmla="*/ 611892 w 2405919"/>
              <a:gd name="connsiteY6" fmla="*/ 543328 h 2743214"/>
              <a:gd name="connsiteX7" fmla="*/ 1034312 w 2405919"/>
              <a:gd name="connsiteY7" fmla="*/ 0 h 2743214"/>
              <a:gd name="connsiteX8" fmla="*/ 1456732 w 2405919"/>
              <a:gd name="connsiteY8" fmla="*/ 543328 h 2743214"/>
              <a:gd name="connsiteX9" fmla="*/ 2134251 w 2405919"/>
              <a:gd name="connsiteY9" fmla="*/ 543327 h 2743214"/>
              <a:gd name="connsiteX10" fmla="*/ 1983492 w 2405919"/>
              <a:gd name="connsiteY10" fmla="*/ 1220846 h 2743214"/>
              <a:gd name="connsiteX11" fmla="*/ 2405919 w 2405919"/>
              <a:gd name="connsiteY11" fmla="*/ 1764170 h 2743214"/>
              <a:gd name="connsiteX12" fmla="*/ 1795492 w 2405919"/>
              <a:gd name="connsiteY12" fmla="*/ 2065694 h 2743214"/>
              <a:gd name="connsiteX13" fmla="*/ 1644728 w 2405919"/>
              <a:gd name="connsiteY13" fmla="*/ 2743214 h 2743214"/>
              <a:gd name="connsiteX14" fmla="*/ 1034312 w 2405919"/>
              <a:gd name="connsiteY14" fmla="*/ 2441687 h 2743214"/>
              <a:gd name="connsiteX15" fmla="*/ 423896 w 2405919"/>
              <a:gd name="connsiteY15" fmla="*/ 2743214 h 2743214"/>
              <a:gd name="connsiteX16" fmla="*/ 0 w 2405919"/>
              <a:gd name="connsiteY16" fmla="*/ 2659461 h 2743214"/>
              <a:gd name="connsiteX17" fmla="*/ 54984 w 2405919"/>
              <a:gd name="connsiteY17" fmla="*/ 1847423 h 2743214"/>
              <a:gd name="connsiteX18" fmla="*/ 96155 w 2405919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439967 w 2421990"/>
              <a:gd name="connsiteY15" fmla="*/ 2743214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71831 w 2421990"/>
              <a:gd name="connsiteY15" fmla="*/ 2452269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71831 w 2421990"/>
              <a:gd name="connsiteY15" fmla="*/ 2452269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71831 w 2421990"/>
              <a:gd name="connsiteY15" fmla="*/ 2452269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7442 w 2427206"/>
              <a:gd name="connsiteY0" fmla="*/ 1989801 h 2743214"/>
              <a:gd name="connsiteX1" fmla="*/ 100020 w 2427206"/>
              <a:gd name="connsiteY1" fmla="*/ 1782108 h 2743214"/>
              <a:gd name="connsiteX2" fmla="*/ 147522 w 2427206"/>
              <a:gd name="connsiteY2" fmla="*/ 915209 h 2743214"/>
              <a:gd name="connsiteX3" fmla="*/ 64394 w 2427206"/>
              <a:gd name="connsiteY3" fmla="*/ 897396 h 2743214"/>
              <a:gd name="connsiteX4" fmla="*/ 64855 w 2427206"/>
              <a:gd name="connsiteY4" fmla="*/ 656768 h 2743214"/>
              <a:gd name="connsiteX5" fmla="*/ 115976 w 2427206"/>
              <a:gd name="connsiteY5" fmla="*/ 270194 h 2743214"/>
              <a:gd name="connsiteX6" fmla="*/ 633179 w 2427206"/>
              <a:gd name="connsiteY6" fmla="*/ 543328 h 2743214"/>
              <a:gd name="connsiteX7" fmla="*/ 1055599 w 2427206"/>
              <a:gd name="connsiteY7" fmla="*/ 0 h 2743214"/>
              <a:gd name="connsiteX8" fmla="*/ 1478019 w 2427206"/>
              <a:gd name="connsiteY8" fmla="*/ 543328 h 2743214"/>
              <a:gd name="connsiteX9" fmla="*/ 2155538 w 2427206"/>
              <a:gd name="connsiteY9" fmla="*/ 543327 h 2743214"/>
              <a:gd name="connsiteX10" fmla="*/ 2004779 w 2427206"/>
              <a:gd name="connsiteY10" fmla="*/ 1220846 h 2743214"/>
              <a:gd name="connsiteX11" fmla="*/ 2427206 w 2427206"/>
              <a:gd name="connsiteY11" fmla="*/ 1764170 h 2743214"/>
              <a:gd name="connsiteX12" fmla="*/ 1816779 w 2427206"/>
              <a:gd name="connsiteY12" fmla="*/ 2065694 h 2743214"/>
              <a:gd name="connsiteX13" fmla="*/ 1666015 w 2427206"/>
              <a:gd name="connsiteY13" fmla="*/ 2743214 h 2743214"/>
              <a:gd name="connsiteX14" fmla="*/ 1055599 w 2427206"/>
              <a:gd name="connsiteY14" fmla="*/ 2441687 h 2743214"/>
              <a:gd name="connsiteX15" fmla="*/ 77047 w 2427206"/>
              <a:gd name="connsiteY15" fmla="*/ 2452269 h 2743214"/>
              <a:gd name="connsiteX16" fmla="*/ 21287 w 2427206"/>
              <a:gd name="connsiteY16" fmla="*/ 2659461 h 2743214"/>
              <a:gd name="connsiteX17" fmla="*/ 52520 w 2427206"/>
              <a:gd name="connsiteY17" fmla="*/ 1900862 h 2743214"/>
              <a:gd name="connsiteX18" fmla="*/ 117442 w 2427206"/>
              <a:gd name="connsiteY18" fmla="*/ 1989801 h 2743214"/>
              <a:gd name="connsiteX0" fmla="*/ 117442 w 2427206"/>
              <a:gd name="connsiteY0" fmla="*/ 1989801 h 2743214"/>
              <a:gd name="connsiteX1" fmla="*/ 100020 w 2427206"/>
              <a:gd name="connsiteY1" fmla="*/ 1782108 h 2743214"/>
              <a:gd name="connsiteX2" fmla="*/ 147522 w 2427206"/>
              <a:gd name="connsiteY2" fmla="*/ 915209 h 2743214"/>
              <a:gd name="connsiteX3" fmla="*/ 64394 w 2427206"/>
              <a:gd name="connsiteY3" fmla="*/ 897396 h 2743214"/>
              <a:gd name="connsiteX4" fmla="*/ 64855 w 2427206"/>
              <a:gd name="connsiteY4" fmla="*/ 656768 h 2743214"/>
              <a:gd name="connsiteX5" fmla="*/ 115976 w 2427206"/>
              <a:gd name="connsiteY5" fmla="*/ 270194 h 2743214"/>
              <a:gd name="connsiteX6" fmla="*/ 633179 w 2427206"/>
              <a:gd name="connsiteY6" fmla="*/ 543328 h 2743214"/>
              <a:gd name="connsiteX7" fmla="*/ 1055599 w 2427206"/>
              <a:gd name="connsiteY7" fmla="*/ 0 h 2743214"/>
              <a:gd name="connsiteX8" fmla="*/ 1478019 w 2427206"/>
              <a:gd name="connsiteY8" fmla="*/ 543328 h 2743214"/>
              <a:gd name="connsiteX9" fmla="*/ 2155538 w 2427206"/>
              <a:gd name="connsiteY9" fmla="*/ 543327 h 2743214"/>
              <a:gd name="connsiteX10" fmla="*/ 2004779 w 2427206"/>
              <a:gd name="connsiteY10" fmla="*/ 1220846 h 2743214"/>
              <a:gd name="connsiteX11" fmla="*/ 2427206 w 2427206"/>
              <a:gd name="connsiteY11" fmla="*/ 1764170 h 2743214"/>
              <a:gd name="connsiteX12" fmla="*/ 1816779 w 2427206"/>
              <a:gd name="connsiteY12" fmla="*/ 2065694 h 2743214"/>
              <a:gd name="connsiteX13" fmla="*/ 1666015 w 2427206"/>
              <a:gd name="connsiteY13" fmla="*/ 2743214 h 2743214"/>
              <a:gd name="connsiteX14" fmla="*/ 1055599 w 2427206"/>
              <a:gd name="connsiteY14" fmla="*/ 2441687 h 2743214"/>
              <a:gd name="connsiteX15" fmla="*/ 77047 w 2427206"/>
              <a:gd name="connsiteY15" fmla="*/ 2452269 h 2743214"/>
              <a:gd name="connsiteX16" fmla="*/ 21287 w 2427206"/>
              <a:gd name="connsiteY16" fmla="*/ 2659461 h 2743214"/>
              <a:gd name="connsiteX17" fmla="*/ 52520 w 2427206"/>
              <a:gd name="connsiteY17" fmla="*/ 1900862 h 2743214"/>
              <a:gd name="connsiteX18" fmla="*/ 117442 w 2427206"/>
              <a:gd name="connsiteY18" fmla="*/ 1989801 h 2743214"/>
              <a:gd name="connsiteX0" fmla="*/ 117442 w 2427206"/>
              <a:gd name="connsiteY0" fmla="*/ 1989801 h 2743214"/>
              <a:gd name="connsiteX1" fmla="*/ 100020 w 2427206"/>
              <a:gd name="connsiteY1" fmla="*/ 1782108 h 2743214"/>
              <a:gd name="connsiteX2" fmla="*/ 147522 w 2427206"/>
              <a:gd name="connsiteY2" fmla="*/ 915209 h 2743214"/>
              <a:gd name="connsiteX3" fmla="*/ 64394 w 2427206"/>
              <a:gd name="connsiteY3" fmla="*/ 897396 h 2743214"/>
              <a:gd name="connsiteX4" fmla="*/ 64855 w 2427206"/>
              <a:gd name="connsiteY4" fmla="*/ 656768 h 2743214"/>
              <a:gd name="connsiteX5" fmla="*/ 115976 w 2427206"/>
              <a:gd name="connsiteY5" fmla="*/ 270194 h 2743214"/>
              <a:gd name="connsiteX6" fmla="*/ 633179 w 2427206"/>
              <a:gd name="connsiteY6" fmla="*/ 543328 h 2743214"/>
              <a:gd name="connsiteX7" fmla="*/ 1055599 w 2427206"/>
              <a:gd name="connsiteY7" fmla="*/ 0 h 2743214"/>
              <a:gd name="connsiteX8" fmla="*/ 1478019 w 2427206"/>
              <a:gd name="connsiteY8" fmla="*/ 543328 h 2743214"/>
              <a:gd name="connsiteX9" fmla="*/ 2155538 w 2427206"/>
              <a:gd name="connsiteY9" fmla="*/ 543327 h 2743214"/>
              <a:gd name="connsiteX10" fmla="*/ 2004779 w 2427206"/>
              <a:gd name="connsiteY10" fmla="*/ 1220846 h 2743214"/>
              <a:gd name="connsiteX11" fmla="*/ 2427206 w 2427206"/>
              <a:gd name="connsiteY11" fmla="*/ 1764170 h 2743214"/>
              <a:gd name="connsiteX12" fmla="*/ 1816779 w 2427206"/>
              <a:gd name="connsiteY12" fmla="*/ 2065694 h 2743214"/>
              <a:gd name="connsiteX13" fmla="*/ 1666015 w 2427206"/>
              <a:gd name="connsiteY13" fmla="*/ 2743214 h 2743214"/>
              <a:gd name="connsiteX14" fmla="*/ 1055599 w 2427206"/>
              <a:gd name="connsiteY14" fmla="*/ 2441687 h 2743214"/>
              <a:gd name="connsiteX15" fmla="*/ 77047 w 2427206"/>
              <a:gd name="connsiteY15" fmla="*/ 2452269 h 2743214"/>
              <a:gd name="connsiteX16" fmla="*/ 21287 w 2427206"/>
              <a:gd name="connsiteY16" fmla="*/ 2659461 h 2743214"/>
              <a:gd name="connsiteX17" fmla="*/ 52520 w 2427206"/>
              <a:gd name="connsiteY17" fmla="*/ 1900862 h 2743214"/>
              <a:gd name="connsiteX18" fmla="*/ 117442 w 2427206"/>
              <a:gd name="connsiteY18" fmla="*/ 1989801 h 2743214"/>
              <a:gd name="connsiteX0" fmla="*/ 121038 w 2430802"/>
              <a:gd name="connsiteY0" fmla="*/ 1989801 h 2803904"/>
              <a:gd name="connsiteX1" fmla="*/ 103616 w 2430802"/>
              <a:gd name="connsiteY1" fmla="*/ 1782108 h 2803904"/>
              <a:gd name="connsiteX2" fmla="*/ 151118 w 2430802"/>
              <a:gd name="connsiteY2" fmla="*/ 915209 h 2803904"/>
              <a:gd name="connsiteX3" fmla="*/ 67990 w 2430802"/>
              <a:gd name="connsiteY3" fmla="*/ 897396 h 2803904"/>
              <a:gd name="connsiteX4" fmla="*/ 68451 w 2430802"/>
              <a:gd name="connsiteY4" fmla="*/ 656768 h 2803904"/>
              <a:gd name="connsiteX5" fmla="*/ 119572 w 2430802"/>
              <a:gd name="connsiteY5" fmla="*/ 270194 h 2803904"/>
              <a:gd name="connsiteX6" fmla="*/ 636775 w 2430802"/>
              <a:gd name="connsiteY6" fmla="*/ 543328 h 2803904"/>
              <a:gd name="connsiteX7" fmla="*/ 1059195 w 2430802"/>
              <a:gd name="connsiteY7" fmla="*/ 0 h 2803904"/>
              <a:gd name="connsiteX8" fmla="*/ 1481615 w 2430802"/>
              <a:gd name="connsiteY8" fmla="*/ 543328 h 2803904"/>
              <a:gd name="connsiteX9" fmla="*/ 2159134 w 2430802"/>
              <a:gd name="connsiteY9" fmla="*/ 543327 h 2803904"/>
              <a:gd name="connsiteX10" fmla="*/ 2008375 w 2430802"/>
              <a:gd name="connsiteY10" fmla="*/ 1220846 h 2803904"/>
              <a:gd name="connsiteX11" fmla="*/ 2430802 w 2430802"/>
              <a:gd name="connsiteY11" fmla="*/ 1764170 h 2803904"/>
              <a:gd name="connsiteX12" fmla="*/ 1820375 w 2430802"/>
              <a:gd name="connsiteY12" fmla="*/ 2065694 h 2803904"/>
              <a:gd name="connsiteX13" fmla="*/ 1669611 w 2430802"/>
              <a:gd name="connsiteY13" fmla="*/ 2743214 h 2803904"/>
              <a:gd name="connsiteX14" fmla="*/ 168546 w 2430802"/>
              <a:gd name="connsiteY14" fmla="*/ 2803885 h 2803904"/>
              <a:gd name="connsiteX15" fmla="*/ 80643 w 2430802"/>
              <a:gd name="connsiteY15" fmla="*/ 2452269 h 2803904"/>
              <a:gd name="connsiteX16" fmla="*/ 24883 w 2430802"/>
              <a:gd name="connsiteY16" fmla="*/ 2659461 h 2803904"/>
              <a:gd name="connsiteX17" fmla="*/ 56116 w 2430802"/>
              <a:gd name="connsiteY17" fmla="*/ 1900862 h 2803904"/>
              <a:gd name="connsiteX18" fmla="*/ 121038 w 2430802"/>
              <a:gd name="connsiteY18" fmla="*/ 1989801 h 2803904"/>
              <a:gd name="connsiteX0" fmla="*/ 117443 w 2427207"/>
              <a:gd name="connsiteY0" fmla="*/ 1989801 h 2803885"/>
              <a:gd name="connsiteX1" fmla="*/ 100021 w 2427207"/>
              <a:gd name="connsiteY1" fmla="*/ 1782108 h 2803885"/>
              <a:gd name="connsiteX2" fmla="*/ 147523 w 2427207"/>
              <a:gd name="connsiteY2" fmla="*/ 915209 h 2803885"/>
              <a:gd name="connsiteX3" fmla="*/ 64395 w 2427207"/>
              <a:gd name="connsiteY3" fmla="*/ 897396 h 2803885"/>
              <a:gd name="connsiteX4" fmla="*/ 64856 w 2427207"/>
              <a:gd name="connsiteY4" fmla="*/ 656768 h 2803885"/>
              <a:gd name="connsiteX5" fmla="*/ 115977 w 2427207"/>
              <a:gd name="connsiteY5" fmla="*/ 270194 h 2803885"/>
              <a:gd name="connsiteX6" fmla="*/ 633180 w 2427207"/>
              <a:gd name="connsiteY6" fmla="*/ 543328 h 2803885"/>
              <a:gd name="connsiteX7" fmla="*/ 1055600 w 2427207"/>
              <a:gd name="connsiteY7" fmla="*/ 0 h 2803885"/>
              <a:gd name="connsiteX8" fmla="*/ 1478020 w 2427207"/>
              <a:gd name="connsiteY8" fmla="*/ 543328 h 2803885"/>
              <a:gd name="connsiteX9" fmla="*/ 2155539 w 2427207"/>
              <a:gd name="connsiteY9" fmla="*/ 543327 h 2803885"/>
              <a:gd name="connsiteX10" fmla="*/ 2004780 w 2427207"/>
              <a:gd name="connsiteY10" fmla="*/ 1220846 h 2803885"/>
              <a:gd name="connsiteX11" fmla="*/ 2427207 w 2427207"/>
              <a:gd name="connsiteY11" fmla="*/ 1764170 h 2803885"/>
              <a:gd name="connsiteX12" fmla="*/ 1816780 w 2427207"/>
              <a:gd name="connsiteY12" fmla="*/ 2065694 h 2803885"/>
              <a:gd name="connsiteX13" fmla="*/ 1666016 w 2427207"/>
              <a:gd name="connsiteY13" fmla="*/ 2743214 h 2803885"/>
              <a:gd name="connsiteX14" fmla="*/ 164951 w 2427207"/>
              <a:gd name="connsiteY14" fmla="*/ 2803885 h 2803885"/>
              <a:gd name="connsiteX15" fmla="*/ 77048 w 2427207"/>
              <a:gd name="connsiteY15" fmla="*/ 2452269 h 2803885"/>
              <a:gd name="connsiteX16" fmla="*/ 21288 w 2427207"/>
              <a:gd name="connsiteY16" fmla="*/ 2659461 h 2803885"/>
              <a:gd name="connsiteX17" fmla="*/ 52521 w 2427207"/>
              <a:gd name="connsiteY17" fmla="*/ 1900862 h 2803885"/>
              <a:gd name="connsiteX18" fmla="*/ 117443 w 2427207"/>
              <a:gd name="connsiteY18" fmla="*/ 1989801 h 2803885"/>
              <a:gd name="connsiteX0" fmla="*/ 117443 w 2427207"/>
              <a:gd name="connsiteY0" fmla="*/ 1989801 h 2792010"/>
              <a:gd name="connsiteX1" fmla="*/ 100021 w 2427207"/>
              <a:gd name="connsiteY1" fmla="*/ 1782108 h 2792010"/>
              <a:gd name="connsiteX2" fmla="*/ 147523 w 2427207"/>
              <a:gd name="connsiteY2" fmla="*/ 915209 h 2792010"/>
              <a:gd name="connsiteX3" fmla="*/ 64395 w 2427207"/>
              <a:gd name="connsiteY3" fmla="*/ 897396 h 2792010"/>
              <a:gd name="connsiteX4" fmla="*/ 64856 w 2427207"/>
              <a:gd name="connsiteY4" fmla="*/ 656768 h 2792010"/>
              <a:gd name="connsiteX5" fmla="*/ 115977 w 2427207"/>
              <a:gd name="connsiteY5" fmla="*/ 270194 h 2792010"/>
              <a:gd name="connsiteX6" fmla="*/ 633180 w 2427207"/>
              <a:gd name="connsiteY6" fmla="*/ 543328 h 2792010"/>
              <a:gd name="connsiteX7" fmla="*/ 1055600 w 2427207"/>
              <a:gd name="connsiteY7" fmla="*/ 0 h 2792010"/>
              <a:gd name="connsiteX8" fmla="*/ 1478020 w 2427207"/>
              <a:gd name="connsiteY8" fmla="*/ 543328 h 2792010"/>
              <a:gd name="connsiteX9" fmla="*/ 2155539 w 2427207"/>
              <a:gd name="connsiteY9" fmla="*/ 543327 h 2792010"/>
              <a:gd name="connsiteX10" fmla="*/ 2004780 w 2427207"/>
              <a:gd name="connsiteY10" fmla="*/ 1220846 h 2792010"/>
              <a:gd name="connsiteX11" fmla="*/ 2427207 w 2427207"/>
              <a:gd name="connsiteY11" fmla="*/ 1764170 h 2792010"/>
              <a:gd name="connsiteX12" fmla="*/ 1816780 w 2427207"/>
              <a:gd name="connsiteY12" fmla="*/ 2065694 h 2792010"/>
              <a:gd name="connsiteX13" fmla="*/ 1666016 w 2427207"/>
              <a:gd name="connsiteY13" fmla="*/ 2743214 h 2792010"/>
              <a:gd name="connsiteX14" fmla="*/ 141200 w 2427207"/>
              <a:gd name="connsiteY14" fmla="*/ 2792010 h 2792010"/>
              <a:gd name="connsiteX15" fmla="*/ 77048 w 2427207"/>
              <a:gd name="connsiteY15" fmla="*/ 2452269 h 2792010"/>
              <a:gd name="connsiteX16" fmla="*/ 21288 w 2427207"/>
              <a:gd name="connsiteY16" fmla="*/ 2659461 h 2792010"/>
              <a:gd name="connsiteX17" fmla="*/ 52521 w 2427207"/>
              <a:gd name="connsiteY17" fmla="*/ 1900862 h 2792010"/>
              <a:gd name="connsiteX18" fmla="*/ 117443 w 2427207"/>
              <a:gd name="connsiteY18" fmla="*/ 1989801 h 2792010"/>
              <a:gd name="connsiteX0" fmla="*/ 117443 w 2427207"/>
              <a:gd name="connsiteY0" fmla="*/ 1989801 h 2792010"/>
              <a:gd name="connsiteX1" fmla="*/ 100021 w 2427207"/>
              <a:gd name="connsiteY1" fmla="*/ 1782108 h 2792010"/>
              <a:gd name="connsiteX2" fmla="*/ 147523 w 2427207"/>
              <a:gd name="connsiteY2" fmla="*/ 915209 h 2792010"/>
              <a:gd name="connsiteX3" fmla="*/ 64395 w 2427207"/>
              <a:gd name="connsiteY3" fmla="*/ 897396 h 2792010"/>
              <a:gd name="connsiteX4" fmla="*/ 64856 w 2427207"/>
              <a:gd name="connsiteY4" fmla="*/ 656768 h 2792010"/>
              <a:gd name="connsiteX5" fmla="*/ 115977 w 2427207"/>
              <a:gd name="connsiteY5" fmla="*/ 270194 h 2792010"/>
              <a:gd name="connsiteX6" fmla="*/ 633180 w 2427207"/>
              <a:gd name="connsiteY6" fmla="*/ 543328 h 2792010"/>
              <a:gd name="connsiteX7" fmla="*/ 1055600 w 2427207"/>
              <a:gd name="connsiteY7" fmla="*/ 0 h 2792010"/>
              <a:gd name="connsiteX8" fmla="*/ 1478020 w 2427207"/>
              <a:gd name="connsiteY8" fmla="*/ 543328 h 2792010"/>
              <a:gd name="connsiteX9" fmla="*/ 2155539 w 2427207"/>
              <a:gd name="connsiteY9" fmla="*/ 543327 h 2792010"/>
              <a:gd name="connsiteX10" fmla="*/ 2004780 w 2427207"/>
              <a:gd name="connsiteY10" fmla="*/ 1220846 h 2792010"/>
              <a:gd name="connsiteX11" fmla="*/ 2427207 w 2427207"/>
              <a:gd name="connsiteY11" fmla="*/ 1764170 h 2792010"/>
              <a:gd name="connsiteX12" fmla="*/ 1816780 w 2427207"/>
              <a:gd name="connsiteY12" fmla="*/ 2065694 h 2792010"/>
              <a:gd name="connsiteX13" fmla="*/ 1666016 w 2427207"/>
              <a:gd name="connsiteY13" fmla="*/ 2743214 h 2792010"/>
              <a:gd name="connsiteX14" fmla="*/ 141200 w 2427207"/>
              <a:gd name="connsiteY14" fmla="*/ 2792010 h 2792010"/>
              <a:gd name="connsiteX15" fmla="*/ 77048 w 2427207"/>
              <a:gd name="connsiteY15" fmla="*/ 2452269 h 2792010"/>
              <a:gd name="connsiteX16" fmla="*/ 21288 w 2427207"/>
              <a:gd name="connsiteY16" fmla="*/ 2659461 h 2792010"/>
              <a:gd name="connsiteX17" fmla="*/ 52521 w 2427207"/>
              <a:gd name="connsiteY17" fmla="*/ 1900862 h 2792010"/>
              <a:gd name="connsiteX18" fmla="*/ 117443 w 2427207"/>
              <a:gd name="connsiteY18" fmla="*/ 1989801 h 2792010"/>
              <a:gd name="connsiteX0" fmla="*/ 117443 w 2427207"/>
              <a:gd name="connsiteY0" fmla="*/ 1989801 h 2882112"/>
              <a:gd name="connsiteX1" fmla="*/ 100021 w 2427207"/>
              <a:gd name="connsiteY1" fmla="*/ 1782108 h 2882112"/>
              <a:gd name="connsiteX2" fmla="*/ 147523 w 2427207"/>
              <a:gd name="connsiteY2" fmla="*/ 915209 h 2882112"/>
              <a:gd name="connsiteX3" fmla="*/ 64395 w 2427207"/>
              <a:gd name="connsiteY3" fmla="*/ 897396 h 2882112"/>
              <a:gd name="connsiteX4" fmla="*/ 64856 w 2427207"/>
              <a:gd name="connsiteY4" fmla="*/ 656768 h 2882112"/>
              <a:gd name="connsiteX5" fmla="*/ 115977 w 2427207"/>
              <a:gd name="connsiteY5" fmla="*/ 270194 h 2882112"/>
              <a:gd name="connsiteX6" fmla="*/ 633180 w 2427207"/>
              <a:gd name="connsiteY6" fmla="*/ 543328 h 2882112"/>
              <a:gd name="connsiteX7" fmla="*/ 1055600 w 2427207"/>
              <a:gd name="connsiteY7" fmla="*/ 0 h 2882112"/>
              <a:gd name="connsiteX8" fmla="*/ 1478020 w 2427207"/>
              <a:gd name="connsiteY8" fmla="*/ 543328 h 2882112"/>
              <a:gd name="connsiteX9" fmla="*/ 2155539 w 2427207"/>
              <a:gd name="connsiteY9" fmla="*/ 543327 h 2882112"/>
              <a:gd name="connsiteX10" fmla="*/ 2004780 w 2427207"/>
              <a:gd name="connsiteY10" fmla="*/ 1220846 h 2882112"/>
              <a:gd name="connsiteX11" fmla="*/ 2427207 w 2427207"/>
              <a:gd name="connsiteY11" fmla="*/ 1764170 h 2882112"/>
              <a:gd name="connsiteX12" fmla="*/ 1816780 w 2427207"/>
              <a:gd name="connsiteY12" fmla="*/ 2065694 h 2882112"/>
              <a:gd name="connsiteX13" fmla="*/ 1666016 w 2427207"/>
              <a:gd name="connsiteY13" fmla="*/ 2743214 h 2882112"/>
              <a:gd name="connsiteX14" fmla="*/ 141200 w 2427207"/>
              <a:gd name="connsiteY14" fmla="*/ 2792010 h 2882112"/>
              <a:gd name="connsiteX15" fmla="*/ 77048 w 2427207"/>
              <a:gd name="connsiteY15" fmla="*/ 2452269 h 2882112"/>
              <a:gd name="connsiteX16" fmla="*/ 21288 w 2427207"/>
              <a:gd name="connsiteY16" fmla="*/ 2659461 h 2882112"/>
              <a:gd name="connsiteX17" fmla="*/ 52521 w 2427207"/>
              <a:gd name="connsiteY17" fmla="*/ 1900862 h 2882112"/>
              <a:gd name="connsiteX18" fmla="*/ 117443 w 2427207"/>
              <a:gd name="connsiteY18" fmla="*/ 1989801 h 2882112"/>
              <a:gd name="connsiteX0" fmla="*/ 151970 w 2461734"/>
              <a:gd name="connsiteY0" fmla="*/ 1989801 h 2848644"/>
              <a:gd name="connsiteX1" fmla="*/ 134548 w 2461734"/>
              <a:gd name="connsiteY1" fmla="*/ 1782108 h 2848644"/>
              <a:gd name="connsiteX2" fmla="*/ 182050 w 2461734"/>
              <a:gd name="connsiteY2" fmla="*/ 915209 h 2848644"/>
              <a:gd name="connsiteX3" fmla="*/ 98922 w 2461734"/>
              <a:gd name="connsiteY3" fmla="*/ 897396 h 2848644"/>
              <a:gd name="connsiteX4" fmla="*/ 99383 w 2461734"/>
              <a:gd name="connsiteY4" fmla="*/ 656768 h 2848644"/>
              <a:gd name="connsiteX5" fmla="*/ 150504 w 2461734"/>
              <a:gd name="connsiteY5" fmla="*/ 270194 h 2848644"/>
              <a:gd name="connsiteX6" fmla="*/ 667707 w 2461734"/>
              <a:gd name="connsiteY6" fmla="*/ 543328 h 2848644"/>
              <a:gd name="connsiteX7" fmla="*/ 1090127 w 2461734"/>
              <a:gd name="connsiteY7" fmla="*/ 0 h 2848644"/>
              <a:gd name="connsiteX8" fmla="*/ 1512547 w 2461734"/>
              <a:gd name="connsiteY8" fmla="*/ 543328 h 2848644"/>
              <a:gd name="connsiteX9" fmla="*/ 2190066 w 2461734"/>
              <a:gd name="connsiteY9" fmla="*/ 543327 h 2848644"/>
              <a:gd name="connsiteX10" fmla="*/ 2039307 w 2461734"/>
              <a:gd name="connsiteY10" fmla="*/ 1220846 h 2848644"/>
              <a:gd name="connsiteX11" fmla="*/ 2461734 w 2461734"/>
              <a:gd name="connsiteY11" fmla="*/ 1764170 h 2848644"/>
              <a:gd name="connsiteX12" fmla="*/ 1851307 w 2461734"/>
              <a:gd name="connsiteY12" fmla="*/ 2065694 h 2848644"/>
              <a:gd name="connsiteX13" fmla="*/ 233940 w 2461734"/>
              <a:gd name="connsiteY13" fmla="*/ 2499770 h 2848644"/>
              <a:gd name="connsiteX14" fmla="*/ 175727 w 2461734"/>
              <a:gd name="connsiteY14" fmla="*/ 2792010 h 2848644"/>
              <a:gd name="connsiteX15" fmla="*/ 111575 w 2461734"/>
              <a:gd name="connsiteY15" fmla="*/ 2452269 h 2848644"/>
              <a:gd name="connsiteX16" fmla="*/ 55815 w 2461734"/>
              <a:gd name="connsiteY16" fmla="*/ 2659461 h 2848644"/>
              <a:gd name="connsiteX17" fmla="*/ 87048 w 2461734"/>
              <a:gd name="connsiteY17" fmla="*/ 1900862 h 2848644"/>
              <a:gd name="connsiteX18" fmla="*/ 151970 w 2461734"/>
              <a:gd name="connsiteY18" fmla="*/ 1989801 h 2848644"/>
              <a:gd name="connsiteX0" fmla="*/ 117443 w 2427207"/>
              <a:gd name="connsiteY0" fmla="*/ 1989801 h 2842582"/>
              <a:gd name="connsiteX1" fmla="*/ 100021 w 2427207"/>
              <a:gd name="connsiteY1" fmla="*/ 1782108 h 2842582"/>
              <a:gd name="connsiteX2" fmla="*/ 147523 w 2427207"/>
              <a:gd name="connsiteY2" fmla="*/ 915209 h 2842582"/>
              <a:gd name="connsiteX3" fmla="*/ 64395 w 2427207"/>
              <a:gd name="connsiteY3" fmla="*/ 897396 h 2842582"/>
              <a:gd name="connsiteX4" fmla="*/ 64856 w 2427207"/>
              <a:gd name="connsiteY4" fmla="*/ 656768 h 2842582"/>
              <a:gd name="connsiteX5" fmla="*/ 115977 w 2427207"/>
              <a:gd name="connsiteY5" fmla="*/ 270194 h 2842582"/>
              <a:gd name="connsiteX6" fmla="*/ 633180 w 2427207"/>
              <a:gd name="connsiteY6" fmla="*/ 543328 h 2842582"/>
              <a:gd name="connsiteX7" fmla="*/ 1055600 w 2427207"/>
              <a:gd name="connsiteY7" fmla="*/ 0 h 2842582"/>
              <a:gd name="connsiteX8" fmla="*/ 1478020 w 2427207"/>
              <a:gd name="connsiteY8" fmla="*/ 543328 h 2842582"/>
              <a:gd name="connsiteX9" fmla="*/ 2155539 w 2427207"/>
              <a:gd name="connsiteY9" fmla="*/ 543327 h 2842582"/>
              <a:gd name="connsiteX10" fmla="*/ 2004780 w 2427207"/>
              <a:gd name="connsiteY10" fmla="*/ 1220846 h 2842582"/>
              <a:gd name="connsiteX11" fmla="*/ 2427207 w 2427207"/>
              <a:gd name="connsiteY11" fmla="*/ 1764170 h 2842582"/>
              <a:gd name="connsiteX12" fmla="*/ 1816780 w 2427207"/>
              <a:gd name="connsiteY12" fmla="*/ 2065694 h 2842582"/>
              <a:gd name="connsiteX13" fmla="*/ 199413 w 2427207"/>
              <a:gd name="connsiteY13" fmla="*/ 2499770 h 2842582"/>
              <a:gd name="connsiteX14" fmla="*/ 141200 w 2427207"/>
              <a:gd name="connsiteY14" fmla="*/ 2792010 h 2842582"/>
              <a:gd name="connsiteX15" fmla="*/ 77048 w 2427207"/>
              <a:gd name="connsiteY15" fmla="*/ 2452269 h 2842582"/>
              <a:gd name="connsiteX16" fmla="*/ 21288 w 2427207"/>
              <a:gd name="connsiteY16" fmla="*/ 2659461 h 2842582"/>
              <a:gd name="connsiteX17" fmla="*/ 52521 w 2427207"/>
              <a:gd name="connsiteY17" fmla="*/ 1900862 h 2842582"/>
              <a:gd name="connsiteX18" fmla="*/ 117443 w 2427207"/>
              <a:gd name="connsiteY18" fmla="*/ 1989801 h 2842582"/>
              <a:gd name="connsiteX0" fmla="*/ 117443 w 2427207"/>
              <a:gd name="connsiteY0" fmla="*/ 1989801 h 2842582"/>
              <a:gd name="connsiteX1" fmla="*/ 100021 w 2427207"/>
              <a:gd name="connsiteY1" fmla="*/ 1782108 h 2842582"/>
              <a:gd name="connsiteX2" fmla="*/ 147523 w 2427207"/>
              <a:gd name="connsiteY2" fmla="*/ 915209 h 2842582"/>
              <a:gd name="connsiteX3" fmla="*/ 64395 w 2427207"/>
              <a:gd name="connsiteY3" fmla="*/ 897396 h 2842582"/>
              <a:gd name="connsiteX4" fmla="*/ 64856 w 2427207"/>
              <a:gd name="connsiteY4" fmla="*/ 656768 h 2842582"/>
              <a:gd name="connsiteX5" fmla="*/ 115977 w 2427207"/>
              <a:gd name="connsiteY5" fmla="*/ 270194 h 2842582"/>
              <a:gd name="connsiteX6" fmla="*/ 633180 w 2427207"/>
              <a:gd name="connsiteY6" fmla="*/ 543328 h 2842582"/>
              <a:gd name="connsiteX7" fmla="*/ 1055600 w 2427207"/>
              <a:gd name="connsiteY7" fmla="*/ 0 h 2842582"/>
              <a:gd name="connsiteX8" fmla="*/ 1478020 w 2427207"/>
              <a:gd name="connsiteY8" fmla="*/ 543328 h 2842582"/>
              <a:gd name="connsiteX9" fmla="*/ 2155539 w 2427207"/>
              <a:gd name="connsiteY9" fmla="*/ 543327 h 2842582"/>
              <a:gd name="connsiteX10" fmla="*/ 2004780 w 2427207"/>
              <a:gd name="connsiteY10" fmla="*/ 1220846 h 2842582"/>
              <a:gd name="connsiteX11" fmla="*/ 2427207 w 2427207"/>
              <a:gd name="connsiteY11" fmla="*/ 1764170 h 2842582"/>
              <a:gd name="connsiteX12" fmla="*/ 1816780 w 2427207"/>
              <a:gd name="connsiteY12" fmla="*/ 2065694 h 2842582"/>
              <a:gd name="connsiteX13" fmla="*/ 199413 w 2427207"/>
              <a:gd name="connsiteY13" fmla="*/ 2499770 h 2842582"/>
              <a:gd name="connsiteX14" fmla="*/ 141200 w 2427207"/>
              <a:gd name="connsiteY14" fmla="*/ 2792010 h 2842582"/>
              <a:gd name="connsiteX15" fmla="*/ 77048 w 2427207"/>
              <a:gd name="connsiteY15" fmla="*/ 2452269 h 2842582"/>
              <a:gd name="connsiteX16" fmla="*/ 21288 w 2427207"/>
              <a:gd name="connsiteY16" fmla="*/ 2659461 h 2842582"/>
              <a:gd name="connsiteX17" fmla="*/ 52521 w 2427207"/>
              <a:gd name="connsiteY17" fmla="*/ 1900862 h 2842582"/>
              <a:gd name="connsiteX18" fmla="*/ 117443 w 2427207"/>
              <a:gd name="connsiteY18" fmla="*/ 1989801 h 2842582"/>
              <a:gd name="connsiteX0" fmla="*/ 117443 w 2427207"/>
              <a:gd name="connsiteY0" fmla="*/ 1989801 h 3867875"/>
              <a:gd name="connsiteX1" fmla="*/ 100021 w 2427207"/>
              <a:gd name="connsiteY1" fmla="*/ 1782108 h 3867875"/>
              <a:gd name="connsiteX2" fmla="*/ 147523 w 2427207"/>
              <a:gd name="connsiteY2" fmla="*/ 915209 h 3867875"/>
              <a:gd name="connsiteX3" fmla="*/ 64395 w 2427207"/>
              <a:gd name="connsiteY3" fmla="*/ 897396 h 3867875"/>
              <a:gd name="connsiteX4" fmla="*/ 64856 w 2427207"/>
              <a:gd name="connsiteY4" fmla="*/ 656768 h 3867875"/>
              <a:gd name="connsiteX5" fmla="*/ 115977 w 2427207"/>
              <a:gd name="connsiteY5" fmla="*/ 270194 h 3867875"/>
              <a:gd name="connsiteX6" fmla="*/ 633180 w 2427207"/>
              <a:gd name="connsiteY6" fmla="*/ 543328 h 3867875"/>
              <a:gd name="connsiteX7" fmla="*/ 1055600 w 2427207"/>
              <a:gd name="connsiteY7" fmla="*/ 0 h 3867875"/>
              <a:gd name="connsiteX8" fmla="*/ 1478020 w 2427207"/>
              <a:gd name="connsiteY8" fmla="*/ 543328 h 3867875"/>
              <a:gd name="connsiteX9" fmla="*/ 2155539 w 2427207"/>
              <a:gd name="connsiteY9" fmla="*/ 543327 h 3867875"/>
              <a:gd name="connsiteX10" fmla="*/ 2004780 w 2427207"/>
              <a:gd name="connsiteY10" fmla="*/ 1220846 h 3867875"/>
              <a:gd name="connsiteX11" fmla="*/ 2427207 w 2427207"/>
              <a:gd name="connsiteY11" fmla="*/ 1764170 h 3867875"/>
              <a:gd name="connsiteX12" fmla="*/ 296738 w 2427207"/>
              <a:gd name="connsiteY12" fmla="*/ 3858868 h 3867875"/>
              <a:gd name="connsiteX13" fmla="*/ 199413 w 2427207"/>
              <a:gd name="connsiteY13" fmla="*/ 2499770 h 3867875"/>
              <a:gd name="connsiteX14" fmla="*/ 141200 w 2427207"/>
              <a:gd name="connsiteY14" fmla="*/ 2792010 h 3867875"/>
              <a:gd name="connsiteX15" fmla="*/ 77048 w 2427207"/>
              <a:gd name="connsiteY15" fmla="*/ 2452269 h 3867875"/>
              <a:gd name="connsiteX16" fmla="*/ 21288 w 2427207"/>
              <a:gd name="connsiteY16" fmla="*/ 2659461 h 3867875"/>
              <a:gd name="connsiteX17" fmla="*/ 52521 w 2427207"/>
              <a:gd name="connsiteY17" fmla="*/ 1900862 h 3867875"/>
              <a:gd name="connsiteX18" fmla="*/ 117443 w 2427207"/>
              <a:gd name="connsiteY18" fmla="*/ 1989801 h 3867875"/>
              <a:gd name="connsiteX0" fmla="*/ 117443 w 2427207"/>
              <a:gd name="connsiteY0" fmla="*/ 1989801 h 3860322"/>
              <a:gd name="connsiteX1" fmla="*/ 100021 w 2427207"/>
              <a:gd name="connsiteY1" fmla="*/ 1782108 h 3860322"/>
              <a:gd name="connsiteX2" fmla="*/ 147523 w 2427207"/>
              <a:gd name="connsiteY2" fmla="*/ 915209 h 3860322"/>
              <a:gd name="connsiteX3" fmla="*/ 64395 w 2427207"/>
              <a:gd name="connsiteY3" fmla="*/ 897396 h 3860322"/>
              <a:gd name="connsiteX4" fmla="*/ 64856 w 2427207"/>
              <a:gd name="connsiteY4" fmla="*/ 656768 h 3860322"/>
              <a:gd name="connsiteX5" fmla="*/ 115977 w 2427207"/>
              <a:gd name="connsiteY5" fmla="*/ 270194 h 3860322"/>
              <a:gd name="connsiteX6" fmla="*/ 633180 w 2427207"/>
              <a:gd name="connsiteY6" fmla="*/ 543328 h 3860322"/>
              <a:gd name="connsiteX7" fmla="*/ 1055600 w 2427207"/>
              <a:gd name="connsiteY7" fmla="*/ 0 h 3860322"/>
              <a:gd name="connsiteX8" fmla="*/ 1478020 w 2427207"/>
              <a:gd name="connsiteY8" fmla="*/ 543328 h 3860322"/>
              <a:gd name="connsiteX9" fmla="*/ 2155539 w 2427207"/>
              <a:gd name="connsiteY9" fmla="*/ 543327 h 3860322"/>
              <a:gd name="connsiteX10" fmla="*/ 2004780 w 2427207"/>
              <a:gd name="connsiteY10" fmla="*/ 1220846 h 3860322"/>
              <a:gd name="connsiteX11" fmla="*/ 2427207 w 2427207"/>
              <a:gd name="connsiteY11" fmla="*/ 1764170 h 3860322"/>
              <a:gd name="connsiteX12" fmla="*/ 296738 w 2427207"/>
              <a:gd name="connsiteY12" fmla="*/ 3858868 h 3860322"/>
              <a:gd name="connsiteX13" fmla="*/ 199413 w 2427207"/>
              <a:gd name="connsiteY13" fmla="*/ 2499770 h 3860322"/>
              <a:gd name="connsiteX14" fmla="*/ 141200 w 2427207"/>
              <a:gd name="connsiteY14" fmla="*/ 2792010 h 3860322"/>
              <a:gd name="connsiteX15" fmla="*/ 77048 w 2427207"/>
              <a:gd name="connsiteY15" fmla="*/ 2452269 h 3860322"/>
              <a:gd name="connsiteX16" fmla="*/ 21288 w 2427207"/>
              <a:gd name="connsiteY16" fmla="*/ 2659461 h 3860322"/>
              <a:gd name="connsiteX17" fmla="*/ 52521 w 2427207"/>
              <a:gd name="connsiteY17" fmla="*/ 1900862 h 3860322"/>
              <a:gd name="connsiteX18" fmla="*/ 117443 w 2427207"/>
              <a:gd name="connsiteY18" fmla="*/ 1989801 h 3860322"/>
              <a:gd name="connsiteX0" fmla="*/ 117443 w 2155539"/>
              <a:gd name="connsiteY0" fmla="*/ 1989801 h 3860322"/>
              <a:gd name="connsiteX1" fmla="*/ 100021 w 2155539"/>
              <a:gd name="connsiteY1" fmla="*/ 1782108 h 3860322"/>
              <a:gd name="connsiteX2" fmla="*/ 147523 w 2155539"/>
              <a:gd name="connsiteY2" fmla="*/ 915209 h 3860322"/>
              <a:gd name="connsiteX3" fmla="*/ 64395 w 2155539"/>
              <a:gd name="connsiteY3" fmla="*/ 897396 h 3860322"/>
              <a:gd name="connsiteX4" fmla="*/ 64856 w 2155539"/>
              <a:gd name="connsiteY4" fmla="*/ 656768 h 3860322"/>
              <a:gd name="connsiteX5" fmla="*/ 115977 w 2155539"/>
              <a:gd name="connsiteY5" fmla="*/ 270194 h 3860322"/>
              <a:gd name="connsiteX6" fmla="*/ 633180 w 2155539"/>
              <a:gd name="connsiteY6" fmla="*/ 543328 h 3860322"/>
              <a:gd name="connsiteX7" fmla="*/ 1055600 w 2155539"/>
              <a:gd name="connsiteY7" fmla="*/ 0 h 3860322"/>
              <a:gd name="connsiteX8" fmla="*/ 1478020 w 2155539"/>
              <a:gd name="connsiteY8" fmla="*/ 543328 h 3860322"/>
              <a:gd name="connsiteX9" fmla="*/ 2155539 w 2155539"/>
              <a:gd name="connsiteY9" fmla="*/ 543327 h 3860322"/>
              <a:gd name="connsiteX10" fmla="*/ 2004780 w 2155539"/>
              <a:gd name="connsiteY10" fmla="*/ 1220846 h 3860322"/>
              <a:gd name="connsiteX11" fmla="*/ 271836 w 2155539"/>
              <a:gd name="connsiteY11" fmla="*/ 2666694 h 3860322"/>
              <a:gd name="connsiteX12" fmla="*/ 296738 w 2155539"/>
              <a:gd name="connsiteY12" fmla="*/ 3858868 h 3860322"/>
              <a:gd name="connsiteX13" fmla="*/ 199413 w 2155539"/>
              <a:gd name="connsiteY13" fmla="*/ 2499770 h 3860322"/>
              <a:gd name="connsiteX14" fmla="*/ 141200 w 2155539"/>
              <a:gd name="connsiteY14" fmla="*/ 2792010 h 3860322"/>
              <a:gd name="connsiteX15" fmla="*/ 77048 w 2155539"/>
              <a:gd name="connsiteY15" fmla="*/ 2452269 h 3860322"/>
              <a:gd name="connsiteX16" fmla="*/ 21288 w 2155539"/>
              <a:gd name="connsiteY16" fmla="*/ 2659461 h 3860322"/>
              <a:gd name="connsiteX17" fmla="*/ 52521 w 2155539"/>
              <a:gd name="connsiteY17" fmla="*/ 1900862 h 3860322"/>
              <a:gd name="connsiteX18" fmla="*/ 117443 w 2155539"/>
              <a:gd name="connsiteY18" fmla="*/ 1989801 h 3860322"/>
              <a:gd name="connsiteX0" fmla="*/ 117443 w 2155539"/>
              <a:gd name="connsiteY0" fmla="*/ 1989801 h 3860322"/>
              <a:gd name="connsiteX1" fmla="*/ 100021 w 2155539"/>
              <a:gd name="connsiteY1" fmla="*/ 1782108 h 3860322"/>
              <a:gd name="connsiteX2" fmla="*/ 147523 w 2155539"/>
              <a:gd name="connsiteY2" fmla="*/ 915209 h 3860322"/>
              <a:gd name="connsiteX3" fmla="*/ 64395 w 2155539"/>
              <a:gd name="connsiteY3" fmla="*/ 897396 h 3860322"/>
              <a:gd name="connsiteX4" fmla="*/ 64856 w 2155539"/>
              <a:gd name="connsiteY4" fmla="*/ 656768 h 3860322"/>
              <a:gd name="connsiteX5" fmla="*/ 115977 w 2155539"/>
              <a:gd name="connsiteY5" fmla="*/ 270194 h 3860322"/>
              <a:gd name="connsiteX6" fmla="*/ 633180 w 2155539"/>
              <a:gd name="connsiteY6" fmla="*/ 543328 h 3860322"/>
              <a:gd name="connsiteX7" fmla="*/ 1055600 w 2155539"/>
              <a:gd name="connsiteY7" fmla="*/ 0 h 3860322"/>
              <a:gd name="connsiteX8" fmla="*/ 1478020 w 2155539"/>
              <a:gd name="connsiteY8" fmla="*/ 543328 h 3860322"/>
              <a:gd name="connsiteX9" fmla="*/ 2155539 w 2155539"/>
              <a:gd name="connsiteY9" fmla="*/ 543327 h 3860322"/>
              <a:gd name="connsiteX10" fmla="*/ 2004780 w 2155539"/>
              <a:gd name="connsiteY10" fmla="*/ 1220846 h 3860322"/>
              <a:gd name="connsiteX11" fmla="*/ 271836 w 2155539"/>
              <a:gd name="connsiteY11" fmla="*/ 2666694 h 3860322"/>
              <a:gd name="connsiteX12" fmla="*/ 296738 w 2155539"/>
              <a:gd name="connsiteY12" fmla="*/ 3858868 h 3860322"/>
              <a:gd name="connsiteX13" fmla="*/ 199413 w 2155539"/>
              <a:gd name="connsiteY13" fmla="*/ 2499770 h 3860322"/>
              <a:gd name="connsiteX14" fmla="*/ 141200 w 2155539"/>
              <a:gd name="connsiteY14" fmla="*/ 2792010 h 3860322"/>
              <a:gd name="connsiteX15" fmla="*/ 77048 w 2155539"/>
              <a:gd name="connsiteY15" fmla="*/ 2452269 h 3860322"/>
              <a:gd name="connsiteX16" fmla="*/ 21288 w 2155539"/>
              <a:gd name="connsiteY16" fmla="*/ 2659461 h 3860322"/>
              <a:gd name="connsiteX17" fmla="*/ 52521 w 2155539"/>
              <a:gd name="connsiteY17" fmla="*/ 1900862 h 3860322"/>
              <a:gd name="connsiteX18" fmla="*/ 117443 w 2155539"/>
              <a:gd name="connsiteY18" fmla="*/ 1989801 h 3860322"/>
              <a:gd name="connsiteX0" fmla="*/ 117443 w 2155539"/>
              <a:gd name="connsiteY0" fmla="*/ 1989801 h 3860322"/>
              <a:gd name="connsiteX1" fmla="*/ 100021 w 2155539"/>
              <a:gd name="connsiteY1" fmla="*/ 1782108 h 3860322"/>
              <a:gd name="connsiteX2" fmla="*/ 147523 w 2155539"/>
              <a:gd name="connsiteY2" fmla="*/ 915209 h 3860322"/>
              <a:gd name="connsiteX3" fmla="*/ 64395 w 2155539"/>
              <a:gd name="connsiteY3" fmla="*/ 897396 h 3860322"/>
              <a:gd name="connsiteX4" fmla="*/ 64856 w 2155539"/>
              <a:gd name="connsiteY4" fmla="*/ 656768 h 3860322"/>
              <a:gd name="connsiteX5" fmla="*/ 115977 w 2155539"/>
              <a:gd name="connsiteY5" fmla="*/ 270194 h 3860322"/>
              <a:gd name="connsiteX6" fmla="*/ 633180 w 2155539"/>
              <a:gd name="connsiteY6" fmla="*/ 543328 h 3860322"/>
              <a:gd name="connsiteX7" fmla="*/ 1055600 w 2155539"/>
              <a:gd name="connsiteY7" fmla="*/ 0 h 3860322"/>
              <a:gd name="connsiteX8" fmla="*/ 1478020 w 2155539"/>
              <a:gd name="connsiteY8" fmla="*/ 543328 h 3860322"/>
              <a:gd name="connsiteX9" fmla="*/ 2155539 w 2155539"/>
              <a:gd name="connsiteY9" fmla="*/ 543327 h 3860322"/>
              <a:gd name="connsiteX10" fmla="*/ 2004780 w 2155539"/>
              <a:gd name="connsiteY10" fmla="*/ 1220846 h 3860322"/>
              <a:gd name="connsiteX11" fmla="*/ 271836 w 2155539"/>
              <a:gd name="connsiteY11" fmla="*/ 2666694 h 3860322"/>
              <a:gd name="connsiteX12" fmla="*/ 296738 w 2155539"/>
              <a:gd name="connsiteY12" fmla="*/ 3858868 h 3860322"/>
              <a:gd name="connsiteX13" fmla="*/ 199413 w 2155539"/>
              <a:gd name="connsiteY13" fmla="*/ 2499770 h 3860322"/>
              <a:gd name="connsiteX14" fmla="*/ 141200 w 2155539"/>
              <a:gd name="connsiteY14" fmla="*/ 2792010 h 3860322"/>
              <a:gd name="connsiteX15" fmla="*/ 77048 w 2155539"/>
              <a:gd name="connsiteY15" fmla="*/ 2452269 h 3860322"/>
              <a:gd name="connsiteX16" fmla="*/ 21288 w 2155539"/>
              <a:gd name="connsiteY16" fmla="*/ 2659461 h 3860322"/>
              <a:gd name="connsiteX17" fmla="*/ 52521 w 2155539"/>
              <a:gd name="connsiteY17" fmla="*/ 1900862 h 3860322"/>
              <a:gd name="connsiteX18" fmla="*/ 117443 w 2155539"/>
              <a:gd name="connsiteY18" fmla="*/ 1989801 h 3860322"/>
              <a:gd name="connsiteX0" fmla="*/ 117443 w 2155539"/>
              <a:gd name="connsiteY0" fmla="*/ 1989801 h 4198839"/>
              <a:gd name="connsiteX1" fmla="*/ 100021 w 2155539"/>
              <a:gd name="connsiteY1" fmla="*/ 1782108 h 4198839"/>
              <a:gd name="connsiteX2" fmla="*/ 147523 w 2155539"/>
              <a:gd name="connsiteY2" fmla="*/ 915209 h 4198839"/>
              <a:gd name="connsiteX3" fmla="*/ 64395 w 2155539"/>
              <a:gd name="connsiteY3" fmla="*/ 897396 h 4198839"/>
              <a:gd name="connsiteX4" fmla="*/ 64856 w 2155539"/>
              <a:gd name="connsiteY4" fmla="*/ 656768 h 4198839"/>
              <a:gd name="connsiteX5" fmla="*/ 115977 w 2155539"/>
              <a:gd name="connsiteY5" fmla="*/ 270194 h 4198839"/>
              <a:gd name="connsiteX6" fmla="*/ 633180 w 2155539"/>
              <a:gd name="connsiteY6" fmla="*/ 543328 h 4198839"/>
              <a:gd name="connsiteX7" fmla="*/ 1055600 w 2155539"/>
              <a:gd name="connsiteY7" fmla="*/ 0 h 4198839"/>
              <a:gd name="connsiteX8" fmla="*/ 1478020 w 2155539"/>
              <a:gd name="connsiteY8" fmla="*/ 543328 h 4198839"/>
              <a:gd name="connsiteX9" fmla="*/ 2155539 w 2155539"/>
              <a:gd name="connsiteY9" fmla="*/ 543327 h 4198839"/>
              <a:gd name="connsiteX10" fmla="*/ 449113 w 2155539"/>
              <a:gd name="connsiteY10" fmla="*/ 4124363 h 4198839"/>
              <a:gd name="connsiteX11" fmla="*/ 271836 w 2155539"/>
              <a:gd name="connsiteY11" fmla="*/ 2666694 h 4198839"/>
              <a:gd name="connsiteX12" fmla="*/ 296738 w 2155539"/>
              <a:gd name="connsiteY12" fmla="*/ 3858868 h 4198839"/>
              <a:gd name="connsiteX13" fmla="*/ 199413 w 2155539"/>
              <a:gd name="connsiteY13" fmla="*/ 2499770 h 4198839"/>
              <a:gd name="connsiteX14" fmla="*/ 141200 w 2155539"/>
              <a:gd name="connsiteY14" fmla="*/ 2792010 h 4198839"/>
              <a:gd name="connsiteX15" fmla="*/ 77048 w 2155539"/>
              <a:gd name="connsiteY15" fmla="*/ 2452269 h 4198839"/>
              <a:gd name="connsiteX16" fmla="*/ 21288 w 2155539"/>
              <a:gd name="connsiteY16" fmla="*/ 2659461 h 4198839"/>
              <a:gd name="connsiteX17" fmla="*/ 52521 w 2155539"/>
              <a:gd name="connsiteY17" fmla="*/ 1900862 h 4198839"/>
              <a:gd name="connsiteX18" fmla="*/ 117443 w 2155539"/>
              <a:gd name="connsiteY18" fmla="*/ 1989801 h 4198839"/>
              <a:gd name="connsiteX0" fmla="*/ 117443 w 2155539"/>
              <a:gd name="connsiteY0" fmla="*/ 1989801 h 4124808"/>
              <a:gd name="connsiteX1" fmla="*/ 100021 w 2155539"/>
              <a:gd name="connsiteY1" fmla="*/ 1782108 h 4124808"/>
              <a:gd name="connsiteX2" fmla="*/ 147523 w 2155539"/>
              <a:gd name="connsiteY2" fmla="*/ 915209 h 4124808"/>
              <a:gd name="connsiteX3" fmla="*/ 64395 w 2155539"/>
              <a:gd name="connsiteY3" fmla="*/ 897396 h 4124808"/>
              <a:gd name="connsiteX4" fmla="*/ 64856 w 2155539"/>
              <a:gd name="connsiteY4" fmla="*/ 656768 h 4124808"/>
              <a:gd name="connsiteX5" fmla="*/ 115977 w 2155539"/>
              <a:gd name="connsiteY5" fmla="*/ 270194 h 4124808"/>
              <a:gd name="connsiteX6" fmla="*/ 633180 w 2155539"/>
              <a:gd name="connsiteY6" fmla="*/ 543328 h 4124808"/>
              <a:gd name="connsiteX7" fmla="*/ 1055600 w 2155539"/>
              <a:gd name="connsiteY7" fmla="*/ 0 h 4124808"/>
              <a:gd name="connsiteX8" fmla="*/ 1478020 w 2155539"/>
              <a:gd name="connsiteY8" fmla="*/ 543328 h 4124808"/>
              <a:gd name="connsiteX9" fmla="*/ 2155539 w 2155539"/>
              <a:gd name="connsiteY9" fmla="*/ 543327 h 4124808"/>
              <a:gd name="connsiteX10" fmla="*/ 449113 w 2155539"/>
              <a:gd name="connsiteY10" fmla="*/ 4124363 h 4124808"/>
              <a:gd name="connsiteX11" fmla="*/ 271836 w 2155539"/>
              <a:gd name="connsiteY11" fmla="*/ 2666694 h 4124808"/>
              <a:gd name="connsiteX12" fmla="*/ 296738 w 2155539"/>
              <a:gd name="connsiteY12" fmla="*/ 3858868 h 4124808"/>
              <a:gd name="connsiteX13" fmla="*/ 199413 w 2155539"/>
              <a:gd name="connsiteY13" fmla="*/ 2499770 h 4124808"/>
              <a:gd name="connsiteX14" fmla="*/ 141200 w 2155539"/>
              <a:gd name="connsiteY14" fmla="*/ 2792010 h 4124808"/>
              <a:gd name="connsiteX15" fmla="*/ 77048 w 2155539"/>
              <a:gd name="connsiteY15" fmla="*/ 2452269 h 4124808"/>
              <a:gd name="connsiteX16" fmla="*/ 21288 w 2155539"/>
              <a:gd name="connsiteY16" fmla="*/ 2659461 h 4124808"/>
              <a:gd name="connsiteX17" fmla="*/ 52521 w 2155539"/>
              <a:gd name="connsiteY17" fmla="*/ 1900862 h 4124808"/>
              <a:gd name="connsiteX18" fmla="*/ 117443 w 2155539"/>
              <a:gd name="connsiteY18" fmla="*/ 1989801 h 412480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16599 w 2155539"/>
              <a:gd name="connsiteY10" fmla="*/ 4222488 h 4222488"/>
              <a:gd name="connsiteX11" fmla="*/ 449113 w 2155539"/>
              <a:gd name="connsiteY11" fmla="*/ 4124363 h 4222488"/>
              <a:gd name="connsiteX12" fmla="*/ 271836 w 2155539"/>
              <a:gd name="connsiteY12" fmla="*/ 2666694 h 4222488"/>
              <a:gd name="connsiteX13" fmla="*/ 296738 w 2155539"/>
              <a:gd name="connsiteY13" fmla="*/ 3858868 h 4222488"/>
              <a:gd name="connsiteX14" fmla="*/ 199413 w 2155539"/>
              <a:gd name="connsiteY14" fmla="*/ 2499770 h 4222488"/>
              <a:gd name="connsiteX15" fmla="*/ 141200 w 2155539"/>
              <a:gd name="connsiteY15" fmla="*/ 2792010 h 4222488"/>
              <a:gd name="connsiteX16" fmla="*/ 77048 w 2155539"/>
              <a:gd name="connsiteY16" fmla="*/ 2452269 h 4222488"/>
              <a:gd name="connsiteX17" fmla="*/ 21288 w 2155539"/>
              <a:gd name="connsiteY17" fmla="*/ 2659461 h 4222488"/>
              <a:gd name="connsiteX18" fmla="*/ 52521 w 2155539"/>
              <a:gd name="connsiteY18" fmla="*/ 1900862 h 4222488"/>
              <a:gd name="connsiteX19" fmla="*/ 117443 w 2155539"/>
              <a:gd name="connsiteY19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16599 w 2155539"/>
              <a:gd name="connsiteY10" fmla="*/ 4222488 h 4222488"/>
              <a:gd name="connsiteX11" fmla="*/ 449113 w 2155539"/>
              <a:gd name="connsiteY11" fmla="*/ 4124363 h 4222488"/>
              <a:gd name="connsiteX12" fmla="*/ 271836 w 2155539"/>
              <a:gd name="connsiteY12" fmla="*/ 2666694 h 4222488"/>
              <a:gd name="connsiteX13" fmla="*/ 296738 w 2155539"/>
              <a:gd name="connsiteY13" fmla="*/ 3858868 h 4222488"/>
              <a:gd name="connsiteX14" fmla="*/ 199413 w 2155539"/>
              <a:gd name="connsiteY14" fmla="*/ 2499770 h 4222488"/>
              <a:gd name="connsiteX15" fmla="*/ 141200 w 2155539"/>
              <a:gd name="connsiteY15" fmla="*/ 2792010 h 4222488"/>
              <a:gd name="connsiteX16" fmla="*/ 77048 w 2155539"/>
              <a:gd name="connsiteY16" fmla="*/ 2452269 h 4222488"/>
              <a:gd name="connsiteX17" fmla="*/ 21288 w 2155539"/>
              <a:gd name="connsiteY17" fmla="*/ 2659461 h 4222488"/>
              <a:gd name="connsiteX18" fmla="*/ 52521 w 2155539"/>
              <a:gd name="connsiteY18" fmla="*/ 1900862 h 4222488"/>
              <a:gd name="connsiteX19" fmla="*/ 117443 w 2155539"/>
              <a:gd name="connsiteY19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16599 w 2155539"/>
              <a:gd name="connsiteY10" fmla="*/ 4222488 h 4222488"/>
              <a:gd name="connsiteX11" fmla="*/ 449113 w 2155539"/>
              <a:gd name="connsiteY11" fmla="*/ 4124363 h 4222488"/>
              <a:gd name="connsiteX12" fmla="*/ 271836 w 2155539"/>
              <a:gd name="connsiteY12" fmla="*/ 2666694 h 4222488"/>
              <a:gd name="connsiteX13" fmla="*/ 296738 w 2155539"/>
              <a:gd name="connsiteY13" fmla="*/ 3858868 h 4222488"/>
              <a:gd name="connsiteX14" fmla="*/ 199413 w 2155539"/>
              <a:gd name="connsiteY14" fmla="*/ 2499770 h 4222488"/>
              <a:gd name="connsiteX15" fmla="*/ 141200 w 2155539"/>
              <a:gd name="connsiteY15" fmla="*/ 2792010 h 4222488"/>
              <a:gd name="connsiteX16" fmla="*/ 77048 w 2155539"/>
              <a:gd name="connsiteY16" fmla="*/ 2452269 h 4222488"/>
              <a:gd name="connsiteX17" fmla="*/ 21288 w 2155539"/>
              <a:gd name="connsiteY17" fmla="*/ 2659461 h 4222488"/>
              <a:gd name="connsiteX18" fmla="*/ 52521 w 2155539"/>
              <a:gd name="connsiteY18" fmla="*/ 1900862 h 4222488"/>
              <a:gd name="connsiteX19" fmla="*/ 117443 w 2155539"/>
              <a:gd name="connsiteY19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16599 w 2155539"/>
              <a:gd name="connsiteY10" fmla="*/ 4222488 h 4222488"/>
              <a:gd name="connsiteX11" fmla="*/ 449113 w 2155539"/>
              <a:gd name="connsiteY11" fmla="*/ 4124363 h 4222488"/>
              <a:gd name="connsiteX12" fmla="*/ 271836 w 2155539"/>
              <a:gd name="connsiteY12" fmla="*/ 2666694 h 4222488"/>
              <a:gd name="connsiteX13" fmla="*/ 296738 w 2155539"/>
              <a:gd name="connsiteY13" fmla="*/ 3858868 h 4222488"/>
              <a:gd name="connsiteX14" fmla="*/ 199413 w 2155539"/>
              <a:gd name="connsiteY14" fmla="*/ 2499770 h 4222488"/>
              <a:gd name="connsiteX15" fmla="*/ 141200 w 2155539"/>
              <a:gd name="connsiteY15" fmla="*/ 2792010 h 4222488"/>
              <a:gd name="connsiteX16" fmla="*/ 77048 w 2155539"/>
              <a:gd name="connsiteY16" fmla="*/ 2452269 h 4222488"/>
              <a:gd name="connsiteX17" fmla="*/ 21288 w 2155539"/>
              <a:gd name="connsiteY17" fmla="*/ 2659461 h 4222488"/>
              <a:gd name="connsiteX18" fmla="*/ 52521 w 2155539"/>
              <a:gd name="connsiteY18" fmla="*/ 1900862 h 4222488"/>
              <a:gd name="connsiteX19" fmla="*/ 117443 w 2155539"/>
              <a:gd name="connsiteY19" fmla="*/ 1989801 h 4222488"/>
              <a:gd name="connsiteX0" fmla="*/ 117443 w 2155539"/>
              <a:gd name="connsiteY0" fmla="*/ 1989801 h 4350690"/>
              <a:gd name="connsiteX1" fmla="*/ 100021 w 2155539"/>
              <a:gd name="connsiteY1" fmla="*/ 1782108 h 4350690"/>
              <a:gd name="connsiteX2" fmla="*/ 147523 w 2155539"/>
              <a:gd name="connsiteY2" fmla="*/ 915209 h 4350690"/>
              <a:gd name="connsiteX3" fmla="*/ 64395 w 2155539"/>
              <a:gd name="connsiteY3" fmla="*/ 897396 h 4350690"/>
              <a:gd name="connsiteX4" fmla="*/ 64856 w 2155539"/>
              <a:gd name="connsiteY4" fmla="*/ 656768 h 4350690"/>
              <a:gd name="connsiteX5" fmla="*/ 115977 w 2155539"/>
              <a:gd name="connsiteY5" fmla="*/ 270194 h 4350690"/>
              <a:gd name="connsiteX6" fmla="*/ 633180 w 2155539"/>
              <a:gd name="connsiteY6" fmla="*/ 543328 h 4350690"/>
              <a:gd name="connsiteX7" fmla="*/ 1055600 w 2155539"/>
              <a:gd name="connsiteY7" fmla="*/ 0 h 4350690"/>
              <a:gd name="connsiteX8" fmla="*/ 1478020 w 2155539"/>
              <a:gd name="connsiteY8" fmla="*/ 543328 h 4350690"/>
              <a:gd name="connsiteX9" fmla="*/ 2155539 w 2155539"/>
              <a:gd name="connsiteY9" fmla="*/ 543327 h 4350690"/>
              <a:gd name="connsiteX10" fmla="*/ 699726 w 2155539"/>
              <a:gd name="connsiteY10" fmla="*/ 4068109 h 4350690"/>
              <a:gd name="connsiteX11" fmla="*/ 616599 w 2155539"/>
              <a:gd name="connsiteY11" fmla="*/ 4222488 h 4350690"/>
              <a:gd name="connsiteX12" fmla="*/ 449113 w 2155539"/>
              <a:gd name="connsiteY12" fmla="*/ 4124363 h 4350690"/>
              <a:gd name="connsiteX13" fmla="*/ 271836 w 2155539"/>
              <a:gd name="connsiteY13" fmla="*/ 2666694 h 4350690"/>
              <a:gd name="connsiteX14" fmla="*/ 296738 w 2155539"/>
              <a:gd name="connsiteY14" fmla="*/ 3858868 h 4350690"/>
              <a:gd name="connsiteX15" fmla="*/ 199413 w 2155539"/>
              <a:gd name="connsiteY15" fmla="*/ 2499770 h 4350690"/>
              <a:gd name="connsiteX16" fmla="*/ 141200 w 2155539"/>
              <a:gd name="connsiteY16" fmla="*/ 2792010 h 4350690"/>
              <a:gd name="connsiteX17" fmla="*/ 77048 w 2155539"/>
              <a:gd name="connsiteY17" fmla="*/ 2452269 h 4350690"/>
              <a:gd name="connsiteX18" fmla="*/ 21288 w 2155539"/>
              <a:gd name="connsiteY18" fmla="*/ 2659461 h 4350690"/>
              <a:gd name="connsiteX19" fmla="*/ 52521 w 2155539"/>
              <a:gd name="connsiteY19" fmla="*/ 1900862 h 4350690"/>
              <a:gd name="connsiteX20" fmla="*/ 117443 w 2155539"/>
              <a:gd name="connsiteY20" fmla="*/ 1989801 h 4350690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99726 w 2155539"/>
              <a:gd name="connsiteY10" fmla="*/ 4068109 h 4222488"/>
              <a:gd name="connsiteX11" fmla="*/ 616599 w 2155539"/>
              <a:gd name="connsiteY11" fmla="*/ 4222488 h 4222488"/>
              <a:gd name="connsiteX12" fmla="*/ 449113 w 2155539"/>
              <a:gd name="connsiteY12" fmla="*/ 4124363 h 4222488"/>
              <a:gd name="connsiteX13" fmla="*/ 271836 w 2155539"/>
              <a:gd name="connsiteY13" fmla="*/ 2666694 h 4222488"/>
              <a:gd name="connsiteX14" fmla="*/ 296738 w 2155539"/>
              <a:gd name="connsiteY14" fmla="*/ 3858868 h 4222488"/>
              <a:gd name="connsiteX15" fmla="*/ 199413 w 2155539"/>
              <a:gd name="connsiteY15" fmla="*/ 2499770 h 4222488"/>
              <a:gd name="connsiteX16" fmla="*/ 141200 w 2155539"/>
              <a:gd name="connsiteY16" fmla="*/ 2792010 h 4222488"/>
              <a:gd name="connsiteX17" fmla="*/ 77048 w 2155539"/>
              <a:gd name="connsiteY17" fmla="*/ 2452269 h 4222488"/>
              <a:gd name="connsiteX18" fmla="*/ 21288 w 2155539"/>
              <a:gd name="connsiteY18" fmla="*/ 2659461 h 4222488"/>
              <a:gd name="connsiteX19" fmla="*/ 52521 w 2155539"/>
              <a:gd name="connsiteY19" fmla="*/ 1900862 h 4222488"/>
              <a:gd name="connsiteX20" fmla="*/ 117443 w 2155539"/>
              <a:gd name="connsiteY20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99726 w 2155539"/>
              <a:gd name="connsiteY10" fmla="*/ 4068109 h 4222488"/>
              <a:gd name="connsiteX11" fmla="*/ 616599 w 2155539"/>
              <a:gd name="connsiteY11" fmla="*/ 4222488 h 4222488"/>
              <a:gd name="connsiteX12" fmla="*/ 449113 w 2155539"/>
              <a:gd name="connsiteY12" fmla="*/ 4124363 h 4222488"/>
              <a:gd name="connsiteX13" fmla="*/ 271836 w 2155539"/>
              <a:gd name="connsiteY13" fmla="*/ 2666694 h 4222488"/>
              <a:gd name="connsiteX14" fmla="*/ 296738 w 2155539"/>
              <a:gd name="connsiteY14" fmla="*/ 3858868 h 4222488"/>
              <a:gd name="connsiteX15" fmla="*/ 199413 w 2155539"/>
              <a:gd name="connsiteY15" fmla="*/ 2499770 h 4222488"/>
              <a:gd name="connsiteX16" fmla="*/ 141200 w 2155539"/>
              <a:gd name="connsiteY16" fmla="*/ 2792010 h 4222488"/>
              <a:gd name="connsiteX17" fmla="*/ 77048 w 2155539"/>
              <a:gd name="connsiteY17" fmla="*/ 2452269 h 4222488"/>
              <a:gd name="connsiteX18" fmla="*/ 21288 w 2155539"/>
              <a:gd name="connsiteY18" fmla="*/ 2659461 h 4222488"/>
              <a:gd name="connsiteX19" fmla="*/ 52521 w 2155539"/>
              <a:gd name="connsiteY19" fmla="*/ 1900862 h 4222488"/>
              <a:gd name="connsiteX20" fmla="*/ 117443 w 2155539"/>
              <a:gd name="connsiteY20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1329119 w 2155539"/>
              <a:gd name="connsiteY10" fmla="*/ 4026545 h 4222488"/>
              <a:gd name="connsiteX11" fmla="*/ 616599 w 2155539"/>
              <a:gd name="connsiteY11" fmla="*/ 4222488 h 4222488"/>
              <a:gd name="connsiteX12" fmla="*/ 449113 w 2155539"/>
              <a:gd name="connsiteY12" fmla="*/ 4124363 h 4222488"/>
              <a:gd name="connsiteX13" fmla="*/ 271836 w 2155539"/>
              <a:gd name="connsiteY13" fmla="*/ 2666694 h 4222488"/>
              <a:gd name="connsiteX14" fmla="*/ 296738 w 2155539"/>
              <a:gd name="connsiteY14" fmla="*/ 3858868 h 4222488"/>
              <a:gd name="connsiteX15" fmla="*/ 199413 w 2155539"/>
              <a:gd name="connsiteY15" fmla="*/ 2499770 h 4222488"/>
              <a:gd name="connsiteX16" fmla="*/ 141200 w 2155539"/>
              <a:gd name="connsiteY16" fmla="*/ 2792010 h 4222488"/>
              <a:gd name="connsiteX17" fmla="*/ 77048 w 2155539"/>
              <a:gd name="connsiteY17" fmla="*/ 2452269 h 4222488"/>
              <a:gd name="connsiteX18" fmla="*/ 21288 w 2155539"/>
              <a:gd name="connsiteY18" fmla="*/ 2659461 h 4222488"/>
              <a:gd name="connsiteX19" fmla="*/ 52521 w 2155539"/>
              <a:gd name="connsiteY19" fmla="*/ 1900862 h 4222488"/>
              <a:gd name="connsiteX20" fmla="*/ 117443 w 2155539"/>
              <a:gd name="connsiteY20" fmla="*/ 1989801 h 4222488"/>
              <a:gd name="connsiteX0" fmla="*/ 117443 w 2155539"/>
              <a:gd name="connsiteY0" fmla="*/ 1989801 h 4234363"/>
              <a:gd name="connsiteX1" fmla="*/ 100021 w 2155539"/>
              <a:gd name="connsiteY1" fmla="*/ 1782108 h 4234363"/>
              <a:gd name="connsiteX2" fmla="*/ 147523 w 2155539"/>
              <a:gd name="connsiteY2" fmla="*/ 915209 h 4234363"/>
              <a:gd name="connsiteX3" fmla="*/ 64395 w 2155539"/>
              <a:gd name="connsiteY3" fmla="*/ 897396 h 4234363"/>
              <a:gd name="connsiteX4" fmla="*/ 64856 w 2155539"/>
              <a:gd name="connsiteY4" fmla="*/ 656768 h 4234363"/>
              <a:gd name="connsiteX5" fmla="*/ 115977 w 2155539"/>
              <a:gd name="connsiteY5" fmla="*/ 270194 h 4234363"/>
              <a:gd name="connsiteX6" fmla="*/ 633180 w 2155539"/>
              <a:gd name="connsiteY6" fmla="*/ 543328 h 4234363"/>
              <a:gd name="connsiteX7" fmla="*/ 1055600 w 2155539"/>
              <a:gd name="connsiteY7" fmla="*/ 0 h 4234363"/>
              <a:gd name="connsiteX8" fmla="*/ 1478020 w 2155539"/>
              <a:gd name="connsiteY8" fmla="*/ 543328 h 4234363"/>
              <a:gd name="connsiteX9" fmla="*/ 2155539 w 2155539"/>
              <a:gd name="connsiteY9" fmla="*/ 543327 h 4234363"/>
              <a:gd name="connsiteX10" fmla="*/ 1329119 w 2155539"/>
              <a:gd name="connsiteY10" fmla="*/ 4026545 h 4234363"/>
              <a:gd name="connsiteX11" fmla="*/ 616599 w 2155539"/>
              <a:gd name="connsiteY11" fmla="*/ 4234363 h 4234363"/>
              <a:gd name="connsiteX12" fmla="*/ 449113 w 2155539"/>
              <a:gd name="connsiteY12" fmla="*/ 4124363 h 4234363"/>
              <a:gd name="connsiteX13" fmla="*/ 271836 w 2155539"/>
              <a:gd name="connsiteY13" fmla="*/ 2666694 h 4234363"/>
              <a:gd name="connsiteX14" fmla="*/ 296738 w 2155539"/>
              <a:gd name="connsiteY14" fmla="*/ 3858868 h 4234363"/>
              <a:gd name="connsiteX15" fmla="*/ 199413 w 2155539"/>
              <a:gd name="connsiteY15" fmla="*/ 2499770 h 4234363"/>
              <a:gd name="connsiteX16" fmla="*/ 141200 w 2155539"/>
              <a:gd name="connsiteY16" fmla="*/ 2792010 h 4234363"/>
              <a:gd name="connsiteX17" fmla="*/ 77048 w 2155539"/>
              <a:gd name="connsiteY17" fmla="*/ 2452269 h 4234363"/>
              <a:gd name="connsiteX18" fmla="*/ 21288 w 2155539"/>
              <a:gd name="connsiteY18" fmla="*/ 2659461 h 4234363"/>
              <a:gd name="connsiteX19" fmla="*/ 52521 w 2155539"/>
              <a:gd name="connsiteY19" fmla="*/ 1900862 h 4234363"/>
              <a:gd name="connsiteX20" fmla="*/ 117443 w 2155539"/>
              <a:gd name="connsiteY20" fmla="*/ 1989801 h 4234363"/>
              <a:gd name="connsiteX0" fmla="*/ 117443 w 2155539"/>
              <a:gd name="connsiteY0" fmla="*/ 1989801 h 4264978"/>
              <a:gd name="connsiteX1" fmla="*/ 100021 w 2155539"/>
              <a:gd name="connsiteY1" fmla="*/ 1782108 h 4264978"/>
              <a:gd name="connsiteX2" fmla="*/ 147523 w 2155539"/>
              <a:gd name="connsiteY2" fmla="*/ 915209 h 4264978"/>
              <a:gd name="connsiteX3" fmla="*/ 64395 w 2155539"/>
              <a:gd name="connsiteY3" fmla="*/ 897396 h 4264978"/>
              <a:gd name="connsiteX4" fmla="*/ 64856 w 2155539"/>
              <a:gd name="connsiteY4" fmla="*/ 656768 h 4264978"/>
              <a:gd name="connsiteX5" fmla="*/ 115977 w 2155539"/>
              <a:gd name="connsiteY5" fmla="*/ 270194 h 4264978"/>
              <a:gd name="connsiteX6" fmla="*/ 633180 w 2155539"/>
              <a:gd name="connsiteY6" fmla="*/ 543328 h 4264978"/>
              <a:gd name="connsiteX7" fmla="*/ 1055600 w 2155539"/>
              <a:gd name="connsiteY7" fmla="*/ 0 h 4264978"/>
              <a:gd name="connsiteX8" fmla="*/ 1478020 w 2155539"/>
              <a:gd name="connsiteY8" fmla="*/ 543328 h 4264978"/>
              <a:gd name="connsiteX9" fmla="*/ 2155539 w 2155539"/>
              <a:gd name="connsiteY9" fmla="*/ 543327 h 4264978"/>
              <a:gd name="connsiteX10" fmla="*/ 1329119 w 2155539"/>
              <a:gd name="connsiteY10" fmla="*/ 4026545 h 4264978"/>
              <a:gd name="connsiteX11" fmla="*/ 616599 w 2155539"/>
              <a:gd name="connsiteY11" fmla="*/ 4234363 h 4264978"/>
              <a:gd name="connsiteX12" fmla="*/ 449113 w 2155539"/>
              <a:gd name="connsiteY12" fmla="*/ 4124363 h 4264978"/>
              <a:gd name="connsiteX13" fmla="*/ 271836 w 2155539"/>
              <a:gd name="connsiteY13" fmla="*/ 2666694 h 4264978"/>
              <a:gd name="connsiteX14" fmla="*/ 296738 w 2155539"/>
              <a:gd name="connsiteY14" fmla="*/ 3858868 h 4264978"/>
              <a:gd name="connsiteX15" fmla="*/ 199413 w 2155539"/>
              <a:gd name="connsiteY15" fmla="*/ 2499770 h 4264978"/>
              <a:gd name="connsiteX16" fmla="*/ 141200 w 2155539"/>
              <a:gd name="connsiteY16" fmla="*/ 2792010 h 4264978"/>
              <a:gd name="connsiteX17" fmla="*/ 77048 w 2155539"/>
              <a:gd name="connsiteY17" fmla="*/ 2452269 h 4264978"/>
              <a:gd name="connsiteX18" fmla="*/ 21288 w 2155539"/>
              <a:gd name="connsiteY18" fmla="*/ 2659461 h 4264978"/>
              <a:gd name="connsiteX19" fmla="*/ 52521 w 2155539"/>
              <a:gd name="connsiteY19" fmla="*/ 1900862 h 4264978"/>
              <a:gd name="connsiteX20" fmla="*/ 117443 w 2155539"/>
              <a:gd name="connsiteY20" fmla="*/ 1989801 h 4264978"/>
              <a:gd name="connsiteX0" fmla="*/ 117443 w 2155539"/>
              <a:gd name="connsiteY0" fmla="*/ 1989801 h 4241793"/>
              <a:gd name="connsiteX1" fmla="*/ 100021 w 2155539"/>
              <a:gd name="connsiteY1" fmla="*/ 1782108 h 4241793"/>
              <a:gd name="connsiteX2" fmla="*/ 147523 w 2155539"/>
              <a:gd name="connsiteY2" fmla="*/ 915209 h 4241793"/>
              <a:gd name="connsiteX3" fmla="*/ 64395 w 2155539"/>
              <a:gd name="connsiteY3" fmla="*/ 897396 h 4241793"/>
              <a:gd name="connsiteX4" fmla="*/ 64856 w 2155539"/>
              <a:gd name="connsiteY4" fmla="*/ 656768 h 4241793"/>
              <a:gd name="connsiteX5" fmla="*/ 115977 w 2155539"/>
              <a:gd name="connsiteY5" fmla="*/ 270194 h 4241793"/>
              <a:gd name="connsiteX6" fmla="*/ 633180 w 2155539"/>
              <a:gd name="connsiteY6" fmla="*/ 543328 h 4241793"/>
              <a:gd name="connsiteX7" fmla="*/ 1055600 w 2155539"/>
              <a:gd name="connsiteY7" fmla="*/ 0 h 4241793"/>
              <a:gd name="connsiteX8" fmla="*/ 1478020 w 2155539"/>
              <a:gd name="connsiteY8" fmla="*/ 543328 h 4241793"/>
              <a:gd name="connsiteX9" fmla="*/ 2155539 w 2155539"/>
              <a:gd name="connsiteY9" fmla="*/ 543327 h 4241793"/>
              <a:gd name="connsiteX10" fmla="*/ 687851 w 2155539"/>
              <a:gd name="connsiteY10" fmla="*/ 3854353 h 4241793"/>
              <a:gd name="connsiteX11" fmla="*/ 616599 w 2155539"/>
              <a:gd name="connsiteY11" fmla="*/ 4234363 h 4241793"/>
              <a:gd name="connsiteX12" fmla="*/ 449113 w 2155539"/>
              <a:gd name="connsiteY12" fmla="*/ 4124363 h 4241793"/>
              <a:gd name="connsiteX13" fmla="*/ 271836 w 2155539"/>
              <a:gd name="connsiteY13" fmla="*/ 2666694 h 4241793"/>
              <a:gd name="connsiteX14" fmla="*/ 296738 w 2155539"/>
              <a:gd name="connsiteY14" fmla="*/ 3858868 h 4241793"/>
              <a:gd name="connsiteX15" fmla="*/ 199413 w 2155539"/>
              <a:gd name="connsiteY15" fmla="*/ 2499770 h 4241793"/>
              <a:gd name="connsiteX16" fmla="*/ 141200 w 2155539"/>
              <a:gd name="connsiteY16" fmla="*/ 2792010 h 4241793"/>
              <a:gd name="connsiteX17" fmla="*/ 77048 w 2155539"/>
              <a:gd name="connsiteY17" fmla="*/ 2452269 h 4241793"/>
              <a:gd name="connsiteX18" fmla="*/ 21288 w 2155539"/>
              <a:gd name="connsiteY18" fmla="*/ 2659461 h 4241793"/>
              <a:gd name="connsiteX19" fmla="*/ 52521 w 2155539"/>
              <a:gd name="connsiteY19" fmla="*/ 1900862 h 4241793"/>
              <a:gd name="connsiteX20" fmla="*/ 117443 w 2155539"/>
              <a:gd name="connsiteY20" fmla="*/ 1989801 h 4241793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687851 w 2155539"/>
              <a:gd name="connsiteY10" fmla="*/ 3854353 h 4256830"/>
              <a:gd name="connsiteX11" fmla="*/ 616599 w 2155539"/>
              <a:gd name="connsiteY11" fmla="*/ 4234363 h 4256830"/>
              <a:gd name="connsiteX12" fmla="*/ 449113 w 2155539"/>
              <a:gd name="connsiteY12" fmla="*/ 4124363 h 4256830"/>
              <a:gd name="connsiteX13" fmla="*/ 271836 w 2155539"/>
              <a:gd name="connsiteY13" fmla="*/ 2666694 h 4256830"/>
              <a:gd name="connsiteX14" fmla="*/ 296738 w 2155539"/>
              <a:gd name="connsiteY14" fmla="*/ 3858868 h 4256830"/>
              <a:gd name="connsiteX15" fmla="*/ 199413 w 2155539"/>
              <a:gd name="connsiteY15" fmla="*/ 2499770 h 4256830"/>
              <a:gd name="connsiteX16" fmla="*/ 141200 w 2155539"/>
              <a:gd name="connsiteY16" fmla="*/ 2792010 h 4256830"/>
              <a:gd name="connsiteX17" fmla="*/ 77048 w 2155539"/>
              <a:gd name="connsiteY17" fmla="*/ 2452269 h 4256830"/>
              <a:gd name="connsiteX18" fmla="*/ 21288 w 2155539"/>
              <a:gd name="connsiteY18" fmla="*/ 2659461 h 4256830"/>
              <a:gd name="connsiteX19" fmla="*/ 52521 w 2155539"/>
              <a:gd name="connsiteY19" fmla="*/ 1900862 h 4256830"/>
              <a:gd name="connsiteX20" fmla="*/ 117443 w 2155539"/>
              <a:gd name="connsiteY20" fmla="*/ 1989801 h 4256830"/>
              <a:gd name="connsiteX0" fmla="*/ 117443 w 2155539"/>
              <a:gd name="connsiteY0" fmla="*/ 1989801 h 4346051"/>
              <a:gd name="connsiteX1" fmla="*/ 100021 w 2155539"/>
              <a:gd name="connsiteY1" fmla="*/ 1782108 h 4346051"/>
              <a:gd name="connsiteX2" fmla="*/ 147523 w 2155539"/>
              <a:gd name="connsiteY2" fmla="*/ 915209 h 4346051"/>
              <a:gd name="connsiteX3" fmla="*/ 64395 w 2155539"/>
              <a:gd name="connsiteY3" fmla="*/ 897396 h 4346051"/>
              <a:gd name="connsiteX4" fmla="*/ 64856 w 2155539"/>
              <a:gd name="connsiteY4" fmla="*/ 656768 h 4346051"/>
              <a:gd name="connsiteX5" fmla="*/ 115977 w 2155539"/>
              <a:gd name="connsiteY5" fmla="*/ 270194 h 4346051"/>
              <a:gd name="connsiteX6" fmla="*/ 633180 w 2155539"/>
              <a:gd name="connsiteY6" fmla="*/ 543328 h 4346051"/>
              <a:gd name="connsiteX7" fmla="*/ 1055600 w 2155539"/>
              <a:gd name="connsiteY7" fmla="*/ 0 h 4346051"/>
              <a:gd name="connsiteX8" fmla="*/ 1478020 w 2155539"/>
              <a:gd name="connsiteY8" fmla="*/ 543328 h 4346051"/>
              <a:gd name="connsiteX9" fmla="*/ 2155539 w 2155539"/>
              <a:gd name="connsiteY9" fmla="*/ 543327 h 4346051"/>
              <a:gd name="connsiteX10" fmla="*/ 770978 w 2155539"/>
              <a:gd name="connsiteY10" fmla="*/ 4186861 h 4346051"/>
              <a:gd name="connsiteX11" fmla="*/ 687851 w 2155539"/>
              <a:gd name="connsiteY11" fmla="*/ 3854353 h 4346051"/>
              <a:gd name="connsiteX12" fmla="*/ 616599 w 2155539"/>
              <a:gd name="connsiteY12" fmla="*/ 4234363 h 4346051"/>
              <a:gd name="connsiteX13" fmla="*/ 449113 w 2155539"/>
              <a:gd name="connsiteY13" fmla="*/ 4124363 h 4346051"/>
              <a:gd name="connsiteX14" fmla="*/ 271836 w 2155539"/>
              <a:gd name="connsiteY14" fmla="*/ 2666694 h 4346051"/>
              <a:gd name="connsiteX15" fmla="*/ 296738 w 2155539"/>
              <a:gd name="connsiteY15" fmla="*/ 3858868 h 4346051"/>
              <a:gd name="connsiteX16" fmla="*/ 199413 w 2155539"/>
              <a:gd name="connsiteY16" fmla="*/ 2499770 h 4346051"/>
              <a:gd name="connsiteX17" fmla="*/ 141200 w 2155539"/>
              <a:gd name="connsiteY17" fmla="*/ 2792010 h 4346051"/>
              <a:gd name="connsiteX18" fmla="*/ 77048 w 2155539"/>
              <a:gd name="connsiteY18" fmla="*/ 2452269 h 4346051"/>
              <a:gd name="connsiteX19" fmla="*/ 21288 w 2155539"/>
              <a:gd name="connsiteY19" fmla="*/ 2659461 h 4346051"/>
              <a:gd name="connsiteX20" fmla="*/ 52521 w 2155539"/>
              <a:gd name="connsiteY20" fmla="*/ 1900862 h 4346051"/>
              <a:gd name="connsiteX21" fmla="*/ 117443 w 2155539"/>
              <a:gd name="connsiteY21" fmla="*/ 1989801 h 4346051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770978 w 2155539"/>
              <a:gd name="connsiteY10" fmla="*/ 4186861 h 4256830"/>
              <a:gd name="connsiteX11" fmla="*/ 687851 w 2155539"/>
              <a:gd name="connsiteY11" fmla="*/ 3854353 h 4256830"/>
              <a:gd name="connsiteX12" fmla="*/ 616599 w 2155539"/>
              <a:gd name="connsiteY12" fmla="*/ 4234363 h 4256830"/>
              <a:gd name="connsiteX13" fmla="*/ 449113 w 2155539"/>
              <a:gd name="connsiteY13" fmla="*/ 4124363 h 4256830"/>
              <a:gd name="connsiteX14" fmla="*/ 271836 w 2155539"/>
              <a:gd name="connsiteY14" fmla="*/ 2666694 h 4256830"/>
              <a:gd name="connsiteX15" fmla="*/ 296738 w 2155539"/>
              <a:gd name="connsiteY15" fmla="*/ 3858868 h 4256830"/>
              <a:gd name="connsiteX16" fmla="*/ 199413 w 2155539"/>
              <a:gd name="connsiteY16" fmla="*/ 2499770 h 4256830"/>
              <a:gd name="connsiteX17" fmla="*/ 141200 w 2155539"/>
              <a:gd name="connsiteY17" fmla="*/ 2792010 h 4256830"/>
              <a:gd name="connsiteX18" fmla="*/ 77048 w 2155539"/>
              <a:gd name="connsiteY18" fmla="*/ 2452269 h 4256830"/>
              <a:gd name="connsiteX19" fmla="*/ 21288 w 2155539"/>
              <a:gd name="connsiteY19" fmla="*/ 2659461 h 4256830"/>
              <a:gd name="connsiteX20" fmla="*/ 52521 w 2155539"/>
              <a:gd name="connsiteY20" fmla="*/ 1900862 h 4256830"/>
              <a:gd name="connsiteX21" fmla="*/ 117443 w 2155539"/>
              <a:gd name="connsiteY21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36293 w 2155539"/>
              <a:gd name="connsiteY10" fmla="*/ 3800913 h 4256830"/>
              <a:gd name="connsiteX11" fmla="*/ 770978 w 2155539"/>
              <a:gd name="connsiteY11" fmla="*/ 4186861 h 4256830"/>
              <a:gd name="connsiteX12" fmla="*/ 687851 w 2155539"/>
              <a:gd name="connsiteY12" fmla="*/ 3854353 h 4256830"/>
              <a:gd name="connsiteX13" fmla="*/ 616599 w 2155539"/>
              <a:gd name="connsiteY13" fmla="*/ 4234363 h 4256830"/>
              <a:gd name="connsiteX14" fmla="*/ 449113 w 2155539"/>
              <a:gd name="connsiteY14" fmla="*/ 4124363 h 4256830"/>
              <a:gd name="connsiteX15" fmla="*/ 271836 w 2155539"/>
              <a:gd name="connsiteY15" fmla="*/ 2666694 h 4256830"/>
              <a:gd name="connsiteX16" fmla="*/ 296738 w 2155539"/>
              <a:gd name="connsiteY16" fmla="*/ 3858868 h 4256830"/>
              <a:gd name="connsiteX17" fmla="*/ 199413 w 2155539"/>
              <a:gd name="connsiteY17" fmla="*/ 2499770 h 4256830"/>
              <a:gd name="connsiteX18" fmla="*/ 141200 w 2155539"/>
              <a:gd name="connsiteY18" fmla="*/ 2792010 h 4256830"/>
              <a:gd name="connsiteX19" fmla="*/ 77048 w 2155539"/>
              <a:gd name="connsiteY19" fmla="*/ 2452269 h 4256830"/>
              <a:gd name="connsiteX20" fmla="*/ 21288 w 2155539"/>
              <a:gd name="connsiteY20" fmla="*/ 2659461 h 4256830"/>
              <a:gd name="connsiteX21" fmla="*/ 52521 w 2155539"/>
              <a:gd name="connsiteY21" fmla="*/ 1900862 h 4256830"/>
              <a:gd name="connsiteX22" fmla="*/ 117443 w 2155539"/>
              <a:gd name="connsiteY22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36293 w 2155539"/>
              <a:gd name="connsiteY10" fmla="*/ 3800913 h 4256830"/>
              <a:gd name="connsiteX11" fmla="*/ 770978 w 2155539"/>
              <a:gd name="connsiteY11" fmla="*/ 4186861 h 4256830"/>
              <a:gd name="connsiteX12" fmla="*/ 687851 w 2155539"/>
              <a:gd name="connsiteY12" fmla="*/ 3854353 h 4256830"/>
              <a:gd name="connsiteX13" fmla="*/ 616599 w 2155539"/>
              <a:gd name="connsiteY13" fmla="*/ 4234363 h 4256830"/>
              <a:gd name="connsiteX14" fmla="*/ 449113 w 2155539"/>
              <a:gd name="connsiteY14" fmla="*/ 4124363 h 4256830"/>
              <a:gd name="connsiteX15" fmla="*/ 271836 w 2155539"/>
              <a:gd name="connsiteY15" fmla="*/ 2666694 h 4256830"/>
              <a:gd name="connsiteX16" fmla="*/ 296738 w 2155539"/>
              <a:gd name="connsiteY16" fmla="*/ 3858868 h 4256830"/>
              <a:gd name="connsiteX17" fmla="*/ 199413 w 2155539"/>
              <a:gd name="connsiteY17" fmla="*/ 2499770 h 4256830"/>
              <a:gd name="connsiteX18" fmla="*/ 141200 w 2155539"/>
              <a:gd name="connsiteY18" fmla="*/ 2792010 h 4256830"/>
              <a:gd name="connsiteX19" fmla="*/ 77048 w 2155539"/>
              <a:gd name="connsiteY19" fmla="*/ 2452269 h 4256830"/>
              <a:gd name="connsiteX20" fmla="*/ 21288 w 2155539"/>
              <a:gd name="connsiteY20" fmla="*/ 2659461 h 4256830"/>
              <a:gd name="connsiteX21" fmla="*/ 52521 w 2155539"/>
              <a:gd name="connsiteY21" fmla="*/ 1900862 h 4256830"/>
              <a:gd name="connsiteX22" fmla="*/ 117443 w 2155539"/>
              <a:gd name="connsiteY22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36293 w 2155539"/>
              <a:gd name="connsiteY10" fmla="*/ 3800913 h 4256830"/>
              <a:gd name="connsiteX11" fmla="*/ 770978 w 2155539"/>
              <a:gd name="connsiteY11" fmla="*/ 4186861 h 4256830"/>
              <a:gd name="connsiteX12" fmla="*/ 687851 w 2155539"/>
              <a:gd name="connsiteY12" fmla="*/ 3854353 h 4256830"/>
              <a:gd name="connsiteX13" fmla="*/ 616599 w 2155539"/>
              <a:gd name="connsiteY13" fmla="*/ 4234363 h 4256830"/>
              <a:gd name="connsiteX14" fmla="*/ 449113 w 2155539"/>
              <a:gd name="connsiteY14" fmla="*/ 4124363 h 4256830"/>
              <a:gd name="connsiteX15" fmla="*/ 271836 w 2155539"/>
              <a:gd name="connsiteY15" fmla="*/ 2666694 h 4256830"/>
              <a:gd name="connsiteX16" fmla="*/ 296738 w 2155539"/>
              <a:gd name="connsiteY16" fmla="*/ 3858868 h 4256830"/>
              <a:gd name="connsiteX17" fmla="*/ 199413 w 2155539"/>
              <a:gd name="connsiteY17" fmla="*/ 2499770 h 4256830"/>
              <a:gd name="connsiteX18" fmla="*/ 141200 w 2155539"/>
              <a:gd name="connsiteY18" fmla="*/ 2792010 h 4256830"/>
              <a:gd name="connsiteX19" fmla="*/ 77048 w 2155539"/>
              <a:gd name="connsiteY19" fmla="*/ 2452269 h 4256830"/>
              <a:gd name="connsiteX20" fmla="*/ 21288 w 2155539"/>
              <a:gd name="connsiteY20" fmla="*/ 2659461 h 4256830"/>
              <a:gd name="connsiteX21" fmla="*/ 52521 w 2155539"/>
              <a:gd name="connsiteY21" fmla="*/ 1900862 h 4256830"/>
              <a:gd name="connsiteX22" fmla="*/ 117443 w 2155539"/>
              <a:gd name="connsiteY22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97548 w 2155539"/>
              <a:gd name="connsiteY10" fmla="*/ 3954987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78746 w 2155539"/>
              <a:gd name="connsiteY10" fmla="*/ 3968841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78746 w 2155539"/>
              <a:gd name="connsiteY10" fmla="*/ 3968841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78746 w 2155539"/>
              <a:gd name="connsiteY10" fmla="*/ 3968841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98284 w 2155539"/>
              <a:gd name="connsiteY10" fmla="*/ 3847704 h 4256830"/>
              <a:gd name="connsiteX11" fmla="*/ 978746 w 2155539"/>
              <a:gd name="connsiteY11" fmla="*/ 3968841 h 4256830"/>
              <a:gd name="connsiteX12" fmla="*/ 897548 w 2155539"/>
              <a:gd name="connsiteY12" fmla="*/ 3954987 h 4256830"/>
              <a:gd name="connsiteX13" fmla="*/ 836293 w 2155539"/>
              <a:gd name="connsiteY13" fmla="*/ 3800913 h 4256830"/>
              <a:gd name="connsiteX14" fmla="*/ 770978 w 2155539"/>
              <a:gd name="connsiteY14" fmla="*/ 4186861 h 4256830"/>
              <a:gd name="connsiteX15" fmla="*/ 687851 w 2155539"/>
              <a:gd name="connsiteY15" fmla="*/ 3854353 h 4256830"/>
              <a:gd name="connsiteX16" fmla="*/ 616599 w 2155539"/>
              <a:gd name="connsiteY16" fmla="*/ 4234363 h 4256830"/>
              <a:gd name="connsiteX17" fmla="*/ 449113 w 2155539"/>
              <a:gd name="connsiteY17" fmla="*/ 4124363 h 4256830"/>
              <a:gd name="connsiteX18" fmla="*/ 271836 w 2155539"/>
              <a:gd name="connsiteY18" fmla="*/ 2666694 h 4256830"/>
              <a:gd name="connsiteX19" fmla="*/ 296738 w 2155539"/>
              <a:gd name="connsiteY19" fmla="*/ 3858868 h 4256830"/>
              <a:gd name="connsiteX20" fmla="*/ 199413 w 2155539"/>
              <a:gd name="connsiteY20" fmla="*/ 2499770 h 4256830"/>
              <a:gd name="connsiteX21" fmla="*/ 141200 w 2155539"/>
              <a:gd name="connsiteY21" fmla="*/ 2792010 h 4256830"/>
              <a:gd name="connsiteX22" fmla="*/ 77048 w 2155539"/>
              <a:gd name="connsiteY22" fmla="*/ 2452269 h 4256830"/>
              <a:gd name="connsiteX23" fmla="*/ 21288 w 2155539"/>
              <a:gd name="connsiteY23" fmla="*/ 2659461 h 4256830"/>
              <a:gd name="connsiteX24" fmla="*/ 52521 w 2155539"/>
              <a:gd name="connsiteY24" fmla="*/ 1900862 h 4256830"/>
              <a:gd name="connsiteX25" fmla="*/ 117443 w 2155539"/>
              <a:gd name="connsiteY25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98284 w 2155539"/>
              <a:gd name="connsiteY10" fmla="*/ 3847704 h 4256830"/>
              <a:gd name="connsiteX11" fmla="*/ 978746 w 2155539"/>
              <a:gd name="connsiteY11" fmla="*/ 3968841 h 4256830"/>
              <a:gd name="connsiteX12" fmla="*/ 897548 w 2155539"/>
              <a:gd name="connsiteY12" fmla="*/ 3954987 h 4256830"/>
              <a:gd name="connsiteX13" fmla="*/ 836293 w 2155539"/>
              <a:gd name="connsiteY13" fmla="*/ 3800913 h 4256830"/>
              <a:gd name="connsiteX14" fmla="*/ 770978 w 2155539"/>
              <a:gd name="connsiteY14" fmla="*/ 4186861 h 4256830"/>
              <a:gd name="connsiteX15" fmla="*/ 687851 w 2155539"/>
              <a:gd name="connsiteY15" fmla="*/ 3854353 h 4256830"/>
              <a:gd name="connsiteX16" fmla="*/ 616599 w 2155539"/>
              <a:gd name="connsiteY16" fmla="*/ 4234363 h 4256830"/>
              <a:gd name="connsiteX17" fmla="*/ 449113 w 2155539"/>
              <a:gd name="connsiteY17" fmla="*/ 4124363 h 4256830"/>
              <a:gd name="connsiteX18" fmla="*/ 271836 w 2155539"/>
              <a:gd name="connsiteY18" fmla="*/ 2666694 h 4256830"/>
              <a:gd name="connsiteX19" fmla="*/ 296738 w 2155539"/>
              <a:gd name="connsiteY19" fmla="*/ 3858868 h 4256830"/>
              <a:gd name="connsiteX20" fmla="*/ 199413 w 2155539"/>
              <a:gd name="connsiteY20" fmla="*/ 2499770 h 4256830"/>
              <a:gd name="connsiteX21" fmla="*/ 141200 w 2155539"/>
              <a:gd name="connsiteY21" fmla="*/ 2792010 h 4256830"/>
              <a:gd name="connsiteX22" fmla="*/ 77048 w 2155539"/>
              <a:gd name="connsiteY22" fmla="*/ 2452269 h 4256830"/>
              <a:gd name="connsiteX23" fmla="*/ 21288 w 2155539"/>
              <a:gd name="connsiteY23" fmla="*/ 2659461 h 4256830"/>
              <a:gd name="connsiteX24" fmla="*/ 52521 w 2155539"/>
              <a:gd name="connsiteY24" fmla="*/ 1900862 h 4256830"/>
              <a:gd name="connsiteX25" fmla="*/ 117443 w 2155539"/>
              <a:gd name="connsiteY25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98284 w 2155539"/>
              <a:gd name="connsiteY10" fmla="*/ 3847704 h 4256830"/>
              <a:gd name="connsiteX11" fmla="*/ 978746 w 2155539"/>
              <a:gd name="connsiteY11" fmla="*/ 3968841 h 4256830"/>
              <a:gd name="connsiteX12" fmla="*/ 897548 w 2155539"/>
              <a:gd name="connsiteY12" fmla="*/ 3954987 h 4256830"/>
              <a:gd name="connsiteX13" fmla="*/ 836293 w 2155539"/>
              <a:gd name="connsiteY13" fmla="*/ 3800913 h 4256830"/>
              <a:gd name="connsiteX14" fmla="*/ 770978 w 2155539"/>
              <a:gd name="connsiteY14" fmla="*/ 4186861 h 4256830"/>
              <a:gd name="connsiteX15" fmla="*/ 687851 w 2155539"/>
              <a:gd name="connsiteY15" fmla="*/ 3854353 h 4256830"/>
              <a:gd name="connsiteX16" fmla="*/ 616599 w 2155539"/>
              <a:gd name="connsiteY16" fmla="*/ 4234363 h 4256830"/>
              <a:gd name="connsiteX17" fmla="*/ 449113 w 2155539"/>
              <a:gd name="connsiteY17" fmla="*/ 4124363 h 4256830"/>
              <a:gd name="connsiteX18" fmla="*/ 271836 w 2155539"/>
              <a:gd name="connsiteY18" fmla="*/ 2666694 h 4256830"/>
              <a:gd name="connsiteX19" fmla="*/ 296738 w 2155539"/>
              <a:gd name="connsiteY19" fmla="*/ 3858868 h 4256830"/>
              <a:gd name="connsiteX20" fmla="*/ 199413 w 2155539"/>
              <a:gd name="connsiteY20" fmla="*/ 2499770 h 4256830"/>
              <a:gd name="connsiteX21" fmla="*/ 141200 w 2155539"/>
              <a:gd name="connsiteY21" fmla="*/ 2792010 h 4256830"/>
              <a:gd name="connsiteX22" fmla="*/ 77048 w 2155539"/>
              <a:gd name="connsiteY22" fmla="*/ 2452269 h 4256830"/>
              <a:gd name="connsiteX23" fmla="*/ 21288 w 2155539"/>
              <a:gd name="connsiteY23" fmla="*/ 2659461 h 4256830"/>
              <a:gd name="connsiteX24" fmla="*/ 52521 w 2155539"/>
              <a:gd name="connsiteY24" fmla="*/ 1900862 h 4256830"/>
              <a:gd name="connsiteX25" fmla="*/ 117443 w 2155539"/>
              <a:gd name="connsiteY25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62407 w 2155539"/>
              <a:gd name="connsiteY10" fmla="*/ 3976658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62407 w 2155539"/>
              <a:gd name="connsiteY10" fmla="*/ 3976658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11607 w 2155539"/>
              <a:gd name="connsiteY10" fmla="*/ 3914135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11607 w 2155539"/>
              <a:gd name="connsiteY10" fmla="*/ 3914135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68623 w 2155539"/>
              <a:gd name="connsiteY10" fmla="*/ 3851612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68623 w 2155539"/>
              <a:gd name="connsiteY10" fmla="*/ 3851612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68623 w 2155539"/>
              <a:gd name="connsiteY10" fmla="*/ 3851612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68623 w 2155539"/>
              <a:gd name="connsiteY10" fmla="*/ 3851612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45176 w 2155539"/>
              <a:gd name="connsiteY10" fmla="*/ 3824258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45176 w 2155539"/>
              <a:gd name="connsiteY10" fmla="*/ 3824258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301479"/>
              <a:gd name="connsiteX1" fmla="*/ 100021 w 2155539"/>
              <a:gd name="connsiteY1" fmla="*/ 1782108 h 4301479"/>
              <a:gd name="connsiteX2" fmla="*/ 147523 w 2155539"/>
              <a:gd name="connsiteY2" fmla="*/ 915209 h 4301479"/>
              <a:gd name="connsiteX3" fmla="*/ 64395 w 2155539"/>
              <a:gd name="connsiteY3" fmla="*/ 897396 h 4301479"/>
              <a:gd name="connsiteX4" fmla="*/ 64856 w 2155539"/>
              <a:gd name="connsiteY4" fmla="*/ 656768 h 4301479"/>
              <a:gd name="connsiteX5" fmla="*/ 115977 w 2155539"/>
              <a:gd name="connsiteY5" fmla="*/ 270194 h 4301479"/>
              <a:gd name="connsiteX6" fmla="*/ 633180 w 2155539"/>
              <a:gd name="connsiteY6" fmla="*/ 543328 h 4301479"/>
              <a:gd name="connsiteX7" fmla="*/ 1055600 w 2155539"/>
              <a:gd name="connsiteY7" fmla="*/ 0 h 4301479"/>
              <a:gd name="connsiteX8" fmla="*/ 1478020 w 2155539"/>
              <a:gd name="connsiteY8" fmla="*/ 543328 h 4301479"/>
              <a:gd name="connsiteX9" fmla="*/ 2155539 w 2155539"/>
              <a:gd name="connsiteY9" fmla="*/ 543327 h 4301479"/>
              <a:gd name="connsiteX10" fmla="*/ 1181946 w 2155539"/>
              <a:gd name="connsiteY10" fmla="*/ 4132965 h 4301479"/>
              <a:gd name="connsiteX11" fmla="*/ 1045176 w 2155539"/>
              <a:gd name="connsiteY11" fmla="*/ 3824258 h 4301479"/>
              <a:gd name="connsiteX12" fmla="*/ 982653 w 2155539"/>
              <a:gd name="connsiteY12" fmla="*/ 3871150 h 4301479"/>
              <a:gd name="connsiteX13" fmla="*/ 978746 w 2155539"/>
              <a:gd name="connsiteY13" fmla="*/ 3968841 h 4301479"/>
              <a:gd name="connsiteX14" fmla="*/ 897548 w 2155539"/>
              <a:gd name="connsiteY14" fmla="*/ 3954987 h 4301479"/>
              <a:gd name="connsiteX15" fmla="*/ 836293 w 2155539"/>
              <a:gd name="connsiteY15" fmla="*/ 3800913 h 4301479"/>
              <a:gd name="connsiteX16" fmla="*/ 770978 w 2155539"/>
              <a:gd name="connsiteY16" fmla="*/ 4186861 h 4301479"/>
              <a:gd name="connsiteX17" fmla="*/ 687851 w 2155539"/>
              <a:gd name="connsiteY17" fmla="*/ 3854353 h 4301479"/>
              <a:gd name="connsiteX18" fmla="*/ 616599 w 2155539"/>
              <a:gd name="connsiteY18" fmla="*/ 4234363 h 4301479"/>
              <a:gd name="connsiteX19" fmla="*/ 449113 w 2155539"/>
              <a:gd name="connsiteY19" fmla="*/ 4124363 h 4301479"/>
              <a:gd name="connsiteX20" fmla="*/ 271836 w 2155539"/>
              <a:gd name="connsiteY20" fmla="*/ 2666694 h 4301479"/>
              <a:gd name="connsiteX21" fmla="*/ 296738 w 2155539"/>
              <a:gd name="connsiteY21" fmla="*/ 3858868 h 4301479"/>
              <a:gd name="connsiteX22" fmla="*/ 199413 w 2155539"/>
              <a:gd name="connsiteY22" fmla="*/ 2499770 h 4301479"/>
              <a:gd name="connsiteX23" fmla="*/ 141200 w 2155539"/>
              <a:gd name="connsiteY23" fmla="*/ 2792010 h 4301479"/>
              <a:gd name="connsiteX24" fmla="*/ 77048 w 2155539"/>
              <a:gd name="connsiteY24" fmla="*/ 2452269 h 4301479"/>
              <a:gd name="connsiteX25" fmla="*/ 21288 w 2155539"/>
              <a:gd name="connsiteY25" fmla="*/ 2659461 h 4301479"/>
              <a:gd name="connsiteX26" fmla="*/ 52521 w 2155539"/>
              <a:gd name="connsiteY26" fmla="*/ 1900862 h 4301479"/>
              <a:gd name="connsiteX27" fmla="*/ 117443 w 2155539"/>
              <a:gd name="connsiteY27" fmla="*/ 1989801 h 4301479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81946 w 2155539"/>
              <a:gd name="connsiteY10" fmla="*/ 4132965 h 4256830"/>
              <a:gd name="connsiteX11" fmla="*/ 1045176 w 2155539"/>
              <a:gd name="connsiteY11" fmla="*/ 3824258 h 4256830"/>
              <a:gd name="connsiteX12" fmla="*/ 982653 w 2155539"/>
              <a:gd name="connsiteY12" fmla="*/ 3871150 h 4256830"/>
              <a:gd name="connsiteX13" fmla="*/ 978746 w 2155539"/>
              <a:gd name="connsiteY13" fmla="*/ 3968841 h 4256830"/>
              <a:gd name="connsiteX14" fmla="*/ 897548 w 2155539"/>
              <a:gd name="connsiteY14" fmla="*/ 3954987 h 4256830"/>
              <a:gd name="connsiteX15" fmla="*/ 836293 w 2155539"/>
              <a:gd name="connsiteY15" fmla="*/ 3800913 h 4256830"/>
              <a:gd name="connsiteX16" fmla="*/ 770978 w 2155539"/>
              <a:gd name="connsiteY16" fmla="*/ 4186861 h 4256830"/>
              <a:gd name="connsiteX17" fmla="*/ 687851 w 2155539"/>
              <a:gd name="connsiteY17" fmla="*/ 3854353 h 4256830"/>
              <a:gd name="connsiteX18" fmla="*/ 616599 w 2155539"/>
              <a:gd name="connsiteY18" fmla="*/ 4234363 h 4256830"/>
              <a:gd name="connsiteX19" fmla="*/ 449113 w 2155539"/>
              <a:gd name="connsiteY19" fmla="*/ 4124363 h 4256830"/>
              <a:gd name="connsiteX20" fmla="*/ 271836 w 2155539"/>
              <a:gd name="connsiteY20" fmla="*/ 2666694 h 4256830"/>
              <a:gd name="connsiteX21" fmla="*/ 296738 w 2155539"/>
              <a:gd name="connsiteY21" fmla="*/ 3858868 h 4256830"/>
              <a:gd name="connsiteX22" fmla="*/ 199413 w 2155539"/>
              <a:gd name="connsiteY22" fmla="*/ 2499770 h 4256830"/>
              <a:gd name="connsiteX23" fmla="*/ 141200 w 2155539"/>
              <a:gd name="connsiteY23" fmla="*/ 2792010 h 4256830"/>
              <a:gd name="connsiteX24" fmla="*/ 77048 w 2155539"/>
              <a:gd name="connsiteY24" fmla="*/ 2452269 h 4256830"/>
              <a:gd name="connsiteX25" fmla="*/ 21288 w 2155539"/>
              <a:gd name="connsiteY25" fmla="*/ 2659461 h 4256830"/>
              <a:gd name="connsiteX26" fmla="*/ 52521 w 2155539"/>
              <a:gd name="connsiteY26" fmla="*/ 1900862 h 4256830"/>
              <a:gd name="connsiteX27" fmla="*/ 117443 w 2155539"/>
              <a:gd name="connsiteY27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81946 w 2155539"/>
              <a:gd name="connsiteY10" fmla="*/ 4132965 h 4256830"/>
              <a:gd name="connsiteX11" fmla="*/ 1045176 w 2155539"/>
              <a:gd name="connsiteY11" fmla="*/ 3824258 h 4256830"/>
              <a:gd name="connsiteX12" fmla="*/ 982653 w 2155539"/>
              <a:gd name="connsiteY12" fmla="*/ 3871150 h 4256830"/>
              <a:gd name="connsiteX13" fmla="*/ 978746 w 2155539"/>
              <a:gd name="connsiteY13" fmla="*/ 3968841 h 4256830"/>
              <a:gd name="connsiteX14" fmla="*/ 897548 w 2155539"/>
              <a:gd name="connsiteY14" fmla="*/ 3954987 h 4256830"/>
              <a:gd name="connsiteX15" fmla="*/ 836293 w 2155539"/>
              <a:gd name="connsiteY15" fmla="*/ 3800913 h 4256830"/>
              <a:gd name="connsiteX16" fmla="*/ 770978 w 2155539"/>
              <a:gd name="connsiteY16" fmla="*/ 4186861 h 4256830"/>
              <a:gd name="connsiteX17" fmla="*/ 687851 w 2155539"/>
              <a:gd name="connsiteY17" fmla="*/ 3854353 h 4256830"/>
              <a:gd name="connsiteX18" fmla="*/ 616599 w 2155539"/>
              <a:gd name="connsiteY18" fmla="*/ 4234363 h 4256830"/>
              <a:gd name="connsiteX19" fmla="*/ 449113 w 2155539"/>
              <a:gd name="connsiteY19" fmla="*/ 4124363 h 4256830"/>
              <a:gd name="connsiteX20" fmla="*/ 271836 w 2155539"/>
              <a:gd name="connsiteY20" fmla="*/ 2666694 h 4256830"/>
              <a:gd name="connsiteX21" fmla="*/ 296738 w 2155539"/>
              <a:gd name="connsiteY21" fmla="*/ 3858868 h 4256830"/>
              <a:gd name="connsiteX22" fmla="*/ 199413 w 2155539"/>
              <a:gd name="connsiteY22" fmla="*/ 2499770 h 4256830"/>
              <a:gd name="connsiteX23" fmla="*/ 141200 w 2155539"/>
              <a:gd name="connsiteY23" fmla="*/ 2792010 h 4256830"/>
              <a:gd name="connsiteX24" fmla="*/ 77048 w 2155539"/>
              <a:gd name="connsiteY24" fmla="*/ 2452269 h 4256830"/>
              <a:gd name="connsiteX25" fmla="*/ 21288 w 2155539"/>
              <a:gd name="connsiteY25" fmla="*/ 2659461 h 4256830"/>
              <a:gd name="connsiteX26" fmla="*/ 52521 w 2155539"/>
              <a:gd name="connsiteY26" fmla="*/ 1900862 h 4256830"/>
              <a:gd name="connsiteX27" fmla="*/ 117443 w 2155539"/>
              <a:gd name="connsiteY27" fmla="*/ 1989801 h 4256830"/>
              <a:gd name="connsiteX0" fmla="*/ 117443 w 2155539"/>
              <a:gd name="connsiteY0" fmla="*/ 1989801 h 4772479"/>
              <a:gd name="connsiteX1" fmla="*/ 100021 w 2155539"/>
              <a:gd name="connsiteY1" fmla="*/ 1782108 h 4772479"/>
              <a:gd name="connsiteX2" fmla="*/ 147523 w 2155539"/>
              <a:gd name="connsiteY2" fmla="*/ 915209 h 4772479"/>
              <a:gd name="connsiteX3" fmla="*/ 64395 w 2155539"/>
              <a:gd name="connsiteY3" fmla="*/ 897396 h 4772479"/>
              <a:gd name="connsiteX4" fmla="*/ 64856 w 2155539"/>
              <a:gd name="connsiteY4" fmla="*/ 656768 h 4772479"/>
              <a:gd name="connsiteX5" fmla="*/ 115977 w 2155539"/>
              <a:gd name="connsiteY5" fmla="*/ 270194 h 4772479"/>
              <a:gd name="connsiteX6" fmla="*/ 633180 w 2155539"/>
              <a:gd name="connsiteY6" fmla="*/ 543328 h 4772479"/>
              <a:gd name="connsiteX7" fmla="*/ 1055600 w 2155539"/>
              <a:gd name="connsiteY7" fmla="*/ 0 h 4772479"/>
              <a:gd name="connsiteX8" fmla="*/ 1478020 w 2155539"/>
              <a:gd name="connsiteY8" fmla="*/ 543328 h 4772479"/>
              <a:gd name="connsiteX9" fmla="*/ 2155539 w 2155539"/>
              <a:gd name="connsiteY9" fmla="*/ 543327 h 4772479"/>
              <a:gd name="connsiteX10" fmla="*/ 1349976 w 2155539"/>
              <a:gd name="connsiteY10" fmla="*/ 4594073 h 4772479"/>
              <a:gd name="connsiteX11" fmla="*/ 1181946 w 2155539"/>
              <a:gd name="connsiteY11" fmla="*/ 4132965 h 4772479"/>
              <a:gd name="connsiteX12" fmla="*/ 1045176 w 2155539"/>
              <a:gd name="connsiteY12" fmla="*/ 3824258 h 4772479"/>
              <a:gd name="connsiteX13" fmla="*/ 982653 w 2155539"/>
              <a:gd name="connsiteY13" fmla="*/ 3871150 h 4772479"/>
              <a:gd name="connsiteX14" fmla="*/ 978746 w 2155539"/>
              <a:gd name="connsiteY14" fmla="*/ 3968841 h 4772479"/>
              <a:gd name="connsiteX15" fmla="*/ 897548 w 2155539"/>
              <a:gd name="connsiteY15" fmla="*/ 3954987 h 4772479"/>
              <a:gd name="connsiteX16" fmla="*/ 836293 w 2155539"/>
              <a:gd name="connsiteY16" fmla="*/ 3800913 h 4772479"/>
              <a:gd name="connsiteX17" fmla="*/ 770978 w 2155539"/>
              <a:gd name="connsiteY17" fmla="*/ 4186861 h 4772479"/>
              <a:gd name="connsiteX18" fmla="*/ 687851 w 2155539"/>
              <a:gd name="connsiteY18" fmla="*/ 3854353 h 4772479"/>
              <a:gd name="connsiteX19" fmla="*/ 616599 w 2155539"/>
              <a:gd name="connsiteY19" fmla="*/ 4234363 h 4772479"/>
              <a:gd name="connsiteX20" fmla="*/ 449113 w 2155539"/>
              <a:gd name="connsiteY20" fmla="*/ 4124363 h 4772479"/>
              <a:gd name="connsiteX21" fmla="*/ 271836 w 2155539"/>
              <a:gd name="connsiteY21" fmla="*/ 2666694 h 4772479"/>
              <a:gd name="connsiteX22" fmla="*/ 296738 w 2155539"/>
              <a:gd name="connsiteY22" fmla="*/ 3858868 h 4772479"/>
              <a:gd name="connsiteX23" fmla="*/ 199413 w 2155539"/>
              <a:gd name="connsiteY23" fmla="*/ 2499770 h 4772479"/>
              <a:gd name="connsiteX24" fmla="*/ 141200 w 2155539"/>
              <a:gd name="connsiteY24" fmla="*/ 2792010 h 4772479"/>
              <a:gd name="connsiteX25" fmla="*/ 77048 w 2155539"/>
              <a:gd name="connsiteY25" fmla="*/ 2452269 h 4772479"/>
              <a:gd name="connsiteX26" fmla="*/ 21288 w 2155539"/>
              <a:gd name="connsiteY26" fmla="*/ 2659461 h 4772479"/>
              <a:gd name="connsiteX27" fmla="*/ 52521 w 2155539"/>
              <a:gd name="connsiteY27" fmla="*/ 1900862 h 4772479"/>
              <a:gd name="connsiteX28" fmla="*/ 117443 w 2155539"/>
              <a:gd name="connsiteY28" fmla="*/ 1989801 h 4772479"/>
              <a:gd name="connsiteX0" fmla="*/ 117443 w 2155539"/>
              <a:gd name="connsiteY0" fmla="*/ 1989801 h 4808772"/>
              <a:gd name="connsiteX1" fmla="*/ 100021 w 2155539"/>
              <a:gd name="connsiteY1" fmla="*/ 1782108 h 4808772"/>
              <a:gd name="connsiteX2" fmla="*/ 147523 w 2155539"/>
              <a:gd name="connsiteY2" fmla="*/ 915209 h 4808772"/>
              <a:gd name="connsiteX3" fmla="*/ 64395 w 2155539"/>
              <a:gd name="connsiteY3" fmla="*/ 897396 h 4808772"/>
              <a:gd name="connsiteX4" fmla="*/ 64856 w 2155539"/>
              <a:gd name="connsiteY4" fmla="*/ 656768 h 4808772"/>
              <a:gd name="connsiteX5" fmla="*/ 115977 w 2155539"/>
              <a:gd name="connsiteY5" fmla="*/ 270194 h 4808772"/>
              <a:gd name="connsiteX6" fmla="*/ 633180 w 2155539"/>
              <a:gd name="connsiteY6" fmla="*/ 543328 h 4808772"/>
              <a:gd name="connsiteX7" fmla="*/ 1055600 w 2155539"/>
              <a:gd name="connsiteY7" fmla="*/ 0 h 4808772"/>
              <a:gd name="connsiteX8" fmla="*/ 1478020 w 2155539"/>
              <a:gd name="connsiteY8" fmla="*/ 543328 h 4808772"/>
              <a:gd name="connsiteX9" fmla="*/ 2155539 w 2155539"/>
              <a:gd name="connsiteY9" fmla="*/ 543327 h 4808772"/>
              <a:gd name="connsiteX10" fmla="*/ 1349976 w 2155539"/>
              <a:gd name="connsiteY10" fmla="*/ 4594073 h 4808772"/>
              <a:gd name="connsiteX11" fmla="*/ 1181946 w 2155539"/>
              <a:gd name="connsiteY11" fmla="*/ 4132965 h 4808772"/>
              <a:gd name="connsiteX12" fmla="*/ 1045176 w 2155539"/>
              <a:gd name="connsiteY12" fmla="*/ 3824258 h 4808772"/>
              <a:gd name="connsiteX13" fmla="*/ 982653 w 2155539"/>
              <a:gd name="connsiteY13" fmla="*/ 3871150 h 4808772"/>
              <a:gd name="connsiteX14" fmla="*/ 978746 w 2155539"/>
              <a:gd name="connsiteY14" fmla="*/ 3968841 h 4808772"/>
              <a:gd name="connsiteX15" fmla="*/ 897548 w 2155539"/>
              <a:gd name="connsiteY15" fmla="*/ 3954987 h 4808772"/>
              <a:gd name="connsiteX16" fmla="*/ 836293 w 2155539"/>
              <a:gd name="connsiteY16" fmla="*/ 3800913 h 4808772"/>
              <a:gd name="connsiteX17" fmla="*/ 770978 w 2155539"/>
              <a:gd name="connsiteY17" fmla="*/ 4186861 h 4808772"/>
              <a:gd name="connsiteX18" fmla="*/ 687851 w 2155539"/>
              <a:gd name="connsiteY18" fmla="*/ 3854353 h 4808772"/>
              <a:gd name="connsiteX19" fmla="*/ 616599 w 2155539"/>
              <a:gd name="connsiteY19" fmla="*/ 4234363 h 4808772"/>
              <a:gd name="connsiteX20" fmla="*/ 449113 w 2155539"/>
              <a:gd name="connsiteY20" fmla="*/ 4124363 h 4808772"/>
              <a:gd name="connsiteX21" fmla="*/ 271836 w 2155539"/>
              <a:gd name="connsiteY21" fmla="*/ 2666694 h 4808772"/>
              <a:gd name="connsiteX22" fmla="*/ 296738 w 2155539"/>
              <a:gd name="connsiteY22" fmla="*/ 3858868 h 4808772"/>
              <a:gd name="connsiteX23" fmla="*/ 199413 w 2155539"/>
              <a:gd name="connsiteY23" fmla="*/ 2499770 h 4808772"/>
              <a:gd name="connsiteX24" fmla="*/ 141200 w 2155539"/>
              <a:gd name="connsiteY24" fmla="*/ 2792010 h 4808772"/>
              <a:gd name="connsiteX25" fmla="*/ 77048 w 2155539"/>
              <a:gd name="connsiteY25" fmla="*/ 2452269 h 4808772"/>
              <a:gd name="connsiteX26" fmla="*/ 21288 w 2155539"/>
              <a:gd name="connsiteY26" fmla="*/ 2659461 h 4808772"/>
              <a:gd name="connsiteX27" fmla="*/ 52521 w 2155539"/>
              <a:gd name="connsiteY27" fmla="*/ 1900862 h 4808772"/>
              <a:gd name="connsiteX28" fmla="*/ 117443 w 2155539"/>
              <a:gd name="connsiteY28" fmla="*/ 1989801 h 4808772"/>
              <a:gd name="connsiteX0" fmla="*/ 117443 w 2155539"/>
              <a:gd name="connsiteY0" fmla="*/ 1989801 h 4808772"/>
              <a:gd name="connsiteX1" fmla="*/ 100021 w 2155539"/>
              <a:gd name="connsiteY1" fmla="*/ 1782108 h 4808772"/>
              <a:gd name="connsiteX2" fmla="*/ 147523 w 2155539"/>
              <a:gd name="connsiteY2" fmla="*/ 915209 h 4808772"/>
              <a:gd name="connsiteX3" fmla="*/ 64395 w 2155539"/>
              <a:gd name="connsiteY3" fmla="*/ 897396 h 4808772"/>
              <a:gd name="connsiteX4" fmla="*/ 64856 w 2155539"/>
              <a:gd name="connsiteY4" fmla="*/ 656768 h 4808772"/>
              <a:gd name="connsiteX5" fmla="*/ 115977 w 2155539"/>
              <a:gd name="connsiteY5" fmla="*/ 270194 h 4808772"/>
              <a:gd name="connsiteX6" fmla="*/ 633180 w 2155539"/>
              <a:gd name="connsiteY6" fmla="*/ 543328 h 4808772"/>
              <a:gd name="connsiteX7" fmla="*/ 1055600 w 2155539"/>
              <a:gd name="connsiteY7" fmla="*/ 0 h 4808772"/>
              <a:gd name="connsiteX8" fmla="*/ 1478020 w 2155539"/>
              <a:gd name="connsiteY8" fmla="*/ 543328 h 4808772"/>
              <a:gd name="connsiteX9" fmla="*/ 2155539 w 2155539"/>
              <a:gd name="connsiteY9" fmla="*/ 543327 h 4808772"/>
              <a:gd name="connsiteX10" fmla="*/ 1349976 w 2155539"/>
              <a:gd name="connsiteY10" fmla="*/ 4594073 h 4808772"/>
              <a:gd name="connsiteX11" fmla="*/ 1181946 w 2155539"/>
              <a:gd name="connsiteY11" fmla="*/ 4132965 h 4808772"/>
              <a:gd name="connsiteX12" fmla="*/ 1045176 w 2155539"/>
              <a:gd name="connsiteY12" fmla="*/ 3824258 h 4808772"/>
              <a:gd name="connsiteX13" fmla="*/ 982653 w 2155539"/>
              <a:gd name="connsiteY13" fmla="*/ 3871150 h 4808772"/>
              <a:gd name="connsiteX14" fmla="*/ 978746 w 2155539"/>
              <a:gd name="connsiteY14" fmla="*/ 3968841 h 4808772"/>
              <a:gd name="connsiteX15" fmla="*/ 897548 w 2155539"/>
              <a:gd name="connsiteY15" fmla="*/ 3954987 h 4808772"/>
              <a:gd name="connsiteX16" fmla="*/ 836293 w 2155539"/>
              <a:gd name="connsiteY16" fmla="*/ 3800913 h 4808772"/>
              <a:gd name="connsiteX17" fmla="*/ 770978 w 2155539"/>
              <a:gd name="connsiteY17" fmla="*/ 4186861 h 4808772"/>
              <a:gd name="connsiteX18" fmla="*/ 687851 w 2155539"/>
              <a:gd name="connsiteY18" fmla="*/ 3854353 h 4808772"/>
              <a:gd name="connsiteX19" fmla="*/ 616599 w 2155539"/>
              <a:gd name="connsiteY19" fmla="*/ 4234363 h 4808772"/>
              <a:gd name="connsiteX20" fmla="*/ 449113 w 2155539"/>
              <a:gd name="connsiteY20" fmla="*/ 4124363 h 4808772"/>
              <a:gd name="connsiteX21" fmla="*/ 271836 w 2155539"/>
              <a:gd name="connsiteY21" fmla="*/ 2666694 h 4808772"/>
              <a:gd name="connsiteX22" fmla="*/ 296738 w 2155539"/>
              <a:gd name="connsiteY22" fmla="*/ 3858868 h 4808772"/>
              <a:gd name="connsiteX23" fmla="*/ 199413 w 2155539"/>
              <a:gd name="connsiteY23" fmla="*/ 2499770 h 4808772"/>
              <a:gd name="connsiteX24" fmla="*/ 141200 w 2155539"/>
              <a:gd name="connsiteY24" fmla="*/ 2792010 h 4808772"/>
              <a:gd name="connsiteX25" fmla="*/ 77048 w 2155539"/>
              <a:gd name="connsiteY25" fmla="*/ 2452269 h 4808772"/>
              <a:gd name="connsiteX26" fmla="*/ 21288 w 2155539"/>
              <a:gd name="connsiteY26" fmla="*/ 2659461 h 4808772"/>
              <a:gd name="connsiteX27" fmla="*/ 52521 w 2155539"/>
              <a:gd name="connsiteY27" fmla="*/ 1900862 h 4808772"/>
              <a:gd name="connsiteX28" fmla="*/ 117443 w 2155539"/>
              <a:gd name="connsiteY28" fmla="*/ 1989801 h 4808772"/>
              <a:gd name="connsiteX0" fmla="*/ 117443 w 2155539"/>
              <a:gd name="connsiteY0" fmla="*/ 1989801 h 4700305"/>
              <a:gd name="connsiteX1" fmla="*/ 100021 w 2155539"/>
              <a:gd name="connsiteY1" fmla="*/ 1782108 h 4700305"/>
              <a:gd name="connsiteX2" fmla="*/ 147523 w 2155539"/>
              <a:gd name="connsiteY2" fmla="*/ 915209 h 4700305"/>
              <a:gd name="connsiteX3" fmla="*/ 64395 w 2155539"/>
              <a:gd name="connsiteY3" fmla="*/ 897396 h 4700305"/>
              <a:gd name="connsiteX4" fmla="*/ 64856 w 2155539"/>
              <a:gd name="connsiteY4" fmla="*/ 656768 h 4700305"/>
              <a:gd name="connsiteX5" fmla="*/ 115977 w 2155539"/>
              <a:gd name="connsiteY5" fmla="*/ 270194 h 4700305"/>
              <a:gd name="connsiteX6" fmla="*/ 633180 w 2155539"/>
              <a:gd name="connsiteY6" fmla="*/ 543328 h 4700305"/>
              <a:gd name="connsiteX7" fmla="*/ 1055600 w 2155539"/>
              <a:gd name="connsiteY7" fmla="*/ 0 h 4700305"/>
              <a:gd name="connsiteX8" fmla="*/ 1478020 w 2155539"/>
              <a:gd name="connsiteY8" fmla="*/ 543328 h 4700305"/>
              <a:gd name="connsiteX9" fmla="*/ 2155539 w 2155539"/>
              <a:gd name="connsiteY9" fmla="*/ 543327 h 4700305"/>
              <a:gd name="connsiteX10" fmla="*/ 1373422 w 2155539"/>
              <a:gd name="connsiteY10" fmla="*/ 4461212 h 4700305"/>
              <a:gd name="connsiteX11" fmla="*/ 1181946 w 2155539"/>
              <a:gd name="connsiteY11" fmla="*/ 4132965 h 4700305"/>
              <a:gd name="connsiteX12" fmla="*/ 1045176 w 2155539"/>
              <a:gd name="connsiteY12" fmla="*/ 3824258 h 4700305"/>
              <a:gd name="connsiteX13" fmla="*/ 982653 w 2155539"/>
              <a:gd name="connsiteY13" fmla="*/ 3871150 h 4700305"/>
              <a:gd name="connsiteX14" fmla="*/ 978746 w 2155539"/>
              <a:gd name="connsiteY14" fmla="*/ 3968841 h 4700305"/>
              <a:gd name="connsiteX15" fmla="*/ 897548 w 2155539"/>
              <a:gd name="connsiteY15" fmla="*/ 3954987 h 4700305"/>
              <a:gd name="connsiteX16" fmla="*/ 836293 w 2155539"/>
              <a:gd name="connsiteY16" fmla="*/ 3800913 h 4700305"/>
              <a:gd name="connsiteX17" fmla="*/ 770978 w 2155539"/>
              <a:gd name="connsiteY17" fmla="*/ 4186861 h 4700305"/>
              <a:gd name="connsiteX18" fmla="*/ 687851 w 2155539"/>
              <a:gd name="connsiteY18" fmla="*/ 3854353 h 4700305"/>
              <a:gd name="connsiteX19" fmla="*/ 616599 w 2155539"/>
              <a:gd name="connsiteY19" fmla="*/ 4234363 h 4700305"/>
              <a:gd name="connsiteX20" fmla="*/ 449113 w 2155539"/>
              <a:gd name="connsiteY20" fmla="*/ 4124363 h 4700305"/>
              <a:gd name="connsiteX21" fmla="*/ 271836 w 2155539"/>
              <a:gd name="connsiteY21" fmla="*/ 2666694 h 4700305"/>
              <a:gd name="connsiteX22" fmla="*/ 296738 w 2155539"/>
              <a:gd name="connsiteY22" fmla="*/ 3858868 h 4700305"/>
              <a:gd name="connsiteX23" fmla="*/ 199413 w 2155539"/>
              <a:gd name="connsiteY23" fmla="*/ 2499770 h 4700305"/>
              <a:gd name="connsiteX24" fmla="*/ 141200 w 2155539"/>
              <a:gd name="connsiteY24" fmla="*/ 2792010 h 4700305"/>
              <a:gd name="connsiteX25" fmla="*/ 77048 w 2155539"/>
              <a:gd name="connsiteY25" fmla="*/ 2452269 h 4700305"/>
              <a:gd name="connsiteX26" fmla="*/ 21288 w 2155539"/>
              <a:gd name="connsiteY26" fmla="*/ 2659461 h 4700305"/>
              <a:gd name="connsiteX27" fmla="*/ 52521 w 2155539"/>
              <a:gd name="connsiteY27" fmla="*/ 1900862 h 4700305"/>
              <a:gd name="connsiteX28" fmla="*/ 117443 w 2155539"/>
              <a:gd name="connsiteY28" fmla="*/ 1989801 h 4700305"/>
              <a:gd name="connsiteX0" fmla="*/ 117443 w 2155539"/>
              <a:gd name="connsiteY0" fmla="*/ 1989801 h 4667799"/>
              <a:gd name="connsiteX1" fmla="*/ 100021 w 2155539"/>
              <a:gd name="connsiteY1" fmla="*/ 1782108 h 4667799"/>
              <a:gd name="connsiteX2" fmla="*/ 147523 w 2155539"/>
              <a:gd name="connsiteY2" fmla="*/ 915209 h 4667799"/>
              <a:gd name="connsiteX3" fmla="*/ 64395 w 2155539"/>
              <a:gd name="connsiteY3" fmla="*/ 897396 h 4667799"/>
              <a:gd name="connsiteX4" fmla="*/ 64856 w 2155539"/>
              <a:gd name="connsiteY4" fmla="*/ 656768 h 4667799"/>
              <a:gd name="connsiteX5" fmla="*/ 115977 w 2155539"/>
              <a:gd name="connsiteY5" fmla="*/ 270194 h 4667799"/>
              <a:gd name="connsiteX6" fmla="*/ 633180 w 2155539"/>
              <a:gd name="connsiteY6" fmla="*/ 543328 h 4667799"/>
              <a:gd name="connsiteX7" fmla="*/ 1055600 w 2155539"/>
              <a:gd name="connsiteY7" fmla="*/ 0 h 4667799"/>
              <a:gd name="connsiteX8" fmla="*/ 1478020 w 2155539"/>
              <a:gd name="connsiteY8" fmla="*/ 543328 h 4667799"/>
              <a:gd name="connsiteX9" fmla="*/ 2155539 w 2155539"/>
              <a:gd name="connsiteY9" fmla="*/ 543327 h 4667799"/>
              <a:gd name="connsiteX10" fmla="*/ 1373422 w 2155539"/>
              <a:gd name="connsiteY10" fmla="*/ 4461212 h 4667799"/>
              <a:gd name="connsiteX11" fmla="*/ 1181946 w 2155539"/>
              <a:gd name="connsiteY11" fmla="*/ 4132965 h 4667799"/>
              <a:gd name="connsiteX12" fmla="*/ 1045176 w 2155539"/>
              <a:gd name="connsiteY12" fmla="*/ 3824258 h 4667799"/>
              <a:gd name="connsiteX13" fmla="*/ 982653 w 2155539"/>
              <a:gd name="connsiteY13" fmla="*/ 3871150 h 4667799"/>
              <a:gd name="connsiteX14" fmla="*/ 978746 w 2155539"/>
              <a:gd name="connsiteY14" fmla="*/ 3968841 h 4667799"/>
              <a:gd name="connsiteX15" fmla="*/ 897548 w 2155539"/>
              <a:gd name="connsiteY15" fmla="*/ 3954987 h 4667799"/>
              <a:gd name="connsiteX16" fmla="*/ 836293 w 2155539"/>
              <a:gd name="connsiteY16" fmla="*/ 3800913 h 4667799"/>
              <a:gd name="connsiteX17" fmla="*/ 770978 w 2155539"/>
              <a:gd name="connsiteY17" fmla="*/ 4186861 h 4667799"/>
              <a:gd name="connsiteX18" fmla="*/ 687851 w 2155539"/>
              <a:gd name="connsiteY18" fmla="*/ 3854353 h 4667799"/>
              <a:gd name="connsiteX19" fmla="*/ 616599 w 2155539"/>
              <a:gd name="connsiteY19" fmla="*/ 4234363 h 4667799"/>
              <a:gd name="connsiteX20" fmla="*/ 449113 w 2155539"/>
              <a:gd name="connsiteY20" fmla="*/ 4124363 h 4667799"/>
              <a:gd name="connsiteX21" fmla="*/ 271836 w 2155539"/>
              <a:gd name="connsiteY21" fmla="*/ 2666694 h 4667799"/>
              <a:gd name="connsiteX22" fmla="*/ 296738 w 2155539"/>
              <a:gd name="connsiteY22" fmla="*/ 3858868 h 4667799"/>
              <a:gd name="connsiteX23" fmla="*/ 199413 w 2155539"/>
              <a:gd name="connsiteY23" fmla="*/ 2499770 h 4667799"/>
              <a:gd name="connsiteX24" fmla="*/ 141200 w 2155539"/>
              <a:gd name="connsiteY24" fmla="*/ 2792010 h 4667799"/>
              <a:gd name="connsiteX25" fmla="*/ 77048 w 2155539"/>
              <a:gd name="connsiteY25" fmla="*/ 2452269 h 4667799"/>
              <a:gd name="connsiteX26" fmla="*/ 21288 w 2155539"/>
              <a:gd name="connsiteY26" fmla="*/ 2659461 h 4667799"/>
              <a:gd name="connsiteX27" fmla="*/ 52521 w 2155539"/>
              <a:gd name="connsiteY27" fmla="*/ 1900862 h 4667799"/>
              <a:gd name="connsiteX28" fmla="*/ 117443 w 2155539"/>
              <a:gd name="connsiteY28" fmla="*/ 1989801 h 4667799"/>
              <a:gd name="connsiteX0" fmla="*/ 117443 w 2155539"/>
              <a:gd name="connsiteY0" fmla="*/ 1989801 h 4667799"/>
              <a:gd name="connsiteX1" fmla="*/ 100021 w 2155539"/>
              <a:gd name="connsiteY1" fmla="*/ 1782108 h 4667799"/>
              <a:gd name="connsiteX2" fmla="*/ 147523 w 2155539"/>
              <a:gd name="connsiteY2" fmla="*/ 915209 h 4667799"/>
              <a:gd name="connsiteX3" fmla="*/ 64395 w 2155539"/>
              <a:gd name="connsiteY3" fmla="*/ 897396 h 4667799"/>
              <a:gd name="connsiteX4" fmla="*/ 64856 w 2155539"/>
              <a:gd name="connsiteY4" fmla="*/ 656768 h 4667799"/>
              <a:gd name="connsiteX5" fmla="*/ 115977 w 2155539"/>
              <a:gd name="connsiteY5" fmla="*/ 270194 h 4667799"/>
              <a:gd name="connsiteX6" fmla="*/ 633180 w 2155539"/>
              <a:gd name="connsiteY6" fmla="*/ 543328 h 4667799"/>
              <a:gd name="connsiteX7" fmla="*/ 1055600 w 2155539"/>
              <a:gd name="connsiteY7" fmla="*/ 0 h 4667799"/>
              <a:gd name="connsiteX8" fmla="*/ 1478020 w 2155539"/>
              <a:gd name="connsiteY8" fmla="*/ 543328 h 4667799"/>
              <a:gd name="connsiteX9" fmla="*/ 2155539 w 2155539"/>
              <a:gd name="connsiteY9" fmla="*/ 543327 h 4667799"/>
              <a:gd name="connsiteX10" fmla="*/ 1373422 w 2155539"/>
              <a:gd name="connsiteY10" fmla="*/ 4461212 h 4667799"/>
              <a:gd name="connsiteX11" fmla="*/ 1181946 w 2155539"/>
              <a:gd name="connsiteY11" fmla="*/ 4132965 h 4667799"/>
              <a:gd name="connsiteX12" fmla="*/ 1045176 w 2155539"/>
              <a:gd name="connsiteY12" fmla="*/ 3824258 h 4667799"/>
              <a:gd name="connsiteX13" fmla="*/ 982653 w 2155539"/>
              <a:gd name="connsiteY13" fmla="*/ 3871150 h 4667799"/>
              <a:gd name="connsiteX14" fmla="*/ 978746 w 2155539"/>
              <a:gd name="connsiteY14" fmla="*/ 3968841 h 4667799"/>
              <a:gd name="connsiteX15" fmla="*/ 897548 w 2155539"/>
              <a:gd name="connsiteY15" fmla="*/ 3954987 h 4667799"/>
              <a:gd name="connsiteX16" fmla="*/ 836293 w 2155539"/>
              <a:gd name="connsiteY16" fmla="*/ 3800913 h 4667799"/>
              <a:gd name="connsiteX17" fmla="*/ 770978 w 2155539"/>
              <a:gd name="connsiteY17" fmla="*/ 4186861 h 4667799"/>
              <a:gd name="connsiteX18" fmla="*/ 687851 w 2155539"/>
              <a:gd name="connsiteY18" fmla="*/ 3854353 h 4667799"/>
              <a:gd name="connsiteX19" fmla="*/ 616599 w 2155539"/>
              <a:gd name="connsiteY19" fmla="*/ 4234363 h 4667799"/>
              <a:gd name="connsiteX20" fmla="*/ 449113 w 2155539"/>
              <a:gd name="connsiteY20" fmla="*/ 4124363 h 4667799"/>
              <a:gd name="connsiteX21" fmla="*/ 271836 w 2155539"/>
              <a:gd name="connsiteY21" fmla="*/ 2666694 h 4667799"/>
              <a:gd name="connsiteX22" fmla="*/ 296738 w 2155539"/>
              <a:gd name="connsiteY22" fmla="*/ 3858868 h 4667799"/>
              <a:gd name="connsiteX23" fmla="*/ 199413 w 2155539"/>
              <a:gd name="connsiteY23" fmla="*/ 2499770 h 4667799"/>
              <a:gd name="connsiteX24" fmla="*/ 141200 w 2155539"/>
              <a:gd name="connsiteY24" fmla="*/ 2792010 h 4667799"/>
              <a:gd name="connsiteX25" fmla="*/ 77048 w 2155539"/>
              <a:gd name="connsiteY25" fmla="*/ 2452269 h 4667799"/>
              <a:gd name="connsiteX26" fmla="*/ 21288 w 2155539"/>
              <a:gd name="connsiteY26" fmla="*/ 2659461 h 4667799"/>
              <a:gd name="connsiteX27" fmla="*/ 52521 w 2155539"/>
              <a:gd name="connsiteY27" fmla="*/ 1900862 h 4667799"/>
              <a:gd name="connsiteX28" fmla="*/ 117443 w 2155539"/>
              <a:gd name="connsiteY28" fmla="*/ 1989801 h 466779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0 w 2155539"/>
              <a:gd name="connsiteY10" fmla="*/ 4429950 h 4642879"/>
              <a:gd name="connsiteX11" fmla="*/ 1181946 w 2155539"/>
              <a:gd name="connsiteY11" fmla="*/ 4132965 h 4642879"/>
              <a:gd name="connsiteX12" fmla="*/ 1045176 w 2155539"/>
              <a:gd name="connsiteY12" fmla="*/ 3824258 h 4642879"/>
              <a:gd name="connsiteX13" fmla="*/ 982653 w 2155539"/>
              <a:gd name="connsiteY13" fmla="*/ 3871150 h 4642879"/>
              <a:gd name="connsiteX14" fmla="*/ 978746 w 2155539"/>
              <a:gd name="connsiteY14" fmla="*/ 3968841 h 4642879"/>
              <a:gd name="connsiteX15" fmla="*/ 897548 w 2155539"/>
              <a:gd name="connsiteY15" fmla="*/ 3954987 h 4642879"/>
              <a:gd name="connsiteX16" fmla="*/ 836293 w 2155539"/>
              <a:gd name="connsiteY16" fmla="*/ 3800913 h 4642879"/>
              <a:gd name="connsiteX17" fmla="*/ 770978 w 2155539"/>
              <a:gd name="connsiteY17" fmla="*/ 4186861 h 4642879"/>
              <a:gd name="connsiteX18" fmla="*/ 687851 w 2155539"/>
              <a:gd name="connsiteY18" fmla="*/ 3854353 h 4642879"/>
              <a:gd name="connsiteX19" fmla="*/ 616599 w 2155539"/>
              <a:gd name="connsiteY19" fmla="*/ 4234363 h 4642879"/>
              <a:gd name="connsiteX20" fmla="*/ 449113 w 2155539"/>
              <a:gd name="connsiteY20" fmla="*/ 4124363 h 4642879"/>
              <a:gd name="connsiteX21" fmla="*/ 271836 w 2155539"/>
              <a:gd name="connsiteY21" fmla="*/ 2666694 h 4642879"/>
              <a:gd name="connsiteX22" fmla="*/ 296738 w 2155539"/>
              <a:gd name="connsiteY22" fmla="*/ 3858868 h 4642879"/>
              <a:gd name="connsiteX23" fmla="*/ 199413 w 2155539"/>
              <a:gd name="connsiteY23" fmla="*/ 2499770 h 4642879"/>
              <a:gd name="connsiteX24" fmla="*/ 141200 w 2155539"/>
              <a:gd name="connsiteY24" fmla="*/ 2792010 h 4642879"/>
              <a:gd name="connsiteX25" fmla="*/ 77048 w 2155539"/>
              <a:gd name="connsiteY25" fmla="*/ 2452269 h 4642879"/>
              <a:gd name="connsiteX26" fmla="*/ 21288 w 2155539"/>
              <a:gd name="connsiteY26" fmla="*/ 2659461 h 4642879"/>
              <a:gd name="connsiteX27" fmla="*/ 52521 w 2155539"/>
              <a:gd name="connsiteY27" fmla="*/ 1900862 h 4642879"/>
              <a:gd name="connsiteX28" fmla="*/ 117443 w 2155539"/>
              <a:gd name="connsiteY28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1 w 2155539"/>
              <a:gd name="connsiteY10" fmla="*/ 4015734 h 4642879"/>
              <a:gd name="connsiteX11" fmla="*/ 1342160 w 2155539"/>
              <a:gd name="connsiteY11" fmla="*/ 4429950 h 4642879"/>
              <a:gd name="connsiteX12" fmla="*/ 1181946 w 2155539"/>
              <a:gd name="connsiteY12" fmla="*/ 4132965 h 4642879"/>
              <a:gd name="connsiteX13" fmla="*/ 1045176 w 2155539"/>
              <a:gd name="connsiteY13" fmla="*/ 3824258 h 4642879"/>
              <a:gd name="connsiteX14" fmla="*/ 982653 w 2155539"/>
              <a:gd name="connsiteY14" fmla="*/ 3871150 h 4642879"/>
              <a:gd name="connsiteX15" fmla="*/ 978746 w 2155539"/>
              <a:gd name="connsiteY15" fmla="*/ 3968841 h 4642879"/>
              <a:gd name="connsiteX16" fmla="*/ 897548 w 2155539"/>
              <a:gd name="connsiteY16" fmla="*/ 3954987 h 4642879"/>
              <a:gd name="connsiteX17" fmla="*/ 836293 w 2155539"/>
              <a:gd name="connsiteY17" fmla="*/ 3800913 h 4642879"/>
              <a:gd name="connsiteX18" fmla="*/ 770978 w 2155539"/>
              <a:gd name="connsiteY18" fmla="*/ 4186861 h 4642879"/>
              <a:gd name="connsiteX19" fmla="*/ 687851 w 2155539"/>
              <a:gd name="connsiteY19" fmla="*/ 3854353 h 4642879"/>
              <a:gd name="connsiteX20" fmla="*/ 616599 w 2155539"/>
              <a:gd name="connsiteY20" fmla="*/ 4234363 h 4642879"/>
              <a:gd name="connsiteX21" fmla="*/ 449113 w 2155539"/>
              <a:gd name="connsiteY21" fmla="*/ 4124363 h 4642879"/>
              <a:gd name="connsiteX22" fmla="*/ 271836 w 2155539"/>
              <a:gd name="connsiteY22" fmla="*/ 2666694 h 4642879"/>
              <a:gd name="connsiteX23" fmla="*/ 296738 w 2155539"/>
              <a:gd name="connsiteY23" fmla="*/ 3858868 h 4642879"/>
              <a:gd name="connsiteX24" fmla="*/ 199413 w 2155539"/>
              <a:gd name="connsiteY24" fmla="*/ 2499770 h 4642879"/>
              <a:gd name="connsiteX25" fmla="*/ 141200 w 2155539"/>
              <a:gd name="connsiteY25" fmla="*/ 2792010 h 4642879"/>
              <a:gd name="connsiteX26" fmla="*/ 77048 w 2155539"/>
              <a:gd name="connsiteY26" fmla="*/ 2452269 h 4642879"/>
              <a:gd name="connsiteX27" fmla="*/ 21288 w 2155539"/>
              <a:gd name="connsiteY27" fmla="*/ 2659461 h 4642879"/>
              <a:gd name="connsiteX28" fmla="*/ 52521 w 2155539"/>
              <a:gd name="connsiteY28" fmla="*/ 1900862 h 4642879"/>
              <a:gd name="connsiteX29" fmla="*/ 117443 w 2155539"/>
              <a:gd name="connsiteY29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1 w 2155539"/>
              <a:gd name="connsiteY10" fmla="*/ 4015734 h 4642879"/>
              <a:gd name="connsiteX11" fmla="*/ 1342160 w 2155539"/>
              <a:gd name="connsiteY11" fmla="*/ 4429950 h 4642879"/>
              <a:gd name="connsiteX12" fmla="*/ 1181946 w 2155539"/>
              <a:gd name="connsiteY12" fmla="*/ 4132965 h 4642879"/>
              <a:gd name="connsiteX13" fmla="*/ 1045176 w 2155539"/>
              <a:gd name="connsiteY13" fmla="*/ 3824258 h 4642879"/>
              <a:gd name="connsiteX14" fmla="*/ 982653 w 2155539"/>
              <a:gd name="connsiteY14" fmla="*/ 3871150 h 4642879"/>
              <a:gd name="connsiteX15" fmla="*/ 978746 w 2155539"/>
              <a:gd name="connsiteY15" fmla="*/ 3968841 h 4642879"/>
              <a:gd name="connsiteX16" fmla="*/ 897548 w 2155539"/>
              <a:gd name="connsiteY16" fmla="*/ 3954987 h 4642879"/>
              <a:gd name="connsiteX17" fmla="*/ 836293 w 2155539"/>
              <a:gd name="connsiteY17" fmla="*/ 3800913 h 4642879"/>
              <a:gd name="connsiteX18" fmla="*/ 770978 w 2155539"/>
              <a:gd name="connsiteY18" fmla="*/ 4186861 h 4642879"/>
              <a:gd name="connsiteX19" fmla="*/ 687851 w 2155539"/>
              <a:gd name="connsiteY19" fmla="*/ 3854353 h 4642879"/>
              <a:gd name="connsiteX20" fmla="*/ 616599 w 2155539"/>
              <a:gd name="connsiteY20" fmla="*/ 4234363 h 4642879"/>
              <a:gd name="connsiteX21" fmla="*/ 449113 w 2155539"/>
              <a:gd name="connsiteY21" fmla="*/ 4124363 h 4642879"/>
              <a:gd name="connsiteX22" fmla="*/ 271836 w 2155539"/>
              <a:gd name="connsiteY22" fmla="*/ 2666694 h 4642879"/>
              <a:gd name="connsiteX23" fmla="*/ 296738 w 2155539"/>
              <a:gd name="connsiteY23" fmla="*/ 3858868 h 4642879"/>
              <a:gd name="connsiteX24" fmla="*/ 199413 w 2155539"/>
              <a:gd name="connsiteY24" fmla="*/ 2499770 h 4642879"/>
              <a:gd name="connsiteX25" fmla="*/ 141200 w 2155539"/>
              <a:gd name="connsiteY25" fmla="*/ 2792010 h 4642879"/>
              <a:gd name="connsiteX26" fmla="*/ 77048 w 2155539"/>
              <a:gd name="connsiteY26" fmla="*/ 2452269 h 4642879"/>
              <a:gd name="connsiteX27" fmla="*/ 21288 w 2155539"/>
              <a:gd name="connsiteY27" fmla="*/ 2659461 h 4642879"/>
              <a:gd name="connsiteX28" fmla="*/ 52521 w 2155539"/>
              <a:gd name="connsiteY28" fmla="*/ 1900862 h 4642879"/>
              <a:gd name="connsiteX29" fmla="*/ 117443 w 2155539"/>
              <a:gd name="connsiteY29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1 w 2155539"/>
              <a:gd name="connsiteY10" fmla="*/ 4015734 h 4642879"/>
              <a:gd name="connsiteX11" fmla="*/ 1342160 w 2155539"/>
              <a:gd name="connsiteY11" fmla="*/ 4429950 h 4642879"/>
              <a:gd name="connsiteX12" fmla="*/ 1181946 w 2155539"/>
              <a:gd name="connsiteY12" fmla="*/ 4132965 h 4642879"/>
              <a:gd name="connsiteX13" fmla="*/ 1045176 w 2155539"/>
              <a:gd name="connsiteY13" fmla="*/ 3824258 h 4642879"/>
              <a:gd name="connsiteX14" fmla="*/ 982653 w 2155539"/>
              <a:gd name="connsiteY14" fmla="*/ 3871150 h 4642879"/>
              <a:gd name="connsiteX15" fmla="*/ 978746 w 2155539"/>
              <a:gd name="connsiteY15" fmla="*/ 3968841 h 4642879"/>
              <a:gd name="connsiteX16" fmla="*/ 897548 w 2155539"/>
              <a:gd name="connsiteY16" fmla="*/ 3954987 h 4642879"/>
              <a:gd name="connsiteX17" fmla="*/ 836293 w 2155539"/>
              <a:gd name="connsiteY17" fmla="*/ 3800913 h 4642879"/>
              <a:gd name="connsiteX18" fmla="*/ 770978 w 2155539"/>
              <a:gd name="connsiteY18" fmla="*/ 4186861 h 4642879"/>
              <a:gd name="connsiteX19" fmla="*/ 687851 w 2155539"/>
              <a:gd name="connsiteY19" fmla="*/ 3854353 h 4642879"/>
              <a:gd name="connsiteX20" fmla="*/ 616599 w 2155539"/>
              <a:gd name="connsiteY20" fmla="*/ 4234363 h 4642879"/>
              <a:gd name="connsiteX21" fmla="*/ 449113 w 2155539"/>
              <a:gd name="connsiteY21" fmla="*/ 4124363 h 4642879"/>
              <a:gd name="connsiteX22" fmla="*/ 271836 w 2155539"/>
              <a:gd name="connsiteY22" fmla="*/ 2666694 h 4642879"/>
              <a:gd name="connsiteX23" fmla="*/ 296738 w 2155539"/>
              <a:gd name="connsiteY23" fmla="*/ 3858868 h 4642879"/>
              <a:gd name="connsiteX24" fmla="*/ 199413 w 2155539"/>
              <a:gd name="connsiteY24" fmla="*/ 2499770 h 4642879"/>
              <a:gd name="connsiteX25" fmla="*/ 141200 w 2155539"/>
              <a:gd name="connsiteY25" fmla="*/ 2792010 h 4642879"/>
              <a:gd name="connsiteX26" fmla="*/ 77048 w 2155539"/>
              <a:gd name="connsiteY26" fmla="*/ 2452269 h 4642879"/>
              <a:gd name="connsiteX27" fmla="*/ 21288 w 2155539"/>
              <a:gd name="connsiteY27" fmla="*/ 2659461 h 4642879"/>
              <a:gd name="connsiteX28" fmla="*/ 52521 w 2155539"/>
              <a:gd name="connsiteY28" fmla="*/ 1900862 h 4642879"/>
              <a:gd name="connsiteX29" fmla="*/ 117443 w 2155539"/>
              <a:gd name="connsiteY29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1 w 2155539"/>
              <a:gd name="connsiteY10" fmla="*/ 4015734 h 4642879"/>
              <a:gd name="connsiteX11" fmla="*/ 1342160 w 2155539"/>
              <a:gd name="connsiteY11" fmla="*/ 4429950 h 4642879"/>
              <a:gd name="connsiteX12" fmla="*/ 1181946 w 2155539"/>
              <a:gd name="connsiteY12" fmla="*/ 4132965 h 4642879"/>
              <a:gd name="connsiteX13" fmla="*/ 1045176 w 2155539"/>
              <a:gd name="connsiteY13" fmla="*/ 3824258 h 4642879"/>
              <a:gd name="connsiteX14" fmla="*/ 982653 w 2155539"/>
              <a:gd name="connsiteY14" fmla="*/ 3871150 h 4642879"/>
              <a:gd name="connsiteX15" fmla="*/ 978746 w 2155539"/>
              <a:gd name="connsiteY15" fmla="*/ 3968841 h 4642879"/>
              <a:gd name="connsiteX16" fmla="*/ 897548 w 2155539"/>
              <a:gd name="connsiteY16" fmla="*/ 3954987 h 4642879"/>
              <a:gd name="connsiteX17" fmla="*/ 836293 w 2155539"/>
              <a:gd name="connsiteY17" fmla="*/ 3800913 h 4642879"/>
              <a:gd name="connsiteX18" fmla="*/ 770978 w 2155539"/>
              <a:gd name="connsiteY18" fmla="*/ 4186861 h 4642879"/>
              <a:gd name="connsiteX19" fmla="*/ 687851 w 2155539"/>
              <a:gd name="connsiteY19" fmla="*/ 3854353 h 4642879"/>
              <a:gd name="connsiteX20" fmla="*/ 616599 w 2155539"/>
              <a:gd name="connsiteY20" fmla="*/ 4234363 h 4642879"/>
              <a:gd name="connsiteX21" fmla="*/ 449113 w 2155539"/>
              <a:gd name="connsiteY21" fmla="*/ 4124363 h 4642879"/>
              <a:gd name="connsiteX22" fmla="*/ 271836 w 2155539"/>
              <a:gd name="connsiteY22" fmla="*/ 2666694 h 4642879"/>
              <a:gd name="connsiteX23" fmla="*/ 296738 w 2155539"/>
              <a:gd name="connsiteY23" fmla="*/ 3858868 h 4642879"/>
              <a:gd name="connsiteX24" fmla="*/ 199413 w 2155539"/>
              <a:gd name="connsiteY24" fmla="*/ 2499770 h 4642879"/>
              <a:gd name="connsiteX25" fmla="*/ 141200 w 2155539"/>
              <a:gd name="connsiteY25" fmla="*/ 2792010 h 4642879"/>
              <a:gd name="connsiteX26" fmla="*/ 77048 w 2155539"/>
              <a:gd name="connsiteY26" fmla="*/ 2452269 h 4642879"/>
              <a:gd name="connsiteX27" fmla="*/ 21288 w 2155539"/>
              <a:gd name="connsiteY27" fmla="*/ 2659461 h 4642879"/>
              <a:gd name="connsiteX28" fmla="*/ 52521 w 2155539"/>
              <a:gd name="connsiteY28" fmla="*/ 1900862 h 4642879"/>
              <a:gd name="connsiteX29" fmla="*/ 117443 w 2155539"/>
              <a:gd name="connsiteY29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412500 w 2155539"/>
              <a:gd name="connsiteY10" fmla="*/ 4265827 h 4642879"/>
              <a:gd name="connsiteX11" fmla="*/ 1342161 w 2155539"/>
              <a:gd name="connsiteY11" fmla="*/ 4015734 h 4642879"/>
              <a:gd name="connsiteX12" fmla="*/ 1342160 w 2155539"/>
              <a:gd name="connsiteY12" fmla="*/ 4429950 h 4642879"/>
              <a:gd name="connsiteX13" fmla="*/ 1181946 w 2155539"/>
              <a:gd name="connsiteY13" fmla="*/ 4132965 h 4642879"/>
              <a:gd name="connsiteX14" fmla="*/ 1045176 w 2155539"/>
              <a:gd name="connsiteY14" fmla="*/ 3824258 h 4642879"/>
              <a:gd name="connsiteX15" fmla="*/ 982653 w 2155539"/>
              <a:gd name="connsiteY15" fmla="*/ 3871150 h 4642879"/>
              <a:gd name="connsiteX16" fmla="*/ 978746 w 2155539"/>
              <a:gd name="connsiteY16" fmla="*/ 3968841 h 4642879"/>
              <a:gd name="connsiteX17" fmla="*/ 897548 w 2155539"/>
              <a:gd name="connsiteY17" fmla="*/ 3954987 h 4642879"/>
              <a:gd name="connsiteX18" fmla="*/ 836293 w 2155539"/>
              <a:gd name="connsiteY18" fmla="*/ 3800913 h 4642879"/>
              <a:gd name="connsiteX19" fmla="*/ 770978 w 2155539"/>
              <a:gd name="connsiteY19" fmla="*/ 4186861 h 4642879"/>
              <a:gd name="connsiteX20" fmla="*/ 687851 w 2155539"/>
              <a:gd name="connsiteY20" fmla="*/ 3854353 h 4642879"/>
              <a:gd name="connsiteX21" fmla="*/ 616599 w 2155539"/>
              <a:gd name="connsiteY21" fmla="*/ 4234363 h 4642879"/>
              <a:gd name="connsiteX22" fmla="*/ 449113 w 2155539"/>
              <a:gd name="connsiteY22" fmla="*/ 4124363 h 4642879"/>
              <a:gd name="connsiteX23" fmla="*/ 271836 w 2155539"/>
              <a:gd name="connsiteY23" fmla="*/ 2666694 h 4642879"/>
              <a:gd name="connsiteX24" fmla="*/ 296738 w 2155539"/>
              <a:gd name="connsiteY24" fmla="*/ 3858868 h 4642879"/>
              <a:gd name="connsiteX25" fmla="*/ 199413 w 2155539"/>
              <a:gd name="connsiteY25" fmla="*/ 2499770 h 4642879"/>
              <a:gd name="connsiteX26" fmla="*/ 141200 w 2155539"/>
              <a:gd name="connsiteY26" fmla="*/ 2792010 h 4642879"/>
              <a:gd name="connsiteX27" fmla="*/ 77048 w 2155539"/>
              <a:gd name="connsiteY27" fmla="*/ 2452269 h 4642879"/>
              <a:gd name="connsiteX28" fmla="*/ 21288 w 2155539"/>
              <a:gd name="connsiteY28" fmla="*/ 2659461 h 4642879"/>
              <a:gd name="connsiteX29" fmla="*/ 52521 w 2155539"/>
              <a:gd name="connsiteY29" fmla="*/ 1900862 h 4642879"/>
              <a:gd name="connsiteX30" fmla="*/ 117443 w 2155539"/>
              <a:gd name="connsiteY30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412500 w 2155539"/>
              <a:gd name="connsiteY10" fmla="*/ 4265827 h 4642879"/>
              <a:gd name="connsiteX11" fmla="*/ 1342161 w 2155539"/>
              <a:gd name="connsiteY11" fmla="*/ 4015734 h 4642879"/>
              <a:gd name="connsiteX12" fmla="*/ 1342160 w 2155539"/>
              <a:gd name="connsiteY12" fmla="*/ 4429950 h 4642879"/>
              <a:gd name="connsiteX13" fmla="*/ 1181946 w 2155539"/>
              <a:gd name="connsiteY13" fmla="*/ 4132965 h 4642879"/>
              <a:gd name="connsiteX14" fmla="*/ 1045176 w 2155539"/>
              <a:gd name="connsiteY14" fmla="*/ 3824258 h 4642879"/>
              <a:gd name="connsiteX15" fmla="*/ 982653 w 2155539"/>
              <a:gd name="connsiteY15" fmla="*/ 3871150 h 4642879"/>
              <a:gd name="connsiteX16" fmla="*/ 978746 w 2155539"/>
              <a:gd name="connsiteY16" fmla="*/ 3968841 h 4642879"/>
              <a:gd name="connsiteX17" fmla="*/ 897548 w 2155539"/>
              <a:gd name="connsiteY17" fmla="*/ 3954987 h 4642879"/>
              <a:gd name="connsiteX18" fmla="*/ 836293 w 2155539"/>
              <a:gd name="connsiteY18" fmla="*/ 3800913 h 4642879"/>
              <a:gd name="connsiteX19" fmla="*/ 770978 w 2155539"/>
              <a:gd name="connsiteY19" fmla="*/ 4186861 h 4642879"/>
              <a:gd name="connsiteX20" fmla="*/ 687851 w 2155539"/>
              <a:gd name="connsiteY20" fmla="*/ 3854353 h 4642879"/>
              <a:gd name="connsiteX21" fmla="*/ 616599 w 2155539"/>
              <a:gd name="connsiteY21" fmla="*/ 4234363 h 4642879"/>
              <a:gd name="connsiteX22" fmla="*/ 449113 w 2155539"/>
              <a:gd name="connsiteY22" fmla="*/ 4124363 h 4642879"/>
              <a:gd name="connsiteX23" fmla="*/ 271836 w 2155539"/>
              <a:gd name="connsiteY23" fmla="*/ 2666694 h 4642879"/>
              <a:gd name="connsiteX24" fmla="*/ 296738 w 2155539"/>
              <a:gd name="connsiteY24" fmla="*/ 3858868 h 4642879"/>
              <a:gd name="connsiteX25" fmla="*/ 199413 w 2155539"/>
              <a:gd name="connsiteY25" fmla="*/ 2499770 h 4642879"/>
              <a:gd name="connsiteX26" fmla="*/ 141200 w 2155539"/>
              <a:gd name="connsiteY26" fmla="*/ 2792010 h 4642879"/>
              <a:gd name="connsiteX27" fmla="*/ 77048 w 2155539"/>
              <a:gd name="connsiteY27" fmla="*/ 2452269 h 4642879"/>
              <a:gd name="connsiteX28" fmla="*/ 21288 w 2155539"/>
              <a:gd name="connsiteY28" fmla="*/ 2659461 h 4642879"/>
              <a:gd name="connsiteX29" fmla="*/ 52521 w 2155539"/>
              <a:gd name="connsiteY29" fmla="*/ 1900862 h 4642879"/>
              <a:gd name="connsiteX30" fmla="*/ 117443 w 2155539"/>
              <a:gd name="connsiteY30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412500 w 2155539"/>
              <a:gd name="connsiteY10" fmla="*/ 4265827 h 4642879"/>
              <a:gd name="connsiteX11" fmla="*/ 1342161 w 2155539"/>
              <a:gd name="connsiteY11" fmla="*/ 4015734 h 4642879"/>
              <a:gd name="connsiteX12" fmla="*/ 1342160 w 2155539"/>
              <a:gd name="connsiteY12" fmla="*/ 4429950 h 4642879"/>
              <a:gd name="connsiteX13" fmla="*/ 1181946 w 2155539"/>
              <a:gd name="connsiteY13" fmla="*/ 4132965 h 4642879"/>
              <a:gd name="connsiteX14" fmla="*/ 1045176 w 2155539"/>
              <a:gd name="connsiteY14" fmla="*/ 3824258 h 4642879"/>
              <a:gd name="connsiteX15" fmla="*/ 982653 w 2155539"/>
              <a:gd name="connsiteY15" fmla="*/ 3871150 h 4642879"/>
              <a:gd name="connsiteX16" fmla="*/ 978746 w 2155539"/>
              <a:gd name="connsiteY16" fmla="*/ 3968841 h 4642879"/>
              <a:gd name="connsiteX17" fmla="*/ 897548 w 2155539"/>
              <a:gd name="connsiteY17" fmla="*/ 3954987 h 4642879"/>
              <a:gd name="connsiteX18" fmla="*/ 836293 w 2155539"/>
              <a:gd name="connsiteY18" fmla="*/ 3800913 h 4642879"/>
              <a:gd name="connsiteX19" fmla="*/ 770978 w 2155539"/>
              <a:gd name="connsiteY19" fmla="*/ 4186861 h 4642879"/>
              <a:gd name="connsiteX20" fmla="*/ 687851 w 2155539"/>
              <a:gd name="connsiteY20" fmla="*/ 3854353 h 4642879"/>
              <a:gd name="connsiteX21" fmla="*/ 616599 w 2155539"/>
              <a:gd name="connsiteY21" fmla="*/ 4234363 h 4642879"/>
              <a:gd name="connsiteX22" fmla="*/ 449113 w 2155539"/>
              <a:gd name="connsiteY22" fmla="*/ 4124363 h 4642879"/>
              <a:gd name="connsiteX23" fmla="*/ 271836 w 2155539"/>
              <a:gd name="connsiteY23" fmla="*/ 2666694 h 4642879"/>
              <a:gd name="connsiteX24" fmla="*/ 296738 w 2155539"/>
              <a:gd name="connsiteY24" fmla="*/ 3858868 h 4642879"/>
              <a:gd name="connsiteX25" fmla="*/ 199413 w 2155539"/>
              <a:gd name="connsiteY25" fmla="*/ 2499770 h 4642879"/>
              <a:gd name="connsiteX26" fmla="*/ 141200 w 2155539"/>
              <a:gd name="connsiteY26" fmla="*/ 2792010 h 4642879"/>
              <a:gd name="connsiteX27" fmla="*/ 77048 w 2155539"/>
              <a:gd name="connsiteY27" fmla="*/ 2452269 h 4642879"/>
              <a:gd name="connsiteX28" fmla="*/ 21288 w 2155539"/>
              <a:gd name="connsiteY28" fmla="*/ 2659461 h 4642879"/>
              <a:gd name="connsiteX29" fmla="*/ 52521 w 2155539"/>
              <a:gd name="connsiteY29" fmla="*/ 1900862 h 4642879"/>
              <a:gd name="connsiteX30" fmla="*/ 117443 w 2155539"/>
              <a:gd name="connsiteY30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6462"/>
              <a:gd name="connsiteY0" fmla="*/ 1989801 h 4642879"/>
              <a:gd name="connsiteX1" fmla="*/ 100021 w 2156462"/>
              <a:gd name="connsiteY1" fmla="*/ 1782108 h 4642879"/>
              <a:gd name="connsiteX2" fmla="*/ 147523 w 2156462"/>
              <a:gd name="connsiteY2" fmla="*/ 915209 h 4642879"/>
              <a:gd name="connsiteX3" fmla="*/ 64395 w 2156462"/>
              <a:gd name="connsiteY3" fmla="*/ 897396 h 4642879"/>
              <a:gd name="connsiteX4" fmla="*/ 64856 w 2156462"/>
              <a:gd name="connsiteY4" fmla="*/ 656768 h 4642879"/>
              <a:gd name="connsiteX5" fmla="*/ 115977 w 2156462"/>
              <a:gd name="connsiteY5" fmla="*/ 270194 h 4642879"/>
              <a:gd name="connsiteX6" fmla="*/ 633180 w 2156462"/>
              <a:gd name="connsiteY6" fmla="*/ 543328 h 4642879"/>
              <a:gd name="connsiteX7" fmla="*/ 1055600 w 2156462"/>
              <a:gd name="connsiteY7" fmla="*/ 0 h 4642879"/>
              <a:gd name="connsiteX8" fmla="*/ 1478020 w 2156462"/>
              <a:gd name="connsiteY8" fmla="*/ 543328 h 4642879"/>
              <a:gd name="connsiteX9" fmla="*/ 2155539 w 2156462"/>
              <a:gd name="connsiteY9" fmla="*/ 543327 h 4642879"/>
              <a:gd name="connsiteX10" fmla="*/ 1752468 w 2156462"/>
              <a:gd name="connsiteY10" fmla="*/ 4261919 h 4642879"/>
              <a:gd name="connsiteX11" fmla="*/ 1420315 w 2156462"/>
              <a:gd name="connsiteY11" fmla="*/ 3519458 h 4642879"/>
              <a:gd name="connsiteX12" fmla="*/ 1412500 w 2156462"/>
              <a:gd name="connsiteY12" fmla="*/ 4265827 h 4642879"/>
              <a:gd name="connsiteX13" fmla="*/ 1342161 w 2156462"/>
              <a:gd name="connsiteY13" fmla="*/ 4015734 h 4642879"/>
              <a:gd name="connsiteX14" fmla="*/ 1342160 w 2156462"/>
              <a:gd name="connsiteY14" fmla="*/ 4429950 h 4642879"/>
              <a:gd name="connsiteX15" fmla="*/ 1181946 w 2156462"/>
              <a:gd name="connsiteY15" fmla="*/ 4132965 h 4642879"/>
              <a:gd name="connsiteX16" fmla="*/ 1045176 w 2156462"/>
              <a:gd name="connsiteY16" fmla="*/ 3824258 h 4642879"/>
              <a:gd name="connsiteX17" fmla="*/ 982653 w 2156462"/>
              <a:gd name="connsiteY17" fmla="*/ 3871150 h 4642879"/>
              <a:gd name="connsiteX18" fmla="*/ 978746 w 2156462"/>
              <a:gd name="connsiteY18" fmla="*/ 3968841 h 4642879"/>
              <a:gd name="connsiteX19" fmla="*/ 897548 w 2156462"/>
              <a:gd name="connsiteY19" fmla="*/ 3954987 h 4642879"/>
              <a:gd name="connsiteX20" fmla="*/ 836293 w 2156462"/>
              <a:gd name="connsiteY20" fmla="*/ 3800913 h 4642879"/>
              <a:gd name="connsiteX21" fmla="*/ 770978 w 2156462"/>
              <a:gd name="connsiteY21" fmla="*/ 4186861 h 4642879"/>
              <a:gd name="connsiteX22" fmla="*/ 687851 w 2156462"/>
              <a:gd name="connsiteY22" fmla="*/ 3854353 h 4642879"/>
              <a:gd name="connsiteX23" fmla="*/ 616599 w 2156462"/>
              <a:gd name="connsiteY23" fmla="*/ 4234363 h 4642879"/>
              <a:gd name="connsiteX24" fmla="*/ 449113 w 2156462"/>
              <a:gd name="connsiteY24" fmla="*/ 4124363 h 4642879"/>
              <a:gd name="connsiteX25" fmla="*/ 271836 w 2156462"/>
              <a:gd name="connsiteY25" fmla="*/ 2666694 h 4642879"/>
              <a:gd name="connsiteX26" fmla="*/ 296738 w 2156462"/>
              <a:gd name="connsiteY26" fmla="*/ 3858868 h 4642879"/>
              <a:gd name="connsiteX27" fmla="*/ 199413 w 2156462"/>
              <a:gd name="connsiteY27" fmla="*/ 2499770 h 4642879"/>
              <a:gd name="connsiteX28" fmla="*/ 141200 w 2156462"/>
              <a:gd name="connsiteY28" fmla="*/ 2792010 h 4642879"/>
              <a:gd name="connsiteX29" fmla="*/ 77048 w 2156462"/>
              <a:gd name="connsiteY29" fmla="*/ 2452269 h 4642879"/>
              <a:gd name="connsiteX30" fmla="*/ 21288 w 2156462"/>
              <a:gd name="connsiteY30" fmla="*/ 2659461 h 4642879"/>
              <a:gd name="connsiteX31" fmla="*/ 52521 w 2156462"/>
              <a:gd name="connsiteY31" fmla="*/ 1900862 h 4642879"/>
              <a:gd name="connsiteX32" fmla="*/ 117443 w 2156462"/>
              <a:gd name="connsiteY32" fmla="*/ 1989801 h 4642879"/>
              <a:gd name="connsiteX0" fmla="*/ 117443 w 2156511"/>
              <a:gd name="connsiteY0" fmla="*/ 1989801 h 4751874"/>
              <a:gd name="connsiteX1" fmla="*/ 100021 w 2156511"/>
              <a:gd name="connsiteY1" fmla="*/ 1782108 h 4751874"/>
              <a:gd name="connsiteX2" fmla="*/ 147523 w 2156511"/>
              <a:gd name="connsiteY2" fmla="*/ 915209 h 4751874"/>
              <a:gd name="connsiteX3" fmla="*/ 64395 w 2156511"/>
              <a:gd name="connsiteY3" fmla="*/ 897396 h 4751874"/>
              <a:gd name="connsiteX4" fmla="*/ 64856 w 2156511"/>
              <a:gd name="connsiteY4" fmla="*/ 656768 h 4751874"/>
              <a:gd name="connsiteX5" fmla="*/ 115977 w 2156511"/>
              <a:gd name="connsiteY5" fmla="*/ 270194 h 4751874"/>
              <a:gd name="connsiteX6" fmla="*/ 633180 w 2156511"/>
              <a:gd name="connsiteY6" fmla="*/ 543328 h 4751874"/>
              <a:gd name="connsiteX7" fmla="*/ 1055600 w 2156511"/>
              <a:gd name="connsiteY7" fmla="*/ 0 h 4751874"/>
              <a:gd name="connsiteX8" fmla="*/ 1478020 w 2156511"/>
              <a:gd name="connsiteY8" fmla="*/ 543328 h 4751874"/>
              <a:gd name="connsiteX9" fmla="*/ 2155539 w 2156511"/>
              <a:gd name="connsiteY9" fmla="*/ 543327 h 4751874"/>
              <a:gd name="connsiteX10" fmla="*/ 1768099 w 2156511"/>
              <a:gd name="connsiteY10" fmla="*/ 4668319 h 4751874"/>
              <a:gd name="connsiteX11" fmla="*/ 1420315 w 2156511"/>
              <a:gd name="connsiteY11" fmla="*/ 3519458 h 4751874"/>
              <a:gd name="connsiteX12" fmla="*/ 1412500 w 2156511"/>
              <a:gd name="connsiteY12" fmla="*/ 4265827 h 4751874"/>
              <a:gd name="connsiteX13" fmla="*/ 1342161 w 2156511"/>
              <a:gd name="connsiteY13" fmla="*/ 4015734 h 4751874"/>
              <a:gd name="connsiteX14" fmla="*/ 1342160 w 2156511"/>
              <a:gd name="connsiteY14" fmla="*/ 4429950 h 4751874"/>
              <a:gd name="connsiteX15" fmla="*/ 1181946 w 2156511"/>
              <a:gd name="connsiteY15" fmla="*/ 4132965 h 4751874"/>
              <a:gd name="connsiteX16" fmla="*/ 1045176 w 2156511"/>
              <a:gd name="connsiteY16" fmla="*/ 3824258 h 4751874"/>
              <a:gd name="connsiteX17" fmla="*/ 982653 w 2156511"/>
              <a:gd name="connsiteY17" fmla="*/ 3871150 h 4751874"/>
              <a:gd name="connsiteX18" fmla="*/ 978746 w 2156511"/>
              <a:gd name="connsiteY18" fmla="*/ 3968841 h 4751874"/>
              <a:gd name="connsiteX19" fmla="*/ 897548 w 2156511"/>
              <a:gd name="connsiteY19" fmla="*/ 3954987 h 4751874"/>
              <a:gd name="connsiteX20" fmla="*/ 836293 w 2156511"/>
              <a:gd name="connsiteY20" fmla="*/ 3800913 h 4751874"/>
              <a:gd name="connsiteX21" fmla="*/ 770978 w 2156511"/>
              <a:gd name="connsiteY21" fmla="*/ 4186861 h 4751874"/>
              <a:gd name="connsiteX22" fmla="*/ 687851 w 2156511"/>
              <a:gd name="connsiteY22" fmla="*/ 3854353 h 4751874"/>
              <a:gd name="connsiteX23" fmla="*/ 616599 w 2156511"/>
              <a:gd name="connsiteY23" fmla="*/ 4234363 h 4751874"/>
              <a:gd name="connsiteX24" fmla="*/ 449113 w 2156511"/>
              <a:gd name="connsiteY24" fmla="*/ 4124363 h 4751874"/>
              <a:gd name="connsiteX25" fmla="*/ 271836 w 2156511"/>
              <a:gd name="connsiteY25" fmla="*/ 2666694 h 4751874"/>
              <a:gd name="connsiteX26" fmla="*/ 296738 w 2156511"/>
              <a:gd name="connsiteY26" fmla="*/ 3858868 h 4751874"/>
              <a:gd name="connsiteX27" fmla="*/ 199413 w 2156511"/>
              <a:gd name="connsiteY27" fmla="*/ 2499770 h 4751874"/>
              <a:gd name="connsiteX28" fmla="*/ 141200 w 2156511"/>
              <a:gd name="connsiteY28" fmla="*/ 2792010 h 4751874"/>
              <a:gd name="connsiteX29" fmla="*/ 77048 w 2156511"/>
              <a:gd name="connsiteY29" fmla="*/ 2452269 h 4751874"/>
              <a:gd name="connsiteX30" fmla="*/ 21288 w 2156511"/>
              <a:gd name="connsiteY30" fmla="*/ 2659461 h 4751874"/>
              <a:gd name="connsiteX31" fmla="*/ 52521 w 2156511"/>
              <a:gd name="connsiteY31" fmla="*/ 1900862 h 4751874"/>
              <a:gd name="connsiteX32" fmla="*/ 117443 w 2156511"/>
              <a:gd name="connsiteY32" fmla="*/ 1989801 h 4751874"/>
              <a:gd name="connsiteX0" fmla="*/ 117443 w 2156511"/>
              <a:gd name="connsiteY0" fmla="*/ 1989801 h 4730345"/>
              <a:gd name="connsiteX1" fmla="*/ 100021 w 2156511"/>
              <a:gd name="connsiteY1" fmla="*/ 1782108 h 4730345"/>
              <a:gd name="connsiteX2" fmla="*/ 147523 w 2156511"/>
              <a:gd name="connsiteY2" fmla="*/ 915209 h 4730345"/>
              <a:gd name="connsiteX3" fmla="*/ 64395 w 2156511"/>
              <a:gd name="connsiteY3" fmla="*/ 897396 h 4730345"/>
              <a:gd name="connsiteX4" fmla="*/ 64856 w 2156511"/>
              <a:gd name="connsiteY4" fmla="*/ 656768 h 4730345"/>
              <a:gd name="connsiteX5" fmla="*/ 115977 w 2156511"/>
              <a:gd name="connsiteY5" fmla="*/ 270194 h 4730345"/>
              <a:gd name="connsiteX6" fmla="*/ 633180 w 2156511"/>
              <a:gd name="connsiteY6" fmla="*/ 543328 h 4730345"/>
              <a:gd name="connsiteX7" fmla="*/ 1055600 w 2156511"/>
              <a:gd name="connsiteY7" fmla="*/ 0 h 4730345"/>
              <a:gd name="connsiteX8" fmla="*/ 1478020 w 2156511"/>
              <a:gd name="connsiteY8" fmla="*/ 543328 h 4730345"/>
              <a:gd name="connsiteX9" fmla="*/ 2155539 w 2156511"/>
              <a:gd name="connsiteY9" fmla="*/ 543327 h 4730345"/>
              <a:gd name="connsiteX10" fmla="*/ 1768099 w 2156511"/>
              <a:gd name="connsiteY10" fmla="*/ 4668319 h 4730345"/>
              <a:gd name="connsiteX11" fmla="*/ 1420315 w 2156511"/>
              <a:gd name="connsiteY11" fmla="*/ 3519458 h 4730345"/>
              <a:gd name="connsiteX12" fmla="*/ 1412500 w 2156511"/>
              <a:gd name="connsiteY12" fmla="*/ 4265827 h 4730345"/>
              <a:gd name="connsiteX13" fmla="*/ 1342161 w 2156511"/>
              <a:gd name="connsiteY13" fmla="*/ 4015734 h 4730345"/>
              <a:gd name="connsiteX14" fmla="*/ 1342160 w 2156511"/>
              <a:gd name="connsiteY14" fmla="*/ 4429950 h 4730345"/>
              <a:gd name="connsiteX15" fmla="*/ 1181946 w 2156511"/>
              <a:gd name="connsiteY15" fmla="*/ 4132965 h 4730345"/>
              <a:gd name="connsiteX16" fmla="*/ 1045176 w 2156511"/>
              <a:gd name="connsiteY16" fmla="*/ 3824258 h 4730345"/>
              <a:gd name="connsiteX17" fmla="*/ 982653 w 2156511"/>
              <a:gd name="connsiteY17" fmla="*/ 3871150 h 4730345"/>
              <a:gd name="connsiteX18" fmla="*/ 978746 w 2156511"/>
              <a:gd name="connsiteY18" fmla="*/ 3968841 h 4730345"/>
              <a:gd name="connsiteX19" fmla="*/ 897548 w 2156511"/>
              <a:gd name="connsiteY19" fmla="*/ 3954987 h 4730345"/>
              <a:gd name="connsiteX20" fmla="*/ 836293 w 2156511"/>
              <a:gd name="connsiteY20" fmla="*/ 3800913 h 4730345"/>
              <a:gd name="connsiteX21" fmla="*/ 770978 w 2156511"/>
              <a:gd name="connsiteY21" fmla="*/ 4186861 h 4730345"/>
              <a:gd name="connsiteX22" fmla="*/ 687851 w 2156511"/>
              <a:gd name="connsiteY22" fmla="*/ 3854353 h 4730345"/>
              <a:gd name="connsiteX23" fmla="*/ 616599 w 2156511"/>
              <a:gd name="connsiteY23" fmla="*/ 4234363 h 4730345"/>
              <a:gd name="connsiteX24" fmla="*/ 449113 w 2156511"/>
              <a:gd name="connsiteY24" fmla="*/ 4124363 h 4730345"/>
              <a:gd name="connsiteX25" fmla="*/ 271836 w 2156511"/>
              <a:gd name="connsiteY25" fmla="*/ 2666694 h 4730345"/>
              <a:gd name="connsiteX26" fmla="*/ 296738 w 2156511"/>
              <a:gd name="connsiteY26" fmla="*/ 3858868 h 4730345"/>
              <a:gd name="connsiteX27" fmla="*/ 199413 w 2156511"/>
              <a:gd name="connsiteY27" fmla="*/ 2499770 h 4730345"/>
              <a:gd name="connsiteX28" fmla="*/ 141200 w 2156511"/>
              <a:gd name="connsiteY28" fmla="*/ 2792010 h 4730345"/>
              <a:gd name="connsiteX29" fmla="*/ 77048 w 2156511"/>
              <a:gd name="connsiteY29" fmla="*/ 2452269 h 4730345"/>
              <a:gd name="connsiteX30" fmla="*/ 21288 w 2156511"/>
              <a:gd name="connsiteY30" fmla="*/ 2659461 h 4730345"/>
              <a:gd name="connsiteX31" fmla="*/ 52521 w 2156511"/>
              <a:gd name="connsiteY31" fmla="*/ 1900862 h 4730345"/>
              <a:gd name="connsiteX32" fmla="*/ 117443 w 2156511"/>
              <a:gd name="connsiteY32" fmla="*/ 1989801 h 4730345"/>
              <a:gd name="connsiteX0" fmla="*/ 117443 w 2156133"/>
              <a:gd name="connsiteY0" fmla="*/ 1989801 h 4730345"/>
              <a:gd name="connsiteX1" fmla="*/ 100021 w 2156133"/>
              <a:gd name="connsiteY1" fmla="*/ 1782108 h 4730345"/>
              <a:gd name="connsiteX2" fmla="*/ 147523 w 2156133"/>
              <a:gd name="connsiteY2" fmla="*/ 915209 h 4730345"/>
              <a:gd name="connsiteX3" fmla="*/ 64395 w 2156133"/>
              <a:gd name="connsiteY3" fmla="*/ 897396 h 4730345"/>
              <a:gd name="connsiteX4" fmla="*/ 64856 w 2156133"/>
              <a:gd name="connsiteY4" fmla="*/ 656768 h 4730345"/>
              <a:gd name="connsiteX5" fmla="*/ 115977 w 2156133"/>
              <a:gd name="connsiteY5" fmla="*/ 270194 h 4730345"/>
              <a:gd name="connsiteX6" fmla="*/ 633180 w 2156133"/>
              <a:gd name="connsiteY6" fmla="*/ 543328 h 4730345"/>
              <a:gd name="connsiteX7" fmla="*/ 1055600 w 2156133"/>
              <a:gd name="connsiteY7" fmla="*/ 0 h 4730345"/>
              <a:gd name="connsiteX8" fmla="*/ 1478020 w 2156133"/>
              <a:gd name="connsiteY8" fmla="*/ 543328 h 4730345"/>
              <a:gd name="connsiteX9" fmla="*/ 2155539 w 2156133"/>
              <a:gd name="connsiteY9" fmla="*/ 543327 h 4730345"/>
              <a:gd name="connsiteX10" fmla="*/ 1768099 w 2156133"/>
              <a:gd name="connsiteY10" fmla="*/ 4668319 h 4730345"/>
              <a:gd name="connsiteX11" fmla="*/ 1420315 w 2156133"/>
              <a:gd name="connsiteY11" fmla="*/ 3519458 h 4730345"/>
              <a:gd name="connsiteX12" fmla="*/ 1412500 w 2156133"/>
              <a:gd name="connsiteY12" fmla="*/ 4265827 h 4730345"/>
              <a:gd name="connsiteX13" fmla="*/ 1342161 w 2156133"/>
              <a:gd name="connsiteY13" fmla="*/ 4015734 h 4730345"/>
              <a:gd name="connsiteX14" fmla="*/ 1342160 w 2156133"/>
              <a:gd name="connsiteY14" fmla="*/ 4429950 h 4730345"/>
              <a:gd name="connsiteX15" fmla="*/ 1181946 w 2156133"/>
              <a:gd name="connsiteY15" fmla="*/ 4132965 h 4730345"/>
              <a:gd name="connsiteX16" fmla="*/ 1045176 w 2156133"/>
              <a:gd name="connsiteY16" fmla="*/ 3824258 h 4730345"/>
              <a:gd name="connsiteX17" fmla="*/ 982653 w 2156133"/>
              <a:gd name="connsiteY17" fmla="*/ 3871150 h 4730345"/>
              <a:gd name="connsiteX18" fmla="*/ 978746 w 2156133"/>
              <a:gd name="connsiteY18" fmla="*/ 3968841 h 4730345"/>
              <a:gd name="connsiteX19" fmla="*/ 897548 w 2156133"/>
              <a:gd name="connsiteY19" fmla="*/ 3954987 h 4730345"/>
              <a:gd name="connsiteX20" fmla="*/ 836293 w 2156133"/>
              <a:gd name="connsiteY20" fmla="*/ 3800913 h 4730345"/>
              <a:gd name="connsiteX21" fmla="*/ 770978 w 2156133"/>
              <a:gd name="connsiteY21" fmla="*/ 4186861 h 4730345"/>
              <a:gd name="connsiteX22" fmla="*/ 687851 w 2156133"/>
              <a:gd name="connsiteY22" fmla="*/ 3854353 h 4730345"/>
              <a:gd name="connsiteX23" fmla="*/ 616599 w 2156133"/>
              <a:gd name="connsiteY23" fmla="*/ 4234363 h 4730345"/>
              <a:gd name="connsiteX24" fmla="*/ 449113 w 2156133"/>
              <a:gd name="connsiteY24" fmla="*/ 4124363 h 4730345"/>
              <a:gd name="connsiteX25" fmla="*/ 271836 w 2156133"/>
              <a:gd name="connsiteY25" fmla="*/ 2666694 h 4730345"/>
              <a:gd name="connsiteX26" fmla="*/ 296738 w 2156133"/>
              <a:gd name="connsiteY26" fmla="*/ 3858868 h 4730345"/>
              <a:gd name="connsiteX27" fmla="*/ 199413 w 2156133"/>
              <a:gd name="connsiteY27" fmla="*/ 2499770 h 4730345"/>
              <a:gd name="connsiteX28" fmla="*/ 141200 w 2156133"/>
              <a:gd name="connsiteY28" fmla="*/ 2792010 h 4730345"/>
              <a:gd name="connsiteX29" fmla="*/ 77048 w 2156133"/>
              <a:gd name="connsiteY29" fmla="*/ 2452269 h 4730345"/>
              <a:gd name="connsiteX30" fmla="*/ 21288 w 2156133"/>
              <a:gd name="connsiteY30" fmla="*/ 2659461 h 4730345"/>
              <a:gd name="connsiteX31" fmla="*/ 52521 w 2156133"/>
              <a:gd name="connsiteY31" fmla="*/ 1900862 h 4730345"/>
              <a:gd name="connsiteX32" fmla="*/ 117443 w 2156133"/>
              <a:gd name="connsiteY32" fmla="*/ 1989801 h 4730345"/>
              <a:gd name="connsiteX0" fmla="*/ 117443 w 2159563"/>
              <a:gd name="connsiteY0" fmla="*/ 1989801 h 4730345"/>
              <a:gd name="connsiteX1" fmla="*/ 100021 w 2159563"/>
              <a:gd name="connsiteY1" fmla="*/ 1782108 h 4730345"/>
              <a:gd name="connsiteX2" fmla="*/ 147523 w 2159563"/>
              <a:gd name="connsiteY2" fmla="*/ 915209 h 4730345"/>
              <a:gd name="connsiteX3" fmla="*/ 64395 w 2159563"/>
              <a:gd name="connsiteY3" fmla="*/ 897396 h 4730345"/>
              <a:gd name="connsiteX4" fmla="*/ 64856 w 2159563"/>
              <a:gd name="connsiteY4" fmla="*/ 656768 h 4730345"/>
              <a:gd name="connsiteX5" fmla="*/ 115977 w 2159563"/>
              <a:gd name="connsiteY5" fmla="*/ 270194 h 4730345"/>
              <a:gd name="connsiteX6" fmla="*/ 633180 w 2159563"/>
              <a:gd name="connsiteY6" fmla="*/ 543328 h 4730345"/>
              <a:gd name="connsiteX7" fmla="*/ 1055600 w 2159563"/>
              <a:gd name="connsiteY7" fmla="*/ 0 h 4730345"/>
              <a:gd name="connsiteX8" fmla="*/ 1478020 w 2159563"/>
              <a:gd name="connsiteY8" fmla="*/ 543328 h 4730345"/>
              <a:gd name="connsiteX9" fmla="*/ 2155539 w 2159563"/>
              <a:gd name="connsiteY9" fmla="*/ 543327 h 4730345"/>
              <a:gd name="connsiteX10" fmla="*/ 1646960 w 2159563"/>
              <a:gd name="connsiteY10" fmla="*/ 3265458 h 4730345"/>
              <a:gd name="connsiteX11" fmla="*/ 1768099 w 2159563"/>
              <a:gd name="connsiteY11" fmla="*/ 4668319 h 4730345"/>
              <a:gd name="connsiteX12" fmla="*/ 1420315 w 2159563"/>
              <a:gd name="connsiteY12" fmla="*/ 3519458 h 4730345"/>
              <a:gd name="connsiteX13" fmla="*/ 1412500 w 2159563"/>
              <a:gd name="connsiteY13" fmla="*/ 4265827 h 4730345"/>
              <a:gd name="connsiteX14" fmla="*/ 1342161 w 2159563"/>
              <a:gd name="connsiteY14" fmla="*/ 4015734 h 4730345"/>
              <a:gd name="connsiteX15" fmla="*/ 1342160 w 2159563"/>
              <a:gd name="connsiteY15" fmla="*/ 4429950 h 4730345"/>
              <a:gd name="connsiteX16" fmla="*/ 1181946 w 2159563"/>
              <a:gd name="connsiteY16" fmla="*/ 4132965 h 4730345"/>
              <a:gd name="connsiteX17" fmla="*/ 1045176 w 2159563"/>
              <a:gd name="connsiteY17" fmla="*/ 3824258 h 4730345"/>
              <a:gd name="connsiteX18" fmla="*/ 982653 w 2159563"/>
              <a:gd name="connsiteY18" fmla="*/ 3871150 h 4730345"/>
              <a:gd name="connsiteX19" fmla="*/ 978746 w 2159563"/>
              <a:gd name="connsiteY19" fmla="*/ 3968841 h 4730345"/>
              <a:gd name="connsiteX20" fmla="*/ 897548 w 2159563"/>
              <a:gd name="connsiteY20" fmla="*/ 3954987 h 4730345"/>
              <a:gd name="connsiteX21" fmla="*/ 836293 w 2159563"/>
              <a:gd name="connsiteY21" fmla="*/ 3800913 h 4730345"/>
              <a:gd name="connsiteX22" fmla="*/ 770978 w 2159563"/>
              <a:gd name="connsiteY22" fmla="*/ 4186861 h 4730345"/>
              <a:gd name="connsiteX23" fmla="*/ 687851 w 2159563"/>
              <a:gd name="connsiteY23" fmla="*/ 3854353 h 4730345"/>
              <a:gd name="connsiteX24" fmla="*/ 616599 w 2159563"/>
              <a:gd name="connsiteY24" fmla="*/ 4234363 h 4730345"/>
              <a:gd name="connsiteX25" fmla="*/ 449113 w 2159563"/>
              <a:gd name="connsiteY25" fmla="*/ 4124363 h 4730345"/>
              <a:gd name="connsiteX26" fmla="*/ 271836 w 2159563"/>
              <a:gd name="connsiteY26" fmla="*/ 2666694 h 4730345"/>
              <a:gd name="connsiteX27" fmla="*/ 296738 w 2159563"/>
              <a:gd name="connsiteY27" fmla="*/ 3858868 h 4730345"/>
              <a:gd name="connsiteX28" fmla="*/ 199413 w 2159563"/>
              <a:gd name="connsiteY28" fmla="*/ 2499770 h 4730345"/>
              <a:gd name="connsiteX29" fmla="*/ 141200 w 2159563"/>
              <a:gd name="connsiteY29" fmla="*/ 2792010 h 4730345"/>
              <a:gd name="connsiteX30" fmla="*/ 77048 w 2159563"/>
              <a:gd name="connsiteY30" fmla="*/ 2452269 h 4730345"/>
              <a:gd name="connsiteX31" fmla="*/ 21288 w 2159563"/>
              <a:gd name="connsiteY31" fmla="*/ 2659461 h 4730345"/>
              <a:gd name="connsiteX32" fmla="*/ 52521 w 2159563"/>
              <a:gd name="connsiteY32" fmla="*/ 1900862 h 4730345"/>
              <a:gd name="connsiteX33" fmla="*/ 117443 w 2159563"/>
              <a:gd name="connsiteY33" fmla="*/ 1989801 h 4730345"/>
              <a:gd name="connsiteX0" fmla="*/ 117443 w 2159563"/>
              <a:gd name="connsiteY0" fmla="*/ 1989801 h 4730345"/>
              <a:gd name="connsiteX1" fmla="*/ 100021 w 2159563"/>
              <a:gd name="connsiteY1" fmla="*/ 1782108 h 4730345"/>
              <a:gd name="connsiteX2" fmla="*/ 147523 w 2159563"/>
              <a:gd name="connsiteY2" fmla="*/ 915209 h 4730345"/>
              <a:gd name="connsiteX3" fmla="*/ 64395 w 2159563"/>
              <a:gd name="connsiteY3" fmla="*/ 897396 h 4730345"/>
              <a:gd name="connsiteX4" fmla="*/ 64856 w 2159563"/>
              <a:gd name="connsiteY4" fmla="*/ 656768 h 4730345"/>
              <a:gd name="connsiteX5" fmla="*/ 115977 w 2159563"/>
              <a:gd name="connsiteY5" fmla="*/ 270194 h 4730345"/>
              <a:gd name="connsiteX6" fmla="*/ 633180 w 2159563"/>
              <a:gd name="connsiteY6" fmla="*/ 543328 h 4730345"/>
              <a:gd name="connsiteX7" fmla="*/ 1055600 w 2159563"/>
              <a:gd name="connsiteY7" fmla="*/ 0 h 4730345"/>
              <a:gd name="connsiteX8" fmla="*/ 1478020 w 2159563"/>
              <a:gd name="connsiteY8" fmla="*/ 543328 h 4730345"/>
              <a:gd name="connsiteX9" fmla="*/ 2155539 w 2159563"/>
              <a:gd name="connsiteY9" fmla="*/ 543327 h 4730345"/>
              <a:gd name="connsiteX10" fmla="*/ 1646960 w 2159563"/>
              <a:gd name="connsiteY10" fmla="*/ 3265458 h 4730345"/>
              <a:gd name="connsiteX11" fmla="*/ 1768099 w 2159563"/>
              <a:gd name="connsiteY11" fmla="*/ 4668319 h 4730345"/>
              <a:gd name="connsiteX12" fmla="*/ 1420315 w 2159563"/>
              <a:gd name="connsiteY12" fmla="*/ 3519458 h 4730345"/>
              <a:gd name="connsiteX13" fmla="*/ 1412500 w 2159563"/>
              <a:gd name="connsiteY13" fmla="*/ 4265827 h 4730345"/>
              <a:gd name="connsiteX14" fmla="*/ 1342161 w 2159563"/>
              <a:gd name="connsiteY14" fmla="*/ 4015734 h 4730345"/>
              <a:gd name="connsiteX15" fmla="*/ 1342160 w 2159563"/>
              <a:gd name="connsiteY15" fmla="*/ 4429950 h 4730345"/>
              <a:gd name="connsiteX16" fmla="*/ 1181946 w 2159563"/>
              <a:gd name="connsiteY16" fmla="*/ 4132965 h 4730345"/>
              <a:gd name="connsiteX17" fmla="*/ 1045176 w 2159563"/>
              <a:gd name="connsiteY17" fmla="*/ 3824258 h 4730345"/>
              <a:gd name="connsiteX18" fmla="*/ 982653 w 2159563"/>
              <a:gd name="connsiteY18" fmla="*/ 3871150 h 4730345"/>
              <a:gd name="connsiteX19" fmla="*/ 978746 w 2159563"/>
              <a:gd name="connsiteY19" fmla="*/ 3968841 h 4730345"/>
              <a:gd name="connsiteX20" fmla="*/ 897548 w 2159563"/>
              <a:gd name="connsiteY20" fmla="*/ 3954987 h 4730345"/>
              <a:gd name="connsiteX21" fmla="*/ 836293 w 2159563"/>
              <a:gd name="connsiteY21" fmla="*/ 3800913 h 4730345"/>
              <a:gd name="connsiteX22" fmla="*/ 770978 w 2159563"/>
              <a:gd name="connsiteY22" fmla="*/ 4186861 h 4730345"/>
              <a:gd name="connsiteX23" fmla="*/ 687851 w 2159563"/>
              <a:gd name="connsiteY23" fmla="*/ 3854353 h 4730345"/>
              <a:gd name="connsiteX24" fmla="*/ 616599 w 2159563"/>
              <a:gd name="connsiteY24" fmla="*/ 4234363 h 4730345"/>
              <a:gd name="connsiteX25" fmla="*/ 449113 w 2159563"/>
              <a:gd name="connsiteY25" fmla="*/ 4124363 h 4730345"/>
              <a:gd name="connsiteX26" fmla="*/ 271836 w 2159563"/>
              <a:gd name="connsiteY26" fmla="*/ 2666694 h 4730345"/>
              <a:gd name="connsiteX27" fmla="*/ 296738 w 2159563"/>
              <a:gd name="connsiteY27" fmla="*/ 3858868 h 4730345"/>
              <a:gd name="connsiteX28" fmla="*/ 199413 w 2159563"/>
              <a:gd name="connsiteY28" fmla="*/ 2499770 h 4730345"/>
              <a:gd name="connsiteX29" fmla="*/ 141200 w 2159563"/>
              <a:gd name="connsiteY29" fmla="*/ 2792010 h 4730345"/>
              <a:gd name="connsiteX30" fmla="*/ 77048 w 2159563"/>
              <a:gd name="connsiteY30" fmla="*/ 2452269 h 4730345"/>
              <a:gd name="connsiteX31" fmla="*/ 21288 w 2159563"/>
              <a:gd name="connsiteY31" fmla="*/ 2659461 h 4730345"/>
              <a:gd name="connsiteX32" fmla="*/ 52521 w 2159563"/>
              <a:gd name="connsiteY32" fmla="*/ 1900862 h 4730345"/>
              <a:gd name="connsiteX33" fmla="*/ 117443 w 2159563"/>
              <a:gd name="connsiteY33" fmla="*/ 1989801 h 4730345"/>
              <a:gd name="connsiteX0" fmla="*/ 117443 w 2159289"/>
              <a:gd name="connsiteY0" fmla="*/ 1989801 h 4730345"/>
              <a:gd name="connsiteX1" fmla="*/ 100021 w 2159289"/>
              <a:gd name="connsiteY1" fmla="*/ 1782108 h 4730345"/>
              <a:gd name="connsiteX2" fmla="*/ 147523 w 2159289"/>
              <a:gd name="connsiteY2" fmla="*/ 915209 h 4730345"/>
              <a:gd name="connsiteX3" fmla="*/ 64395 w 2159289"/>
              <a:gd name="connsiteY3" fmla="*/ 897396 h 4730345"/>
              <a:gd name="connsiteX4" fmla="*/ 64856 w 2159289"/>
              <a:gd name="connsiteY4" fmla="*/ 656768 h 4730345"/>
              <a:gd name="connsiteX5" fmla="*/ 115977 w 2159289"/>
              <a:gd name="connsiteY5" fmla="*/ 270194 h 4730345"/>
              <a:gd name="connsiteX6" fmla="*/ 633180 w 2159289"/>
              <a:gd name="connsiteY6" fmla="*/ 543328 h 4730345"/>
              <a:gd name="connsiteX7" fmla="*/ 1055600 w 2159289"/>
              <a:gd name="connsiteY7" fmla="*/ 0 h 4730345"/>
              <a:gd name="connsiteX8" fmla="*/ 1478020 w 2159289"/>
              <a:gd name="connsiteY8" fmla="*/ 543328 h 4730345"/>
              <a:gd name="connsiteX9" fmla="*/ 2155539 w 2159289"/>
              <a:gd name="connsiteY9" fmla="*/ 543327 h 4730345"/>
              <a:gd name="connsiteX10" fmla="*/ 1607883 w 2159289"/>
              <a:gd name="connsiteY10" fmla="*/ 3269366 h 4730345"/>
              <a:gd name="connsiteX11" fmla="*/ 1768099 w 2159289"/>
              <a:gd name="connsiteY11" fmla="*/ 4668319 h 4730345"/>
              <a:gd name="connsiteX12" fmla="*/ 1420315 w 2159289"/>
              <a:gd name="connsiteY12" fmla="*/ 3519458 h 4730345"/>
              <a:gd name="connsiteX13" fmla="*/ 1412500 w 2159289"/>
              <a:gd name="connsiteY13" fmla="*/ 4265827 h 4730345"/>
              <a:gd name="connsiteX14" fmla="*/ 1342161 w 2159289"/>
              <a:gd name="connsiteY14" fmla="*/ 4015734 h 4730345"/>
              <a:gd name="connsiteX15" fmla="*/ 1342160 w 2159289"/>
              <a:gd name="connsiteY15" fmla="*/ 4429950 h 4730345"/>
              <a:gd name="connsiteX16" fmla="*/ 1181946 w 2159289"/>
              <a:gd name="connsiteY16" fmla="*/ 4132965 h 4730345"/>
              <a:gd name="connsiteX17" fmla="*/ 1045176 w 2159289"/>
              <a:gd name="connsiteY17" fmla="*/ 3824258 h 4730345"/>
              <a:gd name="connsiteX18" fmla="*/ 982653 w 2159289"/>
              <a:gd name="connsiteY18" fmla="*/ 3871150 h 4730345"/>
              <a:gd name="connsiteX19" fmla="*/ 978746 w 2159289"/>
              <a:gd name="connsiteY19" fmla="*/ 3968841 h 4730345"/>
              <a:gd name="connsiteX20" fmla="*/ 897548 w 2159289"/>
              <a:gd name="connsiteY20" fmla="*/ 3954987 h 4730345"/>
              <a:gd name="connsiteX21" fmla="*/ 836293 w 2159289"/>
              <a:gd name="connsiteY21" fmla="*/ 3800913 h 4730345"/>
              <a:gd name="connsiteX22" fmla="*/ 770978 w 2159289"/>
              <a:gd name="connsiteY22" fmla="*/ 4186861 h 4730345"/>
              <a:gd name="connsiteX23" fmla="*/ 687851 w 2159289"/>
              <a:gd name="connsiteY23" fmla="*/ 3854353 h 4730345"/>
              <a:gd name="connsiteX24" fmla="*/ 616599 w 2159289"/>
              <a:gd name="connsiteY24" fmla="*/ 4234363 h 4730345"/>
              <a:gd name="connsiteX25" fmla="*/ 449113 w 2159289"/>
              <a:gd name="connsiteY25" fmla="*/ 4124363 h 4730345"/>
              <a:gd name="connsiteX26" fmla="*/ 271836 w 2159289"/>
              <a:gd name="connsiteY26" fmla="*/ 2666694 h 4730345"/>
              <a:gd name="connsiteX27" fmla="*/ 296738 w 2159289"/>
              <a:gd name="connsiteY27" fmla="*/ 3858868 h 4730345"/>
              <a:gd name="connsiteX28" fmla="*/ 199413 w 2159289"/>
              <a:gd name="connsiteY28" fmla="*/ 2499770 h 4730345"/>
              <a:gd name="connsiteX29" fmla="*/ 141200 w 2159289"/>
              <a:gd name="connsiteY29" fmla="*/ 2792010 h 4730345"/>
              <a:gd name="connsiteX30" fmla="*/ 77048 w 2159289"/>
              <a:gd name="connsiteY30" fmla="*/ 2452269 h 4730345"/>
              <a:gd name="connsiteX31" fmla="*/ 21288 w 2159289"/>
              <a:gd name="connsiteY31" fmla="*/ 2659461 h 4730345"/>
              <a:gd name="connsiteX32" fmla="*/ 52521 w 2159289"/>
              <a:gd name="connsiteY32" fmla="*/ 1900862 h 4730345"/>
              <a:gd name="connsiteX33" fmla="*/ 117443 w 2159289"/>
              <a:gd name="connsiteY33" fmla="*/ 1989801 h 4730345"/>
              <a:gd name="connsiteX0" fmla="*/ 117443 w 2159396"/>
              <a:gd name="connsiteY0" fmla="*/ 1989801 h 4730345"/>
              <a:gd name="connsiteX1" fmla="*/ 100021 w 2159396"/>
              <a:gd name="connsiteY1" fmla="*/ 1782108 h 4730345"/>
              <a:gd name="connsiteX2" fmla="*/ 147523 w 2159396"/>
              <a:gd name="connsiteY2" fmla="*/ 915209 h 4730345"/>
              <a:gd name="connsiteX3" fmla="*/ 64395 w 2159396"/>
              <a:gd name="connsiteY3" fmla="*/ 897396 h 4730345"/>
              <a:gd name="connsiteX4" fmla="*/ 64856 w 2159396"/>
              <a:gd name="connsiteY4" fmla="*/ 656768 h 4730345"/>
              <a:gd name="connsiteX5" fmla="*/ 115977 w 2159396"/>
              <a:gd name="connsiteY5" fmla="*/ 270194 h 4730345"/>
              <a:gd name="connsiteX6" fmla="*/ 633180 w 2159396"/>
              <a:gd name="connsiteY6" fmla="*/ 543328 h 4730345"/>
              <a:gd name="connsiteX7" fmla="*/ 1055600 w 2159396"/>
              <a:gd name="connsiteY7" fmla="*/ 0 h 4730345"/>
              <a:gd name="connsiteX8" fmla="*/ 1478020 w 2159396"/>
              <a:gd name="connsiteY8" fmla="*/ 543328 h 4730345"/>
              <a:gd name="connsiteX9" fmla="*/ 2155539 w 2159396"/>
              <a:gd name="connsiteY9" fmla="*/ 543327 h 4730345"/>
              <a:gd name="connsiteX10" fmla="*/ 1850160 w 2159396"/>
              <a:gd name="connsiteY10" fmla="*/ 3480381 h 4730345"/>
              <a:gd name="connsiteX11" fmla="*/ 1607883 w 2159396"/>
              <a:gd name="connsiteY11" fmla="*/ 3269366 h 4730345"/>
              <a:gd name="connsiteX12" fmla="*/ 1768099 w 2159396"/>
              <a:gd name="connsiteY12" fmla="*/ 4668319 h 4730345"/>
              <a:gd name="connsiteX13" fmla="*/ 1420315 w 2159396"/>
              <a:gd name="connsiteY13" fmla="*/ 3519458 h 4730345"/>
              <a:gd name="connsiteX14" fmla="*/ 1412500 w 2159396"/>
              <a:gd name="connsiteY14" fmla="*/ 4265827 h 4730345"/>
              <a:gd name="connsiteX15" fmla="*/ 1342161 w 2159396"/>
              <a:gd name="connsiteY15" fmla="*/ 4015734 h 4730345"/>
              <a:gd name="connsiteX16" fmla="*/ 1342160 w 2159396"/>
              <a:gd name="connsiteY16" fmla="*/ 4429950 h 4730345"/>
              <a:gd name="connsiteX17" fmla="*/ 1181946 w 2159396"/>
              <a:gd name="connsiteY17" fmla="*/ 4132965 h 4730345"/>
              <a:gd name="connsiteX18" fmla="*/ 1045176 w 2159396"/>
              <a:gd name="connsiteY18" fmla="*/ 3824258 h 4730345"/>
              <a:gd name="connsiteX19" fmla="*/ 982653 w 2159396"/>
              <a:gd name="connsiteY19" fmla="*/ 3871150 h 4730345"/>
              <a:gd name="connsiteX20" fmla="*/ 978746 w 2159396"/>
              <a:gd name="connsiteY20" fmla="*/ 3968841 h 4730345"/>
              <a:gd name="connsiteX21" fmla="*/ 897548 w 2159396"/>
              <a:gd name="connsiteY21" fmla="*/ 3954987 h 4730345"/>
              <a:gd name="connsiteX22" fmla="*/ 836293 w 2159396"/>
              <a:gd name="connsiteY22" fmla="*/ 3800913 h 4730345"/>
              <a:gd name="connsiteX23" fmla="*/ 770978 w 2159396"/>
              <a:gd name="connsiteY23" fmla="*/ 4186861 h 4730345"/>
              <a:gd name="connsiteX24" fmla="*/ 687851 w 2159396"/>
              <a:gd name="connsiteY24" fmla="*/ 3854353 h 4730345"/>
              <a:gd name="connsiteX25" fmla="*/ 616599 w 2159396"/>
              <a:gd name="connsiteY25" fmla="*/ 4234363 h 4730345"/>
              <a:gd name="connsiteX26" fmla="*/ 449113 w 2159396"/>
              <a:gd name="connsiteY26" fmla="*/ 4124363 h 4730345"/>
              <a:gd name="connsiteX27" fmla="*/ 271836 w 2159396"/>
              <a:gd name="connsiteY27" fmla="*/ 2666694 h 4730345"/>
              <a:gd name="connsiteX28" fmla="*/ 296738 w 2159396"/>
              <a:gd name="connsiteY28" fmla="*/ 3858868 h 4730345"/>
              <a:gd name="connsiteX29" fmla="*/ 199413 w 2159396"/>
              <a:gd name="connsiteY29" fmla="*/ 2499770 h 4730345"/>
              <a:gd name="connsiteX30" fmla="*/ 141200 w 2159396"/>
              <a:gd name="connsiteY30" fmla="*/ 2792010 h 4730345"/>
              <a:gd name="connsiteX31" fmla="*/ 77048 w 2159396"/>
              <a:gd name="connsiteY31" fmla="*/ 2452269 h 4730345"/>
              <a:gd name="connsiteX32" fmla="*/ 21288 w 2159396"/>
              <a:gd name="connsiteY32" fmla="*/ 2659461 h 4730345"/>
              <a:gd name="connsiteX33" fmla="*/ 52521 w 2159396"/>
              <a:gd name="connsiteY33" fmla="*/ 1900862 h 4730345"/>
              <a:gd name="connsiteX34" fmla="*/ 117443 w 2159396"/>
              <a:gd name="connsiteY34" fmla="*/ 1989801 h 4730345"/>
              <a:gd name="connsiteX0" fmla="*/ 117443 w 2158402"/>
              <a:gd name="connsiteY0" fmla="*/ 1989801 h 4730345"/>
              <a:gd name="connsiteX1" fmla="*/ 100021 w 2158402"/>
              <a:gd name="connsiteY1" fmla="*/ 1782108 h 4730345"/>
              <a:gd name="connsiteX2" fmla="*/ 147523 w 2158402"/>
              <a:gd name="connsiteY2" fmla="*/ 915209 h 4730345"/>
              <a:gd name="connsiteX3" fmla="*/ 64395 w 2158402"/>
              <a:gd name="connsiteY3" fmla="*/ 897396 h 4730345"/>
              <a:gd name="connsiteX4" fmla="*/ 64856 w 2158402"/>
              <a:gd name="connsiteY4" fmla="*/ 656768 h 4730345"/>
              <a:gd name="connsiteX5" fmla="*/ 115977 w 2158402"/>
              <a:gd name="connsiteY5" fmla="*/ 270194 h 4730345"/>
              <a:gd name="connsiteX6" fmla="*/ 633180 w 2158402"/>
              <a:gd name="connsiteY6" fmla="*/ 543328 h 4730345"/>
              <a:gd name="connsiteX7" fmla="*/ 1055600 w 2158402"/>
              <a:gd name="connsiteY7" fmla="*/ 0 h 4730345"/>
              <a:gd name="connsiteX8" fmla="*/ 1478020 w 2158402"/>
              <a:gd name="connsiteY8" fmla="*/ 543328 h 4730345"/>
              <a:gd name="connsiteX9" fmla="*/ 2155539 w 2158402"/>
              <a:gd name="connsiteY9" fmla="*/ 543327 h 4730345"/>
              <a:gd name="connsiteX10" fmla="*/ 1752468 w 2158402"/>
              <a:gd name="connsiteY10" fmla="*/ 3863335 h 4730345"/>
              <a:gd name="connsiteX11" fmla="*/ 1607883 w 2158402"/>
              <a:gd name="connsiteY11" fmla="*/ 3269366 h 4730345"/>
              <a:gd name="connsiteX12" fmla="*/ 1768099 w 2158402"/>
              <a:gd name="connsiteY12" fmla="*/ 4668319 h 4730345"/>
              <a:gd name="connsiteX13" fmla="*/ 1420315 w 2158402"/>
              <a:gd name="connsiteY13" fmla="*/ 3519458 h 4730345"/>
              <a:gd name="connsiteX14" fmla="*/ 1412500 w 2158402"/>
              <a:gd name="connsiteY14" fmla="*/ 4265827 h 4730345"/>
              <a:gd name="connsiteX15" fmla="*/ 1342161 w 2158402"/>
              <a:gd name="connsiteY15" fmla="*/ 4015734 h 4730345"/>
              <a:gd name="connsiteX16" fmla="*/ 1342160 w 2158402"/>
              <a:gd name="connsiteY16" fmla="*/ 4429950 h 4730345"/>
              <a:gd name="connsiteX17" fmla="*/ 1181946 w 2158402"/>
              <a:gd name="connsiteY17" fmla="*/ 4132965 h 4730345"/>
              <a:gd name="connsiteX18" fmla="*/ 1045176 w 2158402"/>
              <a:gd name="connsiteY18" fmla="*/ 3824258 h 4730345"/>
              <a:gd name="connsiteX19" fmla="*/ 982653 w 2158402"/>
              <a:gd name="connsiteY19" fmla="*/ 3871150 h 4730345"/>
              <a:gd name="connsiteX20" fmla="*/ 978746 w 2158402"/>
              <a:gd name="connsiteY20" fmla="*/ 3968841 h 4730345"/>
              <a:gd name="connsiteX21" fmla="*/ 897548 w 2158402"/>
              <a:gd name="connsiteY21" fmla="*/ 3954987 h 4730345"/>
              <a:gd name="connsiteX22" fmla="*/ 836293 w 2158402"/>
              <a:gd name="connsiteY22" fmla="*/ 3800913 h 4730345"/>
              <a:gd name="connsiteX23" fmla="*/ 770978 w 2158402"/>
              <a:gd name="connsiteY23" fmla="*/ 4186861 h 4730345"/>
              <a:gd name="connsiteX24" fmla="*/ 687851 w 2158402"/>
              <a:gd name="connsiteY24" fmla="*/ 3854353 h 4730345"/>
              <a:gd name="connsiteX25" fmla="*/ 616599 w 2158402"/>
              <a:gd name="connsiteY25" fmla="*/ 4234363 h 4730345"/>
              <a:gd name="connsiteX26" fmla="*/ 449113 w 2158402"/>
              <a:gd name="connsiteY26" fmla="*/ 4124363 h 4730345"/>
              <a:gd name="connsiteX27" fmla="*/ 271836 w 2158402"/>
              <a:gd name="connsiteY27" fmla="*/ 2666694 h 4730345"/>
              <a:gd name="connsiteX28" fmla="*/ 296738 w 2158402"/>
              <a:gd name="connsiteY28" fmla="*/ 3858868 h 4730345"/>
              <a:gd name="connsiteX29" fmla="*/ 199413 w 2158402"/>
              <a:gd name="connsiteY29" fmla="*/ 2499770 h 4730345"/>
              <a:gd name="connsiteX30" fmla="*/ 141200 w 2158402"/>
              <a:gd name="connsiteY30" fmla="*/ 2792010 h 4730345"/>
              <a:gd name="connsiteX31" fmla="*/ 77048 w 2158402"/>
              <a:gd name="connsiteY31" fmla="*/ 2452269 h 4730345"/>
              <a:gd name="connsiteX32" fmla="*/ 21288 w 2158402"/>
              <a:gd name="connsiteY32" fmla="*/ 2659461 h 4730345"/>
              <a:gd name="connsiteX33" fmla="*/ 52521 w 2158402"/>
              <a:gd name="connsiteY33" fmla="*/ 1900862 h 4730345"/>
              <a:gd name="connsiteX34" fmla="*/ 117443 w 2158402"/>
              <a:gd name="connsiteY34" fmla="*/ 1989801 h 4730345"/>
              <a:gd name="connsiteX0" fmla="*/ 117443 w 2158402"/>
              <a:gd name="connsiteY0" fmla="*/ 1989801 h 4730345"/>
              <a:gd name="connsiteX1" fmla="*/ 100021 w 2158402"/>
              <a:gd name="connsiteY1" fmla="*/ 1782108 h 4730345"/>
              <a:gd name="connsiteX2" fmla="*/ 147523 w 2158402"/>
              <a:gd name="connsiteY2" fmla="*/ 915209 h 4730345"/>
              <a:gd name="connsiteX3" fmla="*/ 64395 w 2158402"/>
              <a:gd name="connsiteY3" fmla="*/ 897396 h 4730345"/>
              <a:gd name="connsiteX4" fmla="*/ 64856 w 2158402"/>
              <a:gd name="connsiteY4" fmla="*/ 656768 h 4730345"/>
              <a:gd name="connsiteX5" fmla="*/ 115977 w 2158402"/>
              <a:gd name="connsiteY5" fmla="*/ 270194 h 4730345"/>
              <a:gd name="connsiteX6" fmla="*/ 633180 w 2158402"/>
              <a:gd name="connsiteY6" fmla="*/ 543328 h 4730345"/>
              <a:gd name="connsiteX7" fmla="*/ 1055600 w 2158402"/>
              <a:gd name="connsiteY7" fmla="*/ 0 h 4730345"/>
              <a:gd name="connsiteX8" fmla="*/ 1478020 w 2158402"/>
              <a:gd name="connsiteY8" fmla="*/ 543328 h 4730345"/>
              <a:gd name="connsiteX9" fmla="*/ 2155539 w 2158402"/>
              <a:gd name="connsiteY9" fmla="*/ 543327 h 4730345"/>
              <a:gd name="connsiteX10" fmla="*/ 1752468 w 2158402"/>
              <a:gd name="connsiteY10" fmla="*/ 3863335 h 4730345"/>
              <a:gd name="connsiteX11" fmla="*/ 1607883 w 2158402"/>
              <a:gd name="connsiteY11" fmla="*/ 3269366 h 4730345"/>
              <a:gd name="connsiteX12" fmla="*/ 1768099 w 2158402"/>
              <a:gd name="connsiteY12" fmla="*/ 4668319 h 4730345"/>
              <a:gd name="connsiteX13" fmla="*/ 1420315 w 2158402"/>
              <a:gd name="connsiteY13" fmla="*/ 3519458 h 4730345"/>
              <a:gd name="connsiteX14" fmla="*/ 1412500 w 2158402"/>
              <a:gd name="connsiteY14" fmla="*/ 4265827 h 4730345"/>
              <a:gd name="connsiteX15" fmla="*/ 1342161 w 2158402"/>
              <a:gd name="connsiteY15" fmla="*/ 4015734 h 4730345"/>
              <a:gd name="connsiteX16" fmla="*/ 1342160 w 2158402"/>
              <a:gd name="connsiteY16" fmla="*/ 4429950 h 4730345"/>
              <a:gd name="connsiteX17" fmla="*/ 1181946 w 2158402"/>
              <a:gd name="connsiteY17" fmla="*/ 4132965 h 4730345"/>
              <a:gd name="connsiteX18" fmla="*/ 1045176 w 2158402"/>
              <a:gd name="connsiteY18" fmla="*/ 3824258 h 4730345"/>
              <a:gd name="connsiteX19" fmla="*/ 982653 w 2158402"/>
              <a:gd name="connsiteY19" fmla="*/ 3871150 h 4730345"/>
              <a:gd name="connsiteX20" fmla="*/ 978746 w 2158402"/>
              <a:gd name="connsiteY20" fmla="*/ 3968841 h 4730345"/>
              <a:gd name="connsiteX21" fmla="*/ 897548 w 2158402"/>
              <a:gd name="connsiteY21" fmla="*/ 3954987 h 4730345"/>
              <a:gd name="connsiteX22" fmla="*/ 836293 w 2158402"/>
              <a:gd name="connsiteY22" fmla="*/ 3800913 h 4730345"/>
              <a:gd name="connsiteX23" fmla="*/ 770978 w 2158402"/>
              <a:gd name="connsiteY23" fmla="*/ 4186861 h 4730345"/>
              <a:gd name="connsiteX24" fmla="*/ 687851 w 2158402"/>
              <a:gd name="connsiteY24" fmla="*/ 3854353 h 4730345"/>
              <a:gd name="connsiteX25" fmla="*/ 616599 w 2158402"/>
              <a:gd name="connsiteY25" fmla="*/ 4234363 h 4730345"/>
              <a:gd name="connsiteX26" fmla="*/ 449113 w 2158402"/>
              <a:gd name="connsiteY26" fmla="*/ 4124363 h 4730345"/>
              <a:gd name="connsiteX27" fmla="*/ 271836 w 2158402"/>
              <a:gd name="connsiteY27" fmla="*/ 2666694 h 4730345"/>
              <a:gd name="connsiteX28" fmla="*/ 296738 w 2158402"/>
              <a:gd name="connsiteY28" fmla="*/ 3858868 h 4730345"/>
              <a:gd name="connsiteX29" fmla="*/ 199413 w 2158402"/>
              <a:gd name="connsiteY29" fmla="*/ 2499770 h 4730345"/>
              <a:gd name="connsiteX30" fmla="*/ 141200 w 2158402"/>
              <a:gd name="connsiteY30" fmla="*/ 2792010 h 4730345"/>
              <a:gd name="connsiteX31" fmla="*/ 77048 w 2158402"/>
              <a:gd name="connsiteY31" fmla="*/ 2452269 h 4730345"/>
              <a:gd name="connsiteX32" fmla="*/ 21288 w 2158402"/>
              <a:gd name="connsiteY32" fmla="*/ 2659461 h 4730345"/>
              <a:gd name="connsiteX33" fmla="*/ 52521 w 2158402"/>
              <a:gd name="connsiteY33" fmla="*/ 1900862 h 4730345"/>
              <a:gd name="connsiteX34" fmla="*/ 117443 w 2158402"/>
              <a:gd name="connsiteY34" fmla="*/ 1989801 h 4730345"/>
              <a:gd name="connsiteX0" fmla="*/ 117443 w 2162817"/>
              <a:gd name="connsiteY0" fmla="*/ 1989801 h 4730345"/>
              <a:gd name="connsiteX1" fmla="*/ 100021 w 2162817"/>
              <a:gd name="connsiteY1" fmla="*/ 1782108 h 4730345"/>
              <a:gd name="connsiteX2" fmla="*/ 147523 w 2162817"/>
              <a:gd name="connsiteY2" fmla="*/ 915209 h 4730345"/>
              <a:gd name="connsiteX3" fmla="*/ 64395 w 2162817"/>
              <a:gd name="connsiteY3" fmla="*/ 897396 h 4730345"/>
              <a:gd name="connsiteX4" fmla="*/ 64856 w 2162817"/>
              <a:gd name="connsiteY4" fmla="*/ 656768 h 4730345"/>
              <a:gd name="connsiteX5" fmla="*/ 115977 w 2162817"/>
              <a:gd name="connsiteY5" fmla="*/ 270194 h 4730345"/>
              <a:gd name="connsiteX6" fmla="*/ 633180 w 2162817"/>
              <a:gd name="connsiteY6" fmla="*/ 543328 h 4730345"/>
              <a:gd name="connsiteX7" fmla="*/ 1055600 w 2162817"/>
              <a:gd name="connsiteY7" fmla="*/ 0 h 4730345"/>
              <a:gd name="connsiteX8" fmla="*/ 1478020 w 2162817"/>
              <a:gd name="connsiteY8" fmla="*/ 543328 h 4730345"/>
              <a:gd name="connsiteX9" fmla="*/ 2155539 w 2162817"/>
              <a:gd name="connsiteY9" fmla="*/ 543327 h 4730345"/>
              <a:gd name="connsiteX10" fmla="*/ 1818898 w 2162817"/>
              <a:gd name="connsiteY10" fmla="*/ 4312719 h 4730345"/>
              <a:gd name="connsiteX11" fmla="*/ 1752468 w 2162817"/>
              <a:gd name="connsiteY11" fmla="*/ 3863335 h 4730345"/>
              <a:gd name="connsiteX12" fmla="*/ 1607883 w 2162817"/>
              <a:gd name="connsiteY12" fmla="*/ 3269366 h 4730345"/>
              <a:gd name="connsiteX13" fmla="*/ 1768099 w 2162817"/>
              <a:gd name="connsiteY13" fmla="*/ 4668319 h 4730345"/>
              <a:gd name="connsiteX14" fmla="*/ 1420315 w 2162817"/>
              <a:gd name="connsiteY14" fmla="*/ 3519458 h 4730345"/>
              <a:gd name="connsiteX15" fmla="*/ 1412500 w 2162817"/>
              <a:gd name="connsiteY15" fmla="*/ 4265827 h 4730345"/>
              <a:gd name="connsiteX16" fmla="*/ 1342161 w 2162817"/>
              <a:gd name="connsiteY16" fmla="*/ 4015734 h 4730345"/>
              <a:gd name="connsiteX17" fmla="*/ 1342160 w 2162817"/>
              <a:gd name="connsiteY17" fmla="*/ 4429950 h 4730345"/>
              <a:gd name="connsiteX18" fmla="*/ 1181946 w 2162817"/>
              <a:gd name="connsiteY18" fmla="*/ 4132965 h 4730345"/>
              <a:gd name="connsiteX19" fmla="*/ 1045176 w 2162817"/>
              <a:gd name="connsiteY19" fmla="*/ 3824258 h 4730345"/>
              <a:gd name="connsiteX20" fmla="*/ 982653 w 2162817"/>
              <a:gd name="connsiteY20" fmla="*/ 3871150 h 4730345"/>
              <a:gd name="connsiteX21" fmla="*/ 978746 w 2162817"/>
              <a:gd name="connsiteY21" fmla="*/ 3968841 h 4730345"/>
              <a:gd name="connsiteX22" fmla="*/ 897548 w 2162817"/>
              <a:gd name="connsiteY22" fmla="*/ 3954987 h 4730345"/>
              <a:gd name="connsiteX23" fmla="*/ 836293 w 2162817"/>
              <a:gd name="connsiteY23" fmla="*/ 3800913 h 4730345"/>
              <a:gd name="connsiteX24" fmla="*/ 770978 w 2162817"/>
              <a:gd name="connsiteY24" fmla="*/ 4186861 h 4730345"/>
              <a:gd name="connsiteX25" fmla="*/ 687851 w 2162817"/>
              <a:gd name="connsiteY25" fmla="*/ 3854353 h 4730345"/>
              <a:gd name="connsiteX26" fmla="*/ 616599 w 2162817"/>
              <a:gd name="connsiteY26" fmla="*/ 4234363 h 4730345"/>
              <a:gd name="connsiteX27" fmla="*/ 449113 w 2162817"/>
              <a:gd name="connsiteY27" fmla="*/ 4124363 h 4730345"/>
              <a:gd name="connsiteX28" fmla="*/ 271836 w 2162817"/>
              <a:gd name="connsiteY28" fmla="*/ 2666694 h 4730345"/>
              <a:gd name="connsiteX29" fmla="*/ 296738 w 2162817"/>
              <a:gd name="connsiteY29" fmla="*/ 3858868 h 4730345"/>
              <a:gd name="connsiteX30" fmla="*/ 199413 w 2162817"/>
              <a:gd name="connsiteY30" fmla="*/ 2499770 h 4730345"/>
              <a:gd name="connsiteX31" fmla="*/ 141200 w 2162817"/>
              <a:gd name="connsiteY31" fmla="*/ 2792010 h 4730345"/>
              <a:gd name="connsiteX32" fmla="*/ 77048 w 2162817"/>
              <a:gd name="connsiteY32" fmla="*/ 2452269 h 4730345"/>
              <a:gd name="connsiteX33" fmla="*/ 21288 w 2162817"/>
              <a:gd name="connsiteY33" fmla="*/ 2659461 h 4730345"/>
              <a:gd name="connsiteX34" fmla="*/ 52521 w 2162817"/>
              <a:gd name="connsiteY34" fmla="*/ 1900862 h 4730345"/>
              <a:gd name="connsiteX35" fmla="*/ 117443 w 2162817"/>
              <a:gd name="connsiteY35" fmla="*/ 1989801 h 4730345"/>
              <a:gd name="connsiteX0" fmla="*/ 117443 w 2162817"/>
              <a:gd name="connsiteY0" fmla="*/ 1989801 h 4730345"/>
              <a:gd name="connsiteX1" fmla="*/ 100021 w 2162817"/>
              <a:gd name="connsiteY1" fmla="*/ 1782108 h 4730345"/>
              <a:gd name="connsiteX2" fmla="*/ 147523 w 2162817"/>
              <a:gd name="connsiteY2" fmla="*/ 915209 h 4730345"/>
              <a:gd name="connsiteX3" fmla="*/ 64395 w 2162817"/>
              <a:gd name="connsiteY3" fmla="*/ 897396 h 4730345"/>
              <a:gd name="connsiteX4" fmla="*/ 64856 w 2162817"/>
              <a:gd name="connsiteY4" fmla="*/ 656768 h 4730345"/>
              <a:gd name="connsiteX5" fmla="*/ 115977 w 2162817"/>
              <a:gd name="connsiteY5" fmla="*/ 270194 h 4730345"/>
              <a:gd name="connsiteX6" fmla="*/ 633180 w 2162817"/>
              <a:gd name="connsiteY6" fmla="*/ 543328 h 4730345"/>
              <a:gd name="connsiteX7" fmla="*/ 1055600 w 2162817"/>
              <a:gd name="connsiteY7" fmla="*/ 0 h 4730345"/>
              <a:gd name="connsiteX8" fmla="*/ 1478020 w 2162817"/>
              <a:gd name="connsiteY8" fmla="*/ 543328 h 4730345"/>
              <a:gd name="connsiteX9" fmla="*/ 2155539 w 2162817"/>
              <a:gd name="connsiteY9" fmla="*/ 543327 h 4730345"/>
              <a:gd name="connsiteX10" fmla="*/ 1818898 w 2162817"/>
              <a:gd name="connsiteY10" fmla="*/ 4312719 h 4730345"/>
              <a:gd name="connsiteX11" fmla="*/ 1752468 w 2162817"/>
              <a:gd name="connsiteY11" fmla="*/ 3863335 h 4730345"/>
              <a:gd name="connsiteX12" fmla="*/ 1607883 w 2162817"/>
              <a:gd name="connsiteY12" fmla="*/ 3269366 h 4730345"/>
              <a:gd name="connsiteX13" fmla="*/ 1768099 w 2162817"/>
              <a:gd name="connsiteY13" fmla="*/ 4668319 h 4730345"/>
              <a:gd name="connsiteX14" fmla="*/ 1420315 w 2162817"/>
              <a:gd name="connsiteY14" fmla="*/ 3519458 h 4730345"/>
              <a:gd name="connsiteX15" fmla="*/ 1412500 w 2162817"/>
              <a:gd name="connsiteY15" fmla="*/ 4265827 h 4730345"/>
              <a:gd name="connsiteX16" fmla="*/ 1342161 w 2162817"/>
              <a:gd name="connsiteY16" fmla="*/ 4015734 h 4730345"/>
              <a:gd name="connsiteX17" fmla="*/ 1342160 w 2162817"/>
              <a:gd name="connsiteY17" fmla="*/ 4429950 h 4730345"/>
              <a:gd name="connsiteX18" fmla="*/ 1181946 w 2162817"/>
              <a:gd name="connsiteY18" fmla="*/ 4132965 h 4730345"/>
              <a:gd name="connsiteX19" fmla="*/ 1045176 w 2162817"/>
              <a:gd name="connsiteY19" fmla="*/ 3824258 h 4730345"/>
              <a:gd name="connsiteX20" fmla="*/ 982653 w 2162817"/>
              <a:gd name="connsiteY20" fmla="*/ 3871150 h 4730345"/>
              <a:gd name="connsiteX21" fmla="*/ 978746 w 2162817"/>
              <a:gd name="connsiteY21" fmla="*/ 3968841 h 4730345"/>
              <a:gd name="connsiteX22" fmla="*/ 897548 w 2162817"/>
              <a:gd name="connsiteY22" fmla="*/ 3954987 h 4730345"/>
              <a:gd name="connsiteX23" fmla="*/ 836293 w 2162817"/>
              <a:gd name="connsiteY23" fmla="*/ 3800913 h 4730345"/>
              <a:gd name="connsiteX24" fmla="*/ 770978 w 2162817"/>
              <a:gd name="connsiteY24" fmla="*/ 4186861 h 4730345"/>
              <a:gd name="connsiteX25" fmla="*/ 687851 w 2162817"/>
              <a:gd name="connsiteY25" fmla="*/ 3854353 h 4730345"/>
              <a:gd name="connsiteX26" fmla="*/ 616599 w 2162817"/>
              <a:gd name="connsiteY26" fmla="*/ 4234363 h 4730345"/>
              <a:gd name="connsiteX27" fmla="*/ 449113 w 2162817"/>
              <a:gd name="connsiteY27" fmla="*/ 4124363 h 4730345"/>
              <a:gd name="connsiteX28" fmla="*/ 271836 w 2162817"/>
              <a:gd name="connsiteY28" fmla="*/ 2666694 h 4730345"/>
              <a:gd name="connsiteX29" fmla="*/ 296738 w 2162817"/>
              <a:gd name="connsiteY29" fmla="*/ 3858868 h 4730345"/>
              <a:gd name="connsiteX30" fmla="*/ 199413 w 2162817"/>
              <a:gd name="connsiteY30" fmla="*/ 2499770 h 4730345"/>
              <a:gd name="connsiteX31" fmla="*/ 141200 w 2162817"/>
              <a:gd name="connsiteY31" fmla="*/ 2792010 h 4730345"/>
              <a:gd name="connsiteX32" fmla="*/ 77048 w 2162817"/>
              <a:gd name="connsiteY32" fmla="*/ 2452269 h 4730345"/>
              <a:gd name="connsiteX33" fmla="*/ 21288 w 2162817"/>
              <a:gd name="connsiteY33" fmla="*/ 2659461 h 4730345"/>
              <a:gd name="connsiteX34" fmla="*/ 52521 w 2162817"/>
              <a:gd name="connsiteY34" fmla="*/ 1900862 h 4730345"/>
              <a:gd name="connsiteX35" fmla="*/ 117443 w 2162817"/>
              <a:gd name="connsiteY35" fmla="*/ 1989801 h 4730345"/>
              <a:gd name="connsiteX0" fmla="*/ 117443 w 2162817"/>
              <a:gd name="connsiteY0" fmla="*/ 1989801 h 4730345"/>
              <a:gd name="connsiteX1" fmla="*/ 100021 w 2162817"/>
              <a:gd name="connsiteY1" fmla="*/ 1782108 h 4730345"/>
              <a:gd name="connsiteX2" fmla="*/ 147523 w 2162817"/>
              <a:gd name="connsiteY2" fmla="*/ 915209 h 4730345"/>
              <a:gd name="connsiteX3" fmla="*/ 64395 w 2162817"/>
              <a:gd name="connsiteY3" fmla="*/ 897396 h 4730345"/>
              <a:gd name="connsiteX4" fmla="*/ 64856 w 2162817"/>
              <a:gd name="connsiteY4" fmla="*/ 656768 h 4730345"/>
              <a:gd name="connsiteX5" fmla="*/ 115977 w 2162817"/>
              <a:gd name="connsiteY5" fmla="*/ 270194 h 4730345"/>
              <a:gd name="connsiteX6" fmla="*/ 633180 w 2162817"/>
              <a:gd name="connsiteY6" fmla="*/ 543328 h 4730345"/>
              <a:gd name="connsiteX7" fmla="*/ 1055600 w 2162817"/>
              <a:gd name="connsiteY7" fmla="*/ 0 h 4730345"/>
              <a:gd name="connsiteX8" fmla="*/ 1478020 w 2162817"/>
              <a:gd name="connsiteY8" fmla="*/ 543328 h 4730345"/>
              <a:gd name="connsiteX9" fmla="*/ 2155539 w 2162817"/>
              <a:gd name="connsiteY9" fmla="*/ 543327 h 4730345"/>
              <a:gd name="connsiteX10" fmla="*/ 1818898 w 2162817"/>
              <a:gd name="connsiteY10" fmla="*/ 4312719 h 4730345"/>
              <a:gd name="connsiteX11" fmla="*/ 1752468 w 2162817"/>
              <a:gd name="connsiteY11" fmla="*/ 3863335 h 4730345"/>
              <a:gd name="connsiteX12" fmla="*/ 1607883 w 2162817"/>
              <a:gd name="connsiteY12" fmla="*/ 3269366 h 4730345"/>
              <a:gd name="connsiteX13" fmla="*/ 1768099 w 2162817"/>
              <a:gd name="connsiteY13" fmla="*/ 4668319 h 4730345"/>
              <a:gd name="connsiteX14" fmla="*/ 1420315 w 2162817"/>
              <a:gd name="connsiteY14" fmla="*/ 3519458 h 4730345"/>
              <a:gd name="connsiteX15" fmla="*/ 1412500 w 2162817"/>
              <a:gd name="connsiteY15" fmla="*/ 4265827 h 4730345"/>
              <a:gd name="connsiteX16" fmla="*/ 1342161 w 2162817"/>
              <a:gd name="connsiteY16" fmla="*/ 4015734 h 4730345"/>
              <a:gd name="connsiteX17" fmla="*/ 1342160 w 2162817"/>
              <a:gd name="connsiteY17" fmla="*/ 4429950 h 4730345"/>
              <a:gd name="connsiteX18" fmla="*/ 1181946 w 2162817"/>
              <a:gd name="connsiteY18" fmla="*/ 4132965 h 4730345"/>
              <a:gd name="connsiteX19" fmla="*/ 1045176 w 2162817"/>
              <a:gd name="connsiteY19" fmla="*/ 3824258 h 4730345"/>
              <a:gd name="connsiteX20" fmla="*/ 982653 w 2162817"/>
              <a:gd name="connsiteY20" fmla="*/ 3871150 h 4730345"/>
              <a:gd name="connsiteX21" fmla="*/ 978746 w 2162817"/>
              <a:gd name="connsiteY21" fmla="*/ 3968841 h 4730345"/>
              <a:gd name="connsiteX22" fmla="*/ 897548 w 2162817"/>
              <a:gd name="connsiteY22" fmla="*/ 3954987 h 4730345"/>
              <a:gd name="connsiteX23" fmla="*/ 836293 w 2162817"/>
              <a:gd name="connsiteY23" fmla="*/ 3800913 h 4730345"/>
              <a:gd name="connsiteX24" fmla="*/ 770978 w 2162817"/>
              <a:gd name="connsiteY24" fmla="*/ 4186861 h 4730345"/>
              <a:gd name="connsiteX25" fmla="*/ 687851 w 2162817"/>
              <a:gd name="connsiteY25" fmla="*/ 3854353 h 4730345"/>
              <a:gd name="connsiteX26" fmla="*/ 616599 w 2162817"/>
              <a:gd name="connsiteY26" fmla="*/ 4234363 h 4730345"/>
              <a:gd name="connsiteX27" fmla="*/ 449113 w 2162817"/>
              <a:gd name="connsiteY27" fmla="*/ 4124363 h 4730345"/>
              <a:gd name="connsiteX28" fmla="*/ 271836 w 2162817"/>
              <a:gd name="connsiteY28" fmla="*/ 2666694 h 4730345"/>
              <a:gd name="connsiteX29" fmla="*/ 296738 w 2162817"/>
              <a:gd name="connsiteY29" fmla="*/ 3858868 h 4730345"/>
              <a:gd name="connsiteX30" fmla="*/ 199413 w 2162817"/>
              <a:gd name="connsiteY30" fmla="*/ 2499770 h 4730345"/>
              <a:gd name="connsiteX31" fmla="*/ 141200 w 2162817"/>
              <a:gd name="connsiteY31" fmla="*/ 2792010 h 4730345"/>
              <a:gd name="connsiteX32" fmla="*/ 77048 w 2162817"/>
              <a:gd name="connsiteY32" fmla="*/ 2452269 h 4730345"/>
              <a:gd name="connsiteX33" fmla="*/ 21288 w 2162817"/>
              <a:gd name="connsiteY33" fmla="*/ 2659461 h 4730345"/>
              <a:gd name="connsiteX34" fmla="*/ 52521 w 2162817"/>
              <a:gd name="connsiteY34" fmla="*/ 1900862 h 4730345"/>
              <a:gd name="connsiteX35" fmla="*/ 117443 w 2162817"/>
              <a:gd name="connsiteY35" fmla="*/ 1989801 h 4730345"/>
              <a:gd name="connsiteX0" fmla="*/ 117443 w 2162817"/>
              <a:gd name="connsiteY0" fmla="*/ 1989801 h 4730345"/>
              <a:gd name="connsiteX1" fmla="*/ 100021 w 2162817"/>
              <a:gd name="connsiteY1" fmla="*/ 1782108 h 4730345"/>
              <a:gd name="connsiteX2" fmla="*/ 147523 w 2162817"/>
              <a:gd name="connsiteY2" fmla="*/ 915209 h 4730345"/>
              <a:gd name="connsiteX3" fmla="*/ 64395 w 2162817"/>
              <a:gd name="connsiteY3" fmla="*/ 897396 h 4730345"/>
              <a:gd name="connsiteX4" fmla="*/ 64856 w 2162817"/>
              <a:gd name="connsiteY4" fmla="*/ 656768 h 4730345"/>
              <a:gd name="connsiteX5" fmla="*/ 115977 w 2162817"/>
              <a:gd name="connsiteY5" fmla="*/ 270194 h 4730345"/>
              <a:gd name="connsiteX6" fmla="*/ 633180 w 2162817"/>
              <a:gd name="connsiteY6" fmla="*/ 543328 h 4730345"/>
              <a:gd name="connsiteX7" fmla="*/ 1055600 w 2162817"/>
              <a:gd name="connsiteY7" fmla="*/ 0 h 4730345"/>
              <a:gd name="connsiteX8" fmla="*/ 1478020 w 2162817"/>
              <a:gd name="connsiteY8" fmla="*/ 543328 h 4730345"/>
              <a:gd name="connsiteX9" fmla="*/ 2155539 w 2162817"/>
              <a:gd name="connsiteY9" fmla="*/ 543327 h 4730345"/>
              <a:gd name="connsiteX10" fmla="*/ 1818898 w 2162817"/>
              <a:gd name="connsiteY10" fmla="*/ 4312719 h 4730345"/>
              <a:gd name="connsiteX11" fmla="*/ 1752468 w 2162817"/>
              <a:gd name="connsiteY11" fmla="*/ 3863335 h 4730345"/>
              <a:gd name="connsiteX12" fmla="*/ 1607883 w 2162817"/>
              <a:gd name="connsiteY12" fmla="*/ 3269366 h 4730345"/>
              <a:gd name="connsiteX13" fmla="*/ 1768099 w 2162817"/>
              <a:gd name="connsiteY13" fmla="*/ 4668319 h 4730345"/>
              <a:gd name="connsiteX14" fmla="*/ 1420315 w 2162817"/>
              <a:gd name="connsiteY14" fmla="*/ 3519458 h 4730345"/>
              <a:gd name="connsiteX15" fmla="*/ 1412500 w 2162817"/>
              <a:gd name="connsiteY15" fmla="*/ 4265827 h 4730345"/>
              <a:gd name="connsiteX16" fmla="*/ 1342161 w 2162817"/>
              <a:gd name="connsiteY16" fmla="*/ 4015734 h 4730345"/>
              <a:gd name="connsiteX17" fmla="*/ 1342160 w 2162817"/>
              <a:gd name="connsiteY17" fmla="*/ 4429950 h 4730345"/>
              <a:gd name="connsiteX18" fmla="*/ 1181946 w 2162817"/>
              <a:gd name="connsiteY18" fmla="*/ 4132965 h 4730345"/>
              <a:gd name="connsiteX19" fmla="*/ 1045176 w 2162817"/>
              <a:gd name="connsiteY19" fmla="*/ 3824258 h 4730345"/>
              <a:gd name="connsiteX20" fmla="*/ 982653 w 2162817"/>
              <a:gd name="connsiteY20" fmla="*/ 3871150 h 4730345"/>
              <a:gd name="connsiteX21" fmla="*/ 978746 w 2162817"/>
              <a:gd name="connsiteY21" fmla="*/ 3968841 h 4730345"/>
              <a:gd name="connsiteX22" fmla="*/ 897548 w 2162817"/>
              <a:gd name="connsiteY22" fmla="*/ 3954987 h 4730345"/>
              <a:gd name="connsiteX23" fmla="*/ 836293 w 2162817"/>
              <a:gd name="connsiteY23" fmla="*/ 3800913 h 4730345"/>
              <a:gd name="connsiteX24" fmla="*/ 770978 w 2162817"/>
              <a:gd name="connsiteY24" fmla="*/ 4186861 h 4730345"/>
              <a:gd name="connsiteX25" fmla="*/ 687851 w 2162817"/>
              <a:gd name="connsiteY25" fmla="*/ 3854353 h 4730345"/>
              <a:gd name="connsiteX26" fmla="*/ 616599 w 2162817"/>
              <a:gd name="connsiteY26" fmla="*/ 4234363 h 4730345"/>
              <a:gd name="connsiteX27" fmla="*/ 449113 w 2162817"/>
              <a:gd name="connsiteY27" fmla="*/ 4124363 h 4730345"/>
              <a:gd name="connsiteX28" fmla="*/ 271836 w 2162817"/>
              <a:gd name="connsiteY28" fmla="*/ 2666694 h 4730345"/>
              <a:gd name="connsiteX29" fmla="*/ 296738 w 2162817"/>
              <a:gd name="connsiteY29" fmla="*/ 3858868 h 4730345"/>
              <a:gd name="connsiteX30" fmla="*/ 199413 w 2162817"/>
              <a:gd name="connsiteY30" fmla="*/ 2499770 h 4730345"/>
              <a:gd name="connsiteX31" fmla="*/ 141200 w 2162817"/>
              <a:gd name="connsiteY31" fmla="*/ 2792010 h 4730345"/>
              <a:gd name="connsiteX32" fmla="*/ 77048 w 2162817"/>
              <a:gd name="connsiteY32" fmla="*/ 2452269 h 4730345"/>
              <a:gd name="connsiteX33" fmla="*/ 21288 w 2162817"/>
              <a:gd name="connsiteY33" fmla="*/ 2659461 h 4730345"/>
              <a:gd name="connsiteX34" fmla="*/ 52521 w 2162817"/>
              <a:gd name="connsiteY34" fmla="*/ 1900862 h 4730345"/>
              <a:gd name="connsiteX35" fmla="*/ 117443 w 2162817"/>
              <a:gd name="connsiteY35" fmla="*/ 1989801 h 4730345"/>
              <a:gd name="connsiteX0" fmla="*/ 117443 w 2163016"/>
              <a:gd name="connsiteY0" fmla="*/ 1989801 h 4730345"/>
              <a:gd name="connsiteX1" fmla="*/ 100021 w 2163016"/>
              <a:gd name="connsiteY1" fmla="*/ 1782108 h 4730345"/>
              <a:gd name="connsiteX2" fmla="*/ 147523 w 2163016"/>
              <a:gd name="connsiteY2" fmla="*/ 915209 h 4730345"/>
              <a:gd name="connsiteX3" fmla="*/ 64395 w 2163016"/>
              <a:gd name="connsiteY3" fmla="*/ 897396 h 4730345"/>
              <a:gd name="connsiteX4" fmla="*/ 64856 w 2163016"/>
              <a:gd name="connsiteY4" fmla="*/ 656768 h 4730345"/>
              <a:gd name="connsiteX5" fmla="*/ 115977 w 2163016"/>
              <a:gd name="connsiteY5" fmla="*/ 270194 h 4730345"/>
              <a:gd name="connsiteX6" fmla="*/ 633180 w 2163016"/>
              <a:gd name="connsiteY6" fmla="*/ 543328 h 4730345"/>
              <a:gd name="connsiteX7" fmla="*/ 1055600 w 2163016"/>
              <a:gd name="connsiteY7" fmla="*/ 0 h 4730345"/>
              <a:gd name="connsiteX8" fmla="*/ 1478020 w 2163016"/>
              <a:gd name="connsiteY8" fmla="*/ 543328 h 4730345"/>
              <a:gd name="connsiteX9" fmla="*/ 2155539 w 2163016"/>
              <a:gd name="connsiteY9" fmla="*/ 543327 h 4730345"/>
              <a:gd name="connsiteX10" fmla="*/ 1818898 w 2163016"/>
              <a:gd name="connsiteY10" fmla="*/ 3972750 h 4730345"/>
              <a:gd name="connsiteX11" fmla="*/ 1818898 w 2163016"/>
              <a:gd name="connsiteY11" fmla="*/ 4312719 h 4730345"/>
              <a:gd name="connsiteX12" fmla="*/ 1752468 w 2163016"/>
              <a:gd name="connsiteY12" fmla="*/ 3863335 h 4730345"/>
              <a:gd name="connsiteX13" fmla="*/ 1607883 w 2163016"/>
              <a:gd name="connsiteY13" fmla="*/ 3269366 h 4730345"/>
              <a:gd name="connsiteX14" fmla="*/ 1768099 w 2163016"/>
              <a:gd name="connsiteY14" fmla="*/ 4668319 h 4730345"/>
              <a:gd name="connsiteX15" fmla="*/ 1420315 w 2163016"/>
              <a:gd name="connsiteY15" fmla="*/ 3519458 h 4730345"/>
              <a:gd name="connsiteX16" fmla="*/ 1412500 w 2163016"/>
              <a:gd name="connsiteY16" fmla="*/ 4265827 h 4730345"/>
              <a:gd name="connsiteX17" fmla="*/ 1342161 w 2163016"/>
              <a:gd name="connsiteY17" fmla="*/ 4015734 h 4730345"/>
              <a:gd name="connsiteX18" fmla="*/ 1342160 w 2163016"/>
              <a:gd name="connsiteY18" fmla="*/ 4429950 h 4730345"/>
              <a:gd name="connsiteX19" fmla="*/ 1181946 w 2163016"/>
              <a:gd name="connsiteY19" fmla="*/ 4132965 h 4730345"/>
              <a:gd name="connsiteX20" fmla="*/ 1045176 w 2163016"/>
              <a:gd name="connsiteY20" fmla="*/ 3824258 h 4730345"/>
              <a:gd name="connsiteX21" fmla="*/ 982653 w 2163016"/>
              <a:gd name="connsiteY21" fmla="*/ 3871150 h 4730345"/>
              <a:gd name="connsiteX22" fmla="*/ 978746 w 2163016"/>
              <a:gd name="connsiteY22" fmla="*/ 3968841 h 4730345"/>
              <a:gd name="connsiteX23" fmla="*/ 897548 w 2163016"/>
              <a:gd name="connsiteY23" fmla="*/ 3954987 h 4730345"/>
              <a:gd name="connsiteX24" fmla="*/ 836293 w 2163016"/>
              <a:gd name="connsiteY24" fmla="*/ 3800913 h 4730345"/>
              <a:gd name="connsiteX25" fmla="*/ 770978 w 2163016"/>
              <a:gd name="connsiteY25" fmla="*/ 4186861 h 4730345"/>
              <a:gd name="connsiteX26" fmla="*/ 687851 w 2163016"/>
              <a:gd name="connsiteY26" fmla="*/ 3854353 h 4730345"/>
              <a:gd name="connsiteX27" fmla="*/ 616599 w 2163016"/>
              <a:gd name="connsiteY27" fmla="*/ 4234363 h 4730345"/>
              <a:gd name="connsiteX28" fmla="*/ 449113 w 2163016"/>
              <a:gd name="connsiteY28" fmla="*/ 4124363 h 4730345"/>
              <a:gd name="connsiteX29" fmla="*/ 271836 w 2163016"/>
              <a:gd name="connsiteY29" fmla="*/ 2666694 h 4730345"/>
              <a:gd name="connsiteX30" fmla="*/ 296738 w 2163016"/>
              <a:gd name="connsiteY30" fmla="*/ 3858868 h 4730345"/>
              <a:gd name="connsiteX31" fmla="*/ 199413 w 2163016"/>
              <a:gd name="connsiteY31" fmla="*/ 2499770 h 4730345"/>
              <a:gd name="connsiteX32" fmla="*/ 141200 w 2163016"/>
              <a:gd name="connsiteY32" fmla="*/ 2792010 h 4730345"/>
              <a:gd name="connsiteX33" fmla="*/ 77048 w 2163016"/>
              <a:gd name="connsiteY33" fmla="*/ 2452269 h 4730345"/>
              <a:gd name="connsiteX34" fmla="*/ 21288 w 2163016"/>
              <a:gd name="connsiteY34" fmla="*/ 2659461 h 4730345"/>
              <a:gd name="connsiteX35" fmla="*/ 52521 w 2163016"/>
              <a:gd name="connsiteY35" fmla="*/ 1900862 h 4730345"/>
              <a:gd name="connsiteX36" fmla="*/ 117443 w 2163016"/>
              <a:gd name="connsiteY36" fmla="*/ 1989801 h 4730345"/>
              <a:gd name="connsiteX0" fmla="*/ 117443 w 2163016"/>
              <a:gd name="connsiteY0" fmla="*/ 1989801 h 4730345"/>
              <a:gd name="connsiteX1" fmla="*/ 100021 w 2163016"/>
              <a:gd name="connsiteY1" fmla="*/ 1782108 h 4730345"/>
              <a:gd name="connsiteX2" fmla="*/ 147523 w 2163016"/>
              <a:gd name="connsiteY2" fmla="*/ 915209 h 4730345"/>
              <a:gd name="connsiteX3" fmla="*/ 64395 w 2163016"/>
              <a:gd name="connsiteY3" fmla="*/ 897396 h 4730345"/>
              <a:gd name="connsiteX4" fmla="*/ 64856 w 2163016"/>
              <a:gd name="connsiteY4" fmla="*/ 656768 h 4730345"/>
              <a:gd name="connsiteX5" fmla="*/ 115977 w 2163016"/>
              <a:gd name="connsiteY5" fmla="*/ 270194 h 4730345"/>
              <a:gd name="connsiteX6" fmla="*/ 633180 w 2163016"/>
              <a:gd name="connsiteY6" fmla="*/ 543328 h 4730345"/>
              <a:gd name="connsiteX7" fmla="*/ 1055600 w 2163016"/>
              <a:gd name="connsiteY7" fmla="*/ 0 h 4730345"/>
              <a:gd name="connsiteX8" fmla="*/ 1478020 w 2163016"/>
              <a:gd name="connsiteY8" fmla="*/ 543328 h 4730345"/>
              <a:gd name="connsiteX9" fmla="*/ 2155539 w 2163016"/>
              <a:gd name="connsiteY9" fmla="*/ 543327 h 4730345"/>
              <a:gd name="connsiteX10" fmla="*/ 1818898 w 2163016"/>
              <a:gd name="connsiteY10" fmla="*/ 3972750 h 4730345"/>
              <a:gd name="connsiteX11" fmla="*/ 1818898 w 2163016"/>
              <a:gd name="connsiteY11" fmla="*/ 4312719 h 4730345"/>
              <a:gd name="connsiteX12" fmla="*/ 1752468 w 2163016"/>
              <a:gd name="connsiteY12" fmla="*/ 3863335 h 4730345"/>
              <a:gd name="connsiteX13" fmla="*/ 1607883 w 2163016"/>
              <a:gd name="connsiteY13" fmla="*/ 3269366 h 4730345"/>
              <a:gd name="connsiteX14" fmla="*/ 1768099 w 2163016"/>
              <a:gd name="connsiteY14" fmla="*/ 4668319 h 4730345"/>
              <a:gd name="connsiteX15" fmla="*/ 1420315 w 2163016"/>
              <a:gd name="connsiteY15" fmla="*/ 3519458 h 4730345"/>
              <a:gd name="connsiteX16" fmla="*/ 1412500 w 2163016"/>
              <a:gd name="connsiteY16" fmla="*/ 4265827 h 4730345"/>
              <a:gd name="connsiteX17" fmla="*/ 1342161 w 2163016"/>
              <a:gd name="connsiteY17" fmla="*/ 4015734 h 4730345"/>
              <a:gd name="connsiteX18" fmla="*/ 1342160 w 2163016"/>
              <a:gd name="connsiteY18" fmla="*/ 4429950 h 4730345"/>
              <a:gd name="connsiteX19" fmla="*/ 1181946 w 2163016"/>
              <a:gd name="connsiteY19" fmla="*/ 4132965 h 4730345"/>
              <a:gd name="connsiteX20" fmla="*/ 1045176 w 2163016"/>
              <a:gd name="connsiteY20" fmla="*/ 3824258 h 4730345"/>
              <a:gd name="connsiteX21" fmla="*/ 982653 w 2163016"/>
              <a:gd name="connsiteY21" fmla="*/ 3871150 h 4730345"/>
              <a:gd name="connsiteX22" fmla="*/ 978746 w 2163016"/>
              <a:gd name="connsiteY22" fmla="*/ 3968841 h 4730345"/>
              <a:gd name="connsiteX23" fmla="*/ 897548 w 2163016"/>
              <a:gd name="connsiteY23" fmla="*/ 3954987 h 4730345"/>
              <a:gd name="connsiteX24" fmla="*/ 836293 w 2163016"/>
              <a:gd name="connsiteY24" fmla="*/ 3800913 h 4730345"/>
              <a:gd name="connsiteX25" fmla="*/ 770978 w 2163016"/>
              <a:gd name="connsiteY25" fmla="*/ 4186861 h 4730345"/>
              <a:gd name="connsiteX26" fmla="*/ 687851 w 2163016"/>
              <a:gd name="connsiteY26" fmla="*/ 3854353 h 4730345"/>
              <a:gd name="connsiteX27" fmla="*/ 616599 w 2163016"/>
              <a:gd name="connsiteY27" fmla="*/ 4234363 h 4730345"/>
              <a:gd name="connsiteX28" fmla="*/ 449113 w 2163016"/>
              <a:gd name="connsiteY28" fmla="*/ 4124363 h 4730345"/>
              <a:gd name="connsiteX29" fmla="*/ 271836 w 2163016"/>
              <a:gd name="connsiteY29" fmla="*/ 2666694 h 4730345"/>
              <a:gd name="connsiteX30" fmla="*/ 296738 w 2163016"/>
              <a:gd name="connsiteY30" fmla="*/ 3858868 h 4730345"/>
              <a:gd name="connsiteX31" fmla="*/ 199413 w 2163016"/>
              <a:gd name="connsiteY31" fmla="*/ 2499770 h 4730345"/>
              <a:gd name="connsiteX32" fmla="*/ 141200 w 2163016"/>
              <a:gd name="connsiteY32" fmla="*/ 2792010 h 4730345"/>
              <a:gd name="connsiteX33" fmla="*/ 77048 w 2163016"/>
              <a:gd name="connsiteY33" fmla="*/ 2452269 h 4730345"/>
              <a:gd name="connsiteX34" fmla="*/ 21288 w 2163016"/>
              <a:gd name="connsiteY34" fmla="*/ 2659461 h 4730345"/>
              <a:gd name="connsiteX35" fmla="*/ 52521 w 2163016"/>
              <a:gd name="connsiteY35" fmla="*/ 1900862 h 4730345"/>
              <a:gd name="connsiteX36" fmla="*/ 117443 w 2163016"/>
              <a:gd name="connsiteY36" fmla="*/ 1989801 h 4730345"/>
              <a:gd name="connsiteX0" fmla="*/ 117443 w 2163016"/>
              <a:gd name="connsiteY0" fmla="*/ 1989801 h 4730345"/>
              <a:gd name="connsiteX1" fmla="*/ 100021 w 2163016"/>
              <a:gd name="connsiteY1" fmla="*/ 1782108 h 4730345"/>
              <a:gd name="connsiteX2" fmla="*/ 147523 w 2163016"/>
              <a:gd name="connsiteY2" fmla="*/ 915209 h 4730345"/>
              <a:gd name="connsiteX3" fmla="*/ 64395 w 2163016"/>
              <a:gd name="connsiteY3" fmla="*/ 897396 h 4730345"/>
              <a:gd name="connsiteX4" fmla="*/ 64856 w 2163016"/>
              <a:gd name="connsiteY4" fmla="*/ 656768 h 4730345"/>
              <a:gd name="connsiteX5" fmla="*/ 115977 w 2163016"/>
              <a:gd name="connsiteY5" fmla="*/ 270194 h 4730345"/>
              <a:gd name="connsiteX6" fmla="*/ 633180 w 2163016"/>
              <a:gd name="connsiteY6" fmla="*/ 543328 h 4730345"/>
              <a:gd name="connsiteX7" fmla="*/ 1055600 w 2163016"/>
              <a:gd name="connsiteY7" fmla="*/ 0 h 4730345"/>
              <a:gd name="connsiteX8" fmla="*/ 1478020 w 2163016"/>
              <a:gd name="connsiteY8" fmla="*/ 543328 h 4730345"/>
              <a:gd name="connsiteX9" fmla="*/ 2155539 w 2163016"/>
              <a:gd name="connsiteY9" fmla="*/ 543327 h 4730345"/>
              <a:gd name="connsiteX10" fmla="*/ 1818898 w 2163016"/>
              <a:gd name="connsiteY10" fmla="*/ 3972750 h 4730345"/>
              <a:gd name="connsiteX11" fmla="*/ 1818898 w 2163016"/>
              <a:gd name="connsiteY11" fmla="*/ 4312719 h 4730345"/>
              <a:gd name="connsiteX12" fmla="*/ 1752468 w 2163016"/>
              <a:gd name="connsiteY12" fmla="*/ 3863335 h 4730345"/>
              <a:gd name="connsiteX13" fmla="*/ 1607883 w 2163016"/>
              <a:gd name="connsiteY13" fmla="*/ 3269366 h 4730345"/>
              <a:gd name="connsiteX14" fmla="*/ 1768099 w 2163016"/>
              <a:gd name="connsiteY14" fmla="*/ 4668319 h 4730345"/>
              <a:gd name="connsiteX15" fmla="*/ 1420315 w 2163016"/>
              <a:gd name="connsiteY15" fmla="*/ 3519458 h 4730345"/>
              <a:gd name="connsiteX16" fmla="*/ 1412500 w 2163016"/>
              <a:gd name="connsiteY16" fmla="*/ 4265827 h 4730345"/>
              <a:gd name="connsiteX17" fmla="*/ 1342161 w 2163016"/>
              <a:gd name="connsiteY17" fmla="*/ 4015734 h 4730345"/>
              <a:gd name="connsiteX18" fmla="*/ 1342160 w 2163016"/>
              <a:gd name="connsiteY18" fmla="*/ 4429950 h 4730345"/>
              <a:gd name="connsiteX19" fmla="*/ 1181946 w 2163016"/>
              <a:gd name="connsiteY19" fmla="*/ 4132965 h 4730345"/>
              <a:gd name="connsiteX20" fmla="*/ 1045176 w 2163016"/>
              <a:gd name="connsiteY20" fmla="*/ 3824258 h 4730345"/>
              <a:gd name="connsiteX21" fmla="*/ 982653 w 2163016"/>
              <a:gd name="connsiteY21" fmla="*/ 3871150 h 4730345"/>
              <a:gd name="connsiteX22" fmla="*/ 978746 w 2163016"/>
              <a:gd name="connsiteY22" fmla="*/ 3968841 h 4730345"/>
              <a:gd name="connsiteX23" fmla="*/ 897548 w 2163016"/>
              <a:gd name="connsiteY23" fmla="*/ 3954987 h 4730345"/>
              <a:gd name="connsiteX24" fmla="*/ 836293 w 2163016"/>
              <a:gd name="connsiteY24" fmla="*/ 3800913 h 4730345"/>
              <a:gd name="connsiteX25" fmla="*/ 770978 w 2163016"/>
              <a:gd name="connsiteY25" fmla="*/ 4186861 h 4730345"/>
              <a:gd name="connsiteX26" fmla="*/ 687851 w 2163016"/>
              <a:gd name="connsiteY26" fmla="*/ 3854353 h 4730345"/>
              <a:gd name="connsiteX27" fmla="*/ 616599 w 2163016"/>
              <a:gd name="connsiteY27" fmla="*/ 4234363 h 4730345"/>
              <a:gd name="connsiteX28" fmla="*/ 449113 w 2163016"/>
              <a:gd name="connsiteY28" fmla="*/ 4124363 h 4730345"/>
              <a:gd name="connsiteX29" fmla="*/ 271836 w 2163016"/>
              <a:gd name="connsiteY29" fmla="*/ 2666694 h 4730345"/>
              <a:gd name="connsiteX30" fmla="*/ 296738 w 2163016"/>
              <a:gd name="connsiteY30" fmla="*/ 3858868 h 4730345"/>
              <a:gd name="connsiteX31" fmla="*/ 199413 w 2163016"/>
              <a:gd name="connsiteY31" fmla="*/ 2499770 h 4730345"/>
              <a:gd name="connsiteX32" fmla="*/ 141200 w 2163016"/>
              <a:gd name="connsiteY32" fmla="*/ 2792010 h 4730345"/>
              <a:gd name="connsiteX33" fmla="*/ 77048 w 2163016"/>
              <a:gd name="connsiteY33" fmla="*/ 2452269 h 4730345"/>
              <a:gd name="connsiteX34" fmla="*/ 21288 w 2163016"/>
              <a:gd name="connsiteY34" fmla="*/ 2659461 h 4730345"/>
              <a:gd name="connsiteX35" fmla="*/ 52521 w 2163016"/>
              <a:gd name="connsiteY35" fmla="*/ 1900862 h 4730345"/>
              <a:gd name="connsiteX36" fmla="*/ 117443 w 2163016"/>
              <a:gd name="connsiteY36" fmla="*/ 1989801 h 4730345"/>
              <a:gd name="connsiteX0" fmla="*/ 117443 w 2163016"/>
              <a:gd name="connsiteY0" fmla="*/ 1989801 h 4730345"/>
              <a:gd name="connsiteX1" fmla="*/ 100021 w 2163016"/>
              <a:gd name="connsiteY1" fmla="*/ 1782108 h 4730345"/>
              <a:gd name="connsiteX2" fmla="*/ 147523 w 2163016"/>
              <a:gd name="connsiteY2" fmla="*/ 915209 h 4730345"/>
              <a:gd name="connsiteX3" fmla="*/ 64395 w 2163016"/>
              <a:gd name="connsiteY3" fmla="*/ 897396 h 4730345"/>
              <a:gd name="connsiteX4" fmla="*/ 64856 w 2163016"/>
              <a:gd name="connsiteY4" fmla="*/ 656768 h 4730345"/>
              <a:gd name="connsiteX5" fmla="*/ 115977 w 2163016"/>
              <a:gd name="connsiteY5" fmla="*/ 270194 h 4730345"/>
              <a:gd name="connsiteX6" fmla="*/ 633180 w 2163016"/>
              <a:gd name="connsiteY6" fmla="*/ 543328 h 4730345"/>
              <a:gd name="connsiteX7" fmla="*/ 1055600 w 2163016"/>
              <a:gd name="connsiteY7" fmla="*/ 0 h 4730345"/>
              <a:gd name="connsiteX8" fmla="*/ 1478020 w 2163016"/>
              <a:gd name="connsiteY8" fmla="*/ 543328 h 4730345"/>
              <a:gd name="connsiteX9" fmla="*/ 2155539 w 2163016"/>
              <a:gd name="connsiteY9" fmla="*/ 543327 h 4730345"/>
              <a:gd name="connsiteX10" fmla="*/ 1818898 w 2163016"/>
              <a:gd name="connsiteY10" fmla="*/ 3972750 h 4730345"/>
              <a:gd name="connsiteX11" fmla="*/ 1818898 w 2163016"/>
              <a:gd name="connsiteY11" fmla="*/ 4312719 h 4730345"/>
              <a:gd name="connsiteX12" fmla="*/ 1752468 w 2163016"/>
              <a:gd name="connsiteY12" fmla="*/ 3863335 h 4730345"/>
              <a:gd name="connsiteX13" fmla="*/ 1607883 w 2163016"/>
              <a:gd name="connsiteY13" fmla="*/ 3269366 h 4730345"/>
              <a:gd name="connsiteX14" fmla="*/ 1768099 w 2163016"/>
              <a:gd name="connsiteY14" fmla="*/ 4668319 h 4730345"/>
              <a:gd name="connsiteX15" fmla="*/ 1420315 w 2163016"/>
              <a:gd name="connsiteY15" fmla="*/ 3519458 h 4730345"/>
              <a:gd name="connsiteX16" fmla="*/ 1412500 w 2163016"/>
              <a:gd name="connsiteY16" fmla="*/ 4265827 h 4730345"/>
              <a:gd name="connsiteX17" fmla="*/ 1342161 w 2163016"/>
              <a:gd name="connsiteY17" fmla="*/ 4015734 h 4730345"/>
              <a:gd name="connsiteX18" fmla="*/ 1342160 w 2163016"/>
              <a:gd name="connsiteY18" fmla="*/ 4429950 h 4730345"/>
              <a:gd name="connsiteX19" fmla="*/ 1181946 w 2163016"/>
              <a:gd name="connsiteY19" fmla="*/ 4132965 h 4730345"/>
              <a:gd name="connsiteX20" fmla="*/ 1045176 w 2163016"/>
              <a:gd name="connsiteY20" fmla="*/ 3824258 h 4730345"/>
              <a:gd name="connsiteX21" fmla="*/ 982653 w 2163016"/>
              <a:gd name="connsiteY21" fmla="*/ 3871150 h 4730345"/>
              <a:gd name="connsiteX22" fmla="*/ 978746 w 2163016"/>
              <a:gd name="connsiteY22" fmla="*/ 3968841 h 4730345"/>
              <a:gd name="connsiteX23" fmla="*/ 897548 w 2163016"/>
              <a:gd name="connsiteY23" fmla="*/ 3954987 h 4730345"/>
              <a:gd name="connsiteX24" fmla="*/ 836293 w 2163016"/>
              <a:gd name="connsiteY24" fmla="*/ 3800913 h 4730345"/>
              <a:gd name="connsiteX25" fmla="*/ 770978 w 2163016"/>
              <a:gd name="connsiteY25" fmla="*/ 4186861 h 4730345"/>
              <a:gd name="connsiteX26" fmla="*/ 687851 w 2163016"/>
              <a:gd name="connsiteY26" fmla="*/ 3854353 h 4730345"/>
              <a:gd name="connsiteX27" fmla="*/ 616599 w 2163016"/>
              <a:gd name="connsiteY27" fmla="*/ 4234363 h 4730345"/>
              <a:gd name="connsiteX28" fmla="*/ 449113 w 2163016"/>
              <a:gd name="connsiteY28" fmla="*/ 4124363 h 4730345"/>
              <a:gd name="connsiteX29" fmla="*/ 271836 w 2163016"/>
              <a:gd name="connsiteY29" fmla="*/ 2666694 h 4730345"/>
              <a:gd name="connsiteX30" fmla="*/ 296738 w 2163016"/>
              <a:gd name="connsiteY30" fmla="*/ 3858868 h 4730345"/>
              <a:gd name="connsiteX31" fmla="*/ 199413 w 2163016"/>
              <a:gd name="connsiteY31" fmla="*/ 2499770 h 4730345"/>
              <a:gd name="connsiteX32" fmla="*/ 141200 w 2163016"/>
              <a:gd name="connsiteY32" fmla="*/ 2792010 h 4730345"/>
              <a:gd name="connsiteX33" fmla="*/ 77048 w 2163016"/>
              <a:gd name="connsiteY33" fmla="*/ 2452269 h 4730345"/>
              <a:gd name="connsiteX34" fmla="*/ 21288 w 2163016"/>
              <a:gd name="connsiteY34" fmla="*/ 2659461 h 4730345"/>
              <a:gd name="connsiteX35" fmla="*/ 52521 w 2163016"/>
              <a:gd name="connsiteY35" fmla="*/ 1900862 h 4730345"/>
              <a:gd name="connsiteX36" fmla="*/ 117443 w 2163016"/>
              <a:gd name="connsiteY36" fmla="*/ 1989801 h 4730345"/>
              <a:gd name="connsiteX0" fmla="*/ 117443 w 2163689"/>
              <a:gd name="connsiteY0" fmla="*/ 1989801 h 4730345"/>
              <a:gd name="connsiteX1" fmla="*/ 100021 w 2163689"/>
              <a:gd name="connsiteY1" fmla="*/ 1782108 h 4730345"/>
              <a:gd name="connsiteX2" fmla="*/ 147523 w 2163689"/>
              <a:gd name="connsiteY2" fmla="*/ 915209 h 4730345"/>
              <a:gd name="connsiteX3" fmla="*/ 64395 w 2163689"/>
              <a:gd name="connsiteY3" fmla="*/ 897396 h 4730345"/>
              <a:gd name="connsiteX4" fmla="*/ 64856 w 2163689"/>
              <a:gd name="connsiteY4" fmla="*/ 656768 h 4730345"/>
              <a:gd name="connsiteX5" fmla="*/ 115977 w 2163689"/>
              <a:gd name="connsiteY5" fmla="*/ 270194 h 4730345"/>
              <a:gd name="connsiteX6" fmla="*/ 633180 w 2163689"/>
              <a:gd name="connsiteY6" fmla="*/ 543328 h 4730345"/>
              <a:gd name="connsiteX7" fmla="*/ 1055600 w 2163689"/>
              <a:gd name="connsiteY7" fmla="*/ 0 h 4730345"/>
              <a:gd name="connsiteX8" fmla="*/ 1478020 w 2163689"/>
              <a:gd name="connsiteY8" fmla="*/ 543328 h 4730345"/>
              <a:gd name="connsiteX9" fmla="*/ 2155539 w 2163689"/>
              <a:gd name="connsiteY9" fmla="*/ 543327 h 4730345"/>
              <a:gd name="connsiteX10" fmla="*/ 1869697 w 2163689"/>
              <a:gd name="connsiteY10" fmla="*/ 4086073 h 4730345"/>
              <a:gd name="connsiteX11" fmla="*/ 1818898 w 2163689"/>
              <a:gd name="connsiteY11" fmla="*/ 3972750 h 4730345"/>
              <a:gd name="connsiteX12" fmla="*/ 1818898 w 2163689"/>
              <a:gd name="connsiteY12" fmla="*/ 4312719 h 4730345"/>
              <a:gd name="connsiteX13" fmla="*/ 1752468 w 2163689"/>
              <a:gd name="connsiteY13" fmla="*/ 3863335 h 4730345"/>
              <a:gd name="connsiteX14" fmla="*/ 1607883 w 2163689"/>
              <a:gd name="connsiteY14" fmla="*/ 3269366 h 4730345"/>
              <a:gd name="connsiteX15" fmla="*/ 1768099 w 2163689"/>
              <a:gd name="connsiteY15" fmla="*/ 4668319 h 4730345"/>
              <a:gd name="connsiteX16" fmla="*/ 1420315 w 2163689"/>
              <a:gd name="connsiteY16" fmla="*/ 3519458 h 4730345"/>
              <a:gd name="connsiteX17" fmla="*/ 1412500 w 2163689"/>
              <a:gd name="connsiteY17" fmla="*/ 4265827 h 4730345"/>
              <a:gd name="connsiteX18" fmla="*/ 1342161 w 2163689"/>
              <a:gd name="connsiteY18" fmla="*/ 4015734 h 4730345"/>
              <a:gd name="connsiteX19" fmla="*/ 1342160 w 2163689"/>
              <a:gd name="connsiteY19" fmla="*/ 4429950 h 4730345"/>
              <a:gd name="connsiteX20" fmla="*/ 1181946 w 2163689"/>
              <a:gd name="connsiteY20" fmla="*/ 4132965 h 4730345"/>
              <a:gd name="connsiteX21" fmla="*/ 1045176 w 2163689"/>
              <a:gd name="connsiteY21" fmla="*/ 3824258 h 4730345"/>
              <a:gd name="connsiteX22" fmla="*/ 982653 w 2163689"/>
              <a:gd name="connsiteY22" fmla="*/ 3871150 h 4730345"/>
              <a:gd name="connsiteX23" fmla="*/ 978746 w 2163689"/>
              <a:gd name="connsiteY23" fmla="*/ 3968841 h 4730345"/>
              <a:gd name="connsiteX24" fmla="*/ 897548 w 2163689"/>
              <a:gd name="connsiteY24" fmla="*/ 3954987 h 4730345"/>
              <a:gd name="connsiteX25" fmla="*/ 836293 w 2163689"/>
              <a:gd name="connsiteY25" fmla="*/ 3800913 h 4730345"/>
              <a:gd name="connsiteX26" fmla="*/ 770978 w 2163689"/>
              <a:gd name="connsiteY26" fmla="*/ 4186861 h 4730345"/>
              <a:gd name="connsiteX27" fmla="*/ 687851 w 2163689"/>
              <a:gd name="connsiteY27" fmla="*/ 3854353 h 4730345"/>
              <a:gd name="connsiteX28" fmla="*/ 616599 w 2163689"/>
              <a:gd name="connsiteY28" fmla="*/ 4234363 h 4730345"/>
              <a:gd name="connsiteX29" fmla="*/ 449113 w 2163689"/>
              <a:gd name="connsiteY29" fmla="*/ 4124363 h 4730345"/>
              <a:gd name="connsiteX30" fmla="*/ 271836 w 2163689"/>
              <a:gd name="connsiteY30" fmla="*/ 2666694 h 4730345"/>
              <a:gd name="connsiteX31" fmla="*/ 296738 w 2163689"/>
              <a:gd name="connsiteY31" fmla="*/ 3858868 h 4730345"/>
              <a:gd name="connsiteX32" fmla="*/ 199413 w 2163689"/>
              <a:gd name="connsiteY32" fmla="*/ 2499770 h 4730345"/>
              <a:gd name="connsiteX33" fmla="*/ 141200 w 2163689"/>
              <a:gd name="connsiteY33" fmla="*/ 2792010 h 4730345"/>
              <a:gd name="connsiteX34" fmla="*/ 77048 w 2163689"/>
              <a:gd name="connsiteY34" fmla="*/ 2452269 h 4730345"/>
              <a:gd name="connsiteX35" fmla="*/ 21288 w 2163689"/>
              <a:gd name="connsiteY35" fmla="*/ 2659461 h 4730345"/>
              <a:gd name="connsiteX36" fmla="*/ 52521 w 2163689"/>
              <a:gd name="connsiteY36" fmla="*/ 1900862 h 4730345"/>
              <a:gd name="connsiteX37" fmla="*/ 117443 w 2163689"/>
              <a:gd name="connsiteY37" fmla="*/ 1989801 h 4730345"/>
              <a:gd name="connsiteX0" fmla="*/ 117443 w 2163689"/>
              <a:gd name="connsiteY0" fmla="*/ 1989801 h 4730345"/>
              <a:gd name="connsiteX1" fmla="*/ 100021 w 2163689"/>
              <a:gd name="connsiteY1" fmla="*/ 1782108 h 4730345"/>
              <a:gd name="connsiteX2" fmla="*/ 147523 w 2163689"/>
              <a:gd name="connsiteY2" fmla="*/ 915209 h 4730345"/>
              <a:gd name="connsiteX3" fmla="*/ 64395 w 2163689"/>
              <a:gd name="connsiteY3" fmla="*/ 897396 h 4730345"/>
              <a:gd name="connsiteX4" fmla="*/ 64856 w 2163689"/>
              <a:gd name="connsiteY4" fmla="*/ 656768 h 4730345"/>
              <a:gd name="connsiteX5" fmla="*/ 115977 w 2163689"/>
              <a:gd name="connsiteY5" fmla="*/ 270194 h 4730345"/>
              <a:gd name="connsiteX6" fmla="*/ 633180 w 2163689"/>
              <a:gd name="connsiteY6" fmla="*/ 543328 h 4730345"/>
              <a:gd name="connsiteX7" fmla="*/ 1055600 w 2163689"/>
              <a:gd name="connsiteY7" fmla="*/ 0 h 4730345"/>
              <a:gd name="connsiteX8" fmla="*/ 1478020 w 2163689"/>
              <a:gd name="connsiteY8" fmla="*/ 543328 h 4730345"/>
              <a:gd name="connsiteX9" fmla="*/ 2155539 w 2163689"/>
              <a:gd name="connsiteY9" fmla="*/ 543327 h 4730345"/>
              <a:gd name="connsiteX10" fmla="*/ 1869697 w 2163689"/>
              <a:gd name="connsiteY10" fmla="*/ 4086073 h 4730345"/>
              <a:gd name="connsiteX11" fmla="*/ 1818898 w 2163689"/>
              <a:gd name="connsiteY11" fmla="*/ 3972750 h 4730345"/>
              <a:gd name="connsiteX12" fmla="*/ 1818898 w 2163689"/>
              <a:gd name="connsiteY12" fmla="*/ 4312719 h 4730345"/>
              <a:gd name="connsiteX13" fmla="*/ 1752468 w 2163689"/>
              <a:gd name="connsiteY13" fmla="*/ 3863335 h 4730345"/>
              <a:gd name="connsiteX14" fmla="*/ 1607883 w 2163689"/>
              <a:gd name="connsiteY14" fmla="*/ 3269366 h 4730345"/>
              <a:gd name="connsiteX15" fmla="*/ 1768099 w 2163689"/>
              <a:gd name="connsiteY15" fmla="*/ 4668319 h 4730345"/>
              <a:gd name="connsiteX16" fmla="*/ 1420315 w 2163689"/>
              <a:gd name="connsiteY16" fmla="*/ 3519458 h 4730345"/>
              <a:gd name="connsiteX17" fmla="*/ 1412500 w 2163689"/>
              <a:gd name="connsiteY17" fmla="*/ 4265827 h 4730345"/>
              <a:gd name="connsiteX18" fmla="*/ 1342161 w 2163689"/>
              <a:gd name="connsiteY18" fmla="*/ 4015734 h 4730345"/>
              <a:gd name="connsiteX19" fmla="*/ 1342160 w 2163689"/>
              <a:gd name="connsiteY19" fmla="*/ 4429950 h 4730345"/>
              <a:gd name="connsiteX20" fmla="*/ 1181946 w 2163689"/>
              <a:gd name="connsiteY20" fmla="*/ 4132965 h 4730345"/>
              <a:gd name="connsiteX21" fmla="*/ 1045176 w 2163689"/>
              <a:gd name="connsiteY21" fmla="*/ 3824258 h 4730345"/>
              <a:gd name="connsiteX22" fmla="*/ 982653 w 2163689"/>
              <a:gd name="connsiteY22" fmla="*/ 3871150 h 4730345"/>
              <a:gd name="connsiteX23" fmla="*/ 978746 w 2163689"/>
              <a:gd name="connsiteY23" fmla="*/ 3968841 h 4730345"/>
              <a:gd name="connsiteX24" fmla="*/ 897548 w 2163689"/>
              <a:gd name="connsiteY24" fmla="*/ 3954987 h 4730345"/>
              <a:gd name="connsiteX25" fmla="*/ 836293 w 2163689"/>
              <a:gd name="connsiteY25" fmla="*/ 3800913 h 4730345"/>
              <a:gd name="connsiteX26" fmla="*/ 770978 w 2163689"/>
              <a:gd name="connsiteY26" fmla="*/ 4186861 h 4730345"/>
              <a:gd name="connsiteX27" fmla="*/ 687851 w 2163689"/>
              <a:gd name="connsiteY27" fmla="*/ 3854353 h 4730345"/>
              <a:gd name="connsiteX28" fmla="*/ 616599 w 2163689"/>
              <a:gd name="connsiteY28" fmla="*/ 4234363 h 4730345"/>
              <a:gd name="connsiteX29" fmla="*/ 449113 w 2163689"/>
              <a:gd name="connsiteY29" fmla="*/ 4124363 h 4730345"/>
              <a:gd name="connsiteX30" fmla="*/ 271836 w 2163689"/>
              <a:gd name="connsiteY30" fmla="*/ 2666694 h 4730345"/>
              <a:gd name="connsiteX31" fmla="*/ 296738 w 2163689"/>
              <a:gd name="connsiteY31" fmla="*/ 3858868 h 4730345"/>
              <a:gd name="connsiteX32" fmla="*/ 199413 w 2163689"/>
              <a:gd name="connsiteY32" fmla="*/ 2499770 h 4730345"/>
              <a:gd name="connsiteX33" fmla="*/ 141200 w 2163689"/>
              <a:gd name="connsiteY33" fmla="*/ 2792010 h 4730345"/>
              <a:gd name="connsiteX34" fmla="*/ 77048 w 2163689"/>
              <a:gd name="connsiteY34" fmla="*/ 2452269 h 4730345"/>
              <a:gd name="connsiteX35" fmla="*/ 21288 w 2163689"/>
              <a:gd name="connsiteY35" fmla="*/ 2659461 h 4730345"/>
              <a:gd name="connsiteX36" fmla="*/ 52521 w 2163689"/>
              <a:gd name="connsiteY36" fmla="*/ 1900862 h 4730345"/>
              <a:gd name="connsiteX37" fmla="*/ 117443 w 2163689"/>
              <a:gd name="connsiteY37" fmla="*/ 1989801 h 4730345"/>
              <a:gd name="connsiteX0" fmla="*/ 117443 w 2162434"/>
              <a:gd name="connsiteY0" fmla="*/ 1989801 h 4730345"/>
              <a:gd name="connsiteX1" fmla="*/ 100021 w 2162434"/>
              <a:gd name="connsiteY1" fmla="*/ 1782108 h 4730345"/>
              <a:gd name="connsiteX2" fmla="*/ 147523 w 2162434"/>
              <a:gd name="connsiteY2" fmla="*/ 915209 h 4730345"/>
              <a:gd name="connsiteX3" fmla="*/ 64395 w 2162434"/>
              <a:gd name="connsiteY3" fmla="*/ 897396 h 4730345"/>
              <a:gd name="connsiteX4" fmla="*/ 64856 w 2162434"/>
              <a:gd name="connsiteY4" fmla="*/ 656768 h 4730345"/>
              <a:gd name="connsiteX5" fmla="*/ 115977 w 2162434"/>
              <a:gd name="connsiteY5" fmla="*/ 270194 h 4730345"/>
              <a:gd name="connsiteX6" fmla="*/ 633180 w 2162434"/>
              <a:gd name="connsiteY6" fmla="*/ 543328 h 4730345"/>
              <a:gd name="connsiteX7" fmla="*/ 1055600 w 2162434"/>
              <a:gd name="connsiteY7" fmla="*/ 0 h 4730345"/>
              <a:gd name="connsiteX8" fmla="*/ 1478020 w 2162434"/>
              <a:gd name="connsiteY8" fmla="*/ 543328 h 4730345"/>
              <a:gd name="connsiteX9" fmla="*/ 2155539 w 2162434"/>
              <a:gd name="connsiteY9" fmla="*/ 543327 h 4730345"/>
              <a:gd name="connsiteX10" fmla="*/ 1869697 w 2162434"/>
              <a:gd name="connsiteY10" fmla="*/ 4086073 h 4730345"/>
              <a:gd name="connsiteX11" fmla="*/ 1818898 w 2162434"/>
              <a:gd name="connsiteY11" fmla="*/ 3972750 h 4730345"/>
              <a:gd name="connsiteX12" fmla="*/ 1818898 w 2162434"/>
              <a:gd name="connsiteY12" fmla="*/ 4312719 h 4730345"/>
              <a:gd name="connsiteX13" fmla="*/ 1752468 w 2162434"/>
              <a:gd name="connsiteY13" fmla="*/ 3863335 h 4730345"/>
              <a:gd name="connsiteX14" fmla="*/ 1607883 w 2162434"/>
              <a:gd name="connsiteY14" fmla="*/ 3269366 h 4730345"/>
              <a:gd name="connsiteX15" fmla="*/ 1768099 w 2162434"/>
              <a:gd name="connsiteY15" fmla="*/ 4668319 h 4730345"/>
              <a:gd name="connsiteX16" fmla="*/ 1420315 w 2162434"/>
              <a:gd name="connsiteY16" fmla="*/ 3519458 h 4730345"/>
              <a:gd name="connsiteX17" fmla="*/ 1412500 w 2162434"/>
              <a:gd name="connsiteY17" fmla="*/ 4265827 h 4730345"/>
              <a:gd name="connsiteX18" fmla="*/ 1342161 w 2162434"/>
              <a:gd name="connsiteY18" fmla="*/ 4015734 h 4730345"/>
              <a:gd name="connsiteX19" fmla="*/ 1342160 w 2162434"/>
              <a:gd name="connsiteY19" fmla="*/ 4429950 h 4730345"/>
              <a:gd name="connsiteX20" fmla="*/ 1181946 w 2162434"/>
              <a:gd name="connsiteY20" fmla="*/ 4132965 h 4730345"/>
              <a:gd name="connsiteX21" fmla="*/ 1045176 w 2162434"/>
              <a:gd name="connsiteY21" fmla="*/ 3824258 h 4730345"/>
              <a:gd name="connsiteX22" fmla="*/ 982653 w 2162434"/>
              <a:gd name="connsiteY22" fmla="*/ 3871150 h 4730345"/>
              <a:gd name="connsiteX23" fmla="*/ 978746 w 2162434"/>
              <a:gd name="connsiteY23" fmla="*/ 3968841 h 4730345"/>
              <a:gd name="connsiteX24" fmla="*/ 897548 w 2162434"/>
              <a:gd name="connsiteY24" fmla="*/ 3954987 h 4730345"/>
              <a:gd name="connsiteX25" fmla="*/ 836293 w 2162434"/>
              <a:gd name="connsiteY25" fmla="*/ 3800913 h 4730345"/>
              <a:gd name="connsiteX26" fmla="*/ 770978 w 2162434"/>
              <a:gd name="connsiteY26" fmla="*/ 4186861 h 4730345"/>
              <a:gd name="connsiteX27" fmla="*/ 687851 w 2162434"/>
              <a:gd name="connsiteY27" fmla="*/ 3854353 h 4730345"/>
              <a:gd name="connsiteX28" fmla="*/ 616599 w 2162434"/>
              <a:gd name="connsiteY28" fmla="*/ 4234363 h 4730345"/>
              <a:gd name="connsiteX29" fmla="*/ 449113 w 2162434"/>
              <a:gd name="connsiteY29" fmla="*/ 4124363 h 4730345"/>
              <a:gd name="connsiteX30" fmla="*/ 271836 w 2162434"/>
              <a:gd name="connsiteY30" fmla="*/ 2666694 h 4730345"/>
              <a:gd name="connsiteX31" fmla="*/ 296738 w 2162434"/>
              <a:gd name="connsiteY31" fmla="*/ 3858868 h 4730345"/>
              <a:gd name="connsiteX32" fmla="*/ 199413 w 2162434"/>
              <a:gd name="connsiteY32" fmla="*/ 2499770 h 4730345"/>
              <a:gd name="connsiteX33" fmla="*/ 141200 w 2162434"/>
              <a:gd name="connsiteY33" fmla="*/ 2792010 h 4730345"/>
              <a:gd name="connsiteX34" fmla="*/ 77048 w 2162434"/>
              <a:gd name="connsiteY34" fmla="*/ 2452269 h 4730345"/>
              <a:gd name="connsiteX35" fmla="*/ 21288 w 2162434"/>
              <a:gd name="connsiteY35" fmla="*/ 2659461 h 4730345"/>
              <a:gd name="connsiteX36" fmla="*/ 52521 w 2162434"/>
              <a:gd name="connsiteY36" fmla="*/ 1900862 h 4730345"/>
              <a:gd name="connsiteX37" fmla="*/ 117443 w 2162434"/>
              <a:gd name="connsiteY37" fmla="*/ 1989801 h 4730345"/>
              <a:gd name="connsiteX0" fmla="*/ 117443 w 2165427"/>
              <a:gd name="connsiteY0" fmla="*/ 1989801 h 4730345"/>
              <a:gd name="connsiteX1" fmla="*/ 100021 w 2165427"/>
              <a:gd name="connsiteY1" fmla="*/ 1782108 h 4730345"/>
              <a:gd name="connsiteX2" fmla="*/ 147523 w 2165427"/>
              <a:gd name="connsiteY2" fmla="*/ 915209 h 4730345"/>
              <a:gd name="connsiteX3" fmla="*/ 64395 w 2165427"/>
              <a:gd name="connsiteY3" fmla="*/ 897396 h 4730345"/>
              <a:gd name="connsiteX4" fmla="*/ 64856 w 2165427"/>
              <a:gd name="connsiteY4" fmla="*/ 656768 h 4730345"/>
              <a:gd name="connsiteX5" fmla="*/ 115977 w 2165427"/>
              <a:gd name="connsiteY5" fmla="*/ 270194 h 4730345"/>
              <a:gd name="connsiteX6" fmla="*/ 633180 w 2165427"/>
              <a:gd name="connsiteY6" fmla="*/ 543328 h 4730345"/>
              <a:gd name="connsiteX7" fmla="*/ 1055600 w 2165427"/>
              <a:gd name="connsiteY7" fmla="*/ 0 h 4730345"/>
              <a:gd name="connsiteX8" fmla="*/ 1478020 w 2165427"/>
              <a:gd name="connsiteY8" fmla="*/ 543328 h 4730345"/>
              <a:gd name="connsiteX9" fmla="*/ 2155539 w 2165427"/>
              <a:gd name="connsiteY9" fmla="*/ 543327 h 4730345"/>
              <a:gd name="connsiteX10" fmla="*/ 1873604 w 2165427"/>
              <a:gd name="connsiteY10" fmla="*/ 3660134 h 4730345"/>
              <a:gd name="connsiteX11" fmla="*/ 1869697 w 2165427"/>
              <a:gd name="connsiteY11" fmla="*/ 4086073 h 4730345"/>
              <a:gd name="connsiteX12" fmla="*/ 1818898 w 2165427"/>
              <a:gd name="connsiteY12" fmla="*/ 3972750 h 4730345"/>
              <a:gd name="connsiteX13" fmla="*/ 1818898 w 2165427"/>
              <a:gd name="connsiteY13" fmla="*/ 4312719 h 4730345"/>
              <a:gd name="connsiteX14" fmla="*/ 1752468 w 2165427"/>
              <a:gd name="connsiteY14" fmla="*/ 3863335 h 4730345"/>
              <a:gd name="connsiteX15" fmla="*/ 1607883 w 2165427"/>
              <a:gd name="connsiteY15" fmla="*/ 3269366 h 4730345"/>
              <a:gd name="connsiteX16" fmla="*/ 1768099 w 2165427"/>
              <a:gd name="connsiteY16" fmla="*/ 4668319 h 4730345"/>
              <a:gd name="connsiteX17" fmla="*/ 1420315 w 2165427"/>
              <a:gd name="connsiteY17" fmla="*/ 3519458 h 4730345"/>
              <a:gd name="connsiteX18" fmla="*/ 1412500 w 2165427"/>
              <a:gd name="connsiteY18" fmla="*/ 4265827 h 4730345"/>
              <a:gd name="connsiteX19" fmla="*/ 1342161 w 2165427"/>
              <a:gd name="connsiteY19" fmla="*/ 4015734 h 4730345"/>
              <a:gd name="connsiteX20" fmla="*/ 1342160 w 2165427"/>
              <a:gd name="connsiteY20" fmla="*/ 4429950 h 4730345"/>
              <a:gd name="connsiteX21" fmla="*/ 1181946 w 2165427"/>
              <a:gd name="connsiteY21" fmla="*/ 4132965 h 4730345"/>
              <a:gd name="connsiteX22" fmla="*/ 1045176 w 2165427"/>
              <a:gd name="connsiteY22" fmla="*/ 3824258 h 4730345"/>
              <a:gd name="connsiteX23" fmla="*/ 982653 w 2165427"/>
              <a:gd name="connsiteY23" fmla="*/ 3871150 h 4730345"/>
              <a:gd name="connsiteX24" fmla="*/ 978746 w 2165427"/>
              <a:gd name="connsiteY24" fmla="*/ 3968841 h 4730345"/>
              <a:gd name="connsiteX25" fmla="*/ 897548 w 2165427"/>
              <a:gd name="connsiteY25" fmla="*/ 3954987 h 4730345"/>
              <a:gd name="connsiteX26" fmla="*/ 836293 w 2165427"/>
              <a:gd name="connsiteY26" fmla="*/ 3800913 h 4730345"/>
              <a:gd name="connsiteX27" fmla="*/ 770978 w 2165427"/>
              <a:gd name="connsiteY27" fmla="*/ 4186861 h 4730345"/>
              <a:gd name="connsiteX28" fmla="*/ 687851 w 2165427"/>
              <a:gd name="connsiteY28" fmla="*/ 3854353 h 4730345"/>
              <a:gd name="connsiteX29" fmla="*/ 616599 w 2165427"/>
              <a:gd name="connsiteY29" fmla="*/ 4234363 h 4730345"/>
              <a:gd name="connsiteX30" fmla="*/ 449113 w 2165427"/>
              <a:gd name="connsiteY30" fmla="*/ 4124363 h 4730345"/>
              <a:gd name="connsiteX31" fmla="*/ 271836 w 2165427"/>
              <a:gd name="connsiteY31" fmla="*/ 2666694 h 4730345"/>
              <a:gd name="connsiteX32" fmla="*/ 296738 w 2165427"/>
              <a:gd name="connsiteY32" fmla="*/ 3858868 h 4730345"/>
              <a:gd name="connsiteX33" fmla="*/ 199413 w 2165427"/>
              <a:gd name="connsiteY33" fmla="*/ 2499770 h 4730345"/>
              <a:gd name="connsiteX34" fmla="*/ 141200 w 2165427"/>
              <a:gd name="connsiteY34" fmla="*/ 2792010 h 4730345"/>
              <a:gd name="connsiteX35" fmla="*/ 77048 w 2165427"/>
              <a:gd name="connsiteY35" fmla="*/ 2452269 h 4730345"/>
              <a:gd name="connsiteX36" fmla="*/ 21288 w 2165427"/>
              <a:gd name="connsiteY36" fmla="*/ 2659461 h 4730345"/>
              <a:gd name="connsiteX37" fmla="*/ 52521 w 2165427"/>
              <a:gd name="connsiteY37" fmla="*/ 1900862 h 4730345"/>
              <a:gd name="connsiteX38" fmla="*/ 117443 w 2165427"/>
              <a:gd name="connsiteY38" fmla="*/ 1989801 h 4730345"/>
              <a:gd name="connsiteX0" fmla="*/ 117443 w 2165427"/>
              <a:gd name="connsiteY0" fmla="*/ 1989801 h 4730345"/>
              <a:gd name="connsiteX1" fmla="*/ 100021 w 2165427"/>
              <a:gd name="connsiteY1" fmla="*/ 1782108 h 4730345"/>
              <a:gd name="connsiteX2" fmla="*/ 147523 w 2165427"/>
              <a:gd name="connsiteY2" fmla="*/ 915209 h 4730345"/>
              <a:gd name="connsiteX3" fmla="*/ 64395 w 2165427"/>
              <a:gd name="connsiteY3" fmla="*/ 897396 h 4730345"/>
              <a:gd name="connsiteX4" fmla="*/ 64856 w 2165427"/>
              <a:gd name="connsiteY4" fmla="*/ 656768 h 4730345"/>
              <a:gd name="connsiteX5" fmla="*/ 115977 w 2165427"/>
              <a:gd name="connsiteY5" fmla="*/ 270194 h 4730345"/>
              <a:gd name="connsiteX6" fmla="*/ 633180 w 2165427"/>
              <a:gd name="connsiteY6" fmla="*/ 543328 h 4730345"/>
              <a:gd name="connsiteX7" fmla="*/ 1055600 w 2165427"/>
              <a:gd name="connsiteY7" fmla="*/ 0 h 4730345"/>
              <a:gd name="connsiteX8" fmla="*/ 1478020 w 2165427"/>
              <a:gd name="connsiteY8" fmla="*/ 543328 h 4730345"/>
              <a:gd name="connsiteX9" fmla="*/ 2155539 w 2165427"/>
              <a:gd name="connsiteY9" fmla="*/ 543327 h 4730345"/>
              <a:gd name="connsiteX10" fmla="*/ 1873604 w 2165427"/>
              <a:gd name="connsiteY10" fmla="*/ 3660134 h 4730345"/>
              <a:gd name="connsiteX11" fmla="*/ 1869697 w 2165427"/>
              <a:gd name="connsiteY11" fmla="*/ 4086073 h 4730345"/>
              <a:gd name="connsiteX12" fmla="*/ 1818898 w 2165427"/>
              <a:gd name="connsiteY12" fmla="*/ 3972750 h 4730345"/>
              <a:gd name="connsiteX13" fmla="*/ 1818898 w 2165427"/>
              <a:gd name="connsiteY13" fmla="*/ 4312719 h 4730345"/>
              <a:gd name="connsiteX14" fmla="*/ 1752468 w 2165427"/>
              <a:gd name="connsiteY14" fmla="*/ 3863335 h 4730345"/>
              <a:gd name="connsiteX15" fmla="*/ 1607883 w 2165427"/>
              <a:gd name="connsiteY15" fmla="*/ 3269366 h 4730345"/>
              <a:gd name="connsiteX16" fmla="*/ 1768099 w 2165427"/>
              <a:gd name="connsiteY16" fmla="*/ 4668319 h 4730345"/>
              <a:gd name="connsiteX17" fmla="*/ 1420315 w 2165427"/>
              <a:gd name="connsiteY17" fmla="*/ 3519458 h 4730345"/>
              <a:gd name="connsiteX18" fmla="*/ 1412500 w 2165427"/>
              <a:gd name="connsiteY18" fmla="*/ 4265827 h 4730345"/>
              <a:gd name="connsiteX19" fmla="*/ 1342161 w 2165427"/>
              <a:gd name="connsiteY19" fmla="*/ 4015734 h 4730345"/>
              <a:gd name="connsiteX20" fmla="*/ 1342160 w 2165427"/>
              <a:gd name="connsiteY20" fmla="*/ 4429950 h 4730345"/>
              <a:gd name="connsiteX21" fmla="*/ 1181946 w 2165427"/>
              <a:gd name="connsiteY21" fmla="*/ 4132965 h 4730345"/>
              <a:gd name="connsiteX22" fmla="*/ 1045176 w 2165427"/>
              <a:gd name="connsiteY22" fmla="*/ 3824258 h 4730345"/>
              <a:gd name="connsiteX23" fmla="*/ 982653 w 2165427"/>
              <a:gd name="connsiteY23" fmla="*/ 3871150 h 4730345"/>
              <a:gd name="connsiteX24" fmla="*/ 978746 w 2165427"/>
              <a:gd name="connsiteY24" fmla="*/ 3968841 h 4730345"/>
              <a:gd name="connsiteX25" fmla="*/ 897548 w 2165427"/>
              <a:gd name="connsiteY25" fmla="*/ 3954987 h 4730345"/>
              <a:gd name="connsiteX26" fmla="*/ 836293 w 2165427"/>
              <a:gd name="connsiteY26" fmla="*/ 3800913 h 4730345"/>
              <a:gd name="connsiteX27" fmla="*/ 770978 w 2165427"/>
              <a:gd name="connsiteY27" fmla="*/ 4186861 h 4730345"/>
              <a:gd name="connsiteX28" fmla="*/ 687851 w 2165427"/>
              <a:gd name="connsiteY28" fmla="*/ 3854353 h 4730345"/>
              <a:gd name="connsiteX29" fmla="*/ 616599 w 2165427"/>
              <a:gd name="connsiteY29" fmla="*/ 4234363 h 4730345"/>
              <a:gd name="connsiteX30" fmla="*/ 449113 w 2165427"/>
              <a:gd name="connsiteY30" fmla="*/ 4124363 h 4730345"/>
              <a:gd name="connsiteX31" fmla="*/ 271836 w 2165427"/>
              <a:gd name="connsiteY31" fmla="*/ 2666694 h 4730345"/>
              <a:gd name="connsiteX32" fmla="*/ 296738 w 2165427"/>
              <a:gd name="connsiteY32" fmla="*/ 3858868 h 4730345"/>
              <a:gd name="connsiteX33" fmla="*/ 199413 w 2165427"/>
              <a:gd name="connsiteY33" fmla="*/ 2499770 h 4730345"/>
              <a:gd name="connsiteX34" fmla="*/ 141200 w 2165427"/>
              <a:gd name="connsiteY34" fmla="*/ 2792010 h 4730345"/>
              <a:gd name="connsiteX35" fmla="*/ 77048 w 2165427"/>
              <a:gd name="connsiteY35" fmla="*/ 2452269 h 4730345"/>
              <a:gd name="connsiteX36" fmla="*/ 21288 w 2165427"/>
              <a:gd name="connsiteY36" fmla="*/ 2659461 h 4730345"/>
              <a:gd name="connsiteX37" fmla="*/ 52521 w 2165427"/>
              <a:gd name="connsiteY37" fmla="*/ 1900862 h 4730345"/>
              <a:gd name="connsiteX38" fmla="*/ 117443 w 2165427"/>
              <a:gd name="connsiteY38" fmla="*/ 1989801 h 4730345"/>
              <a:gd name="connsiteX0" fmla="*/ 117443 w 2172015"/>
              <a:gd name="connsiteY0" fmla="*/ 1989801 h 4730345"/>
              <a:gd name="connsiteX1" fmla="*/ 100021 w 2172015"/>
              <a:gd name="connsiteY1" fmla="*/ 1782108 h 4730345"/>
              <a:gd name="connsiteX2" fmla="*/ 147523 w 2172015"/>
              <a:gd name="connsiteY2" fmla="*/ 915209 h 4730345"/>
              <a:gd name="connsiteX3" fmla="*/ 64395 w 2172015"/>
              <a:gd name="connsiteY3" fmla="*/ 897396 h 4730345"/>
              <a:gd name="connsiteX4" fmla="*/ 64856 w 2172015"/>
              <a:gd name="connsiteY4" fmla="*/ 656768 h 4730345"/>
              <a:gd name="connsiteX5" fmla="*/ 115977 w 2172015"/>
              <a:gd name="connsiteY5" fmla="*/ 270194 h 4730345"/>
              <a:gd name="connsiteX6" fmla="*/ 633180 w 2172015"/>
              <a:gd name="connsiteY6" fmla="*/ 543328 h 4730345"/>
              <a:gd name="connsiteX7" fmla="*/ 1055600 w 2172015"/>
              <a:gd name="connsiteY7" fmla="*/ 0 h 4730345"/>
              <a:gd name="connsiteX8" fmla="*/ 1478020 w 2172015"/>
              <a:gd name="connsiteY8" fmla="*/ 543328 h 4730345"/>
              <a:gd name="connsiteX9" fmla="*/ 2155539 w 2172015"/>
              <a:gd name="connsiteY9" fmla="*/ 543327 h 4730345"/>
              <a:gd name="connsiteX10" fmla="*/ 1959573 w 2172015"/>
              <a:gd name="connsiteY10" fmla="*/ 3597611 h 4730345"/>
              <a:gd name="connsiteX11" fmla="*/ 1873604 w 2172015"/>
              <a:gd name="connsiteY11" fmla="*/ 3660134 h 4730345"/>
              <a:gd name="connsiteX12" fmla="*/ 1869697 w 2172015"/>
              <a:gd name="connsiteY12" fmla="*/ 4086073 h 4730345"/>
              <a:gd name="connsiteX13" fmla="*/ 1818898 w 2172015"/>
              <a:gd name="connsiteY13" fmla="*/ 3972750 h 4730345"/>
              <a:gd name="connsiteX14" fmla="*/ 1818898 w 2172015"/>
              <a:gd name="connsiteY14" fmla="*/ 4312719 h 4730345"/>
              <a:gd name="connsiteX15" fmla="*/ 1752468 w 2172015"/>
              <a:gd name="connsiteY15" fmla="*/ 3863335 h 4730345"/>
              <a:gd name="connsiteX16" fmla="*/ 1607883 w 2172015"/>
              <a:gd name="connsiteY16" fmla="*/ 3269366 h 4730345"/>
              <a:gd name="connsiteX17" fmla="*/ 1768099 w 2172015"/>
              <a:gd name="connsiteY17" fmla="*/ 4668319 h 4730345"/>
              <a:gd name="connsiteX18" fmla="*/ 1420315 w 2172015"/>
              <a:gd name="connsiteY18" fmla="*/ 3519458 h 4730345"/>
              <a:gd name="connsiteX19" fmla="*/ 1412500 w 2172015"/>
              <a:gd name="connsiteY19" fmla="*/ 4265827 h 4730345"/>
              <a:gd name="connsiteX20" fmla="*/ 1342161 w 2172015"/>
              <a:gd name="connsiteY20" fmla="*/ 4015734 h 4730345"/>
              <a:gd name="connsiteX21" fmla="*/ 1342160 w 2172015"/>
              <a:gd name="connsiteY21" fmla="*/ 4429950 h 4730345"/>
              <a:gd name="connsiteX22" fmla="*/ 1181946 w 2172015"/>
              <a:gd name="connsiteY22" fmla="*/ 4132965 h 4730345"/>
              <a:gd name="connsiteX23" fmla="*/ 1045176 w 2172015"/>
              <a:gd name="connsiteY23" fmla="*/ 3824258 h 4730345"/>
              <a:gd name="connsiteX24" fmla="*/ 982653 w 2172015"/>
              <a:gd name="connsiteY24" fmla="*/ 3871150 h 4730345"/>
              <a:gd name="connsiteX25" fmla="*/ 978746 w 2172015"/>
              <a:gd name="connsiteY25" fmla="*/ 3968841 h 4730345"/>
              <a:gd name="connsiteX26" fmla="*/ 897548 w 2172015"/>
              <a:gd name="connsiteY26" fmla="*/ 3954987 h 4730345"/>
              <a:gd name="connsiteX27" fmla="*/ 836293 w 2172015"/>
              <a:gd name="connsiteY27" fmla="*/ 3800913 h 4730345"/>
              <a:gd name="connsiteX28" fmla="*/ 770978 w 2172015"/>
              <a:gd name="connsiteY28" fmla="*/ 4186861 h 4730345"/>
              <a:gd name="connsiteX29" fmla="*/ 687851 w 2172015"/>
              <a:gd name="connsiteY29" fmla="*/ 3854353 h 4730345"/>
              <a:gd name="connsiteX30" fmla="*/ 616599 w 2172015"/>
              <a:gd name="connsiteY30" fmla="*/ 4234363 h 4730345"/>
              <a:gd name="connsiteX31" fmla="*/ 449113 w 2172015"/>
              <a:gd name="connsiteY31" fmla="*/ 4124363 h 4730345"/>
              <a:gd name="connsiteX32" fmla="*/ 271836 w 2172015"/>
              <a:gd name="connsiteY32" fmla="*/ 2666694 h 4730345"/>
              <a:gd name="connsiteX33" fmla="*/ 296738 w 2172015"/>
              <a:gd name="connsiteY33" fmla="*/ 3858868 h 4730345"/>
              <a:gd name="connsiteX34" fmla="*/ 199413 w 2172015"/>
              <a:gd name="connsiteY34" fmla="*/ 2499770 h 4730345"/>
              <a:gd name="connsiteX35" fmla="*/ 141200 w 2172015"/>
              <a:gd name="connsiteY35" fmla="*/ 2792010 h 4730345"/>
              <a:gd name="connsiteX36" fmla="*/ 77048 w 2172015"/>
              <a:gd name="connsiteY36" fmla="*/ 2452269 h 4730345"/>
              <a:gd name="connsiteX37" fmla="*/ 21288 w 2172015"/>
              <a:gd name="connsiteY37" fmla="*/ 2659461 h 4730345"/>
              <a:gd name="connsiteX38" fmla="*/ 52521 w 2172015"/>
              <a:gd name="connsiteY38" fmla="*/ 1900862 h 4730345"/>
              <a:gd name="connsiteX39" fmla="*/ 117443 w 2172015"/>
              <a:gd name="connsiteY39" fmla="*/ 1989801 h 4730345"/>
              <a:gd name="connsiteX0" fmla="*/ 117443 w 2179939"/>
              <a:gd name="connsiteY0" fmla="*/ 1989801 h 4730345"/>
              <a:gd name="connsiteX1" fmla="*/ 100021 w 2179939"/>
              <a:gd name="connsiteY1" fmla="*/ 1782108 h 4730345"/>
              <a:gd name="connsiteX2" fmla="*/ 147523 w 2179939"/>
              <a:gd name="connsiteY2" fmla="*/ 915209 h 4730345"/>
              <a:gd name="connsiteX3" fmla="*/ 64395 w 2179939"/>
              <a:gd name="connsiteY3" fmla="*/ 897396 h 4730345"/>
              <a:gd name="connsiteX4" fmla="*/ 64856 w 2179939"/>
              <a:gd name="connsiteY4" fmla="*/ 656768 h 4730345"/>
              <a:gd name="connsiteX5" fmla="*/ 115977 w 2179939"/>
              <a:gd name="connsiteY5" fmla="*/ 270194 h 4730345"/>
              <a:gd name="connsiteX6" fmla="*/ 633180 w 2179939"/>
              <a:gd name="connsiteY6" fmla="*/ 543328 h 4730345"/>
              <a:gd name="connsiteX7" fmla="*/ 1055600 w 2179939"/>
              <a:gd name="connsiteY7" fmla="*/ 0 h 4730345"/>
              <a:gd name="connsiteX8" fmla="*/ 1478020 w 2179939"/>
              <a:gd name="connsiteY8" fmla="*/ 543328 h 4730345"/>
              <a:gd name="connsiteX9" fmla="*/ 2155539 w 2179939"/>
              <a:gd name="connsiteY9" fmla="*/ 543327 h 4730345"/>
              <a:gd name="connsiteX10" fmla="*/ 2022097 w 2179939"/>
              <a:gd name="connsiteY10" fmla="*/ 3894596 h 4730345"/>
              <a:gd name="connsiteX11" fmla="*/ 1959573 w 2179939"/>
              <a:gd name="connsiteY11" fmla="*/ 3597611 h 4730345"/>
              <a:gd name="connsiteX12" fmla="*/ 1873604 w 2179939"/>
              <a:gd name="connsiteY12" fmla="*/ 3660134 h 4730345"/>
              <a:gd name="connsiteX13" fmla="*/ 1869697 w 2179939"/>
              <a:gd name="connsiteY13" fmla="*/ 4086073 h 4730345"/>
              <a:gd name="connsiteX14" fmla="*/ 1818898 w 2179939"/>
              <a:gd name="connsiteY14" fmla="*/ 3972750 h 4730345"/>
              <a:gd name="connsiteX15" fmla="*/ 1818898 w 2179939"/>
              <a:gd name="connsiteY15" fmla="*/ 4312719 h 4730345"/>
              <a:gd name="connsiteX16" fmla="*/ 1752468 w 2179939"/>
              <a:gd name="connsiteY16" fmla="*/ 3863335 h 4730345"/>
              <a:gd name="connsiteX17" fmla="*/ 1607883 w 2179939"/>
              <a:gd name="connsiteY17" fmla="*/ 3269366 h 4730345"/>
              <a:gd name="connsiteX18" fmla="*/ 1768099 w 2179939"/>
              <a:gd name="connsiteY18" fmla="*/ 4668319 h 4730345"/>
              <a:gd name="connsiteX19" fmla="*/ 1420315 w 2179939"/>
              <a:gd name="connsiteY19" fmla="*/ 3519458 h 4730345"/>
              <a:gd name="connsiteX20" fmla="*/ 1412500 w 2179939"/>
              <a:gd name="connsiteY20" fmla="*/ 4265827 h 4730345"/>
              <a:gd name="connsiteX21" fmla="*/ 1342161 w 2179939"/>
              <a:gd name="connsiteY21" fmla="*/ 4015734 h 4730345"/>
              <a:gd name="connsiteX22" fmla="*/ 1342160 w 2179939"/>
              <a:gd name="connsiteY22" fmla="*/ 4429950 h 4730345"/>
              <a:gd name="connsiteX23" fmla="*/ 1181946 w 2179939"/>
              <a:gd name="connsiteY23" fmla="*/ 4132965 h 4730345"/>
              <a:gd name="connsiteX24" fmla="*/ 1045176 w 2179939"/>
              <a:gd name="connsiteY24" fmla="*/ 3824258 h 4730345"/>
              <a:gd name="connsiteX25" fmla="*/ 982653 w 2179939"/>
              <a:gd name="connsiteY25" fmla="*/ 3871150 h 4730345"/>
              <a:gd name="connsiteX26" fmla="*/ 978746 w 2179939"/>
              <a:gd name="connsiteY26" fmla="*/ 3968841 h 4730345"/>
              <a:gd name="connsiteX27" fmla="*/ 897548 w 2179939"/>
              <a:gd name="connsiteY27" fmla="*/ 3954987 h 4730345"/>
              <a:gd name="connsiteX28" fmla="*/ 836293 w 2179939"/>
              <a:gd name="connsiteY28" fmla="*/ 3800913 h 4730345"/>
              <a:gd name="connsiteX29" fmla="*/ 770978 w 2179939"/>
              <a:gd name="connsiteY29" fmla="*/ 4186861 h 4730345"/>
              <a:gd name="connsiteX30" fmla="*/ 687851 w 2179939"/>
              <a:gd name="connsiteY30" fmla="*/ 3854353 h 4730345"/>
              <a:gd name="connsiteX31" fmla="*/ 616599 w 2179939"/>
              <a:gd name="connsiteY31" fmla="*/ 4234363 h 4730345"/>
              <a:gd name="connsiteX32" fmla="*/ 449113 w 2179939"/>
              <a:gd name="connsiteY32" fmla="*/ 4124363 h 4730345"/>
              <a:gd name="connsiteX33" fmla="*/ 271836 w 2179939"/>
              <a:gd name="connsiteY33" fmla="*/ 2666694 h 4730345"/>
              <a:gd name="connsiteX34" fmla="*/ 296738 w 2179939"/>
              <a:gd name="connsiteY34" fmla="*/ 3858868 h 4730345"/>
              <a:gd name="connsiteX35" fmla="*/ 199413 w 2179939"/>
              <a:gd name="connsiteY35" fmla="*/ 2499770 h 4730345"/>
              <a:gd name="connsiteX36" fmla="*/ 141200 w 2179939"/>
              <a:gd name="connsiteY36" fmla="*/ 2792010 h 4730345"/>
              <a:gd name="connsiteX37" fmla="*/ 77048 w 2179939"/>
              <a:gd name="connsiteY37" fmla="*/ 2452269 h 4730345"/>
              <a:gd name="connsiteX38" fmla="*/ 21288 w 2179939"/>
              <a:gd name="connsiteY38" fmla="*/ 2659461 h 4730345"/>
              <a:gd name="connsiteX39" fmla="*/ 52521 w 2179939"/>
              <a:gd name="connsiteY39" fmla="*/ 1900862 h 4730345"/>
              <a:gd name="connsiteX40" fmla="*/ 117443 w 2179939"/>
              <a:gd name="connsiteY40" fmla="*/ 1989801 h 4730345"/>
              <a:gd name="connsiteX0" fmla="*/ 117443 w 2181221"/>
              <a:gd name="connsiteY0" fmla="*/ 1989801 h 4730345"/>
              <a:gd name="connsiteX1" fmla="*/ 100021 w 2181221"/>
              <a:gd name="connsiteY1" fmla="*/ 1782108 h 4730345"/>
              <a:gd name="connsiteX2" fmla="*/ 147523 w 2181221"/>
              <a:gd name="connsiteY2" fmla="*/ 915209 h 4730345"/>
              <a:gd name="connsiteX3" fmla="*/ 64395 w 2181221"/>
              <a:gd name="connsiteY3" fmla="*/ 897396 h 4730345"/>
              <a:gd name="connsiteX4" fmla="*/ 64856 w 2181221"/>
              <a:gd name="connsiteY4" fmla="*/ 656768 h 4730345"/>
              <a:gd name="connsiteX5" fmla="*/ 115977 w 2181221"/>
              <a:gd name="connsiteY5" fmla="*/ 270194 h 4730345"/>
              <a:gd name="connsiteX6" fmla="*/ 633180 w 2181221"/>
              <a:gd name="connsiteY6" fmla="*/ 543328 h 4730345"/>
              <a:gd name="connsiteX7" fmla="*/ 1055600 w 2181221"/>
              <a:gd name="connsiteY7" fmla="*/ 0 h 4730345"/>
              <a:gd name="connsiteX8" fmla="*/ 1478020 w 2181221"/>
              <a:gd name="connsiteY8" fmla="*/ 543328 h 4730345"/>
              <a:gd name="connsiteX9" fmla="*/ 2155539 w 2181221"/>
              <a:gd name="connsiteY9" fmla="*/ 543327 h 4730345"/>
              <a:gd name="connsiteX10" fmla="*/ 2022097 w 2181221"/>
              <a:gd name="connsiteY10" fmla="*/ 3597611 h 4730345"/>
              <a:gd name="connsiteX11" fmla="*/ 2022097 w 2181221"/>
              <a:gd name="connsiteY11" fmla="*/ 3894596 h 4730345"/>
              <a:gd name="connsiteX12" fmla="*/ 1959573 w 2181221"/>
              <a:gd name="connsiteY12" fmla="*/ 3597611 h 4730345"/>
              <a:gd name="connsiteX13" fmla="*/ 1873604 w 2181221"/>
              <a:gd name="connsiteY13" fmla="*/ 3660134 h 4730345"/>
              <a:gd name="connsiteX14" fmla="*/ 1869697 w 2181221"/>
              <a:gd name="connsiteY14" fmla="*/ 4086073 h 4730345"/>
              <a:gd name="connsiteX15" fmla="*/ 1818898 w 2181221"/>
              <a:gd name="connsiteY15" fmla="*/ 3972750 h 4730345"/>
              <a:gd name="connsiteX16" fmla="*/ 1818898 w 2181221"/>
              <a:gd name="connsiteY16" fmla="*/ 4312719 h 4730345"/>
              <a:gd name="connsiteX17" fmla="*/ 1752468 w 2181221"/>
              <a:gd name="connsiteY17" fmla="*/ 3863335 h 4730345"/>
              <a:gd name="connsiteX18" fmla="*/ 1607883 w 2181221"/>
              <a:gd name="connsiteY18" fmla="*/ 3269366 h 4730345"/>
              <a:gd name="connsiteX19" fmla="*/ 1768099 w 2181221"/>
              <a:gd name="connsiteY19" fmla="*/ 4668319 h 4730345"/>
              <a:gd name="connsiteX20" fmla="*/ 1420315 w 2181221"/>
              <a:gd name="connsiteY20" fmla="*/ 3519458 h 4730345"/>
              <a:gd name="connsiteX21" fmla="*/ 1412500 w 2181221"/>
              <a:gd name="connsiteY21" fmla="*/ 4265827 h 4730345"/>
              <a:gd name="connsiteX22" fmla="*/ 1342161 w 2181221"/>
              <a:gd name="connsiteY22" fmla="*/ 4015734 h 4730345"/>
              <a:gd name="connsiteX23" fmla="*/ 1342160 w 2181221"/>
              <a:gd name="connsiteY23" fmla="*/ 4429950 h 4730345"/>
              <a:gd name="connsiteX24" fmla="*/ 1181946 w 2181221"/>
              <a:gd name="connsiteY24" fmla="*/ 4132965 h 4730345"/>
              <a:gd name="connsiteX25" fmla="*/ 1045176 w 2181221"/>
              <a:gd name="connsiteY25" fmla="*/ 3824258 h 4730345"/>
              <a:gd name="connsiteX26" fmla="*/ 982653 w 2181221"/>
              <a:gd name="connsiteY26" fmla="*/ 3871150 h 4730345"/>
              <a:gd name="connsiteX27" fmla="*/ 978746 w 2181221"/>
              <a:gd name="connsiteY27" fmla="*/ 3968841 h 4730345"/>
              <a:gd name="connsiteX28" fmla="*/ 897548 w 2181221"/>
              <a:gd name="connsiteY28" fmla="*/ 3954987 h 4730345"/>
              <a:gd name="connsiteX29" fmla="*/ 836293 w 2181221"/>
              <a:gd name="connsiteY29" fmla="*/ 3800913 h 4730345"/>
              <a:gd name="connsiteX30" fmla="*/ 770978 w 2181221"/>
              <a:gd name="connsiteY30" fmla="*/ 4186861 h 4730345"/>
              <a:gd name="connsiteX31" fmla="*/ 687851 w 2181221"/>
              <a:gd name="connsiteY31" fmla="*/ 3854353 h 4730345"/>
              <a:gd name="connsiteX32" fmla="*/ 616599 w 2181221"/>
              <a:gd name="connsiteY32" fmla="*/ 4234363 h 4730345"/>
              <a:gd name="connsiteX33" fmla="*/ 449113 w 2181221"/>
              <a:gd name="connsiteY33" fmla="*/ 4124363 h 4730345"/>
              <a:gd name="connsiteX34" fmla="*/ 271836 w 2181221"/>
              <a:gd name="connsiteY34" fmla="*/ 2666694 h 4730345"/>
              <a:gd name="connsiteX35" fmla="*/ 296738 w 2181221"/>
              <a:gd name="connsiteY35" fmla="*/ 3858868 h 4730345"/>
              <a:gd name="connsiteX36" fmla="*/ 199413 w 2181221"/>
              <a:gd name="connsiteY36" fmla="*/ 2499770 h 4730345"/>
              <a:gd name="connsiteX37" fmla="*/ 141200 w 2181221"/>
              <a:gd name="connsiteY37" fmla="*/ 2792010 h 4730345"/>
              <a:gd name="connsiteX38" fmla="*/ 77048 w 2181221"/>
              <a:gd name="connsiteY38" fmla="*/ 2452269 h 4730345"/>
              <a:gd name="connsiteX39" fmla="*/ 21288 w 2181221"/>
              <a:gd name="connsiteY39" fmla="*/ 2659461 h 4730345"/>
              <a:gd name="connsiteX40" fmla="*/ 52521 w 2181221"/>
              <a:gd name="connsiteY40" fmla="*/ 1900862 h 4730345"/>
              <a:gd name="connsiteX41" fmla="*/ 117443 w 2181221"/>
              <a:gd name="connsiteY41" fmla="*/ 1989801 h 4730345"/>
              <a:gd name="connsiteX0" fmla="*/ 117443 w 2181221"/>
              <a:gd name="connsiteY0" fmla="*/ 1989801 h 4730345"/>
              <a:gd name="connsiteX1" fmla="*/ 100021 w 2181221"/>
              <a:gd name="connsiteY1" fmla="*/ 1782108 h 4730345"/>
              <a:gd name="connsiteX2" fmla="*/ 147523 w 2181221"/>
              <a:gd name="connsiteY2" fmla="*/ 915209 h 4730345"/>
              <a:gd name="connsiteX3" fmla="*/ 64395 w 2181221"/>
              <a:gd name="connsiteY3" fmla="*/ 897396 h 4730345"/>
              <a:gd name="connsiteX4" fmla="*/ 64856 w 2181221"/>
              <a:gd name="connsiteY4" fmla="*/ 656768 h 4730345"/>
              <a:gd name="connsiteX5" fmla="*/ 115977 w 2181221"/>
              <a:gd name="connsiteY5" fmla="*/ 270194 h 4730345"/>
              <a:gd name="connsiteX6" fmla="*/ 633180 w 2181221"/>
              <a:gd name="connsiteY6" fmla="*/ 543328 h 4730345"/>
              <a:gd name="connsiteX7" fmla="*/ 1055600 w 2181221"/>
              <a:gd name="connsiteY7" fmla="*/ 0 h 4730345"/>
              <a:gd name="connsiteX8" fmla="*/ 1478020 w 2181221"/>
              <a:gd name="connsiteY8" fmla="*/ 543328 h 4730345"/>
              <a:gd name="connsiteX9" fmla="*/ 2155539 w 2181221"/>
              <a:gd name="connsiteY9" fmla="*/ 543327 h 4730345"/>
              <a:gd name="connsiteX10" fmla="*/ 2022097 w 2181221"/>
              <a:gd name="connsiteY10" fmla="*/ 3597611 h 4730345"/>
              <a:gd name="connsiteX11" fmla="*/ 2022097 w 2181221"/>
              <a:gd name="connsiteY11" fmla="*/ 3894596 h 4730345"/>
              <a:gd name="connsiteX12" fmla="*/ 1959573 w 2181221"/>
              <a:gd name="connsiteY12" fmla="*/ 3597611 h 4730345"/>
              <a:gd name="connsiteX13" fmla="*/ 1873604 w 2181221"/>
              <a:gd name="connsiteY13" fmla="*/ 3660134 h 4730345"/>
              <a:gd name="connsiteX14" fmla="*/ 1869697 w 2181221"/>
              <a:gd name="connsiteY14" fmla="*/ 4086073 h 4730345"/>
              <a:gd name="connsiteX15" fmla="*/ 1818898 w 2181221"/>
              <a:gd name="connsiteY15" fmla="*/ 3972750 h 4730345"/>
              <a:gd name="connsiteX16" fmla="*/ 1818898 w 2181221"/>
              <a:gd name="connsiteY16" fmla="*/ 4312719 h 4730345"/>
              <a:gd name="connsiteX17" fmla="*/ 1752468 w 2181221"/>
              <a:gd name="connsiteY17" fmla="*/ 3863335 h 4730345"/>
              <a:gd name="connsiteX18" fmla="*/ 1607883 w 2181221"/>
              <a:gd name="connsiteY18" fmla="*/ 3269366 h 4730345"/>
              <a:gd name="connsiteX19" fmla="*/ 1768099 w 2181221"/>
              <a:gd name="connsiteY19" fmla="*/ 4668319 h 4730345"/>
              <a:gd name="connsiteX20" fmla="*/ 1420315 w 2181221"/>
              <a:gd name="connsiteY20" fmla="*/ 3519458 h 4730345"/>
              <a:gd name="connsiteX21" fmla="*/ 1412500 w 2181221"/>
              <a:gd name="connsiteY21" fmla="*/ 4265827 h 4730345"/>
              <a:gd name="connsiteX22" fmla="*/ 1342161 w 2181221"/>
              <a:gd name="connsiteY22" fmla="*/ 4015734 h 4730345"/>
              <a:gd name="connsiteX23" fmla="*/ 1342160 w 2181221"/>
              <a:gd name="connsiteY23" fmla="*/ 4429950 h 4730345"/>
              <a:gd name="connsiteX24" fmla="*/ 1181946 w 2181221"/>
              <a:gd name="connsiteY24" fmla="*/ 4132965 h 4730345"/>
              <a:gd name="connsiteX25" fmla="*/ 1045176 w 2181221"/>
              <a:gd name="connsiteY25" fmla="*/ 3824258 h 4730345"/>
              <a:gd name="connsiteX26" fmla="*/ 982653 w 2181221"/>
              <a:gd name="connsiteY26" fmla="*/ 3871150 h 4730345"/>
              <a:gd name="connsiteX27" fmla="*/ 978746 w 2181221"/>
              <a:gd name="connsiteY27" fmla="*/ 3968841 h 4730345"/>
              <a:gd name="connsiteX28" fmla="*/ 897548 w 2181221"/>
              <a:gd name="connsiteY28" fmla="*/ 3954987 h 4730345"/>
              <a:gd name="connsiteX29" fmla="*/ 836293 w 2181221"/>
              <a:gd name="connsiteY29" fmla="*/ 3800913 h 4730345"/>
              <a:gd name="connsiteX30" fmla="*/ 770978 w 2181221"/>
              <a:gd name="connsiteY30" fmla="*/ 4186861 h 4730345"/>
              <a:gd name="connsiteX31" fmla="*/ 687851 w 2181221"/>
              <a:gd name="connsiteY31" fmla="*/ 3854353 h 4730345"/>
              <a:gd name="connsiteX32" fmla="*/ 616599 w 2181221"/>
              <a:gd name="connsiteY32" fmla="*/ 4234363 h 4730345"/>
              <a:gd name="connsiteX33" fmla="*/ 449113 w 2181221"/>
              <a:gd name="connsiteY33" fmla="*/ 4124363 h 4730345"/>
              <a:gd name="connsiteX34" fmla="*/ 271836 w 2181221"/>
              <a:gd name="connsiteY34" fmla="*/ 2666694 h 4730345"/>
              <a:gd name="connsiteX35" fmla="*/ 296738 w 2181221"/>
              <a:gd name="connsiteY35" fmla="*/ 3858868 h 4730345"/>
              <a:gd name="connsiteX36" fmla="*/ 199413 w 2181221"/>
              <a:gd name="connsiteY36" fmla="*/ 2499770 h 4730345"/>
              <a:gd name="connsiteX37" fmla="*/ 141200 w 2181221"/>
              <a:gd name="connsiteY37" fmla="*/ 2792010 h 4730345"/>
              <a:gd name="connsiteX38" fmla="*/ 77048 w 2181221"/>
              <a:gd name="connsiteY38" fmla="*/ 2452269 h 4730345"/>
              <a:gd name="connsiteX39" fmla="*/ 21288 w 2181221"/>
              <a:gd name="connsiteY39" fmla="*/ 2659461 h 4730345"/>
              <a:gd name="connsiteX40" fmla="*/ 52521 w 2181221"/>
              <a:gd name="connsiteY40" fmla="*/ 1900862 h 4730345"/>
              <a:gd name="connsiteX41" fmla="*/ 117443 w 2181221"/>
              <a:gd name="connsiteY41" fmla="*/ 1989801 h 4730345"/>
              <a:gd name="connsiteX0" fmla="*/ 117443 w 2183880"/>
              <a:gd name="connsiteY0" fmla="*/ 1989801 h 4730345"/>
              <a:gd name="connsiteX1" fmla="*/ 100021 w 2183880"/>
              <a:gd name="connsiteY1" fmla="*/ 1782108 h 4730345"/>
              <a:gd name="connsiteX2" fmla="*/ 147523 w 2183880"/>
              <a:gd name="connsiteY2" fmla="*/ 915209 h 4730345"/>
              <a:gd name="connsiteX3" fmla="*/ 64395 w 2183880"/>
              <a:gd name="connsiteY3" fmla="*/ 897396 h 4730345"/>
              <a:gd name="connsiteX4" fmla="*/ 64856 w 2183880"/>
              <a:gd name="connsiteY4" fmla="*/ 656768 h 4730345"/>
              <a:gd name="connsiteX5" fmla="*/ 115977 w 2183880"/>
              <a:gd name="connsiteY5" fmla="*/ 270194 h 4730345"/>
              <a:gd name="connsiteX6" fmla="*/ 633180 w 2183880"/>
              <a:gd name="connsiteY6" fmla="*/ 543328 h 4730345"/>
              <a:gd name="connsiteX7" fmla="*/ 1055600 w 2183880"/>
              <a:gd name="connsiteY7" fmla="*/ 0 h 4730345"/>
              <a:gd name="connsiteX8" fmla="*/ 1478020 w 2183880"/>
              <a:gd name="connsiteY8" fmla="*/ 543328 h 4730345"/>
              <a:gd name="connsiteX9" fmla="*/ 2155539 w 2183880"/>
              <a:gd name="connsiteY9" fmla="*/ 543327 h 4730345"/>
              <a:gd name="connsiteX10" fmla="*/ 2057266 w 2183880"/>
              <a:gd name="connsiteY10" fmla="*/ 3507734 h 4730345"/>
              <a:gd name="connsiteX11" fmla="*/ 2022097 w 2183880"/>
              <a:gd name="connsiteY11" fmla="*/ 3597611 h 4730345"/>
              <a:gd name="connsiteX12" fmla="*/ 2022097 w 2183880"/>
              <a:gd name="connsiteY12" fmla="*/ 3894596 h 4730345"/>
              <a:gd name="connsiteX13" fmla="*/ 1959573 w 2183880"/>
              <a:gd name="connsiteY13" fmla="*/ 3597611 h 4730345"/>
              <a:gd name="connsiteX14" fmla="*/ 1873604 w 2183880"/>
              <a:gd name="connsiteY14" fmla="*/ 3660134 h 4730345"/>
              <a:gd name="connsiteX15" fmla="*/ 1869697 w 2183880"/>
              <a:gd name="connsiteY15" fmla="*/ 4086073 h 4730345"/>
              <a:gd name="connsiteX16" fmla="*/ 1818898 w 2183880"/>
              <a:gd name="connsiteY16" fmla="*/ 3972750 h 4730345"/>
              <a:gd name="connsiteX17" fmla="*/ 1818898 w 2183880"/>
              <a:gd name="connsiteY17" fmla="*/ 4312719 h 4730345"/>
              <a:gd name="connsiteX18" fmla="*/ 1752468 w 2183880"/>
              <a:gd name="connsiteY18" fmla="*/ 3863335 h 4730345"/>
              <a:gd name="connsiteX19" fmla="*/ 1607883 w 2183880"/>
              <a:gd name="connsiteY19" fmla="*/ 3269366 h 4730345"/>
              <a:gd name="connsiteX20" fmla="*/ 1768099 w 2183880"/>
              <a:gd name="connsiteY20" fmla="*/ 4668319 h 4730345"/>
              <a:gd name="connsiteX21" fmla="*/ 1420315 w 2183880"/>
              <a:gd name="connsiteY21" fmla="*/ 3519458 h 4730345"/>
              <a:gd name="connsiteX22" fmla="*/ 1412500 w 2183880"/>
              <a:gd name="connsiteY22" fmla="*/ 4265827 h 4730345"/>
              <a:gd name="connsiteX23" fmla="*/ 1342161 w 2183880"/>
              <a:gd name="connsiteY23" fmla="*/ 4015734 h 4730345"/>
              <a:gd name="connsiteX24" fmla="*/ 1342160 w 2183880"/>
              <a:gd name="connsiteY24" fmla="*/ 4429950 h 4730345"/>
              <a:gd name="connsiteX25" fmla="*/ 1181946 w 2183880"/>
              <a:gd name="connsiteY25" fmla="*/ 4132965 h 4730345"/>
              <a:gd name="connsiteX26" fmla="*/ 1045176 w 2183880"/>
              <a:gd name="connsiteY26" fmla="*/ 3824258 h 4730345"/>
              <a:gd name="connsiteX27" fmla="*/ 982653 w 2183880"/>
              <a:gd name="connsiteY27" fmla="*/ 3871150 h 4730345"/>
              <a:gd name="connsiteX28" fmla="*/ 978746 w 2183880"/>
              <a:gd name="connsiteY28" fmla="*/ 3968841 h 4730345"/>
              <a:gd name="connsiteX29" fmla="*/ 897548 w 2183880"/>
              <a:gd name="connsiteY29" fmla="*/ 3954987 h 4730345"/>
              <a:gd name="connsiteX30" fmla="*/ 836293 w 2183880"/>
              <a:gd name="connsiteY30" fmla="*/ 3800913 h 4730345"/>
              <a:gd name="connsiteX31" fmla="*/ 770978 w 2183880"/>
              <a:gd name="connsiteY31" fmla="*/ 4186861 h 4730345"/>
              <a:gd name="connsiteX32" fmla="*/ 687851 w 2183880"/>
              <a:gd name="connsiteY32" fmla="*/ 3854353 h 4730345"/>
              <a:gd name="connsiteX33" fmla="*/ 616599 w 2183880"/>
              <a:gd name="connsiteY33" fmla="*/ 4234363 h 4730345"/>
              <a:gd name="connsiteX34" fmla="*/ 449113 w 2183880"/>
              <a:gd name="connsiteY34" fmla="*/ 4124363 h 4730345"/>
              <a:gd name="connsiteX35" fmla="*/ 271836 w 2183880"/>
              <a:gd name="connsiteY35" fmla="*/ 2666694 h 4730345"/>
              <a:gd name="connsiteX36" fmla="*/ 296738 w 2183880"/>
              <a:gd name="connsiteY36" fmla="*/ 3858868 h 4730345"/>
              <a:gd name="connsiteX37" fmla="*/ 199413 w 2183880"/>
              <a:gd name="connsiteY37" fmla="*/ 2499770 h 4730345"/>
              <a:gd name="connsiteX38" fmla="*/ 141200 w 2183880"/>
              <a:gd name="connsiteY38" fmla="*/ 2792010 h 4730345"/>
              <a:gd name="connsiteX39" fmla="*/ 77048 w 2183880"/>
              <a:gd name="connsiteY39" fmla="*/ 2452269 h 4730345"/>
              <a:gd name="connsiteX40" fmla="*/ 21288 w 2183880"/>
              <a:gd name="connsiteY40" fmla="*/ 2659461 h 4730345"/>
              <a:gd name="connsiteX41" fmla="*/ 52521 w 2183880"/>
              <a:gd name="connsiteY41" fmla="*/ 1900862 h 4730345"/>
              <a:gd name="connsiteX42" fmla="*/ 117443 w 2183880"/>
              <a:gd name="connsiteY42" fmla="*/ 1989801 h 4730345"/>
              <a:gd name="connsiteX0" fmla="*/ 117443 w 2183880"/>
              <a:gd name="connsiteY0" fmla="*/ 1989801 h 4730345"/>
              <a:gd name="connsiteX1" fmla="*/ 100021 w 2183880"/>
              <a:gd name="connsiteY1" fmla="*/ 1782108 h 4730345"/>
              <a:gd name="connsiteX2" fmla="*/ 147523 w 2183880"/>
              <a:gd name="connsiteY2" fmla="*/ 915209 h 4730345"/>
              <a:gd name="connsiteX3" fmla="*/ 64395 w 2183880"/>
              <a:gd name="connsiteY3" fmla="*/ 897396 h 4730345"/>
              <a:gd name="connsiteX4" fmla="*/ 64856 w 2183880"/>
              <a:gd name="connsiteY4" fmla="*/ 656768 h 4730345"/>
              <a:gd name="connsiteX5" fmla="*/ 115977 w 2183880"/>
              <a:gd name="connsiteY5" fmla="*/ 270194 h 4730345"/>
              <a:gd name="connsiteX6" fmla="*/ 633180 w 2183880"/>
              <a:gd name="connsiteY6" fmla="*/ 543328 h 4730345"/>
              <a:gd name="connsiteX7" fmla="*/ 1055600 w 2183880"/>
              <a:gd name="connsiteY7" fmla="*/ 0 h 4730345"/>
              <a:gd name="connsiteX8" fmla="*/ 1478020 w 2183880"/>
              <a:gd name="connsiteY8" fmla="*/ 543328 h 4730345"/>
              <a:gd name="connsiteX9" fmla="*/ 2155539 w 2183880"/>
              <a:gd name="connsiteY9" fmla="*/ 543327 h 4730345"/>
              <a:gd name="connsiteX10" fmla="*/ 2057266 w 2183880"/>
              <a:gd name="connsiteY10" fmla="*/ 3507734 h 4730345"/>
              <a:gd name="connsiteX11" fmla="*/ 2022097 w 2183880"/>
              <a:gd name="connsiteY11" fmla="*/ 3597611 h 4730345"/>
              <a:gd name="connsiteX12" fmla="*/ 2022097 w 2183880"/>
              <a:gd name="connsiteY12" fmla="*/ 3894596 h 4730345"/>
              <a:gd name="connsiteX13" fmla="*/ 1959573 w 2183880"/>
              <a:gd name="connsiteY13" fmla="*/ 3597611 h 4730345"/>
              <a:gd name="connsiteX14" fmla="*/ 1873604 w 2183880"/>
              <a:gd name="connsiteY14" fmla="*/ 3660134 h 4730345"/>
              <a:gd name="connsiteX15" fmla="*/ 1869697 w 2183880"/>
              <a:gd name="connsiteY15" fmla="*/ 4086073 h 4730345"/>
              <a:gd name="connsiteX16" fmla="*/ 1818898 w 2183880"/>
              <a:gd name="connsiteY16" fmla="*/ 3972750 h 4730345"/>
              <a:gd name="connsiteX17" fmla="*/ 1818898 w 2183880"/>
              <a:gd name="connsiteY17" fmla="*/ 4312719 h 4730345"/>
              <a:gd name="connsiteX18" fmla="*/ 1752468 w 2183880"/>
              <a:gd name="connsiteY18" fmla="*/ 3863335 h 4730345"/>
              <a:gd name="connsiteX19" fmla="*/ 1607883 w 2183880"/>
              <a:gd name="connsiteY19" fmla="*/ 3269366 h 4730345"/>
              <a:gd name="connsiteX20" fmla="*/ 1768099 w 2183880"/>
              <a:gd name="connsiteY20" fmla="*/ 4668319 h 4730345"/>
              <a:gd name="connsiteX21" fmla="*/ 1420315 w 2183880"/>
              <a:gd name="connsiteY21" fmla="*/ 3519458 h 4730345"/>
              <a:gd name="connsiteX22" fmla="*/ 1412500 w 2183880"/>
              <a:gd name="connsiteY22" fmla="*/ 4265827 h 4730345"/>
              <a:gd name="connsiteX23" fmla="*/ 1342161 w 2183880"/>
              <a:gd name="connsiteY23" fmla="*/ 4015734 h 4730345"/>
              <a:gd name="connsiteX24" fmla="*/ 1342160 w 2183880"/>
              <a:gd name="connsiteY24" fmla="*/ 4429950 h 4730345"/>
              <a:gd name="connsiteX25" fmla="*/ 1181946 w 2183880"/>
              <a:gd name="connsiteY25" fmla="*/ 4132965 h 4730345"/>
              <a:gd name="connsiteX26" fmla="*/ 1045176 w 2183880"/>
              <a:gd name="connsiteY26" fmla="*/ 3824258 h 4730345"/>
              <a:gd name="connsiteX27" fmla="*/ 982653 w 2183880"/>
              <a:gd name="connsiteY27" fmla="*/ 3871150 h 4730345"/>
              <a:gd name="connsiteX28" fmla="*/ 978746 w 2183880"/>
              <a:gd name="connsiteY28" fmla="*/ 3968841 h 4730345"/>
              <a:gd name="connsiteX29" fmla="*/ 897548 w 2183880"/>
              <a:gd name="connsiteY29" fmla="*/ 3954987 h 4730345"/>
              <a:gd name="connsiteX30" fmla="*/ 836293 w 2183880"/>
              <a:gd name="connsiteY30" fmla="*/ 3800913 h 4730345"/>
              <a:gd name="connsiteX31" fmla="*/ 770978 w 2183880"/>
              <a:gd name="connsiteY31" fmla="*/ 4186861 h 4730345"/>
              <a:gd name="connsiteX32" fmla="*/ 687851 w 2183880"/>
              <a:gd name="connsiteY32" fmla="*/ 3854353 h 4730345"/>
              <a:gd name="connsiteX33" fmla="*/ 616599 w 2183880"/>
              <a:gd name="connsiteY33" fmla="*/ 4234363 h 4730345"/>
              <a:gd name="connsiteX34" fmla="*/ 449113 w 2183880"/>
              <a:gd name="connsiteY34" fmla="*/ 4124363 h 4730345"/>
              <a:gd name="connsiteX35" fmla="*/ 271836 w 2183880"/>
              <a:gd name="connsiteY35" fmla="*/ 2666694 h 4730345"/>
              <a:gd name="connsiteX36" fmla="*/ 296738 w 2183880"/>
              <a:gd name="connsiteY36" fmla="*/ 3858868 h 4730345"/>
              <a:gd name="connsiteX37" fmla="*/ 199413 w 2183880"/>
              <a:gd name="connsiteY37" fmla="*/ 2499770 h 4730345"/>
              <a:gd name="connsiteX38" fmla="*/ 141200 w 2183880"/>
              <a:gd name="connsiteY38" fmla="*/ 2792010 h 4730345"/>
              <a:gd name="connsiteX39" fmla="*/ 77048 w 2183880"/>
              <a:gd name="connsiteY39" fmla="*/ 2452269 h 4730345"/>
              <a:gd name="connsiteX40" fmla="*/ 21288 w 2183880"/>
              <a:gd name="connsiteY40" fmla="*/ 2659461 h 4730345"/>
              <a:gd name="connsiteX41" fmla="*/ 52521 w 2183880"/>
              <a:gd name="connsiteY41" fmla="*/ 1900862 h 4730345"/>
              <a:gd name="connsiteX42" fmla="*/ 117443 w 2183880"/>
              <a:gd name="connsiteY42" fmla="*/ 1989801 h 4730345"/>
              <a:gd name="connsiteX0" fmla="*/ 117443 w 2180288"/>
              <a:gd name="connsiteY0" fmla="*/ 1989801 h 4730345"/>
              <a:gd name="connsiteX1" fmla="*/ 100021 w 2180288"/>
              <a:gd name="connsiteY1" fmla="*/ 1782108 h 4730345"/>
              <a:gd name="connsiteX2" fmla="*/ 147523 w 2180288"/>
              <a:gd name="connsiteY2" fmla="*/ 915209 h 4730345"/>
              <a:gd name="connsiteX3" fmla="*/ 64395 w 2180288"/>
              <a:gd name="connsiteY3" fmla="*/ 897396 h 4730345"/>
              <a:gd name="connsiteX4" fmla="*/ 64856 w 2180288"/>
              <a:gd name="connsiteY4" fmla="*/ 656768 h 4730345"/>
              <a:gd name="connsiteX5" fmla="*/ 115977 w 2180288"/>
              <a:gd name="connsiteY5" fmla="*/ 270194 h 4730345"/>
              <a:gd name="connsiteX6" fmla="*/ 633180 w 2180288"/>
              <a:gd name="connsiteY6" fmla="*/ 543328 h 4730345"/>
              <a:gd name="connsiteX7" fmla="*/ 1055600 w 2180288"/>
              <a:gd name="connsiteY7" fmla="*/ 0 h 4730345"/>
              <a:gd name="connsiteX8" fmla="*/ 1478020 w 2180288"/>
              <a:gd name="connsiteY8" fmla="*/ 543328 h 4730345"/>
              <a:gd name="connsiteX9" fmla="*/ 2155539 w 2180288"/>
              <a:gd name="connsiteY9" fmla="*/ 543327 h 4730345"/>
              <a:gd name="connsiteX10" fmla="*/ 2014280 w 2180288"/>
              <a:gd name="connsiteY10" fmla="*/ 3421765 h 4730345"/>
              <a:gd name="connsiteX11" fmla="*/ 2057266 w 2180288"/>
              <a:gd name="connsiteY11" fmla="*/ 3507734 h 4730345"/>
              <a:gd name="connsiteX12" fmla="*/ 2022097 w 2180288"/>
              <a:gd name="connsiteY12" fmla="*/ 3597611 h 4730345"/>
              <a:gd name="connsiteX13" fmla="*/ 2022097 w 2180288"/>
              <a:gd name="connsiteY13" fmla="*/ 3894596 h 4730345"/>
              <a:gd name="connsiteX14" fmla="*/ 1959573 w 2180288"/>
              <a:gd name="connsiteY14" fmla="*/ 3597611 h 4730345"/>
              <a:gd name="connsiteX15" fmla="*/ 1873604 w 2180288"/>
              <a:gd name="connsiteY15" fmla="*/ 3660134 h 4730345"/>
              <a:gd name="connsiteX16" fmla="*/ 1869697 w 2180288"/>
              <a:gd name="connsiteY16" fmla="*/ 4086073 h 4730345"/>
              <a:gd name="connsiteX17" fmla="*/ 1818898 w 2180288"/>
              <a:gd name="connsiteY17" fmla="*/ 3972750 h 4730345"/>
              <a:gd name="connsiteX18" fmla="*/ 1818898 w 2180288"/>
              <a:gd name="connsiteY18" fmla="*/ 4312719 h 4730345"/>
              <a:gd name="connsiteX19" fmla="*/ 1752468 w 2180288"/>
              <a:gd name="connsiteY19" fmla="*/ 3863335 h 4730345"/>
              <a:gd name="connsiteX20" fmla="*/ 1607883 w 2180288"/>
              <a:gd name="connsiteY20" fmla="*/ 3269366 h 4730345"/>
              <a:gd name="connsiteX21" fmla="*/ 1768099 w 2180288"/>
              <a:gd name="connsiteY21" fmla="*/ 4668319 h 4730345"/>
              <a:gd name="connsiteX22" fmla="*/ 1420315 w 2180288"/>
              <a:gd name="connsiteY22" fmla="*/ 3519458 h 4730345"/>
              <a:gd name="connsiteX23" fmla="*/ 1412500 w 2180288"/>
              <a:gd name="connsiteY23" fmla="*/ 4265827 h 4730345"/>
              <a:gd name="connsiteX24" fmla="*/ 1342161 w 2180288"/>
              <a:gd name="connsiteY24" fmla="*/ 4015734 h 4730345"/>
              <a:gd name="connsiteX25" fmla="*/ 1342160 w 2180288"/>
              <a:gd name="connsiteY25" fmla="*/ 4429950 h 4730345"/>
              <a:gd name="connsiteX26" fmla="*/ 1181946 w 2180288"/>
              <a:gd name="connsiteY26" fmla="*/ 4132965 h 4730345"/>
              <a:gd name="connsiteX27" fmla="*/ 1045176 w 2180288"/>
              <a:gd name="connsiteY27" fmla="*/ 3824258 h 4730345"/>
              <a:gd name="connsiteX28" fmla="*/ 982653 w 2180288"/>
              <a:gd name="connsiteY28" fmla="*/ 3871150 h 4730345"/>
              <a:gd name="connsiteX29" fmla="*/ 978746 w 2180288"/>
              <a:gd name="connsiteY29" fmla="*/ 3968841 h 4730345"/>
              <a:gd name="connsiteX30" fmla="*/ 897548 w 2180288"/>
              <a:gd name="connsiteY30" fmla="*/ 3954987 h 4730345"/>
              <a:gd name="connsiteX31" fmla="*/ 836293 w 2180288"/>
              <a:gd name="connsiteY31" fmla="*/ 3800913 h 4730345"/>
              <a:gd name="connsiteX32" fmla="*/ 770978 w 2180288"/>
              <a:gd name="connsiteY32" fmla="*/ 4186861 h 4730345"/>
              <a:gd name="connsiteX33" fmla="*/ 687851 w 2180288"/>
              <a:gd name="connsiteY33" fmla="*/ 3854353 h 4730345"/>
              <a:gd name="connsiteX34" fmla="*/ 616599 w 2180288"/>
              <a:gd name="connsiteY34" fmla="*/ 4234363 h 4730345"/>
              <a:gd name="connsiteX35" fmla="*/ 449113 w 2180288"/>
              <a:gd name="connsiteY35" fmla="*/ 4124363 h 4730345"/>
              <a:gd name="connsiteX36" fmla="*/ 271836 w 2180288"/>
              <a:gd name="connsiteY36" fmla="*/ 2666694 h 4730345"/>
              <a:gd name="connsiteX37" fmla="*/ 296738 w 2180288"/>
              <a:gd name="connsiteY37" fmla="*/ 3858868 h 4730345"/>
              <a:gd name="connsiteX38" fmla="*/ 199413 w 2180288"/>
              <a:gd name="connsiteY38" fmla="*/ 2499770 h 4730345"/>
              <a:gd name="connsiteX39" fmla="*/ 141200 w 2180288"/>
              <a:gd name="connsiteY39" fmla="*/ 2792010 h 4730345"/>
              <a:gd name="connsiteX40" fmla="*/ 77048 w 2180288"/>
              <a:gd name="connsiteY40" fmla="*/ 2452269 h 4730345"/>
              <a:gd name="connsiteX41" fmla="*/ 21288 w 2180288"/>
              <a:gd name="connsiteY41" fmla="*/ 2659461 h 4730345"/>
              <a:gd name="connsiteX42" fmla="*/ 52521 w 2180288"/>
              <a:gd name="connsiteY42" fmla="*/ 1900862 h 4730345"/>
              <a:gd name="connsiteX43" fmla="*/ 117443 w 2180288"/>
              <a:gd name="connsiteY43" fmla="*/ 1989801 h 4730345"/>
              <a:gd name="connsiteX0" fmla="*/ 117443 w 2180288"/>
              <a:gd name="connsiteY0" fmla="*/ 1989801 h 4730345"/>
              <a:gd name="connsiteX1" fmla="*/ 100021 w 2180288"/>
              <a:gd name="connsiteY1" fmla="*/ 1782108 h 4730345"/>
              <a:gd name="connsiteX2" fmla="*/ 147523 w 2180288"/>
              <a:gd name="connsiteY2" fmla="*/ 915209 h 4730345"/>
              <a:gd name="connsiteX3" fmla="*/ 64395 w 2180288"/>
              <a:gd name="connsiteY3" fmla="*/ 897396 h 4730345"/>
              <a:gd name="connsiteX4" fmla="*/ 64856 w 2180288"/>
              <a:gd name="connsiteY4" fmla="*/ 656768 h 4730345"/>
              <a:gd name="connsiteX5" fmla="*/ 115977 w 2180288"/>
              <a:gd name="connsiteY5" fmla="*/ 270194 h 4730345"/>
              <a:gd name="connsiteX6" fmla="*/ 633180 w 2180288"/>
              <a:gd name="connsiteY6" fmla="*/ 543328 h 4730345"/>
              <a:gd name="connsiteX7" fmla="*/ 1055600 w 2180288"/>
              <a:gd name="connsiteY7" fmla="*/ 0 h 4730345"/>
              <a:gd name="connsiteX8" fmla="*/ 1478020 w 2180288"/>
              <a:gd name="connsiteY8" fmla="*/ 543328 h 4730345"/>
              <a:gd name="connsiteX9" fmla="*/ 2155539 w 2180288"/>
              <a:gd name="connsiteY9" fmla="*/ 543327 h 4730345"/>
              <a:gd name="connsiteX10" fmla="*/ 2014280 w 2180288"/>
              <a:gd name="connsiteY10" fmla="*/ 3421765 h 4730345"/>
              <a:gd name="connsiteX11" fmla="*/ 2057266 w 2180288"/>
              <a:gd name="connsiteY11" fmla="*/ 3507734 h 4730345"/>
              <a:gd name="connsiteX12" fmla="*/ 2022097 w 2180288"/>
              <a:gd name="connsiteY12" fmla="*/ 3597611 h 4730345"/>
              <a:gd name="connsiteX13" fmla="*/ 2022097 w 2180288"/>
              <a:gd name="connsiteY13" fmla="*/ 3894596 h 4730345"/>
              <a:gd name="connsiteX14" fmla="*/ 1959573 w 2180288"/>
              <a:gd name="connsiteY14" fmla="*/ 3597611 h 4730345"/>
              <a:gd name="connsiteX15" fmla="*/ 1873604 w 2180288"/>
              <a:gd name="connsiteY15" fmla="*/ 3660134 h 4730345"/>
              <a:gd name="connsiteX16" fmla="*/ 1869697 w 2180288"/>
              <a:gd name="connsiteY16" fmla="*/ 4086073 h 4730345"/>
              <a:gd name="connsiteX17" fmla="*/ 1818898 w 2180288"/>
              <a:gd name="connsiteY17" fmla="*/ 3972750 h 4730345"/>
              <a:gd name="connsiteX18" fmla="*/ 1818898 w 2180288"/>
              <a:gd name="connsiteY18" fmla="*/ 4312719 h 4730345"/>
              <a:gd name="connsiteX19" fmla="*/ 1752468 w 2180288"/>
              <a:gd name="connsiteY19" fmla="*/ 3863335 h 4730345"/>
              <a:gd name="connsiteX20" fmla="*/ 1607883 w 2180288"/>
              <a:gd name="connsiteY20" fmla="*/ 3269366 h 4730345"/>
              <a:gd name="connsiteX21" fmla="*/ 1768099 w 2180288"/>
              <a:gd name="connsiteY21" fmla="*/ 4668319 h 4730345"/>
              <a:gd name="connsiteX22" fmla="*/ 1420315 w 2180288"/>
              <a:gd name="connsiteY22" fmla="*/ 3519458 h 4730345"/>
              <a:gd name="connsiteX23" fmla="*/ 1412500 w 2180288"/>
              <a:gd name="connsiteY23" fmla="*/ 4265827 h 4730345"/>
              <a:gd name="connsiteX24" fmla="*/ 1342161 w 2180288"/>
              <a:gd name="connsiteY24" fmla="*/ 4015734 h 4730345"/>
              <a:gd name="connsiteX25" fmla="*/ 1342160 w 2180288"/>
              <a:gd name="connsiteY25" fmla="*/ 4429950 h 4730345"/>
              <a:gd name="connsiteX26" fmla="*/ 1181946 w 2180288"/>
              <a:gd name="connsiteY26" fmla="*/ 4132965 h 4730345"/>
              <a:gd name="connsiteX27" fmla="*/ 1045176 w 2180288"/>
              <a:gd name="connsiteY27" fmla="*/ 3824258 h 4730345"/>
              <a:gd name="connsiteX28" fmla="*/ 982653 w 2180288"/>
              <a:gd name="connsiteY28" fmla="*/ 3871150 h 4730345"/>
              <a:gd name="connsiteX29" fmla="*/ 978746 w 2180288"/>
              <a:gd name="connsiteY29" fmla="*/ 3968841 h 4730345"/>
              <a:gd name="connsiteX30" fmla="*/ 897548 w 2180288"/>
              <a:gd name="connsiteY30" fmla="*/ 3954987 h 4730345"/>
              <a:gd name="connsiteX31" fmla="*/ 836293 w 2180288"/>
              <a:gd name="connsiteY31" fmla="*/ 3800913 h 4730345"/>
              <a:gd name="connsiteX32" fmla="*/ 770978 w 2180288"/>
              <a:gd name="connsiteY32" fmla="*/ 4186861 h 4730345"/>
              <a:gd name="connsiteX33" fmla="*/ 687851 w 2180288"/>
              <a:gd name="connsiteY33" fmla="*/ 3854353 h 4730345"/>
              <a:gd name="connsiteX34" fmla="*/ 616599 w 2180288"/>
              <a:gd name="connsiteY34" fmla="*/ 4234363 h 4730345"/>
              <a:gd name="connsiteX35" fmla="*/ 449113 w 2180288"/>
              <a:gd name="connsiteY35" fmla="*/ 4124363 h 4730345"/>
              <a:gd name="connsiteX36" fmla="*/ 271836 w 2180288"/>
              <a:gd name="connsiteY36" fmla="*/ 2666694 h 4730345"/>
              <a:gd name="connsiteX37" fmla="*/ 296738 w 2180288"/>
              <a:gd name="connsiteY37" fmla="*/ 3858868 h 4730345"/>
              <a:gd name="connsiteX38" fmla="*/ 199413 w 2180288"/>
              <a:gd name="connsiteY38" fmla="*/ 2499770 h 4730345"/>
              <a:gd name="connsiteX39" fmla="*/ 141200 w 2180288"/>
              <a:gd name="connsiteY39" fmla="*/ 2792010 h 4730345"/>
              <a:gd name="connsiteX40" fmla="*/ 77048 w 2180288"/>
              <a:gd name="connsiteY40" fmla="*/ 2452269 h 4730345"/>
              <a:gd name="connsiteX41" fmla="*/ 21288 w 2180288"/>
              <a:gd name="connsiteY41" fmla="*/ 2659461 h 4730345"/>
              <a:gd name="connsiteX42" fmla="*/ 52521 w 2180288"/>
              <a:gd name="connsiteY42" fmla="*/ 1900862 h 4730345"/>
              <a:gd name="connsiteX43" fmla="*/ 117443 w 2180288"/>
              <a:gd name="connsiteY43" fmla="*/ 1989801 h 4730345"/>
              <a:gd name="connsiteX0" fmla="*/ 117443 w 2181597"/>
              <a:gd name="connsiteY0" fmla="*/ 1989801 h 4730345"/>
              <a:gd name="connsiteX1" fmla="*/ 100021 w 2181597"/>
              <a:gd name="connsiteY1" fmla="*/ 1782108 h 4730345"/>
              <a:gd name="connsiteX2" fmla="*/ 147523 w 2181597"/>
              <a:gd name="connsiteY2" fmla="*/ 915209 h 4730345"/>
              <a:gd name="connsiteX3" fmla="*/ 64395 w 2181597"/>
              <a:gd name="connsiteY3" fmla="*/ 897396 h 4730345"/>
              <a:gd name="connsiteX4" fmla="*/ 64856 w 2181597"/>
              <a:gd name="connsiteY4" fmla="*/ 656768 h 4730345"/>
              <a:gd name="connsiteX5" fmla="*/ 115977 w 2181597"/>
              <a:gd name="connsiteY5" fmla="*/ 270194 h 4730345"/>
              <a:gd name="connsiteX6" fmla="*/ 633180 w 2181597"/>
              <a:gd name="connsiteY6" fmla="*/ 543328 h 4730345"/>
              <a:gd name="connsiteX7" fmla="*/ 1055600 w 2181597"/>
              <a:gd name="connsiteY7" fmla="*/ 0 h 4730345"/>
              <a:gd name="connsiteX8" fmla="*/ 1478020 w 2181597"/>
              <a:gd name="connsiteY8" fmla="*/ 543328 h 4730345"/>
              <a:gd name="connsiteX9" fmla="*/ 2155539 w 2181597"/>
              <a:gd name="connsiteY9" fmla="*/ 543327 h 4730345"/>
              <a:gd name="connsiteX10" fmla="*/ 2049449 w 2181597"/>
              <a:gd name="connsiteY10" fmla="*/ 3331888 h 4730345"/>
              <a:gd name="connsiteX11" fmla="*/ 2014280 w 2181597"/>
              <a:gd name="connsiteY11" fmla="*/ 3421765 h 4730345"/>
              <a:gd name="connsiteX12" fmla="*/ 2057266 w 2181597"/>
              <a:gd name="connsiteY12" fmla="*/ 3507734 h 4730345"/>
              <a:gd name="connsiteX13" fmla="*/ 2022097 w 2181597"/>
              <a:gd name="connsiteY13" fmla="*/ 3597611 h 4730345"/>
              <a:gd name="connsiteX14" fmla="*/ 2022097 w 2181597"/>
              <a:gd name="connsiteY14" fmla="*/ 3894596 h 4730345"/>
              <a:gd name="connsiteX15" fmla="*/ 1959573 w 2181597"/>
              <a:gd name="connsiteY15" fmla="*/ 3597611 h 4730345"/>
              <a:gd name="connsiteX16" fmla="*/ 1873604 w 2181597"/>
              <a:gd name="connsiteY16" fmla="*/ 3660134 h 4730345"/>
              <a:gd name="connsiteX17" fmla="*/ 1869697 w 2181597"/>
              <a:gd name="connsiteY17" fmla="*/ 4086073 h 4730345"/>
              <a:gd name="connsiteX18" fmla="*/ 1818898 w 2181597"/>
              <a:gd name="connsiteY18" fmla="*/ 3972750 h 4730345"/>
              <a:gd name="connsiteX19" fmla="*/ 1818898 w 2181597"/>
              <a:gd name="connsiteY19" fmla="*/ 4312719 h 4730345"/>
              <a:gd name="connsiteX20" fmla="*/ 1752468 w 2181597"/>
              <a:gd name="connsiteY20" fmla="*/ 3863335 h 4730345"/>
              <a:gd name="connsiteX21" fmla="*/ 1607883 w 2181597"/>
              <a:gd name="connsiteY21" fmla="*/ 3269366 h 4730345"/>
              <a:gd name="connsiteX22" fmla="*/ 1768099 w 2181597"/>
              <a:gd name="connsiteY22" fmla="*/ 4668319 h 4730345"/>
              <a:gd name="connsiteX23" fmla="*/ 1420315 w 2181597"/>
              <a:gd name="connsiteY23" fmla="*/ 3519458 h 4730345"/>
              <a:gd name="connsiteX24" fmla="*/ 1412500 w 2181597"/>
              <a:gd name="connsiteY24" fmla="*/ 4265827 h 4730345"/>
              <a:gd name="connsiteX25" fmla="*/ 1342161 w 2181597"/>
              <a:gd name="connsiteY25" fmla="*/ 4015734 h 4730345"/>
              <a:gd name="connsiteX26" fmla="*/ 1342160 w 2181597"/>
              <a:gd name="connsiteY26" fmla="*/ 4429950 h 4730345"/>
              <a:gd name="connsiteX27" fmla="*/ 1181946 w 2181597"/>
              <a:gd name="connsiteY27" fmla="*/ 4132965 h 4730345"/>
              <a:gd name="connsiteX28" fmla="*/ 1045176 w 2181597"/>
              <a:gd name="connsiteY28" fmla="*/ 3824258 h 4730345"/>
              <a:gd name="connsiteX29" fmla="*/ 982653 w 2181597"/>
              <a:gd name="connsiteY29" fmla="*/ 3871150 h 4730345"/>
              <a:gd name="connsiteX30" fmla="*/ 978746 w 2181597"/>
              <a:gd name="connsiteY30" fmla="*/ 3968841 h 4730345"/>
              <a:gd name="connsiteX31" fmla="*/ 897548 w 2181597"/>
              <a:gd name="connsiteY31" fmla="*/ 3954987 h 4730345"/>
              <a:gd name="connsiteX32" fmla="*/ 836293 w 2181597"/>
              <a:gd name="connsiteY32" fmla="*/ 3800913 h 4730345"/>
              <a:gd name="connsiteX33" fmla="*/ 770978 w 2181597"/>
              <a:gd name="connsiteY33" fmla="*/ 4186861 h 4730345"/>
              <a:gd name="connsiteX34" fmla="*/ 687851 w 2181597"/>
              <a:gd name="connsiteY34" fmla="*/ 3854353 h 4730345"/>
              <a:gd name="connsiteX35" fmla="*/ 616599 w 2181597"/>
              <a:gd name="connsiteY35" fmla="*/ 4234363 h 4730345"/>
              <a:gd name="connsiteX36" fmla="*/ 449113 w 2181597"/>
              <a:gd name="connsiteY36" fmla="*/ 4124363 h 4730345"/>
              <a:gd name="connsiteX37" fmla="*/ 271836 w 2181597"/>
              <a:gd name="connsiteY37" fmla="*/ 2666694 h 4730345"/>
              <a:gd name="connsiteX38" fmla="*/ 296738 w 2181597"/>
              <a:gd name="connsiteY38" fmla="*/ 3858868 h 4730345"/>
              <a:gd name="connsiteX39" fmla="*/ 199413 w 2181597"/>
              <a:gd name="connsiteY39" fmla="*/ 2499770 h 4730345"/>
              <a:gd name="connsiteX40" fmla="*/ 141200 w 2181597"/>
              <a:gd name="connsiteY40" fmla="*/ 2792010 h 4730345"/>
              <a:gd name="connsiteX41" fmla="*/ 77048 w 2181597"/>
              <a:gd name="connsiteY41" fmla="*/ 2452269 h 4730345"/>
              <a:gd name="connsiteX42" fmla="*/ 21288 w 2181597"/>
              <a:gd name="connsiteY42" fmla="*/ 2659461 h 4730345"/>
              <a:gd name="connsiteX43" fmla="*/ 52521 w 2181597"/>
              <a:gd name="connsiteY43" fmla="*/ 1900862 h 4730345"/>
              <a:gd name="connsiteX44" fmla="*/ 117443 w 2181597"/>
              <a:gd name="connsiteY44" fmla="*/ 1989801 h 4730345"/>
              <a:gd name="connsiteX0" fmla="*/ 117443 w 2181597"/>
              <a:gd name="connsiteY0" fmla="*/ 1989801 h 4730345"/>
              <a:gd name="connsiteX1" fmla="*/ 100021 w 2181597"/>
              <a:gd name="connsiteY1" fmla="*/ 1782108 h 4730345"/>
              <a:gd name="connsiteX2" fmla="*/ 147523 w 2181597"/>
              <a:gd name="connsiteY2" fmla="*/ 915209 h 4730345"/>
              <a:gd name="connsiteX3" fmla="*/ 64395 w 2181597"/>
              <a:gd name="connsiteY3" fmla="*/ 897396 h 4730345"/>
              <a:gd name="connsiteX4" fmla="*/ 64856 w 2181597"/>
              <a:gd name="connsiteY4" fmla="*/ 656768 h 4730345"/>
              <a:gd name="connsiteX5" fmla="*/ 115977 w 2181597"/>
              <a:gd name="connsiteY5" fmla="*/ 270194 h 4730345"/>
              <a:gd name="connsiteX6" fmla="*/ 633180 w 2181597"/>
              <a:gd name="connsiteY6" fmla="*/ 543328 h 4730345"/>
              <a:gd name="connsiteX7" fmla="*/ 1055600 w 2181597"/>
              <a:gd name="connsiteY7" fmla="*/ 0 h 4730345"/>
              <a:gd name="connsiteX8" fmla="*/ 1478020 w 2181597"/>
              <a:gd name="connsiteY8" fmla="*/ 543328 h 4730345"/>
              <a:gd name="connsiteX9" fmla="*/ 2155539 w 2181597"/>
              <a:gd name="connsiteY9" fmla="*/ 543327 h 4730345"/>
              <a:gd name="connsiteX10" fmla="*/ 2049449 w 2181597"/>
              <a:gd name="connsiteY10" fmla="*/ 3331888 h 4730345"/>
              <a:gd name="connsiteX11" fmla="*/ 2014280 w 2181597"/>
              <a:gd name="connsiteY11" fmla="*/ 3421765 h 4730345"/>
              <a:gd name="connsiteX12" fmla="*/ 2057266 w 2181597"/>
              <a:gd name="connsiteY12" fmla="*/ 3507734 h 4730345"/>
              <a:gd name="connsiteX13" fmla="*/ 2022097 w 2181597"/>
              <a:gd name="connsiteY13" fmla="*/ 3597611 h 4730345"/>
              <a:gd name="connsiteX14" fmla="*/ 2022097 w 2181597"/>
              <a:gd name="connsiteY14" fmla="*/ 3894596 h 4730345"/>
              <a:gd name="connsiteX15" fmla="*/ 1959573 w 2181597"/>
              <a:gd name="connsiteY15" fmla="*/ 3597611 h 4730345"/>
              <a:gd name="connsiteX16" fmla="*/ 1873604 w 2181597"/>
              <a:gd name="connsiteY16" fmla="*/ 3660134 h 4730345"/>
              <a:gd name="connsiteX17" fmla="*/ 1869697 w 2181597"/>
              <a:gd name="connsiteY17" fmla="*/ 4086073 h 4730345"/>
              <a:gd name="connsiteX18" fmla="*/ 1818898 w 2181597"/>
              <a:gd name="connsiteY18" fmla="*/ 3972750 h 4730345"/>
              <a:gd name="connsiteX19" fmla="*/ 1818898 w 2181597"/>
              <a:gd name="connsiteY19" fmla="*/ 4312719 h 4730345"/>
              <a:gd name="connsiteX20" fmla="*/ 1752468 w 2181597"/>
              <a:gd name="connsiteY20" fmla="*/ 3863335 h 4730345"/>
              <a:gd name="connsiteX21" fmla="*/ 1607883 w 2181597"/>
              <a:gd name="connsiteY21" fmla="*/ 3269366 h 4730345"/>
              <a:gd name="connsiteX22" fmla="*/ 1768099 w 2181597"/>
              <a:gd name="connsiteY22" fmla="*/ 4668319 h 4730345"/>
              <a:gd name="connsiteX23" fmla="*/ 1420315 w 2181597"/>
              <a:gd name="connsiteY23" fmla="*/ 3519458 h 4730345"/>
              <a:gd name="connsiteX24" fmla="*/ 1412500 w 2181597"/>
              <a:gd name="connsiteY24" fmla="*/ 4265827 h 4730345"/>
              <a:gd name="connsiteX25" fmla="*/ 1342161 w 2181597"/>
              <a:gd name="connsiteY25" fmla="*/ 4015734 h 4730345"/>
              <a:gd name="connsiteX26" fmla="*/ 1342160 w 2181597"/>
              <a:gd name="connsiteY26" fmla="*/ 4429950 h 4730345"/>
              <a:gd name="connsiteX27" fmla="*/ 1181946 w 2181597"/>
              <a:gd name="connsiteY27" fmla="*/ 4132965 h 4730345"/>
              <a:gd name="connsiteX28" fmla="*/ 1045176 w 2181597"/>
              <a:gd name="connsiteY28" fmla="*/ 3824258 h 4730345"/>
              <a:gd name="connsiteX29" fmla="*/ 982653 w 2181597"/>
              <a:gd name="connsiteY29" fmla="*/ 3871150 h 4730345"/>
              <a:gd name="connsiteX30" fmla="*/ 978746 w 2181597"/>
              <a:gd name="connsiteY30" fmla="*/ 3968841 h 4730345"/>
              <a:gd name="connsiteX31" fmla="*/ 897548 w 2181597"/>
              <a:gd name="connsiteY31" fmla="*/ 3954987 h 4730345"/>
              <a:gd name="connsiteX32" fmla="*/ 836293 w 2181597"/>
              <a:gd name="connsiteY32" fmla="*/ 3800913 h 4730345"/>
              <a:gd name="connsiteX33" fmla="*/ 770978 w 2181597"/>
              <a:gd name="connsiteY33" fmla="*/ 4186861 h 4730345"/>
              <a:gd name="connsiteX34" fmla="*/ 687851 w 2181597"/>
              <a:gd name="connsiteY34" fmla="*/ 3854353 h 4730345"/>
              <a:gd name="connsiteX35" fmla="*/ 616599 w 2181597"/>
              <a:gd name="connsiteY35" fmla="*/ 4234363 h 4730345"/>
              <a:gd name="connsiteX36" fmla="*/ 449113 w 2181597"/>
              <a:gd name="connsiteY36" fmla="*/ 4124363 h 4730345"/>
              <a:gd name="connsiteX37" fmla="*/ 271836 w 2181597"/>
              <a:gd name="connsiteY37" fmla="*/ 2666694 h 4730345"/>
              <a:gd name="connsiteX38" fmla="*/ 296738 w 2181597"/>
              <a:gd name="connsiteY38" fmla="*/ 3858868 h 4730345"/>
              <a:gd name="connsiteX39" fmla="*/ 199413 w 2181597"/>
              <a:gd name="connsiteY39" fmla="*/ 2499770 h 4730345"/>
              <a:gd name="connsiteX40" fmla="*/ 141200 w 2181597"/>
              <a:gd name="connsiteY40" fmla="*/ 2792010 h 4730345"/>
              <a:gd name="connsiteX41" fmla="*/ 77048 w 2181597"/>
              <a:gd name="connsiteY41" fmla="*/ 2452269 h 4730345"/>
              <a:gd name="connsiteX42" fmla="*/ 21288 w 2181597"/>
              <a:gd name="connsiteY42" fmla="*/ 2659461 h 4730345"/>
              <a:gd name="connsiteX43" fmla="*/ 52521 w 2181597"/>
              <a:gd name="connsiteY43" fmla="*/ 1900862 h 4730345"/>
              <a:gd name="connsiteX44" fmla="*/ 117443 w 2181597"/>
              <a:gd name="connsiteY44" fmla="*/ 1989801 h 4730345"/>
              <a:gd name="connsiteX0" fmla="*/ 117443 w 2186643"/>
              <a:gd name="connsiteY0" fmla="*/ 1989801 h 4730345"/>
              <a:gd name="connsiteX1" fmla="*/ 100021 w 2186643"/>
              <a:gd name="connsiteY1" fmla="*/ 1782108 h 4730345"/>
              <a:gd name="connsiteX2" fmla="*/ 147523 w 2186643"/>
              <a:gd name="connsiteY2" fmla="*/ 915209 h 4730345"/>
              <a:gd name="connsiteX3" fmla="*/ 64395 w 2186643"/>
              <a:gd name="connsiteY3" fmla="*/ 897396 h 4730345"/>
              <a:gd name="connsiteX4" fmla="*/ 64856 w 2186643"/>
              <a:gd name="connsiteY4" fmla="*/ 656768 h 4730345"/>
              <a:gd name="connsiteX5" fmla="*/ 115977 w 2186643"/>
              <a:gd name="connsiteY5" fmla="*/ 270194 h 4730345"/>
              <a:gd name="connsiteX6" fmla="*/ 633180 w 2186643"/>
              <a:gd name="connsiteY6" fmla="*/ 543328 h 4730345"/>
              <a:gd name="connsiteX7" fmla="*/ 1055600 w 2186643"/>
              <a:gd name="connsiteY7" fmla="*/ 0 h 4730345"/>
              <a:gd name="connsiteX8" fmla="*/ 1478020 w 2186643"/>
              <a:gd name="connsiteY8" fmla="*/ 543328 h 4730345"/>
              <a:gd name="connsiteX9" fmla="*/ 2155539 w 2186643"/>
              <a:gd name="connsiteY9" fmla="*/ 543327 h 4730345"/>
              <a:gd name="connsiteX10" fmla="*/ 2068988 w 2186643"/>
              <a:gd name="connsiteY10" fmla="*/ 2894227 h 4730345"/>
              <a:gd name="connsiteX11" fmla="*/ 2049449 w 2186643"/>
              <a:gd name="connsiteY11" fmla="*/ 3331888 h 4730345"/>
              <a:gd name="connsiteX12" fmla="*/ 2014280 w 2186643"/>
              <a:gd name="connsiteY12" fmla="*/ 3421765 h 4730345"/>
              <a:gd name="connsiteX13" fmla="*/ 2057266 w 2186643"/>
              <a:gd name="connsiteY13" fmla="*/ 3507734 h 4730345"/>
              <a:gd name="connsiteX14" fmla="*/ 2022097 w 2186643"/>
              <a:gd name="connsiteY14" fmla="*/ 3597611 h 4730345"/>
              <a:gd name="connsiteX15" fmla="*/ 2022097 w 2186643"/>
              <a:gd name="connsiteY15" fmla="*/ 3894596 h 4730345"/>
              <a:gd name="connsiteX16" fmla="*/ 1959573 w 2186643"/>
              <a:gd name="connsiteY16" fmla="*/ 3597611 h 4730345"/>
              <a:gd name="connsiteX17" fmla="*/ 1873604 w 2186643"/>
              <a:gd name="connsiteY17" fmla="*/ 3660134 h 4730345"/>
              <a:gd name="connsiteX18" fmla="*/ 1869697 w 2186643"/>
              <a:gd name="connsiteY18" fmla="*/ 4086073 h 4730345"/>
              <a:gd name="connsiteX19" fmla="*/ 1818898 w 2186643"/>
              <a:gd name="connsiteY19" fmla="*/ 3972750 h 4730345"/>
              <a:gd name="connsiteX20" fmla="*/ 1818898 w 2186643"/>
              <a:gd name="connsiteY20" fmla="*/ 4312719 h 4730345"/>
              <a:gd name="connsiteX21" fmla="*/ 1752468 w 2186643"/>
              <a:gd name="connsiteY21" fmla="*/ 3863335 h 4730345"/>
              <a:gd name="connsiteX22" fmla="*/ 1607883 w 2186643"/>
              <a:gd name="connsiteY22" fmla="*/ 3269366 h 4730345"/>
              <a:gd name="connsiteX23" fmla="*/ 1768099 w 2186643"/>
              <a:gd name="connsiteY23" fmla="*/ 4668319 h 4730345"/>
              <a:gd name="connsiteX24" fmla="*/ 1420315 w 2186643"/>
              <a:gd name="connsiteY24" fmla="*/ 3519458 h 4730345"/>
              <a:gd name="connsiteX25" fmla="*/ 1412500 w 2186643"/>
              <a:gd name="connsiteY25" fmla="*/ 4265827 h 4730345"/>
              <a:gd name="connsiteX26" fmla="*/ 1342161 w 2186643"/>
              <a:gd name="connsiteY26" fmla="*/ 4015734 h 4730345"/>
              <a:gd name="connsiteX27" fmla="*/ 1342160 w 2186643"/>
              <a:gd name="connsiteY27" fmla="*/ 4429950 h 4730345"/>
              <a:gd name="connsiteX28" fmla="*/ 1181946 w 2186643"/>
              <a:gd name="connsiteY28" fmla="*/ 4132965 h 4730345"/>
              <a:gd name="connsiteX29" fmla="*/ 1045176 w 2186643"/>
              <a:gd name="connsiteY29" fmla="*/ 3824258 h 4730345"/>
              <a:gd name="connsiteX30" fmla="*/ 982653 w 2186643"/>
              <a:gd name="connsiteY30" fmla="*/ 3871150 h 4730345"/>
              <a:gd name="connsiteX31" fmla="*/ 978746 w 2186643"/>
              <a:gd name="connsiteY31" fmla="*/ 3968841 h 4730345"/>
              <a:gd name="connsiteX32" fmla="*/ 897548 w 2186643"/>
              <a:gd name="connsiteY32" fmla="*/ 3954987 h 4730345"/>
              <a:gd name="connsiteX33" fmla="*/ 836293 w 2186643"/>
              <a:gd name="connsiteY33" fmla="*/ 3800913 h 4730345"/>
              <a:gd name="connsiteX34" fmla="*/ 770978 w 2186643"/>
              <a:gd name="connsiteY34" fmla="*/ 4186861 h 4730345"/>
              <a:gd name="connsiteX35" fmla="*/ 687851 w 2186643"/>
              <a:gd name="connsiteY35" fmla="*/ 3854353 h 4730345"/>
              <a:gd name="connsiteX36" fmla="*/ 616599 w 2186643"/>
              <a:gd name="connsiteY36" fmla="*/ 4234363 h 4730345"/>
              <a:gd name="connsiteX37" fmla="*/ 449113 w 2186643"/>
              <a:gd name="connsiteY37" fmla="*/ 4124363 h 4730345"/>
              <a:gd name="connsiteX38" fmla="*/ 271836 w 2186643"/>
              <a:gd name="connsiteY38" fmla="*/ 2666694 h 4730345"/>
              <a:gd name="connsiteX39" fmla="*/ 296738 w 2186643"/>
              <a:gd name="connsiteY39" fmla="*/ 3858868 h 4730345"/>
              <a:gd name="connsiteX40" fmla="*/ 199413 w 2186643"/>
              <a:gd name="connsiteY40" fmla="*/ 2499770 h 4730345"/>
              <a:gd name="connsiteX41" fmla="*/ 141200 w 2186643"/>
              <a:gd name="connsiteY41" fmla="*/ 2792010 h 4730345"/>
              <a:gd name="connsiteX42" fmla="*/ 77048 w 2186643"/>
              <a:gd name="connsiteY42" fmla="*/ 2452269 h 4730345"/>
              <a:gd name="connsiteX43" fmla="*/ 21288 w 2186643"/>
              <a:gd name="connsiteY43" fmla="*/ 2659461 h 4730345"/>
              <a:gd name="connsiteX44" fmla="*/ 52521 w 2186643"/>
              <a:gd name="connsiteY44" fmla="*/ 1900862 h 4730345"/>
              <a:gd name="connsiteX45" fmla="*/ 117443 w 2186643"/>
              <a:gd name="connsiteY45" fmla="*/ 1989801 h 4730345"/>
              <a:gd name="connsiteX0" fmla="*/ 117443 w 2186643"/>
              <a:gd name="connsiteY0" fmla="*/ 1989801 h 4730345"/>
              <a:gd name="connsiteX1" fmla="*/ 100021 w 2186643"/>
              <a:gd name="connsiteY1" fmla="*/ 1782108 h 4730345"/>
              <a:gd name="connsiteX2" fmla="*/ 147523 w 2186643"/>
              <a:gd name="connsiteY2" fmla="*/ 915209 h 4730345"/>
              <a:gd name="connsiteX3" fmla="*/ 64395 w 2186643"/>
              <a:gd name="connsiteY3" fmla="*/ 897396 h 4730345"/>
              <a:gd name="connsiteX4" fmla="*/ 64856 w 2186643"/>
              <a:gd name="connsiteY4" fmla="*/ 656768 h 4730345"/>
              <a:gd name="connsiteX5" fmla="*/ 115977 w 2186643"/>
              <a:gd name="connsiteY5" fmla="*/ 270194 h 4730345"/>
              <a:gd name="connsiteX6" fmla="*/ 633180 w 2186643"/>
              <a:gd name="connsiteY6" fmla="*/ 543328 h 4730345"/>
              <a:gd name="connsiteX7" fmla="*/ 1055600 w 2186643"/>
              <a:gd name="connsiteY7" fmla="*/ 0 h 4730345"/>
              <a:gd name="connsiteX8" fmla="*/ 1478020 w 2186643"/>
              <a:gd name="connsiteY8" fmla="*/ 543328 h 4730345"/>
              <a:gd name="connsiteX9" fmla="*/ 2155539 w 2186643"/>
              <a:gd name="connsiteY9" fmla="*/ 543327 h 4730345"/>
              <a:gd name="connsiteX10" fmla="*/ 2068988 w 2186643"/>
              <a:gd name="connsiteY10" fmla="*/ 2894227 h 4730345"/>
              <a:gd name="connsiteX11" fmla="*/ 2049449 w 2186643"/>
              <a:gd name="connsiteY11" fmla="*/ 3331888 h 4730345"/>
              <a:gd name="connsiteX12" fmla="*/ 2014280 w 2186643"/>
              <a:gd name="connsiteY12" fmla="*/ 3421765 h 4730345"/>
              <a:gd name="connsiteX13" fmla="*/ 2057266 w 2186643"/>
              <a:gd name="connsiteY13" fmla="*/ 3507734 h 4730345"/>
              <a:gd name="connsiteX14" fmla="*/ 2022097 w 2186643"/>
              <a:gd name="connsiteY14" fmla="*/ 3597611 h 4730345"/>
              <a:gd name="connsiteX15" fmla="*/ 2022097 w 2186643"/>
              <a:gd name="connsiteY15" fmla="*/ 3894596 h 4730345"/>
              <a:gd name="connsiteX16" fmla="*/ 1959573 w 2186643"/>
              <a:gd name="connsiteY16" fmla="*/ 3597611 h 4730345"/>
              <a:gd name="connsiteX17" fmla="*/ 1873604 w 2186643"/>
              <a:gd name="connsiteY17" fmla="*/ 3660134 h 4730345"/>
              <a:gd name="connsiteX18" fmla="*/ 1869697 w 2186643"/>
              <a:gd name="connsiteY18" fmla="*/ 4086073 h 4730345"/>
              <a:gd name="connsiteX19" fmla="*/ 1818898 w 2186643"/>
              <a:gd name="connsiteY19" fmla="*/ 3972750 h 4730345"/>
              <a:gd name="connsiteX20" fmla="*/ 1818898 w 2186643"/>
              <a:gd name="connsiteY20" fmla="*/ 4312719 h 4730345"/>
              <a:gd name="connsiteX21" fmla="*/ 1752468 w 2186643"/>
              <a:gd name="connsiteY21" fmla="*/ 3863335 h 4730345"/>
              <a:gd name="connsiteX22" fmla="*/ 1607883 w 2186643"/>
              <a:gd name="connsiteY22" fmla="*/ 3269366 h 4730345"/>
              <a:gd name="connsiteX23" fmla="*/ 1768099 w 2186643"/>
              <a:gd name="connsiteY23" fmla="*/ 4668319 h 4730345"/>
              <a:gd name="connsiteX24" fmla="*/ 1420315 w 2186643"/>
              <a:gd name="connsiteY24" fmla="*/ 3519458 h 4730345"/>
              <a:gd name="connsiteX25" fmla="*/ 1412500 w 2186643"/>
              <a:gd name="connsiteY25" fmla="*/ 4265827 h 4730345"/>
              <a:gd name="connsiteX26" fmla="*/ 1342161 w 2186643"/>
              <a:gd name="connsiteY26" fmla="*/ 4015734 h 4730345"/>
              <a:gd name="connsiteX27" fmla="*/ 1342160 w 2186643"/>
              <a:gd name="connsiteY27" fmla="*/ 4429950 h 4730345"/>
              <a:gd name="connsiteX28" fmla="*/ 1181946 w 2186643"/>
              <a:gd name="connsiteY28" fmla="*/ 4132965 h 4730345"/>
              <a:gd name="connsiteX29" fmla="*/ 1045176 w 2186643"/>
              <a:gd name="connsiteY29" fmla="*/ 3824258 h 4730345"/>
              <a:gd name="connsiteX30" fmla="*/ 982653 w 2186643"/>
              <a:gd name="connsiteY30" fmla="*/ 3871150 h 4730345"/>
              <a:gd name="connsiteX31" fmla="*/ 978746 w 2186643"/>
              <a:gd name="connsiteY31" fmla="*/ 3968841 h 4730345"/>
              <a:gd name="connsiteX32" fmla="*/ 897548 w 2186643"/>
              <a:gd name="connsiteY32" fmla="*/ 3954987 h 4730345"/>
              <a:gd name="connsiteX33" fmla="*/ 836293 w 2186643"/>
              <a:gd name="connsiteY33" fmla="*/ 3800913 h 4730345"/>
              <a:gd name="connsiteX34" fmla="*/ 770978 w 2186643"/>
              <a:gd name="connsiteY34" fmla="*/ 4186861 h 4730345"/>
              <a:gd name="connsiteX35" fmla="*/ 687851 w 2186643"/>
              <a:gd name="connsiteY35" fmla="*/ 3854353 h 4730345"/>
              <a:gd name="connsiteX36" fmla="*/ 616599 w 2186643"/>
              <a:gd name="connsiteY36" fmla="*/ 4234363 h 4730345"/>
              <a:gd name="connsiteX37" fmla="*/ 449113 w 2186643"/>
              <a:gd name="connsiteY37" fmla="*/ 4124363 h 4730345"/>
              <a:gd name="connsiteX38" fmla="*/ 271836 w 2186643"/>
              <a:gd name="connsiteY38" fmla="*/ 2666694 h 4730345"/>
              <a:gd name="connsiteX39" fmla="*/ 296738 w 2186643"/>
              <a:gd name="connsiteY39" fmla="*/ 3858868 h 4730345"/>
              <a:gd name="connsiteX40" fmla="*/ 199413 w 2186643"/>
              <a:gd name="connsiteY40" fmla="*/ 2499770 h 4730345"/>
              <a:gd name="connsiteX41" fmla="*/ 141200 w 2186643"/>
              <a:gd name="connsiteY41" fmla="*/ 2792010 h 4730345"/>
              <a:gd name="connsiteX42" fmla="*/ 77048 w 2186643"/>
              <a:gd name="connsiteY42" fmla="*/ 2452269 h 4730345"/>
              <a:gd name="connsiteX43" fmla="*/ 21288 w 2186643"/>
              <a:gd name="connsiteY43" fmla="*/ 2659461 h 4730345"/>
              <a:gd name="connsiteX44" fmla="*/ 52521 w 2186643"/>
              <a:gd name="connsiteY44" fmla="*/ 1900862 h 4730345"/>
              <a:gd name="connsiteX45" fmla="*/ 117443 w 2186643"/>
              <a:gd name="connsiteY45" fmla="*/ 1989801 h 4730345"/>
              <a:gd name="connsiteX0" fmla="*/ 117443 w 2197204"/>
              <a:gd name="connsiteY0" fmla="*/ 1989801 h 4730345"/>
              <a:gd name="connsiteX1" fmla="*/ 100021 w 2197204"/>
              <a:gd name="connsiteY1" fmla="*/ 1782108 h 4730345"/>
              <a:gd name="connsiteX2" fmla="*/ 147523 w 2197204"/>
              <a:gd name="connsiteY2" fmla="*/ 915209 h 4730345"/>
              <a:gd name="connsiteX3" fmla="*/ 64395 w 2197204"/>
              <a:gd name="connsiteY3" fmla="*/ 897396 h 4730345"/>
              <a:gd name="connsiteX4" fmla="*/ 64856 w 2197204"/>
              <a:gd name="connsiteY4" fmla="*/ 656768 h 4730345"/>
              <a:gd name="connsiteX5" fmla="*/ 115977 w 2197204"/>
              <a:gd name="connsiteY5" fmla="*/ 270194 h 4730345"/>
              <a:gd name="connsiteX6" fmla="*/ 633180 w 2197204"/>
              <a:gd name="connsiteY6" fmla="*/ 543328 h 4730345"/>
              <a:gd name="connsiteX7" fmla="*/ 1055600 w 2197204"/>
              <a:gd name="connsiteY7" fmla="*/ 0 h 4730345"/>
              <a:gd name="connsiteX8" fmla="*/ 1478020 w 2197204"/>
              <a:gd name="connsiteY8" fmla="*/ 543328 h 4730345"/>
              <a:gd name="connsiteX9" fmla="*/ 2155539 w 2197204"/>
              <a:gd name="connsiteY9" fmla="*/ 543327 h 4730345"/>
              <a:gd name="connsiteX10" fmla="*/ 2068988 w 2197204"/>
              <a:gd name="connsiteY10" fmla="*/ 2894227 h 4730345"/>
              <a:gd name="connsiteX11" fmla="*/ 2049449 w 2197204"/>
              <a:gd name="connsiteY11" fmla="*/ 3331888 h 4730345"/>
              <a:gd name="connsiteX12" fmla="*/ 2014280 w 2197204"/>
              <a:gd name="connsiteY12" fmla="*/ 3421765 h 4730345"/>
              <a:gd name="connsiteX13" fmla="*/ 2057266 w 2197204"/>
              <a:gd name="connsiteY13" fmla="*/ 3507734 h 4730345"/>
              <a:gd name="connsiteX14" fmla="*/ 2022097 w 2197204"/>
              <a:gd name="connsiteY14" fmla="*/ 3597611 h 4730345"/>
              <a:gd name="connsiteX15" fmla="*/ 2022097 w 2197204"/>
              <a:gd name="connsiteY15" fmla="*/ 3894596 h 4730345"/>
              <a:gd name="connsiteX16" fmla="*/ 1959573 w 2197204"/>
              <a:gd name="connsiteY16" fmla="*/ 3597611 h 4730345"/>
              <a:gd name="connsiteX17" fmla="*/ 1873604 w 2197204"/>
              <a:gd name="connsiteY17" fmla="*/ 3660134 h 4730345"/>
              <a:gd name="connsiteX18" fmla="*/ 1869697 w 2197204"/>
              <a:gd name="connsiteY18" fmla="*/ 4086073 h 4730345"/>
              <a:gd name="connsiteX19" fmla="*/ 1818898 w 2197204"/>
              <a:gd name="connsiteY19" fmla="*/ 3972750 h 4730345"/>
              <a:gd name="connsiteX20" fmla="*/ 1818898 w 2197204"/>
              <a:gd name="connsiteY20" fmla="*/ 4312719 h 4730345"/>
              <a:gd name="connsiteX21" fmla="*/ 1752468 w 2197204"/>
              <a:gd name="connsiteY21" fmla="*/ 3863335 h 4730345"/>
              <a:gd name="connsiteX22" fmla="*/ 1607883 w 2197204"/>
              <a:gd name="connsiteY22" fmla="*/ 3269366 h 4730345"/>
              <a:gd name="connsiteX23" fmla="*/ 1768099 w 2197204"/>
              <a:gd name="connsiteY23" fmla="*/ 4668319 h 4730345"/>
              <a:gd name="connsiteX24" fmla="*/ 1420315 w 2197204"/>
              <a:gd name="connsiteY24" fmla="*/ 3519458 h 4730345"/>
              <a:gd name="connsiteX25" fmla="*/ 1412500 w 2197204"/>
              <a:gd name="connsiteY25" fmla="*/ 4265827 h 4730345"/>
              <a:gd name="connsiteX26" fmla="*/ 1342161 w 2197204"/>
              <a:gd name="connsiteY26" fmla="*/ 4015734 h 4730345"/>
              <a:gd name="connsiteX27" fmla="*/ 1342160 w 2197204"/>
              <a:gd name="connsiteY27" fmla="*/ 4429950 h 4730345"/>
              <a:gd name="connsiteX28" fmla="*/ 1181946 w 2197204"/>
              <a:gd name="connsiteY28" fmla="*/ 4132965 h 4730345"/>
              <a:gd name="connsiteX29" fmla="*/ 1045176 w 2197204"/>
              <a:gd name="connsiteY29" fmla="*/ 3824258 h 4730345"/>
              <a:gd name="connsiteX30" fmla="*/ 982653 w 2197204"/>
              <a:gd name="connsiteY30" fmla="*/ 3871150 h 4730345"/>
              <a:gd name="connsiteX31" fmla="*/ 978746 w 2197204"/>
              <a:gd name="connsiteY31" fmla="*/ 3968841 h 4730345"/>
              <a:gd name="connsiteX32" fmla="*/ 897548 w 2197204"/>
              <a:gd name="connsiteY32" fmla="*/ 3954987 h 4730345"/>
              <a:gd name="connsiteX33" fmla="*/ 836293 w 2197204"/>
              <a:gd name="connsiteY33" fmla="*/ 3800913 h 4730345"/>
              <a:gd name="connsiteX34" fmla="*/ 770978 w 2197204"/>
              <a:gd name="connsiteY34" fmla="*/ 4186861 h 4730345"/>
              <a:gd name="connsiteX35" fmla="*/ 687851 w 2197204"/>
              <a:gd name="connsiteY35" fmla="*/ 3854353 h 4730345"/>
              <a:gd name="connsiteX36" fmla="*/ 616599 w 2197204"/>
              <a:gd name="connsiteY36" fmla="*/ 4234363 h 4730345"/>
              <a:gd name="connsiteX37" fmla="*/ 449113 w 2197204"/>
              <a:gd name="connsiteY37" fmla="*/ 4124363 h 4730345"/>
              <a:gd name="connsiteX38" fmla="*/ 271836 w 2197204"/>
              <a:gd name="connsiteY38" fmla="*/ 2666694 h 4730345"/>
              <a:gd name="connsiteX39" fmla="*/ 296738 w 2197204"/>
              <a:gd name="connsiteY39" fmla="*/ 3858868 h 4730345"/>
              <a:gd name="connsiteX40" fmla="*/ 199413 w 2197204"/>
              <a:gd name="connsiteY40" fmla="*/ 2499770 h 4730345"/>
              <a:gd name="connsiteX41" fmla="*/ 141200 w 2197204"/>
              <a:gd name="connsiteY41" fmla="*/ 2792010 h 4730345"/>
              <a:gd name="connsiteX42" fmla="*/ 77048 w 2197204"/>
              <a:gd name="connsiteY42" fmla="*/ 2452269 h 4730345"/>
              <a:gd name="connsiteX43" fmla="*/ 21288 w 2197204"/>
              <a:gd name="connsiteY43" fmla="*/ 2659461 h 4730345"/>
              <a:gd name="connsiteX44" fmla="*/ 52521 w 2197204"/>
              <a:gd name="connsiteY44" fmla="*/ 1900862 h 4730345"/>
              <a:gd name="connsiteX45" fmla="*/ 117443 w 2197204"/>
              <a:gd name="connsiteY45" fmla="*/ 1989801 h 4730345"/>
              <a:gd name="connsiteX0" fmla="*/ 117443 w 2198399"/>
              <a:gd name="connsiteY0" fmla="*/ 1989801 h 4730345"/>
              <a:gd name="connsiteX1" fmla="*/ 100021 w 2198399"/>
              <a:gd name="connsiteY1" fmla="*/ 1782108 h 4730345"/>
              <a:gd name="connsiteX2" fmla="*/ 147523 w 2198399"/>
              <a:gd name="connsiteY2" fmla="*/ 915209 h 4730345"/>
              <a:gd name="connsiteX3" fmla="*/ 64395 w 2198399"/>
              <a:gd name="connsiteY3" fmla="*/ 897396 h 4730345"/>
              <a:gd name="connsiteX4" fmla="*/ 64856 w 2198399"/>
              <a:gd name="connsiteY4" fmla="*/ 656768 h 4730345"/>
              <a:gd name="connsiteX5" fmla="*/ 115977 w 2198399"/>
              <a:gd name="connsiteY5" fmla="*/ 270194 h 4730345"/>
              <a:gd name="connsiteX6" fmla="*/ 633180 w 2198399"/>
              <a:gd name="connsiteY6" fmla="*/ 543328 h 4730345"/>
              <a:gd name="connsiteX7" fmla="*/ 1055600 w 2198399"/>
              <a:gd name="connsiteY7" fmla="*/ 0 h 4730345"/>
              <a:gd name="connsiteX8" fmla="*/ 1478020 w 2198399"/>
              <a:gd name="connsiteY8" fmla="*/ 543328 h 4730345"/>
              <a:gd name="connsiteX9" fmla="*/ 2155539 w 2198399"/>
              <a:gd name="connsiteY9" fmla="*/ 543327 h 4730345"/>
              <a:gd name="connsiteX10" fmla="*/ 2115879 w 2198399"/>
              <a:gd name="connsiteY10" fmla="*/ 2483919 h 4730345"/>
              <a:gd name="connsiteX11" fmla="*/ 2068988 w 2198399"/>
              <a:gd name="connsiteY11" fmla="*/ 2894227 h 4730345"/>
              <a:gd name="connsiteX12" fmla="*/ 2049449 w 2198399"/>
              <a:gd name="connsiteY12" fmla="*/ 3331888 h 4730345"/>
              <a:gd name="connsiteX13" fmla="*/ 2014280 w 2198399"/>
              <a:gd name="connsiteY13" fmla="*/ 3421765 h 4730345"/>
              <a:gd name="connsiteX14" fmla="*/ 2057266 w 2198399"/>
              <a:gd name="connsiteY14" fmla="*/ 3507734 h 4730345"/>
              <a:gd name="connsiteX15" fmla="*/ 2022097 w 2198399"/>
              <a:gd name="connsiteY15" fmla="*/ 3597611 h 4730345"/>
              <a:gd name="connsiteX16" fmla="*/ 2022097 w 2198399"/>
              <a:gd name="connsiteY16" fmla="*/ 3894596 h 4730345"/>
              <a:gd name="connsiteX17" fmla="*/ 1959573 w 2198399"/>
              <a:gd name="connsiteY17" fmla="*/ 3597611 h 4730345"/>
              <a:gd name="connsiteX18" fmla="*/ 1873604 w 2198399"/>
              <a:gd name="connsiteY18" fmla="*/ 3660134 h 4730345"/>
              <a:gd name="connsiteX19" fmla="*/ 1869697 w 2198399"/>
              <a:gd name="connsiteY19" fmla="*/ 4086073 h 4730345"/>
              <a:gd name="connsiteX20" fmla="*/ 1818898 w 2198399"/>
              <a:gd name="connsiteY20" fmla="*/ 3972750 h 4730345"/>
              <a:gd name="connsiteX21" fmla="*/ 1818898 w 2198399"/>
              <a:gd name="connsiteY21" fmla="*/ 4312719 h 4730345"/>
              <a:gd name="connsiteX22" fmla="*/ 1752468 w 2198399"/>
              <a:gd name="connsiteY22" fmla="*/ 3863335 h 4730345"/>
              <a:gd name="connsiteX23" fmla="*/ 1607883 w 2198399"/>
              <a:gd name="connsiteY23" fmla="*/ 3269366 h 4730345"/>
              <a:gd name="connsiteX24" fmla="*/ 1768099 w 2198399"/>
              <a:gd name="connsiteY24" fmla="*/ 4668319 h 4730345"/>
              <a:gd name="connsiteX25" fmla="*/ 1420315 w 2198399"/>
              <a:gd name="connsiteY25" fmla="*/ 3519458 h 4730345"/>
              <a:gd name="connsiteX26" fmla="*/ 1412500 w 2198399"/>
              <a:gd name="connsiteY26" fmla="*/ 4265827 h 4730345"/>
              <a:gd name="connsiteX27" fmla="*/ 1342161 w 2198399"/>
              <a:gd name="connsiteY27" fmla="*/ 4015734 h 4730345"/>
              <a:gd name="connsiteX28" fmla="*/ 1342160 w 2198399"/>
              <a:gd name="connsiteY28" fmla="*/ 4429950 h 4730345"/>
              <a:gd name="connsiteX29" fmla="*/ 1181946 w 2198399"/>
              <a:gd name="connsiteY29" fmla="*/ 4132965 h 4730345"/>
              <a:gd name="connsiteX30" fmla="*/ 1045176 w 2198399"/>
              <a:gd name="connsiteY30" fmla="*/ 3824258 h 4730345"/>
              <a:gd name="connsiteX31" fmla="*/ 982653 w 2198399"/>
              <a:gd name="connsiteY31" fmla="*/ 3871150 h 4730345"/>
              <a:gd name="connsiteX32" fmla="*/ 978746 w 2198399"/>
              <a:gd name="connsiteY32" fmla="*/ 3968841 h 4730345"/>
              <a:gd name="connsiteX33" fmla="*/ 897548 w 2198399"/>
              <a:gd name="connsiteY33" fmla="*/ 3954987 h 4730345"/>
              <a:gd name="connsiteX34" fmla="*/ 836293 w 2198399"/>
              <a:gd name="connsiteY34" fmla="*/ 3800913 h 4730345"/>
              <a:gd name="connsiteX35" fmla="*/ 770978 w 2198399"/>
              <a:gd name="connsiteY35" fmla="*/ 4186861 h 4730345"/>
              <a:gd name="connsiteX36" fmla="*/ 687851 w 2198399"/>
              <a:gd name="connsiteY36" fmla="*/ 3854353 h 4730345"/>
              <a:gd name="connsiteX37" fmla="*/ 616599 w 2198399"/>
              <a:gd name="connsiteY37" fmla="*/ 4234363 h 4730345"/>
              <a:gd name="connsiteX38" fmla="*/ 449113 w 2198399"/>
              <a:gd name="connsiteY38" fmla="*/ 4124363 h 4730345"/>
              <a:gd name="connsiteX39" fmla="*/ 271836 w 2198399"/>
              <a:gd name="connsiteY39" fmla="*/ 2666694 h 4730345"/>
              <a:gd name="connsiteX40" fmla="*/ 296738 w 2198399"/>
              <a:gd name="connsiteY40" fmla="*/ 3858868 h 4730345"/>
              <a:gd name="connsiteX41" fmla="*/ 199413 w 2198399"/>
              <a:gd name="connsiteY41" fmla="*/ 2499770 h 4730345"/>
              <a:gd name="connsiteX42" fmla="*/ 141200 w 2198399"/>
              <a:gd name="connsiteY42" fmla="*/ 2792010 h 4730345"/>
              <a:gd name="connsiteX43" fmla="*/ 77048 w 2198399"/>
              <a:gd name="connsiteY43" fmla="*/ 2452269 h 4730345"/>
              <a:gd name="connsiteX44" fmla="*/ 21288 w 2198399"/>
              <a:gd name="connsiteY44" fmla="*/ 2659461 h 4730345"/>
              <a:gd name="connsiteX45" fmla="*/ 52521 w 2198399"/>
              <a:gd name="connsiteY45" fmla="*/ 1900862 h 4730345"/>
              <a:gd name="connsiteX46" fmla="*/ 117443 w 2198399"/>
              <a:gd name="connsiteY46" fmla="*/ 1989801 h 4730345"/>
              <a:gd name="connsiteX0" fmla="*/ 117443 w 2198399"/>
              <a:gd name="connsiteY0" fmla="*/ 1989801 h 4730345"/>
              <a:gd name="connsiteX1" fmla="*/ 100021 w 2198399"/>
              <a:gd name="connsiteY1" fmla="*/ 1782108 h 4730345"/>
              <a:gd name="connsiteX2" fmla="*/ 147523 w 2198399"/>
              <a:gd name="connsiteY2" fmla="*/ 915209 h 4730345"/>
              <a:gd name="connsiteX3" fmla="*/ 64395 w 2198399"/>
              <a:gd name="connsiteY3" fmla="*/ 897396 h 4730345"/>
              <a:gd name="connsiteX4" fmla="*/ 64856 w 2198399"/>
              <a:gd name="connsiteY4" fmla="*/ 656768 h 4730345"/>
              <a:gd name="connsiteX5" fmla="*/ 115977 w 2198399"/>
              <a:gd name="connsiteY5" fmla="*/ 270194 h 4730345"/>
              <a:gd name="connsiteX6" fmla="*/ 633180 w 2198399"/>
              <a:gd name="connsiteY6" fmla="*/ 543328 h 4730345"/>
              <a:gd name="connsiteX7" fmla="*/ 1055600 w 2198399"/>
              <a:gd name="connsiteY7" fmla="*/ 0 h 4730345"/>
              <a:gd name="connsiteX8" fmla="*/ 1478020 w 2198399"/>
              <a:gd name="connsiteY8" fmla="*/ 543328 h 4730345"/>
              <a:gd name="connsiteX9" fmla="*/ 2155539 w 2198399"/>
              <a:gd name="connsiteY9" fmla="*/ 543327 h 4730345"/>
              <a:gd name="connsiteX10" fmla="*/ 2115879 w 2198399"/>
              <a:gd name="connsiteY10" fmla="*/ 2483919 h 4730345"/>
              <a:gd name="connsiteX11" fmla="*/ 2068988 w 2198399"/>
              <a:gd name="connsiteY11" fmla="*/ 2894227 h 4730345"/>
              <a:gd name="connsiteX12" fmla="*/ 2049449 w 2198399"/>
              <a:gd name="connsiteY12" fmla="*/ 3331888 h 4730345"/>
              <a:gd name="connsiteX13" fmla="*/ 2014280 w 2198399"/>
              <a:gd name="connsiteY13" fmla="*/ 3421765 h 4730345"/>
              <a:gd name="connsiteX14" fmla="*/ 2057266 w 2198399"/>
              <a:gd name="connsiteY14" fmla="*/ 3507734 h 4730345"/>
              <a:gd name="connsiteX15" fmla="*/ 2022097 w 2198399"/>
              <a:gd name="connsiteY15" fmla="*/ 3597611 h 4730345"/>
              <a:gd name="connsiteX16" fmla="*/ 2022097 w 2198399"/>
              <a:gd name="connsiteY16" fmla="*/ 3894596 h 4730345"/>
              <a:gd name="connsiteX17" fmla="*/ 1959573 w 2198399"/>
              <a:gd name="connsiteY17" fmla="*/ 3597611 h 4730345"/>
              <a:gd name="connsiteX18" fmla="*/ 1873604 w 2198399"/>
              <a:gd name="connsiteY18" fmla="*/ 3660134 h 4730345"/>
              <a:gd name="connsiteX19" fmla="*/ 1869697 w 2198399"/>
              <a:gd name="connsiteY19" fmla="*/ 4086073 h 4730345"/>
              <a:gd name="connsiteX20" fmla="*/ 1818898 w 2198399"/>
              <a:gd name="connsiteY20" fmla="*/ 3972750 h 4730345"/>
              <a:gd name="connsiteX21" fmla="*/ 1818898 w 2198399"/>
              <a:gd name="connsiteY21" fmla="*/ 4312719 h 4730345"/>
              <a:gd name="connsiteX22" fmla="*/ 1752468 w 2198399"/>
              <a:gd name="connsiteY22" fmla="*/ 3863335 h 4730345"/>
              <a:gd name="connsiteX23" fmla="*/ 1607883 w 2198399"/>
              <a:gd name="connsiteY23" fmla="*/ 3269366 h 4730345"/>
              <a:gd name="connsiteX24" fmla="*/ 1768099 w 2198399"/>
              <a:gd name="connsiteY24" fmla="*/ 4668319 h 4730345"/>
              <a:gd name="connsiteX25" fmla="*/ 1420315 w 2198399"/>
              <a:gd name="connsiteY25" fmla="*/ 3519458 h 4730345"/>
              <a:gd name="connsiteX26" fmla="*/ 1412500 w 2198399"/>
              <a:gd name="connsiteY26" fmla="*/ 4265827 h 4730345"/>
              <a:gd name="connsiteX27" fmla="*/ 1342161 w 2198399"/>
              <a:gd name="connsiteY27" fmla="*/ 4015734 h 4730345"/>
              <a:gd name="connsiteX28" fmla="*/ 1342160 w 2198399"/>
              <a:gd name="connsiteY28" fmla="*/ 4429950 h 4730345"/>
              <a:gd name="connsiteX29" fmla="*/ 1181946 w 2198399"/>
              <a:gd name="connsiteY29" fmla="*/ 4132965 h 4730345"/>
              <a:gd name="connsiteX30" fmla="*/ 1045176 w 2198399"/>
              <a:gd name="connsiteY30" fmla="*/ 3824258 h 4730345"/>
              <a:gd name="connsiteX31" fmla="*/ 982653 w 2198399"/>
              <a:gd name="connsiteY31" fmla="*/ 3871150 h 4730345"/>
              <a:gd name="connsiteX32" fmla="*/ 978746 w 2198399"/>
              <a:gd name="connsiteY32" fmla="*/ 3968841 h 4730345"/>
              <a:gd name="connsiteX33" fmla="*/ 897548 w 2198399"/>
              <a:gd name="connsiteY33" fmla="*/ 3954987 h 4730345"/>
              <a:gd name="connsiteX34" fmla="*/ 836293 w 2198399"/>
              <a:gd name="connsiteY34" fmla="*/ 3800913 h 4730345"/>
              <a:gd name="connsiteX35" fmla="*/ 770978 w 2198399"/>
              <a:gd name="connsiteY35" fmla="*/ 4186861 h 4730345"/>
              <a:gd name="connsiteX36" fmla="*/ 687851 w 2198399"/>
              <a:gd name="connsiteY36" fmla="*/ 3854353 h 4730345"/>
              <a:gd name="connsiteX37" fmla="*/ 616599 w 2198399"/>
              <a:gd name="connsiteY37" fmla="*/ 4234363 h 4730345"/>
              <a:gd name="connsiteX38" fmla="*/ 449113 w 2198399"/>
              <a:gd name="connsiteY38" fmla="*/ 4124363 h 4730345"/>
              <a:gd name="connsiteX39" fmla="*/ 271836 w 2198399"/>
              <a:gd name="connsiteY39" fmla="*/ 2666694 h 4730345"/>
              <a:gd name="connsiteX40" fmla="*/ 296738 w 2198399"/>
              <a:gd name="connsiteY40" fmla="*/ 3858868 h 4730345"/>
              <a:gd name="connsiteX41" fmla="*/ 199413 w 2198399"/>
              <a:gd name="connsiteY41" fmla="*/ 2499770 h 4730345"/>
              <a:gd name="connsiteX42" fmla="*/ 141200 w 2198399"/>
              <a:gd name="connsiteY42" fmla="*/ 2792010 h 4730345"/>
              <a:gd name="connsiteX43" fmla="*/ 77048 w 2198399"/>
              <a:gd name="connsiteY43" fmla="*/ 2452269 h 4730345"/>
              <a:gd name="connsiteX44" fmla="*/ 21288 w 2198399"/>
              <a:gd name="connsiteY44" fmla="*/ 2659461 h 4730345"/>
              <a:gd name="connsiteX45" fmla="*/ 52521 w 2198399"/>
              <a:gd name="connsiteY45" fmla="*/ 1900862 h 4730345"/>
              <a:gd name="connsiteX46" fmla="*/ 117443 w 2198399"/>
              <a:gd name="connsiteY46" fmla="*/ 1989801 h 4730345"/>
              <a:gd name="connsiteX0" fmla="*/ 117443 w 2245861"/>
              <a:gd name="connsiteY0" fmla="*/ 1989801 h 4730345"/>
              <a:gd name="connsiteX1" fmla="*/ 100021 w 2245861"/>
              <a:gd name="connsiteY1" fmla="*/ 1782108 h 4730345"/>
              <a:gd name="connsiteX2" fmla="*/ 147523 w 2245861"/>
              <a:gd name="connsiteY2" fmla="*/ 915209 h 4730345"/>
              <a:gd name="connsiteX3" fmla="*/ 64395 w 2245861"/>
              <a:gd name="connsiteY3" fmla="*/ 897396 h 4730345"/>
              <a:gd name="connsiteX4" fmla="*/ 64856 w 2245861"/>
              <a:gd name="connsiteY4" fmla="*/ 656768 h 4730345"/>
              <a:gd name="connsiteX5" fmla="*/ 115977 w 2245861"/>
              <a:gd name="connsiteY5" fmla="*/ 270194 h 4730345"/>
              <a:gd name="connsiteX6" fmla="*/ 633180 w 2245861"/>
              <a:gd name="connsiteY6" fmla="*/ 543328 h 4730345"/>
              <a:gd name="connsiteX7" fmla="*/ 1055600 w 2245861"/>
              <a:gd name="connsiteY7" fmla="*/ 0 h 4730345"/>
              <a:gd name="connsiteX8" fmla="*/ 1478020 w 2245861"/>
              <a:gd name="connsiteY8" fmla="*/ 543328 h 4730345"/>
              <a:gd name="connsiteX9" fmla="*/ 2155539 w 2245861"/>
              <a:gd name="connsiteY9" fmla="*/ 543327 h 4730345"/>
              <a:gd name="connsiteX10" fmla="*/ 2240925 w 2245861"/>
              <a:gd name="connsiteY10" fmla="*/ 2175211 h 4730345"/>
              <a:gd name="connsiteX11" fmla="*/ 2115879 w 2245861"/>
              <a:gd name="connsiteY11" fmla="*/ 2483919 h 4730345"/>
              <a:gd name="connsiteX12" fmla="*/ 2068988 w 2245861"/>
              <a:gd name="connsiteY12" fmla="*/ 2894227 h 4730345"/>
              <a:gd name="connsiteX13" fmla="*/ 2049449 w 2245861"/>
              <a:gd name="connsiteY13" fmla="*/ 3331888 h 4730345"/>
              <a:gd name="connsiteX14" fmla="*/ 2014280 w 2245861"/>
              <a:gd name="connsiteY14" fmla="*/ 3421765 h 4730345"/>
              <a:gd name="connsiteX15" fmla="*/ 2057266 w 2245861"/>
              <a:gd name="connsiteY15" fmla="*/ 3507734 h 4730345"/>
              <a:gd name="connsiteX16" fmla="*/ 2022097 w 2245861"/>
              <a:gd name="connsiteY16" fmla="*/ 3597611 h 4730345"/>
              <a:gd name="connsiteX17" fmla="*/ 2022097 w 2245861"/>
              <a:gd name="connsiteY17" fmla="*/ 3894596 h 4730345"/>
              <a:gd name="connsiteX18" fmla="*/ 1959573 w 2245861"/>
              <a:gd name="connsiteY18" fmla="*/ 3597611 h 4730345"/>
              <a:gd name="connsiteX19" fmla="*/ 1873604 w 2245861"/>
              <a:gd name="connsiteY19" fmla="*/ 3660134 h 4730345"/>
              <a:gd name="connsiteX20" fmla="*/ 1869697 w 2245861"/>
              <a:gd name="connsiteY20" fmla="*/ 4086073 h 4730345"/>
              <a:gd name="connsiteX21" fmla="*/ 1818898 w 2245861"/>
              <a:gd name="connsiteY21" fmla="*/ 3972750 h 4730345"/>
              <a:gd name="connsiteX22" fmla="*/ 1818898 w 2245861"/>
              <a:gd name="connsiteY22" fmla="*/ 4312719 h 4730345"/>
              <a:gd name="connsiteX23" fmla="*/ 1752468 w 2245861"/>
              <a:gd name="connsiteY23" fmla="*/ 3863335 h 4730345"/>
              <a:gd name="connsiteX24" fmla="*/ 1607883 w 2245861"/>
              <a:gd name="connsiteY24" fmla="*/ 3269366 h 4730345"/>
              <a:gd name="connsiteX25" fmla="*/ 1768099 w 2245861"/>
              <a:gd name="connsiteY25" fmla="*/ 4668319 h 4730345"/>
              <a:gd name="connsiteX26" fmla="*/ 1420315 w 2245861"/>
              <a:gd name="connsiteY26" fmla="*/ 3519458 h 4730345"/>
              <a:gd name="connsiteX27" fmla="*/ 1412500 w 2245861"/>
              <a:gd name="connsiteY27" fmla="*/ 4265827 h 4730345"/>
              <a:gd name="connsiteX28" fmla="*/ 1342161 w 2245861"/>
              <a:gd name="connsiteY28" fmla="*/ 4015734 h 4730345"/>
              <a:gd name="connsiteX29" fmla="*/ 1342160 w 2245861"/>
              <a:gd name="connsiteY29" fmla="*/ 4429950 h 4730345"/>
              <a:gd name="connsiteX30" fmla="*/ 1181946 w 2245861"/>
              <a:gd name="connsiteY30" fmla="*/ 4132965 h 4730345"/>
              <a:gd name="connsiteX31" fmla="*/ 1045176 w 2245861"/>
              <a:gd name="connsiteY31" fmla="*/ 3824258 h 4730345"/>
              <a:gd name="connsiteX32" fmla="*/ 982653 w 2245861"/>
              <a:gd name="connsiteY32" fmla="*/ 3871150 h 4730345"/>
              <a:gd name="connsiteX33" fmla="*/ 978746 w 2245861"/>
              <a:gd name="connsiteY33" fmla="*/ 3968841 h 4730345"/>
              <a:gd name="connsiteX34" fmla="*/ 897548 w 2245861"/>
              <a:gd name="connsiteY34" fmla="*/ 3954987 h 4730345"/>
              <a:gd name="connsiteX35" fmla="*/ 836293 w 2245861"/>
              <a:gd name="connsiteY35" fmla="*/ 3800913 h 4730345"/>
              <a:gd name="connsiteX36" fmla="*/ 770978 w 2245861"/>
              <a:gd name="connsiteY36" fmla="*/ 4186861 h 4730345"/>
              <a:gd name="connsiteX37" fmla="*/ 687851 w 2245861"/>
              <a:gd name="connsiteY37" fmla="*/ 3854353 h 4730345"/>
              <a:gd name="connsiteX38" fmla="*/ 616599 w 2245861"/>
              <a:gd name="connsiteY38" fmla="*/ 4234363 h 4730345"/>
              <a:gd name="connsiteX39" fmla="*/ 449113 w 2245861"/>
              <a:gd name="connsiteY39" fmla="*/ 4124363 h 4730345"/>
              <a:gd name="connsiteX40" fmla="*/ 271836 w 2245861"/>
              <a:gd name="connsiteY40" fmla="*/ 2666694 h 4730345"/>
              <a:gd name="connsiteX41" fmla="*/ 296738 w 2245861"/>
              <a:gd name="connsiteY41" fmla="*/ 3858868 h 4730345"/>
              <a:gd name="connsiteX42" fmla="*/ 199413 w 2245861"/>
              <a:gd name="connsiteY42" fmla="*/ 2499770 h 4730345"/>
              <a:gd name="connsiteX43" fmla="*/ 141200 w 2245861"/>
              <a:gd name="connsiteY43" fmla="*/ 2792010 h 4730345"/>
              <a:gd name="connsiteX44" fmla="*/ 77048 w 2245861"/>
              <a:gd name="connsiteY44" fmla="*/ 2452269 h 4730345"/>
              <a:gd name="connsiteX45" fmla="*/ 21288 w 2245861"/>
              <a:gd name="connsiteY45" fmla="*/ 2659461 h 4730345"/>
              <a:gd name="connsiteX46" fmla="*/ 52521 w 2245861"/>
              <a:gd name="connsiteY46" fmla="*/ 1900862 h 4730345"/>
              <a:gd name="connsiteX47" fmla="*/ 117443 w 2245861"/>
              <a:gd name="connsiteY47" fmla="*/ 1989801 h 4730345"/>
              <a:gd name="connsiteX0" fmla="*/ 117443 w 2269551"/>
              <a:gd name="connsiteY0" fmla="*/ 1989801 h 4730345"/>
              <a:gd name="connsiteX1" fmla="*/ 100021 w 2269551"/>
              <a:gd name="connsiteY1" fmla="*/ 1782108 h 4730345"/>
              <a:gd name="connsiteX2" fmla="*/ 147523 w 2269551"/>
              <a:gd name="connsiteY2" fmla="*/ 915209 h 4730345"/>
              <a:gd name="connsiteX3" fmla="*/ 64395 w 2269551"/>
              <a:gd name="connsiteY3" fmla="*/ 897396 h 4730345"/>
              <a:gd name="connsiteX4" fmla="*/ 64856 w 2269551"/>
              <a:gd name="connsiteY4" fmla="*/ 656768 h 4730345"/>
              <a:gd name="connsiteX5" fmla="*/ 115977 w 2269551"/>
              <a:gd name="connsiteY5" fmla="*/ 270194 h 4730345"/>
              <a:gd name="connsiteX6" fmla="*/ 633180 w 2269551"/>
              <a:gd name="connsiteY6" fmla="*/ 543328 h 4730345"/>
              <a:gd name="connsiteX7" fmla="*/ 1055600 w 2269551"/>
              <a:gd name="connsiteY7" fmla="*/ 0 h 4730345"/>
              <a:gd name="connsiteX8" fmla="*/ 1478020 w 2269551"/>
              <a:gd name="connsiteY8" fmla="*/ 543328 h 4730345"/>
              <a:gd name="connsiteX9" fmla="*/ 2155539 w 2269551"/>
              <a:gd name="connsiteY9" fmla="*/ 543327 h 4730345"/>
              <a:gd name="connsiteX10" fmla="*/ 2264371 w 2269551"/>
              <a:gd name="connsiteY10" fmla="*/ 1514811 h 4730345"/>
              <a:gd name="connsiteX11" fmla="*/ 2240925 w 2269551"/>
              <a:gd name="connsiteY11" fmla="*/ 2175211 h 4730345"/>
              <a:gd name="connsiteX12" fmla="*/ 2115879 w 2269551"/>
              <a:gd name="connsiteY12" fmla="*/ 2483919 h 4730345"/>
              <a:gd name="connsiteX13" fmla="*/ 2068988 w 2269551"/>
              <a:gd name="connsiteY13" fmla="*/ 2894227 h 4730345"/>
              <a:gd name="connsiteX14" fmla="*/ 2049449 w 2269551"/>
              <a:gd name="connsiteY14" fmla="*/ 3331888 h 4730345"/>
              <a:gd name="connsiteX15" fmla="*/ 2014280 w 2269551"/>
              <a:gd name="connsiteY15" fmla="*/ 3421765 h 4730345"/>
              <a:gd name="connsiteX16" fmla="*/ 2057266 w 2269551"/>
              <a:gd name="connsiteY16" fmla="*/ 3507734 h 4730345"/>
              <a:gd name="connsiteX17" fmla="*/ 2022097 w 2269551"/>
              <a:gd name="connsiteY17" fmla="*/ 3597611 h 4730345"/>
              <a:gd name="connsiteX18" fmla="*/ 2022097 w 2269551"/>
              <a:gd name="connsiteY18" fmla="*/ 3894596 h 4730345"/>
              <a:gd name="connsiteX19" fmla="*/ 1959573 w 2269551"/>
              <a:gd name="connsiteY19" fmla="*/ 3597611 h 4730345"/>
              <a:gd name="connsiteX20" fmla="*/ 1873604 w 2269551"/>
              <a:gd name="connsiteY20" fmla="*/ 3660134 h 4730345"/>
              <a:gd name="connsiteX21" fmla="*/ 1869697 w 2269551"/>
              <a:gd name="connsiteY21" fmla="*/ 4086073 h 4730345"/>
              <a:gd name="connsiteX22" fmla="*/ 1818898 w 2269551"/>
              <a:gd name="connsiteY22" fmla="*/ 3972750 h 4730345"/>
              <a:gd name="connsiteX23" fmla="*/ 1818898 w 2269551"/>
              <a:gd name="connsiteY23" fmla="*/ 4312719 h 4730345"/>
              <a:gd name="connsiteX24" fmla="*/ 1752468 w 2269551"/>
              <a:gd name="connsiteY24" fmla="*/ 3863335 h 4730345"/>
              <a:gd name="connsiteX25" fmla="*/ 1607883 w 2269551"/>
              <a:gd name="connsiteY25" fmla="*/ 3269366 h 4730345"/>
              <a:gd name="connsiteX26" fmla="*/ 1768099 w 2269551"/>
              <a:gd name="connsiteY26" fmla="*/ 4668319 h 4730345"/>
              <a:gd name="connsiteX27" fmla="*/ 1420315 w 2269551"/>
              <a:gd name="connsiteY27" fmla="*/ 3519458 h 4730345"/>
              <a:gd name="connsiteX28" fmla="*/ 1412500 w 2269551"/>
              <a:gd name="connsiteY28" fmla="*/ 4265827 h 4730345"/>
              <a:gd name="connsiteX29" fmla="*/ 1342161 w 2269551"/>
              <a:gd name="connsiteY29" fmla="*/ 4015734 h 4730345"/>
              <a:gd name="connsiteX30" fmla="*/ 1342160 w 2269551"/>
              <a:gd name="connsiteY30" fmla="*/ 4429950 h 4730345"/>
              <a:gd name="connsiteX31" fmla="*/ 1181946 w 2269551"/>
              <a:gd name="connsiteY31" fmla="*/ 4132965 h 4730345"/>
              <a:gd name="connsiteX32" fmla="*/ 1045176 w 2269551"/>
              <a:gd name="connsiteY32" fmla="*/ 3824258 h 4730345"/>
              <a:gd name="connsiteX33" fmla="*/ 982653 w 2269551"/>
              <a:gd name="connsiteY33" fmla="*/ 3871150 h 4730345"/>
              <a:gd name="connsiteX34" fmla="*/ 978746 w 2269551"/>
              <a:gd name="connsiteY34" fmla="*/ 3968841 h 4730345"/>
              <a:gd name="connsiteX35" fmla="*/ 897548 w 2269551"/>
              <a:gd name="connsiteY35" fmla="*/ 3954987 h 4730345"/>
              <a:gd name="connsiteX36" fmla="*/ 836293 w 2269551"/>
              <a:gd name="connsiteY36" fmla="*/ 3800913 h 4730345"/>
              <a:gd name="connsiteX37" fmla="*/ 770978 w 2269551"/>
              <a:gd name="connsiteY37" fmla="*/ 4186861 h 4730345"/>
              <a:gd name="connsiteX38" fmla="*/ 687851 w 2269551"/>
              <a:gd name="connsiteY38" fmla="*/ 3854353 h 4730345"/>
              <a:gd name="connsiteX39" fmla="*/ 616599 w 2269551"/>
              <a:gd name="connsiteY39" fmla="*/ 4234363 h 4730345"/>
              <a:gd name="connsiteX40" fmla="*/ 449113 w 2269551"/>
              <a:gd name="connsiteY40" fmla="*/ 4124363 h 4730345"/>
              <a:gd name="connsiteX41" fmla="*/ 271836 w 2269551"/>
              <a:gd name="connsiteY41" fmla="*/ 2666694 h 4730345"/>
              <a:gd name="connsiteX42" fmla="*/ 296738 w 2269551"/>
              <a:gd name="connsiteY42" fmla="*/ 3858868 h 4730345"/>
              <a:gd name="connsiteX43" fmla="*/ 199413 w 2269551"/>
              <a:gd name="connsiteY43" fmla="*/ 2499770 h 4730345"/>
              <a:gd name="connsiteX44" fmla="*/ 141200 w 2269551"/>
              <a:gd name="connsiteY44" fmla="*/ 2792010 h 4730345"/>
              <a:gd name="connsiteX45" fmla="*/ 77048 w 2269551"/>
              <a:gd name="connsiteY45" fmla="*/ 2452269 h 4730345"/>
              <a:gd name="connsiteX46" fmla="*/ 21288 w 2269551"/>
              <a:gd name="connsiteY46" fmla="*/ 2659461 h 4730345"/>
              <a:gd name="connsiteX47" fmla="*/ 52521 w 2269551"/>
              <a:gd name="connsiteY47" fmla="*/ 1900862 h 4730345"/>
              <a:gd name="connsiteX48" fmla="*/ 117443 w 2269551"/>
              <a:gd name="connsiteY48" fmla="*/ 1989801 h 4730345"/>
              <a:gd name="connsiteX0" fmla="*/ 117443 w 2264430"/>
              <a:gd name="connsiteY0" fmla="*/ 1989801 h 4730345"/>
              <a:gd name="connsiteX1" fmla="*/ 100021 w 2264430"/>
              <a:gd name="connsiteY1" fmla="*/ 1782108 h 4730345"/>
              <a:gd name="connsiteX2" fmla="*/ 147523 w 2264430"/>
              <a:gd name="connsiteY2" fmla="*/ 915209 h 4730345"/>
              <a:gd name="connsiteX3" fmla="*/ 64395 w 2264430"/>
              <a:gd name="connsiteY3" fmla="*/ 897396 h 4730345"/>
              <a:gd name="connsiteX4" fmla="*/ 64856 w 2264430"/>
              <a:gd name="connsiteY4" fmla="*/ 656768 h 4730345"/>
              <a:gd name="connsiteX5" fmla="*/ 115977 w 2264430"/>
              <a:gd name="connsiteY5" fmla="*/ 270194 h 4730345"/>
              <a:gd name="connsiteX6" fmla="*/ 633180 w 2264430"/>
              <a:gd name="connsiteY6" fmla="*/ 543328 h 4730345"/>
              <a:gd name="connsiteX7" fmla="*/ 1055600 w 2264430"/>
              <a:gd name="connsiteY7" fmla="*/ 0 h 4730345"/>
              <a:gd name="connsiteX8" fmla="*/ 1478020 w 2264430"/>
              <a:gd name="connsiteY8" fmla="*/ 543328 h 4730345"/>
              <a:gd name="connsiteX9" fmla="*/ 2155539 w 2264430"/>
              <a:gd name="connsiteY9" fmla="*/ 543327 h 4730345"/>
              <a:gd name="connsiteX10" fmla="*/ 2201848 w 2264430"/>
              <a:gd name="connsiteY10" fmla="*/ 1464011 h 4730345"/>
              <a:gd name="connsiteX11" fmla="*/ 2264371 w 2264430"/>
              <a:gd name="connsiteY11" fmla="*/ 1514811 h 4730345"/>
              <a:gd name="connsiteX12" fmla="*/ 2240925 w 2264430"/>
              <a:gd name="connsiteY12" fmla="*/ 2175211 h 4730345"/>
              <a:gd name="connsiteX13" fmla="*/ 2115879 w 2264430"/>
              <a:gd name="connsiteY13" fmla="*/ 2483919 h 4730345"/>
              <a:gd name="connsiteX14" fmla="*/ 2068988 w 2264430"/>
              <a:gd name="connsiteY14" fmla="*/ 2894227 h 4730345"/>
              <a:gd name="connsiteX15" fmla="*/ 2049449 w 2264430"/>
              <a:gd name="connsiteY15" fmla="*/ 3331888 h 4730345"/>
              <a:gd name="connsiteX16" fmla="*/ 2014280 w 2264430"/>
              <a:gd name="connsiteY16" fmla="*/ 3421765 h 4730345"/>
              <a:gd name="connsiteX17" fmla="*/ 2057266 w 2264430"/>
              <a:gd name="connsiteY17" fmla="*/ 3507734 h 4730345"/>
              <a:gd name="connsiteX18" fmla="*/ 2022097 w 2264430"/>
              <a:gd name="connsiteY18" fmla="*/ 3597611 h 4730345"/>
              <a:gd name="connsiteX19" fmla="*/ 2022097 w 2264430"/>
              <a:gd name="connsiteY19" fmla="*/ 3894596 h 4730345"/>
              <a:gd name="connsiteX20" fmla="*/ 1959573 w 2264430"/>
              <a:gd name="connsiteY20" fmla="*/ 3597611 h 4730345"/>
              <a:gd name="connsiteX21" fmla="*/ 1873604 w 2264430"/>
              <a:gd name="connsiteY21" fmla="*/ 3660134 h 4730345"/>
              <a:gd name="connsiteX22" fmla="*/ 1869697 w 2264430"/>
              <a:gd name="connsiteY22" fmla="*/ 4086073 h 4730345"/>
              <a:gd name="connsiteX23" fmla="*/ 1818898 w 2264430"/>
              <a:gd name="connsiteY23" fmla="*/ 3972750 h 4730345"/>
              <a:gd name="connsiteX24" fmla="*/ 1818898 w 2264430"/>
              <a:gd name="connsiteY24" fmla="*/ 4312719 h 4730345"/>
              <a:gd name="connsiteX25" fmla="*/ 1752468 w 2264430"/>
              <a:gd name="connsiteY25" fmla="*/ 3863335 h 4730345"/>
              <a:gd name="connsiteX26" fmla="*/ 1607883 w 2264430"/>
              <a:gd name="connsiteY26" fmla="*/ 3269366 h 4730345"/>
              <a:gd name="connsiteX27" fmla="*/ 1768099 w 2264430"/>
              <a:gd name="connsiteY27" fmla="*/ 4668319 h 4730345"/>
              <a:gd name="connsiteX28" fmla="*/ 1420315 w 2264430"/>
              <a:gd name="connsiteY28" fmla="*/ 3519458 h 4730345"/>
              <a:gd name="connsiteX29" fmla="*/ 1412500 w 2264430"/>
              <a:gd name="connsiteY29" fmla="*/ 4265827 h 4730345"/>
              <a:gd name="connsiteX30" fmla="*/ 1342161 w 2264430"/>
              <a:gd name="connsiteY30" fmla="*/ 4015734 h 4730345"/>
              <a:gd name="connsiteX31" fmla="*/ 1342160 w 2264430"/>
              <a:gd name="connsiteY31" fmla="*/ 4429950 h 4730345"/>
              <a:gd name="connsiteX32" fmla="*/ 1181946 w 2264430"/>
              <a:gd name="connsiteY32" fmla="*/ 4132965 h 4730345"/>
              <a:gd name="connsiteX33" fmla="*/ 1045176 w 2264430"/>
              <a:gd name="connsiteY33" fmla="*/ 3824258 h 4730345"/>
              <a:gd name="connsiteX34" fmla="*/ 982653 w 2264430"/>
              <a:gd name="connsiteY34" fmla="*/ 3871150 h 4730345"/>
              <a:gd name="connsiteX35" fmla="*/ 978746 w 2264430"/>
              <a:gd name="connsiteY35" fmla="*/ 3968841 h 4730345"/>
              <a:gd name="connsiteX36" fmla="*/ 897548 w 2264430"/>
              <a:gd name="connsiteY36" fmla="*/ 3954987 h 4730345"/>
              <a:gd name="connsiteX37" fmla="*/ 836293 w 2264430"/>
              <a:gd name="connsiteY37" fmla="*/ 3800913 h 4730345"/>
              <a:gd name="connsiteX38" fmla="*/ 770978 w 2264430"/>
              <a:gd name="connsiteY38" fmla="*/ 4186861 h 4730345"/>
              <a:gd name="connsiteX39" fmla="*/ 687851 w 2264430"/>
              <a:gd name="connsiteY39" fmla="*/ 3854353 h 4730345"/>
              <a:gd name="connsiteX40" fmla="*/ 616599 w 2264430"/>
              <a:gd name="connsiteY40" fmla="*/ 4234363 h 4730345"/>
              <a:gd name="connsiteX41" fmla="*/ 449113 w 2264430"/>
              <a:gd name="connsiteY41" fmla="*/ 4124363 h 4730345"/>
              <a:gd name="connsiteX42" fmla="*/ 271836 w 2264430"/>
              <a:gd name="connsiteY42" fmla="*/ 2666694 h 4730345"/>
              <a:gd name="connsiteX43" fmla="*/ 296738 w 2264430"/>
              <a:gd name="connsiteY43" fmla="*/ 3858868 h 4730345"/>
              <a:gd name="connsiteX44" fmla="*/ 199413 w 2264430"/>
              <a:gd name="connsiteY44" fmla="*/ 2499770 h 4730345"/>
              <a:gd name="connsiteX45" fmla="*/ 141200 w 2264430"/>
              <a:gd name="connsiteY45" fmla="*/ 2792010 h 4730345"/>
              <a:gd name="connsiteX46" fmla="*/ 77048 w 2264430"/>
              <a:gd name="connsiteY46" fmla="*/ 2452269 h 4730345"/>
              <a:gd name="connsiteX47" fmla="*/ 21288 w 2264430"/>
              <a:gd name="connsiteY47" fmla="*/ 2659461 h 4730345"/>
              <a:gd name="connsiteX48" fmla="*/ 52521 w 2264430"/>
              <a:gd name="connsiteY48" fmla="*/ 1900862 h 4730345"/>
              <a:gd name="connsiteX49" fmla="*/ 117443 w 2264430"/>
              <a:gd name="connsiteY49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82310 w 2264421"/>
              <a:gd name="connsiteY10" fmla="*/ 1186565 h 4730345"/>
              <a:gd name="connsiteX11" fmla="*/ 2201848 w 2264421"/>
              <a:gd name="connsiteY11" fmla="*/ 1464011 h 4730345"/>
              <a:gd name="connsiteX12" fmla="*/ 2264371 w 2264421"/>
              <a:gd name="connsiteY12" fmla="*/ 1514811 h 4730345"/>
              <a:gd name="connsiteX13" fmla="*/ 2240925 w 2264421"/>
              <a:gd name="connsiteY13" fmla="*/ 2175211 h 4730345"/>
              <a:gd name="connsiteX14" fmla="*/ 2115879 w 2264421"/>
              <a:gd name="connsiteY14" fmla="*/ 2483919 h 4730345"/>
              <a:gd name="connsiteX15" fmla="*/ 2068988 w 2264421"/>
              <a:gd name="connsiteY15" fmla="*/ 2894227 h 4730345"/>
              <a:gd name="connsiteX16" fmla="*/ 2049449 w 2264421"/>
              <a:gd name="connsiteY16" fmla="*/ 3331888 h 4730345"/>
              <a:gd name="connsiteX17" fmla="*/ 2014280 w 2264421"/>
              <a:gd name="connsiteY17" fmla="*/ 3421765 h 4730345"/>
              <a:gd name="connsiteX18" fmla="*/ 2057266 w 2264421"/>
              <a:gd name="connsiteY18" fmla="*/ 3507734 h 4730345"/>
              <a:gd name="connsiteX19" fmla="*/ 2022097 w 2264421"/>
              <a:gd name="connsiteY19" fmla="*/ 3597611 h 4730345"/>
              <a:gd name="connsiteX20" fmla="*/ 2022097 w 2264421"/>
              <a:gd name="connsiteY20" fmla="*/ 3894596 h 4730345"/>
              <a:gd name="connsiteX21" fmla="*/ 1959573 w 2264421"/>
              <a:gd name="connsiteY21" fmla="*/ 3597611 h 4730345"/>
              <a:gd name="connsiteX22" fmla="*/ 1873604 w 2264421"/>
              <a:gd name="connsiteY22" fmla="*/ 3660134 h 4730345"/>
              <a:gd name="connsiteX23" fmla="*/ 1869697 w 2264421"/>
              <a:gd name="connsiteY23" fmla="*/ 4086073 h 4730345"/>
              <a:gd name="connsiteX24" fmla="*/ 1818898 w 2264421"/>
              <a:gd name="connsiteY24" fmla="*/ 3972750 h 4730345"/>
              <a:gd name="connsiteX25" fmla="*/ 1818898 w 2264421"/>
              <a:gd name="connsiteY25" fmla="*/ 4312719 h 4730345"/>
              <a:gd name="connsiteX26" fmla="*/ 1752468 w 2264421"/>
              <a:gd name="connsiteY26" fmla="*/ 3863335 h 4730345"/>
              <a:gd name="connsiteX27" fmla="*/ 1607883 w 2264421"/>
              <a:gd name="connsiteY27" fmla="*/ 3269366 h 4730345"/>
              <a:gd name="connsiteX28" fmla="*/ 1768099 w 2264421"/>
              <a:gd name="connsiteY28" fmla="*/ 4668319 h 4730345"/>
              <a:gd name="connsiteX29" fmla="*/ 1420315 w 2264421"/>
              <a:gd name="connsiteY29" fmla="*/ 3519458 h 4730345"/>
              <a:gd name="connsiteX30" fmla="*/ 1412500 w 2264421"/>
              <a:gd name="connsiteY30" fmla="*/ 4265827 h 4730345"/>
              <a:gd name="connsiteX31" fmla="*/ 1342161 w 2264421"/>
              <a:gd name="connsiteY31" fmla="*/ 4015734 h 4730345"/>
              <a:gd name="connsiteX32" fmla="*/ 1342160 w 2264421"/>
              <a:gd name="connsiteY32" fmla="*/ 4429950 h 4730345"/>
              <a:gd name="connsiteX33" fmla="*/ 1181946 w 2264421"/>
              <a:gd name="connsiteY33" fmla="*/ 4132965 h 4730345"/>
              <a:gd name="connsiteX34" fmla="*/ 1045176 w 2264421"/>
              <a:gd name="connsiteY34" fmla="*/ 3824258 h 4730345"/>
              <a:gd name="connsiteX35" fmla="*/ 982653 w 2264421"/>
              <a:gd name="connsiteY35" fmla="*/ 3871150 h 4730345"/>
              <a:gd name="connsiteX36" fmla="*/ 978746 w 2264421"/>
              <a:gd name="connsiteY36" fmla="*/ 3968841 h 4730345"/>
              <a:gd name="connsiteX37" fmla="*/ 897548 w 2264421"/>
              <a:gd name="connsiteY37" fmla="*/ 3954987 h 4730345"/>
              <a:gd name="connsiteX38" fmla="*/ 836293 w 2264421"/>
              <a:gd name="connsiteY38" fmla="*/ 3800913 h 4730345"/>
              <a:gd name="connsiteX39" fmla="*/ 770978 w 2264421"/>
              <a:gd name="connsiteY39" fmla="*/ 4186861 h 4730345"/>
              <a:gd name="connsiteX40" fmla="*/ 687851 w 2264421"/>
              <a:gd name="connsiteY40" fmla="*/ 3854353 h 4730345"/>
              <a:gd name="connsiteX41" fmla="*/ 616599 w 2264421"/>
              <a:gd name="connsiteY41" fmla="*/ 4234363 h 4730345"/>
              <a:gd name="connsiteX42" fmla="*/ 449113 w 2264421"/>
              <a:gd name="connsiteY42" fmla="*/ 4124363 h 4730345"/>
              <a:gd name="connsiteX43" fmla="*/ 271836 w 2264421"/>
              <a:gd name="connsiteY43" fmla="*/ 2666694 h 4730345"/>
              <a:gd name="connsiteX44" fmla="*/ 296738 w 2264421"/>
              <a:gd name="connsiteY44" fmla="*/ 3858868 h 4730345"/>
              <a:gd name="connsiteX45" fmla="*/ 199413 w 2264421"/>
              <a:gd name="connsiteY45" fmla="*/ 2499770 h 4730345"/>
              <a:gd name="connsiteX46" fmla="*/ 141200 w 2264421"/>
              <a:gd name="connsiteY46" fmla="*/ 2792010 h 4730345"/>
              <a:gd name="connsiteX47" fmla="*/ 77048 w 2264421"/>
              <a:gd name="connsiteY47" fmla="*/ 2452269 h 4730345"/>
              <a:gd name="connsiteX48" fmla="*/ 21288 w 2264421"/>
              <a:gd name="connsiteY48" fmla="*/ 2659461 h 4730345"/>
              <a:gd name="connsiteX49" fmla="*/ 52521 w 2264421"/>
              <a:gd name="connsiteY49" fmla="*/ 1900862 h 4730345"/>
              <a:gd name="connsiteX50" fmla="*/ 117443 w 2264421"/>
              <a:gd name="connsiteY5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15880 w 2264421"/>
              <a:gd name="connsiteY10" fmla="*/ 1299888 h 4730345"/>
              <a:gd name="connsiteX11" fmla="*/ 2182310 w 2264421"/>
              <a:gd name="connsiteY11" fmla="*/ 1186565 h 4730345"/>
              <a:gd name="connsiteX12" fmla="*/ 2201848 w 2264421"/>
              <a:gd name="connsiteY12" fmla="*/ 1464011 h 4730345"/>
              <a:gd name="connsiteX13" fmla="*/ 2264371 w 2264421"/>
              <a:gd name="connsiteY13" fmla="*/ 1514811 h 4730345"/>
              <a:gd name="connsiteX14" fmla="*/ 2240925 w 2264421"/>
              <a:gd name="connsiteY14" fmla="*/ 2175211 h 4730345"/>
              <a:gd name="connsiteX15" fmla="*/ 2115879 w 2264421"/>
              <a:gd name="connsiteY15" fmla="*/ 2483919 h 4730345"/>
              <a:gd name="connsiteX16" fmla="*/ 2068988 w 2264421"/>
              <a:gd name="connsiteY16" fmla="*/ 2894227 h 4730345"/>
              <a:gd name="connsiteX17" fmla="*/ 2049449 w 2264421"/>
              <a:gd name="connsiteY17" fmla="*/ 3331888 h 4730345"/>
              <a:gd name="connsiteX18" fmla="*/ 2014280 w 2264421"/>
              <a:gd name="connsiteY18" fmla="*/ 3421765 h 4730345"/>
              <a:gd name="connsiteX19" fmla="*/ 2057266 w 2264421"/>
              <a:gd name="connsiteY19" fmla="*/ 3507734 h 4730345"/>
              <a:gd name="connsiteX20" fmla="*/ 2022097 w 2264421"/>
              <a:gd name="connsiteY20" fmla="*/ 3597611 h 4730345"/>
              <a:gd name="connsiteX21" fmla="*/ 2022097 w 2264421"/>
              <a:gd name="connsiteY21" fmla="*/ 3894596 h 4730345"/>
              <a:gd name="connsiteX22" fmla="*/ 1959573 w 2264421"/>
              <a:gd name="connsiteY22" fmla="*/ 3597611 h 4730345"/>
              <a:gd name="connsiteX23" fmla="*/ 1873604 w 2264421"/>
              <a:gd name="connsiteY23" fmla="*/ 3660134 h 4730345"/>
              <a:gd name="connsiteX24" fmla="*/ 1869697 w 2264421"/>
              <a:gd name="connsiteY24" fmla="*/ 4086073 h 4730345"/>
              <a:gd name="connsiteX25" fmla="*/ 1818898 w 2264421"/>
              <a:gd name="connsiteY25" fmla="*/ 3972750 h 4730345"/>
              <a:gd name="connsiteX26" fmla="*/ 1818898 w 2264421"/>
              <a:gd name="connsiteY26" fmla="*/ 4312719 h 4730345"/>
              <a:gd name="connsiteX27" fmla="*/ 1752468 w 2264421"/>
              <a:gd name="connsiteY27" fmla="*/ 3863335 h 4730345"/>
              <a:gd name="connsiteX28" fmla="*/ 1607883 w 2264421"/>
              <a:gd name="connsiteY28" fmla="*/ 3269366 h 4730345"/>
              <a:gd name="connsiteX29" fmla="*/ 1768099 w 2264421"/>
              <a:gd name="connsiteY29" fmla="*/ 4668319 h 4730345"/>
              <a:gd name="connsiteX30" fmla="*/ 1420315 w 2264421"/>
              <a:gd name="connsiteY30" fmla="*/ 3519458 h 4730345"/>
              <a:gd name="connsiteX31" fmla="*/ 1412500 w 2264421"/>
              <a:gd name="connsiteY31" fmla="*/ 4265827 h 4730345"/>
              <a:gd name="connsiteX32" fmla="*/ 1342161 w 2264421"/>
              <a:gd name="connsiteY32" fmla="*/ 4015734 h 4730345"/>
              <a:gd name="connsiteX33" fmla="*/ 1342160 w 2264421"/>
              <a:gd name="connsiteY33" fmla="*/ 4429950 h 4730345"/>
              <a:gd name="connsiteX34" fmla="*/ 1181946 w 2264421"/>
              <a:gd name="connsiteY34" fmla="*/ 4132965 h 4730345"/>
              <a:gd name="connsiteX35" fmla="*/ 1045176 w 2264421"/>
              <a:gd name="connsiteY35" fmla="*/ 3824258 h 4730345"/>
              <a:gd name="connsiteX36" fmla="*/ 982653 w 2264421"/>
              <a:gd name="connsiteY36" fmla="*/ 3871150 h 4730345"/>
              <a:gd name="connsiteX37" fmla="*/ 978746 w 2264421"/>
              <a:gd name="connsiteY37" fmla="*/ 3968841 h 4730345"/>
              <a:gd name="connsiteX38" fmla="*/ 897548 w 2264421"/>
              <a:gd name="connsiteY38" fmla="*/ 3954987 h 4730345"/>
              <a:gd name="connsiteX39" fmla="*/ 836293 w 2264421"/>
              <a:gd name="connsiteY39" fmla="*/ 3800913 h 4730345"/>
              <a:gd name="connsiteX40" fmla="*/ 770978 w 2264421"/>
              <a:gd name="connsiteY40" fmla="*/ 4186861 h 4730345"/>
              <a:gd name="connsiteX41" fmla="*/ 687851 w 2264421"/>
              <a:gd name="connsiteY41" fmla="*/ 3854353 h 4730345"/>
              <a:gd name="connsiteX42" fmla="*/ 616599 w 2264421"/>
              <a:gd name="connsiteY42" fmla="*/ 4234363 h 4730345"/>
              <a:gd name="connsiteX43" fmla="*/ 449113 w 2264421"/>
              <a:gd name="connsiteY43" fmla="*/ 4124363 h 4730345"/>
              <a:gd name="connsiteX44" fmla="*/ 271836 w 2264421"/>
              <a:gd name="connsiteY44" fmla="*/ 2666694 h 4730345"/>
              <a:gd name="connsiteX45" fmla="*/ 296738 w 2264421"/>
              <a:gd name="connsiteY45" fmla="*/ 3858868 h 4730345"/>
              <a:gd name="connsiteX46" fmla="*/ 199413 w 2264421"/>
              <a:gd name="connsiteY46" fmla="*/ 2499770 h 4730345"/>
              <a:gd name="connsiteX47" fmla="*/ 141200 w 2264421"/>
              <a:gd name="connsiteY47" fmla="*/ 2792010 h 4730345"/>
              <a:gd name="connsiteX48" fmla="*/ 77048 w 2264421"/>
              <a:gd name="connsiteY48" fmla="*/ 2452269 h 4730345"/>
              <a:gd name="connsiteX49" fmla="*/ 21288 w 2264421"/>
              <a:gd name="connsiteY49" fmla="*/ 2659461 h 4730345"/>
              <a:gd name="connsiteX50" fmla="*/ 52521 w 2264421"/>
              <a:gd name="connsiteY50" fmla="*/ 1900862 h 4730345"/>
              <a:gd name="connsiteX51" fmla="*/ 117443 w 2264421"/>
              <a:gd name="connsiteY5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23696 w 2264421"/>
              <a:gd name="connsiteY10" fmla="*/ 963827 h 4730345"/>
              <a:gd name="connsiteX11" fmla="*/ 2115880 w 2264421"/>
              <a:gd name="connsiteY11" fmla="*/ 1299888 h 4730345"/>
              <a:gd name="connsiteX12" fmla="*/ 2182310 w 2264421"/>
              <a:gd name="connsiteY12" fmla="*/ 1186565 h 4730345"/>
              <a:gd name="connsiteX13" fmla="*/ 2201848 w 2264421"/>
              <a:gd name="connsiteY13" fmla="*/ 1464011 h 4730345"/>
              <a:gd name="connsiteX14" fmla="*/ 2264371 w 2264421"/>
              <a:gd name="connsiteY14" fmla="*/ 1514811 h 4730345"/>
              <a:gd name="connsiteX15" fmla="*/ 2240925 w 2264421"/>
              <a:gd name="connsiteY15" fmla="*/ 2175211 h 4730345"/>
              <a:gd name="connsiteX16" fmla="*/ 2115879 w 2264421"/>
              <a:gd name="connsiteY16" fmla="*/ 2483919 h 4730345"/>
              <a:gd name="connsiteX17" fmla="*/ 2068988 w 2264421"/>
              <a:gd name="connsiteY17" fmla="*/ 2894227 h 4730345"/>
              <a:gd name="connsiteX18" fmla="*/ 2049449 w 2264421"/>
              <a:gd name="connsiteY18" fmla="*/ 3331888 h 4730345"/>
              <a:gd name="connsiteX19" fmla="*/ 2014280 w 2264421"/>
              <a:gd name="connsiteY19" fmla="*/ 3421765 h 4730345"/>
              <a:gd name="connsiteX20" fmla="*/ 2057266 w 2264421"/>
              <a:gd name="connsiteY20" fmla="*/ 3507734 h 4730345"/>
              <a:gd name="connsiteX21" fmla="*/ 2022097 w 2264421"/>
              <a:gd name="connsiteY21" fmla="*/ 3597611 h 4730345"/>
              <a:gd name="connsiteX22" fmla="*/ 2022097 w 2264421"/>
              <a:gd name="connsiteY22" fmla="*/ 3894596 h 4730345"/>
              <a:gd name="connsiteX23" fmla="*/ 1959573 w 2264421"/>
              <a:gd name="connsiteY23" fmla="*/ 3597611 h 4730345"/>
              <a:gd name="connsiteX24" fmla="*/ 1873604 w 2264421"/>
              <a:gd name="connsiteY24" fmla="*/ 3660134 h 4730345"/>
              <a:gd name="connsiteX25" fmla="*/ 1869697 w 2264421"/>
              <a:gd name="connsiteY25" fmla="*/ 4086073 h 4730345"/>
              <a:gd name="connsiteX26" fmla="*/ 1818898 w 2264421"/>
              <a:gd name="connsiteY26" fmla="*/ 3972750 h 4730345"/>
              <a:gd name="connsiteX27" fmla="*/ 1818898 w 2264421"/>
              <a:gd name="connsiteY27" fmla="*/ 4312719 h 4730345"/>
              <a:gd name="connsiteX28" fmla="*/ 1752468 w 2264421"/>
              <a:gd name="connsiteY28" fmla="*/ 3863335 h 4730345"/>
              <a:gd name="connsiteX29" fmla="*/ 1607883 w 2264421"/>
              <a:gd name="connsiteY29" fmla="*/ 3269366 h 4730345"/>
              <a:gd name="connsiteX30" fmla="*/ 1768099 w 2264421"/>
              <a:gd name="connsiteY30" fmla="*/ 4668319 h 4730345"/>
              <a:gd name="connsiteX31" fmla="*/ 1420315 w 2264421"/>
              <a:gd name="connsiteY31" fmla="*/ 3519458 h 4730345"/>
              <a:gd name="connsiteX32" fmla="*/ 1412500 w 2264421"/>
              <a:gd name="connsiteY32" fmla="*/ 4265827 h 4730345"/>
              <a:gd name="connsiteX33" fmla="*/ 1342161 w 2264421"/>
              <a:gd name="connsiteY33" fmla="*/ 4015734 h 4730345"/>
              <a:gd name="connsiteX34" fmla="*/ 1342160 w 2264421"/>
              <a:gd name="connsiteY34" fmla="*/ 4429950 h 4730345"/>
              <a:gd name="connsiteX35" fmla="*/ 1181946 w 2264421"/>
              <a:gd name="connsiteY35" fmla="*/ 4132965 h 4730345"/>
              <a:gd name="connsiteX36" fmla="*/ 1045176 w 2264421"/>
              <a:gd name="connsiteY36" fmla="*/ 3824258 h 4730345"/>
              <a:gd name="connsiteX37" fmla="*/ 982653 w 2264421"/>
              <a:gd name="connsiteY37" fmla="*/ 3871150 h 4730345"/>
              <a:gd name="connsiteX38" fmla="*/ 978746 w 2264421"/>
              <a:gd name="connsiteY38" fmla="*/ 3968841 h 4730345"/>
              <a:gd name="connsiteX39" fmla="*/ 897548 w 2264421"/>
              <a:gd name="connsiteY39" fmla="*/ 3954987 h 4730345"/>
              <a:gd name="connsiteX40" fmla="*/ 836293 w 2264421"/>
              <a:gd name="connsiteY40" fmla="*/ 3800913 h 4730345"/>
              <a:gd name="connsiteX41" fmla="*/ 770978 w 2264421"/>
              <a:gd name="connsiteY41" fmla="*/ 4186861 h 4730345"/>
              <a:gd name="connsiteX42" fmla="*/ 687851 w 2264421"/>
              <a:gd name="connsiteY42" fmla="*/ 3854353 h 4730345"/>
              <a:gd name="connsiteX43" fmla="*/ 616599 w 2264421"/>
              <a:gd name="connsiteY43" fmla="*/ 4234363 h 4730345"/>
              <a:gd name="connsiteX44" fmla="*/ 449113 w 2264421"/>
              <a:gd name="connsiteY44" fmla="*/ 4124363 h 4730345"/>
              <a:gd name="connsiteX45" fmla="*/ 271836 w 2264421"/>
              <a:gd name="connsiteY45" fmla="*/ 2666694 h 4730345"/>
              <a:gd name="connsiteX46" fmla="*/ 296738 w 2264421"/>
              <a:gd name="connsiteY46" fmla="*/ 3858868 h 4730345"/>
              <a:gd name="connsiteX47" fmla="*/ 199413 w 2264421"/>
              <a:gd name="connsiteY47" fmla="*/ 2499770 h 4730345"/>
              <a:gd name="connsiteX48" fmla="*/ 141200 w 2264421"/>
              <a:gd name="connsiteY48" fmla="*/ 2792010 h 4730345"/>
              <a:gd name="connsiteX49" fmla="*/ 77048 w 2264421"/>
              <a:gd name="connsiteY49" fmla="*/ 2452269 h 4730345"/>
              <a:gd name="connsiteX50" fmla="*/ 21288 w 2264421"/>
              <a:gd name="connsiteY50" fmla="*/ 2659461 h 4730345"/>
              <a:gd name="connsiteX51" fmla="*/ 52521 w 2264421"/>
              <a:gd name="connsiteY51" fmla="*/ 1900862 h 4730345"/>
              <a:gd name="connsiteX52" fmla="*/ 117443 w 2264421"/>
              <a:gd name="connsiteY52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74496 w 2264421"/>
              <a:gd name="connsiteY10" fmla="*/ 924750 h 4730345"/>
              <a:gd name="connsiteX11" fmla="*/ 2123696 w 2264421"/>
              <a:gd name="connsiteY11" fmla="*/ 963827 h 4730345"/>
              <a:gd name="connsiteX12" fmla="*/ 2115880 w 2264421"/>
              <a:gd name="connsiteY12" fmla="*/ 1299888 h 4730345"/>
              <a:gd name="connsiteX13" fmla="*/ 2182310 w 2264421"/>
              <a:gd name="connsiteY13" fmla="*/ 1186565 h 4730345"/>
              <a:gd name="connsiteX14" fmla="*/ 2201848 w 2264421"/>
              <a:gd name="connsiteY14" fmla="*/ 1464011 h 4730345"/>
              <a:gd name="connsiteX15" fmla="*/ 2264371 w 2264421"/>
              <a:gd name="connsiteY15" fmla="*/ 1514811 h 4730345"/>
              <a:gd name="connsiteX16" fmla="*/ 2240925 w 2264421"/>
              <a:gd name="connsiteY16" fmla="*/ 2175211 h 4730345"/>
              <a:gd name="connsiteX17" fmla="*/ 2115879 w 2264421"/>
              <a:gd name="connsiteY17" fmla="*/ 2483919 h 4730345"/>
              <a:gd name="connsiteX18" fmla="*/ 2068988 w 2264421"/>
              <a:gd name="connsiteY18" fmla="*/ 2894227 h 4730345"/>
              <a:gd name="connsiteX19" fmla="*/ 2049449 w 2264421"/>
              <a:gd name="connsiteY19" fmla="*/ 3331888 h 4730345"/>
              <a:gd name="connsiteX20" fmla="*/ 2014280 w 2264421"/>
              <a:gd name="connsiteY20" fmla="*/ 3421765 h 4730345"/>
              <a:gd name="connsiteX21" fmla="*/ 2057266 w 2264421"/>
              <a:gd name="connsiteY21" fmla="*/ 3507734 h 4730345"/>
              <a:gd name="connsiteX22" fmla="*/ 2022097 w 2264421"/>
              <a:gd name="connsiteY22" fmla="*/ 3597611 h 4730345"/>
              <a:gd name="connsiteX23" fmla="*/ 2022097 w 2264421"/>
              <a:gd name="connsiteY23" fmla="*/ 3894596 h 4730345"/>
              <a:gd name="connsiteX24" fmla="*/ 1959573 w 2264421"/>
              <a:gd name="connsiteY24" fmla="*/ 3597611 h 4730345"/>
              <a:gd name="connsiteX25" fmla="*/ 1873604 w 2264421"/>
              <a:gd name="connsiteY25" fmla="*/ 3660134 h 4730345"/>
              <a:gd name="connsiteX26" fmla="*/ 1869697 w 2264421"/>
              <a:gd name="connsiteY26" fmla="*/ 4086073 h 4730345"/>
              <a:gd name="connsiteX27" fmla="*/ 1818898 w 2264421"/>
              <a:gd name="connsiteY27" fmla="*/ 3972750 h 4730345"/>
              <a:gd name="connsiteX28" fmla="*/ 1818898 w 2264421"/>
              <a:gd name="connsiteY28" fmla="*/ 4312719 h 4730345"/>
              <a:gd name="connsiteX29" fmla="*/ 1752468 w 2264421"/>
              <a:gd name="connsiteY29" fmla="*/ 3863335 h 4730345"/>
              <a:gd name="connsiteX30" fmla="*/ 1607883 w 2264421"/>
              <a:gd name="connsiteY30" fmla="*/ 3269366 h 4730345"/>
              <a:gd name="connsiteX31" fmla="*/ 1768099 w 2264421"/>
              <a:gd name="connsiteY31" fmla="*/ 4668319 h 4730345"/>
              <a:gd name="connsiteX32" fmla="*/ 1420315 w 2264421"/>
              <a:gd name="connsiteY32" fmla="*/ 3519458 h 4730345"/>
              <a:gd name="connsiteX33" fmla="*/ 1412500 w 2264421"/>
              <a:gd name="connsiteY33" fmla="*/ 4265827 h 4730345"/>
              <a:gd name="connsiteX34" fmla="*/ 1342161 w 2264421"/>
              <a:gd name="connsiteY34" fmla="*/ 4015734 h 4730345"/>
              <a:gd name="connsiteX35" fmla="*/ 1342160 w 2264421"/>
              <a:gd name="connsiteY35" fmla="*/ 4429950 h 4730345"/>
              <a:gd name="connsiteX36" fmla="*/ 1181946 w 2264421"/>
              <a:gd name="connsiteY36" fmla="*/ 4132965 h 4730345"/>
              <a:gd name="connsiteX37" fmla="*/ 1045176 w 2264421"/>
              <a:gd name="connsiteY37" fmla="*/ 3824258 h 4730345"/>
              <a:gd name="connsiteX38" fmla="*/ 982653 w 2264421"/>
              <a:gd name="connsiteY38" fmla="*/ 3871150 h 4730345"/>
              <a:gd name="connsiteX39" fmla="*/ 978746 w 2264421"/>
              <a:gd name="connsiteY39" fmla="*/ 3968841 h 4730345"/>
              <a:gd name="connsiteX40" fmla="*/ 897548 w 2264421"/>
              <a:gd name="connsiteY40" fmla="*/ 3954987 h 4730345"/>
              <a:gd name="connsiteX41" fmla="*/ 836293 w 2264421"/>
              <a:gd name="connsiteY41" fmla="*/ 3800913 h 4730345"/>
              <a:gd name="connsiteX42" fmla="*/ 770978 w 2264421"/>
              <a:gd name="connsiteY42" fmla="*/ 4186861 h 4730345"/>
              <a:gd name="connsiteX43" fmla="*/ 687851 w 2264421"/>
              <a:gd name="connsiteY43" fmla="*/ 3854353 h 4730345"/>
              <a:gd name="connsiteX44" fmla="*/ 616599 w 2264421"/>
              <a:gd name="connsiteY44" fmla="*/ 4234363 h 4730345"/>
              <a:gd name="connsiteX45" fmla="*/ 449113 w 2264421"/>
              <a:gd name="connsiteY45" fmla="*/ 4124363 h 4730345"/>
              <a:gd name="connsiteX46" fmla="*/ 271836 w 2264421"/>
              <a:gd name="connsiteY46" fmla="*/ 2666694 h 4730345"/>
              <a:gd name="connsiteX47" fmla="*/ 296738 w 2264421"/>
              <a:gd name="connsiteY47" fmla="*/ 3858868 h 4730345"/>
              <a:gd name="connsiteX48" fmla="*/ 199413 w 2264421"/>
              <a:gd name="connsiteY48" fmla="*/ 2499770 h 4730345"/>
              <a:gd name="connsiteX49" fmla="*/ 141200 w 2264421"/>
              <a:gd name="connsiteY49" fmla="*/ 2792010 h 4730345"/>
              <a:gd name="connsiteX50" fmla="*/ 77048 w 2264421"/>
              <a:gd name="connsiteY50" fmla="*/ 2452269 h 4730345"/>
              <a:gd name="connsiteX51" fmla="*/ 21288 w 2264421"/>
              <a:gd name="connsiteY51" fmla="*/ 2659461 h 4730345"/>
              <a:gd name="connsiteX52" fmla="*/ 52521 w 2264421"/>
              <a:gd name="connsiteY52" fmla="*/ 1900862 h 4730345"/>
              <a:gd name="connsiteX53" fmla="*/ 117443 w 2264421"/>
              <a:gd name="connsiteY53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31511 w 2264421"/>
              <a:gd name="connsiteY10" fmla="*/ 858319 h 4730345"/>
              <a:gd name="connsiteX11" fmla="*/ 2174496 w 2264421"/>
              <a:gd name="connsiteY11" fmla="*/ 924750 h 4730345"/>
              <a:gd name="connsiteX12" fmla="*/ 2123696 w 2264421"/>
              <a:gd name="connsiteY12" fmla="*/ 963827 h 4730345"/>
              <a:gd name="connsiteX13" fmla="*/ 2115880 w 2264421"/>
              <a:gd name="connsiteY13" fmla="*/ 1299888 h 4730345"/>
              <a:gd name="connsiteX14" fmla="*/ 2182310 w 2264421"/>
              <a:gd name="connsiteY14" fmla="*/ 1186565 h 4730345"/>
              <a:gd name="connsiteX15" fmla="*/ 2201848 w 2264421"/>
              <a:gd name="connsiteY15" fmla="*/ 1464011 h 4730345"/>
              <a:gd name="connsiteX16" fmla="*/ 2264371 w 2264421"/>
              <a:gd name="connsiteY16" fmla="*/ 1514811 h 4730345"/>
              <a:gd name="connsiteX17" fmla="*/ 2240925 w 2264421"/>
              <a:gd name="connsiteY17" fmla="*/ 2175211 h 4730345"/>
              <a:gd name="connsiteX18" fmla="*/ 2115879 w 2264421"/>
              <a:gd name="connsiteY18" fmla="*/ 2483919 h 4730345"/>
              <a:gd name="connsiteX19" fmla="*/ 2068988 w 2264421"/>
              <a:gd name="connsiteY19" fmla="*/ 2894227 h 4730345"/>
              <a:gd name="connsiteX20" fmla="*/ 2049449 w 2264421"/>
              <a:gd name="connsiteY20" fmla="*/ 3331888 h 4730345"/>
              <a:gd name="connsiteX21" fmla="*/ 2014280 w 2264421"/>
              <a:gd name="connsiteY21" fmla="*/ 3421765 h 4730345"/>
              <a:gd name="connsiteX22" fmla="*/ 2057266 w 2264421"/>
              <a:gd name="connsiteY22" fmla="*/ 3507734 h 4730345"/>
              <a:gd name="connsiteX23" fmla="*/ 2022097 w 2264421"/>
              <a:gd name="connsiteY23" fmla="*/ 3597611 h 4730345"/>
              <a:gd name="connsiteX24" fmla="*/ 2022097 w 2264421"/>
              <a:gd name="connsiteY24" fmla="*/ 3894596 h 4730345"/>
              <a:gd name="connsiteX25" fmla="*/ 1959573 w 2264421"/>
              <a:gd name="connsiteY25" fmla="*/ 3597611 h 4730345"/>
              <a:gd name="connsiteX26" fmla="*/ 1873604 w 2264421"/>
              <a:gd name="connsiteY26" fmla="*/ 3660134 h 4730345"/>
              <a:gd name="connsiteX27" fmla="*/ 1869697 w 2264421"/>
              <a:gd name="connsiteY27" fmla="*/ 4086073 h 4730345"/>
              <a:gd name="connsiteX28" fmla="*/ 1818898 w 2264421"/>
              <a:gd name="connsiteY28" fmla="*/ 3972750 h 4730345"/>
              <a:gd name="connsiteX29" fmla="*/ 1818898 w 2264421"/>
              <a:gd name="connsiteY29" fmla="*/ 4312719 h 4730345"/>
              <a:gd name="connsiteX30" fmla="*/ 1752468 w 2264421"/>
              <a:gd name="connsiteY30" fmla="*/ 3863335 h 4730345"/>
              <a:gd name="connsiteX31" fmla="*/ 1607883 w 2264421"/>
              <a:gd name="connsiteY31" fmla="*/ 3269366 h 4730345"/>
              <a:gd name="connsiteX32" fmla="*/ 1768099 w 2264421"/>
              <a:gd name="connsiteY32" fmla="*/ 4668319 h 4730345"/>
              <a:gd name="connsiteX33" fmla="*/ 1420315 w 2264421"/>
              <a:gd name="connsiteY33" fmla="*/ 3519458 h 4730345"/>
              <a:gd name="connsiteX34" fmla="*/ 1412500 w 2264421"/>
              <a:gd name="connsiteY34" fmla="*/ 4265827 h 4730345"/>
              <a:gd name="connsiteX35" fmla="*/ 1342161 w 2264421"/>
              <a:gd name="connsiteY35" fmla="*/ 4015734 h 4730345"/>
              <a:gd name="connsiteX36" fmla="*/ 1342160 w 2264421"/>
              <a:gd name="connsiteY36" fmla="*/ 4429950 h 4730345"/>
              <a:gd name="connsiteX37" fmla="*/ 1181946 w 2264421"/>
              <a:gd name="connsiteY37" fmla="*/ 4132965 h 4730345"/>
              <a:gd name="connsiteX38" fmla="*/ 1045176 w 2264421"/>
              <a:gd name="connsiteY38" fmla="*/ 3824258 h 4730345"/>
              <a:gd name="connsiteX39" fmla="*/ 982653 w 2264421"/>
              <a:gd name="connsiteY39" fmla="*/ 3871150 h 4730345"/>
              <a:gd name="connsiteX40" fmla="*/ 978746 w 2264421"/>
              <a:gd name="connsiteY40" fmla="*/ 3968841 h 4730345"/>
              <a:gd name="connsiteX41" fmla="*/ 897548 w 2264421"/>
              <a:gd name="connsiteY41" fmla="*/ 3954987 h 4730345"/>
              <a:gd name="connsiteX42" fmla="*/ 836293 w 2264421"/>
              <a:gd name="connsiteY42" fmla="*/ 3800913 h 4730345"/>
              <a:gd name="connsiteX43" fmla="*/ 770978 w 2264421"/>
              <a:gd name="connsiteY43" fmla="*/ 4186861 h 4730345"/>
              <a:gd name="connsiteX44" fmla="*/ 687851 w 2264421"/>
              <a:gd name="connsiteY44" fmla="*/ 3854353 h 4730345"/>
              <a:gd name="connsiteX45" fmla="*/ 616599 w 2264421"/>
              <a:gd name="connsiteY45" fmla="*/ 4234363 h 4730345"/>
              <a:gd name="connsiteX46" fmla="*/ 449113 w 2264421"/>
              <a:gd name="connsiteY46" fmla="*/ 4124363 h 4730345"/>
              <a:gd name="connsiteX47" fmla="*/ 271836 w 2264421"/>
              <a:gd name="connsiteY47" fmla="*/ 2666694 h 4730345"/>
              <a:gd name="connsiteX48" fmla="*/ 296738 w 2264421"/>
              <a:gd name="connsiteY48" fmla="*/ 3858868 h 4730345"/>
              <a:gd name="connsiteX49" fmla="*/ 199413 w 2264421"/>
              <a:gd name="connsiteY49" fmla="*/ 2499770 h 4730345"/>
              <a:gd name="connsiteX50" fmla="*/ 141200 w 2264421"/>
              <a:gd name="connsiteY50" fmla="*/ 2792010 h 4730345"/>
              <a:gd name="connsiteX51" fmla="*/ 77048 w 2264421"/>
              <a:gd name="connsiteY51" fmla="*/ 2452269 h 4730345"/>
              <a:gd name="connsiteX52" fmla="*/ 21288 w 2264421"/>
              <a:gd name="connsiteY52" fmla="*/ 2659461 h 4730345"/>
              <a:gd name="connsiteX53" fmla="*/ 52521 w 2264421"/>
              <a:gd name="connsiteY53" fmla="*/ 1900862 h 4730345"/>
              <a:gd name="connsiteX54" fmla="*/ 117443 w 2264421"/>
              <a:gd name="connsiteY54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19788 w 2264421"/>
              <a:gd name="connsiteY10" fmla="*/ 764534 h 4730345"/>
              <a:gd name="connsiteX11" fmla="*/ 2131511 w 2264421"/>
              <a:gd name="connsiteY11" fmla="*/ 858319 h 4730345"/>
              <a:gd name="connsiteX12" fmla="*/ 2174496 w 2264421"/>
              <a:gd name="connsiteY12" fmla="*/ 924750 h 4730345"/>
              <a:gd name="connsiteX13" fmla="*/ 2123696 w 2264421"/>
              <a:gd name="connsiteY13" fmla="*/ 963827 h 4730345"/>
              <a:gd name="connsiteX14" fmla="*/ 2115880 w 2264421"/>
              <a:gd name="connsiteY14" fmla="*/ 1299888 h 4730345"/>
              <a:gd name="connsiteX15" fmla="*/ 2182310 w 2264421"/>
              <a:gd name="connsiteY15" fmla="*/ 1186565 h 4730345"/>
              <a:gd name="connsiteX16" fmla="*/ 2201848 w 2264421"/>
              <a:gd name="connsiteY16" fmla="*/ 1464011 h 4730345"/>
              <a:gd name="connsiteX17" fmla="*/ 2264371 w 2264421"/>
              <a:gd name="connsiteY17" fmla="*/ 1514811 h 4730345"/>
              <a:gd name="connsiteX18" fmla="*/ 2240925 w 2264421"/>
              <a:gd name="connsiteY18" fmla="*/ 2175211 h 4730345"/>
              <a:gd name="connsiteX19" fmla="*/ 2115879 w 2264421"/>
              <a:gd name="connsiteY19" fmla="*/ 2483919 h 4730345"/>
              <a:gd name="connsiteX20" fmla="*/ 2068988 w 2264421"/>
              <a:gd name="connsiteY20" fmla="*/ 2894227 h 4730345"/>
              <a:gd name="connsiteX21" fmla="*/ 2049449 w 2264421"/>
              <a:gd name="connsiteY21" fmla="*/ 3331888 h 4730345"/>
              <a:gd name="connsiteX22" fmla="*/ 2014280 w 2264421"/>
              <a:gd name="connsiteY22" fmla="*/ 3421765 h 4730345"/>
              <a:gd name="connsiteX23" fmla="*/ 2057266 w 2264421"/>
              <a:gd name="connsiteY23" fmla="*/ 3507734 h 4730345"/>
              <a:gd name="connsiteX24" fmla="*/ 2022097 w 2264421"/>
              <a:gd name="connsiteY24" fmla="*/ 3597611 h 4730345"/>
              <a:gd name="connsiteX25" fmla="*/ 2022097 w 2264421"/>
              <a:gd name="connsiteY25" fmla="*/ 3894596 h 4730345"/>
              <a:gd name="connsiteX26" fmla="*/ 1959573 w 2264421"/>
              <a:gd name="connsiteY26" fmla="*/ 3597611 h 4730345"/>
              <a:gd name="connsiteX27" fmla="*/ 1873604 w 2264421"/>
              <a:gd name="connsiteY27" fmla="*/ 3660134 h 4730345"/>
              <a:gd name="connsiteX28" fmla="*/ 1869697 w 2264421"/>
              <a:gd name="connsiteY28" fmla="*/ 4086073 h 4730345"/>
              <a:gd name="connsiteX29" fmla="*/ 1818898 w 2264421"/>
              <a:gd name="connsiteY29" fmla="*/ 3972750 h 4730345"/>
              <a:gd name="connsiteX30" fmla="*/ 1818898 w 2264421"/>
              <a:gd name="connsiteY30" fmla="*/ 4312719 h 4730345"/>
              <a:gd name="connsiteX31" fmla="*/ 1752468 w 2264421"/>
              <a:gd name="connsiteY31" fmla="*/ 3863335 h 4730345"/>
              <a:gd name="connsiteX32" fmla="*/ 1607883 w 2264421"/>
              <a:gd name="connsiteY32" fmla="*/ 3269366 h 4730345"/>
              <a:gd name="connsiteX33" fmla="*/ 1768099 w 2264421"/>
              <a:gd name="connsiteY33" fmla="*/ 4668319 h 4730345"/>
              <a:gd name="connsiteX34" fmla="*/ 1420315 w 2264421"/>
              <a:gd name="connsiteY34" fmla="*/ 3519458 h 4730345"/>
              <a:gd name="connsiteX35" fmla="*/ 1412500 w 2264421"/>
              <a:gd name="connsiteY35" fmla="*/ 4265827 h 4730345"/>
              <a:gd name="connsiteX36" fmla="*/ 1342161 w 2264421"/>
              <a:gd name="connsiteY36" fmla="*/ 4015734 h 4730345"/>
              <a:gd name="connsiteX37" fmla="*/ 1342160 w 2264421"/>
              <a:gd name="connsiteY37" fmla="*/ 4429950 h 4730345"/>
              <a:gd name="connsiteX38" fmla="*/ 1181946 w 2264421"/>
              <a:gd name="connsiteY38" fmla="*/ 4132965 h 4730345"/>
              <a:gd name="connsiteX39" fmla="*/ 1045176 w 2264421"/>
              <a:gd name="connsiteY39" fmla="*/ 3824258 h 4730345"/>
              <a:gd name="connsiteX40" fmla="*/ 982653 w 2264421"/>
              <a:gd name="connsiteY40" fmla="*/ 3871150 h 4730345"/>
              <a:gd name="connsiteX41" fmla="*/ 978746 w 2264421"/>
              <a:gd name="connsiteY41" fmla="*/ 3968841 h 4730345"/>
              <a:gd name="connsiteX42" fmla="*/ 897548 w 2264421"/>
              <a:gd name="connsiteY42" fmla="*/ 3954987 h 4730345"/>
              <a:gd name="connsiteX43" fmla="*/ 836293 w 2264421"/>
              <a:gd name="connsiteY43" fmla="*/ 3800913 h 4730345"/>
              <a:gd name="connsiteX44" fmla="*/ 770978 w 2264421"/>
              <a:gd name="connsiteY44" fmla="*/ 4186861 h 4730345"/>
              <a:gd name="connsiteX45" fmla="*/ 687851 w 2264421"/>
              <a:gd name="connsiteY45" fmla="*/ 3854353 h 4730345"/>
              <a:gd name="connsiteX46" fmla="*/ 616599 w 2264421"/>
              <a:gd name="connsiteY46" fmla="*/ 4234363 h 4730345"/>
              <a:gd name="connsiteX47" fmla="*/ 449113 w 2264421"/>
              <a:gd name="connsiteY47" fmla="*/ 4124363 h 4730345"/>
              <a:gd name="connsiteX48" fmla="*/ 271836 w 2264421"/>
              <a:gd name="connsiteY48" fmla="*/ 2666694 h 4730345"/>
              <a:gd name="connsiteX49" fmla="*/ 296738 w 2264421"/>
              <a:gd name="connsiteY49" fmla="*/ 3858868 h 4730345"/>
              <a:gd name="connsiteX50" fmla="*/ 199413 w 2264421"/>
              <a:gd name="connsiteY50" fmla="*/ 2499770 h 4730345"/>
              <a:gd name="connsiteX51" fmla="*/ 141200 w 2264421"/>
              <a:gd name="connsiteY51" fmla="*/ 2792010 h 4730345"/>
              <a:gd name="connsiteX52" fmla="*/ 77048 w 2264421"/>
              <a:gd name="connsiteY52" fmla="*/ 2452269 h 4730345"/>
              <a:gd name="connsiteX53" fmla="*/ 21288 w 2264421"/>
              <a:gd name="connsiteY53" fmla="*/ 2659461 h 4730345"/>
              <a:gd name="connsiteX54" fmla="*/ 52521 w 2264421"/>
              <a:gd name="connsiteY54" fmla="*/ 1900862 h 4730345"/>
              <a:gd name="connsiteX55" fmla="*/ 117443 w 2264421"/>
              <a:gd name="connsiteY55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022096 w 2264421"/>
              <a:gd name="connsiteY10" fmla="*/ 877858 h 4730345"/>
              <a:gd name="connsiteX11" fmla="*/ 2119788 w 2264421"/>
              <a:gd name="connsiteY11" fmla="*/ 764534 h 4730345"/>
              <a:gd name="connsiteX12" fmla="*/ 2131511 w 2264421"/>
              <a:gd name="connsiteY12" fmla="*/ 858319 h 4730345"/>
              <a:gd name="connsiteX13" fmla="*/ 2174496 w 2264421"/>
              <a:gd name="connsiteY13" fmla="*/ 924750 h 4730345"/>
              <a:gd name="connsiteX14" fmla="*/ 2123696 w 2264421"/>
              <a:gd name="connsiteY14" fmla="*/ 963827 h 4730345"/>
              <a:gd name="connsiteX15" fmla="*/ 2115880 w 2264421"/>
              <a:gd name="connsiteY15" fmla="*/ 1299888 h 4730345"/>
              <a:gd name="connsiteX16" fmla="*/ 2182310 w 2264421"/>
              <a:gd name="connsiteY16" fmla="*/ 1186565 h 4730345"/>
              <a:gd name="connsiteX17" fmla="*/ 2201848 w 2264421"/>
              <a:gd name="connsiteY17" fmla="*/ 1464011 h 4730345"/>
              <a:gd name="connsiteX18" fmla="*/ 2264371 w 2264421"/>
              <a:gd name="connsiteY18" fmla="*/ 1514811 h 4730345"/>
              <a:gd name="connsiteX19" fmla="*/ 2240925 w 2264421"/>
              <a:gd name="connsiteY19" fmla="*/ 2175211 h 4730345"/>
              <a:gd name="connsiteX20" fmla="*/ 2115879 w 2264421"/>
              <a:gd name="connsiteY20" fmla="*/ 2483919 h 4730345"/>
              <a:gd name="connsiteX21" fmla="*/ 2068988 w 2264421"/>
              <a:gd name="connsiteY21" fmla="*/ 2894227 h 4730345"/>
              <a:gd name="connsiteX22" fmla="*/ 2049449 w 2264421"/>
              <a:gd name="connsiteY22" fmla="*/ 3331888 h 4730345"/>
              <a:gd name="connsiteX23" fmla="*/ 2014280 w 2264421"/>
              <a:gd name="connsiteY23" fmla="*/ 3421765 h 4730345"/>
              <a:gd name="connsiteX24" fmla="*/ 2057266 w 2264421"/>
              <a:gd name="connsiteY24" fmla="*/ 3507734 h 4730345"/>
              <a:gd name="connsiteX25" fmla="*/ 2022097 w 2264421"/>
              <a:gd name="connsiteY25" fmla="*/ 3597611 h 4730345"/>
              <a:gd name="connsiteX26" fmla="*/ 2022097 w 2264421"/>
              <a:gd name="connsiteY26" fmla="*/ 3894596 h 4730345"/>
              <a:gd name="connsiteX27" fmla="*/ 1959573 w 2264421"/>
              <a:gd name="connsiteY27" fmla="*/ 3597611 h 4730345"/>
              <a:gd name="connsiteX28" fmla="*/ 1873604 w 2264421"/>
              <a:gd name="connsiteY28" fmla="*/ 3660134 h 4730345"/>
              <a:gd name="connsiteX29" fmla="*/ 1869697 w 2264421"/>
              <a:gd name="connsiteY29" fmla="*/ 4086073 h 4730345"/>
              <a:gd name="connsiteX30" fmla="*/ 1818898 w 2264421"/>
              <a:gd name="connsiteY30" fmla="*/ 3972750 h 4730345"/>
              <a:gd name="connsiteX31" fmla="*/ 1818898 w 2264421"/>
              <a:gd name="connsiteY31" fmla="*/ 4312719 h 4730345"/>
              <a:gd name="connsiteX32" fmla="*/ 1752468 w 2264421"/>
              <a:gd name="connsiteY32" fmla="*/ 3863335 h 4730345"/>
              <a:gd name="connsiteX33" fmla="*/ 1607883 w 2264421"/>
              <a:gd name="connsiteY33" fmla="*/ 3269366 h 4730345"/>
              <a:gd name="connsiteX34" fmla="*/ 1768099 w 2264421"/>
              <a:gd name="connsiteY34" fmla="*/ 4668319 h 4730345"/>
              <a:gd name="connsiteX35" fmla="*/ 1420315 w 2264421"/>
              <a:gd name="connsiteY35" fmla="*/ 3519458 h 4730345"/>
              <a:gd name="connsiteX36" fmla="*/ 1412500 w 2264421"/>
              <a:gd name="connsiteY36" fmla="*/ 4265827 h 4730345"/>
              <a:gd name="connsiteX37" fmla="*/ 1342161 w 2264421"/>
              <a:gd name="connsiteY37" fmla="*/ 4015734 h 4730345"/>
              <a:gd name="connsiteX38" fmla="*/ 1342160 w 2264421"/>
              <a:gd name="connsiteY38" fmla="*/ 4429950 h 4730345"/>
              <a:gd name="connsiteX39" fmla="*/ 1181946 w 2264421"/>
              <a:gd name="connsiteY39" fmla="*/ 4132965 h 4730345"/>
              <a:gd name="connsiteX40" fmla="*/ 1045176 w 2264421"/>
              <a:gd name="connsiteY40" fmla="*/ 3824258 h 4730345"/>
              <a:gd name="connsiteX41" fmla="*/ 982653 w 2264421"/>
              <a:gd name="connsiteY41" fmla="*/ 3871150 h 4730345"/>
              <a:gd name="connsiteX42" fmla="*/ 978746 w 2264421"/>
              <a:gd name="connsiteY42" fmla="*/ 3968841 h 4730345"/>
              <a:gd name="connsiteX43" fmla="*/ 897548 w 2264421"/>
              <a:gd name="connsiteY43" fmla="*/ 3954987 h 4730345"/>
              <a:gd name="connsiteX44" fmla="*/ 836293 w 2264421"/>
              <a:gd name="connsiteY44" fmla="*/ 3800913 h 4730345"/>
              <a:gd name="connsiteX45" fmla="*/ 770978 w 2264421"/>
              <a:gd name="connsiteY45" fmla="*/ 4186861 h 4730345"/>
              <a:gd name="connsiteX46" fmla="*/ 687851 w 2264421"/>
              <a:gd name="connsiteY46" fmla="*/ 3854353 h 4730345"/>
              <a:gd name="connsiteX47" fmla="*/ 616599 w 2264421"/>
              <a:gd name="connsiteY47" fmla="*/ 4234363 h 4730345"/>
              <a:gd name="connsiteX48" fmla="*/ 449113 w 2264421"/>
              <a:gd name="connsiteY48" fmla="*/ 4124363 h 4730345"/>
              <a:gd name="connsiteX49" fmla="*/ 271836 w 2264421"/>
              <a:gd name="connsiteY49" fmla="*/ 2666694 h 4730345"/>
              <a:gd name="connsiteX50" fmla="*/ 296738 w 2264421"/>
              <a:gd name="connsiteY50" fmla="*/ 3858868 h 4730345"/>
              <a:gd name="connsiteX51" fmla="*/ 199413 w 2264421"/>
              <a:gd name="connsiteY51" fmla="*/ 2499770 h 4730345"/>
              <a:gd name="connsiteX52" fmla="*/ 141200 w 2264421"/>
              <a:gd name="connsiteY52" fmla="*/ 2792010 h 4730345"/>
              <a:gd name="connsiteX53" fmla="*/ 77048 w 2264421"/>
              <a:gd name="connsiteY53" fmla="*/ 2452269 h 4730345"/>
              <a:gd name="connsiteX54" fmla="*/ 21288 w 2264421"/>
              <a:gd name="connsiteY54" fmla="*/ 2659461 h 4730345"/>
              <a:gd name="connsiteX55" fmla="*/ 52521 w 2264421"/>
              <a:gd name="connsiteY55" fmla="*/ 1900862 h 4730345"/>
              <a:gd name="connsiteX56" fmla="*/ 117443 w 2264421"/>
              <a:gd name="connsiteY56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026003 w 2264421"/>
              <a:gd name="connsiteY10" fmla="*/ 776258 h 4730345"/>
              <a:gd name="connsiteX11" fmla="*/ 2022096 w 2264421"/>
              <a:gd name="connsiteY11" fmla="*/ 877858 h 4730345"/>
              <a:gd name="connsiteX12" fmla="*/ 2119788 w 2264421"/>
              <a:gd name="connsiteY12" fmla="*/ 764534 h 4730345"/>
              <a:gd name="connsiteX13" fmla="*/ 2131511 w 2264421"/>
              <a:gd name="connsiteY13" fmla="*/ 858319 h 4730345"/>
              <a:gd name="connsiteX14" fmla="*/ 2174496 w 2264421"/>
              <a:gd name="connsiteY14" fmla="*/ 924750 h 4730345"/>
              <a:gd name="connsiteX15" fmla="*/ 2123696 w 2264421"/>
              <a:gd name="connsiteY15" fmla="*/ 963827 h 4730345"/>
              <a:gd name="connsiteX16" fmla="*/ 2115880 w 2264421"/>
              <a:gd name="connsiteY16" fmla="*/ 1299888 h 4730345"/>
              <a:gd name="connsiteX17" fmla="*/ 2182310 w 2264421"/>
              <a:gd name="connsiteY17" fmla="*/ 1186565 h 4730345"/>
              <a:gd name="connsiteX18" fmla="*/ 2201848 w 2264421"/>
              <a:gd name="connsiteY18" fmla="*/ 1464011 h 4730345"/>
              <a:gd name="connsiteX19" fmla="*/ 2264371 w 2264421"/>
              <a:gd name="connsiteY19" fmla="*/ 1514811 h 4730345"/>
              <a:gd name="connsiteX20" fmla="*/ 2240925 w 2264421"/>
              <a:gd name="connsiteY20" fmla="*/ 2175211 h 4730345"/>
              <a:gd name="connsiteX21" fmla="*/ 2115879 w 2264421"/>
              <a:gd name="connsiteY21" fmla="*/ 2483919 h 4730345"/>
              <a:gd name="connsiteX22" fmla="*/ 2068988 w 2264421"/>
              <a:gd name="connsiteY22" fmla="*/ 2894227 h 4730345"/>
              <a:gd name="connsiteX23" fmla="*/ 2049449 w 2264421"/>
              <a:gd name="connsiteY23" fmla="*/ 3331888 h 4730345"/>
              <a:gd name="connsiteX24" fmla="*/ 2014280 w 2264421"/>
              <a:gd name="connsiteY24" fmla="*/ 3421765 h 4730345"/>
              <a:gd name="connsiteX25" fmla="*/ 2057266 w 2264421"/>
              <a:gd name="connsiteY25" fmla="*/ 3507734 h 4730345"/>
              <a:gd name="connsiteX26" fmla="*/ 2022097 w 2264421"/>
              <a:gd name="connsiteY26" fmla="*/ 3597611 h 4730345"/>
              <a:gd name="connsiteX27" fmla="*/ 2022097 w 2264421"/>
              <a:gd name="connsiteY27" fmla="*/ 3894596 h 4730345"/>
              <a:gd name="connsiteX28" fmla="*/ 1959573 w 2264421"/>
              <a:gd name="connsiteY28" fmla="*/ 3597611 h 4730345"/>
              <a:gd name="connsiteX29" fmla="*/ 1873604 w 2264421"/>
              <a:gd name="connsiteY29" fmla="*/ 3660134 h 4730345"/>
              <a:gd name="connsiteX30" fmla="*/ 1869697 w 2264421"/>
              <a:gd name="connsiteY30" fmla="*/ 4086073 h 4730345"/>
              <a:gd name="connsiteX31" fmla="*/ 1818898 w 2264421"/>
              <a:gd name="connsiteY31" fmla="*/ 3972750 h 4730345"/>
              <a:gd name="connsiteX32" fmla="*/ 1818898 w 2264421"/>
              <a:gd name="connsiteY32" fmla="*/ 4312719 h 4730345"/>
              <a:gd name="connsiteX33" fmla="*/ 1752468 w 2264421"/>
              <a:gd name="connsiteY33" fmla="*/ 3863335 h 4730345"/>
              <a:gd name="connsiteX34" fmla="*/ 1607883 w 2264421"/>
              <a:gd name="connsiteY34" fmla="*/ 3269366 h 4730345"/>
              <a:gd name="connsiteX35" fmla="*/ 1768099 w 2264421"/>
              <a:gd name="connsiteY35" fmla="*/ 4668319 h 4730345"/>
              <a:gd name="connsiteX36" fmla="*/ 1420315 w 2264421"/>
              <a:gd name="connsiteY36" fmla="*/ 3519458 h 4730345"/>
              <a:gd name="connsiteX37" fmla="*/ 1412500 w 2264421"/>
              <a:gd name="connsiteY37" fmla="*/ 4265827 h 4730345"/>
              <a:gd name="connsiteX38" fmla="*/ 1342161 w 2264421"/>
              <a:gd name="connsiteY38" fmla="*/ 4015734 h 4730345"/>
              <a:gd name="connsiteX39" fmla="*/ 1342160 w 2264421"/>
              <a:gd name="connsiteY39" fmla="*/ 4429950 h 4730345"/>
              <a:gd name="connsiteX40" fmla="*/ 1181946 w 2264421"/>
              <a:gd name="connsiteY40" fmla="*/ 4132965 h 4730345"/>
              <a:gd name="connsiteX41" fmla="*/ 1045176 w 2264421"/>
              <a:gd name="connsiteY41" fmla="*/ 3824258 h 4730345"/>
              <a:gd name="connsiteX42" fmla="*/ 982653 w 2264421"/>
              <a:gd name="connsiteY42" fmla="*/ 3871150 h 4730345"/>
              <a:gd name="connsiteX43" fmla="*/ 978746 w 2264421"/>
              <a:gd name="connsiteY43" fmla="*/ 3968841 h 4730345"/>
              <a:gd name="connsiteX44" fmla="*/ 897548 w 2264421"/>
              <a:gd name="connsiteY44" fmla="*/ 3954987 h 4730345"/>
              <a:gd name="connsiteX45" fmla="*/ 836293 w 2264421"/>
              <a:gd name="connsiteY45" fmla="*/ 3800913 h 4730345"/>
              <a:gd name="connsiteX46" fmla="*/ 770978 w 2264421"/>
              <a:gd name="connsiteY46" fmla="*/ 4186861 h 4730345"/>
              <a:gd name="connsiteX47" fmla="*/ 687851 w 2264421"/>
              <a:gd name="connsiteY47" fmla="*/ 3854353 h 4730345"/>
              <a:gd name="connsiteX48" fmla="*/ 616599 w 2264421"/>
              <a:gd name="connsiteY48" fmla="*/ 4234363 h 4730345"/>
              <a:gd name="connsiteX49" fmla="*/ 449113 w 2264421"/>
              <a:gd name="connsiteY49" fmla="*/ 4124363 h 4730345"/>
              <a:gd name="connsiteX50" fmla="*/ 271836 w 2264421"/>
              <a:gd name="connsiteY50" fmla="*/ 2666694 h 4730345"/>
              <a:gd name="connsiteX51" fmla="*/ 296738 w 2264421"/>
              <a:gd name="connsiteY51" fmla="*/ 3858868 h 4730345"/>
              <a:gd name="connsiteX52" fmla="*/ 199413 w 2264421"/>
              <a:gd name="connsiteY52" fmla="*/ 2499770 h 4730345"/>
              <a:gd name="connsiteX53" fmla="*/ 141200 w 2264421"/>
              <a:gd name="connsiteY53" fmla="*/ 2792010 h 4730345"/>
              <a:gd name="connsiteX54" fmla="*/ 77048 w 2264421"/>
              <a:gd name="connsiteY54" fmla="*/ 2452269 h 4730345"/>
              <a:gd name="connsiteX55" fmla="*/ 21288 w 2264421"/>
              <a:gd name="connsiteY55" fmla="*/ 2659461 h 4730345"/>
              <a:gd name="connsiteX56" fmla="*/ 52521 w 2264421"/>
              <a:gd name="connsiteY56" fmla="*/ 1900862 h 4730345"/>
              <a:gd name="connsiteX57" fmla="*/ 117443 w 2264421"/>
              <a:gd name="connsiteY57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916588 w 2264421"/>
              <a:gd name="connsiteY10" fmla="*/ 823150 h 4730345"/>
              <a:gd name="connsiteX11" fmla="*/ 2026003 w 2264421"/>
              <a:gd name="connsiteY11" fmla="*/ 776258 h 4730345"/>
              <a:gd name="connsiteX12" fmla="*/ 2022096 w 2264421"/>
              <a:gd name="connsiteY12" fmla="*/ 877858 h 4730345"/>
              <a:gd name="connsiteX13" fmla="*/ 2119788 w 2264421"/>
              <a:gd name="connsiteY13" fmla="*/ 764534 h 4730345"/>
              <a:gd name="connsiteX14" fmla="*/ 2131511 w 2264421"/>
              <a:gd name="connsiteY14" fmla="*/ 858319 h 4730345"/>
              <a:gd name="connsiteX15" fmla="*/ 2174496 w 2264421"/>
              <a:gd name="connsiteY15" fmla="*/ 924750 h 4730345"/>
              <a:gd name="connsiteX16" fmla="*/ 2123696 w 2264421"/>
              <a:gd name="connsiteY16" fmla="*/ 963827 h 4730345"/>
              <a:gd name="connsiteX17" fmla="*/ 2115880 w 2264421"/>
              <a:gd name="connsiteY17" fmla="*/ 1299888 h 4730345"/>
              <a:gd name="connsiteX18" fmla="*/ 2182310 w 2264421"/>
              <a:gd name="connsiteY18" fmla="*/ 1186565 h 4730345"/>
              <a:gd name="connsiteX19" fmla="*/ 2201848 w 2264421"/>
              <a:gd name="connsiteY19" fmla="*/ 1464011 h 4730345"/>
              <a:gd name="connsiteX20" fmla="*/ 2264371 w 2264421"/>
              <a:gd name="connsiteY20" fmla="*/ 1514811 h 4730345"/>
              <a:gd name="connsiteX21" fmla="*/ 2240925 w 2264421"/>
              <a:gd name="connsiteY21" fmla="*/ 2175211 h 4730345"/>
              <a:gd name="connsiteX22" fmla="*/ 2115879 w 2264421"/>
              <a:gd name="connsiteY22" fmla="*/ 2483919 h 4730345"/>
              <a:gd name="connsiteX23" fmla="*/ 2068988 w 2264421"/>
              <a:gd name="connsiteY23" fmla="*/ 2894227 h 4730345"/>
              <a:gd name="connsiteX24" fmla="*/ 2049449 w 2264421"/>
              <a:gd name="connsiteY24" fmla="*/ 3331888 h 4730345"/>
              <a:gd name="connsiteX25" fmla="*/ 2014280 w 2264421"/>
              <a:gd name="connsiteY25" fmla="*/ 3421765 h 4730345"/>
              <a:gd name="connsiteX26" fmla="*/ 2057266 w 2264421"/>
              <a:gd name="connsiteY26" fmla="*/ 3507734 h 4730345"/>
              <a:gd name="connsiteX27" fmla="*/ 2022097 w 2264421"/>
              <a:gd name="connsiteY27" fmla="*/ 3597611 h 4730345"/>
              <a:gd name="connsiteX28" fmla="*/ 2022097 w 2264421"/>
              <a:gd name="connsiteY28" fmla="*/ 3894596 h 4730345"/>
              <a:gd name="connsiteX29" fmla="*/ 1959573 w 2264421"/>
              <a:gd name="connsiteY29" fmla="*/ 3597611 h 4730345"/>
              <a:gd name="connsiteX30" fmla="*/ 1873604 w 2264421"/>
              <a:gd name="connsiteY30" fmla="*/ 3660134 h 4730345"/>
              <a:gd name="connsiteX31" fmla="*/ 1869697 w 2264421"/>
              <a:gd name="connsiteY31" fmla="*/ 4086073 h 4730345"/>
              <a:gd name="connsiteX32" fmla="*/ 1818898 w 2264421"/>
              <a:gd name="connsiteY32" fmla="*/ 3972750 h 4730345"/>
              <a:gd name="connsiteX33" fmla="*/ 1818898 w 2264421"/>
              <a:gd name="connsiteY33" fmla="*/ 4312719 h 4730345"/>
              <a:gd name="connsiteX34" fmla="*/ 1752468 w 2264421"/>
              <a:gd name="connsiteY34" fmla="*/ 3863335 h 4730345"/>
              <a:gd name="connsiteX35" fmla="*/ 1607883 w 2264421"/>
              <a:gd name="connsiteY35" fmla="*/ 3269366 h 4730345"/>
              <a:gd name="connsiteX36" fmla="*/ 1768099 w 2264421"/>
              <a:gd name="connsiteY36" fmla="*/ 4668319 h 4730345"/>
              <a:gd name="connsiteX37" fmla="*/ 1420315 w 2264421"/>
              <a:gd name="connsiteY37" fmla="*/ 3519458 h 4730345"/>
              <a:gd name="connsiteX38" fmla="*/ 1412500 w 2264421"/>
              <a:gd name="connsiteY38" fmla="*/ 4265827 h 4730345"/>
              <a:gd name="connsiteX39" fmla="*/ 1342161 w 2264421"/>
              <a:gd name="connsiteY39" fmla="*/ 4015734 h 4730345"/>
              <a:gd name="connsiteX40" fmla="*/ 1342160 w 2264421"/>
              <a:gd name="connsiteY40" fmla="*/ 4429950 h 4730345"/>
              <a:gd name="connsiteX41" fmla="*/ 1181946 w 2264421"/>
              <a:gd name="connsiteY41" fmla="*/ 4132965 h 4730345"/>
              <a:gd name="connsiteX42" fmla="*/ 1045176 w 2264421"/>
              <a:gd name="connsiteY42" fmla="*/ 3824258 h 4730345"/>
              <a:gd name="connsiteX43" fmla="*/ 982653 w 2264421"/>
              <a:gd name="connsiteY43" fmla="*/ 3871150 h 4730345"/>
              <a:gd name="connsiteX44" fmla="*/ 978746 w 2264421"/>
              <a:gd name="connsiteY44" fmla="*/ 3968841 h 4730345"/>
              <a:gd name="connsiteX45" fmla="*/ 897548 w 2264421"/>
              <a:gd name="connsiteY45" fmla="*/ 3954987 h 4730345"/>
              <a:gd name="connsiteX46" fmla="*/ 836293 w 2264421"/>
              <a:gd name="connsiteY46" fmla="*/ 3800913 h 4730345"/>
              <a:gd name="connsiteX47" fmla="*/ 770978 w 2264421"/>
              <a:gd name="connsiteY47" fmla="*/ 4186861 h 4730345"/>
              <a:gd name="connsiteX48" fmla="*/ 687851 w 2264421"/>
              <a:gd name="connsiteY48" fmla="*/ 3854353 h 4730345"/>
              <a:gd name="connsiteX49" fmla="*/ 616599 w 2264421"/>
              <a:gd name="connsiteY49" fmla="*/ 4234363 h 4730345"/>
              <a:gd name="connsiteX50" fmla="*/ 449113 w 2264421"/>
              <a:gd name="connsiteY50" fmla="*/ 4124363 h 4730345"/>
              <a:gd name="connsiteX51" fmla="*/ 271836 w 2264421"/>
              <a:gd name="connsiteY51" fmla="*/ 2666694 h 4730345"/>
              <a:gd name="connsiteX52" fmla="*/ 296738 w 2264421"/>
              <a:gd name="connsiteY52" fmla="*/ 3858868 h 4730345"/>
              <a:gd name="connsiteX53" fmla="*/ 199413 w 2264421"/>
              <a:gd name="connsiteY53" fmla="*/ 2499770 h 4730345"/>
              <a:gd name="connsiteX54" fmla="*/ 141200 w 2264421"/>
              <a:gd name="connsiteY54" fmla="*/ 2792010 h 4730345"/>
              <a:gd name="connsiteX55" fmla="*/ 77048 w 2264421"/>
              <a:gd name="connsiteY55" fmla="*/ 2452269 h 4730345"/>
              <a:gd name="connsiteX56" fmla="*/ 21288 w 2264421"/>
              <a:gd name="connsiteY56" fmla="*/ 2659461 h 4730345"/>
              <a:gd name="connsiteX57" fmla="*/ 52521 w 2264421"/>
              <a:gd name="connsiteY57" fmla="*/ 1900862 h 4730345"/>
              <a:gd name="connsiteX58" fmla="*/ 117443 w 2264421"/>
              <a:gd name="connsiteY58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89234 w 2264421"/>
              <a:gd name="connsiteY10" fmla="*/ 1002904 h 4730345"/>
              <a:gd name="connsiteX11" fmla="*/ 1916588 w 2264421"/>
              <a:gd name="connsiteY11" fmla="*/ 823150 h 4730345"/>
              <a:gd name="connsiteX12" fmla="*/ 2026003 w 2264421"/>
              <a:gd name="connsiteY12" fmla="*/ 776258 h 4730345"/>
              <a:gd name="connsiteX13" fmla="*/ 2022096 w 2264421"/>
              <a:gd name="connsiteY13" fmla="*/ 877858 h 4730345"/>
              <a:gd name="connsiteX14" fmla="*/ 2119788 w 2264421"/>
              <a:gd name="connsiteY14" fmla="*/ 764534 h 4730345"/>
              <a:gd name="connsiteX15" fmla="*/ 2131511 w 2264421"/>
              <a:gd name="connsiteY15" fmla="*/ 858319 h 4730345"/>
              <a:gd name="connsiteX16" fmla="*/ 2174496 w 2264421"/>
              <a:gd name="connsiteY16" fmla="*/ 924750 h 4730345"/>
              <a:gd name="connsiteX17" fmla="*/ 2123696 w 2264421"/>
              <a:gd name="connsiteY17" fmla="*/ 963827 h 4730345"/>
              <a:gd name="connsiteX18" fmla="*/ 2115880 w 2264421"/>
              <a:gd name="connsiteY18" fmla="*/ 1299888 h 4730345"/>
              <a:gd name="connsiteX19" fmla="*/ 2182310 w 2264421"/>
              <a:gd name="connsiteY19" fmla="*/ 1186565 h 4730345"/>
              <a:gd name="connsiteX20" fmla="*/ 2201848 w 2264421"/>
              <a:gd name="connsiteY20" fmla="*/ 1464011 h 4730345"/>
              <a:gd name="connsiteX21" fmla="*/ 2264371 w 2264421"/>
              <a:gd name="connsiteY21" fmla="*/ 1514811 h 4730345"/>
              <a:gd name="connsiteX22" fmla="*/ 2240925 w 2264421"/>
              <a:gd name="connsiteY22" fmla="*/ 2175211 h 4730345"/>
              <a:gd name="connsiteX23" fmla="*/ 2115879 w 2264421"/>
              <a:gd name="connsiteY23" fmla="*/ 2483919 h 4730345"/>
              <a:gd name="connsiteX24" fmla="*/ 2068988 w 2264421"/>
              <a:gd name="connsiteY24" fmla="*/ 2894227 h 4730345"/>
              <a:gd name="connsiteX25" fmla="*/ 2049449 w 2264421"/>
              <a:gd name="connsiteY25" fmla="*/ 3331888 h 4730345"/>
              <a:gd name="connsiteX26" fmla="*/ 2014280 w 2264421"/>
              <a:gd name="connsiteY26" fmla="*/ 3421765 h 4730345"/>
              <a:gd name="connsiteX27" fmla="*/ 2057266 w 2264421"/>
              <a:gd name="connsiteY27" fmla="*/ 3507734 h 4730345"/>
              <a:gd name="connsiteX28" fmla="*/ 2022097 w 2264421"/>
              <a:gd name="connsiteY28" fmla="*/ 3597611 h 4730345"/>
              <a:gd name="connsiteX29" fmla="*/ 2022097 w 2264421"/>
              <a:gd name="connsiteY29" fmla="*/ 3894596 h 4730345"/>
              <a:gd name="connsiteX30" fmla="*/ 1959573 w 2264421"/>
              <a:gd name="connsiteY30" fmla="*/ 3597611 h 4730345"/>
              <a:gd name="connsiteX31" fmla="*/ 1873604 w 2264421"/>
              <a:gd name="connsiteY31" fmla="*/ 3660134 h 4730345"/>
              <a:gd name="connsiteX32" fmla="*/ 1869697 w 2264421"/>
              <a:gd name="connsiteY32" fmla="*/ 4086073 h 4730345"/>
              <a:gd name="connsiteX33" fmla="*/ 1818898 w 2264421"/>
              <a:gd name="connsiteY33" fmla="*/ 3972750 h 4730345"/>
              <a:gd name="connsiteX34" fmla="*/ 1818898 w 2264421"/>
              <a:gd name="connsiteY34" fmla="*/ 4312719 h 4730345"/>
              <a:gd name="connsiteX35" fmla="*/ 1752468 w 2264421"/>
              <a:gd name="connsiteY35" fmla="*/ 3863335 h 4730345"/>
              <a:gd name="connsiteX36" fmla="*/ 1607883 w 2264421"/>
              <a:gd name="connsiteY36" fmla="*/ 3269366 h 4730345"/>
              <a:gd name="connsiteX37" fmla="*/ 1768099 w 2264421"/>
              <a:gd name="connsiteY37" fmla="*/ 4668319 h 4730345"/>
              <a:gd name="connsiteX38" fmla="*/ 1420315 w 2264421"/>
              <a:gd name="connsiteY38" fmla="*/ 3519458 h 4730345"/>
              <a:gd name="connsiteX39" fmla="*/ 1412500 w 2264421"/>
              <a:gd name="connsiteY39" fmla="*/ 4265827 h 4730345"/>
              <a:gd name="connsiteX40" fmla="*/ 1342161 w 2264421"/>
              <a:gd name="connsiteY40" fmla="*/ 4015734 h 4730345"/>
              <a:gd name="connsiteX41" fmla="*/ 1342160 w 2264421"/>
              <a:gd name="connsiteY41" fmla="*/ 4429950 h 4730345"/>
              <a:gd name="connsiteX42" fmla="*/ 1181946 w 2264421"/>
              <a:gd name="connsiteY42" fmla="*/ 4132965 h 4730345"/>
              <a:gd name="connsiteX43" fmla="*/ 1045176 w 2264421"/>
              <a:gd name="connsiteY43" fmla="*/ 3824258 h 4730345"/>
              <a:gd name="connsiteX44" fmla="*/ 982653 w 2264421"/>
              <a:gd name="connsiteY44" fmla="*/ 3871150 h 4730345"/>
              <a:gd name="connsiteX45" fmla="*/ 978746 w 2264421"/>
              <a:gd name="connsiteY45" fmla="*/ 3968841 h 4730345"/>
              <a:gd name="connsiteX46" fmla="*/ 897548 w 2264421"/>
              <a:gd name="connsiteY46" fmla="*/ 3954987 h 4730345"/>
              <a:gd name="connsiteX47" fmla="*/ 836293 w 2264421"/>
              <a:gd name="connsiteY47" fmla="*/ 3800913 h 4730345"/>
              <a:gd name="connsiteX48" fmla="*/ 770978 w 2264421"/>
              <a:gd name="connsiteY48" fmla="*/ 4186861 h 4730345"/>
              <a:gd name="connsiteX49" fmla="*/ 687851 w 2264421"/>
              <a:gd name="connsiteY49" fmla="*/ 3854353 h 4730345"/>
              <a:gd name="connsiteX50" fmla="*/ 616599 w 2264421"/>
              <a:gd name="connsiteY50" fmla="*/ 4234363 h 4730345"/>
              <a:gd name="connsiteX51" fmla="*/ 449113 w 2264421"/>
              <a:gd name="connsiteY51" fmla="*/ 4124363 h 4730345"/>
              <a:gd name="connsiteX52" fmla="*/ 271836 w 2264421"/>
              <a:gd name="connsiteY52" fmla="*/ 2666694 h 4730345"/>
              <a:gd name="connsiteX53" fmla="*/ 296738 w 2264421"/>
              <a:gd name="connsiteY53" fmla="*/ 3858868 h 4730345"/>
              <a:gd name="connsiteX54" fmla="*/ 199413 w 2264421"/>
              <a:gd name="connsiteY54" fmla="*/ 2499770 h 4730345"/>
              <a:gd name="connsiteX55" fmla="*/ 141200 w 2264421"/>
              <a:gd name="connsiteY55" fmla="*/ 2792010 h 4730345"/>
              <a:gd name="connsiteX56" fmla="*/ 77048 w 2264421"/>
              <a:gd name="connsiteY56" fmla="*/ 2452269 h 4730345"/>
              <a:gd name="connsiteX57" fmla="*/ 21288 w 2264421"/>
              <a:gd name="connsiteY57" fmla="*/ 2659461 h 4730345"/>
              <a:gd name="connsiteX58" fmla="*/ 52521 w 2264421"/>
              <a:gd name="connsiteY58" fmla="*/ 1900862 h 4730345"/>
              <a:gd name="connsiteX59" fmla="*/ 117443 w 2264421"/>
              <a:gd name="connsiteY59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69696 w 2264421"/>
              <a:gd name="connsiteY10" fmla="*/ 764534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69696 w 2264421"/>
              <a:gd name="connsiteY10" fmla="*/ 764534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69696 w 2264421"/>
              <a:gd name="connsiteY10" fmla="*/ 764534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69696 w 2264421"/>
              <a:gd name="connsiteY10" fmla="*/ 764534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89234 w 2264421"/>
              <a:gd name="connsiteY10" fmla="*/ 780165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89234 w 2264421"/>
              <a:gd name="connsiteY10" fmla="*/ 780165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89234 w 2264421"/>
              <a:gd name="connsiteY10" fmla="*/ 780165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940034 w 2264421"/>
              <a:gd name="connsiteY10" fmla="*/ 666842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905446 w 2264421"/>
              <a:gd name="connsiteY9" fmla="*/ 543327 h 4730345"/>
              <a:gd name="connsiteX10" fmla="*/ 1940034 w 2264421"/>
              <a:gd name="connsiteY10" fmla="*/ 666842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905446 w 2264421"/>
              <a:gd name="connsiteY9" fmla="*/ 543327 h 4730345"/>
              <a:gd name="connsiteX10" fmla="*/ 1940034 w 2264421"/>
              <a:gd name="connsiteY10" fmla="*/ 666842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905446 w 2264421"/>
              <a:gd name="connsiteY9" fmla="*/ 543327 h 4730345"/>
              <a:gd name="connsiteX10" fmla="*/ 1928311 w 2264421"/>
              <a:gd name="connsiteY10" fmla="*/ 670750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862462 w 2264421"/>
              <a:gd name="connsiteY9" fmla="*/ 523789 h 4730345"/>
              <a:gd name="connsiteX10" fmla="*/ 1928311 w 2264421"/>
              <a:gd name="connsiteY10" fmla="*/ 670750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846249 w 2264421"/>
              <a:gd name="connsiteY9" fmla="*/ 420658 h 4730345"/>
              <a:gd name="connsiteX10" fmla="*/ 1862462 w 2264421"/>
              <a:gd name="connsiteY10" fmla="*/ 523789 h 4730345"/>
              <a:gd name="connsiteX11" fmla="*/ 1928311 w 2264421"/>
              <a:gd name="connsiteY11" fmla="*/ 670750 h 4730345"/>
              <a:gd name="connsiteX12" fmla="*/ 1889234 w 2264421"/>
              <a:gd name="connsiteY12" fmla="*/ 780165 h 4730345"/>
              <a:gd name="connsiteX13" fmla="*/ 1889234 w 2264421"/>
              <a:gd name="connsiteY13" fmla="*/ 1002904 h 4730345"/>
              <a:gd name="connsiteX14" fmla="*/ 1916588 w 2264421"/>
              <a:gd name="connsiteY14" fmla="*/ 823150 h 4730345"/>
              <a:gd name="connsiteX15" fmla="*/ 2026003 w 2264421"/>
              <a:gd name="connsiteY15" fmla="*/ 776258 h 4730345"/>
              <a:gd name="connsiteX16" fmla="*/ 2022096 w 2264421"/>
              <a:gd name="connsiteY16" fmla="*/ 877858 h 4730345"/>
              <a:gd name="connsiteX17" fmla="*/ 2119788 w 2264421"/>
              <a:gd name="connsiteY17" fmla="*/ 764534 h 4730345"/>
              <a:gd name="connsiteX18" fmla="*/ 2131511 w 2264421"/>
              <a:gd name="connsiteY18" fmla="*/ 858319 h 4730345"/>
              <a:gd name="connsiteX19" fmla="*/ 2174496 w 2264421"/>
              <a:gd name="connsiteY19" fmla="*/ 924750 h 4730345"/>
              <a:gd name="connsiteX20" fmla="*/ 2123696 w 2264421"/>
              <a:gd name="connsiteY20" fmla="*/ 963827 h 4730345"/>
              <a:gd name="connsiteX21" fmla="*/ 2115880 w 2264421"/>
              <a:gd name="connsiteY21" fmla="*/ 1299888 h 4730345"/>
              <a:gd name="connsiteX22" fmla="*/ 2182310 w 2264421"/>
              <a:gd name="connsiteY22" fmla="*/ 1186565 h 4730345"/>
              <a:gd name="connsiteX23" fmla="*/ 2201848 w 2264421"/>
              <a:gd name="connsiteY23" fmla="*/ 1464011 h 4730345"/>
              <a:gd name="connsiteX24" fmla="*/ 2264371 w 2264421"/>
              <a:gd name="connsiteY24" fmla="*/ 1514811 h 4730345"/>
              <a:gd name="connsiteX25" fmla="*/ 2240925 w 2264421"/>
              <a:gd name="connsiteY25" fmla="*/ 2175211 h 4730345"/>
              <a:gd name="connsiteX26" fmla="*/ 2115879 w 2264421"/>
              <a:gd name="connsiteY26" fmla="*/ 2483919 h 4730345"/>
              <a:gd name="connsiteX27" fmla="*/ 2068988 w 2264421"/>
              <a:gd name="connsiteY27" fmla="*/ 2894227 h 4730345"/>
              <a:gd name="connsiteX28" fmla="*/ 2049449 w 2264421"/>
              <a:gd name="connsiteY28" fmla="*/ 3331888 h 4730345"/>
              <a:gd name="connsiteX29" fmla="*/ 2014280 w 2264421"/>
              <a:gd name="connsiteY29" fmla="*/ 3421765 h 4730345"/>
              <a:gd name="connsiteX30" fmla="*/ 2057266 w 2264421"/>
              <a:gd name="connsiteY30" fmla="*/ 3507734 h 4730345"/>
              <a:gd name="connsiteX31" fmla="*/ 2022097 w 2264421"/>
              <a:gd name="connsiteY31" fmla="*/ 3597611 h 4730345"/>
              <a:gd name="connsiteX32" fmla="*/ 2022097 w 2264421"/>
              <a:gd name="connsiteY32" fmla="*/ 3894596 h 4730345"/>
              <a:gd name="connsiteX33" fmla="*/ 1959573 w 2264421"/>
              <a:gd name="connsiteY33" fmla="*/ 3597611 h 4730345"/>
              <a:gd name="connsiteX34" fmla="*/ 1873604 w 2264421"/>
              <a:gd name="connsiteY34" fmla="*/ 3660134 h 4730345"/>
              <a:gd name="connsiteX35" fmla="*/ 1869697 w 2264421"/>
              <a:gd name="connsiteY35" fmla="*/ 4086073 h 4730345"/>
              <a:gd name="connsiteX36" fmla="*/ 1818898 w 2264421"/>
              <a:gd name="connsiteY36" fmla="*/ 3972750 h 4730345"/>
              <a:gd name="connsiteX37" fmla="*/ 1818898 w 2264421"/>
              <a:gd name="connsiteY37" fmla="*/ 4312719 h 4730345"/>
              <a:gd name="connsiteX38" fmla="*/ 1752468 w 2264421"/>
              <a:gd name="connsiteY38" fmla="*/ 3863335 h 4730345"/>
              <a:gd name="connsiteX39" fmla="*/ 1607883 w 2264421"/>
              <a:gd name="connsiteY39" fmla="*/ 3269366 h 4730345"/>
              <a:gd name="connsiteX40" fmla="*/ 1768099 w 2264421"/>
              <a:gd name="connsiteY40" fmla="*/ 4668319 h 4730345"/>
              <a:gd name="connsiteX41" fmla="*/ 1420315 w 2264421"/>
              <a:gd name="connsiteY41" fmla="*/ 3519458 h 4730345"/>
              <a:gd name="connsiteX42" fmla="*/ 1412500 w 2264421"/>
              <a:gd name="connsiteY42" fmla="*/ 4265827 h 4730345"/>
              <a:gd name="connsiteX43" fmla="*/ 1342161 w 2264421"/>
              <a:gd name="connsiteY43" fmla="*/ 4015734 h 4730345"/>
              <a:gd name="connsiteX44" fmla="*/ 1342160 w 2264421"/>
              <a:gd name="connsiteY44" fmla="*/ 4429950 h 4730345"/>
              <a:gd name="connsiteX45" fmla="*/ 1181946 w 2264421"/>
              <a:gd name="connsiteY45" fmla="*/ 4132965 h 4730345"/>
              <a:gd name="connsiteX46" fmla="*/ 1045176 w 2264421"/>
              <a:gd name="connsiteY46" fmla="*/ 3824258 h 4730345"/>
              <a:gd name="connsiteX47" fmla="*/ 982653 w 2264421"/>
              <a:gd name="connsiteY47" fmla="*/ 3871150 h 4730345"/>
              <a:gd name="connsiteX48" fmla="*/ 978746 w 2264421"/>
              <a:gd name="connsiteY48" fmla="*/ 3968841 h 4730345"/>
              <a:gd name="connsiteX49" fmla="*/ 897548 w 2264421"/>
              <a:gd name="connsiteY49" fmla="*/ 3954987 h 4730345"/>
              <a:gd name="connsiteX50" fmla="*/ 836293 w 2264421"/>
              <a:gd name="connsiteY50" fmla="*/ 3800913 h 4730345"/>
              <a:gd name="connsiteX51" fmla="*/ 770978 w 2264421"/>
              <a:gd name="connsiteY51" fmla="*/ 4186861 h 4730345"/>
              <a:gd name="connsiteX52" fmla="*/ 687851 w 2264421"/>
              <a:gd name="connsiteY52" fmla="*/ 3854353 h 4730345"/>
              <a:gd name="connsiteX53" fmla="*/ 616599 w 2264421"/>
              <a:gd name="connsiteY53" fmla="*/ 4234363 h 4730345"/>
              <a:gd name="connsiteX54" fmla="*/ 449113 w 2264421"/>
              <a:gd name="connsiteY54" fmla="*/ 4124363 h 4730345"/>
              <a:gd name="connsiteX55" fmla="*/ 271836 w 2264421"/>
              <a:gd name="connsiteY55" fmla="*/ 2666694 h 4730345"/>
              <a:gd name="connsiteX56" fmla="*/ 296738 w 2264421"/>
              <a:gd name="connsiteY56" fmla="*/ 3858868 h 4730345"/>
              <a:gd name="connsiteX57" fmla="*/ 199413 w 2264421"/>
              <a:gd name="connsiteY57" fmla="*/ 2499770 h 4730345"/>
              <a:gd name="connsiteX58" fmla="*/ 141200 w 2264421"/>
              <a:gd name="connsiteY58" fmla="*/ 2792010 h 4730345"/>
              <a:gd name="connsiteX59" fmla="*/ 77048 w 2264421"/>
              <a:gd name="connsiteY59" fmla="*/ 2452269 h 4730345"/>
              <a:gd name="connsiteX60" fmla="*/ 21288 w 2264421"/>
              <a:gd name="connsiteY60" fmla="*/ 2659461 h 4730345"/>
              <a:gd name="connsiteX61" fmla="*/ 52521 w 2264421"/>
              <a:gd name="connsiteY61" fmla="*/ 1900862 h 4730345"/>
              <a:gd name="connsiteX62" fmla="*/ 117443 w 2264421"/>
              <a:gd name="connsiteY62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760280 w 2264421"/>
              <a:gd name="connsiteY9" fmla="*/ 545704 h 4730345"/>
              <a:gd name="connsiteX10" fmla="*/ 1846249 w 2264421"/>
              <a:gd name="connsiteY10" fmla="*/ 420658 h 4730345"/>
              <a:gd name="connsiteX11" fmla="*/ 1862462 w 2264421"/>
              <a:gd name="connsiteY11" fmla="*/ 523789 h 4730345"/>
              <a:gd name="connsiteX12" fmla="*/ 1928311 w 2264421"/>
              <a:gd name="connsiteY12" fmla="*/ 670750 h 4730345"/>
              <a:gd name="connsiteX13" fmla="*/ 1889234 w 2264421"/>
              <a:gd name="connsiteY13" fmla="*/ 780165 h 4730345"/>
              <a:gd name="connsiteX14" fmla="*/ 1889234 w 2264421"/>
              <a:gd name="connsiteY14" fmla="*/ 1002904 h 4730345"/>
              <a:gd name="connsiteX15" fmla="*/ 1916588 w 2264421"/>
              <a:gd name="connsiteY15" fmla="*/ 823150 h 4730345"/>
              <a:gd name="connsiteX16" fmla="*/ 2026003 w 2264421"/>
              <a:gd name="connsiteY16" fmla="*/ 776258 h 4730345"/>
              <a:gd name="connsiteX17" fmla="*/ 2022096 w 2264421"/>
              <a:gd name="connsiteY17" fmla="*/ 877858 h 4730345"/>
              <a:gd name="connsiteX18" fmla="*/ 2119788 w 2264421"/>
              <a:gd name="connsiteY18" fmla="*/ 764534 h 4730345"/>
              <a:gd name="connsiteX19" fmla="*/ 2131511 w 2264421"/>
              <a:gd name="connsiteY19" fmla="*/ 858319 h 4730345"/>
              <a:gd name="connsiteX20" fmla="*/ 2174496 w 2264421"/>
              <a:gd name="connsiteY20" fmla="*/ 924750 h 4730345"/>
              <a:gd name="connsiteX21" fmla="*/ 2123696 w 2264421"/>
              <a:gd name="connsiteY21" fmla="*/ 963827 h 4730345"/>
              <a:gd name="connsiteX22" fmla="*/ 2115880 w 2264421"/>
              <a:gd name="connsiteY22" fmla="*/ 1299888 h 4730345"/>
              <a:gd name="connsiteX23" fmla="*/ 2182310 w 2264421"/>
              <a:gd name="connsiteY23" fmla="*/ 1186565 h 4730345"/>
              <a:gd name="connsiteX24" fmla="*/ 2201848 w 2264421"/>
              <a:gd name="connsiteY24" fmla="*/ 1464011 h 4730345"/>
              <a:gd name="connsiteX25" fmla="*/ 2264371 w 2264421"/>
              <a:gd name="connsiteY25" fmla="*/ 1514811 h 4730345"/>
              <a:gd name="connsiteX26" fmla="*/ 2240925 w 2264421"/>
              <a:gd name="connsiteY26" fmla="*/ 2175211 h 4730345"/>
              <a:gd name="connsiteX27" fmla="*/ 2115879 w 2264421"/>
              <a:gd name="connsiteY27" fmla="*/ 2483919 h 4730345"/>
              <a:gd name="connsiteX28" fmla="*/ 2068988 w 2264421"/>
              <a:gd name="connsiteY28" fmla="*/ 2894227 h 4730345"/>
              <a:gd name="connsiteX29" fmla="*/ 2049449 w 2264421"/>
              <a:gd name="connsiteY29" fmla="*/ 3331888 h 4730345"/>
              <a:gd name="connsiteX30" fmla="*/ 2014280 w 2264421"/>
              <a:gd name="connsiteY30" fmla="*/ 3421765 h 4730345"/>
              <a:gd name="connsiteX31" fmla="*/ 2057266 w 2264421"/>
              <a:gd name="connsiteY31" fmla="*/ 3507734 h 4730345"/>
              <a:gd name="connsiteX32" fmla="*/ 2022097 w 2264421"/>
              <a:gd name="connsiteY32" fmla="*/ 3597611 h 4730345"/>
              <a:gd name="connsiteX33" fmla="*/ 2022097 w 2264421"/>
              <a:gd name="connsiteY33" fmla="*/ 3894596 h 4730345"/>
              <a:gd name="connsiteX34" fmla="*/ 1959573 w 2264421"/>
              <a:gd name="connsiteY34" fmla="*/ 3597611 h 4730345"/>
              <a:gd name="connsiteX35" fmla="*/ 1873604 w 2264421"/>
              <a:gd name="connsiteY35" fmla="*/ 3660134 h 4730345"/>
              <a:gd name="connsiteX36" fmla="*/ 1869697 w 2264421"/>
              <a:gd name="connsiteY36" fmla="*/ 4086073 h 4730345"/>
              <a:gd name="connsiteX37" fmla="*/ 1818898 w 2264421"/>
              <a:gd name="connsiteY37" fmla="*/ 3972750 h 4730345"/>
              <a:gd name="connsiteX38" fmla="*/ 1818898 w 2264421"/>
              <a:gd name="connsiteY38" fmla="*/ 4312719 h 4730345"/>
              <a:gd name="connsiteX39" fmla="*/ 1752468 w 2264421"/>
              <a:gd name="connsiteY39" fmla="*/ 3863335 h 4730345"/>
              <a:gd name="connsiteX40" fmla="*/ 1607883 w 2264421"/>
              <a:gd name="connsiteY40" fmla="*/ 3269366 h 4730345"/>
              <a:gd name="connsiteX41" fmla="*/ 1768099 w 2264421"/>
              <a:gd name="connsiteY41" fmla="*/ 4668319 h 4730345"/>
              <a:gd name="connsiteX42" fmla="*/ 1420315 w 2264421"/>
              <a:gd name="connsiteY42" fmla="*/ 3519458 h 4730345"/>
              <a:gd name="connsiteX43" fmla="*/ 1412500 w 2264421"/>
              <a:gd name="connsiteY43" fmla="*/ 4265827 h 4730345"/>
              <a:gd name="connsiteX44" fmla="*/ 1342161 w 2264421"/>
              <a:gd name="connsiteY44" fmla="*/ 4015734 h 4730345"/>
              <a:gd name="connsiteX45" fmla="*/ 1342160 w 2264421"/>
              <a:gd name="connsiteY45" fmla="*/ 4429950 h 4730345"/>
              <a:gd name="connsiteX46" fmla="*/ 1181946 w 2264421"/>
              <a:gd name="connsiteY46" fmla="*/ 4132965 h 4730345"/>
              <a:gd name="connsiteX47" fmla="*/ 1045176 w 2264421"/>
              <a:gd name="connsiteY47" fmla="*/ 3824258 h 4730345"/>
              <a:gd name="connsiteX48" fmla="*/ 982653 w 2264421"/>
              <a:gd name="connsiteY48" fmla="*/ 3871150 h 4730345"/>
              <a:gd name="connsiteX49" fmla="*/ 978746 w 2264421"/>
              <a:gd name="connsiteY49" fmla="*/ 3968841 h 4730345"/>
              <a:gd name="connsiteX50" fmla="*/ 897548 w 2264421"/>
              <a:gd name="connsiteY50" fmla="*/ 3954987 h 4730345"/>
              <a:gd name="connsiteX51" fmla="*/ 836293 w 2264421"/>
              <a:gd name="connsiteY51" fmla="*/ 3800913 h 4730345"/>
              <a:gd name="connsiteX52" fmla="*/ 770978 w 2264421"/>
              <a:gd name="connsiteY52" fmla="*/ 4186861 h 4730345"/>
              <a:gd name="connsiteX53" fmla="*/ 687851 w 2264421"/>
              <a:gd name="connsiteY53" fmla="*/ 3854353 h 4730345"/>
              <a:gd name="connsiteX54" fmla="*/ 616599 w 2264421"/>
              <a:gd name="connsiteY54" fmla="*/ 4234363 h 4730345"/>
              <a:gd name="connsiteX55" fmla="*/ 449113 w 2264421"/>
              <a:gd name="connsiteY55" fmla="*/ 4124363 h 4730345"/>
              <a:gd name="connsiteX56" fmla="*/ 271836 w 2264421"/>
              <a:gd name="connsiteY56" fmla="*/ 2666694 h 4730345"/>
              <a:gd name="connsiteX57" fmla="*/ 296738 w 2264421"/>
              <a:gd name="connsiteY57" fmla="*/ 3858868 h 4730345"/>
              <a:gd name="connsiteX58" fmla="*/ 199413 w 2264421"/>
              <a:gd name="connsiteY58" fmla="*/ 2499770 h 4730345"/>
              <a:gd name="connsiteX59" fmla="*/ 141200 w 2264421"/>
              <a:gd name="connsiteY59" fmla="*/ 2792010 h 4730345"/>
              <a:gd name="connsiteX60" fmla="*/ 77048 w 2264421"/>
              <a:gd name="connsiteY60" fmla="*/ 2452269 h 4730345"/>
              <a:gd name="connsiteX61" fmla="*/ 21288 w 2264421"/>
              <a:gd name="connsiteY61" fmla="*/ 2659461 h 4730345"/>
              <a:gd name="connsiteX62" fmla="*/ 52521 w 2264421"/>
              <a:gd name="connsiteY62" fmla="*/ 1900862 h 4730345"/>
              <a:gd name="connsiteX63" fmla="*/ 117443 w 2264421"/>
              <a:gd name="connsiteY63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740742 w 2264421"/>
              <a:gd name="connsiteY9" fmla="*/ 397211 h 4730345"/>
              <a:gd name="connsiteX10" fmla="*/ 1760280 w 2264421"/>
              <a:gd name="connsiteY10" fmla="*/ 545704 h 4730345"/>
              <a:gd name="connsiteX11" fmla="*/ 1846249 w 2264421"/>
              <a:gd name="connsiteY11" fmla="*/ 420658 h 4730345"/>
              <a:gd name="connsiteX12" fmla="*/ 1862462 w 2264421"/>
              <a:gd name="connsiteY12" fmla="*/ 523789 h 4730345"/>
              <a:gd name="connsiteX13" fmla="*/ 1928311 w 2264421"/>
              <a:gd name="connsiteY13" fmla="*/ 670750 h 4730345"/>
              <a:gd name="connsiteX14" fmla="*/ 1889234 w 2264421"/>
              <a:gd name="connsiteY14" fmla="*/ 780165 h 4730345"/>
              <a:gd name="connsiteX15" fmla="*/ 1889234 w 2264421"/>
              <a:gd name="connsiteY15" fmla="*/ 1002904 h 4730345"/>
              <a:gd name="connsiteX16" fmla="*/ 1916588 w 2264421"/>
              <a:gd name="connsiteY16" fmla="*/ 823150 h 4730345"/>
              <a:gd name="connsiteX17" fmla="*/ 2026003 w 2264421"/>
              <a:gd name="connsiteY17" fmla="*/ 776258 h 4730345"/>
              <a:gd name="connsiteX18" fmla="*/ 2022096 w 2264421"/>
              <a:gd name="connsiteY18" fmla="*/ 877858 h 4730345"/>
              <a:gd name="connsiteX19" fmla="*/ 2119788 w 2264421"/>
              <a:gd name="connsiteY19" fmla="*/ 764534 h 4730345"/>
              <a:gd name="connsiteX20" fmla="*/ 2131511 w 2264421"/>
              <a:gd name="connsiteY20" fmla="*/ 858319 h 4730345"/>
              <a:gd name="connsiteX21" fmla="*/ 2174496 w 2264421"/>
              <a:gd name="connsiteY21" fmla="*/ 924750 h 4730345"/>
              <a:gd name="connsiteX22" fmla="*/ 2123696 w 2264421"/>
              <a:gd name="connsiteY22" fmla="*/ 963827 h 4730345"/>
              <a:gd name="connsiteX23" fmla="*/ 2115880 w 2264421"/>
              <a:gd name="connsiteY23" fmla="*/ 1299888 h 4730345"/>
              <a:gd name="connsiteX24" fmla="*/ 2182310 w 2264421"/>
              <a:gd name="connsiteY24" fmla="*/ 1186565 h 4730345"/>
              <a:gd name="connsiteX25" fmla="*/ 2201848 w 2264421"/>
              <a:gd name="connsiteY25" fmla="*/ 1464011 h 4730345"/>
              <a:gd name="connsiteX26" fmla="*/ 2264371 w 2264421"/>
              <a:gd name="connsiteY26" fmla="*/ 1514811 h 4730345"/>
              <a:gd name="connsiteX27" fmla="*/ 2240925 w 2264421"/>
              <a:gd name="connsiteY27" fmla="*/ 2175211 h 4730345"/>
              <a:gd name="connsiteX28" fmla="*/ 2115879 w 2264421"/>
              <a:gd name="connsiteY28" fmla="*/ 2483919 h 4730345"/>
              <a:gd name="connsiteX29" fmla="*/ 2068988 w 2264421"/>
              <a:gd name="connsiteY29" fmla="*/ 2894227 h 4730345"/>
              <a:gd name="connsiteX30" fmla="*/ 2049449 w 2264421"/>
              <a:gd name="connsiteY30" fmla="*/ 3331888 h 4730345"/>
              <a:gd name="connsiteX31" fmla="*/ 2014280 w 2264421"/>
              <a:gd name="connsiteY31" fmla="*/ 3421765 h 4730345"/>
              <a:gd name="connsiteX32" fmla="*/ 2057266 w 2264421"/>
              <a:gd name="connsiteY32" fmla="*/ 3507734 h 4730345"/>
              <a:gd name="connsiteX33" fmla="*/ 2022097 w 2264421"/>
              <a:gd name="connsiteY33" fmla="*/ 3597611 h 4730345"/>
              <a:gd name="connsiteX34" fmla="*/ 2022097 w 2264421"/>
              <a:gd name="connsiteY34" fmla="*/ 3894596 h 4730345"/>
              <a:gd name="connsiteX35" fmla="*/ 1959573 w 2264421"/>
              <a:gd name="connsiteY35" fmla="*/ 3597611 h 4730345"/>
              <a:gd name="connsiteX36" fmla="*/ 1873604 w 2264421"/>
              <a:gd name="connsiteY36" fmla="*/ 3660134 h 4730345"/>
              <a:gd name="connsiteX37" fmla="*/ 1869697 w 2264421"/>
              <a:gd name="connsiteY37" fmla="*/ 4086073 h 4730345"/>
              <a:gd name="connsiteX38" fmla="*/ 1818898 w 2264421"/>
              <a:gd name="connsiteY38" fmla="*/ 3972750 h 4730345"/>
              <a:gd name="connsiteX39" fmla="*/ 1818898 w 2264421"/>
              <a:gd name="connsiteY39" fmla="*/ 4312719 h 4730345"/>
              <a:gd name="connsiteX40" fmla="*/ 1752468 w 2264421"/>
              <a:gd name="connsiteY40" fmla="*/ 3863335 h 4730345"/>
              <a:gd name="connsiteX41" fmla="*/ 1607883 w 2264421"/>
              <a:gd name="connsiteY41" fmla="*/ 3269366 h 4730345"/>
              <a:gd name="connsiteX42" fmla="*/ 1768099 w 2264421"/>
              <a:gd name="connsiteY42" fmla="*/ 4668319 h 4730345"/>
              <a:gd name="connsiteX43" fmla="*/ 1420315 w 2264421"/>
              <a:gd name="connsiteY43" fmla="*/ 3519458 h 4730345"/>
              <a:gd name="connsiteX44" fmla="*/ 1412500 w 2264421"/>
              <a:gd name="connsiteY44" fmla="*/ 4265827 h 4730345"/>
              <a:gd name="connsiteX45" fmla="*/ 1342161 w 2264421"/>
              <a:gd name="connsiteY45" fmla="*/ 4015734 h 4730345"/>
              <a:gd name="connsiteX46" fmla="*/ 1342160 w 2264421"/>
              <a:gd name="connsiteY46" fmla="*/ 4429950 h 4730345"/>
              <a:gd name="connsiteX47" fmla="*/ 1181946 w 2264421"/>
              <a:gd name="connsiteY47" fmla="*/ 4132965 h 4730345"/>
              <a:gd name="connsiteX48" fmla="*/ 1045176 w 2264421"/>
              <a:gd name="connsiteY48" fmla="*/ 3824258 h 4730345"/>
              <a:gd name="connsiteX49" fmla="*/ 982653 w 2264421"/>
              <a:gd name="connsiteY49" fmla="*/ 3871150 h 4730345"/>
              <a:gd name="connsiteX50" fmla="*/ 978746 w 2264421"/>
              <a:gd name="connsiteY50" fmla="*/ 3968841 h 4730345"/>
              <a:gd name="connsiteX51" fmla="*/ 897548 w 2264421"/>
              <a:gd name="connsiteY51" fmla="*/ 3954987 h 4730345"/>
              <a:gd name="connsiteX52" fmla="*/ 836293 w 2264421"/>
              <a:gd name="connsiteY52" fmla="*/ 3800913 h 4730345"/>
              <a:gd name="connsiteX53" fmla="*/ 770978 w 2264421"/>
              <a:gd name="connsiteY53" fmla="*/ 4186861 h 4730345"/>
              <a:gd name="connsiteX54" fmla="*/ 687851 w 2264421"/>
              <a:gd name="connsiteY54" fmla="*/ 3854353 h 4730345"/>
              <a:gd name="connsiteX55" fmla="*/ 616599 w 2264421"/>
              <a:gd name="connsiteY55" fmla="*/ 4234363 h 4730345"/>
              <a:gd name="connsiteX56" fmla="*/ 449113 w 2264421"/>
              <a:gd name="connsiteY56" fmla="*/ 4124363 h 4730345"/>
              <a:gd name="connsiteX57" fmla="*/ 271836 w 2264421"/>
              <a:gd name="connsiteY57" fmla="*/ 2666694 h 4730345"/>
              <a:gd name="connsiteX58" fmla="*/ 296738 w 2264421"/>
              <a:gd name="connsiteY58" fmla="*/ 3858868 h 4730345"/>
              <a:gd name="connsiteX59" fmla="*/ 199413 w 2264421"/>
              <a:gd name="connsiteY59" fmla="*/ 2499770 h 4730345"/>
              <a:gd name="connsiteX60" fmla="*/ 141200 w 2264421"/>
              <a:gd name="connsiteY60" fmla="*/ 2792010 h 4730345"/>
              <a:gd name="connsiteX61" fmla="*/ 77048 w 2264421"/>
              <a:gd name="connsiteY61" fmla="*/ 2452269 h 4730345"/>
              <a:gd name="connsiteX62" fmla="*/ 21288 w 2264421"/>
              <a:gd name="connsiteY62" fmla="*/ 2659461 h 4730345"/>
              <a:gd name="connsiteX63" fmla="*/ 52521 w 2264421"/>
              <a:gd name="connsiteY63" fmla="*/ 1900862 h 4730345"/>
              <a:gd name="connsiteX64" fmla="*/ 117443 w 2264421"/>
              <a:gd name="connsiteY64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622604 w 2264421"/>
              <a:gd name="connsiteY8" fmla="*/ 363574 h 4730345"/>
              <a:gd name="connsiteX9" fmla="*/ 1740742 w 2264421"/>
              <a:gd name="connsiteY9" fmla="*/ 397211 h 4730345"/>
              <a:gd name="connsiteX10" fmla="*/ 1760280 w 2264421"/>
              <a:gd name="connsiteY10" fmla="*/ 545704 h 4730345"/>
              <a:gd name="connsiteX11" fmla="*/ 1846249 w 2264421"/>
              <a:gd name="connsiteY11" fmla="*/ 420658 h 4730345"/>
              <a:gd name="connsiteX12" fmla="*/ 1862462 w 2264421"/>
              <a:gd name="connsiteY12" fmla="*/ 523789 h 4730345"/>
              <a:gd name="connsiteX13" fmla="*/ 1928311 w 2264421"/>
              <a:gd name="connsiteY13" fmla="*/ 670750 h 4730345"/>
              <a:gd name="connsiteX14" fmla="*/ 1889234 w 2264421"/>
              <a:gd name="connsiteY14" fmla="*/ 780165 h 4730345"/>
              <a:gd name="connsiteX15" fmla="*/ 1889234 w 2264421"/>
              <a:gd name="connsiteY15" fmla="*/ 1002904 h 4730345"/>
              <a:gd name="connsiteX16" fmla="*/ 1916588 w 2264421"/>
              <a:gd name="connsiteY16" fmla="*/ 823150 h 4730345"/>
              <a:gd name="connsiteX17" fmla="*/ 2026003 w 2264421"/>
              <a:gd name="connsiteY17" fmla="*/ 776258 h 4730345"/>
              <a:gd name="connsiteX18" fmla="*/ 2022096 w 2264421"/>
              <a:gd name="connsiteY18" fmla="*/ 877858 h 4730345"/>
              <a:gd name="connsiteX19" fmla="*/ 2119788 w 2264421"/>
              <a:gd name="connsiteY19" fmla="*/ 764534 h 4730345"/>
              <a:gd name="connsiteX20" fmla="*/ 2131511 w 2264421"/>
              <a:gd name="connsiteY20" fmla="*/ 858319 h 4730345"/>
              <a:gd name="connsiteX21" fmla="*/ 2174496 w 2264421"/>
              <a:gd name="connsiteY21" fmla="*/ 924750 h 4730345"/>
              <a:gd name="connsiteX22" fmla="*/ 2123696 w 2264421"/>
              <a:gd name="connsiteY22" fmla="*/ 963827 h 4730345"/>
              <a:gd name="connsiteX23" fmla="*/ 2115880 w 2264421"/>
              <a:gd name="connsiteY23" fmla="*/ 1299888 h 4730345"/>
              <a:gd name="connsiteX24" fmla="*/ 2182310 w 2264421"/>
              <a:gd name="connsiteY24" fmla="*/ 1186565 h 4730345"/>
              <a:gd name="connsiteX25" fmla="*/ 2201848 w 2264421"/>
              <a:gd name="connsiteY25" fmla="*/ 1464011 h 4730345"/>
              <a:gd name="connsiteX26" fmla="*/ 2264371 w 2264421"/>
              <a:gd name="connsiteY26" fmla="*/ 1514811 h 4730345"/>
              <a:gd name="connsiteX27" fmla="*/ 2240925 w 2264421"/>
              <a:gd name="connsiteY27" fmla="*/ 2175211 h 4730345"/>
              <a:gd name="connsiteX28" fmla="*/ 2115879 w 2264421"/>
              <a:gd name="connsiteY28" fmla="*/ 2483919 h 4730345"/>
              <a:gd name="connsiteX29" fmla="*/ 2068988 w 2264421"/>
              <a:gd name="connsiteY29" fmla="*/ 2894227 h 4730345"/>
              <a:gd name="connsiteX30" fmla="*/ 2049449 w 2264421"/>
              <a:gd name="connsiteY30" fmla="*/ 3331888 h 4730345"/>
              <a:gd name="connsiteX31" fmla="*/ 2014280 w 2264421"/>
              <a:gd name="connsiteY31" fmla="*/ 3421765 h 4730345"/>
              <a:gd name="connsiteX32" fmla="*/ 2057266 w 2264421"/>
              <a:gd name="connsiteY32" fmla="*/ 3507734 h 4730345"/>
              <a:gd name="connsiteX33" fmla="*/ 2022097 w 2264421"/>
              <a:gd name="connsiteY33" fmla="*/ 3597611 h 4730345"/>
              <a:gd name="connsiteX34" fmla="*/ 2022097 w 2264421"/>
              <a:gd name="connsiteY34" fmla="*/ 3894596 h 4730345"/>
              <a:gd name="connsiteX35" fmla="*/ 1959573 w 2264421"/>
              <a:gd name="connsiteY35" fmla="*/ 3597611 h 4730345"/>
              <a:gd name="connsiteX36" fmla="*/ 1873604 w 2264421"/>
              <a:gd name="connsiteY36" fmla="*/ 3660134 h 4730345"/>
              <a:gd name="connsiteX37" fmla="*/ 1869697 w 2264421"/>
              <a:gd name="connsiteY37" fmla="*/ 4086073 h 4730345"/>
              <a:gd name="connsiteX38" fmla="*/ 1818898 w 2264421"/>
              <a:gd name="connsiteY38" fmla="*/ 3972750 h 4730345"/>
              <a:gd name="connsiteX39" fmla="*/ 1818898 w 2264421"/>
              <a:gd name="connsiteY39" fmla="*/ 4312719 h 4730345"/>
              <a:gd name="connsiteX40" fmla="*/ 1752468 w 2264421"/>
              <a:gd name="connsiteY40" fmla="*/ 3863335 h 4730345"/>
              <a:gd name="connsiteX41" fmla="*/ 1607883 w 2264421"/>
              <a:gd name="connsiteY41" fmla="*/ 3269366 h 4730345"/>
              <a:gd name="connsiteX42" fmla="*/ 1768099 w 2264421"/>
              <a:gd name="connsiteY42" fmla="*/ 4668319 h 4730345"/>
              <a:gd name="connsiteX43" fmla="*/ 1420315 w 2264421"/>
              <a:gd name="connsiteY43" fmla="*/ 3519458 h 4730345"/>
              <a:gd name="connsiteX44" fmla="*/ 1412500 w 2264421"/>
              <a:gd name="connsiteY44" fmla="*/ 4265827 h 4730345"/>
              <a:gd name="connsiteX45" fmla="*/ 1342161 w 2264421"/>
              <a:gd name="connsiteY45" fmla="*/ 4015734 h 4730345"/>
              <a:gd name="connsiteX46" fmla="*/ 1342160 w 2264421"/>
              <a:gd name="connsiteY46" fmla="*/ 4429950 h 4730345"/>
              <a:gd name="connsiteX47" fmla="*/ 1181946 w 2264421"/>
              <a:gd name="connsiteY47" fmla="*/ 4132965 h 4730345"/>
              <a:gd name="connsiteX48" fmla="*/ 1045176 w 2264421"/>
              <a:gd name="connsiteY48" fmla="*/ 3824258 h 4730345"/>
              <a:gd name="connsiteX49" fmla="*/ 982653 w 2264421"/>
              <a:gd name="connsiteY49" fmla="*/ 3871150 h 4730345"/>
              <a:gd name="connsiteX50" fmla="*/ 978746 w 2264421"/>
              <a:gd name="connsiteY50" fmla="*/ 3968841 h 4730345"/>
              <a:gd name="connsiteX51" fmla="*/ 897548 w 2264421"/>
              <a:gd name="connsiteY51" fmla="*/ 3954987 h 4730345"/>
              <a:gd name="connsiteX52" fmla="*/ 836293 w 2264421"/>
              <a:gd name="connsiteY52" fmla="*/ 3800913 h 4730345"/>
              <a:gd name="connsiteX53" fmla="*/ 770978 w 2264421"/>
              <a:gd name="connsiteY53" fmla="*/ 4186861 h 4730345"/>
              <a:gd name="connsiteX54" fmla="*/ 687851 w 2264421"/>
              <a:gd name="connsiteY54" fmla="*/ 3854353 h 4730345"/>
              <a:gd name="connsiteX55" fmla="*/ 616599 w 2264421"/>
              <a:gd name="connsiteY55" fmla="*/ 4234363 h 4730345"/>
              <a:gd name="connsiteX56" fmla="*/ 449113 w 2264421"/>
              <a:gd name="connsiteY56" fmla="*/ 4124363 h 4730345"/>
              <a:gd name="connsiteX57" fmla="*/ 271836 w 2264421"/>
              <a:gd name="connsiteY57" fmla="*/ 2666694 h 4730345"/>
              <a:gd name="connsiteX58" fmla="*/ 296738 w 2264421"/>
              <a:gd name="connsiteY58" fmla="*/ 3858868 h 4730345"/>
              <a:gd name="connsiteX59" fmla="*/ 199413 w 2264421"/>
              <a:gd name="connsiteY59" fmla="*/ 2499770 h 4730345"/>
              <a:gd name="connsiteX60" fmla="*/ 141200 w 2264421"/>
              <a:gd name="connsiteY60" fmla="*/ 2792010 h 4730345"/>
              <a:gd name="connsiteX61" fmla="*/ 77048 w 2264421"/>
              <a:gd name="connsiteY61" fmla="*/ 2452269 h 4730345"/>
              <a:gd name="connsiteX62" fmla="*/ 21288 w 2264421"/>
              <a:gd name="connsiteY62" fmla="*/ 2659461 h 4730345"/>
              <a:gd name="connsiteX63" fmla="*/ 52521 w 2264421"/>
              <a:gd name="connsiteY63" fmla="*/ 1900862 h 4730345"/>
              <a:gd name="connsiteX64" fmla="*/ 117443 w 2264421"/>
              <a:gd name="connsiteY64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557080 w 2264421"/>
              <a:gd name="connsiteY8" fmla="*/ 365950 h 4730345"/>
              <a:gd name="connsiteX9" fmla="*/ 1622604 w 2264421"/>
              <a:gd name="connsiteY9" fmla="*/ 363574 h 4730345"/>
              <a:gd name="connsiteX10" fmla="*/ 1740742 w 2264421"/>
              <a:gd name="connsiteY10" fmla="*/ 397211 h 4730345"/>
              <a:gd name="connsiteX11" fmla="*/ 1760280 w 2264421"/>
              <a:gd name="connsiteY11" fmla="*/ 545704 h 4730345"/>
              <a:gd name="connsiteX12" fmla="*/ 1846249 w 2264421"/>
              <a:gd name="connsiteY12" fmla="*/ 420658 h 4730345"/>
              <a:gd name="connsiteX13" fmla="*/ 1862462 w 2264421"/>
              <a:gd name="connsiteY13" fmla="*/ 523789 h 4730345"/>
              <a:gd name="connsiteX14" fmla="*/ 1928311 w 2264421"/>
              <a:gd name="connsiteY14" fmla="*/ 670750 h 4730345"/>
              <a:gd name="connsiteX15" fmla="*/ 1889234 w 2264421"/>
              <a:gd name="connsiteY15" fmla="*/ 780165 h 4730345"/>
              <a:gd name="connsiteX16" fmla="*/ 1889234 w 2264421"/>
              <a:gd name="connsiteY16" fmla="*/ 1002904 h 4730345"/>
              <a:gd name="connsiteX17" fmla="*/ 1916588 w 2264421"/>
              <a:gd name="connsiteY17" fmla="*/ 823150 h 4730345"/>
              <a:gd name="connsiteX18" fmla="*/ 2026003 w 2264421"/>
              <a:gd name="connsiteY18" fmla="*/ 776258 h 4730345"/>
              <a:gd name="connsiteX19" fmla="*/ 2022096 w 2264421"/>
              <a:gd name="connsiteY19" fmla="*/ 877858 h 4730345"/>
              <a:gd name="connsiteX20" fmla="*/ 2119788 w 2264421"/>
              <a:gd name="connsiteY20" fmla="*/ 764534 h 4730345"/>
              <a:gd name="connsiteX21" fmla="*/ 2131511 w 2264421"/>
              <a:gd name="connsiteY21" fmla="*/ 858319 h 4730345"/>
              <a:gd name="connsiteX22" fmla="*/ 2174496 w 2264421"/>
              <a:gd name="connsiteY22" fmla="*/ 924750 h 4730345"/>
              <a:gd name="connsiteX23" fmla="*/ 2123696 w 2264421"/>
              <a:gd name="connsiteY23" fmla="*/ 963827 h 4730345"/>
              <a:gd name="connsiteX24" fmla="*/ 2115880 w 2264421"/>
              <a:gd name="connsiteY24" fmla="*/ 1299888 h 4730345"/>
              <a:gd name="connsiteX25" fmla="*/ 2182310 w 2264421"/>
              <a:gd name="connsiteY25" fmla="*/ 1186565 h 4730345"/>
              <a:gd name="connsiteX26" fmla="*/ 2201848 w 2264421"/>
              <a:gd name="connsiteY26" fmla="*/ 1464011 h 4730345"/>
              <a:gd name="connsiteX27" fmla="*/ 2264371 w 2264421"/>
              <a:gd name="connsiteY27" fmla="*/ 1514811 h 4730345"/>
              <a:gd name="connsiteX28" fmla="*/ 2240925 w 2264421"/>
              <a:gd name="connsiteY28" fmla="*/ 2175211 h 4730345"/>
              <a:gd name="connsiteX29" fmla="*/ 2115879 w 2264421"/>
              <a:gd name="connsiteY29" fmla="*/ 2483919 h 4730345"/>
              <a:gd name="connsiteX30" fmla="*/ 2068988 w 2264421"/>
              <a:gd name="connsiteY30" fmla="*/ 2894227 h 4730345"/>
              <a:gd name="connsiteX31" fmla="*/ 2049449 w 2264421"/>
              <a:gd name="connsiteY31" fmla="*/ 3331888 h 4730345"/>
              <a:gd name="connsiteX32" fmla="*/ 2014280 w 2264421"/>
              <a:gd name="connsiteY32" fmla="*/ 3421765 h 4730345"/>
              <a:gd name="connsiteX33" fmla="*/ 2057266 w 2264421"/>
              <a:gd name="connsiteY33" fmla="*/ 3507734 h 4730345"/>
              <a:gd name="connsiteX34" fmla="*/ 2022097 w 2264421"/>
              <a:gd name="connsiteY34" fmla="*/ 3597611 h 4730345"/>
              <a:gd name="connsiteX35" fmla="*/ 2022097 w 2264421"/>
              <a:gd name="connsiteY35" fmla="*/ 3894596 h 4730345"/>
              <a:gd name="connsiteX36" fmla="*/ 1959573 w 2264421"/>
              <a:gd name="connsiteY36" fmla="*/ 3597611 h 4730345"/>
              <a:gd name="connsiteX37" fmla="*/ 1873604 w 2264421"/>
              <a:gd name="connsiteY37" fmla="*/ 3660134 h 4730345"/>
              <a:gd name="connsiteX38" fmla="*/ 1869697 w 2264421"/>
              <a:gd name="connsiteY38" fmla="*/ 4086073 h 4730345"/>
              <a:gd name="connsiteX39" fmla="*/ 1818898 w 2264421"/>
              <a:gd name="connsiteY39" fmla="*/ 3972750 h 4730345"/>
              <a:gd name="connsiteX40" fmla="*/ 1818898 w 2264421"/>
              <a:gd name="connsiteY40" fmla="*/ 4312719 h 4730345"/>
              <a:gd name="connsiteX41" fmla="*/ 1752468 w 2264421"/>
              <a:gd name="connsiteY41" fmla="*/ 3863335 h 4730345"/>
              <a:gd name="connsiteX42" fmla="*/ 1607883 w 2264421"/>
              <a:gd name="connsiteY42" fmla="*/ 3269366 h 4730345"/>
              <a:gd name="connsiteX43" fmla="*/ 1768099 w 2264421"/>
              <a:gd name="connsiteY43" fmla="*/ 4668319 h 4730345"/>
              <a:gd name="connsiteX44" fmla="*/ 1420315 w 2264421"/>
              <a:gd name="connsiteY44" fmla="*/ 3519458 h 4730345"/>
              <a:gd name="connsiteX45" fmla="*/ 1412500 w 2264421"/>
              <a:gd name="connsiteY45" fmla="*/ 4265827 h 4730345"/>
              <a:gd name="connsiteX46" fmla="*/ 1342161 w 2264421"/>
              <a:gd name="connsiteY46" fmla="*/ 4015734 h 4730345"/>
              <a:gd name="connsiteX47" fmla="*/ 1342160 w 2264421"/>
              <a:gd name="connsiteY47" fmla="*/ 4429950 h 4730345"/>
              <a:gd name="connsiteX48" fmla="*/ 1181946 w 2264421"/>
              <a:gd name="connsiteY48" fmla="*/ 4132965 h 4730345"/>
              <a:gd name="connsiteX49" fmla="*/ 1045176 w 2264421"/>
              <a:gd name="connsiteY49" fmla="*/ 3824258 h 4730345"/>
              <a:gd name="connsiteX50" fmla="*/ 982653 w 2264421"/>
              <a:gd name="connsiteY50" fmla="*/ 3871150 h 4730345"/>
              <a:gd name="connsiteX51" fmla="*/ 978746 w 2264421"/>
              <a:gd name="connsiteY51" fmla="*/ 3968841 h 4730345"/>
              <a:gd name="connsiteX52" fmla="*/ 897548 w 2264421"/>
              <a:gd name="connsiteY52" fmla="*/ 3954987 h 4730345"/>
              <a:gd name="connsiteX53" fmla="*/ 836293 w 2264421"/>
              <a:gd name="connsiteY53" fmla="*/ 3800913 h 4730345"/>
              <a:gd name="connsiteX54" fmla="*/ 770978 w 2264421"/>
              <a:gd name="connsiteY54" fmla="*/ 4186861 h 4730345"/>
              <a:gd name="connsiteX55" fmla="*/ 687851 w 2264421"/>
              <a:gd name="connsiteY55" fmla="*/ 3854353 h 4730345"/>
              <a:gd name="connsiteX56" fmla="*/ 616599 w 2264421"/>
              <a:gd name="connsiteY56" fmla="*/ 4234363 h 4730345"/>
              <a:gd name="connsiteX57" fmla="*/ 449113 w 2264421"/>
              <a:gd name="connsiteY57" fmla="*/ 4124363 h 4730345"/>
              <a:gd name="connsiteX58" fmla="*/ 271836 w 2264421"/>
              <a:gd name="connsiteY58" fmla="*/ 2666694 h 4730345"/>
              <a:gd name="connsiteX59" fmla="*/ 296738 w 2264421"/>
              <a:gd name="connsiteY59" fmla="*/ 3858868 h 4730345"/>
              <a:gd name="connsiteX60" fmla="*/ 199413 w 2264421"/>
              <a:gd name="connsiteY60" fmla="*/ 2499770 h 4730345"/>
              <a:gd name="connsiteX61" fmla="*/ 141200 w 2264421"/>
              <a:gd name="connsiteY61" fmla="*/ 2792010 h 4730345"/>
              <a:gd name="connsiteX62" fmla="*/ 77048 w 2264421"/>
              <a:gd name="connsiteY62" fmla="*/ 2452269 h 4730345"/>
              <a:gd name="connsiteX63" fmla="*/ 21288 w 2264421"/>
              <a:gd name="connsiteY63" fmla="*/ 2659461 h 4730345"/>
              <a:gd name="connsiteX64" fmla="*/ 52521 w 2264421"/>
              <a:gd name="connsiteY64" fmla="*/ 1900862 h 4730345"/>
              <a:gd name="connsiteX65" fmla="*/ 117443 w 2264421"/>
              <a:gd name="connsiteY65" fmla="*/ 1989801 h 4730345"/>
              <a:gd name="connsiteX0" fmla="*/ 117443 w 2264421"/>
              <a:gd name="connsiteY0" fmla="*/ 1997367 h 4737911"/>
              <a:gd name="connsiteX1" fmla="*/ 100021 w 2264421"/>
              <a:gd name="connsiteY1" fmla="*/ 1789674 h 4737911"/>
              <a:gd name="connsiteX2" fmla="*/ 147523 w 2264421"/>
              <a:gd name="connsiteY2" fmla="*/ 922775 h 4737911"/>
              <a:gd name="connsiteX3" fmla="*/ 64395 w 2264421"/>
              <a:gd name="connsiteY3" fmla="*/ 904962 h 4737911"/>
              <a:gd name="connsiteX4" fmla="*/ 64856 w 2264421"/>
              <a:gd name="connsiteY4" fmla="*/ 664334 h 4737911"/>
              <a:gd name="connsiteX5" fmla="*/ 115977 w 2264421"/>
              <a:gd name="connsiteY5" fmla="*/ 277760 h 4737911"/>
              <a:gd name="connsiteX6" fmla="*/ 633180 w 2264421"/>
              <a:gd name="connsiteY6" fmla="*/ 550894 h 4737911"/>
              <a:gd name="connsiteX7" fmla="*/ 1055600 w 2264421"/>
              <a:gd name="connsiteY7" fmla="*/ 7566 h 4737911"/>
              <a:gd name="connsiteX8" fmla="*/ 1451572 w 2264421"/>
              <a:gd name="connsiteY8" fmla="*/ 256285 h 4737911"/>
              <a:gd name="connsiteX9" fmla="*/ 1557080 w 2264421"/>
              <a:gd name="connsiteY9" fmla="*/ 373516 h 4737911"/>
              <a:gd name="connsiteX10" fmla="*/ 1622604 w 2264421"/>
              <a:gd name="connsiteY10" fmla="*/ 371140 h 4737911"/>
              <a:gd name="connsiteX11" fmla="*/ 1740742 w 2264421"/>
              <a:gd name="connsiteY11" fmla="*/ 404777 h 4737911"/>
              <a:gd name="connsiteX12" fmla="*/ 1760280 w 2264421"/>
              <a:gd name="connsiteY12" fmla="*/ 553270 h 4737911"/>
              <a:gd name="connsiteX13" fmla="*/ 1846249 w 2264421"/>
              <a:gd name="connsiteY13" fmla="*/ 428224 h 4737911"/>
              <a:gd name="connsiteX14" fmla="*/ 1862462 w 2264421"/>
              <a:gd name="connsiteY14" fmla="*/ 531355 h 4737911"/>
              <a:gd name="connsiteX15" fmla="*/ 1928311 w 2264421"/>
              <a:gd name="connsiteY15" fmla="*/ 678316 h 4737911"/>
              <a:gd name="connsiteX16" fmla="*/ 1889234 w 2264421"/>
              <a:gd name="connsiteY16" fmla="*/ 787731 h 4737911"/>
              <a:gd name="connsiteX17" fmla="*/ 1889234 w 2264421"/>
              <a:gd name="connsiteY17" fmla="*/ 1010470 h 4737911"/>
              <a:gd name="connsiteX18" fmla="*/ 1916588 w 2264421"/>
              <a:gd name="connsiteY18" fmla="*/ 830716 h 4737911"/>
              <a:gd name="connsiteX19" fmla="*/ 2026003 w 2264421"/>
              <a:gd name="connsiteY19" fmla="*/ 783824 h 4737911"/>
              <a:gd name="connsiteX20" fmla="*/ 2022096 w 2264421"/>
              <a:gd name="connsiteY20" fmla="*/ 885424 h 4737911"/>
              <a:gd name="connsiteX21" fmla="*/ 2119788 w 2264421"/>
              <a:gd name="connsiteY21" fmla="*/ 772100 h 4737911"/>
              <a:gd name="connsiteX22" fmla="*/ 2131511 w 2264421"/>
              <a:gd name="connsiteY22" fmla="*/ 865885 h 4737911"/>
              <a:gd name="connsiteX23" fmla="*/ 2174496 w 2264421"/>
              <a:gd name="connsiteY23" fmla="*/ 932316 h 4737911"/>
              <a:gd name="connsiteX24" fmla="*/ 2123696 w 2264421"/>
              <a:gd name="connsiteY24" fmla="*/ 971393 h 4737911"/>
              <a:gd name="connsiteX25" fmla="*/ 2115880 w 2264421"/>
              <a:gd name="connsiteY25" fmla="*/ 1307454 h 4737911"/>
              <a:gd name="connsiteX26" fmla="*/ 2182310 w 2264421"/>
              <a:gd name="connsiteY26" fmla="*/ 1194131 h 4737911"/>
              <a:gd name="connsiteX27" fmla="*/ 2201848 w 2264421"/>
              <a:gd name="connsiteY27" fmla="*/ 1471577 h 4737911"/>
              <a:gd name="connsiteX28" fmla="*/ 2264371 w 2264421"/>
              <a:gd name="connsiteY28" fmla="*/ 1522377 h 4737911"/>
              <a:gd name="connsiteX29" fmla="*/ 2240925 w 2264421"/>
              <a:gd name="connsiteY29" fmla="*/ 2182777 h 4737911"/>
              <a:gd name="connsiteX30" fmla="*/ 2115879 w 2264421"/>
              <a:gd name="connsiteY30" fmla="*/ 2491485 h 4737911"/>
              <a:gd name="connsiteX31" fmla="*/ 2068988 w 2264421"/>
              <a:gd name="connsiteY31" fmla="*/ 2901793 h 4737911"/>
              <a:gd name="connsiteX32" fmla="*/ 2049449 w 2264421"/>
              <a:gd name="connsiteY32" fmla="*/ 3339454 h 4737911"/>
              <a:gd name="connsiteX33" fmla="*/ 2014280 w 2264421"/>
              <a:gd name="connsiteY33" fmla="*/ 3429331 h 4737911"/>
              <a:gd name="connsiteX34" fmla="*/ 2057266 w 2264421"/>
              <a:gd name="connsiteY34" fmla="*/ 3515300 h 4737911"/>
              <a:gd name="connsiteX35" fmla="*/ 2022097 w 2264421"/>
              <a:gd name="connsiteY35" fmla="*/ 3605177 h 4737911"/>
              <a:gd name="connsiteX36" fmla="*/ 2022097 w 2264421"/>
              <a:gd name="connsiteY36" fmla="*/ 3902162 h 4737911"/>
              <a:gd name="connsiteX37" fmla="*/ 1959573 w 2264421"/>
              <a:gd name="connsiteY37" fmla="*/ 3605177 h 4737911"/>
              <a:gd name="connsiteX38" fmla="*/ 1873604 w 2264421"/>
              <a:gd name="connsiteY38" fmla="*/ 3667700 h 4737911"/>
              <a:gd name="connsiteX39" fmla="*/ 1869697 w 2264421"/>
              <a:gd name="connsiteY39" fmla="*/ 4093639 h 4737911"/>
              <a:gd name="connsiteX40" fmla="*/ 1818898 w 2264421"/>
              <a:gd name="connsiteY40" fmla="*/ 3980316 h 4737911"/>
              <a:gd name="connsiteX41" fmla="*/ 1818898 w 2264421"/>
              <a:gd name="connsiteY41" fmla="*/ 4320285 h 4737911"/>
              <a:gd name="connsiteX42" fmla="*/ 1752468 w 2264421"/>
              <a:gd name="connsiteY42" fmla="*/ 3870901 h 4737911"/>
              <a:gd name="connsiteX43" fmla="*/ 1607883 w 2264421"/>
              <a:gd name="connsiteY43" fmla="*/ 3276932 h 4737911"/>
              <a:gd name="connsiteX44" fmla="*/ 1768099 w 2264421"/>
              <a:gd name="connsiteY44" fmla="*/ 4675885 h 4737911"/>
              <a:gd name="connsiteX45" fmla="*/ 1420315 w 2264421"/>
              <a:gd name="connsiteY45" fmla="*/ 3527024 h 4737911"/>
              <a:gd name="connsiteX46" fmla="*/ 1412500 w 2264421"/>
              <a:gd name="connsiteY46" fmla="*/ 4273393 h 4737911"/>
              <a:gd name="connsiteX47" fmla="*/ 1342161 w 2264421"/>
              <a:gd name="connsiteY47" fmla="*/ 4023300 h 4737911"/>
              <a:gd name="connsiteX48" fmla="*/ 1342160 w 2264421"/>
              <a:gd name="connsiteY48" fmla="*/ 4437516 h 4737911"/>
              <a:gd name="connsiteX49" fmla="*/ 1181946 w 2264421"/>
              <a:gd name="connsiteY49" fmla="*/ 4140531 h 4737911"/>
              <a:gd name="connsiteX50" fmla="*/ 1045176 w 2264421"/>
              <a:gd name="connsiteY50" fmla="*/ 3831824 h 4737911"/>
              <a:gd name="connsiteX51" fmla="*/ 982653 w 2264421"/>
              <a:gd name="connsiteY51" fmla="*/ 3878716 h 4737911"/>
              <a:gd name="connsiteX52" fmla="*/ 978746 w 2264421"/>
              <a:gd name="connsiteY52" fmla="*/ 3976407 h 4737911"/>
              <a:gd name="connsiteX53" fmla="*/ 897548 w 2264421"/>
              <a:gd name="connsiteY53" fmla="*/ 3962553 h 4737911"/>
              <a:gd name="connsiteX54" fmla="*/ 836293 w 2264421"/>
              <a:gd name="connsiteY54" fmla="*/ 3808479 h 4737911"/>
              <a:gd name="connsiteX55" fmla="*/ 770978 w 2264421"/>
              <a:gd name="connsiteY55" fmla="*/ 4194427 h 4737911"/>
              <a:gd name="connsiteX56" fmla="*/ 687851 w 2264421"/>
              <a:gd name="connsiteY56" fmla="*/ 3861919 h 4737911"/>
              <a:gd name="connsiteX57" fmla="*/ 616599 w 2264421"/>
              <a:gd name="connsiteY57" fmla="*/ 4241929 h 4737911"/>
              <a:gd name="connsiteX58" fmla="*/ 449113 w 2264421"/>
              <a:gd name="connsiteY58" fmla="*/ 4131929 h 4737911"/>
              <a:gd name="connsiteX59" fmla="*/ 271836 w 2264421"/>
              <a:gd name="connsiteY59" fmla="*/ 2674260 h 4737911"/>
              <a:gd name="connsiteX60" fmla="*/ 296738 w 2264421"/>
              <a:gd name="connsiteY60" fmla="*/ 3866434 h 4737911"/>
              <a:gd name="connsiteX61" fmla="*/ 199413 w 2264421"/>
              <a:gd name="connsiteY61" fmla="*/ 2507336 h 4737911"/>
              <a:gd name="connsiteX62" fmla="*/ 141200 w 2264421"/>
              <a:gd name="connsiteY62" fmla="*/ 2799576 h 4737911"/>
              <a:gd name="connsiteX63" fmla="*/ 77048 w 2264421"/>
              <a:gd name="connsiteY63" fmla="*/ 2459835 h 4737911"/>
              <a:gd name="connsiteX64" fmla="*/ 21288 w 2264421"/>
              <a:gd name="connsiteY64" fmla="*/ 2667027 h 4737911"/>
              <a:gd name="connsiteX65" fmla="*/ 52521 w 2264421"/>
              <a:gd name="connsiteY65" fmla="*/ 1908428 h 4737911"/>
              <a:gd name="connsiteX66" fmla="*/ 117443 w 2264421"/>
              <a:gd name="connsiteY66" fmla="*/ 1997367 h 4737911"/>
              <a:gd name="connsiteX0" fmla="*/ 117443 w 2264421"/>
              <a:gd name="connsiteY0" fmla="*/ 1997171 h 4737715"/>
              <a:gd name="connsiteX1" fmla="*/ 100021 w 2264421"/>
              <a:gd name="connsiteY1" fmla="*/ 1789478 h 4737715"/>
              <a:gd name="connsiteX2" fmla="*/ 147523 w 2264421"/>
              <a:gd name="connsiteY2" fmla="*/ 922579 h 4737715"/>
              <a:gd name="connsiteX3" fmla="*/ 64395 w 2264421"/>
              <a:gd name="connsiteY3" fmla="*/ 904766 h 4737715"/>
              <a:gd name="connsiteX4" fmla="*/ 64856 w 2264421"/>
              <a:gd name="connsiteY4" fmla="*/ 664138 h 4737715"/>
              <a:gd name="connsiteX5" fmla="*/ 115977 w 2264421"/>
              <a:gd name="connsiteY5" fmla="*/ 277564 h 4737715"/>
              <a:gd name="connsiteX6" fmla="*/ 633180 w 2264421"/>
              <a:gd name="connsiteY6" fmla="*/ 550698 h 4737715"/>
              <a:gd name="connsiteX7" fmla="*/ 1055600 w 2264421"/>
              <a:gd name="connsiteY7" fmla="*/ 7370 h 4737715"/>
              <a:gd name="connsiteX8" fmla="*/ 1432034 w 2264421"/>
              <a:gd name="connsiteY8" fmla="*/ 404581 h 4737715"/>
              <a:gd name="connsiteX9" fmla="*/ 1451572 w 2264421"/>
              <a:gd name="connsiteY9" fmla="*/ 256089 h 4737715"/>
              <a:gd name="connsiteX10" fmla="*/ 1557080 w 2264421"/>
              <a:gd name="connsiteY10" fmla="*/ 373320 h 4737715"/>
              <a:gd name="connsiteX11" fmla="*/ 1622604 w 2264421"/>
              <a:gd name="connsiteY11" fmla="*/ 370944 h 4737715"/>
              <a:gd name="connsiteX12" fmla="*/ 1740742 w 2264421"/>
              <a:gd name="connsiteY12" fmla="*/ 404581 h 4737715"/>
              <a:gd name="connsiteX13" fmla="*/ 1760280 w 2264421"/>
              <a:gd name="connsiteY13" fmla="*/ 553074 h 4737715"/>
              <a:gd name="connsiteX14" fmla="*/ 1846249 w 2264421"/>
              <a:gd name="connsiteY14" fmla="*/ 428028 h 4737715"/>
              <a:gd name="connsiteX15" fmla="*/ 1862462 w 2264421"/>
              <a:gd name="connsiteY15" fmla="*/ 531159 h 4737715"/>
              <a:gd name="connsiteX16" fmla="*/ 1928311 w 2264421"/>
              <a:gd name="connsiteY16" fmla="*/ 678120 h 4737715"/>
              <a:gd name="connsiteX17" fmla="*/ 1889234 w 2264421"/>
              <a:gd name="connsiteY17" fmla="*/ 787535 h 4737715"/>
              <a:gd name="connsiteX18" fmla="*/ 1889234 w 2264421"/>
              <a:gd name="connsiteY18" fmla="*/ 1010274 h 4737715"/>
              <a:gd name="connsiteX19" fmla="*/ 1916588 w 2264421"/>
              <a:gd name="connsiteY19" fmla="*/ 830520 h 4737715"/>
              <a:gd name="connsiteX20" fmla="*/ 2026003 w 2264421"/>
              <a:gd name="connsiteY20" fmla="*/ 783628 h 4737715"/>
              <a:gd name="connsiteX21" fmla="*/ 2022096 w 2264421"/>
              <a:gd name="connsiteY21" fmla="*/ 885228 h 4737715"/>
              <a:gd name="connsiteX22" fmla="*/ 2119788 w 2264421"/>
              <a:gd name="connsiteY22" fmla="*/ 771904 h 4737715"/>
              <a:gd name="connsiteX23" fmla="*/ 2131511 w 2264421"/>
              <a:gd name="connsiteY23" fmla="*/ 865689 h 4737715"/>
              <a:gd name="connsiteX24" fmla="*/ 2174496 w 2264421"/>
              <a:gd name="connsiteY24" fmla="*/ 932120 h 4737715"/>
              <a:gd name="connsiteX25" fmla="*/ 2123696 w 2264421"/>
              <a:gd name="connsiteY25" fmla="*/ 971197 h 4737715"/>
              <a:gd name="connsiteX26" fmla="*/ 2115880 w 2264421"/>
              <a:gd name="connsiteY26" fmla="*/ 1307258 h 4737715"/>
              <a:gd name="connsiteX27" fmla="*/ 2182310 w 2264421"/>
              <a:gd name="connsiteY27" fmla="*/ 1193935 h 4737715"/>
              <a:gd name="connsiteX28" fmla="*/ 2201848 w 2264421"/>
              <a:gd name="connsiteY28" fmla="*/ 1471381 h 4737715"/>
              <a:gd name="connsiteX29" fmla="*/ 2264371 w 2264421"/>
              <a:gd name="connsiteY29" fmla="*/ 1522181 h 4737715"/>
              <a:gd name="connsiteX30" fmla="*/ 2240925 w 2264421"/>
              <a:gd name="connsiteY30" fmla="*/ 2182581 h 4737715"/>
              <a:gd name="connsiteX31" fmla="*/ 2115879 w 2264421"/>
              <a:gd name="connsiteY31" fmla="*/ 2491289 h 4737715"/>
              <a:gd name="connsiteX32" fmla="*/ 2068988 w 2264421"/>
              <a:gd name="connsiteY32" fmla="*/ 2901597 h 4737715"/>
              <a:gd name="connsiteX33" fmla="*/ 2049449 w 2264421"/>
              <a:gd name="connsiteY33" fmla="*/ 3339258 h 4737715"/>
              <a:gd name="connsiteX34" fmla="*/ 2014280 w 2264421"/>
              <a:gd name="connsiteY34" fmla="*/ 3429135 h 4737715"/>
              <a:gd name="connsiteX35" fmla="*/ 2057266 w 2264421"/>
              <a:gd name="connsiteY35" fmla="*/ 3515104 h 4737715"/>
              <a:gd name="connsiteX36" fmla="*/ 2022097 w 2264421"/>
              <a:gd name="connsiteY36" fmla="*/ 3604981 h 4737715"/>
              <a:gd name="connsiteX37" fmla="*/ 2022097 w 2264421"/>
              <a:gd name="connsiteY37" fmla="*/ 3901966 h 4737715"/>
              <a:gd name="connsiteX38" fmla="*/ 1959573 w 2264421"/>
              <a:gd name="connsiteY38" fmla="*/ 3604981 h 4737715"/>
              <a:gd name="connsiteX39" fmla="*/ 1873604 w 2264421"/>
              <a:gd name="connsiteY39" fmla="*/ 3667504 h 4737715"/>
              <a:gd name="connsiteX40" fmla="*/ 1869697 w 2264421"/>
              <a:gd name="connsiteY40" fmla="*/ 4093443 h 4737715"/>
              <a:gd name="connsiteX41" fmla="*/ 1818898 w 2264421"/>
              <a:gd name="connsiteY41" fmla="*/ 3980120 h 4737715"/>
              <a:gd name="connsiteX42" fmla="*/ 1818898 w 2264421"/>
              <a:gd name="connsiteY42" fmla="*/ 4320089 h 4737715"/>
              <a:gd name="connsiteX43" fmla="*/ 1752468 w 2264421"/>
              <a:gd name="connsiteY43" fmla="*/ 3870705 h 4737715"/>
              <a:gd name="connsiteX44" fmla="*/ 1607883 w 2264421"/>
              <a:gd name="connsiteY44" fmla="*/ 3276736 h 4737715"/>
              <a:gd name="connsiteX45" fmla="*/ 1768099 w 2264421"/>
              <a:gd name="connsiteY45" fmla="*/ 4675689 h 4737715"/>
              <a:gd name="connsiteX46" fmla="*/ 1420315 w 2264421"/>
              <a:gd name="connsiteY46" fmla="*/ 3526828 h 4737715"/>
              <a:gd name="connsiteX47" fmla="*/ 1412500 w 2264421"/>
              <a:gd name="connsiteY47" fmla="*/ 4273197 h 4737715"/>
              <a:gd name="connsiteX48" fmla="*/ 1342161 w 2264421"/>
              <a:gd name="connsiteY48" fmla="*/ 4023104 h 4737715"/>
              <a:gd name="connsiteX49" fmla="*/ 1342160 w 2264421"/>
              <a:gd name="connsiteY49" fmla="*/ 4437320 h 4737715"/>
              <a:gd name="connsiteX50" fmla="*/ 1181946 w 2264421"/>
              <a:gd name="connsiteY50" fmla="*/ 4140335 h 4737715"/>
              <a:gd name="connsiteX51" fmla="*/ 1045176 w 2264421"/>
              <a:gd name="connsiteY51" fmla="*/ 3831628 h 4737715"/>
              <a:gd name="connsiteX52" fmla="*/ 982653 w 2264421"/>
              <a:gd name="connsiteY52" fmla="*/ 3878520 h 4737715"/>
              <a:gd name="connsiteX53" fmla="*/ 978746 w 2264421"/>
              <a:gd name="connsiteY53" fmla="*/ 3976211 h 4737715"/>
              <a:gd name="connsiteX54" fmla="*/ 897548 w 2264421"/>
              <a:gd name="connsiteY54" fmla="*/ 3962357 h 4737715"/>
              <a:gd name="connsiteX55" fmla="*/ 836293 w 2264421"/>
              <a:gd name="connsiteY55" fmla="*/ 3808283 h 4737715"/>
              <a:gd name="connsiteX56" fmla="*/ 770978 w 2264421"/>
              <a:gd name="connsiteY56" fmla="*/ 4194231 h 4737715"/>
              <a:gd name="connsiteX57" fmla="*/ 687851 w 2264421"/>
              <a:gd name="connsiteY57" fmla="*/ 3861723 h 4737715"/>
              <a:gd name="connsiteX58" fmla="*/ 616599 w 2264421"/>
              <a:gd name="connsiteY58" fmla="*/ 4241733 h 4737715"/>
              <a:gd name="connsiteX59" fmla="*/ 449113 w 2264421"/>
              <a:gd name="connsiteY59" fmla="*/ 4131733 h 4737715"/>
              <a:gd name="connsiteX60" fmla="*/ 271836 w 2264421"/>
              <a:gd name="connsiteY60" fmla="*/ 2674064 h 4737715"/>
              <a:gd name="connsiteX61" fmla="*/ 296738 w 2264421"/>
              <a:gd name="connsiteY61" fmla="*/ 3866238 h 4737715"/>
              <a:gd name="connsiteX62" fmla="*/ 199413 w 2264421"/>
              <a:gd name="connsiteY62" fmla="*/ 2507140 h 4737715"/>
              <a:gd name="connsiteX63" fmla="*/ 141200 w 2264421"/>
              <a:gd name="connsiteY63" fmla="*/ 2799380 h 4737715"/>
              <a:gd name="connsiteX64" fmla="*/ 77048 w 2264421"/>
              <a:gd name="connsiteY64" fmla="*/ 2459639 h 4737715"/>
              <a:gd name="connsiteX65" fmla="*/ 21288 w 2264421"/>
              <a:gd name="connsiteY65" fmla="*/ 2666831 h 4737715"/>
              <a:gd name="connsiteX66" fmla="*/ 52521 w 2264421"/>
              <a:gd name="connsiteY66" fmla="*/ 1908232 h 4737715"/>
              <a:gd name="connsiteX67" fmla="*/ 117443 w 2264421"/>
              <a:gd name="connsiteY67" fmla="*/ 1997171 h 4737715"/>
              <a:gd name="connsiteX0" fmla="*/ 117443 w 2264421"/>
              <a:gd name="connsiteY0" fmla="*/ 1993696 h 4734240"/>
              <a:gd name="connsiteX1" fmla="*/ 100021 w 2264421"/>
              <a:gd name="connsiteY1" fmla="*/ 1786003 h 4734240"/>
              <a:gd name="connsiteX2" fmla="*/ 147523 w 2264421"/>
              <a:gd name="connsiteY2" fmla="*/ 919104 h 4734240"/>
              <a:gd name="connsiteX3" fmla="*/ 64395 w 2264421"/>
              <a:gd name="connsiteY3" fmla="*/ 901291 h 4734240"/>
              <a:gd name="connsiteX4" fmla="*/ 64856 w 2264421"/>
              <a:gd name="connsiteY4" fmla="*/ 660663 h 4734240"/>
              <a:gd name="connsiteX5" fmla="*/ 115977 w 2264421"/>
              <a:gd name="connsiteY5" fmla="*/ 274089 h 4734240"/>
              <a:gd name="connsiteX6" fmla="*/ 633180 w 2264421"/>
              <a:gd name="connsiteY6" fmla="*/ 547223 h 4734240"/>
              <a:gd name="connsiteX7" fmla="*/ 1055600 w 2264421"/>
              <a:gd name="connsiteY7" fmla="*/ 3895 h 4734240"/>
              <a:gd name="connsiteX8" fmla="*/ 1326526 w 2264421"/>
              <a:gd name="connsiteY8" fmla="*/ 533968 h 4734240"/>
              <a:gd name="connsiteX9" fmla="*/ 1432034 w 2264421"/>
              <a:gd name="connsiteY9" fmla="*/ 401106 h 4734240"/>
              <a:gd name="connsiteX10" fmla="*/ 1451572 w 2264421"/>
              <a:gd name="connsiteY10" fmla="*/ 252614 h 4734240"/>
              <a:gd name="connsiteX11" fmla="*/ 1557080 w 2264421"/>
              <a:gd name="connsiteY11" fmla="*/ 369845 h 4734240"/>
              <a:gd name="connsiteX12" fmla="*/ 1622604 w 2264421"/>
              <a:gd name="connsiteY12" fmla="*/ 367469 h 4734240"/>
              <a:gd name="connsiteX13" fmla="*/ 1740742 w 2264421"/>
              <a:gd name="connsiteY13" fmla="*/ 401106 h 4734240"/>
              <a:gd name="connsiteX14" fmla="*/ 1760280 w 2264421"/>
              <a:gd name="connsiteY14" fmla="*/ 549599 h 4734240"/>
              <a:gd name="connsiteX15" fmla="*/ 1846249 w 2264421"/>
              <a:gd name="connsiteY15" fmla="*/ 424553 h 4734240"/>
              <a:gd name="connsiteX16" fmla="*/ 1862462 w 2264421"/>
              <a:gd name="connsiteY16" fmla="*/ 527684 h 4734240"/>
              <a:gd name="connsiteX17" fmla="*/ 1928311 w 2264421"/>
              <a:gd name="connsiteY17" fmla="*/ 674645 h 4734240"/>
              <a:gd name="connsiteX18" fmla="*/ 1889234 w 2264421"/>
              <a:gd name="connsiteY18" fmla="*/ 784060 h 4734240"/>
              <a:gd name="connsiteX19" fmla="*/ 1889234 w 2264421"/>
              <a:gd name="connsiteY19" fmla="*/ 1006799 h 4734240"/>
              <a:gd name="connsiteX20" fmla="*/ 1916588 w 2264421"/>
              <a:gd name="connsiteY20" fmla="*/ 827045 h 4734240"/>
              <a:gd name="connsiteX21" fmla="*/ 2026003 w 2264421"/>
              <a:gd name="connsiteY21" fmla="*/ 780153 h 4734240"/>
              <a:gd name="connsiteX22" fmla="*/ 2022096 w 2264421"/>
              <a:gd name="connsiteY22" fmla="*/ 881753 h 4734240"/>
              <a:gd name="connsiteX23" fmla="*/ 2119788 w 2264421"/>
              <a:gd name="connsiteY23" fmla="*/ 768429 h 4734240"/>
              <a:gd name="connsiteX24" fmla="*/ 2131511 w 2264421"/>
              <a:gd name="connsiteY24" fmla="*/ 862214 h 4734240"/>
              <a:gd name="connsiteX25" fmla="*/ 2174496 w 2264421"/>
              <a:gd name="connsiteY25" fmla="*/ 928645 h 4734240"/>
              <a:gd name="connsiteX26" fmla="*/ 2123696 w 2264421"/>
              <a:gd name="connsiteY26" fmla="*/ 967722 h 4734240"/>
              <a:gd name="connsiteX27" fmla="*/ 2115880 w 2264421"/>
              <a:gd name="connsiteY27" fmla="*/ 1303783 h 4734240"/>
              <a:gd name="connsiteX28" fmla="*/ 2182310 w 2264421"/>
              <a:gd name="connsiteY28" fmla="*/ 1190460 h 4734240"/>
              <a:gd name="connsiteX29" fmla="*/ 2201848 w 2264421"/>
              <a:gd name="connsiteY29" fmla="*/ 1467906 h 4734240"/>
              <a:gd name="connsiteX30" fmla="*/ 2264371 w 2264421"/>
              <a:gd name="connsiteY30" fmla="*/ 1518706 h 4734240"/>
              <a:gd name="connsiteX31" fmla="*/ 2240925 w 2264421"/>
              <a:gd name="connsiteY31" fmla="*/ 2179106 h 4734240"/>
              <a:gd name="connsiteX32" fmla="*/ 2115879 w 2264421"/>
              <a:gd name="connsiteY32" fmla="*/ 2487814 h 4734240"/>
              <a:gd name="connsiteX33" fmla="*/ 2068988 w 2264421"/>
              <a:gd name="connsiteY33" fmla="*/ 2898122 h 4734240"/>
              <a:gd name="connsiteX34" fmla="*/ 2049449 w 2264421"/>
              <a:gd name="connsiteY34" fmla="*/ 3335783 h 4734240"/>
              <a:gd name="connsiteX35" fmla="*/ 2014280 w 2264421"/>
              <a:gd name="connsiteY35" fmla="*/ 3425660 h 4734240"/>
              <a:gd name="connsiteX36" fmla="*/ 2057266 w 2264421"/>
              <a:gd name="connsiteY36" fmla="*/ 3511629 h 4734240"/>
              <a:gd name="connsiteX37" fmla="*/ 2022097 w 2264421"/>
              <a:gd name="connsiteY37" fmla="*/ 3601506 h 4734240"/>
              <a:gd name="connsiteX38" fmla="*/ 2022097 w 2264421"/>
              <a:gd name="connsiteY38" fmla="*/ 3898491 h 4734240"/>
              <a:gd name="connsiteX39" fmla="*/ 1959573 w 2264421"/>
              <a:gd name="connsiteY39" fmla="*/ 3601506 h 4734240"/>
              <a:gd name="connsiteX40" fmla="*/ 1873604 w 2264421"/>
              <a:gd name="connsiteY40" fmla="*/ 3664029 h 4734240"/>
              <a:gd name="connsiteX41" fmla="*/ 1869697 w 2264421"/>
              <a:gd name="connsiteY41" fmla="*/ 4089968 h 4734240"/>
              <a:gd name="connsiteX42" fmla="*/ 1818898 w 2264421"/>
              <a:gd name="connsiteY42" fmla="*/ 3976645 h 4734240"/>
              <a:gd name="connsiteX43" fmla="*/ 1818898 w 2264421"/>
              <a:gd name="connsiteY43" fmla="*/ 4316614 h 4734240"/>
              <a:gd name="connsiteX44" fmla="*/ 1752468 w 2264421"/>
              <a:gd name="connsiteY44" fmla="*/ 3867230 h 4734240"/>
              <a:gd name="connsiteX45" fmla="*/ 1607883 w 2264421"/>
              <a:gd name="connsiteY45" fmla="*/ 3273261 h 4734240"/>
              <a:gd name="connsiteX46" fmla="*/ 1768099 w 2264421"/>
              <a:gd name="connsiteY46" fmla="*/ 4672214 h 4734240"/>
              <a:gd name="connsiteX47" fmla="*/ 1420315 w 2264421"/>
              <a:gd name="connsiteY47" fmla="*/ 3523353 h 4734240"/>
              <a:gd name="connsiteX48" fmla="*/ 1412500 w 2264421"/>
              <a:gd name="connsiteY48" fmla="*/ 4269722 h 4734240"/>
              <a:gd name="connsiteX49" fmla="*/ 1342161 w 2264421"/>
              <a:gd name="connsiteY49" fmla="*/ 4019629 h 4734240"/>
              <a:gd name="connsiteX50" fmla="*/ 1342160 w 2264421"/>
              <a:gd name="connsiteY50" fmla="*/ 4433845 h 4734240"/>
              <a:gd name="connsiteX51" fmla="*/ 1181946 w 2264421"/>
              <a:gd name="connsiteY51" fmla="*/ 4136860 h 4734240"/>
              <a:gd name="connsiteX52" fmla="*/ 1045176 w 2264421"/>
              <a:gd name="connsiteY52" fmla="*/ 3828153 h 4734240"/>
              <a:gd name="connsiteX53" fmla="*/ 982653 w 2264421"/>
              <a:gd name="connsiteY53" fmla="*/ 3875045 h 4734240"/>
              <a:gd name="connsiteX54" fmla="*/ 978746 w 2264421"/>
              <a:gd name="connsiteY54" fmla="*/ 3972736 h 4734240"/>
              <a:gd name="connsiteX55" fmla="*/ 897548 w 2264421"/>
              <a:gd name="connsiteY55" fmla="*/ 3958882 h 4734240"/>
              <a:gd name="connsiteX56" fmla="*/ 836293 w 2264421"/>
              <a:gd name="connsiteY56" fmla="*/ 3804808 h 4734240"/>
              <a:gd name="connsiteX57" fmla="*/ 770978 w 2264421"/>
              <a:gd name="connsiteY57" fmla="*/ 4190756 h 4734240"/>
              <a:gd name="connsiteX58" fmla="*/ 687851 w 2264421"/>
              <a:gd name="connsiteY58" fmla="*/ 3858248 h 4734240"/>
              <a:gd name="connsiteX59" fmla="*/ 616599 w 2264421"/>
              <a:gd name="connsiteY59" fmla="*/ 4238258 h 4734240"/>
              <a:gd name="connsiteX60" fmla="*/ 449113 w 2264421"/>
              <a:gd name="connsiteY60" fmla="*/ 4128258 h 4734240"/>
              <a:gd name="connsiteX61" fmla="*/ 271836 w 2264421"/>
              <a:gd name="connsiteY61" fmla="*/ 2670589 h 4734240"/>
              <a:gd name="connsiteX62" fmla="*/ 296738 w 2264421"/>
              <a:gd name="connsiteY62" fmla="*/ 3862763 h 4734240"/>
              <a:gd name="connsiteX63" fmla="*/ 199413 w 2264421"/>
              <a:gd name="connsiteY63" fmla="*/ 2503665 h 4734240"/>
              <a:gd name="connsiteX64" fmla="*/ 141200 w 2264421"/>
              <a:gd name="connsiteY64" fmla="*/ 2795905 h 4734240"/>
              <a:gd name="connsiteX65" fmla="*/ 77048 w 2264421"/>
              <a:gd name="connsiteY65" fmla="*/ 2456164 h 4734240"/>
              <a:gd name="connsiteX66" fmla="*/ 21288 w 2264421"/>
              <a:gd name="connsiteY66" fmla="*/ 2663356 h 4734240"/>
              <a:gd name="connsiteX67" fmla="*/ 52521 w 2264421"/>
              <a:gd name="connsiteY67" fmla="*/ 1904757 h 4734240"/>
              <a:gd name="connsiteX68" fmla="*/ 117443 w 2264421"/>
              <a:gd name="connsiteY68" fmla="*/ 1993696 h 4734240"/>
              <a:gd name="connsiteX0" fmla="*/ 117443 w 2264421"/>
              <a:gd name="connsiteY0" fmla="*/ 1992795 h 4733339"/>
              <a:gd name="connsiteX1" fmla="*/ 100021 w 2264421"/>
              <a:gd name="connsiteY1" fmla="*/ 1785102 h 4733339"/>
              <a:gd name="connsiteX2" fmla="*/ 147523 w 2264421"/>
              <a:gd name="connsiteY2" fmla="*/ 918203 h 4733339"/>
              <a:gd name="connsiteX3" fmla="*/ 64395 w 2264421"/>
              <a:gd name="connsiteY3" fmla="*/ 900390 h 4733339"/>
              <a:gd name="connsiteX4" fmla="*/ 64856 w 2264421"/>
              <a:gd name="connsiteY4" fmla="*/ 659762 h 4733339"/>
              <a:gd name="connsiteX5" fmla="*/ 115977 w 2264421"/>
              <a:gd name="connsiteY5" fmla="*/ 273188 h 4733339"/>
              <a:gd name="connsiteX6" fmla="*/ 633180 w 2264421"/>
              <a:gd name="connsiteY6" fmla="*/ 546322 h 4733339"/>
              <a:gd name="connsiteX7" fmla="*/ 1055600 w 2264421"/>
              <a:gd name="connsiteY7" fmla="*/ 2994 h 4733339"/>
              <a:gd name="connsiteX8" fmla="*/ 1279634 w 2264421"/>
              <a:gd name="connsiteY8" fmla="*/ 423651 h 4733339"/>
              <a:gd name="connsiteX9" fmla="*/ 1326526 w 2264421"/>
              <a:gd name="connsiteY9" fmla="*/ 533067 h 4733339"/>
              <a:gd name="connsiteX10" fmla="*/ 1432034 w 2264421"/>
              <a:gd name="connsiteY10" fmla="*/ 400205 h 4733339"/>
              <a:gd name="connsiteX11" fmla="*/ 1451572 w 2264421"/>
              <a:gd name="connsiteY11" fmla="*/ 251713 h 4733339"/>
              <a:gd name="connsiteX12" fmla="*/ 1557080 w 2264421"/>
              <a:gd name="connsiteY12" fmla="*/ 368944 h 4733339"/>
              <a:gd name="connsiteX13" fmla="*/ 1622604 w 2264421"/>
              <a:gd name="connsiteY13" fmla="*/ 366568 h 4733339"/>
              <a:gd name="connsiteX14" fmla="*/ 1740742 w 2264421"/>
              <a:gd name="connsiteY14" fmla="*/ 400205 h 4733339"/>
              <a:gd name="connsiteX15" fmla="*/ 1760280 w 2264421"/>
              <a:gd name="connsiteY15" fmla="*/ 548698 h 4733339"/>
              <a:gd name="connsiteX16" fmla="*/ 1846249 w 2264421"/>
              <a:gd name="connsiteY16" fmla="*/ 423652 h 4733339"/>
              <a:gd name="connsiteX17" fmla="*/ 1862462 w 2264421"/>
              <a:gd name="connsiteY17" fmla="*/ 526783 h 4733339"/>
              <a:gd name="connsiteX18" fmla="*/ 1928311 w 2264421"/>
              <a:gd name="connsiteY18" fmla="*/ 673744 h 4733339"/>
              <a:gd name="connsiteX19" fmla="*/ 1889234 w 2264421"/>
              <a:gd name="connsiteY19" fmla="*/ 783159 h 4733339"/>
              <a:gd name="connsiteX20" fmla="*/ 1889234 w 2264421"/>
              <a:gd name="connsiteY20" fmla="*/ 1005898 h 4733339"/>
              <a:gd name="connsiteX21" fmla="*/ 1916588 w 2264421"/>
              <a:gd name="connsiteY21" fmla="*/ 826144 h 4733339"/>
              <a:gd name="connsiteX22" fmla="*/ 2026003 w 2264421"/>
              <a:gd name="connsiteY22" fmla="*/ 779252 h 4733339"/>
              <a:gd name="connsiteX23" fmla="*/ 2022096 w 2264421"/>
              <a:gd name="connsiteY23" fmla="*/ 880852 h 4733339"/>
              <a:gd name="connsiteX24" fmla="*/ 2119788 w 2264421"/>
              <a:gd name="connsiteY24" fmla="*/ 767528 h 4733339"/>
              <a:gd name="connsiteX25" fmla="*/ 2131511 w 2264421"/>
              <a:gd name="connsiteY25" fmla="*/ 861313 h 4733339"/>
              <a:gd name="connsiteX26" fmla="*/ 2174496 w 2264421"/>
              <a:gd name="connsiteY26" fmla="*/ 927744 h 4733339"/>
              <a:gd name="connsiteX27" fmla="*/ 2123696 w 2264421"/>
              <a:gd name="connsiteY27" fmla="*/ 966821 h 4733339"/>
              <a:gd name="connsiteX28" fmla="*/ 2115880 w 2264421"/>
              <a:gd name="connsiteY28" fmla="*/ 1302882 h 4733339"/>
              <a:gd name="connsiteX29" fmla="*/ 2182310 w 2264421"/>
              <a:gd name="connsiteY29" fmla="*/ 1189559 h 4733339"/>
              <a:gd name="connsiteX30" fmla="*/ 2201848 w 2264421"/>
              <a:gd name="connsiteY30" fmla="*/ 1467005 h 4733339"/>
              <a:gd name="connsiteX31" fmla="*/ 2264371 w 2264421"/>
              <a:gd name="connsiteY31" fmla="*/ 1517805 h 4733339"/>
              <a:gd name="connsiteX32" fmla="*/ 2240925 w 2264421"/>
              <a:gd name="connsiteY32" fmla="*/ 2178205 h 4733339"/>
              <a:gd name="connsiteX33" fmla="*/ 2115879 w 2264421"/>
              <a:gd name="connsiteY33" fmla="*/ 2486913 h 4733339"/>
              <a:gd name="connsiteX34" fmla="*/ 2068988 w 2264421"/>
              <a:gd name="connsiteY34" fmla="*/ 2897221 h 4733339"/>
              <a:gd name="connsiteX35" fmla="*/ 2049449 w 2264421"/>
              <a:gd name="connsiteY35" fmla="*/ 3334882 h 4733339"/>
              <a:gd name="connsiteX36" fmla="*/ 2014280 w 2264421"/>
              <a:gd name="connsiteY36" fmla="*/ 3424759 h 4733339"/>
              <a:gd name="connsiteX37" fmla="*/ 2057266 w 2264421"/>
              <a:gd name="connsiteY37" fmla="*/ 3510728 h 4733339"/>
              <a:gd name="connsiteX38" fmla="*/ 2022097 w 2264421"/>
              <a:gd name="connsiteY38" fmla="*/ 3600605 h 4733339"/>
              <a:gd name="connsiteX39" fmla="*/ 2022097 w 2264421"/>
              <a:gd name="connsiteY39" fmla="*/ 3897590 h 4733339"/>
              <a:gd name="connsiteX40" fmla="*/ 1959573 w 2264421"/>
              <a:gd name="connsiteY40" fmla="*/ 3600605 h 4733339"/>
              <a:gd name="connsiteX41" fmla="*/ 1873604 w 2264421"/>
              <a:gd name="connsiteY41" fmla="*/ 3663128 h 4733339"/>
              <a:gd name="connsiteX42" fmla="*/ 1869697 w 2264421"/>
              <a:gd name="connsiteY42" fmla="*/ 4089067 h 4733339"/>
              <a:gd name="connsiteX43" fmla="*/ 1818898 w 2264421"/>
              <a:gd name="connsiteY43" fmla="*/ 3975744 h 4733339"/>
              <a:gd name="connsiteX44" fmla="*/ 1818898 w 2264421"/>
              <a:gd name="connsiteY44" fmla="*/ 4315713 h 4733339"/>
              <a:gd name="connsiteX45" fmla="*/ 1752468 w 2264421"/>
              <a:gd name="connsiteY45" fmla="*/ 3866329 h 4733339"/>
              <a:gd name="connsiteX46" fmla="*/ 1607883 w 2264421"/>
              <a:gd name="connsiteY46" fmla="*/ 3272360 h 4733339"/>
              <a:gd name="connsiteX47" fmla="*/ 1768099 w 2264421"/>
              <a:gd name="connsiteY47" fmla="*/ 4671313 h 4733339"/>
              <a:gd name="connsiteX48" fmla="*/ 1420315 w 2264421"/>
              <a:gd name="connsiteY48" fmla="*/ 3522452 h 4733339"/>
              <a:gd name="connsiteX49" fmla="*/ 1412500 w 2264421"/>
              <a:gd name="connsiteY49" fmla="*/ 4268821 h 4733339"/>
              <a:gd name="connsiteX50" fmla="*/ 1342161 w 2264421"/>
              <a:gd name="connsiteY50" fmla="*/ 4018728 h 4733339"/>
              <a:gd name="connsiteX51" fmla="*/ 1342160 w 2264421"/>
              <a:gd name="connsiteY51" fmla="*/ 4432944 h 4733339"/>
              <a:gd name="connsiteX52" fmla="*/ 1181946 w 2264421"/>
              <a:gd name="connsiteY52" fmla="*/ 4135959 h 4733339"/>
              <a:gd name="connsiteX53" fmla="*/ 1045176 w 2264421"/>
              <a:gd name="connsiteY53" fmla="*/ 3827252 h 4733339"/>
              <a:gd name="connsiteX54" fmla="*/ 982653 w 2264421"/>
              <a:gd name="connsiteY54" fmla="*/ 3874144 h 4733339"/>
              <a:gd name="connsiteX55" fmla="*/ 978746 w 2264421"/>
              <a:gd name="connsiteY55" fmla="*/ 3971835 h 4733339"/>
              <a:gd name="connsiteX56" fmla="*/ 897548 w 2264421"/>
              <a:gd name="connsiteY56" fmla="*/ 3957981 h 4733339"/>
              <a:gd name="connsiteX57" fmla="*/ 836293 w 2264421"/>
              <a:gd name="connsiteY57" fmla="*/ 3803907 h 4733339"/>
              <a:gd name="connsiteX58" fmla="*/ 770978 w 2264421"/>
              <a:gd name="connsiteY58" fmla="*/ 4189855 h 4733339"/>
              <a:gd name="connsiteX59" fmla="*/ 687851 w 2264421"/>
              <a:gd name="connsiteY59" fmla="*/ 3857347 h 4733339"/>
              <a:gd name="connsiteX60" fmla="*/ 616599 w 2264421"/>
              <a:gd name="connsiteY60" fmla="*/ 4237357 h 4733339"/>
              <a:gd name="connsiteX61" fmla="*/ 449113 w 2264421"/>
              <a:gd name="connsiteY61" fmla="*/ 4127357 h 4733339"/>
              <a:gd name="connsiteX62" fmla="*/ 271836 w 2264421"/>
              <a:gd name="connsiteY62" fmla="*/ 2669688 h 4733339"/>
              <a:gd name="connsiteX63" fmla="*/ 296738 w 2264421"/>
              <a:gd name="connsiteY63" fmla="*/ 3861862 h 4733339"/>
              <a:gd name="connsiteX64" fmla="*/ 199413 w 2264421"/>
              <a:gd name="connsiteY64" fmla="*/ 2502764 h 4733339"/>
              <a:gd name="connsiteX65" fmla="*/ 141200 w 2264421"/>
              <a:gd name="connsiteY65" fmla="*/ 2795004 h 4733339"/>
              <a:gd name="connsiteX66" fmla="*/ 77048 w 2264421"/>
              <a:gd name="connsiteY66" fmla="*/ 2455263 h 4733339"/>
              <a:gd name="connsiteX67" fmla="*/ 21288 w 2264421"/>
              <a:gd name="connsiteY67" fmla="*/ 2662455 h 4733339"/>
              <a:gd name="connsiteX68" fmla="*/ 52521 w 2264421"/>
              <a:gd name="connsiteY68" fmla="*/ 1903856 h 4733339"/>
              <a:gd name="connsiteX69" fmla="*/ 117443 w 2264421"/>
              <a:gd name="connsiteY69" fmla="*/ 1992795 h 4733339"/>
              <a:gd name="connsiteX0" fmla="*/ 117443 w 2264421"/>
              <a:gd name="connsiteY0" fmla="*/ 1993015 h 4733559"/>
              <a:gd name="connsiteX1" fmla="*/ 100021 w 2264421"/>
              <a:gd name="connsiteY1" fmla="*/ 1785322 h 4733559"/>
              <a:gd name="connsiteX2" fmla="*/ 147523 w 2264421"/>
              <a:gd name="connsiteY2" fmla="*/ 918423 h 4733559"/>
              <a:gd name="connsiteX3" fmla="*/ 64395 w 2264421"/>
              <a:gd name="connsiteY3" fmla="*/ 900610 h 4733559"/>
              <a:gd name="connsiteX4" fmla="*/ 64856 w 2264421"/>
              <a:gd name="connsiteY4" fmla="*/ 659982 h 4733559"/>
              <a:gd name="connsiteX5" fmla="*/ 115977 w 2264421"/>
              <a:gd name="connsiteY5" fmla="*/ 273408 h 4733559"/>
              <a:gd name="connsiteX6" fmla="*/ 633180 w 2264421"/>
              <a:gd name="connsiteY6" fmla="*/ 546542 h 4733559"/>
              <a:gd name="connsiteX7" fmla="*/ 1055600 w 2264421"/>
              <a:gd name="connsiteY7" fmla="*/ 3214 h 4733559"/>
              <a:gd name="connsiteX8" fmla="*/ 1256188 w 2264421"/>
              <a:gd name="connsiteY8" fmla="*/ 525471 h 4733559"/>
              <a:gd name="connsiteX9" fmla="*/ 1279634 w 2264421"/>
              <a:gd name="connsiteY9" fmla="*/ 423871 h 4733559"/>
              <a:gd name="connsiteX10" fmla="*/ 1326526 w 2264421"/>
              <a:gd name="connsiteY10" fmla="*/ 533287 h 4733559"/>
              <a:gd name="connsiteX11" fmla="*/ 1432034 w 2264421"/>
              <a:gd name="connsiteY11" fmla="*/ 400425 h 4733559"/>
              <a:gd name="connsiteX12" fmla="*/ 1451572 w 2264421"/>
              <a:gd name="connsiteY12" fmla="*/ 251933 h 4733559"/>
              <a:gd name="connsiteX13" fmla="*/ 1557080 w 2264421"/>
              <a:gd name="connsiteY13" fmla="*/ 369164 h 4733559"/>
              <a:gd name="connsiteX14" fmla="*/ 1622604 w 2264421"/>
              <a:gd name="connsiteY14" fmla="*/ 366788 h 4733559"/>
              <a:gd name="connsiteX15" fmla="*/ 1740742 w 2264421"/>
              <a:gd name="connsiteY15" fmla="*/ 400425 h 4733559"/>
              <a:gd name="connsiteX16" fmla="*/ 1760280 w 2264421"/>
              <a:gd name="connsiteY16" fmla="*/ 548918 h 4733559"/>
              <a:gd name="connsiteX17" fmla="*/ 1846249 w 2264421"/>
              <a:gd name="connsiteY17" fmla="*/ 423872 h 4733559"/>
              <a:gd name="connsiteX18" fmla="*/ 1862462 w 2264421"/>
              <a:gd name="connsiteY18" fmla="*/ 527003 h 4733559"/>
              <a:gd name="connsiteX19" fmla="*/ 1928311 w 2264421"/>
              <a:gd name="connsiteY19" fmla="*/ 673964 h 4733559"/>
              <a:gd name="connsiteX20" fmla="*/ 1889234 w 2264421"/>
              <a:gd name="connsiteY20" fmla="*/ 783379 h 4733559"/>
              <a:gd name="connsiteX21" fmla="*/ 1889234 w 2264421"/>
              <a:gd name="connsiteY21" fmla="*/ 1006118 h 4733559"/>
              <a:gd name="connsiteX22" fmla="*/ 1916588 w 2264421"/>
              <a:gd name="connsiteY22" fmla="*/ 826364 h 4733559"/>
              <a:gd name="connsiteX23" fmla="*/ 2026003 w 2264421"/>
              <a:gd name="connsiteY23" fmla="*/ 779472 h 4733559"/>
              <a:gd name="connsiteX24" fmla="*/ 2022096 w 2264421"/>
              <a:gd name="connsiteY24" fmla="*/ 881072 h 4733559"/>
              <a:gd name="connsiteX25" fmla="*/ 2119788 w 2264421"/>
              <a:gd name="connsiteY25" fmla="*/ 767748 h 4733559"/>
              <a:gd name="connsiteX26" fmla="*/ 2131511 w 2264421"/>
              <a:gd name="connsiteY26" fmla="*/ 861533 h 4733559"/>
              <a:gd name="connsiteX27" fmla="*/ 2174496 w 2264421"/>
              <a:gd name="connsiteY27" fmla="*/ 927964 h 4733559"/>
              <a:gd name="connsiteX28" fmla="*/ 2123696 w 2264421"/>
              <a:gd name="connsiteY28" fmla="*/ 967041 h 4733559"/>
              <a:gd name="connsiteX29" fmla="*/ 2115880 w 2264421"/>
              <a:gd name="connsiteY29" fmla="*/ 1303102 h 4733559"/>
              <a:gd name="connsiteX30" fmla="*/ 2182310 w 2264421"/>
              <a:gd name="connsiteY30" fmla="*/ 1189779 h 4733559"/>
              <a:gd name="connsiteX31" fmla="*/ 2201848 w 2264421"/>
              <a:gd name="connsiteY31" fmla="*/ 1467225 h 4733559"/>
              <a:gd name="connsiteX32" fmla="*/ 2264371 w 2264421"/>
              <a:gd name="connsiteY32" fmla="*/ 1518025 h 4733559"/>
              <a:gd name="connsiteX33" fmla="*/ 2240925 w 2264421"/>
              <a:gd name="connsiteY33" fmla="*/ 2178425 h 4733559"/>
              <a:gd name="connsiteX34" fmla="*/ 2115879 w 2264421"/>
              <a:gd name="connsiteY34" fmla="*/ 2487133 h 4733559"/>
              <a:gd name="connsiteX35" fmla="*/ 2068988 w 2264421"/>
              <a:gd name="connsiteY35" fmla="*/ 2897441 h 4733559"/>
              <a:gd name="connsiteX36" fmla="*/ 2049449 w 2264421"/>
              <a:gd name="connsiteY36" fmla="*/ 3335102 h 4733559"/>
              <a:gd name="connsiteX37" fmla="*/ 2014280 w 2264421"/>
              <a:gd name="connsiteY37" fmla="*/ 3424979 h 4733559"/>
              <a:gd name="connsiteX38" fmla="*/ 2057266 w 2264421"/>
              <a:gd name="connsiteY38" fmla="*/ 3510948 h 4733559"/>
              <a:gd name="connsiteX39" fmla="*/ 2022097 w 2264421"/>
              <a:gd name="connsiteY39" fmla="*/ 3600825 h 4733559"/>
              <a:gd name="connsiteX40" fmla="*/ 2022097 w 2264421"/>
              <a:gd name="connsiteY40" fmla="*/ 3897810 h 4733559"/>
              <a:gd name="connsiteX41" fmla="*/ 1959573 w 2264421"/>
              <a:gd name="connsiteY41" fmla="*/ 3600825 h 4733559"/>
              <a:gd name="connsiteX42" fmla="*/ 1873604 w 2264421"/>
              <a:gd name="connsiteY42" fmla="*/ 3663348 h 4733559"/>
              <a:gd name="connsiteX43" fmla="*/ 1869697 w 2264421"/>
              <a:gd name="connsiteY43" fmla="*/ 4089287 h 4733559"/>
              <a:gd name="connsiteX44" fmla="*/ 1818898 w 2264421"/>
              <a:gd name="connsiteY44" fmla="*/ 3975964 h 4733559"/>
              <a:gd name="connsiteX45" fmla="*/ 1818898 w 2264421"/>
              <a:gd name="connsiteY45" fmla="*/ 4315933 h 4733559"/>
              <a:gd name="connsiteX46" fmla="*/ 1752468 w 2264421"/>
              <a:gd name="connsiteY46" fmla="*/ 3866549 h 4733559"/>
              <a:gd name="connsiteX47" fmla="*/ 1607883 w 2264421"/>
              <a:gd name="connsiteY47" fmla="*/ 3272580 h 4733559"/>
              <a:gd name="connsiteX48" fmla="*/ 1768099 w 2264421"/>
              <a:gd name="connsiteY48" fmla="*/ 4671533 h 4733559"/>
              <a:gd name="connsiteX49" fmla="*/ 1420315 w 2264421"/>
              <a:gd name="connsiteY49" fmla="*/ 3522672 h 4733559"/>
              <a:gd name="connsiteX50" fmla="*/ 1412500 w 2264421"/>
              <a:gd name="connsiteY50" fmla="*/ 4269041 h 4733559"/>
              <a:gd name="connsiteX51" fmla="*/ 1342161 w 2264421"/>
              <a:gd name="connsiteY51" fmla="*/ 4018948 h 4733559"/>
              <a:gd name="connsiteX52" fmla="*/ 1342160 w 2264421"/>
              <a:gd name="connsiteY52" fmla="*/ 4433164 h 4733559"/>
              <a:gd name="connsiteX53" fmla="*/ 1181946 w 2264421"/>
              <a:gd name="connsiteY53" fmla="*/ 4136179 h 4733559"/>
              <a:gd name="connsiteX54" fmla="*/ 1045176 w 2264421"/>
              <a:gd name="connsiteY54" fmla="*/ 3827472 h 4733559"/>
              <a:gd name="connsiteX55" fmla="*/ 982653 w 2264421"/>
              <a:gd name="connsiteY55" fmla="*/ 3874364 h 4733559"/>
              <a:gd name="connsiteX56" fmla="*/ 978746 w 2264421"/>
              <a:gd name="connsiteY56" fmla="*/ 3972055 h 4733559"/>
              <a:gd name="connsiteX57" fmla="*/ 897548 w 2264421"/>
              <a:gd name="connsiteY57" fmla="*/ 3958201 h 4733559"/>
              <a:gd name="connsiteX58" fmla="*/ 836293 w 2264421"/>
              <a:gd name="connsiteY58" fmla="*/ 3804127 h 4733559"/>
              <a:gd name="connsiteX59" fmla="*/ 770978 w 2264421"/>
              <a:gd name="connsiteY59" fmla="*/ 4190075 h 4733559"/>
              <a:gd name="connsiteX60" fmla="*/ 687851 w 2264421"/>
              <a:gd name="connsiteY60" fmla="*/ 3857567 h 4733559"/>
              <a:gd name="connsiteX61" fmla="*/ 616599 w 2264421"/>
              <a:gd name="connsiteY61" fmla="*/ 4237577 h 4733559"/>
              <a:gd name="connsiteX62" fmla="*/ 449113 w 2264421"/>
              <a:gd name="connsiteY62" fmla="*/ 4127577 h 4733559"/>
              <a:gd name="connsiteX63" fmla="*/ 271836 w 2264421"/>
              <a:gd name="connsiteY63" fmla="*/ 2669908 h 4733559"/>
              <a:gd name="connsiteX64" fmla="*/ 296738 w 2264421"/>
              <a:gd name="connsiteY64" fmla="*/ 3862082 h 4733559"/>
              <a:gd name="connsiteX65" fmla="*/ 199413 w 2264421"/>
              <a:gd name="connsiteY65" fmla="*/ 2502984 h 4733559"/>
              <a:gd name="connsiteX66" fmla="*/ 141200 w 2264421"/>
              <a:gd name="connsiteY66" fmla="*/ 2795224 h 4733559"/>
              <a:gd name="connsiteX67" fmla="*/ 77048 w 2264421"/>
              <a:gd name="connsiteY67" fmla="*/ 2455483 h 4733559"/>
              <a:gd name="connsiteX68" fmla="*/ 21288 w 2264421"/>
              <a:gd name="connsiteY68" fmla="*/ 2662675 h 4733559"/>
              <a:gd name="connsiteX69" fmla="*/ 52521 w 2264421"/>
              <a:gd name="connsiteY69" fmla="*/ 1904076 h 4733559"/>
              <a:gd name="connsiteX70" fmla="*/ 117443 w 2264421"/>
              <a:gd name="connsiteY70" fmla="*/ 1993015 h 4733559"/>
              <a:gd name="connsiteX0" fmla="*/ 117443 w 2264421"/>
              <a:gd name="connsiteY0" fmla="*/ 1992541 h 4733085"/>
              <a:gd name="connsiteX1" fmla="*/ 100021 w 2264421"/>
              <a:gd name="connsiteY1" fmla="*/ 1784848 h 4733085"/>
              <a:gd name="connsiteX2" fmla="*/ 147523 w 2264421"/>
              <a:gd name="connsiteY2" fmla="*/ 917949 h 4733085"/>
              <a:gd name="connsiteX3" fmla="*/ 64395 w 2264421"/>
              <a:gd name="connsiteY3" fmla="*/ 900136 h 4733085"/>
              <a:gd name="connsiteX4" fmla="*/ 64856 w 2264421"/>
              <a:gd name="connsiteY4" fmla="*/ 659508 h 4733085"/>
              <a:gd name="connsiteX5" fmla="*/ 115977 w 2264421"/>
              <a:gd name="connsiteY5" fmla="*/ 272934 h 4733085"/>
              <a:gd name="connsiteX6" fmla="*/ 633180 w 2264421"/>
              <a:gd name="connsiteY6" fmla="*/ 546068 h 4733085"/>
              <a:gd name="connsiteX7" fmla="*/ 1055600 w 2264421"/>
              <a:gd name="connsiteY7" fmla="*/ 2740 h 4733085"/>
              <a:gd name="connsiteX8" fmla="*/ 1181942 w 2264421"/>
              <a:gd name="connsiteY8" fmla="*/ 384320 h 4733085"/>
              <a:gd name="connsiteX9" fmla="*/ 1256188 w 2264421"/>
              <a:gd name="connsiteY9" fmla="*/ 524997 h 4733085"/>
              <a:gd name="connsiteX10" fmla="*/ 1279634 w 2264421"/>
              <a:gd name="connsiteY10" fmla="*/ 423397 h 4733085"/>
              <a:gd name="connsiteX11" fmla="*/ 1326526 w 2264421"/>
              <a:gd name="connsiteY11" fmla="*/ 532813 h 4733085"/>
              <a:gd name="connsiteX12" fmla="*/ 1432034 w 2264421"/>
              <a:gd name="connsiteY12" fmla="*/ 399951 h 4733085"/>
              <a:gd name="connsiteX13" fmla="*/ 1451572 w 2264421"/>
              <a:gd name="connsiteY13" fmla="*/ 251459 h 4733085"/>
              <a:gd name="connsiteX14" fmla="*/ 1557080 w 2264421"/>
              <a:gd name="connsiteY14" fmla="*/ 368690 h 4733085"/>
              <a:gd name="connsiteX15" fmla="*/ 1622604 w 2264421"/>
              <a:gd name="connsiteY15" fmla="*/ 366314 h 4733085"/>
              <a:gd name="connsiteX16" fmla="*/ 1740742 w 2264421"/>
              <a:gd name="connsiteY16" fmla="*/ 399951 h 4733085"/>
              <a:gd name="connsiteX17" fmla="*/ 1760280 w 2264421"/>
              <a:gd name="connsiteY17" fmla="*/ 548444 h 4733085"/>
              <a:gd name="connsiteX18" fmla="*/ 1846249 w 2264421"/>
              <a:gd name="connsiteY18" fmla="*/ 423398 h 4733085"/>
              <a:gd name="connsiteX19" fmla="*/ 1862462 w 2264421"/>
              <a:gd name="connsiteY19" fmla="*/ 526529 h 4733085"/>
              <a:gd name="connsiteX20" fmla="*/ 1928311 w 2264421"/>
              <a:gd name="connsiteY20" fmla="*/ 673490 h 4733085"/>
              <a:gd name="connsiteX21" fmla="*/ 1889234 w 2264421"/>
              <a:gd name="connsiteY21" fmla="*/ 782905 h 4733085"/>
              <a:gd name="connsiteX22" fmla="*/ 1889234 w 2264421"/>
              <a:gd name="connsiteY22" fmla="*/ 1005644 h 4733085"/>
              <a:gd name="connsiteX23" fmla="*/ 1916588 w 2264421"/>
              <a:gd name="connsiteY23" fmla="*/ 825890 h 4733085"/>
              <a:gd name="connsiteX24" fmla="*/ 2026003 w 2264421"/>
              <a:gd name="connsiteY24" fmla="*/ 778998 h 4733085"/>
              <a:gd name="connsiteX25" fmla="*/ 2022096 w 2264421"/>
              <a:gd name="connsiteY25" fmla="*/ 880598 h 4733085"/>
              <a:gd name="connsiteX26" fmla="*/ 2119788 w 2264421"/>
              <a:gd name="connsiteY26" fmla="*/ 767274 h 4733085"/>
              <a:gd name="connsiteX27" fmla="*/ 2131511 w 2264421"/>
              <a:gd name="connsiteY27" fmla="*/ 861059 h 4733085"/>
              <a:gd name="connsiteX28" fmla="*/ 2174496 w 2264421"/>
              <a:gd name="connsiteY28" fmla="*/ 927490 h 4733085"/>
              <a:gd name="connsiteX29" fmla="*/ 2123696 w 2264421"/>
              <a:gd name="connsiteY29" fmla="*/ 966567 h 4733085"/>
              <a:gd name="connsiteX30" fmla="*/ 2115880 w 2264421"/>
              <a:gd name="connsiteY30" fmla="*/ 1302628 h 4733085"/>
              <a:gd name="connsiteX31" fmla="*/ 2182310 w 2264421"/>
              <a:gd name="connsiteY31" fmla="*/ 1189305 h 4733085"/>
              <a:gd name="connsiteX32" fmla="*/ 2201848 w 2264421"/>
              <a:gd name="connsiteY32" fmla="*/ 1466751 h 4733085"/>
              <a:gd name="connsiteX33" fmla="*/ 2264371 w 2264421"/>
              <a:gd name="connsiteY33" fmla="*/ 1517551 h 4733085"/>
              <a:gd name="connsiteX34" fmla="*/ 2240925 w 2264421"/>
              <a:gd name="connsiteY34" fmla="*/ 2177951 h 4733085"/>
              <a:gd name="connsiteX35" fmla="*/ 2115879 w 2264421"/>
              <a:gd name="connsiteY35" fmla="*/ 2486659 h 4733085"/>
              <a:gd name="connsiteX36" fmla="*/ 2068988 w 2264421"/>
              <a:gd name="connsiteY36" fmla="*/ 2896967 h 4733085"/>
              <a:gd name="connsiteX37" fmla="*/ 2049449 w 2264421"/>
              <a:gd name="connsiteY37" fmla="*/ 3334628 h 4733085"/>
              <a:gd name="connsiteX38" fmla="*/ 2014280 w 2264421"/>
              <a:gd name="connsiteY38" fmla="*/ 3424505 h 4733085"/>
              <a:gd name="connsiteX39" fmla="*/ 2057266 w 2264421"/>
              <a:gd name="connsiteY39" fmla="*/ 3510474 h 4733085"/>
              <a:gd name="connsiteX40" fmla="*/ 2022097 w 2264421"/>
              <a:gd name="connsiteY40" fmla="*/ 3600351 h 4733085"/>
              <a:gd name="connsiteX41" fmla="*/ 2022097 w 2264421"/>
              <a:gd name="connsiteY41" fmla="*/ 3897336 h 4733085"/>
              <a:gd name="connsiteX42" fmla="*/ 1959573 w 2264421"/>
              <a:gd name="connsiteY42" fmla="*/ 3600351 h 4733085"/>
              <a:gd name="connsiteX43" fmla="*/ 1873604 w 2264421"/>
              <a:gd name="connsiteY43" fmla="*/ 3662874 h 4733085"/>
              <a:gd name="connsiteX44" fmla="*/ 1869697 w 2264421"/>
              <a:gd name="connsiteY44" fmla="*/ 4088813 h 4733085"/>
              <a:gd name="connsiteX45" fmla="*/ 1818898 w 2264421"/>
              <a:gd name="connsiteY45" fmla="*/ 3975490 h 4733085"/>
              <a:gd name="connsiteX46" fmla="*/ 1818898 w 2264421"/>
              <a:gd name="connsiteY46" fmla="*/ 4315459 h 4733085"/>
              <a:gd name="connsiteX47" fmla="*/ 1752468 w 2264421"/>
              <a:gd name="connsiteY47" fmla="*/ 3866075 h 4733085"/>
              <a:gd name="connsiteX48" fmla="*/ 1607883 w 2264421"/>
              <a:gd name="connsiteY48" fmla="*/ 3272106 h 4733085"/>
              <a:gd name="connsiteX49" fmla="*/ 1768099 w 2264421"/>
              <a:gd name="connsiteY49" fmla="*/ 4671059 h 4733085"/>
              <a:gd name="connsiteX50" fmla="*/ 1420315 w 2264421"/>
              <a:gd name="connsiteY50" fmla="*/ 3522198 h 4733085"/>
              <a:gd name="connsiteX51" fmla="*/ 1412500 w 2264421"/>
              <a:gd name="connsiteY51" fmla="*/ 4268567 h 4733085"/>
              <a:gd name="connsiteX52" fmla="*/ 1342161 w 2264421"/>
              <a:gd name="connsiteY52" fmla="*/ 4018474 h 4733085"/>
              <a:gd name="connsiteX53" fmla="*/ 1342160 w 2264421"/>
              <a:gd name="connsiteY53" fmla="*/ 4432690 h 4733085"/>
              <a:gd name="connsiteX54" fmla="*/ 1181946 w 2264421"/>
              <a:gd name="connsiteY54" fmla="*/ 4135705 h 4733085"/>
              <a:gd name="connsiteX55" fmla="*/ 1045176 w 2264421"/>
              <a:gd name="connsiteY55" fmla="*/ 3826998 h 4733085"/>
              <a:gd name="connsiteX56" fmla="*/ 982653 w 2264421"/>
              <a:gd name="connsiteY56" fmla="*/ 3873890 h 4733085"/>
              <a:gd name="connsiteX57" fmla="*/ 978746 w 2264421"/>
              <a:gd name="connsiteY57" fmla="*/ 3971581 h 4733085"/>
              <a:gd name="connsiteX58" fmla="*/ 897548 w 2264421"/>
              <a:gd name="connsiteY58" fmla="*/ 3957727 h 4733085"/>
              <a:gd name="connsiteX59" fmla="*/ 836293 w 2264421"/>
              <a:gd name="connsiteY59" fmla="*/ 3803653 h 4733085"/>
              <a:gd name="connsiteX60" fmla="*/ 770978 w 2264421"/>
              <a:gd name="connsiteY60" fmla="*/ 4189601 h 4733085"/>
              <a:gd name="connsiteX61" fmla="*/ 687851 w 2264421"/>
              <a:gd name="connsiteY61" fmla="*/ 3857093 h 4733085"/>
              <a:gd name="connsiteX62" fmla="*/ 616599 w 2264421"/>
              <a:gd name="connsiteY62" fmla="*/ 4237103 h 4733085"/>
              <a:gd name="connsiteX63" fmla="*/ 449113 w 2264421"/>
              <a:gd name="connsiteY63" fmla="*/ 4127103 h 4733085"/>
              <a:gd name="connsiteX64" fmla="*/ 271836 w 2264421"/>
              <a:gd name="connsiteY64" fmla="*/ 2669434 h 4733085"/>
              <a:gd name="connsiteX65" fmla="*/ 296738 w 2264421"/>
              <a:gd name="connsiteY65" fmla="*/ 3861608 h 4733085"/>
              <a:gd name="connsiteX66" fmla="*/ 199413 w 2264421"/>
              <a:gd name="connsiteY66" fmla="*/ 2502510 h 4733085"/>
              <a:gd name="connsiteX67" fmla="*/ 141200 w 2264421"/>
              <a:gd name="connsiteY67" fmla="*/ 2794750 h 4733085"/>
              <a:gd name="connsiteX68" fmla="*/ 77048 w 2264421"/>
              <a:gd name="connsiteY68" fmla="*/ 2455009 h 4733085"/>
              <a:gd name="connsiteX69" fmla="*/ 21288 w 2264421"/>
              <a:gd name="connsiteY69" fmla="*/ 2662201 h 4733085"/>
              <a:gd name="connsiteX70" fmla="*/ 52521 w 2264421"/>
              <a:gd name="connsiteY70" fmla="*/ 1903602 h 4733085"/>
              <a:gd name="connsiteX71" fmla="*/ 117443 w 2264421"/>
              <a:gd name="connsiteY71" fmla="*/ 1992541 h 4733085"/>
              <a:gd name="connsiteX0" fmla="*/ 117443 w 2264421"/>
              <a:gd name="connsiteY0" fmla="*/ 1994536 h 4735080"/>
              <a:gd name="connsiteX1" fmla="*/ 100021 w 2264421"/>
              <a:gd name="connsiteY1" fmla="*/ 1786843 h 4735080"/>
              <a:gd name="connsiteX2" fmla="*/ 147523 w 2264421"/>
              <a:gd name="connsiteY2" fmla="*/ 919944 h 4735080"/>
              <a:gd name="connsiteX3" fmla="*/ 64395 w 2264421"/>
              <a:gd name="connsiteY3" fmla="*/ 902131 h 4735080"/>
              <a:gd name="connsiteX4" fmla="*/ 64856 w 2264421"/>
              <a:gd name="connsiteY4" fmla="*/ 661503 h 4735080"/>
              <a:gd name="connsiteX5" fmla="*/ 115977 w 2264421"/>
              <a:gd name="connsiteY5" fmla="*/ 274929 h 4735080"/>
              <a:gd name="connsiteX6" fmla="*/ 633180 w 2264421"/>
              <a:gd name="connsiteY6" fmla="*/ 548063 h 4735080"/>
              <a:gd name="connsiteX7" fmla="*/ 1055600 w 2264421"/>
              <a:gd name="connsiteY7" fmla="*/ 4735 h 4735080"/>
              <a:gd name="connsiteX8" fmla="*/ 1080342 w 2264421"/>
              <a:gd name="connsiteY8" fmla="*/ 413668 h 4735080"/>
              <a:gd name="connsiteX9" fmla="*/ 1181942 w 2264421"/>
              <a:gd name="connsiteY9" fmla="*/ 386315 h 4735080"/>
              <a:gd name="connsiteX10" fmla="*/ 1256188 w 2264421"/>
              <a:gd name="connsiteY10" fmla="*/ 526992 h 4735080"/>
              <a:gd name="connsiteX11" fmla="*/ 1279634 w 2264421"/>
              <a:gd name="connsiteY11" fmla="*/ 425392 h 4735080"/>
              <a:gd name="connsiteX12" fmla="*/ 1326526 w 2264421"/>
              <a:gd name="connsiteY12" fmla="*/ 534808 h 4735080"/>
              <a:gd name="connsiteX13" fmla="*/ 1432034 w 2264421"/>
              <a:gd name="connsiteY13" fmla="*/ 401946 h 4735080"/>
              <a:gd name="connsiteX14" fmla="*/ 1451572 w 2264421"/>
              <a:gd name="connsiteY14" fmla="*/ 253454 h 4735080"/>
              <a:gd name="connsiteX15" fmla="*/ 1557080 w 2264421"/>
              <a:gd name="connsiteY15" fmla="*/ 370685 h 4735080"/>
              <a:gd name="connsiteX16" fmla="*/ 1622604 w 2264421"/>
              <a:gd name="connsiteY16" fmla="*/ 368309 h 4735080"/>
              <a:gd name="connsiteX17" fmla="*/ 1740742 w 2264421"/>
              <a:gd name="connsiteY17" fmla="*/ 401946 h 4735080"/>
              <a:gd name="connsiteX18" fmla="*/ 1760280 w 2264421"/>
              <a:gd name="connsiteY18" fmla="*/ 550439 h 4735080"/>
              <a:gd name="connsiteX19" fmla="*/ 1846249 w 2264421"/>
              <a:gd name="connsiteY19" fmla="*/ 425393 h 4735080"/>
              <a:gd name="connsiteX20" fmla="*/ 1862462 w 2264421"/>
              <a:gd name="connsiteY20" fmla="*/ 528524 h 4735080"/>
              <a:gd name="connsiteX21" fmla="*/ 1928311 w 2264421"/>
              <a:gd name="connsiteY21" fmla="*/ 675485 h 4735080"/>
              <a:gd name="connsiteX22" fmla="*/ 1889234 w 2264421"/>
              <a:gd name="connsiteY22" fmla="*/ 784900 h 4735080"/>
              <a:gd name="connsiteX23" fmla="*/ 1889234 w 2264421"/>
              <a:gd name="connsiteY23" fmla="*/ 1007639 h 4735080"/>
              <a:gd name="connsiteX24" fmla="*/ 1916588 w 2264421"/>
              <a:gd name="connsiteY24" fmla="*/ 827885 h 4735080"/>
              <a:gd name="connsiteX25" fmla="*/ 2026003 w 2264421"/>
              <a:gd name="connsiteY25" fmla="*/ 780993 h 4735080"/>
              <a:gd name="connsiteX26" fmla="*/ 2022096 w 2264421"/>
              <a:gd name="connsiteY26" fmla="*/ 882593 h 4735080"/>
              <a:gd name="connsiteX27" fmla="*/ 2119788 w 2264421"/>
              <a:gd name="connsiteY27" fmla="*/ 769269 h 4735080"/>
              <a:gd name="connsiteX28" fmla="*/ 2131511 w 2264421"/>
              <a:gd name="connsiteY28" fmla="*/ 863054 h 4735080"/>
              <a:gd name="connsiteX29" fmla="*/ 2174496 w 2264421"/>
              <a:gd name="connsiteY29" fmla="*/ 929485 h 4735080"/>
              <a:gd name="connsiteX30" fmla="*/ 2123696 w 2264421"/>
              <a:gd name="connsiteY30" fmla="*/ 968562 h 4735080"/>
              <a:gd name="connsiteX31" fmla="*/ 2115880 w 2264421"/>
              <a:gd name="connsiteY31" fmla="*/ 1304623 h 4735080"/>
              <a:gd name="connsiteX32" fmla="*/ 2182310 w 2264421"/>
              <a:gd name="connsiteY32" fmla="*/ 1191300 h 4735080"/>
              <a:gd name="connsiteX33" fmla="*/ 2201848 w 2264421"/>
              <a:gd name="connsiteY33" fmla="*/ 1468746 h 4735080"/>
              <a:gd name="connsiteX34" fmla="*/ 2264371 w 2264421"/>
              <a:gd name="connsiteY34" fmla="*/ 1519546 h 4735080"/>
              <a:gd name="connsiteX35" fmla="*/ 2240925 w 2264421"/>
              <a:gd name="connsiteY35" fmla="*/ 2179946 h 4735080"/>
              <a:gd name="connsiteX36" fmla="*/ 2115879 w 2264421"/>
              <a:gd name="connsiteY36" fmla="*/ 2488654 h 4735080"/>
              <a:gd name="connsiteX37" fmla="*/ 2068988 w 2264421"/>
              <a:gd name="connsiteY37" fmla="*/ 2898962 h 4735080"/>
              <a:gd name="connsiteX38" fmla="*/ 2049449 w 2264421"/>
              <a:gd name="connsiteY38" fmla="*/ 3336623 h 4735080"/>
              <a:gd name="connsiteX39" fmla="*/ 2014280 w 2264421"/>
              <a:gd name="connsiteY39" fmla="*/ 3426500 h 4735080"/>
              <a:gd name="connsiteX40" fmla="*/ 2057266 w 2264421"/>
              <a:gd name="connsiteY40" fmla="*/ 3512469 h 4735080"/>
              <a:gd name="connsiteX41" fmla="*/ 2022097 w 2264421"/>
              <a:gd name="connsiteY41" fmla="*/ 3602346 h 4735080"/>
              <a:gd name="connsiteX42" fmla="*/ 2022097 w 2264421"/>
              <a:gd name="connsiteY42" fmla="*/ 3899331 h 4735080"/>
              <a:gd name="connsiteX43" fmla="*/ 1959573 w 2264421"/>
              <a:gd name="connsiteY43" fmla="*/ 3602346 h 4735080"/>
              <a:gd name="connsiteX44" fmla="*/ 1873604 w 2264421"/>
              <a:gd name="connsiteY44" fmla="*/ 3664869 h 4735080"/>
              <a:gd name="connsiteX45" fmla="*/ 1869697 w 2264421"/>
              <a:gd name="connsiteY45" fmla="*/ 4090808 h 4735080"/>
              <a:gd name="connsiteX46" fmla="*/ 1818898 w 2264421"/>
              <a:gd name="connsiteY46" fmla="*/ 3977485 h 4735080"/>
              <a:gd name="connsiteX47" fmla="*/ 1818898 w 2264421"/>
              <a:gd name="connsiteY47" fmla="*/ 4317454 h 4735080"/>
              <a:gd name="connsiteX48" fmla="*/ 1752468 w 2264421"/>
              <a:gd name="connsiteY48" fmla="*/ 3868070 h 4735080"/>
              <a:gd name="connsiteX49" fmla="*/ 1607883 w 2264421"/>
              <a:gd name="connsiteY49" fmla="*/ 3274101 h 4735080"/>
              <a:gd name="connsiteX50" fmla="*/ 1768099 w 2264421"/>
              <a:gd name="connsiteY50" fmla="*/ 4673054 h 4735080"/>
              <a:gd name="connsiteX51" fmla="*/ 1420315 w 2264421"/>
              <a:gd name="connsiteY51" fmla="*/ 3524193 h 4735080"/>
              <a:gd name="connsiteX52" fmla="*/ 1412500 w 2264421"/>
              <a:gd name="connsiteY52" fmla="*/ 4270562 h 4735080"/>
              <a:gd name="connsiteX53" fmla="*/ 1342161 w 2264421"/>
              <a:gd name="connsiteY53" fmla="*/ 4020469 h 4735080"/>
              <a:gd name="connsiteX54" fmla="*/ 1342160 w 2264421"/>
              <a:gd name="connsiteY54" fmla="*/ 4434685 h 4735080"/>
              <a:gd name="connsiteX55" fmla="*/ 1181946 w 2264421"/>
              <a:gd name="connsiteY55" fmla="*/ 4137700 h 4735080"/>
              <a:gd name="connsiteX56" fmla="*/ 1045176 w 2264421"/>
              <a:gd name="connsiteY56" fmla="*/ 3828993 h 4735080"/>
              <a:gd name="connsiteX57" fmla="*/ 982653 w 2264421"/>
              <a:gd name="connsiteY57" fmla="*/ 3875885 h 4735080"/>
              <a:gd name="connsiteX58" fmla="*/ 978746 w 2264421"/>
              <a:gd name="connsiteY58" fmla="*/ 3973576 h 4735080"/>
              <a:gd name="connsiteX59" fmla="*/ 897548 w 2264421"/>
              <a:gd name="connsiteY59" fmla="*/ 3959722 h 4735080"/>
              <a:gd name="connsiteX60" fmla="*/ 836293 w 2264421"/>
              <a:gd name="connsiteY60" fmla="*/ 3805648 h 4735080"/>
              <a:gd name="connsiteX61" fmla="*/ 770978 w 2264421"/>
              <a:gd name="connsiteY61" fmla="*/ 4191596 h 4735080"/>
              <a:gd name="connsiteX62" fmla="*/ 687851 w 2264421"/>
              <a:gd name="connsiteY62" fmla="*/ 3859088 h 4735080"/>
              <a:gd name="connsiteX63" fmla="*/ 616599 w 2264421"/>
              <a:gd name="connsiteY63" fmla="*/ 4239098 h 4735080"/>
              <a:gd name="connsiteX64" fmla="*/ 449113 w 2264421"/>
              <a:gd name="connsiteY64" fmla="*/ 4129098 h 4735080"/>
              <a:gd name="connsiteX65" fmla="*/ 271836 w 2264421"/>
              <a:gd name="connsiteY65" fmla="*/ 2671429 h 4735080"/>
              <a:gd name="connsiteX66" fmla="*/ 296738 w 2264421"/>
              <a:gd name="connsiteY66" fmla="*/ 3863603 h 4735080"/>
              <a:gd name="connsiteX67" fmla="*/ 199413 w 2264421"/>
              <a:gd name="connsiteY67" fmla="*/ 2504505 h 4735080"/>
              <a:gd name="connsiteX68" fmla="*/ 141200 w 2264421"/>
              <a:gd name="connsiteY68" fmla="*/ 2796745 h 4735080"/>
              <a:gd name="connsiteX69" fmla="*/ 77048 w 2264421"/>
              <a:gd name="connsiteY69" fmla="*/ 2457004 h 4735080"/>
              <a:gd name="connsiteX70" fmla="*/ 21288 w 2264421"/>
              <a:gd name="connsiteY70" fmla="*/ 2664196 h 4735080"/>
              <a:gd name="connsiteX71" fmla="*/ 52521 w 2264421"/>
              <a:gd name="connsiteY71" fmla="*/ 1905597 h 4735080"/>
              <a:gd name="connsiteX72" fmla="*/ 117443 w 2264421"/>
              <a:gd name="connsiteY72" fmla="*/ 1994536 h 4735080"/>
              <a:gd name="connsiteX0" fmla="*/ 117443 w 2264421"/>
              <a:gd name="connsiteY0" fmla="*/ 2001643 h 4742187"/>
              <a:gd name="connsiteX1" fmla="*/ 100021 w 2264421"/>
              <a:gd name="connsiteY1" fmla="*/ 1793950 h 4742187"/>
              <a:gd name="connsiteX2" fmla="*/ 147523 w 2264421"/>
              <a:gd name="connsiteY2" fmla="*/ 927051 h 4742187"/>
              <a:gd name="connsiteX3" fmla="*/ 64395 w 2264421"/>
              <a:gd name="connsiteY3" fmla="*/ 909238 h 4742187"/>
              <a:gd name="connsiteX4" fmla="*/ 64856 w 2264421"/>
              <a:gd name="connsiteY4" fmla="*/ 668610 h 4742187"/>
              <a:gd name="connsiteX5" fmla="*/ 115977 w 2264421"/>
              <a:gd name="connsiteY5" fmla="*/ 282036 h 4742187"/>
              <a:gd name="connsiteX6" fmla="*/ 633180 w 2264421"/>
              <a:gd name="connsiteY6" fmla="*/ 555170 h 4742187"/>
              <a:gd name="connsiteX7" fmla="*/ 1055600 w 2264421"/>
              <a:gd name="connsiteY7" fmla="*/ 11842 h 4742187"/>
              <a:gd name="connsiteX8" fmla="*/ 1068619 w 2264421"/>
              <a:gd name="connsiteY8" fmla="*/ 225391 h 4742187"/>
              <a:gd name="connsiteX9" fmla="*/ 1080342 w 2264421"/>
              <a:gd name="connsiteY9" fmla="*/ 420775 h 4742187"/>
              <a:gd name="connsiteX10" fmla="*/ 1181942 w 2264421"/>
              <a:gd name="connsiteY10" fmla="*/ 393422 h 4742187"/>
              <a:gd name="connsiteX11" fmla="*/ 1256188 w 2264421"/>
              <a:gd name="connsiteY11" fmla="*/ 534099 h 4742187"/>
              <a:gd name="connsiteX12" fmla="*/ 1279634 w 2264421"/>
              <a:gd name="connsiteY12" fmla="*/ 432499 h 4742187"/>
              <a:gd name="connsiteX13" fmla="*/ 1326526 w 2264421"/>
              <a:gd name="connsiteY13" fmla="*/ 541915 h 4742187"/>
              <a:gd name="connsiteX14" fmla="*/ 1432034 w 2264421"/>
              <a:gd name="connsiteY14" fmla="*/ 409053 h 4742187"/>
              <a:gd name="connsiteX15" fmla="*/ 1451572 w 2264421"/>
              <a:gd name="connsiteY15" fmla="*/ 260561 h 4742187"/>
              <a:gd name="connsiteX16" fmla="*/ 1557080 w 2264421"/>
              <a:gd name="connsiteY16" fmla="*/ 377792 h 4742187"/>
              <a:gd name="connsiteX17" fmla="*/ 1622604 w 2264421"/>
              <a:gd name="connsiteY17" fmla="*/ 375416 h 4742187"/>
              <a:gd name="connsiteX18" fmla="*/ 1740742 w 2264421"/>
              <a:gd name="connsiteY18" fmla="*/ 409053 h 4742187"/>
              <a:gd name="connsiteX19" fmla="*/ 1760280 w 2264421"/>
              <a:gd name="connsiteY19" fmla="*/ 557546 h 4742187"/>
              <a:gd name="connsiteX20" fmla="*/ 1846249 w 2264421"/>
              <a:gd name="connsiteY20" fmla="*/ 432500 h 4742187"/>
              <a:gd name="connsiteX21" fmla="*/ 1862462 w 2264421"/>
              <a:gd name="connsiteY21" fmla="*/ 535631 h 4742187"/>
              <a:gd name="connsiteX22" fmla="*/ 1928311 w 2264421"/>
              <a:gd name="connsiteY22" fmla="*/ 682592 h 4742187"/>
              <a:gd name="connsiteX23" fmla="*/ 1889234 w 2264421"/>
              <a:gd name="connsiteY23" fmla="*/ 792007 h 4742187"/>
              <a:gd name="connsiteX24" fmla="*/ 1889234 w 2264421"/>
              <a:gd name="connsiteY24" fmla="*/ 1014746 h 4742187"/>
              <a:gd name="connsiteX25" fmla="*/ 1916588 w 2264421"/>
              <a:gd name="connsiteY25" fmla="*/ 834992 h 4742187"/>
              <a:gd name="connsiteX26" fmla="*/ 2026003 w 2264421"/>
              <a:gd name="connsiteY26" fmla="*/ 788100 h 4742187"/>
              <a:gd name="connsiteX27" fmla="*/ 2022096 w 2264421"/>
              <a:gd name="connsiteY27" fmla="*/ 889700 h 4742187"/>
              <a:gd name="connsiteX28" fmla="*/ 2119788 w 2264421"/>
              <a:gd name="connsiteY28" fmla="*/ 776376 h 4742187"/>
              <a:gd name="connsiteX29" fmla="*/ 2131511 w 2264421"/>
              <a:gd name="connsiteY29" fmla="*/ 870161 h 4742187"/>
              <a:gd name="connsiteX30" fmla="*/ 2174496 w 2264421"/>
              <a:gd name="connsiteY30" fmla="*/ 936592 h 4742187"/>
              <a:gd name="connsiteX31" fmla="*/ 2123696 w 2264421"/>
              <a:gd name="connsiteY31" fmla="*/ 975669 h 4742187"/>
              <a:gd name="connsiteX32" fmla="*/ 2115880 w 2264421"/>
              <a:gd name="connsiteY32" fmla="*/ 1311730 h 4742187"/>
              <a:gd name="connsiteX33" fmla="*/ 2182310 w 2264421"/>
              <a:gd name="connsiteY33" fmla="*/ 1198407 h 4742187"/>
              <a:gd name="connsiteX34" fmla="*/ 2201848 w 2264421"/>
              <a:gd name="connsiteY34" fmla="*/ 1475853 h 4742187"/>
              <a:gd name="connsiteX35" fmla="*/ 2264371 w 2264421"/>
              <a:gd name="connsiteY35" fmla="*/ 1526653 h 4742187"/>
              <a:gd name="connsiteX36" fmla="*/ 2240925 w 2264421"/>
              <a:gd name="connsiteY36" fmla="*/ 2187053 h 4742187"/>
              <a:gd name="connsiteX37" fmla="*/ 2115879 w 2264421"/>
              <a:gd name="connsiteY37" fmla="*/ 2495761 h 4742187"/>
              <a:gd name="connsiteX38" fmla="*/ 2068988 w 2264421"/>
              <a:gd name="connsiteY38" fmla="*/ 2906069 h 4742187"/>
              <a:gd name="connsiteX39" fmla="*/ 2049449 w 2264421"/>
              <a:gd name="connsiteY39" fmla="*/ 3343730 h 4742187"/>
              <a:gd name="connsiteX40" fmla="*/ 2014280 w 2264421"/>
              <a:gd name="connsiteY40" fmla="*/ 3433607 h 4742187"/>
              <a:gd name="connsiteX41" fmla="*/ 2057266 w 2264421"/>
              <a:gd name="connsiteY41" fmla="*/ 3519576 h 4742187"/>
              <a:gd name="connsiteX42" fmla="*/ 2022097 w 2264421"/>
              <a:gd name="connsiteY42" fmla="*/ 3609453 h 4742187"/>
              <a:gd name="connsiteX43" fmla="*/ 2022097 w 2264421"/>
              <a:gd name="connsiteY43" fmla="*/ 3906438 h 4742187"/>
              <a:gd name="connsiteX44" fmla="*/ 1959573 w 2264421"/>
              <a:gd name="connsiteY44" fmla="*/ 3609453 h 4742187"/>
              <a:gd name="connsiteX45" fmla="*/ 1873604 w 2264421"/>
              <a:gd name="connsiteY45" fmla="*/ 3671976 h 4742187"/>
              <a:gd name="connsiteX46" fmla="*/ 1869697 w 2264421"/>
              <a:gd name="connsiteY46" fmla="*/ 4097915 h 4742187"/>
              <a:gd name="connsiteX47" fmla="*/ 1818898 w 2264421"/>
              <a:gd name="connsiteY47" fmla="*/ 3984592 h 4742187"/>
              <a:gd name="connsiteX48" fmla="*/ 1818898 w 2264421"/>
              <a:gd name="connsiteY48" fmla="*/ 4324561 h 4742187"/>
              <a:gd name="connsiteX49" fmla="*/ 1752468 w 2264421"/>
              <a:gd name="connsiteY49" fmla="*/ 3875177 h 4742187"/>
              <a:gd name="connsiteX50" fmla="*/ 1607883 w 2264421"/>
              <a:gd name="connsiteY50" fmla="*/ 3281208 h 4742187"/>
              <a:gd name="connsiteX51" fmla="*/ 1768099 w 2264421"/>
              <a:gd name="connsiteY51" fmla="*/ 4680161 h 4742187"/>
              <a:gd name="connsiteX52" fmla="*/ 1420315 w 2264421"/>
              <a:gd name="connsiteY52" fmla="*/ 3531300 h 4742187"/>
              <a:gd name="connsiteX53" fmla="*/ 1412500 w 2264421"/>
              <a:gd name="connsiteY53" fmla="*/ 4277669 h 4742187"/>
              <a:gd name="connsiteX54" fmla="*/ 1342161 w 2264421"/>
              <a:gd name="connsiteY54" fmla="*/ 4027576 h 4742187"/>
              <a:gd name="connsiteX55" fmla="*/ 1342160 w 2264421"/>
              <a:gd name="connsiteY55" fmla="*/ 4441792 h 4742187"/>
              <a:gd name="connsiteX56" fmla="*/ 1181946 w 2264421"/>
              <a:gd name="connsiteY56" fmla="*/ 4144807 h 4742187"/>
              <a:gd name="connsiteX57" fmla="*/ 1045176 w 2264421"/>
              <a:gd name="connsiteY57" fmla="*/ 3836100 h 4742187"/>
              <a:gd name="connsiteX58" fmla="*/ 982653 w 2264421"/>
              <a:gd name="connsiteY58" fmla="*/ 3882992 h 4742187"/>
              <a:gd name="connsiteX59" fmla="*/ 978746 w 2264421"/>
              <a:gd name="connsiteY59" fmla="*/ 3980683 h 4742187"/>
              <a:gd name="connsiteX60" fmla="*/ 897548 w 2264421"/>
              <a:gd name="connsiteY60" fmla="*/ 3966829 h 4742187"/>
              <a:gd name="connsiteX61" fmla="*/ 836293 w 2264421"/>
              <a:gd name="connsiteY61" fmla="*/ 3812755 h 4742187"/>
              <a:gd name="connsiteX62" fmla="*/ 770978 w 2264421"/>
              <a:gd name="connsiteY62" fmla="*/ 4198703 h 4742187"/>
              <a:gd name="connsiteX63" fmla="*/ 687851 w 2264421"/>
              <a:gd name="connsiteY63" fmla="*/ 3866195 h 4742187"/>
              <a:gd name="connsiteX64" fmla="*/ 616599 w 2264421"/>
              <a:gd name="connsiteY64" fmla="*/ 4246205 h 4742187"/>
              <a:gd name="connsiteX65" fmla="*/ 449113 w 2264421"/>
              <a:gd name="connsiteY65" fmla="*/ 4136205 h 4742187"/>
              <a:gd name="connsiteX66" fmla="*/ 271836 w 2264421"/>
              <a:gd name="connsiteY66" fmla="*/ 2678536 h 4742187"/>
              <a:gd name="connsiteX67" fmla="*/ 296738 w 2264421"/>
              <a:gd name="connsiteY67" fmla="*/ 3870710 h 4742187"/>
              <a:gd name="connsiteX68" fmla="*/ 199413 w 2264421"/>
              <a:gd name="connsiteY68" fmla="*/ 2511612 h 4742187"/>
              <a:gd name="connsiteX69" fmla="*/ 141200 w 2264421"/>
              <a:gd name="connsiteY69" fmla="*/ 2803852 h 4742187"/>
              <a:gd name="connsiteX70" fmla="*/ 77048 w 2264421"/>
              <a:gd name="connsiteY70" fmla="*/ 2464111 h 4742187"/>
              <a:gd name="connsiteX71" fmla="*/ 21288 w 2264421"/>
              <a:gd name="connsiteY71" fmla="*/ 2671303 h 4742187"/>
              <a:gd name="connsiteX72" fmla="*/ 52521 w 2264421"/>
              <a:gd name="connsiteY72" fmla="*/ 1912704 h 4742187"/>
              <a:gd name="connsiteX73" fmla="*/ 117443 w 2264421"/>
              <a:gd name="connsiteY73" fmla="*/ 2001643 h 4742187"/>
              <a:gd name="connsiteX0" fmla="*/ 117443 w 2264421"/>
              <a:gd name="connsiteY0" fmla="*/ 1840150 h 4580694"/>
              <a:gd name="connsiteX1" fmla="*/ 100021 w 2264421"/>
              <a:gd name="connsiteY1" fmla="*/ 1632457 h 4580694"/>
              <a:gd name="connsiteX2" fmla="*/ 147523 w 2264421"/>
              <a:gd name="connsiteY2" fmla="*/ 765558 h 4580694"/>
              <a:gd name="connsiteX3" fmla="*/ 64395 w 2264421"/>
              <a:gd name="connsiteY3" fmla="*/ 747745 h 4580694"/>
              <a:gd name="connsiteX4" fmla="*/ 64856 w 2264421"/>
              <a:gd name="connsiteY4" fmla="*/ 507117 h 4580694"/>
              <a:gd name="connsiteX5" fmla="*/ 115977 w 2264421"/>
              <a:gd name="connsiteY5" fmla="*/ 120543 h 4580694"/>
              <a:gd name="connsiteX6" fmla="*/ 633180 w 2264421"/>
              <a:gd name="connsiteY6" fmla="*/ 393677 h 4580694"/>
              <a:gd name="connsiteX7" fmla="*/ 1008708 w 2264421"/>
              <a:gd name="connsiteY7" fmla="*/ 37918 h 4580694"/>
              <a:gd name="connsiteX8" fmla="*/ 1068619 w 2264421"/>
              <a:gd name="connsiteY8" fmla="*/ 63898 h 4580694"/>
              <a:gd name="connsiteX9" fmla="*/ 1080342 w 2264421"/>
              <a:gd name="connsiteY9" fmla="*/ 259282 h 4580694"/>
              <a:gd name="connsiteX10" fmla="*/ 1181942 w 2264421"/>
              <a:gd name="connsiteY10" fmla="*/ 231929 h 4580694"/>
              <a:gd name="connsiteX11" fmla="*/ 1256188 w 2264421"/>
              <a:gd name="connsiteY11" fmla="*/ 372606 h 4580694"/>
              <a:gd name="connsiteX12" fmla="*/ 1279634 w 2264421"/>
              <a:gd name="connsiteY12" fmla="*/ 271006 h 4580694"/>
              <a:gd name="connsiteX13" fmla="*/ 1326526 w 2264421"/>
              <a:gd name="connsiteY13" fmla="*/ 380422 h 4580694"/>
              <a:gd name="connsiteX14" fmla="*/ 1432034 w 2264421"/>
              <a:gd name="connsiteY14" fmla="*/ 247560 h 4580694"/>
              <a:gd name="connsiteX15" fmla="*/ 1451572 w 2264421"/>
              <a:gd name="connsiteY15" fmla="*/ 99068 h 4580694"/>
              <a:gd name="connsiteX16" fmla="*/ 1557080 w 2264421"/>
              <a:gd name="connsiteY16" fmla="*/ 216299 h 4580694"/>
              <a:gd name="connsiteX17" fmla="*/ 1622604 w 2264421"/>
              <a:gd name="connsiteY17" fmla="*/ 213923 h 4580694"/>
              <a:gd name="connsiteX18" fmla="*/ 1740742 w 2264421"/>
              <a:gd name="connsiteY18" fmla="*/ 247560 h 4580694"/>
              <a:gd name="connsiteX19" fmla="*/ 1760280 w 2264421"/>
              <a:gd name="connsiteY19" fmla="*/ 396053 h 4580694"/>
              <a:gd name="connsiteX20" fmla="*/ 1846249 w 2264421"/>
              <a:gd name="connsiteY20" fmla="*/ 271007 h 4580694"/>
              <a:gd name="connsiteX21" fmla="*/ 1862462 w 2264421"/>
              <a:gd name="connsiteY21" fmla="*/ 374138 h 4580694"/>
              <a:gd name="connsiteX22" fmla="*/ 1928311 w 2264421"/>
              <a:gd name="connsiteY22" fmla="*/ 521099 h 4580694"/>
              <a:gd name="connsiteX23" fmla="*/ 1889234 w 2264421"/>
              <a:gd name="connsiteY23" fmla="*/ 630514 h 4580694"/>
              <a:gd name="connsiteX24" fmla="*/ 1889234 w 2264421"/>
              <a:gd name="connsiteY24" fmla="*/ 853253 h 4580694"/>
              <a:gd name="connsiteX25" fmla="*/ 1916588 w 2264421"/>
              <a:gd name="connsiteY25" fmla="*/ 673499 h 4580694"/>
              <a:gd name="connsiteX26" fmla="*/ 2026003 w 2264421"/>
              <a:gd name="connsiteY26" fmla="*/ 626607 h 4580694"/>
              <a:gd name="connsiteX27" fmla="*/ 2022096 w 2264421"/>
              <a:gd name="connsiteY27" fmla="*/ 728207 h 4580694"/>
              <a:gd name="connsiteX28" fmla="*/ 2119788 w 2264421"/>
              <a:gd name="connsiteY28" fmla="*/ 614883 h 4580694"/>
              <a:gd name="connsiteX29" fmla="*/ 2131511 w 2264421"/>
              <a:gd name="connsiteY29" fmla="*/ 708668 h 4580694"/>
              <a:gd name="connsiteX30" fmla="*/ 2174496 w 2264421"/>
              <a:gd name="connsiteY30" fmla="*/ 775099 h 4580694"/>
              <a:gd name="connsiteX31" fmla="*/ 2123696 w 2264421"/>
              <a:gd name="connsiteY31" fmla="*/ 814176 h 4580694"/>
              <a:gd name="connsiteX32" fmla="*/ 2115880 w 2264421"/>
              <a:gd name="connsiteY32" fmla="*/ 1150237 h 4580694"/>
              <a:gd name="connsiteX33" fmla="*/ 2182310 w 2264421"/>
              <a:gd name="connsiteY33" fmla="*/ 1036914 h 4580694"/>
              <a:gd name="connsiteX34" fmla="*/ 2201848 w 2264421"/>
              <a:gd name="connsiteY34" fmla="*/ 1314360 h 4580694"/>
              <a:gd name="connsiteX35" fmla="*/ 2264371 w 2264421"/>
              <a:gd name="connsiteY35" fmla="*/ 1365160 h 4580694"/>
              <a:gd name="connsiteX36" fmla="*/ 2240925 w 2264421"/>
              <a:gd name="connsiteY36" fmla="*/ 2025560 h 4580694"/>
              <a:gd name="connsiteX37" fmla="*/ 2115879 w 2264421"/>
              <a:gd name="connsiteY37" fmla="*/ 2334268 h 4580694"/>
              <a:gd name="connsiteX38" fmla="*/ 2068988 w 2264421"/>
              <a:gd name="connsiteY38" fmla="*/ 2744576 h 4580694"/>
              <a:gd name="connsiteX39" fmla="*/ 2049449 w 2264421"/>
              <a:gd name="connsiteY39" fmla="*/ 3182237 h 4580694"/>
              <a:gd name="connsiteX40" fmla="*/ 2014280 w 2264421"/>
              <a:gd name="connsiteY40" fmla="*/ 3272114 h 4580694"/>
              <a:gd name="connsiteX41" fmla="*/ 2057266 w 2264421"/>
              <a:gd name="connsiteY41" fmla="*/ 3358083 h 4580694"/>
              <a:gd name="connsiteX42" fmla="*/ 2022097 w 2264421"/>
              <a:gd name="connsiteY42" fmla="*/ 3447960 h 4580694"/>
              <a:gd name="connsiteX43" fmla="*/ 2022097 w 2264421"/>
              <a:gd name="connsiteY43" fmla="*/ 3744945 h 4580694"/>
              <a:gd name="connsiteX44" fmla="*/ 1959573 w 2264421"/>
              <a:gd name="connsiteY44" fmla="*/ 3447960 h 4580694"/>
              <a:gd name="connsiteX45" fmla="*/ 1873604 w 2264421"/>
              <a:gd name="connsiteY45" fmla="*/ 3510483 h 4580694"/>
              <a:gd name="connsiteX46" fmla="*/ 1869697 w 2264421"/>
              <a:gd name="connsiteY46" fmla="*/ 3936422 h 4580694"/>
              <a:gd name="connsiteX47" fmla="*/ 1818898 w 2264421"/>
              <a:gd name="connsiteY47" fmla="*/ 3823099 h 4580694"/>
              <a:gd name="connsiteX48" fmla="*/ 1818898 w 2264421"/>
              <a:gd name="connsiteY48" fmla="*/ 4163068 h 4580694"/>
              <a:gd name="connsiteX49" fmla="*/ 1752468 w 2264421"/>
              <a:gd name="connsiteY49" fmla="*/ 3713684 h 4580694"/>
              <a:gd name="connsiteX50" fmla="*/ 1607883 w 2264421"/>
              <a:gd name="connsiteY50" fmla="*/ 3119715 h 4580694"/>
              <a:gd name="connsiteX51" fmla="*/ 1768099 w 2264421"/>
              <a:gd name="connsiteY51" fmla="*/ 4518668 h 4580694"/>
              <a:gd name="connsiteX52" fmla="*/ 1420315 w 2264421"/>
              <a:gd name="connsiteY52" fmla="*/ 3369807 h 4580694"/>
              <a:gd name="connsiteX53" fmla="*/ 1412500 w 2264421"/>
              <a:gd name="connsiteY53" fmla="*/ 4116176 h 4580694"/>
              <a:gd name="connsiteX54" fmla="*/ 1342161 w 2264421"/>
              <a:gd name="connsiteY54" fmla="*/ 3866083 h 4580694"/>
              <a:gd name="connsiteX55" fmla="*/ 1342160 w 2264421"/>
              <a:gd name="connsiteY55" fmla="*/ 4280299 h 4580694"/>
              <a:gd name="connsiteX56" fmla="*/ 1181946 w 2264421"/>
              <a:gd name="connsiteY56" fmla="*/ 3983314 h 4580694"/>
              <a:gd name="connsiteX57" fmla="*/ 1045176 w 2264421"/>
              <a:gd name="connsiteY57" fmla="*/ 3674607 h 4580694"/>
              <a:gd name="connsiteX58" fmla="*/ 982653 w 2264421"/>
              <a:gd name="connsiteY58" fmla="*/ 3721499 h 4580694"/>
              <a:gd name="connsiteX59" fmla="*/ 978746 w 2264421"/>
              <a:gd name="connsiteY59" fmla="*/ 3819190 h 4580694"/>
              <a:gd name="connsiteX60" fmla="*/ 897548 w 2264421"/>
              <a:gd name="connsiteY60" fmla="*/ 3805336 h 4580694"/>
              <a:gd name="connsiteX61" fmla="*/ 836293 w 2264421"/>
              <a:gd name="connsiteY61" fmla="*/ 3651262 h 4580694"/>
              <a:gd name="connsiteX62" fmla="*/ 770978 w 2264421"/>
              <a:gd name="connsiteY62" fmla="*/ 4037210 h 4580694"/>
              <a:gd name="connsiteX63" fmla="*/ 687851 w 2264421"/>
              <a:gd name="connsiteY63" fmla="*/ 3704702 h 4580694"/>
              <a:gd name="connsiteX64" fmla="*/ 616599 w 2264421"/>
              <a:gd name="connsiteY64" fmla="*/ 4084712 h 4580694"/>
              <a:gd name="connsiteX65" fmla="*/ 449113 w 2264421"/>
              <a:gd name="connsiteY65" fmla="*/ 3974712 h 4580694"/>
              <a:gd name="connsiteX66" fmla="*/ 271836 w 2264421"/>
              <a:gd name="connsiteY66" fmla="*/ 2517043 h 4580694"/>
              <a:gd name="connsiteX67" fmla="*/ 296738 w 2264421"/>
              <a:gd name="connsiteY67" fmla="*/ 3709217 h 4580694"/>
              <a:gd name="connsiteX68" fmla="*/ 199413 w 2264421"/>
              <a:gd name="connsiteY68" fmla="*/ 2350119 h 4580694"/>
              <a:gd name="connsiteX69" fmla="*/ 141200 w 2264421"/>
              <a:gd name="connsiteY69" fmla="*/ 2642359 h 4580694"/>
              <a:gd name="connsiteX70" fmla="*/ 77048 w 2264421"/>
              <a:gd name="connsiteY70" fmla="*/ 2302618 h 4580694"/>
              <a:gd name="connsiteX71" fmla="*/ 21288 w 2264421"/>
              <a:gd name="connsiteY71" fmla="*/ 2509810 h 4580694"/>
              <a:gd name="connsiteX72" fmla="*/ 52521 w 2264421"/>
              <a:gd name="connsiteY72" fmla="*/ 1751211 h 4580694"/>
              <a:gd name="connsiteX73" fmla="*/ 117443 w 2264421"/>
              <a:gd name="connsiteY73" fmla="*/ 1840150 h 4580694"/>
              <a:gd name="connsiteX0" fmla="*/ 117443 w 2264421"/>
              <a:gd name="connsiteY0" fmla="*/ 2131852 h 4872396"/>
              <a:gd name="connsiteX1" fmla="*/ 100021 w 2264421"/>
              <a:gd name="connsiteY1" fmla="*/ 1924159 h 4872396"/>
              <a:gd name="connsiteX2" fmla="*/ 147523 w 2264421"/>
              <a:gd name="connsiteY2" fmla="*/ 1057260 h 4872396"/>
              <a:gd name="connsiteX3" fmla="*/ 64395 w 2264421"/>
              <a:gd name="connsiteY3" fmla="*/ 1039447 h 4872396"/>
              <a:gd name="connsiteX4" fmla="*/ 64856 w 2264421"/>
              <a:gd name="connsiteY4" fmla="*/ 798819 h 4872396"/>
              <a:gd name="connsiteX5" fmla="*/ 115977 w 2264421"/>
              <a:gd name="connsiteY5" fmla="*/ 412245 h 4872396"/>
              <a:gd name="connsiteX6" fmla="*/ 633180 w 2264421"/>
              <a:gd name="connsiteY6" fmla="*/ 685379 h 4872396"/>
              <a:gd name="connsiteX7" fmla="*/ 1049080 w 2264421"/>
              <a:gd name="connsiteY7" fmla="*/ 0 h 4872396"/>
              <a:gd name="connsiteX8" fmla="*/ 1008708 w 2264421"/>
              <a:gd name="connsiteY8" fmla="*/ 329620 h 4872396"/>
              <a:gd name="connsiteX9" fmla="*/ 1068619 w 2264421"/>
              <a:gd name="connsiteY9" fmla="*/ 355600 h 4872396"/>
              <a:gd name="connsiteX10" fmla="*/ 1080342 w 2264421"/>
              <a:gd name="connsiteY10" fmla="*/ 550984 h 4872396"/>
              <a:gd name="connsiteX11" fmla="*/ 1181942 w 2264421"/>
              <a:gd name="connsiteY11" fmla="*/ 523631 h 4872396"/>
              <a:gd name="connsiteX12" fmla="*/ 1256188 w 2264421"/>
              <a:gd name="connsiteY12" fmla="*/ 664308 h 4872396"/>
              <a:gd name="connsiteX13" fmla="*/ 1279634 w 2264421"/>
              <a:gd name="connsiteY13" fmla="*/ 562708 h 4872396"/>
              <a:gd name="connsiteX14" fmla="*/ 1326526 w 2264421"/>
              <a:gd name="connsiteY14" fmla="*/ 672124 h 4872396"/>
              <a:gd name="connsiteX15" fmla="*/ 1432034 w 2264421"/>
              <a:gd name="connsiteY15" fmla="*/ 539262 h 4872396"/>
              <a:gd name="connsiteX16" fmla="*/ 1451572 w 2264421"/>
              <a:gd name="connsiteY16" fmla="*/ 390770 h 4872396"/>
              <a:gd name="connsiteX17" fmla="*/ 1557080 w 2264421"/>
              <a:gd name="connsiteY17" fmla="*/ 508001 h 4872396"/>
              <a:gd name="connsiteX18" fmla="*/ 1622604 w 2264421"/>
              <a:gd name="connsiteY18" fmla="*/ 505625 h 4872396"/>
              <a:gd name="connsiteX19" fmla="*/ 1740742 w 2264421"/>
              <a:gd name="connsiteY19" fmla="*/ 539262 h 4872396"/>
              <a:gd name="connsiteX20" fmla="*/ 1760280 w 2264421"/>
              <a:gd name="connsiteY20" fmla="*/ 687755 h 4872396"/>
              <a:gd name="connsiteX21" fmla="*/ 1846249 w 2264421"/>
              <a:gd name="connsiteY21" fmla="*/ 562709 h 4872396"/>
              <a:gd name="connsiteX22" fmla="*/ 1862462 w 2264421"/>
              <a:gd name="connsiteY22" fmla="*/ 665840 h 4872396"/>
              <a:gd name="connsiteX23" fmla="*/ 1928311 w 2264421"/>
              <a:gd name="connsiteY23" fmla="*/ 812801 h 4872396"/>
              <a:gd name="connsiteX24" fmla="*/ 1889234 w 2264421"/>
              <a:gd name="connsiteY24" fmla="*/ 922216 h 4872396"/>
              <a:gd name="connsiteX25" fmla="*/ 1889234 w 2264421"/>
              <a:gd name="connsiteY25" fmla="*/ 1144955 h 4872396"/>
              <a:gd name="connsiteX26" fmla="*/ 1916588 w 2264421"/>
              <a:gd name="connsiteY26" fmla="*/ 965201 h 4872396"/>
              <a:gd name="connsiteX27" fmla="*/ 2026003 w 2264421"/>
              <a:gd name="connsiteY27" fmla="*/ 918309 h 4872396"/>
              <a:gd name="connsiteX28" fmla="*/ 2022096 w 2264421"/>
              <a:gd name="connsiteY28" fmla="*/ 1019909 h 4872396"/>
              <a:gd name="connsiteX29" fmla="*/ 2119788 w 2264421"/>
              <a:gd name="connsiteY29" fmla="*/ 906585 h 4872396"/>
              <a:gd name="connsiteX30" fmla="*/ 2131511 w 2264421"/>
              <a:gd name="connsiteY30" fmla="*/ 1000370 h 4872396"/>
              <a:gd name="connsiteX31" fmla="*/ 2174496 w 2264421"/>
              <a:gd name="connsiteY31" fmla="*/ 1066801 h 4872396"/>
              <a:gd name="connsiteX32" fmla="*/ 2123696 w 2264421"/>
              <a:gd name="connsiteY32" fmla="*/ 1105878 h 4872396"/>
              <a:gd name="connsiteX33" fmla="*/ 2115880 w 2264421"/>
              <a:gd name="connsiteY33" fmla="*/ 1441939 h 4872396"/>
              <a:gd name="connsiteX34" fmla="*/ 2182310 w 2264421"/>
              <a:gd name="connsiteY34" fmla="*/ 1328616 h 4872396"/>
              <a:gd name="connsiteX35" fmla="*/ 2201848 w 2264421"/>
              <a:gd name="connsiteY35" fmla="*/ 1606062 h 4872396"/>
              <a:gd name="connsiteX36" fmla="*/ 2264371 w 2264421"/>
              <a:gd name="connsiteY36" fmla="*/ 1656862 h 4872396"/>
              <a:gd name="connsiteX37" fmla="*/ 2240925 w 2264421"/>
              <a:gd name="connsiteY37" fmla="*/ 2317262 h 4872396"/>
              <a:gd name="connsiteX38" fmla="*/ 2115879 w 2264421"/>
              <a:gd name="connsiteY38" fmla="*/ 2625970 h 4872396"/>
              <a:gd name="connsiteX39" fmla="*/ 2068988 w 2264421"/>
              <a:gd name="connsiteY39" fmla="*/ 3036278 h 4872396"/>
              <a:gd name="connsiteX40" fmla="*/ 2049449 w 2264421"/>
              <a:gd name="connsiteY40" fmla="*/ 3473939 h 4872396"/>
              <a:gd name="connsiteX41" fmla="*/ 2014280 w 2264421"/>
              <a:gd name="connsiteY41" fmla="*/ 3563816 h 4872396"/>
              <a:gd name="connsiteX42" fmla="*/ 2057266 w 2264421"/>
              <a:gd name="connsiteY42" fmla="*/ 3649785 h 4872396"/>
              <a:gd name="connsiteX43" fmla="*/ 2022097 w 2264421"/>
              <a:gd name="connsiteY43" fmla="*/ 3739662 h 4872396"/>
              <a:gd name="connsiteX44" fmla="*/ 2022097 w 2264421"/>
              <a:gd name="connsiteY44" fmla="*/ 4036647 h 4872396"/>
              <a:gd name="connsiteX45" fmla="*/ 1959573 w 2264421"/>
              <a:gd name="connsiteY45" fmla="*/ 3739662 h 4872396"/>
              <a:gd name="connsiteX46" fmla="*/ 1873604 w 2264421"/>
              <a:gd name="connsiteY46" fmla="*/ 3802185 h 4872396"/>
              <a:gd name="connsiteX47" fmla="*/ 1869697 w 2264421"/>
              <a:gd name="connsiteY47" fmla="*/ 4228124 h 4872396"/>
              <a:gd name="connsiteX48" fmla="*/ 1818898 w 2264421"/>
              <a:gd name="connsiteY48" fmla="*/ 4114801 h 4872396"/>
              <a:gd name="connsiteX49" fmla="*/ 1818898 w 2264421"/>
              <a:gd name="connsiteY49" fmla="*/ 4454770 h 4872396"/>
              <a:gd name="connsiteX50" fmla="*/ 1752468 w 2264421"/>
              <a:gd name="connsiteY50" fmla="*/ 4005386 h 4872396"/>
              <a:gd name="connsiteX51" fmla="*/ 1607883 w 2264421"/>
              <a:gd name="connsiteY51" fmla="*/ 3411417 h 4872396"/>
              <a:gd name="connsiteX52" fmla="*/ 1768099 w 2264421"/>
              <a:gd name="connsiteY52" fmla="*/ 4810370 h 4872396"/>
              <a:gd name="connsiteX53" fmla="*/ 1420315 w 2264421"/>
              <a:gd name="connsiteY53" fmla="*/ 3661509 h 4872396"/>
              <a:gd name="connsiteX54" fmla="*/ 1412500 w 2264421"/>
              <a:gd name="connsiteY54" fmla="*/ 4407878 h 4872396"/>
              <a:gd name="connsiteX55" fmla="*/ 1342161 w 2264421"/>
              <a:gd name="connsiteY55" fmla="*/ 4157785 h 4872396"/>
              <a:gd name="connsiteX56" fmla="*/ 1342160 w 2264421"/>
              <a:gd name="connsiteY56" fmla="*/ 4572001 h 4872396"/>
              <a:gd name="connsiteX57" fmla="*/ 1181946 w 2264421"/>
              <a:gd name="connsiteY57" fmla="*/ 4275016 h 4872396"/>
              <a:gd name="connsiteX58" fmla="*/ 1045176 w 2264421"/>
              <a:gd name="connsiteY58" fmla="*/ 3966309 h 4872396"/>
              <a:gd name="connsiteX59" fmla="*/ 982653 w 2264421"/>
              <a:gd name="connsiteY59" fmla="*/ 4013201 h 4872396"/>
              <a:gd name="connsiteX60" fmla="*/ 978746 w 2264421"/>
              <a:gd name="connsiteY60" fmla="*/ 4110892 h 4872396"/>
              <a:gd name="connsiteX61" fmla="*/ 897548 w 2264421"/>
              <a:gd name="connsiteY61" fmla="*/ 4097038 h 4872396"/>
              <a:gd name="connsiteX62" fmla="*/ 836293 w 2264421"/>
              <a:gd name="connsiteY62" fmla="*/ 3942964 h 4872396"/>
              <a:gd name="connsiteX63" fmla="*/ 770978 w 2264421"/>
              <a:gd name="connsiteY63" fmla="*/ 4328912 h 4872396"/>
              <a:gd name="connsiteX64" fmla="*/ 687851 w 2264421"/>
              <a:gd name="connsiteY64" fmla="*/ 3996404 h 4872396"/>
              <a:gd name="connsiteX65" fmla="*/ 616599 w 2264421"/>
              <a:gd name="connsiteY65" fmla="*/ 4376414 h 4872396"/>
              <a:gd name="connsiteX66" fmla="*/ 449113 w 2264421"/>
              <a:gd name="connsiteY66" fmla="*/ 4266414 h 4872396"/>
              <a:gd name="connsiteX67" fmla="*/ 271836 w 2264421"/>
              <a:gd name="connsiteY67" fmla="*/ 2808745 h 4872396"/>
              <a:gd name="connsiteX68" fmla="*/ 296738 w 2264421"/>
              <a:gd name="connsiteY68" fmla="*/ 4000919 h 4872396"/>
              <a:gd name="connsiteX69" fmla="*/ 199413 w 2264421"/>
              <a:gd name="connsiteY69" fmla="*/ 2641821 h 4872396"/>
              <a:gd name="connsiteX70" fmla="*/ 141200 w 2264421"/>
              <a:gd name="connsiteY70" fmla="*/ 2934061 h 4872396"/>
              <a:gd name="connsiteX71" fmla="*/ 77048 w 2264421"/>
              <a:gd name="connsiteY71" fmla="*/ 2594320 h 4872396"/>
              <a:gd name="connsiteX72" fmla="*/ 21288 w 2264421"/>
              <a:gd name="connsiteY72" fmla="*/ 2801512 h 4872396"/>
              <a:gd name="connsiteX73" fmla="*/ 52521 w 2264421"/>
              <a:gd name="connsiteY73" fmla="*/ 2042913 h 4872396"/>
              <a:gd name="connsiteX74" fmla="*/ 117443 w 2264421"/>
              <a:gd name="connsiteY74" fmla="*/ 2131852 h 4872396"/>
              <a:gd name="connsiteX0" fmla="*/ 117443 w 2264421"/>
              <a:gd name="connsiteY0" fmla="*/ 2132118 h 4872662"/>
              <a:gd name="connsiteX1" fmla="*/ 100021 w 2264421"/>
              <a:gd name="connsiteY1" fmla="*/ 1924425 h 4872662"/>
              <a:gd name="connsiteX2" fmla="*/ 147523 w 2264421"/>
              <a:gd name="connsiteY2" fmla="*/ 1057526 h 4872662"/>
              <a:gd name="connsiteX3" fmla="*/ 64395 w 2264421"/>
              <a:gd name="connsiteY3" fmla="*/ 1039713 h 4872662"/>
              <a:gd name="connsiteX4" fmla="*/ 64856 w 2264421"/>
              <a:gd name="connsiteY4" fmla="*/ 799085 h 4872662"/>
              <a:gd name="connsiteX5" fmla="*/ 115977 w 2264421"/>
              <a:gd name="connsiteY5" fmla="*/ 412511 h 4872662"/>
              <a:gd name="connsiteX6" fmla="*/ 633180 w 2264421"/>
              <a:gd name="connsiteY6" fmla="*/ 685645 h 4872662"/>
              <a:gd name="connsiteX7" fmla="*/ 1049080 w 2264421"/>
              <a:gd name="connsiteY7" fmla="*/ 266 h 4872662"/>
              <a:gd name="connsiteX8" fmla="*/ 1008708 w 2264421"/>
              <a:gd name="connsiteY8" fmla="*/ 329886 h 4872662"/>
              <a:gd name="connsiteX9" fmla="*/ 1068619 w 2264421"/>
              <a:gd name="connsiteY9" fmla="*/ 355866 h 4872662"/>
              <a:gd name="connsiteX10" fmla="*/ 1080342 w 2264421"/>
              <a:gd name="connsiteY10" fmla="*/ 551250 h 4872662"/>
              <a:gd name="connsiteX11" fmla="*/ 1181942 w 2264421"/>
              <a:gd name="connsiteY11" fmla="*/ 523897 h 4872662"/>
              <a:gd name="connsiteX12" fmla="*/ 1256188 w 2264421"/>
              <a:gd name="connsiteY12" fmla="*/ 664574 h 4872662"/>
              <a:gd name="connsiteX13" fmla="*/ 1279634 w 2264421"/>
              <a:gd name="connsiteY13" fmla="*/ 562974 h 4872662"/>
              <a:gd name="connsiteX14" fmla="*/ 1326526 w 2264421"/>
              <a:gd name="connsiteY14" fmla="*/ 672390 h 4872662"/>
              <a:gd name="connsiteX15" fmla="*/ 1432034 w 2264421"/>
              <a:gd name="connsiteY15" fmla="*/ 539528 h 4872662"/>
              <a:gd name="connsiteX16" fmla="*/ 1451572 w 2264421"/>
              <a:gd name="connsiteY16" fmla="*/ 391036 h 4872662"/>
              <a:gd name="connsiteX17" fmla="*/ 1557080 w 2264421"/>
              <a:gd name="connsiteY17" fmla="*/ 508267 h 4872662"/>
              <a:gd name="connsiteX18" fmla="*/ 1622604 w 2264421"/>
              <a:gd name="connsiteY18" fmla="*/ 505891 h 4872662"/>
              <a:gd name="connsiteX19" fmla="*/ 1740742 w 2264421"/>
              <a:gd name="connsiteY19" fmla="*/ 539528 h 4872662"/>
              <a:gd name="connsiteX20" fmla="*/ 1760280 w 2264421"/>
              <a:gd name="connsiteY20" fmla="*/ 688021 h 4872662"/>
              <a:gd name="connsiteX21" fmla="*/ 1846249 w 2264421"/>
              <a:gd name="connsiteY21" fmla="*/ 562975 h 4872662"/>
              <a:gd name="connsiteX22" fmla="*/ 1862462 w 2264421"/>
              <a:gd name="connsiteY22" fmla="*/ 666106 h 4872662"/>
              <a:gd name="connsiteX23" fmla="*/ 1928311 w 2264421"/>
              <a:gd name="connsiteY23" fmla="*/ 813067 h 4872662"/>
              <a:gd name="connsiteX24" fmla="*/ 1889234 w 2264421"/>
              <a:gd name="connsiteY24" fmla="*/ 922482 h 4872662"/>
              <a:gd name="connsiteX25" fmla="*/ 1889234 w 2264421"/>
              <a:gd name="connsiteY25" fmla="*/ 1145221 h 4872662"/>
              <a:gd name="connsiteX26" fmla="*/ 1916588 w 2264421"/>
              <a:gd name="connsiteY26" fmla="*/ 965467 h 4872662"/>
              <a:gd name="connsiteX27" fmla="*/ 2026003 w 2264421"/>
              <a:gd name="connsiteY27" fmla="*/ 918575 h 4872662"/>
              <a:gd name="connsiteX28" fmla="*/ 2022096 w 2264421"/>
              <a:gd name="connsiteY28" fmla="*/ 1020175 h 4872662"/>
              <a:gd name="connsiteX29" fmla="*/ 2119788 w 2264421"/>
              <a:gd name="connsiteY29" fmla="*/ 906851 h 4872662"/>
              <a:gd name="connsiteX30" fmla="*/ 2131511 w 2264421"/>
              <a:gd name="connsiteY30" fmla="*/ 1000636 h 4872662"/>
              <a:gd name="connsiteX31" fmla="*/ 2174496 w 2264421"/>
              <a:gd name="connsiteY31" fmla="*/ 1067067 h 4872662"/>
              <a:gd name="connsiteX32" fmla="*/ 2123696 w 2264421"/>
              <a:gd name="connsiteY32" fmla="*/ 1106144 h 4872662"/>
              <a:gd name="connsiteX33" fmla="*/ 2115880 w 2264421"/>
              <a:gd name="connsiteY33" fmla="*/ 1442205 h 4872662"/>
              <a:gd name="connsiteX34" fmla="*/ 2182310 w 2264421"/>
              <a:gd name="connsiteY34" fmla="*/ 1328882 h 4872662"/>
              <a:gd name="connsiteX35" fmla="*/ 2201848 w 2264421"/>
              <a:gd name="connsiteY35" fmla="*/ 1606328 h 4872662"/>
              <a:gd name="connsiteX36" fmla="*/ 2264371 w 2264421"/>
              <a:gd name="connsiteY36" fmla="*/ 1657128 h 4872662"/>
              <a:gd name="connsiteX37" fmla="*/ 2240925 w 2264421"/>
              <a:gd name="connsiteY37" fmla="*/ 2317528 h 4872662"/>
              <a:gd name="connsiteX38" fmla="*/ 2115879 w 2264421"/>
              <a:gd name="connsiteY38" fmla="*/ 2626236 h 4872662"/>
              <a:gd name="connsiteX39" fmla="*/ 2068988 w 2264421"/>
              <a:gd name="connsiteY39" fmla="*/ 3036544 h 4872662"/>
              <a:gd name="connsiteX40" fmla="*/ 2049449 w 2264421"/>
              <a:gd name="connsiteY40" fmla="*/ 3474205 h 4872662"/>
              <a:gd name="connsiteX41" fmla="*/ 2014280 w 2264421"/>
              <a:gd name="connsiteY41" fmla="*/ 3564082 h 4872662"/>
              <a:gd name="connsiteX42" fmla="*/ 2057266 w 2264421"/>
              <a:gd name="connsiteY42" fmla="*/ 3650051 h 4872662"/>
              <a:gd name="connsiteX43" fmla="*/ 2022097 w 2264421"/>
              <a:gd name="connsiteY43" fmla="*/ 3739928 h 4872662"/>
              <a:gd name="connsiteX44" fmla="*/ 2022097 w 2264421"/>
              <a:gd name="connsiteY44" fmla="*/ 4036913 h 4872662"/>
              <a:gd name="connsiteX45" fmla="*/ 1959573 w 2264421"/>
              <a:gd name="connsiteY45" fmla="*/ 3739928 h 4872662"/>
              <a:gd name="connsiteX46" fmla="*/ 1873604 w 2264421"/>
              <a:gd name="connsiteY46" fmla="*/ 3802451 h 4872662"/>
              <a:gd name="connsiteX47" fmla="*/ 1869697 w 2264421"/>
              <a:gd name="connsiteY47" fmla="*/ 4228390 h 4872662"/>
              <a:gd name="connsiteX48" fmla="*/ 1818898 w 2264421"/>
              <a:gd name="connsiteY48" fmla="*/ 4115067 h 4872662"/>
              <a:gd name="connsiteX49" fmla="*/ 1818898 w 2264421"/>
              <a:gd name="connsiteY49" fmla="*/ 4455036 h 4872662"/>
              <a:gd name="connsiteX50" fmla="*/ 1752468 w 2264421"/>
              <a:gd name="connsiteY50" fmla="*/ 4005652 h 4872662"/>
              <a:gd name="connsiteX51" fmla="*/ 1607883 w 2264421"/>
              <a:gd name="connsiteY51" fmla="*/ 3411683 h 4872662"/>
              <a:gd name="connsiteX52" fmla="*/ 1768099 w 2264421"/>
              <a:gd name="connsiteY52" fmla="*/ 4810636 h 4872662"/>
              <a:gd name="connsiteX53" fmla="*/ 1420315 w 2264421"/>
              <a:gd name="connsiteY53" fmla="*/ 3661775 h 4872662"/>
              <a:gd name="connsiteX54" fmla="*/ 1412500 w 2264421"/>
              <a:gd name="connsiteY54" fmla="*/ 4408144 h 4872662"/>
              <a:gd name="connsiteX55" fmla="*/ 1342161 w 2264421"/>
              <a:gd name="connsiteY55" fmla="*/ 4158051 h 4872662"/>
              <a:gd name="connsiteX56" fmla="*/ 1342160 w 2264421"/>
              <a:gd name="connsiteY56" fmla="*/ 4572267 h 4872662"/>
              <a:gd name="connsiteX57" fmla="*/ 1181946 w 2264421"/>
              <a:gd name="connsiteY57" fmla="*/ 4275282 h 4872662"/>
              <a:gd name="connsiteX58" fmla="*/ 1045176 w 2264421"/>
              <a:gd name="connsiteY58" fmla="*/ 3966575 h 4872662"/>
              <a:gd name="connsiteX59" fmla="*/ 982653 w 2264421"/>
              <a:gd name="connsiteY59" fmla="*/ 4013467 h 4872662"/>
              <a:gd name="connsiteX60" fmla="*/ 978746 w 2264421"/>
              <a:gd name="connsiteY60" fmla="*/ 4111158 h 4872662"/>
              <a:gd name="connsiteX61" fmla="*/ 897548 w 2264421"/>
              <a:gd name="connsiteY61" fmla="*/ 4097304 h 4872662"/>
              <a:gd name="connsiteX62" fmla="*/ 836293 w 2264421"/>
              <a:gd name="connsiteY62" fmla="*/ 3943230 h 4872662"/>
              <a:gd name="connsiteX63" fmla="*/ 770978 w 2264421"/>
              <a:gd name="connsiteY63" fmla="*/ 4329178 h 4872662"/>
              <a:gd name="connsiteX64" fmla="*/ 687851 w 2264421"/>
              <a:gd name="connsiteY64" fmla="*/ 3996670 h 4872662"/>
              <a:gd name="connsiteX65" fmla="*/ 616599 w 2264421"/>
              <a:gd name="connsiteY65" fmla="*/ 4376680 h 4872662"/>
              <a:gd name="connsiteX66" fmla="*/ 449113 w 2264421"/>
              <a:gd name="connsiteY66" fmla="*/ 4266680 h 4872662"/>
              <a:gd name="connsiteX67" fmla="*/ 271836 w 2264421"/>
              <a:gd name="connsiteY67" fmla="*/ 2809011 h 4872662"/>
              <a:gd name="connsiteX68" fmla="*/ 296738 w 2264421"/>
              <a:gd name="connsiteY68" fmla="*/ 4001185 h 4872662"/>
              <a:gd name="connsiteX69" fmla="*/ 199413 w 2264421"/>
              <a:gd name="connsiteY69" fmla="*/ 2642087 h 4872662"/>
              <a:gd name="connsiteX70" fmla="*/ 141200 w 2264421"/>
              <a:gd name="connsiteY70" fmla="*/ 2934327 h 4872662"/>
              <a:gd name="connsiteX71" fmla="*/ 77048 w 2264421"/>
              <a:gd name="connsiteY71" fmla="*/ 2594586 h 4872662"/>
              <a:gd name="connsiteX72" fmla="*/ 21288 w 2264421"/>
              <a:gd name="connsiteY72" fmla="*/ 2801778 h 4872662"/>
              <a:gd name="connsiteX73" fmla="*/ 52521 w 2264421"/>
              <a:gd name="connsiteY73" fmla="*/ 2043179 h 4872662"/>
              <a:gd name="connsiteX74" fmla="*/ 117443 w 2264421"/>
              <a:gd name="connsiteY74" fmla="*/ 2132118 h 4872662"/>
              <a:gd name="connsiteX0" fmla="*/ 117443 w 2264421"/>
              <a:gd name="connsiteY0" fmla="*/ 2133190 h 4873734"/>
              <a:gd name="connsiteX1" fmla="*/ 100021 w 2264421"/>
              <a:gd name="connsiteY1" fmla="*/ 1925497 h 4873734"/>
              <a:gd name="connsiteX2" fmla="*/ 147523 w 2264421"/>
              <a:gd name="connsiteY2" fmla="*/ 1058598 h 4873734"/>
              <a:gd name="connsiteX3" fmla="*/ 64395 w 2264421"/>
              <a:gd name="connsiteY3" fmla="*/ 1040785 h 4873734"/>
              <a:gd name="connsiteX4" fmla="*/ 64856 w 2264421"/>
              <a:gd name="connsiteY4" fmla="*/ 800157 h 4873734"/>
              <a:gd name="connsiteX5" fmla="*/ 115977 w 2264421"/>
              <a:gd name="connsiteY5" fmla="*/ 413583 h 4873734"/>
              <a:gd name="connsiteX6" fmla="*/ 633180 w 2264421"/>
              <a:gd name="connsiteY6" fmla="*/ 686717 h 4873734"/>
              <a:gd name="connsiteX7" fmla="*/ 884957 w 2264421"/>
              <a:gd name="connsiteY7" fmla="*/ 286599 h 4873734"/>
              <a:gd name="connsiteX8" fmla="*/ 1049080 w 2264421"/>
              <a:gd name="connsiteY8" fmla="*/ 1338 h 4873734"/>
              <a:gd name="connsiteX9" fmla="*/ 1008708 w 2264421"/>
              <a:gd name="connsiteY9" fmla="*/ 330958 h 4873734"/>
              <a:gd name="connsiteX10" fmla="*/ 1068619 w 2264421"/>
              <a:gd name="connsiteY10" fmla="*/ 356938 h 4873734"/>
              <a:gd name="connsiteX11" fmla="*/ 1080342 w 2264421"/>
              <a:gd name="connsiteY11" fmla="*/ 552322 h 4873734"/>
              <a:gd name="connsiteX12" fmla="*/ 1181942 w 2264421"/>
              <a:gd name="connsiteY12" fmla="*/ 524969 h 4873734"/>
              <a:gd name="connsiteX13" fmla="*/ 1256188 w 2264421"/>
              <a:gd name="connsiteY13" fmla="*/ 665646 h 4873734"/>
              <a:gd name="connsiteX14" fmla="*/ 1279634 w 2264421"/>
              <a:gd name="connsiteY14" fmla="*/ 564046 h 4873734"/>
              <a:gd name="connsiteX15" fmla="*/ 1326526 w 2264421"/>
              <a:gd name="connsiteY15" fmla="*/ 673462 h 4873734"/>
              <a:gd name="connsiteX16" fmla="*/ 1432034 w 2264421"/>
              <a:gd name="connsiteY16" fmla="*/ 540600 h 4873734"/>
              <a:gd name="connsiteX17" fmla="*/ 1451572 w 2264421"/>
              <a:gd name="connsiteY17" fmla="*/ 392108 h 4873734"/>
              <a:gd name="connsiteX18" fmla="*/ 1557080 w 2264421"/>
              <a:gd name="connsiteY18" fmla="*/ 509339 h 4873734"/>
              <a:gd name="connsiteX19" fmla="*/ 1622604 w 2264421"/>
              <a:gd name="connsiteY19" fmla="*/ 506963 h 4873734"/>
              <a:gd name="connsiteX20" fmla="*/ 1740742 w 2264421"/>
              <a:gd name="connsiteY20" fmla="*/ 540600 h 4873734"/>
              <a:gd name="connsiteX21" fmla="*/ 1760280 w 2264421"/>
              <a:gd name="connsiteY21" fmla="*/ 689093 h 4873734"/>
              <a:gd name="connsiteX22" fmla="*/ 1846249 w 2264421"/>
              <a:gd name="connsiteY22" fmla="*/ 564047 h 4873734"/>
              <a:gd name="connsiteX23" fmla="*/ 1862462 w 2264421"/>
              <a:gd name="connsiteY23" fmla="*/ 667178 h 4873734"/>
              <a:gd name="connsiteX24" fmla="*/ 1928311 w 2264421"/>
              <a:gd name="connsiteY24" fmla="*/ 814139 h 4873734"/>
              <a:gd name="connsiteX25" fmla="*/ 1889234 w 2264421"/>
              <a:gd name="connsiteY25" fmla="*/ 923554 h 4873734"/>
              <a:gd name="connsiteX26" fmla="*/ 1889234 w 2264421"/>
              <a:gd name="connsiteY26" fmla="*/ 1146293 h 4873734"/>
              <a:gd name="connsiteX27" fmla="*/ 1916588 w 2264421"/>
              <a:gd name="connsiteY27" fmla="*/ 966539 h 4873734"/>
              <a:gd name="connsiteX28" fmla="*/ 2026003 w 2264421"/>
              <a:gd name="connsiteY28" fmla="*/ 919647 h 4873734"/>
              <a:gd name="connsiteX29" fmla="*/ 2022096 w 2264421"/>
              <a:gd name="connsiteY29" fmla="*/ 1021247 h 4873734"/>
              <a:gd name="connsiteX30" fmla="*/ 2119788 w 2264421"/>
              <a:gd name="connsiteY30" fmla="*/ 907923 h 4873734"/>
              <a:gd name="connsiteX31" fmla="*/ 2131511 w 2264421"/>
              <a:gd name="connsiteY31" fmla="*/ 1001708 h 4873734"/>
              <a:gd name="connsiteX32" fmla="*/ 2174496 w 2264421"/>
              <a:gd name="connsiteY32" fmla="*/ 1068139 h 4873734"/>
              <a:gd name="connsiteX33" fmla="*/ 2123696 w 2264421"/>
              <a:gd name="connsiteY33" fmla="*/ 1107216 h 4873734"/>
              <a:gd name="connsiteX34" fmla="*/ 2115880 w 2264421"/>
              <a:gd name="connsiteY34" fmla="*/ 1443277 h 4873734"/>
              <a:gd name="connsiteX35" fmla="*/ 2182310 w 2264421"/>
              <a:gd name="connsiteY35" fmla="*/ 1329954 h 4873734"/>
              <a:gd name="connsiteX36" fmla="*/ 2201848 w 2264421"/>
              <a:gd name="connsiteY36" fmla="*/ 1607400 h 4873734"/>
              <a:gd name="connsiteX37" fmla="*/ 2264371 w 2264421"/>
              <a:gd name="connsiteY37" fmla="*/ 1658200 h 4873734"/>
              <a:gd name="connsiteX38" fmla="*/ 2240925 w 2264421"/>
              <a:gd name="connsiteY38" fmla="*/ 2318600 h 4873734"/>
              <a:gd name="connsiteX39" fmla="*/ 2115879 w 2264421"/>
              <a:gd name="connsiteY39" fmla="*/ 2627308 h 4873734"/>
              <a:gd name="connsiteX40" fmla="*/ 2068988 w 2264421"/>
              <a:gd name="connsiteY40" fmla="*/ 3037616 h 4873734"/>
              <a:gd name="connsiteX41" fmla="*/ 2049449 w 2264421"/>
              <a:gd name="connsiteY41" fmla="*/ 3475277 h 4873734"/>
              <a:gd name="connsiteX42" fmla="*/ 2014280 w 2264421"/>
              <a:gd name="connsiteY42" fmla="*/ 3565154 h 4873734"/>
              <a:gd name="connsiteX43" fmla="*/ 2057266 w 2264421"/>
              <a:gd name="connsiteY43" fmla="*/ 3651123 h 4873734"/>
              <a:gd name="connsiteX44" fmla="*/ 2022097 w 2264421"/>
              <a:gd name="connsiteY44" fmla="*/ 3741000 h 4873734"/>
              <a:gd name="connsiteX45" fmla="*/ 2022097 w 2264421"/>
              <a:gd name="connsiteY45" fmla="*/ 4037985 h 4873734"/>
              <a:gd name="connsiteX46" fmla="*/ 1959573 w 2264421"/>
              <a:gd name="connsiteY46" fmla="*/ 3741000 h 4873734"/>
              <a:gd name="connsiteX47" fmla="*/ 1873604 w 2264421"/>
              <a:gd name="connsiteY47" fmla="*/ 3803523 h 4873734"/>
              <a:gd name="connsiteX48" fmla="*/ 1869697 w 2264421"/>
              <a:gd name="connsiteY48" fmla="*/ 4229462 h 4873734"/>
              <a:gd name="connsiteX49" fmla="*/ 1818898 w 2264421"/>
              <a:gd name="connsiteY49" fmla="*/ 4116139 h 4873734"/>
              <a:gd name="connsiteX50" fmla="*/ 1818898 w 2264421"/>
              <a:gd name="connsiteY50" fmla="*/ 4456108 h 4873734"/>
              <a:gd name="connsiteX51" fmla="*/ 1752468 w 2264421"/>
              <a:gd name="connsiteY51" fmla="*/ 4006724 h 4873734"/>
              <a:gd name="connsiteX52" fmla="*/ 1607883 w 2264421"/>
              <a:gd name="connsiteY52" fmla="*/ 3412755 h 4873734"/>
              <a:gd name="connsiteX53" fmla="*/ 1768099 w 2264421"/>
              <a:gd name="connsiteY53" fmla="*/ 4811708 h 4873734"/>
              <a:gd name="connsiteX54" fmla="*/ 1420315 w 2264421"/>
              <a:gd name="connsiteY54" fmla="*/ 3662847 h 4873734"/>
              <a:gd name="connsiteX55" fmla="*/ 1412500 w 2264421"/>
              <a:gd name="connsiteY55" fmla="*/ 4409216 h 4873734"/>
              <a:gd name="connsiteX56" fmla="*/ 1342161 w 2264421"/>
              <a:gd name="connsiteY56" fmla="*/ 4159123 h 4873734"/>
              <a:gd name="connsiteX57" fmla="*/ 1342160 w 2264421"/>
              <a:gd name="connsiteY57" fmla="*/ 4573339 h 4873734"/>
              <a:gd name="connsiteX58" fmla="*/ 1181946 w 2264421"/>
              <a:gd name="connsiteY58" fmla="*/ 4276354 h 4873734"/>
              <a:gd name="connsiteX59" fmla="*/ 1045176 w 2264421"/>
              <a:gd name="connsiteY59" fmla="*/ 3967647 h 4873734"/>
              <a:gd name="connsiteX60" fmla="*/ 982653 w 2264421"/>
              <a:gd name="connsiteY60" fmla="*/ 4014539 h 4873734"/>
              <a:gd name="connsiteX61" fmla="*/ 978746 w 2264421"/>
              <a:gd name="connsiteY61" fmla="*/ 4112230 h 4873734"/>
              <a:gd name="connsiteX62" fmla="*/ 897548 w 2264421"/>
              <a:gd name="connsiteY62" fmla="*/ 4098376 h 4873734"/>
              <a:gd name="connsiteX63" fmla="*/ 836293 w 2264421"/>
              <a:gd name="connsiteY63" fmla="*/ 3944302 h 4873734"/>
              <a:gd name="connsiteX64" fmla="*/ 770978 w 2264421"/>
              <a:gd name="connsiteY64" fmla="*/ 4330250 h 4873734"/>
              <a:gd name="connsiteX65" fmla="*/ 687851 w 2264421"/>
              <a:gd name="connsiteY65" fmla="*/ 3997742 h 4873734"/>
              <a:gd name="connsiteX66" fmla="*/ 616599 w 2264421"/>
              <a:gd name="connsiteY66" fmla="*/ 4377752 h 4873734"/>
              <a:gd name="connsiteX67" fmla="*/ 449113 w 2264421"/>
              <a:gd name="connsiteY67" fmla="*/ 4267752 h 4873734"/>
              <a:gd name="connsiteX68" fmla="*/ 271836 w 2264421"/>
              <a:gd name="connsiteY68" fmla="*/ 2810083 h 4873734"/>
              <a:gd name="connsiteX69" fmla="*/ 296738 w 2264421"/>
              <a:gd name="connsiteY69" fmla="*/ 4002257 h 4873734"/>
              <a:gd name="connsiteX70" fmla="*/ 199413 w 2264421"/>
              <a:gd name="connsiteY70" fmla="*/ 2643159 h 4873734"/>
              <a:gd name="connsiteX71" fmla="*/ 141200 w 2264421"/>
              <a:gd name="connsiteY71" fmla="*/ 2935399 h 4873734"/>
              <a:gd name="connsiteX72" fmla="*/ 77048 w 2264421"/>
              <a:gd name="connsiteY72" fmla="*/ 2595658 h 4873734"/>
              <a:gd name="connsiteX73" fmla="*/ 21288 w 2264421"/>
              <a:gd name="connsiteY73" fmla="*/ 2802850 h 4873734"/>
              <a:gd name="connsiteX74" fmla="*/ 52521 w 2264421"/>
              <a:gd name="connsiteY74" fmla="*/ 2044251 h 4873734"/>
              <a:gd name="connsiteX75" fmla="*/ 117443 w 2264421"/>
              <a:gd name="connsiteY75" fmla="*/ 2133190 h 4873734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3180 w 2264421"/>
              <a:gd name="connsiteY6" fmla="*/ 686509 h 4873526"/>
              <a:gd name="connsiteX7" fmla="*/ 822434 w 2264421"/>
              <a:gd name="connsiteY7" fmla="*/ 219961 h 4873526"/>
              <a:gd name="connsiteX8" fmla="*/ 884957 w 2264421"/>
              <a:gd name="connsiteY8" fmla="*/ 286391 h 4873526"/>
              <a:gd name="connsiteX9" fmla="*/ 1049080 w 2264421"/>
              <a:gd name="connsiteY9" fmla="*/ 1130 h 4873526"/>
              <a:gd name="connsiteX10" fmla="*/ 1008708 w 2264421"/>
              <a:gd name="connsiteY10" fmla="*/ 330750 h 4873526"/>
              <a:gd name="connsiteX11" fmla="*/ 1068619 w 2264421"/>
              <a:gd name="connsiteY11" fmla="*/ 356730 h 4873526"/>
              <a:gd name="connsiteX12" fmla="*/ 1080342 w 2264421"/>
              <a:gd name="connsiteY12" fmla="*/ 552114 h 4873526"/>
              <a:gd name="connsiteX13" fmla="*/ 1181942 w 2264421"/>
              <a:gd name="connsiteY13" fmla="*/ 524761 h 4873526"/>
              <a:gd name="connsiteX14" fmla="*/ 1256188 w 2264421"/>
              <a:gd name="connsiteY14" fmla="*/ 665438 h 4873526"/>
              <a:gd name="connsiteX15" fmla="*/ 1279634 w 2264421"/>
              <a:gd name="connsiteY15" fmla="*/ 563838 h 4873526"/>
              <a:gd name="connsiteX16" fmla="*/ 1326526 w 2264421"/>
              <a:gd name="connsiteY16" fmla="*/ 673254 h 4873526"/>
              <a:gd name="connsiteX17" fmla="*/ 1432034 w 2264421"/>
              <a:gd name="connsiteY17" fmla="*/ 540392 h 4873526"/>
              <a:gd name="connsiteX18" fmla="*/ 1451572 w 2264421"/>
              <a:gd name="connsiteY18" fmla="*/ 391900 h 4873526"/>
              <a:gd name="connsiteX19" fmla="*/ 1557080 w 2264421"/>
              <a:gd name="connsiteY19" fmla="*/ 509131 h 4873526"/>
              <a:gd name="connsiteX20" fmla="*/ 1622604 w 2264421"/>
              <a:gd name="connsiteY20" fmla="*/ 506755 h 4873526"/>
              <a:gd name="connsiteX21" fmla="*/ 1740742 w 2264421"/>
              <a:gd name="connsiteY21" fmla="*/ 540392 h 4873526"/>
              <a:gd name="connsiteX22" fmla="*/ 1760280 w 2264421"/>
              <a:gd name="connsiteY22" fmla="*/ 688885 h 4873526"/>
              <a:gd name="connsiteX23" fmla="*/ 1846249 w 2264421"/>
              <a:gd name="connsiteY23" fmla="*/ 563839 h 4873526"/>
              <a:gd name="connsiteX24" fmla="*/ 1862462 w 2264421"/>
              <a:gd name="connsiteY24" fmla="*/ 666970 h 4873526"/>
              <a:gd name="connsiteX25" fmla="*/ 1928311 w 2264421"/>
              <a:gd name="connsiteY25" fmla="*/ 813931 h 4873526"/>
              <a:gd name="connsiteX26" fmla="*/ 1889234 w 2264421"/>
              <a:gd name="connsiteY26" fmla="*/ 923346 h 4873526"/>
              <a:gd name="connsiteX27" fmla="*/ 1889234 w 2264421"/>
              <a:gd name="connsiteY27" fmla="*/ 1146085 h 4873526"/>
              <a:gd name="connsiteX28" fmla="*/ 1916588 w 2264421"/>
              <a:gd name="connsiteY28" fmla="*/ 966331 h 4873526"/>
              <a:gd name="connsiteX29" fmla="*/ 2026003 w 2264421"/>
              <a:gd name="connsiteY29" fmla="*/ 919439 h 4873526"/>
              <a:gd name="connsiteX30" fmla="*/ 2022096 w 2264421"/>
              <a:gd name="connsiteY30" fmla="*/ 1021039 h 4873526"/>
              <a:gd name="connsiteX31" fmla="*/ 2119788 w 2264421"/>
              <a:gd name="connsiteY31" fmla="*/ 907715 h 4873526"/>
              <a:gd name="connsiteX32" fmla="*/ 2131511 w 2264421"/>
              <a:gd name="connsiteY32" fmla="*/ 1001500 h 4873526"/>
              <a:gd name="connsiteX33" fmla="*/ 2174496 w 2264421"/>
              <a:gd name="connsiteY33" fmla="*/ 1067931 h 4873526"/>
              <a:gd name="connsiteX34" fmla="*/ 2123696 w 2264421"/>
              <a:gd name="connsiteY34" fmla="*/ 1107008 h 4873526"/>
              <a:gd name="connsiteX35" fmla="*/ 2115880 w 2264421"/>
              <a:gd name="connsiteY35" fmla="*/ 1443069 h 4873526"/>
              <a:gd name="connsiteX36" fmla="*/ 2182310 w 2264421"/>
              <a:gd name="connsiteY36" fmla="*/ 1329746 h 4873526"/>
              <a:gd name="connsiteX37" fmla="*/ 2201848 w 2264421"/>
              <a:gd name="connsiteY37" fmla="*/ 1607192 h 4873526"/>
              <a:gd name="connsiteX38" fmla="*/ 2264371 w 2264421"/>
              <a:gd name="connsiteY38" fmla="*/ 1657992 h 4873526"/>
              <a:gd name="connsiteX39" fmla="*/ 2240925 w 2264421"/>
              <a:gd name="connsiteY39" fmla="*/ 2318392 h 4873526"/>
              <a:gd name="connsiteX40" fmla="*/ 2115879 w 2264421"/>
              <a:gd name="connsiteY40" fmla="*/ 2627100 h 4873526"/>
              <a:gd name="connsiteX41" fmla="*/ 2068988 w 2264421"/>
              <a:gd name="connsiteY41" fmla="*/ 3037408 h 4873526"/>
              <a:gd name="connsiteX42" fmla="*/ 2049449 w 2264421"/>
              <a:gd name="connsiteY42" fmla="*/ 3475069 h 4873526"/>
              <a:gd name="connsiteX43" fmla="*/ 2014280 w 2264421"/>
              <a:gd name="connsiteY43" fmla="*/ 3564946 h 4873526"/>
              <a:gd name="connsiteX44" fmla="*/ 2057266 w 2264421"/>
              <a:gd name="connsiteY44" fmla="*/ 3650915 h 4873526"/>
              <a:gd name="connsiteX45" fmla="*/ 2022097 w 2264421"/>
              <a:gd name="connsiteY45" fmla="*/ 3740792 h 4873526"/>
              <a:gd name="connsiteX46" fmla="*/ 2022097 w 2264421"/>
              <a:gd name="connsiteY46" fmla="*/ 4037777 h 4873526"/>
              <a:gd name="connsiteX47" fmla="*/ 1959573 w 2264421"/>
              <a:gd name="connsiteY47" fmla="*/ 3740792 h 4873526"/>
              <a:gd name="connsiteX48" fmla="*/ 1873604 w 2264421"/>
              <a:gd name="connsiteY48" fmla="*/ 3803315 h 4873526"/>
              <a:gd name="connsiteX49" fmla="*/ 1869697 w 2264421"/>
              <a:gd name="connsiteY49" fmla="*/ 4229254 h 4873526"/>
              <a:gd name="connsiteX50" fmla="*/ 1818898 w 2264421"/>
              <a:gd name="connsiteY50" fmla="*/ 4115931 h 4873526"/>
              <a:gd name="connsiteX51" fmla="*/ 1818898 w 2264421"/>
              <a:gd name="connsiteY51" fmla="*/ 4455900 h 4873526"/>
              <a:gd name="connsiteX52" fmla="*/ 1752468 w 2264421"/>
              <a:gd name="connsiteY52" fmla="*/ 4006516 h 4873526"/>
              <a:gd name="connsiteX53" fmla="*/ 1607883 w 2264421"/>
              <a:gd name="connsiteY53" fmla="*/ 3412547 h 4873526"/>
              <a:gd name="connsiteX54" fmla="*/ 1768099 w 2264421"/>
              <a:gd name="connsiteY54" fmla="*/ 4811500 h 4873526"/>
              <a:gd name="connsiteX55" fmla="*/ 1420315 w 2264421"/>
              <a:gd name="connsiteY55" fmla="*/ 3662639 h 4873526"/>
              <a:gd name="connsiteX56" fmla="*/ 1412500 w 2264421"/>
              <a:gd name="connsiteY56" fmla="*/ 4409008 h 4873526"/>
              <a:gd name="connsiteX57" fmla="*/ 1342161 w 2264421"/>
              <a:gd name="connsiteY57" fmla="*/ 4158915 h 4873526"/>
              <a:gd name="connsiteX58" fmla="*/ 1342160 w 2264421"/>
              <a:gd name="connsiteY58" fmla="*/ 4573131 h 4873526"/>
              <a:gd name="connsiteX59" fmla="*/ 1181946 w 2264421"/>
              <a:gd name="connsiteY59" fmla="*/ 4276146 h 4873526"/>
              <a:gd name="connsiteX60" fmla="*/ 1045176 w 2264421"/>
              <a:gd name="connsiteY60" fmla="*/ 3967439 h 4873526"/>
              <a:gd name="connsiteX61" fmla="*/ 982653 w 2264421"/>
              <a:gd name="connsiteY61" fmla="*/ 4014331 h 4873526"/>
              <a:gd name="connsiteX62" fmla="*/ 978746 w 2264421"/>
              <a:gd name="connsiteY62" fmla="*/ 4112022 h 4873526"/>
              <a:gd name="connsiteX63" fmla="*/ 897548 w 2264421"/>
              <a:gd name="connsiteY63" fmla="*/ 4098168 h 4873526"/>
              <a:gd name="connsiteX64" fmla="*/ 836293 w 2264421"/>
              <a:gd name="connsiteY64" fmla="*/ 3944094 h 4873526"/>
              <a:gd name="connsiteX65" fmla="*/ 770978 w 2264421"/>
              <a:gd name="connsiteY65" fmla="*/ 4330042 h 4873526"/>
              <a:gd name="connsiteX66" fmla="*/ 687851 w 2264421"/>
              <a:gd name="connsiteY66" fmla="*/ 3997534 h 4873526"/>
              <a:gd name="connsiteX67" fmla="*/ 616599 w 2264421"/>
              <a:gd name="connsiteY67" fmla="*/ 4377544 h 4873526"/>
              <a:gd name="connsiteX68" fmla="*/ 449113 w 2264421"/>
              <a:gd name="connsiteY68" fmla="*/ 4267544 h 4873526"/>
              <a:gd name="connsiteX69" fmla="*/ 271836 w 2264421"/>
              <a:gd name="connsiteY69" fmla="*/ 2809875 h 4873526"/>
              <a:gd name="connsiteX70" fmla="*/ 296738 w 2264421"/>
              <a:gd name="connsiteY70" fmla="*/ 4002049 h 4873526"/>
              <a:gd name="connsiteX71" fmla="*/ 199413 w 2264421"/>
              <a:gd name="connsiteY71" fmla="*/ 2642951 h 4873526"/>
              <a:gd name="connsiteX72" fmla="*/ 141200 w 2264421"/>
              <a:gd name="connsiteY72" fmla="*/ 2935191 h 4873526"/>
              <a:gd name="connsiteX73" fmla="*/ 77048 w 2264421"/>
              <a:gd name="connsiteY73" fmla="*/ 2595450 h 4873526"/>
              <a:gd name="connsiteX74" fmla="*/ 21288 w 2264421"/>
              <a:gd name="connsiteY74" fmla="*/ 2802642 h 4873526"/>
              <a:gd name="connsiteX75" fmla="*/ 52521 w 2264421"/>
              <a:gd name="connsiteY75" fmla="*/ 2044043 h 4873526"/>
              <a:gd name="connsiteX76" fmla="*/ 117443 w 2264421"/>
              <a:gd name="connsiteY76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3180 w 2264421"/>
              <a:gd name="connsiteY6" fmla="*/ 686509 h 4873526"/>
              <a:gd name="connsiteX7" fmla="*/ 771634 w 2264421"/>
              <a:gd name="connsiteY7" fmla="*/ 352822 h 4873526"/>
              <a:gd name="connsiteX8" fmla="*/ 822434 w 2264421"/>
              <a:gd name="connsiteY8" fmla="*/ 219961 h 4873526"/>
              <a:gd name="connsiteX9" fmla="*/ 884957 w 2264421"/>
              <a:gd name="connsiteY9" fmla="*/ 286391 h 4873526"/>
              <a:gd name="connsiteX10" fmla="*/ 1049080 w 2264421"/>
              <a:gd name="connsiteY10" fmla="*/ 1130 h 4873526"/>
              <a:gd name="connsiteX11" fmla="*/ 1008708 w 2264421"/>
              <a:gd name="connsiteY11" fmla="*/ 330750 h 4873526"/>
              <a:gd name="connsiteX12" fmla="*/ 1068619 w 2264421"/>
              <a:gd name="connsiteY12" fmla="*/ 356730 h 4873526"/>
              <a:gd name="connsiteX13" fmla="*/ 1080342 w 2264421"/>
              <a:gd name="connsiteY13" fmla="*/ 552114 h 4873526"/>
              <a:gd name="connsiteX14" fmla="*/ 1181942 w 2264421"/>
              <a:gd name="connsiteY14" fmla="*/ 524761 h 4873526"/>
              <a:gd name="connsiteX15" fmla="*/ 1256188 w 2264421"/>
              <a:gd name="connsiteY15" fmla="*/ 665438 h 4873526"/>
              <a:gd name="connsiteX16" fmla="*/ 1279634 w 2264421"/>
              <a:gd name="connsiteY16" fmla="*/ 563838 h 4873526"/>
              <a:gd name="connsiteX17" fmla="*/ 1326526 w 2264421"/>
              <a:gd name="connsiteY17" fmla="*/ 673254 h 4873526"/>
              <a:gd name="connsiteX18" fmla="*/ 1432034 w 2264421"/>
              <a:gd name="connsiteY18" fmla="*/ 540392 h 4873526"/>
              <a:gd name="connsiteX19" fmla="*/ 1451572 w 2264421"/>
              <a:gd name="connsiteY19" fmla="*/ 391900 h 4873526"/>
              <a:gd name="connsiteX20" fmla="*/ 1557080 w 2264421"/>
              <a:gd name="connsiteY20" fmla="*/ 509131 h 4873526"/>
              <a:gd name="connsiteX21" fmla="*/ 1622604 w 2264421"/>
              <a:gd name="connsiteY21" fmla="*/ 506755 h 4873526"/>
              <a:gd name="connsiteX22" fmla="*/ 1740742 w 2264421"/>
              <a:gd name="connsiteY22" fmla="*/ 540392 h 4873526"/>
              <a:gd name="connsiteX23" fmla="*/ 1760280 w 2264421"/>
              <a:gd name="connsiteY23" fmla="*/ 688885 h 4873526"/>
              <a:gd name="connsiteX24" fmla="*/ 1846249 w 2264421"/>
              <a:gd name="connsiteY24" fmla="*/ 563839 h 4873526"/>
              <a:gd name="connsiteX25" fmla="*/ 1862462 w 2264421"/>
              <a:gd name="connsiteY25" fmla="*/ 666970 h 4873526"/>
              <a:gd name="connsiteX26" fmla="*/ 1928311 w 2264421"/>
              <a:gd name="connsiteY26" fmla="*/ 813931 h 4873526"/>
              <a:gd name="connsiteX27" fmla="*/ 1889234 w 2264421"/>
              <a:gd name="connsiteY27" fmla="*/ 923346 h 4873526"/>
              <a:gd name="connsiteX28" fmla="*/ 1889234 w 2264421"/>
              <a:gd name="connsiteY28" fmla="*/ 1146085 h 4873526"/>
              <a:gd name="connsiteX29" fmla="*/ 1916588 w 2264421"/>
              <a:gd name="connsiteY29" fmla="*/ 966331 h 4873526"/>
              <a:gd name="connsiteX30" fmla="*/ 2026003 w 2264421"/>
              <a:gd name="connsiteY30" fmla="*/ 919439 h 4873526"/>
              <a:gd name="connsiteX31" fmla="*/ 2022096 w 2264421"/>
              <a:gd name="connsiteY31" fmla="*/ 1021039 h 4873526"/>
              <a:gd name="connsiteX32" fmla="*/ 2119788 w 2264421"/>
              <a:gd name="connsiteY32" fmla="*/ 907715 h 4873526"/>
              <a:gd name="connsiteX33" fmla="*/ 2131511 w 2264421"/>
              <a:gd name="connsiteY33" fmla="*/ 1001500 h 4873526"/>
              <a:gd name="connsiteX34" fmla="*/ 2174496 w 2264421"/>
              <a:gd name="connsiteY34" fmla="*/ 1067931 h 4873526"/>
              <a:gd name="connsiteX35" fmla="*/ 2123696 w 2264421"/>
              <a:gd name="connsiteY35" fmla="*/ 1107008 h 4873526"/>
              <a:gd name="connsiteX36" fmla="*/ 2115880 w 2264421"/>
              <a:gd name="connsiteY36" fmla="*/ 1443069 h 4873526"/>
              <a:gd name="connsiteX37" fmla="*/ 2182310 w 2264421"/>
              <a:gd name="connsiteY37" fmla="*/ 1329746 h 4873526"/>
              <a:gd name="connsiteX38" fmla="*/ 2201848 w 2264421"/>
              <a:gd name="connsiteY38" fmla="*/ 1607192 h 4873526"/>
              <a:gd name="connsiteX39" fmla="*/ 2264371 w 2264421"/>
              <a:gd name="connsiteY39" fmla="*/ 1657992 h 4873526"/>
              <a:gd name="connsiteX40" fmla="*/ 2240925 w 2264421"/>
              <a:gd name="connsiteY40" fmla="*/ 2318392 h 4873526"/>
              <a:gd name="connsiteX41" fmla="*/ 2115879 w 2264421"/>
              <a:gd name="connsiteY41" fmla="*/ 2627100 h 4873526"/>
              <a:gd name="connsiteX42" fmla="*/ 2068988 w 2264421"/>
              <a:gd name="connsiteY42" fmla="*/ 3037408 h 4873526"/>
              <a:gd name="connsiteX43" fmla="*/ 2049449 w 2264421"/>
              <a:gd name="connsiteY43" fmla="*/ 3475069 h 4873526"/>
              <a:gd name="connsiteX44" fmla="*/ 2014280 w 2264421"/>
              <a:gd name="connsiteY44" fmla="*/ 3564946 h 4873526"/>
              <a:gd name="connsiteX45" fmla="*/ 2057266 w 2264421"/>
              <a:gd name="connsiteY45" fmla="*/ 3650915 h 4873526"/>
              <a:gd name="connsiteX46" fmla="*/ 2022097 w 2264421"/>
              <a:gd name="connsiteY46" fmla="*/ 3740792 h 4873526"/>
              <a:gd name="connsiteX47" fmla="*/ 2022097 w 2264421"/>
              <a:gd name="connsiteY47" fmla="*/ 4037777 h 4873526"/>
              <a:gd name="connsiteX48" fmla="*/ 1959573 w 2264421"/>
              <a:gd name="connsiteY48" fmla="*/ 3740792 h 4873526"/>
              <a:gd name="connsiteX49" fmla="*/ 1873604 w 2264421"/>
              <a:gd name="connsiteY49" fmla="*/ 3803315 h 4873526"/>
              <a:gd name="connsiteX50" fmla="*/ 1869697 w 2264421"/>
              <a:gd name="connsiteY50" fmla="*/ 4229254 h 4873526"/>
              <a:gd name="connsiteX51" fmla="*/ 1818898 w 2264421"/>
              <a:gd name="connsiteY51" fmla="*/ 4115931 h 4873526"/>
              <a:gd name="connsiteX52" fmla="*/ 1818898 w 2264421"/>
              <a:gd name="connsiteY52" fmla="*/ 4455900 h 4873526"/>
              <a:gd name="connsiteX53" fmla="*/ 1752468 w 2264421"/>
              <a:gd name="connsiteY53" fmla="*/ 4006516 h 4873526"/>
              <a:gd name="connsiteX54" fmla="*/ 1607883 w 2264421"/>
              <a:gd name="connsiteY54" fmla="*/ 3412547 h 4873526"/>
              <a:gd name="connsiteX55" fmla="*/ 1768099 w 2264421"/>
              <a:gd name="connsiteY55" fmla="*/ 4811500 h 4873526"/>
              <a:gd name="connsiteX56" fmla="*/ 1420315 w 2264421"/>
              <a:gd name="connsiteY56" fmla="*/ 3662639 h 4873526"/>
              <a:gd name="connsiteX57" fmla="*/ 1412500 w 2264421"/>
              <a:gd name="connsiteY57" fmla="*/ 4409008 h 4873526"/>
              <a:gd name="connsiteX58" fmla="*/ 1342161 w 2264421"/>
              <a:gd name="connsiteY58" fmla="*/ 4158915 h 4873526"/>
              <a:gd name="connsiteX59" fmla="*/ 1342160 w 2264421"/>
              <a:gd name="connsiteY59" fmla="*/ 4573131 h 4873526"/>
              <a:gd name="connsiteX60" fmla="*/ 1181946 w 2264421"/>
              <a:gd name="connsiteY60" fmla="*/ 4276146 h 4873526"/>
              <a:gd name="connsiteX61" fmla="*/ 1045176 w 2264421"/>
              <a:gd name="connsiteY61" fmla="*/ 3967439 h 4873526"/>
              <a:gd name="connsiteX62" fmla="*/ 982653 w 2264421"/>
              <a:gd name="connsiteY62" fmla="*/ 4014331 h 4873526"/>
              <a:gd name="connsiteX63" fmla="*/ 978746 w 2264421"/>
              <a:gd name="connsiteY63" fmla="*/ 4112022 h 4873526"/>
              <a:gd name="connsiteX64" fmla="*/ 897548 w 2264421"/>
              <a:gd name="connsiteY64" fmla="*/ 4098168 h 4873526"/>
              <a:gd name="connsiteX65" fmla="*/ 836293 w 2264421"/>
              <a:gd name="connsiteY65" fmla="*/ 3944094 h 4873526"/>
              <a:gd name="connsiteX66" fmla="*/ 770978 w 2264421"/>
              <a:gd name="connsiteY66" fmla="*/ 4330042 h 4873526"/>
              <a:gd name="connsiteX67" fmla="*/ 687851 w 2264421"/>
              <a:gd name="connsiteY67" fmla="*/ 3997534 h 4873526"/>
              <a:gd name="connsiteX68" fmla="*/ 616599 w 2264421"/>
              <a:gd name="connsiteY68" fmla="*/ 4377544 h 4873526"/>
              <a:gd name="connsiteX69" fmla="*/ 449113 w 2264421"/>
              <a:gd name="connsiteY69" fmla="*/ 4267544 h 4873526"/>
              <a:gd name="connsiteX70" fmla="*/ 271836 w 2264421"/>
              <a:gd name="connsiteY70" fmla="*/ 2809875 h 4873526"/>
              <a:gd name="connsiteX71" fmla="*/ 296738 w 2264421"/>
              <a:gd name="connsiteY71" fmla="*/ 4002049 h 4873526"/>
              <a:gd name="connsiteX72" fmla="*/ 199413 w 2264421"/>
              <a:gd name="connsiteY72" fmla="*/ 2642951 h 4873526"/>
              <a:gd name="connsiteX73" fmla="*/ 141200 w 2264421"/>
              <a:gd name="connsiteY73" fmla="*/ 2935191 h 4873526"/>
              <a:gd name="connsiteX74" fmla="*/ 77048 w 2264421"/>
              <a:gd name="connsiteY74" fmla="*/ 2595450 h 4873526"/>
              <a:gd name="connsiteX75" fmla="*/ 21288 w 2264421"/>
              <a:gd name="connsiteY75" fmla="*/ 2802642 h 4873526"/>
              <a:gd name="connsiteX76" fmla="*/ 52521 w 2264421"/>
              <a:gd name="connsiteY76" fmla="*/ 2044043 h 4873526"/>
              <a:gd name="connsiteX77" fmla="*/ 117443 w 2264421"/>
              <a:gd name="connsiteY77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3180 w 2264421"/>
              <a:gd name="connsiteY6" fmla="*/ 686509 h 4873526"/>
              <a:gd name="connsiteX7" fmla="*/ 716926 w 2264421"/>
              <a:gd name="connsiteY7" fmla="*/ 286391 h 4873526"/>
              <a:gd name="connsiteX8" fmla="*/ 771634 w 2264421"/>
              <a:gd name="connsiteY8" fmla="*/ 352822 h 4873526"/>
              <a:gd name="connsiteX9" fmla="*/ 822434 w 2264421"/>
              <a:gd name="connsiteY9" fmla="*/ 219961 h 4873526"/>
              <a:gd name="connsiteX10" fmla="*/ 884957 w 2264421"/>
              <a:gd name="connsiteY10" fmla="*/ 286391 h 4873526"/>
              <a:gd name="connsiteX11" fmla="*/ 1049080 w 2264421"/>
              <a:gd name="connsiteY11" fmla="*/ 1130 h 4873526"/>
              <a:gd name="connsiteX12" fmla="*/ 1008708 w 2264421"/>
              <a:gd name="connsiteY12" fmla="*/ 330750 h 4873526"/>
              <a:gd name="connsiteX13" fmla="*/ 1068619 w 2264421"/>
              <a:gd name="connsiteY13" fmla="*/ 356730 h 4873526"/>
              <a:gd name="connsiteX14" fmla="*/ 1080342 w 2264421"/>
              <a:gd name="connsiteY14" fmla="*/ 552114 h 4873526"/>
              <a:gd name="connsiteX15" fmla="*/ 1181942 w 2264421"/>
              <a:gd name="connsiteY15" fmla="*/ 524761 h 4873526"/>
              <a:gd name="connsiteX16" fmla="*/ 1256188 w 2264421"/>
              <a:gd name="connsiteY16" fmla="*/ 665438 h 4873526"/>
              <a:gd name="connsiteX17" fmla="*/ 1279634 w 2264421"/>
              <a:gd name="connsiteY17" fmla="*/ 563838 h 4873526"/>
              <a:gd name="connsiteX18" fmla="*/ 1326526 w 2264421"/>
              <a:gd name="connsiteY18" fmla="*/ 673254 h 4873526"/>
              <a:gd name="connsiteX19" fmla="*/ 1432034 w 2264421"/>
              <a:gd name="connsiteY19" fmla="*/ 540392 h 4873526"/>
              <a:gd name="connsiteX20" fmla="*/ 1451572 w 2264421"/>
              <a:gd name="connsiteY20" fmla="*/ 391900 h 4873526"/>
              <a:gd name="connsiteX21" fmla="*/ 1557080 w 2264421"/>
              <a:gd name="connsiteY21" fmla="*/ 509131 h 4873526"/>
              <a:gd name="connsiteX22" fmla="*/ 1622604 w 2264421"/>
              <a:gd name="connsiteY22" fmla="*/ 506755 h 4873526"/>
              <a:gd name="connsiteX23" fmla="*/ 1740742 w 2264421"/>
              <a:gd name="connsiteY23" fmla="*/ 540392 h 4873526"/>
              <a:gd name="connsiteX24" fmla="*/ 1760280 w 2264421"/>
              <a:gd name="connsiteY24" fmla="*/ 688885 h 4873526"/>
              <a:gd name="connsiteX25" fmla="*/ 1846249 w 2264421"/>
              <a:gd name="connsiteY25" fmla="*/ 563839 h 4873526"/>
              <a:gd name="connsiteX26" fmla="*/ 1862462 w 2264421"/>
              <a:gd name="connsiteY26" fmla="*/ 666970 h 4873526"/>
              <a:gd name="connsiteX27" fmla="*/ 1928311 w 2264421"/>
              <a:gd name="connsiteY27" fmla="*/ 813931 h 4873526"/>
              <a:gd name="connsiteX28" fmla="*/ 1889234 w 2264421"/>
              <a:gd name="connsiteY28" fmla="*/ 923346 h 4873526"/>
              <a:gd name="connsiteX29" fmla="*/ 1889234 w 2264421"/>
              <a:gd name="connsiteY29" fmla="*/ 1146085 h 4873526"/>
              <a:gd name="connsiteX30" fmla="*/ 1916588 w 2264421"/>
              <a:gd name="connsiteY30" fmla="*/ 966331 h 4873526"/>
              <a:gd name="connsiteX31" fmla="*/ 2026003 w 2264421"/>
              <a:gd name="connsiteY31" fmla="*/ 919439 h 4873526"/>
              <a:gd name="connsiteX32" fmla="*/ 2022096 w 2264421"/>
              <a:gd name="connsiteY32" fmla="*/ 1021039 h 4873526"/>
              <a:gd name="connsiteX33" fmla="*/ 2119788 w 2264421"/>
              <a:gd name="connsiteY33" fmla="*/ 907715 h 4873526"/>
              <a:gd name="connsiteX34" fmla="*/ 2131511 w 2264421"/>
              <a:gd name="connsiteY34" fmla="*/ 1001500 h 4873526"/>
              <a:gd name="connsiteX35" fmla="*/ 2174496 w 2264421"/>
              <a:gd name="connsiteY35" fmla="*/ 1067931 h 4873526"/>
              <a:gd name="connsiteX36" fmla="*/ 2123696 w 2264421"/>
              <a:gd name="connsiteY36" fmla="*/ 1107008 h 4873526"/>
              <a:gd name="connsiteX37" fmla="*/ 2115880 w 2264421"/>
              <a:gd name="connsiteY37" fmla="*/ 1443069 h 4873526"/>
              <a:gd name="connsiteX38" fmla="*/ 2182310 w 2264421"/>
              <a:gd name="connsiteY38" fmla="*/ 1329746 h 4873526"/>
              <a:gd name="connsiteX39" fmla="*/ 2201848 w 2264421"/>
              <a:gd name="connsiteY39" fmla="*/ 1607192 h 4873526"/>
              <a:gd name="connsiteX40" fmla="*/ 2264371 w 2264421"/>
              <a:gd name="connsiteY40" fmla="*/ 1657992 h 4873526"/>
              <a:gd name="connsiteX41" fmla="*/ 2240925 w 2264421"/>
              <a:gd name="connsiteY41" fmla="*/ 2318392 h 4873526"/>
              <a:gd name="connsiteX42" fmla="*/ 2115879 w 2264421"/>
              <a:gd name="connsiteY42" fmla="*/ 2627100 h 4873526"/>
              <a:gd name="connsiteX43" fmla="*/ 2068988 w 2264421"/>
              <a:gd name="connsiteY43" fmla="*/ 3037408 h 4873526"/>
              <a:gd name="connsiteX44" fmla="*/ 2049449 w 2264421"/>
              <a:gd name="connsiteY44" fmla="*/ 3475069 h 4873526"/>
              <a:gd name="connsiteX45" fmla="*/ 2014280 w 2264421"/>
              <a:gd name="connsiteY45" fmla="*/ 3564946 h 4873526"/>
              <a:gd name="connsiteX46" fmla="*/ 2057266 w 2264421"/>
              <a:gd name="connsiteY46" fmla="*/ 3650915 h 4873526"/>
              <a:gd name="connsiteX47" fmla="*/ 2022097 w 2264421"/>
              <a:gd name="connsiteY47" fmla="*/ 3740792 h 4873526"/>
              <a:gd name="connsiteX48" fmla="*/ 2022097 w 2264421"/>
              <a:gd name="connsiteY48" fmla="*/ 4037777 h 4873526"/>
              <a:gd name="connsiteX49" fmla="*/ 1959573 w 2264421"/>
              <a:gd name="connsiteY49" fmla="*/ 3740792 h 4873526"/>
              <a:gd name="connsiteX50" fmla="*/ 1873604 w 2264421"/>
              <a:gd name="connsiteY50" fmla="*/ 3803315 h 4873526"/>
              <a:gd name="connsiteX51" fmla="*/ 1869697 w 2264421"/>
              <a:gd name="connsiteY51" fmla="*/ 4229254 h 4873526"/>
              <a:gd name="connsiteX52" fmla="*/ 1818898 w 2264421"/>
              <a:gd name="connsiteY52" fmla="*/ 4115931 h 4873526"/>
              <a:gd name="connsiteX53" fmla="*/ 1818898 w 2264421"/>
              <a:gd name="connsiteY53" fmla="*/ 4455900 h 4873526"/>
              <a:gd name="connsiteX54" fmla="*/ 1752468 w 2264421"/>
              <a:gd name="connsiteY54" fmla="*/ 4006516 h 4873526"/>
              <a:gd name="connsiteX55" fmla="*/ 1607883 w 2264421"/>
              <a:gd name="connsiteY55" fmla="*/ 3412547 h 4873526"/>
              <a:gd name="connsiteX56" fmla="*/ 1768099 w 2264421"/>
              <a:gd name="connsiteY56" fmla="*/ 4811500 h 4873526"/>
              <a:gd name="connsiteX57" fmla="*/ 1420315 w 2264421"/>
              <a:gd name="connsiteY57" fmla="*/ 3662639 h 4873526"/>
              <a:gd name="connsiteX58" fmla="*/ 1412500 w 2264421"/>
              <a:gd name="connsiteY58" fmla="*/ 4409008 h 4873526"/>
              <a:gd name="connsiteX59" fmla="*/ 1342161 w 2264421"/>
              <a:gd name="connsiteY59" fmla="*/ 4158915 h 4873526"/>
              <a:gd name="connsiteX60" fmla="*/ 1342160 w 2264421"/>
              <a:gd name="connsiteY60" fmla="*/ 4573131 h 4873526"/>
              <a:gd name="connsiteX61" fmla="*/ 1181946 w 2264421"/>
              <a:gd name="connsiteY61" fmla="*/ 4276146 h 4873526"/>
              <a:gd name="connsiteX62" fmla="*/ 1045176 w 2264421"/>
              <a:gd name="connsiteY62" fmla="*/ 3967439 h 4873526"/>
              <a:gd name="connsiteX63" fmla="*/ 982653 w 2264421"/>
              <a:gd name="connsiteY63" fmla="*/ 4014331 h 4873526"/>
              <a:gd name="connsiteX64" fmla="*/ 978746 w 2264421"/>
              <a:gd name="connsiteY64" fmla="*/ 4112022 h 4873526"/>
              <a:gd name="connsiteX65" fmla="*/ 897548 w 2264421"/>
              <a:gd name="connsiteY65" fmla="*/ 4098168 h 4873526"/>
              <a:gd name="connsiteX66" fmla="*/ 836293 w 2264421"/>
              <a:gd name="connsiteY66" fmla="*/ 3944094 h 4873526"/>
              <a:gd name="connsiteX67" fmla="*/ 770978 w 2264421"/>
              <a:gd name="connsiteY67" fmla="*/ 4330042 h 4873526"/>
              <a:gd name="connsiteX68" fmla="*/ 687851 w 2264421"/>
              <a:gd name="connsiteY68" fmla="*/ 3997534 h 4873526"/>
              <a:gd name="connsiteX69" fmla="*/ 616599 w 2264421"/>
              <a:gd name="connsiteY69" fmla="*/ 4377544 h 4873526"/>
              <a:gd name="connsiteX70" fmla="*/ 449113 w 2264421"/>
              <a:gd name="connsiteY70" fmla="*/ 4267544 h 4873526"/>
              <a:gd name="connsiteX71" fmla="*/ 271836 w 2264421"/>
              <a:gd name="connsiteY71" fmla="*/ 2809875 h 4873526"/>
              <a:gd name="connsiteX72" fmla="*/ 296738 w 2264421"/>
              <a:gd name="connsiteY72" fmla="*/ 4002049 h 4873526"/>
              <a:gd name="connsiteX73" fmla="*/ 199413 w 2264421"/>
              <a:gd name="connsiteY73" fmla="*/ 2642951 h 4873526"/>
              <a:gd name="connsiteX74" fmla="*/ 141200 w 2264421"/>
              <a:gd name="connsiteY74" fmla="*/ 2935191 h 4873526"/>
              <a:gd name="connsiteX75" fmla="*/ 77048 w 2264421"/>
              <a:gd name="connsiteY75" fmla="*/ 2595450 h 4873526"/>
              <a:gd name="connsiteX76" fmla="*/ 21288 w 2264421"/>
              <a:gd name="connsiteY76" fmla="*/ 2802642 h 4873526"/>
              <a:gd name="connsiteX77" fmla="*/ 52521 w 2264421"/>
              <a:gd name="connsiteY77" fmla="*/ 2044043 h 4873526"/>
              <a:gd name="connsiteX78" fmla="*/ 117443 w 2264421"/>
              <a:gd name="connsiteY78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7087 w 2264421"/>
              <a:gd name="connsiteY6" fmla="*/ 534109 h 4873526"/>
              <a:gd name="connsiteX7" fmla="*/ 716926 w 2264421"/>
              <a:gd name="connsiteY7" fmla="*/ 286391 h 4873526"/>
              <a:gd name="connsiteX8" fmla="*/ 771634 w 2264421"/>
              <a:gd name="connsiteY8" fmla="*/ 352822 h 4873526"/>
              <a:gd name="connsiteX9" fmla="*/ 822434 w 2264421"/>
              <a:gd name="connsiteY9" fmla="*/ 219961 h 4873526"/>
              <a:gd name="connsiteX10" fmla="*/ 884957 w 2264421"/>
              <a:gd name="connsiteY10" fmla="*/ 286391 h 4873526"/>
              <a:gd name="connsiteX11" fmla="*/ 1049080 w 2264421"/>
              <a:gd name="connsiteY11" fmla="*/ 1130 h 4873526"/>
              <a:gd name="connsiteX12" fmla="*/ 1008708 w 2264421"/>
              <a:gd name="connsiteY12" fmla="*/ 330750 h 4873526"/>
              <a:gd name="connsiteX13" fmla="*/ 1068619 w 2264421"/>
              <a:gd name="connsiteY13" fmla="*/ 356730 h 4873526"/>
              <a:gd name="connsiteX14" fmla="*/ 1080342 w 2264421"/>
              <a:gd name="connsiteY14" fmla="*/ 552114 h 4873526"/>
              <a:gd name="connsiteX15" fmla="*/ 1181942 w 2264421"/>
              <a:gd name="connsiteY15" fmla="*/ 524761 h 4873526"/>
              <a:gd name="connsiteX16" fmla="*/ 1256188 w 2264421"/>
              <a:gd name="connsiteY16" fmla="*/ 665438 h 4873526"/>
              <a:gd name="connsiteX17" fmla="*/ 1279634 w 2264421"/>
              <a:gd name="connsiteY17" fmla="*/ 563838 h 4873526"/>
              <a:gd name="connsiteX18" fmla="*/ 1326526 w 2264421"/>
              <a:gd name="connsiteY18" fmla="*/ 673254 h 4873526"/>
              <a:gd name="connsiteX19" fmla="*/ 1432034 w 2264421"/>
              <a:gd name="connsiteY19" fmla="*/ 540392 h 4873526"/>
              <a:gd name="connsiteX20" fmla="*/ 1451572 w 2264421"/>
              <a:gd name="connsiteY20" fmla="*/ 391900 h 4873526"/>
              <a:gd name="connsiteX21" fmla="*/ 1557080 w 2264421"/>
              <a:gd name="connsiteY21" fmla="*/ 509131 h 4873526"/>
              <a:gd name="connsiteX22" fmla="*/ 1622604 w 2264421"/>
              <a:gd name="connsiteY22" fmla="*/ 506755 h 4873526"/>
              <a:gd name="connsiteX23" fmla="*/ 1740742 w 2264421"/>
              <a:gd name="connsiteY23" fmla="*/ 540392 h 4873526"/>
              <a:gd name="connsiteX24" fmla="*/ 1760280 w 2264421"/>
              <a:gd name="connsiteY24" fmla="*/ 688885 h 4873526"/>
              <a:gd name="connsiteX25" fmla="*/ 1846249 w 2264421"/>
              <a:gd name="connsiteY25" fmla="*/ 563839 h 4873526"/>
              <a:gd name="connsiteX26" fmla="*/ 1862462 w 2264421"/>
              <a:gd name="connsiteY26" fmla="*/ 666970 h 4873526"/>
              <a:gd name="connsiteX27" fmla="*/ 1928311 w 2264421"/>
              <a:gd name="connsiteY27" fmla="*/ 813931 h 4873526"/>
              <a:gd name="connsiteX28" fmla="*/ 1889234 w 2264421"/>
              <a:gd name="connsiteY28" fmla="*/ 923346 h 4873526"/>
              <a:gd name="connsiteX29" fmla="*/ 1889234 w 2264421"/>
              <a:gd name="connsiteY29" fmla="*/ 1146085 h 4873526"/>
              <a:gd name="connsiteX30" fmla="*/ 1916588 w 2264421"/>
              <a:gd name="connsiteY30" fmla="*/ 966331 h 4873526"/>
              <a:gd name="connsiteX31" fmla="*/ 2026003 w 2264421"/>
              <a:gd name="connsiteY31" fmla="*/ 919439 h 4873526"/>
              <a:gd name="connsiteX32" fmla="*/ 2022096 w 2264421"/>
              <a:gd name="connsiteY32" fmla="*/ 1021039 h 4873526"/>
              <a:gd name="connsiteX33" fmla="*/ 2119788 w 2264421"/>
              <a:gd name="connsiteY33" fmla="*/ 907715 h 4873526"/>
              <a:gd name="connsiteX34" fmla="*/ 2131511 w 2264421"/>
              <a:gd name="connsiteY34" fmla="*/ 1001500 h 4873526"/>
              <a:gd name="connsiteX35" fmla="*/ 2174496 w 2264421"/>
              <a:gd name="connsiteY35" fmla="*/ 1067931 h 4873526"/>
              <a:gd name="connsiteX36" fmla="*/ 2123696 w 2264421"/>
              <a:gd name="connsiteY36" fmla="*/ 1107008 h 4873526"/>
              <a:gd name="connsiteX37" fmla="*/ 2115880 w 2264421"/>
              <a:gd name="connsiteY37" fmla="*/ 1443069 h 4873526"/>
              <a:gd name="connsiteX38" fmla="*/ 2182310 w 2264421"/>
              <a:gd name="connsiteY38" fmla="*/ 1329746 h 4873526"/>
              <a:gd name="connsiteX39" fmla="*/ 2201848 w 2264421"/>
              <a:gd name="connsiteY39" fmla="*/ 1607192 h 4873526"/>
              <a:gd name="connsiteX40" fmla="*/ 2264371 w 2264421"/>
              <a:gd name="connsiteY40" fmla="*/ 1657992 h 4873526"/>
              <a:gd name="connsiteX41" fmla="*/ 2240925 w 2264421"/>
              <a:gd name="connsiteY41" fmla="*/ 2318392 h 4873526"/>
              <a:gd name="connsiteX42" fmla="*/ 2115879 w 2264421"/>
              <a:gd name="connsiteY42" fmla="*/ 2627100 h 4873526"/>
              <a:gd name="connsiteX43" fmla="*/ 2068988 w 2264421"/>
              <a:gd name="connsiteY43" fmla="*/ 3037408 h 4873526"/>
              <a:gd name="connsiteX44" fmla="*/ 2049449 w 2264421"/>
              <a:gd name="connsiteY44" fmla="*/ 3475069 h 4873526"/>
              <a:gd name="connsiteX45" fmla="*/ 2014280 w 2264421"/>
              <a:gd name="connsiteY45" fmla="*/ 3564946 h 4873526"/>
              <a:gd name="connsiteX46" fmla="*/ 2057266 w 2264421"/>
              <a:gd name="connsiteY46" fmla="*/ 3650915 h 4873526"/>
              <a:gd name="connsiteX47" fmla="*/ 2022097 w 2264421"/>
              <a:gd name="connsiteY47" fmla="*/ 3740792 h 4873526"/>
              <a:gd name="connsiteX48" fmla="*/ 2022097 w 2264421"/>
              <a:gd name="connsiteY48" fmla="*/ 4037777 h 4873526"/>
              <a:gd name="connsiteX49" fmla="*/ 1959573 w 2264421"/>
              <a:gd name="connsiteY49" fmla="*/ 3740792 h 4873526"/>
              <a:gd name="connsiteX50" fmla="*/ 1873604 w 2264421"/>
              <a:gd name="connsiteY50" fmla="*/ 3803315 h 4873526"/>
              <a:gd name="connsiteX51" fmla="*/ 1869697 w 2264421"/>
              <a:gd name="connsiteY51" fmla="*/ 4229254 h 4873526"/>
              <a:gd name="connsiteX52" fmla="*/ 1818898 w 2264421"/>
              <a:gd name="connsiteY52" fmla="*/ 4115931 h 4873526"/>
              <a:gd name="connsiteX53" fmla="*/ 1818898 w 2264421"/>
              <a:gd name="connsiteY53" fmla="*/ 4455900 h 4873526"/>
              <a:gd name="connsiteX54" fmla="*/ 1752468 w 2264421"/>
              <a:gd name="connsiteY54" fmla="*/ 4006516 h 4873526"/>
              <a:gd name="connsiteX55" fmla="*/ 1607883 w 2264421"/>
              <a:gd name="connsiteY55" fmla="*/ 3412547 h 4873526"/>
              <a:gd name="connsiteX56" fmla="*/ 1768099 w 2264421"/>
              <a:gd name="connsiteY56" fmla="*/ 4811500 h 4873526"/>
              <a:gd name="connsiteX57" fmla="*/ 1420315 w 2264421"/>
              <a:gd name="connsiteY57" fmla="*/ 3662639 h 4873526"/>
              <a:gd name="connsiteX58" fmla="*/ 1412500 w 2264421"/>
              <a:gd name="connsiteY58" fmla="*/ 4409008 h 4873526"/>
              <a:gd name="connsiteX59" fmla="*/ 1342161 w 2264421"/>
              <a:gd name="connsiteY59" fmla="*/ 4158915 h 4873526"/>
              <a:gd name="connsiteX60" fmla="*/ 1342160 w 2264421"/>
              <a:gd name="connsiteY60" fmla="*/ 4573131 h 4873526"/>
              <a:gd name="connsiteX61" fmla="*/ 1181946 w 2264421"/>
              <a:gd name="connsiteY61" fmla="*/ 4276146 h 4873526"/>
              <a:gd name="connsiteX62" fmla="*/ 1045176 w 2264421"/>
              <a:gd name="connsiteY62" fmla="*/ 3967439 h 4873526"/>
              <a:gd name="connsiteX63" fmla="*/ 982653 w 2264421"/>
              <a:gd name="connsiteY63" fmla="*/ 4014331 h 4873526"/>
              <a:gd name="connsiteX64" fmla="*/ 978746 w 2264421"/>
              <a:gd name="connsiteY64" fmla="*/ 4112022 h 4873526"/>
              <a:gd name="connsiteX65" fmla="*/ 897548 w 2264421"/>
              <a:gd name="connsiteY65" fmla="*/ 4098168 h 4873526"/>
              <a:gd name="connsiteX66" fmla="*/ 836293 w 2264421"/>
              <a:gd name="connsiteY66" fmla="*/ 3944094 h 4873526"/>
              <a:gd name="connsiteX67" fmla="*/ 770978 w 2264421"/>
              <a:gd name="connsiteY67" fmla="*/ 4330042 h 4873526"/>
              <a:gd name="connsiteX68" fmla="*/ 687851 w 2264421"/>
              <a:gd name="connsiteY68" fmla="*/ 3997534 h 4873526"/>
              <a:gd name="connsiteX69" fmla="*/ 616599 w 2264421"/>
              <a:gd name="connsiteY69" fmla="*/ 4377544 h 4873526"/>
              <a:gd name="connsiteX70" fmla="*/ 449113 w 2264421"/>
              <a:gd name="connsiteY70" fmla="*/ 4267544 h 4873526"/>
              <a:gd name="connsiteX71" fmla="*/ 271836 w 2264421"/>
              <a:gd name="connsiteY71" fmla="*/ 2809875 h 4873526"/>
              <a:gd name="connsiteX72" fmla="*/ 296738 w 2264421"/>
              <a:gd name="connsiteY72" fmla="*/ 4002049 h 4873526"/>
              <a:gd name="connsiteX73" fmla="*/ 199413 w 2264421"/>
              <a:gd name="connsiteY73" fmla="*/ 2642951 h 4873526"/>
              <a:gd name="connsiteX74" fmla="*/ 141200 w 2264421"/>
              <a:gd name="connsiteY74" fmla="*/ 2935191 h 4873526"/>
              <a:gd name="connsiteX75" fmla="*/ 77048 w 2264421"/>
              <a:gd name="connsiteY75" fmla="*/ 2595450 h 4873526"/>
              <a:gd name="connsiteX76" fmla="*/ 21288 w 2264421"/>
              <a:gd name="connsiteY76" fmla="*/ 2802642 h 4873526"/>
              <a:gd name="connsiteX77" fmla="*/ 52521 w 2264421"/>
              <a:gd name="connsiteY77" fmla="*/ 2044043 h 4873526"/>
              <a:gd name="connsiteX78" fmla="*/ 117443 w 2264421"/>
              <a:gd name="connsiteY78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8772 w 2264421"/>
              <a:gd name="connsiteY6" fmla="*/ 278576 h 4873526"/>
              <a:gd name="connsiteX7" fmla="*/ 637087 w 2264421"/>
              <a:gd name="connsiteY7" fmla="*/ 534109 h 4873526"/>
              <a:gd name="connsiteX8" fmla="*/ 716926 w 2264421"/>
              <a:gd name="connsiteY8" fmla="*/ 286391 h 4873526"/>
              <a:gd name="connsiteX9" fmla="*/ 771634 w 2264421"/>
              <a:gd name="connsiteY9" fmla="*/ 352822 h 4873526"/>
              <a:gd name="connsiteX10" fmla="*/ 822434 w 2264421"/>
              <a:gd name="connsiteY10" fmla="*/ 219961 h 4873526"/>
              <a:gd name="connsiteX11" fmla="*/ 884957 w 2264421"/>
              <a:gd name="connsiteY11" fmla="*/ 286391 h 4873526"/>
              <a:gd name="connsiteX12" fmla="*/ 1049080 w 2264421"/>
              <a:gd name="connsiteY12" fmla="*/ 1130 h 4873526"/>
              <a:gd name="connsiteX13" fmla="*/ 1008708 w 2264421"/>
              <a:gd name="connsiteY13" fmla="*/ 330750 h 4873526"/>
              <a:gd name="connsiteX14" fmla="*/ 1068619 w 2264421"/>
              <a:gd name="connsiteY14" fmla="*/ 356730 h 4873526"/>
              <a:gd name="connsiteX15" fmla="*/ 1080342 w 2264421"/>
              <a:gd name="connsiteY15" fmla="*/ 552114 h 4873526"/>
              <a:gd name="connsiteX16" fmla="*/ 1181942 w 2264421"/>
              <a:gd name="connsiteY16" fmla="*/ 524761 h 4873526"/>
              <a:gd name="connsiteX17" fmla="*/ 1256188 w 2264421"/>
              <a:gd name="connsiteY17" fmla="*/ 665438 h 4873526"/>
              <a:gd name="connsiteX18" fmla="*/ 1279634 w 2264421"/>
              <a:gd name="connsiteY18" fmla="*/ 563838 h 4873526"/>
              <a:gd name="connsiteX19" fmla="*/ 1326526 w 2264421"/>
              <a:gd name="connsiteY19" fmla="*/ 673254 h 4873526"/>
              <a:gd name="connsiteX20" fmla="*/ 1432034 w 2264421"/>
              <a:gd name="connsiteY20" fmla="*/ 540392 h 4873526"/>
              <a:gd name="connsiteX21" fmla="*/ 1451572 w 2264421"/>
              <a:gd name="connsiteY21" fmla="*/ 391900 h 4873526"/>
              <a:gd name="connsiteX22" fmla="*/ 1557080 w 2264421"/>
              <a:gd name="connsiteY22" fmla="*/ 509131 h 4873526"/>
              <a:gd name="connsiteX23" fmla="*/ 1622604 w 2264421"/>
              <a:gd name="connsiteY23" fmla="*/ 506755 h 4873526"/>
              <a:gd name="connsiteX24" fmla="*/ 1740742 w 2264421"/>
              <a:gd name="connsiteY24" fmla="*/ 540392 h 4873526"/>
              <a:gd name="connsiteX25" fmla="*/ 1760280 w 2264421"/>
              <a:gd name="connsiteY25" fmla="*/ 688885 h 4873526"/>
              <a:gd name="connsiteX26" fmla="*/ 1846249 w 2264421"/>
              <a:gd name="connsiteY26" fmla="*/ 563839 h 4873526"/>
              <a:gd name="connsiteX27" fmla="*/ 1862462 w 2264421"/>
              <a:gd name="connsiteY27" fmla="*/ 666970 h 4873526"/>
              <a:gd name="connsiteX28" fmla="*/ 1928311 w 2264421"/>
              <a:gd name="connsiteY28" fmla="*/ 813931 h 4873526"/>
              <a:gd name="connsiteX29" fmla="*/ 1889234 w 2264421"/>
              <a:gd name="connsiteY29" fmla="*/ 923346 h 4873526"/>
              <a:gd name="connsiteX30" fmla="*/ 1889234 w 2264421"/>
              <a:gd name="connsiteY30" fmla="*/ 1146085 h 4873526"/>
              <a:gd name="connsiteX31" fmla="*/ 1916588 w 2264421"/>
              <a:gd name="connsiteY31" fmla="*/ 966331 h 4873526"/>
              <a:gd name="connsiteX32" fmla="*/ 2026003 w 2264421"/>
              <a:gd name="connsiteY32" fmla="*/ 919439 h 4873526"/>
              <a:gd name="connsiteX33" fmla="*/ 2022096 w 2264421"/>
              <a:gd name="connsiteY33" fmla="*/ 1021039 h 4873526"/>
              <a:gd name="connsiteX34" fmla="*/ 2119788 w 2264421"/>
              <a:gd name="connsiteY34" fmla="*/ 907715 h 4873526"/>
              <a:gd name="connsiteX35" fmla="*/ 2131511 w 2264421"/>
              <a:gd name="connsiteY35" fmla="*/ 1001500 h 4873526"/>
              <a:gd name="connsiteX36" fmla="*/ 2174496 w 2264421"/>
              <a:gd name="connsiteY36" fmla="*/ 1067931 h 4873526"/>
              <a:gd name="connsiteX37" fmla="*/ 2123696 w 2264421"/>
              <a:gd name="connsiteY37" fmla="*/ 1107008 h 4873526"/>
              <a:gd name="connsiteX38" fmla="*/ 2115880 w 2264421"/>
              <a:gd name="connsiteY38" fmla="*/ 1443069 h 4873526"/>
              <a:gd name="connsiteX39" fmla="*/ 2182310 w 2264421"/>
              <a:gd name="connsiteY39" fmla="*/ 1329746 h 4873526"/>
              <a:gd name="connsiteX40" fmla="*/ 2201848 w 2264421"/>
              <a:gd name="connsiteY40" fmla="*/ 1607192 h 4873526"/>
              <a:gd name="connsiteX41" fmla="*/ 2264371 w 2264421"/>
              <a:gd name="connsiteY41" fmla="*/ 1657992 h 4873526"/>
              <a:gd name="connsiteX42" fmla="*/ 2240925 w 2264421"/>
              <a:gd name="connsiteY42" fmla="*/ 2318392 h 4873526"/>
              <a:gd name="connsiteX43" fmla="*/ 2115879 w 2264421"/>
              <a:gd name="connsiteY43" fmla="*/ 2627100 h 4873526"/>
              <a:gd name="connsiteX44" fmla="*/ 2068988 w 2264421"/>
              <a:gd name="connsiteY44" fmla="*/ 3037408 h 4873526"/>
              <a:gd name="connsiteX45" fmla="*/ 2049449 w 2264421"/>
              <a:gd name="connsiteY45" fmla="*/ 3475069 h 4873526"/>
              <a:gd name="connsiteX46" fmla="*/ 2014280 w 2264421"/>
              <a:gd name="connsiteY46" fmla="*/ 3564946 h 4873526"/>
              <a:gd name="connsiteX47" fmla="*/ 2057266 w 2264421"/>
              <a:gd name="connsiteY47" fmla="*/ 3650915 h 4873526"/>
              <a:gd name="connsiteX48" fmla="*/ 2022097 w 2264421"/>
              <a:gd name="connsiteY48" fmla="*/ 3740792 h 4873526"/>
              <a:gd name="connsiteX49" fmla="*/ 2022097 w 2264421"/>
              <a:gd name="connsiteY49" fmla="*/ 4037777 h 4873526"/>
              <a:gd name="connsiteX50" fmla="*/ 1959573 w 2264421"/>
              <a:gd name="connsiteY50" fmla="*/ 3740792 h 4873526"/>
              <a:gd name="connsiteX51" fmla="*/ 1873604 w 2264421"/>
              <a:gd name="connsiteY51" fmla="*/ 3803315 h 4873526"/>
              <a:gd name="connsiteX52" fmla="*/ 1869697 w 2264421"/>
              <a:gd name="connsiteY52" fmla="*/ 4229254 h 4873526"/>
              <a:gd name="connsiteX53" fmla="*/ 1818898 w 2264421"/>
              <a:gd name="connsiteY53" fmla="*/ 4115931 h 4873526"/>
              <a:gd name="connsiteX54" fmla="*/ 1818898 w 2264421"/>
              <a:gd name="connsiteY54" fmla="*/ 4455900 h 4873526"/>
              <a:gd name="connsiteX55" fmla="*/ 1752468 w 2264421"/>
              <a:gd name="connsiteY55" fmla="*/ 4006516 h 4873526"/>
              <a:gd name="connsiteX56" fmla="*/ 1607883 w 2264421"/>
              <a:gd name="connsiteY56" fmla="*/ 3412547 h 4873526"/>
              <a:gd name="connsiteX57" fmla="*/ 1768099 w 2264421"/>
              <a:gd name="connsiteY57" fmla="*/ 4811500 h 4873526"/>
              <a:gd name="connsiteX58" fmla="*/ 1420315 w 2264421"/>
              <a:gd name="connsiteY58" fmla="*/ 3662639 h 4873526"/>
              <a:gd name="connsiteX59" fmla="*/ 1412500 w 2264421"/>
              <a:gd name="connsiteY59" fmla="*/ 4409008 h 4873526"/>
              <a:gd name="connsiteX60" fmla="*/ 1342161 w 2264421"/>
              <a:gd name="connsiteY60" fmla="*/ 4158915 h 4873526"/>
              <a:gd name="connsiteX61" fmla="*/ 1342160 w 2264421"/>
              <a:gd name="connsiteY61" fmla="*/ 4573131 h 4873526"/>
              <a:gd name="connsiteX62" fmla="*/ 1181946 w 2264421"/>
              <a:gd name="connsiteY62" fmla="*/ 4276146 h 4873526"/>
              <a:gd name="connsiteX63" fmla="*/ 1045176 w 2264421"/>
              <a:gd name="connsiteY63" fmla="*/ 3967439 h 4873526"/>
              <a:gd name="connsiteX64" fmla="*/ 982653 w 2264421"/>
              <a:gd name="connsiteY64" fmla="*/ 4014331 h 4873526"/>
              <a:gd name="connsiteX65" fmla="*/ 978746 w 2264421"/>
              <a:gd name="connsiteY65" fmla="*/ 4112022 h 4873526"/>
              <a:gd name="connsiteX66" fmla="*/ 897548 w 2264421"/>
              <a:gd name="connsiteY66" fmla="*/ 4098168 h 4873526"/>
              <a:gd name="connsiteX67" fmla="*/ 836293 w 2264421"/>
              <a:gd name="connsiteY67" fmla="*/ 3944094 h 4873526"/>
              <a:gd name="connsiteX68" fmla="*/ 770978 w 2264421"/>
              <a:gd name="connsiteY68" fmla="*/ 4330042 h 4873526"/>
              <a:gd name="connsiteX69" fmla="*/ 687851 w 2264421"/>
              <a:gd name="connsiteY69" fmla="*/ 3997534 h 4873526"/>
              <a:gd name="connsiteX70" fmla="*/ 616599 w 2264421"/>
              <a:gd name="connsiteY70" fmla="*/ 4377544 h 4873526"/>
              <a:gd name="connsiteX71" fmla="*/ 449113 w 2264421"/>
              <a:gd name="connsiteY71" fmla="*/ 4267544 h 4873526"/>
              <a:gd name="connsiteX72" fmla="*/ 271836 w 2264421"/>
              <a:gd name="connsiteY72" fmla="*/ 2809875 h 4873526"/>
              <a:gd name="connsiteX73" fmla="*/ 296738 w 2264421"/>
              <a:gd name="connsiteY73" fmla="*/ 4002049 h 4873526"/>
              <a:gd name="connsiteX74" fmla="*/ 199413 w 2264421"/>
              <a:gd name="connsiteY74" fmla="*/ 2642951 h 4873526"/>
              <a:gd name="connsiteX75" fmla="*/ 141200 w 2264421"/>
              <a:gd name="connsiteY75" fmla="*/ 2935191 h 4873526"/>
              <a:gd name="connsiteX76" fmla="*/ 77048 w 2264421"/>
              <a:gd name="connsiteY76" fmla="*/ 2595450 h 4873526"/>
              <a:gd name="connsiteX77" fmla="*/ 21288 w 2264421"/>
              <a:gd name="connsiteY77" fmla="*/ 2802642 h 4873526"/>
              <a:gd name="connsiteX78" fmla="*/ 52521 w 2264421"/>
              <a:gd name="connsiteY78" fmla="*/ 2044043 h 4873526"/>
              <a:gd name="connsiteX79" fmla="*/ 117443 w 2264421"/>
              <a:gd name="connsiteY79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552803 w 2264421"/>
              <a:gd name="connsiteY6" fmla="*/ 298114 h 4873526"/>
              <a:gd name="connsiteX7" fmla="*/ 638772 w 2264421"/>
              <a:gd name="connsiteY7" fmla="*/ 278576 h 4873526"/>
              <a:gd name="connsiteX8" fmla="*/ 637087 w 2264421"/>
              <a:gd name="connsiteY8" fmla="*/ 534109 h 4873526"/>
              <a:gd name="connsiteX9" fmla="*/ 716926 w 2264421"/>
              <a:gd name="connsiteY9" fmla="*/ 286391 h 4873526"/>
              <a:gd name="connsiteX10" fmla="*/ 771634 w 2264421"/>
              <a:gd name="connsiteY10" fmla="*/ 352822 h 4873526"/>
              <a:gd name="connsiteX11" fmla="*/ 822434 w 2264421"/>
              <a:gd name="connsiteY11" fmla="*/ 219961 h 4873526"/>
              <a:gd name="connsiteX12" fmla="*/ 884957 w 2264421"/>
              <a:gd name="connsiteY12" fmla="*/ 286391 h 4873526"/>
              <a:gd name="connsiteX13" fmla="*/ 1049080 w 2264421"/>
              <a:gd name="connsiteY13" fmla="*/ 1130 h 4873526"/>
              <a:gd name="connsiteX14" fmla="*/ 1008708 w 2264421"/>
              <a:gd name="connsiteY14" fmla="*/ 330750 h 4873526"/>
              <a:gd name="connsiteX15" fmla="*/ 1068619 w 2264421"/>
              <a:gd name="connsiteY15" fmla="*/ 356730 h 4873526"/>
              <a:gd name="connsiteX16" fmla="*/ 1080342 w 2264421"/>
              <a:gd name="connsiteY16" fmla="*/ 552114 h 4873526"/>
              <a:gd name="connsiteX17" fmla="*/ 1181942 w 2264421"/>
              <a:gd name="connsiteY17" fmla="*/ 524761 h 4873526"/>
              <a:gd name="connsiteX18" fmla="*/ 1256188 w 2264421"/>
              <a:gd name="connsiteY18" fmla="*/ 665438 h 4873526"/>
              <a:gd name="connsiteX19" fmla="*/ 1279634 w 2264421"/>
              <a:gd name="connsiteY19" fmla="*/ 563838 h 4873526"/>
              <a:gd name="connsiteX20" fmla="*/ 1326526 w 2264421"/>
              <a:gd name="connsiteY20" fmla="*/ 673254 h 4873526"/>
              <a:gd name="connsiteX21" fmla="*/ 1432034 w 2264421"/>
              <a:gd name="connsiteY21" fmla="*/ 540392 h 4873526"/>
              <a:gd name="connsiteX22" fmla="*/ 1451572 w 2264421"/>
              <a:gd name="connsiteY22" fmla="*/ 391900 h 4873526"/>
              <a:gd name="connsiteX23" fmla="*/ 1557080 w 2264421"/>
              <a:gd name="connsiteY23" fmla="*/ 509131 h 4873526"/>
              <a:gd name="connsiteX24" fmla="*/ 1622604 w 2264421"/>
              <a:gd name="connsiteY24" fmla="*/ 506755 h 4873526"/>
              <a:gd name="connsiteX25" fmla="*/ 1740742 w 2264421"/>
              <a:gd name="connsiteY25" fmla="*/ 540392 h 4873526"/>
              <a:gd name="connsiteX26" fmla="*/ 1760280 w 2264421"/>
              <a:gd name="connsiteY26" fmla="*/ 688885 h 4873526"/>
              <a:gd name="connsiteX27" fmla="*/ 1846249 w 2264421"/>
              <a:gd name="connsiteY27" fmla="*/ 563839 h 4873526"/>
              <a:gd name="connsiteX28" fmla="*/ 1862462 w 2264421"/>
              <a:gd name="connsiteY28" fmla="*/ 666970 h 4873526"/>
              <a:gd name="connsiteX29" fmla="*/ 1928311 w 2264421"/>
              <a:gd name="connsiteY29" fmla="*/ 813931 h 4873526"/>
              <a:gd name="connsiteX30" fmla="*/ 1889234 w 2264421"/>
              <a:gd name="connsiteY30" fmla="*/ 923346 h 4873526"/>
              <a:gd name="connsiteX31" fmla="*/ 1889234 w 2264421"/>
              <a:gd name="connsiteY31" fmla="*/ 1146085 h 4873526"/>
              <a:gd name="connsiteX32" fmla="*/ 1916588 w 2264421"/>
              <a:gd name="connsiteY32" fmla="*/ 966331 h 4873526"/>
              <a:gd name="connsiteX33" fmla="*/ 2026003 w 2264421"/>
              <a:gd name="connsiteY33" fmla="*/ 919439 h 4873526"/>
              <a:gd name="connsiteX34" fmla="*/ 2022096 w 2264421"/>
              <a:gd name="connsiteY34" fmla="*/ 1021039 h 4873526"/>
              <a:gd name="connsiteX35" fmla="*/ 2119788 w 2264421"/>
              <a:gd name="connsiteY35" fmla="*/ 907715 h 4873526"/>
              <a:gd name="connsiteX36" fmla="*/ 2131511 w 2264421"/>
              <a:gd name="connsiteY36" fmla="*/ 1001500 h 4873526"/>
              <a:gd name="connsiteX37" fmla="*/ 2174496 w 2264421"/>
              <a:gd name="connsiteY37" fmla="*/ 1067931 h 4873526"/>
              <a:gd name="connsiteX38" fmla="*/ 2123696 w 2264421"/>
              <a:gd name="connsiteY38" fmla="*/ 1107008 h 4873526"/>
              <a:gd name="connsiteX39" fmla="*/ 2115880 w 2264421"/>
              <a:gd name="connsiteY39" fmla="*/ 1443069 h 4873526"/>
              <a:gd name="connsiteX40" fmla="*/ 2182310 w 2264421"/>
              <a:gd name="connsiteY40" fmla="*/ 1329746 h 4873526"/>
              <a:gd name="connsiteX41" fmla="*/ 2201848 w 2264421"/>
              <a:gd name="connsiteY41" fmla="*/ 1607192 h 4873526"/>
              <a:gd name="connsiteX42" fmla="*/ 2264371 w 2264421"/>
              <a:gd name="connsiteY42" fmla="*/ 1657992 h 4873526"/>
              <a:gd name="connsiteX43" fmla="*/ 2240925 w 2264421"/>
              <a:gd name="connsiteY43" fmla="*/ 2318392 h 4873526"/>
              <a:gd name="connsiteX44" fmla="*/ 2115879 w 2264421"/>
              <a:gd name="connsiteY44" fmla="*/ 2627100 h 4873526"/>
              <a:gd name="connsiteX45" fmla="*/ 2068988 w 2264421"/>
              <a:gd name="connsiteY45" fmla="*/ 3037408 h 4873526"/>
              <a:gd name="connsiteX46" fmla="*/ 2049449 w 2264421"/>
              <a:gd name="connsiteY46" fmla="*/ 3475069 h 4873526"/>
              <a:gd name="connsiteX47" fmla="*/ 2014280 w 2264421"/>
              <a:gd name="connsiteY47" fmla="*/ 3564946 h 4873526"/>
              <a:gd name="connsiteX48" fmla="*/ 2057266 w 2264421"/>
              <a:gd name="connsiteY48" fmla="*/ 3650915 h 4873526"/>
              <a:gd name="connsiteX49" fmla="*/ 2022097 w 2264421"/>
              <a:gd name="connsiteY49" fmla="*/ 3740792 h 4873526"/>
              <a:gd name="connsiteX50" fmla="*/ 2022097 w 2264421"/>
              <a:gd name="connsiteY50" fmla="*/ 4037777 h 4873526"/>
              <a:gd name="connsiteX51" fmla="*/ 1959573 w 2264421"/>
              <a:gd name="connsiteY51" fmla="*/ 3740792 h 4873526"/>
              <a:gd name="connsiteX52" fmla="*/ 1873604 w 2264421"/>
              <a:gd name="connsiteY52" fmla="*/ 3803315 h 4873526"/>
              <a:gd name="connsiteX53" fmla="*/ 1869697 w 2264421"/>
              <a:gd name="connsiteY53" fmla="*/ 4229254 h 4873526"/>
              <a:gd name="connsiteX54" fmla="*/ 1818898 w 2264421"/>
              <a:gd name="connsiteY54" fmla="*/ 4115931 h 4873526"/>
              <a:gd name="connsiteX55" fmla="*/ 1818898 w 2264421"/>
              <a:gd name="connsiteY55" fmla="*/ 4455900 h 4873526"/>
              <a:gd name="connsiteX56" fmla="*/ 1752468 w 2264421"/>
              <a:gd name="connsiteY56" fmla="*/ 4006516 h 4873526"/>
              <a:gd name="connsiteX57" fmla="*/ 1607883 w 2264421"/>
              <a:gd name="connsiteY57" fmla="*/ 3412547 h 4873526"/>
              <a:gd name="connsiteX58" fmla="*/ 1768099 w 2264421"/>
              <a:gd name="connsiteY58" fmla="*/ 4811500 h 4873526"/>
              <a:gd name="connsiteX59" fmla="*/ 1420315 w 2264421"/>
              <a:gd name="connsiteY59" fmla="*/ 3662639 h 4873526"/>
              <a:gd name="connsiteX60" fmla="*/ 1412500 w 2264421"/>
              <a:gd name="connsiteY60" fmla="*/ 4409008 h 4873526"/>
              <a:gd name="connsiteX61" fmla="*/ 1342161 w 2264421"/>
              <a:gd name="connsiteY61" fmla="*/ 4158915 h 4873526"/>
              <a:gd name="connsiteX62" fmla="*/ 1342160 w 2264421"/>
              <a:gd name="connsiteY62" fmla="*/ 4573131 h 4873526"/>
              <a:gd name="connsiteX63" fmla="*/ 1181946 w 2264421"/>
              <a:gd name="connsiteY63" fmla="*/ 4276146 h 4873526"/>
              <a:gd name="connsiteX64" fmla="*/ 1045176 w 2264421"/>
              <a:gd name="connsiteY64" fmla="*/ 3967439 h 4873526"/>
              <a:gd name="connsiteX65" fmla="*/ 982653 w 2264421"/>
              <a:gd name="connsiteY65" fmla="*/ 4014331 h 4873526"/>
              <a:gd name="connsiteX66" fmla="*/ 978746 w 2264421"/>
              <a:gd name="connsiteY66" fmla="*/ 4112022 h 4873526"/>
              <a:gd name="connsiteX67" fmla="*/ 897548 w 2264421"/>
              <a:gd name="connsiteY67" fmla="*/ 4098168 h 4873526"/>
              <a:gd name="connsiteX68" fmla="*/ 836293 w 2264421"/>
              <a:gd name="connsiteY68" fmla="*/ 3944094 h 4873526"/>
              <a:gd name="connsiteX69" fmla="*/ 770978 w 2264421"/>
              <a:gd name="connsiteY69" fmla="*/ 4330042 h 4873526"/>
              <a:gd name="connsiteX70" fmla="*/ 687851 w 2264421"/>
              <a:gd name="connsiteY70" fmla="*/ 3997534 h 4873526"/>
              <a:gd name="connsiteX71" fmla="*/ 616599 w 2264421"/>
              <a:gd name="connsiteY71" fmla="*/ 4377544 h 4873526"/>
              <a:gd name="connsiteX72" fmla="*/ 449113 w 2264421"/>
              <a:gd name="connsiteY72" fmla="*/ 4267544 h 4873526"/>
              <a:gd name="connsiteX73" fmla="*/ 271836 w 2264421"/>
              <a:gd name="connsiteY73" fmla="*/ 2809875 h 4873526"/>
              <a:gd name="connsiteX74" fmla="*/ 296738 w 2264421"/>
              <a:gd name="connsiteY74" fmla="*/ 4002049 h 4873526"/>
              <a:gd name="connsiteX75" fmla="*/ 199413 w 2264421"/>
              <a:gd name="connsiteY75" fmla="*/ 2642951 h 4873526"/>
              <a:gd name="connsiteX76" fmla="*/ 141200 w 2264421"/>
              <a:gd name="connsiteY76" fmla="*/ 2935191 h 4873526"/>
              <a:gd name="connsiteX77" fmla="*/ 77048 w 2264421"/>
              <a:gd name="connsiteY77" fmla="*/ 2595450 h 4873526"/>
              <a:gd name="connsiteX78" fmla="*/ 21288 w 2264421"/>
              <a:gd name="connsiteY78" fmla="*/ 2802642 h 4873526"/>
              <a:gd name="connsiteX79" fmla="*/ 52521 w 2264421"/>
              <a:gd name="connsiteY79" fmla="*/ 2044043 h 4873526"/>
              <a:gd name="connsiteX80" fmla="*/ 117443 w 2264421"/>
              <a:gd name="connsiteY80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443388 w 2264421"/>
              <a:gd name="connsiteY6" fmla="*/ 387991 h 4873526"/>
              <a:gd name="connsiteX7" fmla="*/ 552803 w 2264421"/>
              <a:gd name="connsiteY7" fmla="*/ 298114 h 4873526"/>
              <a:gd name="connsiteX8" fmla="*/ 638772 w 2264421"/>
              <a:gd name="connsiteY8" fmla="*/ 278576 h 4873526"/>
              <a:gd name="connsiteX9" fmla="*/ 637087 w 2264421"/>
              <a:gd name="connsiteY9" fmla="*/ 534109 h 4873526"/>
              <a:gd name="connsiteX10" fmla="*/ 716926 w 2264421"/>
              <a:gd name="connsiteY10" fmla="*/ 286391 h 4873526"/>
              <a:gd name="connsiteX11" fmla="*/ 771634 w 2264421"/>
              <a:gd name="connsiteY11" fmla="*/ 352822 h 4873526"/>
              <a:gd name="connsiteX12" fmla="*/ 822434 w 2264421"/>
              <a:gd name="connsiteY12" fmla="*/ 219961 h 4873526"/>
              <a:gd name="connsiteX13" fmla="*/ 884957 w 2264421"/>
              <a:gd name="connsiteY13" fmla="*/ 286391 h 4873526"/>
              <a:gd name="connsiteX14" fmla="*/ 1049080 w 2264421"/>
              <a:gd name="connsiteY14" fmla="*/ 1130 h 4873526"/>
              <a:gd name="connsiteX15" fmla="*/ 1008708 w 2264421"/>
              <a:gd name="connsiteY15" fmla="*/ 330750 h 4873526"/>
              <a:gd name="connsiteX16" fmla="*/ 1068619 w 2264421"/>
              <a:gd name="connsiteY16" fmla="*/ 356730 h 4873526"/>
              <a:gd name="connsiteX17" fmla="*/ 1080342 w 2264421"/>
              <a:gd name="connsiteY17" fmla="*/ 552114 h 4873526"/>
              <a:gd name="connsiteX18" fmla="*/ 1181942 w 2264421"/>
              <a:gd name="connsiteY18" fmla="*/ 524761 h 4873526"/>
              <a:gd name="connsiteX19" fmla="*/ 1256188 w 2264421"/>
              <a:gd name="connsiteY19" fmla="*/ 665438 h 4873526"/>
              <a:gd name="connsiteX20" fmla="*/ 1279634 w 2264421"/>
              <a:gd name="connsiteY20" fmla="*/ 563838 h 4873526"/>
              <a:gd name="connsiteX21" fmla="*/ 1326526 w 2264421"/>
              <a:gd name="connsiteY21" fmla="*/ 673254 h 4873526"/>
              <a:gd name="connsiteX22" fmla="*/ 1432034 w 2264421"/>
              <a:gd name="connsiteY22" fmla="*/ 540392 h 4873526"/>
              <a:gd name="connsiteX23" fmla="*/ 1451572 w 2264421"/>
              <a:gd name="connsiteY23" fmla="*/ 391900 h 4873526"/>
              <a:gd name="connsiteX24" fmla="*/ 1557080 w 2264421"/>
              <a:gd name="connsiteY24" fmla="*/ 509131 h 4873526"/>
              <a:gd name="connsiteX25" fmla="*/ 1622604 w 2264421"/>
              <a:gd name="connsiteY25" fmla="*/ 506755 h 4873526"/>
              <a:gd name="connsiteX26" fmla="*/ 1740742 w 2264421"/>
              <a:gd name="connsiteY26" fmla="*/ 540392 h 4873526"/>
              <a:gd name="connsiteX27" fmla="*/ 1760280 w 2264421"/>
              <a:gd name="connsiteY27" fmla="*/ 688885 h 4873526"/>
              <a:gd name="connsiteX28" fmla="*/ 1846249 w 2264421"/>
              <a:gd name="connsiteY28" fmla="*/ 563839 h 4873526"/>
              <a:gd name="connsiteX29" fmla="*/ 1862462 w 2264421"/>
              <a:gd name="connsiteY29" fmla="*/ 666970 h 4873526"/>
              <a:gd name="connsiteX30" fmla="*/ 1928311 w 2264421"/>
              <a:gd name="connsiteY30" fmla="*/ 813931 h 4873526"/>
              <a:gd name="connsiteX31" fmla="*/ 1889234 w 2264421"/>
              <a:gd name="connsiteY31" fmla="*/ 923346 h 4873526"/>
              <a:gd name="connsiteX32" fmla="*/ 1889234 w 2264421"/>
              <a:gd name="connsiteY32" fmla="*/ 1146085 h 4873526"/>
              <a:gd name="connsiteX33" fmla="*/ 1916588 w 2264421"/>
              <a:gd name="connsiteY33" fmla="*/ 966331 h 4873526"/>
              <a:gd name="connsiteX34" fmla="*/ 2026003 w 2264421"/>
              <a:gd name="connsiteY34" fmla="*/ 919439 h 4873526"/>
              <a:gd name="connsiteX35" fmla="*/ 2022096 w 2264421"/>
              <a:gd name="connsiteY35" fmla="*/ 1021039 h 4873526"/>
              <a:gd name="connsiteX36" fmla="*/ 2119788 w 2264421"/>
              <a:gd name="connsiteY36" fmla="*/ 907715 h 4873526"/>
              <a:gd name="connsiteX37" fmla="*/ 2131511 w 2264421"/>
              <a:gd name="connsiteY37" fmla="*/ 1001500 h 4873526"/>
              <a:gd name="connsiteX38" fmla="*/ 2174496 w 2264421"/>
              <a:gd name="connsiteY38" fmla="*/ 1067931 h 4873526"/>
              <a:gd name="connsiteX39" fmla="*/ 2123696 w 2264421"/>
              <a:gd name="connsiteY39" fmla="*/ 1107008 h 4873526"/>
              <a:gd name="connsiteX40" fmla="*/ 2115880 w 2264421"/>
              <a:gd name="connsiteY40" fmla="*/ 1443069 h 4873526"/>
              <a:gd name="connsiteX41" fmla="*/ 2182310 w 2264421"/>
              <a:gd name="connsiteY41" fmla="*/ 1329746 h 4873526"/>
              <a:gd name="connsiteX42" fmla="*/ 2201848 w 2264421"/>
              <a:gd name="connsiteY42" fmla="*/ 1607192 h 4873526"/>
              <a:gd name="connsiteX43" fmla="*/ 2264371 w 2264421"/>
              <a:gd name="connsiteY43" fmla="*/ 1657992 h 4873526"/>
              <a:gd name="connsiteX44" fmla="*/ 2240925 w 2264421"/>
              <a:gd name="connsiteY44" fmla="*/ 2318392 h 4873526"/>
              <a:gd name="connsiteX45" fmla="*/ 2115879 w 2264421"/>
              <a:gd name="connsiteY45" fmla="*/ 2627100 h 4873526"/>
              <a:gd name="connsiteX46" fmla="*/ 2068988 w 2264421"/>
              <a:gd name="connsiteY46" fmla="*/ 3037408 h 4873526"/>
              <a:gd name="connsiteX47" fmla="*/ 2049449 w 2264421"/>
              <a:gd name="connsiteY47" fmla="*/ 3475069 h 4873526"/>
              <a:gd name="connsiteX48" fmla="*/ 2014280 w 2264421"/>
              <a:gd name="connsiteY48" fmla="*/ 3564946 h 4873526"/>
              <a:gd name="connsiteX49" fmla="*/ 2057266 w 2264421"/>
              <a:gd name="connsiteY49" fmla="*/ 3650915 h 4873526"/>
              <a:gd name="connsiteX50" fmla="*/ 2022097 w 2264421"/>
              <a:gd name="connsiteY50" fmla="*/ 3740792 h 4873526"/>
              <a:gd name="connsiteX51" fmla="*/ 2022097 w 2264421"/>
              <a:gd name="connsiteY51" fmla="*/ 4037777 h 4873526"/>
              <a:gd name="connsiteX52" fmla="*/ 1959573 w 2264421"/>
              <a:gd name="connsiteY52" fmla="*/ 3740792 h 4873526"/>
              <a:gd name="connsiteX53" fmla="*/ 1873604 w 2264421"/>
              <a:gd name="connsiteY53" fmla="*/ 3803315 h 4873526"/>
              <a:gd name="connsiteX54" fmla="*/ 1869697 w 2264421"/>
              <a:gd name="connsiteY54" fmla="*/ 4229254 h 4873526"/>
              <a:gd name="connsiteX55" fmla="*/ 1818898 w 2264421"/>
              <a:gd name="connsiteY55" fmla="*/ 4115931 h 4873526"/>
              <a:gd name="connsiteX56" fmla="*/ 1818898 w 2264421"/>
              <a:gd name="connsiteY56" fmla="*/ 4455900 h 4873526"/>
              <a:gd name="connsiteX57" fmla="*/ 1752468 w 2264421"/>
              <a:gd name="connsiteY57" fmla="*/ 4006516 h 4873526"/>
              <a:gd name="connsiteX58" fmla="*/ 1607883 w 2264421"/>
              <a:gd name="connsiteY58" fmla="*/ 3412547 h 4873526"/>
              <a:gd name="connsiteX59" fmla="*/ 1768099 w 2264421"/>
              <a:gd name="connsiteY59" fmla="*/ 4811500 h 4873526"/>
              <a:gd name="connsiteX60" fmla="*/ 1420315 w 2264421"/>
              <a:gd name="connsiteY60" fmla="*/ 3662639 h 4873526"/>
              <a:gd name="connsiteX61" fmla="*/ 1412500 w 2264421"/>
              <a:gd name="connsiteY61" fmla="*/ 4409008 h 4873526"/>
              <a:gd name="connsiteX62" fmla="*/ 1342161 w 2264421"/>
              <a:gd name="connsiteY62" fmla="*/ 4158915 h 4873526"/>
              <a:gd name="connsiteX63" fmla="*/ 1342160 w 2264421"/>
              <a:gd name="connsiteY63" fmla="*/ 4573131 h 4873526"/>
              <a:gd name="connsiteX64" fmla="*/ 1181946 w 2264421"/>
              <a:gd name="connsiteY64" fmla="*/ 4276146 h 4873526"/>
              <a:gd name="connsiteX65" fmla="*/ 1045176 w 2264421"/>
              <a:gd name="connsiteY65" fmla="*/ 3967439 h 4873526"/>
              <a:gd name="connsiteX66" fmla="*/ 982653 w 2264421"/>
              <a:gd name="connsiteY66" fmla="*/ 4014331 h 4873526"/>
              <a:gd name="connsiteX67" fmla="*/ 978746 w 2264421"/>
              <a:gd name="connsiteY67" fmla="*/ 4112022 h 4873526"/>
              <a:gd name="connsiteX68" fmla="*/ 897548 w 2264421"/>
              <a:gd name="connsiteY68" fmla="*/ 4098168 h 4873526"/>
              <a:gd name="connsiteX69" fmla="*/ 836293 w 2264421"/>
              <a:gd name="connsiteY69" fmla="*/ 3944094 h 4873526"/>
              <a:gd name="connsiteX70" fmla="*/ 770978 w 2264421"/>
              <a:gd name="connsiteY70" fmla="*/ 4330042 h 4873526"/>
              <a:gd name="connsiteX71" fmla="*/ 687851 w 2264421"/>
              <a:gd name="connsiteY71" fmla="*/ 3997534 h 4873526"/>
              <a:gd name="connsiteX72" fmla="*/ 616599 w 2264421"/>
              <a:gd name="connsiteY72" fmla="*/ 4377544 h 4873526"/>
              <a:gd name="connsiteX73" fmla="*/ 449113 w 2264421"/>
              <a:gd name="connsiteY73" fmla="*/ 4267544 h 4873526"/>
              <a:gd name="connsiteX74" fmla="*/ 271836 w 2264421"/>
              <a:gd name="connsiteY74" fmla="*/ 2809875 h 4873526"/>
              <a:gd name="connsiteX75" fmla="*/ 296738 w 2264421"/>
              <a:gd name="connsiteY75" fmla="*/ 4002049 h 4873526"/>
              <a:gd name="connsiteX76" fmla="*/ 199413 w 2264421"/>
              <a:gd name="connsiteY76" fmla="*/ 2642951 h 4873526"/>
              <a:gd name="connsiteX77" fmla="*/ 141200 w 2264421"/>
              <a:gd name="connsiteY77" fmla="*/ 2935191 h 4873526"/>
              <a:gd name="connsiteX78" fmla="*/ 77048 w 2264421"/>
              <a:gd name="connsiteY78" fmla="*/ 2595450 h 4873526"/>
              <a:gd name="connsiteX79" fmla="*/ 21288 w 2264421"/>
              <a:gd name="connsiteY79" fmla="*/ 2802642 h 4873526"/>
              <a:gd name="connsiteX80" fmla="*/ 52521 w 2264421"/>
              <a:gd name="connsiteY80" fmla="*/ 2044043 h 4873526"/>
              <a:gd name="connsiteX81" fmla="*/ 117443 w 2264421"/>
              <a:gd name="connsiteY81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443388 w 2264421"/>
              <a:gd name="connsiteY6" fmla="*/ 387991 h 4873526"/>
              <a:gd name="connsiteX7" fmla="*/ 494188 w 2264421"/>
              <a:gd name="connsiteY7" fmla="*/ 286391 h 4873526"/>
              <a:gd name="connsiteX8" fmla="*/ 638772 w 2264421"/>
              <a:gd name="connsiteY8" fmla="*/ 278576 h 4873526"/>
              <a:gd name="connsiteX9" fmla="*/ 637087 w 2264421"/>
              <a:gd name="connsiteY9" fmla="*/ 534109 h 4873526"/>
              <a:gd name="connsiteX10" fmla="*/ 716926 w 2264421"/>
              <a:gd name="connsiteY10" fmla="*/ 286391 h 4873526"/>
              <a:gd name="connsiteX11" fmla="*/ 771634 w 2264421"/>
              <a:gd name="connsiteY11" fmla="*/ 352822 h 4873526"/>
              <a:gd name="connsiteX12" fmla="*/ 822434 w 2264421"/>
              <a:gd name="connsiteY12" fmla="*/ 219961 h 4873526"/>
              <a:gd name="connsiteX13" fmla="*/ 884957 w 2264421"/>
              <a:gd name="connsiteY13" fmla="*/ 286391 h 4873526"/>
              <a:gd name="connsiteX14" fmla="*/ 1049080 w 2264421"/>
              <a:gd name="connsiteY14" fmla="*/ 1130 h 4873526"/>
              <a:gd name="connsiteX15" fmla="*/ 1008708 w 2264421"/>
              <a:gd name="connsiteY15" fmla="*/ 330750 h 4873526"/>
              <a:gd name="connsiteX16" fmla="*/ 1068619 w 2264421"/>
              <a:gd name="connsiteY16" fmla="*/ 356730 h 4873526"/>
              <a:gd name="connsiteX17" fmla="*/ 1080342 w 2264421"/>
              <a:gd name="connsiteY17" fmla="*/ 552114 h 4873526"/>
              <a:gd name="connsiteX18" fmla="*/ 1181942 w 2264421"/>
              <a:gd name="connsiteY18" fmla="*/ 524761 h 4873526"/>
              <a:gd name="connsiteX19" fmla="*/ 1256188 w 2264421"/>
              <a:gd name="connsiteY19" fmla="*/ 665438 h 4873526"/>
              <a:gd name="connsiteX20" fmla="*/ 1279634 w 2264421"/>
              <a:gd name="connsiteY20" fmla="*/ 563838 h 4873526"/>
              <a:gd name="connsiteX21" fmla="*/ 1326526 w 2264421"/>
              <a:gd name="connsiteY21" fmla="*/ 673254 h 4873526"/>
              <a:gd name="connsiteX22" fmla="*/ 1432034 w 2264421"/>
              <a:gd name="connsiteY22" fmla="*/ 540392 h 4873526"/>
              <a:gd name="connsiteX23" fmla="*/ 1451572 w 2264421"/>
              <a:gd name="connsiteY23" fmla="*/ 391900 h 4873526"/>
              <a:gd name="connsiteX24" fmla="*/ 1557080 w 2264421"/>
              <a:gd name="connsiteY24" fmla="*/ 509131 h 4873526"/>
              <a:gd name="connsiteX25" fmla="*/ 1622604 w 2264421"/>
              <a:gd name="connsiteY25" fmla="*/ 506755 h 4873526"/>
              <a:gd name="connsiteX26" fmla="*/ 1740742 w 2264421"/>
              <a:gd name="connsiteY26" fmla="*/ 540392 h 4873526"/>
              <a:gd name="connsiteX27" fmla="*/ 1760280 w 2264421"/>
              <a:gd name="connsiteY27" fmla="*/ 688885 h 4873526"/>
              <a:gd name="connsiteX28" fmla="*/ 1846249 w 2264421"/>
              <a:gd name="connsiteY28" fmla="*/ 563839 h 4873526"/>
              <a:gd name="connsiteX29" fmla="*/ 1862462 w 2264421"/>
              <a:gd name="connsiteY29" fmla="*/ 666970 h 4873526"/>
              <a:gd name="connsiteX30" fmla="*/ 1928311 w 2264421"/>
              <a:gd name="connsiteY30" fmla="*/ 813931 h 4873526"/>
              <a:gd name="connsiteX31" fmla="*/ 1889234 w 2264421"/>
              <a:gd name="connsiteY31" fmla="*/ 923346 h 4873526"/>
              <a:gd name="connsiteX32" fmla="*/ 1889234 w 2264421"/>
              <a:gd name="connsiteY32" fmla="*/ 1146085 h 4873526"/>
              <a:gd name="connsiteX33" fmla="*/ 1916588 w 2264421"/>
              <a:gd name="connsiteY33" fmla="*/ 966331 h 4873526"/>
              <a:gd name="connsiteX34" fmla="*/ 2026003 w 2264421"/>
              <a:gd name="connsiteY34" fmla="*/ 919439 h 4873526"/>
              <a:gd name="connsiteX35" fmla="*/ 2022096 w 2264421"/>
              <a:gd name="connsiteY35" fmla="*/ 1021039 h 4873526"/>
              <a:gd name="connsiteX36" fmla="*/ 2119788 w 2264421"/>
              <a:gd name="connsiteY36" fmla="*/ 907715 h 4873526"/>
              <a:gd name="connsiteX37" fmla="*/ 2131511 w 2264421"/>
              <a:gd name="connsiteY37" fmla="*/ 1001500 h 4873526"/>
              <a:gd name="connsiteX38" fmla="*/ 2174496 w 2264421"/>
              <a:gd name="connsiteY38" fmla="*/ 1067931 h 4873526"/>
              <a:gd name="connsiteX39" fmla="*/ 2123696 w 2264421"/>
              <a:gd name="connsiteY39" fmla="*/ 1107008 h 4873526"/>
              <a:gd name="connsiteX40" fmla="*/ 2115880 w 2264421"/>
              <a:gd name="connsiteY40" fmla="*/ 1443069 h 4873526"/>
              <a:gd name="connsiteX41" fmla="*/ 2182310 w 2264421"/>
              <a:gd name="connsiteY41" fmla="*/ 1329746 h 4873526"/>
              <a:gd name="connsiteX42" fmla="*/ 2201848 w 2264421"/>
              <a:gd name="connsiteY42" fmla="*/ 1607192 h 4873526"/>
              <a:gd name="connsiteX43" fmla="*/ 2264371 w 2264421"/>
              <a:gd name="connsiteY43" fmla="*/ 1657992 h 4873526"/>
              <a:gd name="connsiteX44" fmla="*/ 2240925 w 2264421"/>
              <a:gd name="connsiteY44" fmla="*/ 2318392 h 4873526"/>
              <a:gd name="connsiteX45" fmla="*/ 2115879 w 2264421"/>
              <a:gd name="connsiteY45" fmla="*/ 2627100 h 4873526"/>
              <a:gd name="connsiteX46" fmla="*/ 2068988 w 2264421"/>
              <a:gd name="connsiteY46" fmla="*/ 3037408 h 4873526"/>
              <a:gd name="connsiteX47" fmla="*/ 2049449 w 2264421"/>
              <a:gd name="connsiteY47" fmla="*/ 3475069 h 4873526"/>
              <a:gd name="connsiteX48" fmla="*/ 2014280 w 2264421"/>
              <a:gd name="connsiteY48" fmla="*/ 3564946 h 4873526"/>
              <a:gd name="connsiteX49" fmla="*/ 2057266 w 2264421"/>
              <a:gd name="connsiteY49" fmla="*/ 3650915 h 4873526"/>
              <a:gd name="connsiteX50" fmla="*/ 2022097 w 2264421"/>
              <a:gd name="connsiteY50" fmla="*/ 3740792 h 4873526"/>
              <a:gd name="connsiteX51" fmla="*/ 2022097 w 2264421"/>
              <a:gd name="connsiteY51" fmla="*/ 4037777 h 4873526"/>
              <a:gd name="connsiteX52" fmla="*/ 1959573 w 2264421"/>
              <a:gd name="connsiteY52" fmla="*/ 3740792 h 4873526"/>
              <a:gd name="connsiteX53" fmla="*/ 1873604 w 2264421"/>
              <a:gd name="connsiteY53" fmla="*/ 3803315 h 4873526"/>
              <a:gd name="connsiteX54" fmla="*/ 1869697 w 2264421"/>
              <a:gd name="connsiteY54" fmla="*/ 4229254 h 4873526"/>
              <a:gd name="connsiteX55" fmla="*/ 1818898 w 2264421"/>
              <a:gd name="connsiteY55" fmla="*/ 4115931 h 4873526"/>
              <a:gd name="connsiteX56" fmla="*/ 1818898 w 2264421"/>
              <a:gd name="connsiteY56" fmla="*/ 4455900 h 4873526"/>
              <a:gd name="connsiteX57" fmla="*/ 1752468 w 2264421"/>
              <a:gd name="connsiteY57" fmla="*/ 4006516 h 4873526"/>
              <a:gd name="connsiteX58" fmla="*/ 1607883 w 2264421"/>
              <a:gd name="connsiteY58" fmla="*/ 3412547 h 4873526"/>
              <a:gd name="connsiteX59" fmla="*/ 1768099 w 2264421"/>
              <a:gd name="connsiteY59" fmla="*/ 4811500 h 4873526"/>
              <a:gd name="connsiteX60" fmla="*/ 1420315 w 2264421"/>
              <a:gd name="connsiteY60" fmla="*/ 3662639 h 4873526"/>
              <a:gd name="connsiteX61" fmla="*/ 1412500 w 2264421"/>
              <a:gd name="connsiteY61" fmla="*/ 4409008 h 4873526"/>
              <a:gd name="connsiteX62" fmla="*/ 1342161 w 2264421"/>
              <a:gd name="connsiteY62" fmla="*/ 4158915 h 4873526"/>
              <a:gd name="connsiteX63" fmla="*/ 1342160 w 2264421"/>
              <a:gd name="connsiteY63" fmla="*/ 4573131 h 4873526"/>
              <a:gd name="connsiteX64" fmla="*/ 1181946 w 2264421"/>
              <a:gd name="connsiteY64" fmla="*/ 4276146 h 4873526"/>
              <a:gd name="connsiteX65" fmla="*/ 1045176 w 2264421"/>
              <a:gd name="connsiteY65" fmla="*/ 3967439 h 4873526"/>
              <a:gd name="connsiteX66" fmla="*/ 982653 w 2264421"/>
              <a:gd name="connsiteY66" fmla="*/ 4014331 h 4873526"/>
              <a:gd name="connsiteX67" fmla="*/ 978746 w 2264421"/>
              <a:gd name="connsiteY67" fmla="*/ 4112022 h 4873526"/>
              <a:gd name="connsiteX68" fmla="*/ 897548 w 2264421"/>
              <a:gd name="connsiteY68" fmla="*/ 4098168 h 4873526"/>
              <a:gd name="connsiteX69" fmla="*/ 836293 w 2264421"/>
              <a:gd name="connsiteY69" fmla="*/ 3944094 h 4873526"/>
              <a:gd name="connsiteX70" fmla="*/ 770978 w 2264421"/>
              <a:gd name="connsiteY70" fmla="*/ 4330042 h 4873526"/>
              <a:gd name="connsiteX71" fmla="*/ 687851 w 2264421"/>
              <a:gd name="connsiteY71" fmla="*/ 3997534 h 4873526"/>
              <a:gd name="connsiteX72" fmla="*/ 616599 w 2264421"/>
              <a:gd name="connsiteY72" fmla="*/ 4377544 h 4873526"/>
              <a:gd name="connsiteX73" fmla="*/ 449113 w 2264421"/>
              <a:gd name="connsiteY73" fmla="*/ 4267544 h 4873526"/>
              <a:gd name="connsiteX74" fmla="*/ 271836 w 2264421"/>
              <a:gd name="connsiteY74" fmla="*/ 2809875 h 4873526"/>
              <a:gd name="connsiteX75" fmla="*/ 296738 w 2264421"/>
              <a:gd name="connsiteY75" fmla="*/ 4002049 h 4873526"/>
              <a:gd name="connsiteX76" fmla="*/ 199413 w 2264421"/>
              <a:gd name="connsiteY76" fmla="*/ 2642951 h 4873526"/>
              <a:gd name="connsiteX77" fmla="*/ 141200 w 2264421"/>
              <a:gd name="connsiteY77" fmla="*/ 2935191 h 4873526"/>
              <a:gd name="connsiteX78" fmla="*/ 77048 w 2264421"/>
              <a:gd name="connsiteY78" fmla="*/ 2595450 h 4873526"/>
              <a:gd name="connsiteX79" fmla="*/ 21288 w 2264421"/>
              <a:gd name="connsiteY79" fmla="*/ 2802642 h 4873526"/>
              <a:gd name="connsiteX80" fmla="*/ 52521 w 2264421"/>
              <a:gd name="connsiteY80" fmla="*/ 2044043 h 4873526"/>
              <a:gd name="connsiteX81" fmla="*/ 117443 w 2264421"/>
              <a:gd name="connsiteY81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443388 w 2264421"/>
              <a:gd name="connsiteY6" fmla="*/ 387991 h 4873526"/>
              <a:gd name="connsiteX7" fmla="*/ 494188 w 2264421"/>
              <a:gd name="connsiteY7" fmla="*/ 286391 h 4873526"/>
              <a:gd name="connsiteX8" fmla="*/ 638772 w 2264421"/>
              <a:gd name="connsiteY8" fmla="*/ 278576 h 4873526"/>
              <a:gd name="connsiteX9" fmla="*/ 637087 w 2264421"/>
              <a:gd name="connsiteY9" fmla="*/ 534109 h 4873526"/>
              <a:gd name="connsiteX10" fmla="*/ 716926 w 2264421"/>
              <a:gd name="connsiteY10" fmla="*/ 286391 h 4873526"/>
              <a:gd name="connsiteX11" fmla="*/ 771634 w 2264421"/>
              <a:gd name="connsiteY11" fmla="*/ 352822 h 4873526"/>
              <a:gd name="connsiteX12" fmla="*/ 822434 w 2264421"/>
              <a:gd name="connsiteY12" fmla="*/ 219961 h 4873526"/>
              <a:gd name="connsiteX13" fmla="*/ 884957 w 2264421"/>
              <a:gd name="connsiteY13" fmla="*/ 286391 h 4873526"/>
              <a:gd name="connsiteX14" fmla="*/ 1049080 w 2264421"/>
              <a:gd name="connsiteY14" fmla="*/ 1130 h 4873526"/>
              <a:gd name="connsiteX15" fmla="*/ 1008708 w 2264421"/>
              <a:gd name="connsiteY15" fmla="*/ 330750 h 4873526"/>
              <a:gd name="connsiteX16" fmla="*/ 1068619 w 2264421"/>
              <a:gd name="connsiteY16" fmla="*/ 356730 h 4873526"/>
              <a:gd name="connsiteX17" fmla="*/ 1080342 w 2264421"/>
              <a:gd name="connsiteY17" fmla="*/ 552114 h 4873526"/>
              <a:gd name="connsiteX18" fmla="*/ 1181942 w 2264421"/>
              <a:gd name="connsiteY18" fmla="*/ 524761 h 4873526"/>
              <a:gd name="connsiteX19" fmla="*/ 1256188 w 2264421"/>
              <a:gd name="connsiteY19" fmla="*/ 665438 h 4873526"/>
              <a:gd name="connsiteX20" fmla="*/ 1279634 w 2264421"/>
              <a:gd name="connsiteY20" fmla="*/ 563838 h 4873526"/>
              <a:gd name="connsiteX21" fmla="*/ 1326526 w 2264421"/>
              <a:gd name="connsiteY21" fmla="*/ 673254 h 4873526"/>
              <a:gd name="connsiteX22" fmla="*/ 1432034 w 2264421"/>
              <a:gd name="connsiteY22" fmla="*/ 540392 h 4873526"/>
              <a:gd name="connsiteX23" fmla="*/ 1451572 w 2264421"/>
              <a:gd name="connsiteY23" fmla="*/ 391900 h 4873526"/>
              <a:gd name="connsiteX24" fmla="*/ 1557080 w 2264421"/>
              <a:gd name="connsiteY24" fmla="*/ 509131 h 4873526"/>
              <a:gd name="connsiteX25" fmla="*/ 1622604 w 2264421"/>
              <a:gd name="connsiteY25" fmla="*/ 506755 h 4873526"/>
              <a:gd name="connsiteX26" fmla="*/ 1740742 w 2264421"/>
              <a:gd name="connsiteY26" fmla="*/ 540392 h 4873526"/>
              <a:gd name="connsiteX27" fmla="*/ 1760280 w 2264421"/>
              <a:gd name="connsiteY27" fmla="*/ 688885 h 4873526"/>
              <a:gd name="connsiteX28" fmla="*/ 1846249 w 2264421"/>
              <a:gd name="connsiteY28" fmla="*/ 563839 h 4873526"/>
              <a:gd name="connsiteX29" fmla="*/ 1862462 w 2264421"/>
              <a:gd name="connsiteY29" fmla="*/ 666970 h 4873526"/>
              <a:gd name="connsiteX30" fmla="*/ 1928311 w 2264421"/>
              <a:gd name="connsiteY30" fmla="*/ 813931 h 4873526"/>
              <a:gd name="connsiteX31" fmla="*/ 1889234 w 2264421"/>
              <a:gd name="connsiteY31" fmla="*/ 923346 h 4873526"/>
              <a:gd name="connsiteX32" fmla="*/ 1889234 w 2264421"/>
              <a:gd name="connsiteY32" fmla="*/ 1146085 h 4873526"/>
              <a:gd name="connsiteX33" fmla="*/ 1916588 w 2264421"/>
              <a:gd name="connsiteY33" fmla="*/ 966331 h 4873526"/>
              <a:gd name="connsiteX34" fmla="*/ 2026003 w 2264421"/>
              <a:gd name="connsiteY34" fmla="*/ 919439 h 4873526"/>
              <a:gd name="connsiteX35" fmla="*/ 2022096 w 2264421"/>
              <a:gd name="connsiteY35" fmla="*/ 1021039 h 4873526"/>
              <a:gd name="connsiteX36" fmla="*/ 2119788 w 2264421"/>
              <a:gd name="connsiteY36" fmla="*/ 907715 h 4873526"/>
              <a:gd name="connsiteX37" fmla="*/ 2131511 w 2264421"/>
              <a:gd name="connsiteY37" fmla="*/ 1001500 h 4873526"/>
              <a:gd name="connsiteX38" fmla="*/ 2174496 w 2264421"/>
              <a:gd name="connsiteY38" fmla="*/ 1067931 h 4873526"/>
              <a:gd name="connsiteX39" fmla="*/ 2123696 w 2264421"/>
              <a:gd name="connsiteY39" fmla="*/ 1107008 h 4873526"/>
              <a:gd name="connsiteX40" fmla="*/ 2115880 w 2264421"/>
              <a:gd name="connsiteY40" fmla="*/ 1443069 h 4873526"/>
              <a:gd name="connsiteX41" fmla="*/ 2182310 w 2264421"/>
              <a:gd name="connsiteY41" fmla="*/ 1329746 h 4873526"/>
              <a:gd name="connsiteX42" fmla="*/ 2201848 w 2264421"/>
              <a:gd name="connsiteY42" fmla="*/ 1607192 h 4873526"/>
              <a:gd name="connsiteX43" fmla="*/ 2264371 w 2264421"/>
              <a:gd name="connsiteY43" fmla="*/ 1657992 h 4873526"/>
              <a:gd name="connsiteX44" fmla="*/ 2240925 w 2264421"/>
              <a:gd name="connsiteY44" fmla="*/ 2318392 h 4873526"/>
              <a:gd name="connsiteX45" fmla="*/ 2115879 w 2264421"/>
              <a:gd name="connsiteY45" fmla="*/ 2627100 h 4873526"/>
              <a:gd name="connsiteX46" fmla="*/ 2068988 w 2264421"/>
              <a:gd name="connsiteY46" fmla="*/ 3037408 h 4873526"/>
              <a:gd name="connsiteX47" fmla="*/ 2049449 w 2264421"/>
              <a:gd name="connsiteY47" fmla="*/ 3475069 h 4873526"/>
              <a:gd name="connsiteX48" fmla="*/ 2014280 w 2264421"/>
              <a:gd name="connsiteY48" fmla="*/ 3564946 h 4873526"/>
              <a:gd name="connsiteX49" fmla="*/ 2057266 w 2264421"/>
              <a:gd name="connsiteY49" fmla="*/ 3650915 h 4873526"/>
              <a:gd name="connsiteX50" fmla="*/ 2022097 w 2264421"/>
              <a:gd name="connsiteY50" fmla="*/ 3740792 h 4873526"/>
              <a:gd name="connsiteX51" fmla="*/ 2022097 w 2264421"/>
              <a:gd name="connsiteY51" fmla="*/ 4037777 h 4873526"/>
              <a:gd name="connsiteX52" fmla="*/ 1959573 w 2264421"/>
              <a:gd name="connsiteY52" fmla="*/ 3740792 h 4873526"/>
              <a:gd name="connsiteX53" fmla="*/ 1873604 w 2264421"/>
              <a:gd name="connsiteY53" fmla="*/ 3803315 h 4873526"/>
              <a:gd name="connsiteX54" fmla="*/ 1869697 w 2264421"/>
              <a:gd name="connsiteY54" fmla="*/ 4229254 h 4873526"/>
              <a:gd name="connsiteX55" fmla="*/ 1818898 w 2264421"/>
              <a:gd name="connsiteY55" fmla="*/ 4115931 h 4873526"/>
              <a:gd name="connsiteX56" fmla="*/ 1818898 w 2264421"/>
              <a:gd name="connsiteY56" fmla="*/ 4455900 h 4873526"/>
              <a:gd name="connsiteX57" fmla="*/ 1752468 w 2264421"/>
              <a:gd name="connsiteY57" fmla="*/ 4006516 h 4873526"/>
              <a:gd name="connsiteX58" fmla="*/ 1607883 w 2264421"/>
              <a:gd name="connsiteY58" fmla="*/ 3412547 h 4873526"/>
              <a:gd name="connsiteX59" fmla="*/ 1768099 w 2264421"/>
              <a:gd name="connsiteY59" fmla="*/ 4811500 h 4873526"/>
              <a:gd name="connsiteX60" fmla="*/ 1420315 w 2264421"/>
              <a:gd name="connsiteY60" fmla="*/ 3662639 h 4873526"/>
              <a:gd name="connsiteX61" fmla="*/ 1412500 w 2264421"/>
              <a:gd name="connsiteY61" fmla="*/ 4409008 h 4873526"/>
              <a:gd name="connsiteX62" fmla="*/ 1342161 w 2264421"/>
              <a:gd name="connsiteY62" fmla="*/ 4158915 h 4873526"/>
              <a:gd name="connsiteX63" fmla="*/ 1342160 w 2264421"/>
              <a:gd name="connsiteY63" fmla="*/ 4573131 h 4873526"/>
              <a:gd name="connsiteX64" fmla="*/ 1181946 w 2264421"/>
              <a:gd name="connsiteY64" fmla="*/ 4276146 h 4873526"/>
              <a:gd name="connsiteX65" fmla="*/ 1045176 w 2264421"/>
              <a:gd name="connsiteY65" fmla="*/ 3967439 h 4873526"/>
              <a:gd name="connsiteX66" fmla="*/ 982653 w 2264421"/>
              <a:gd name="connsiteY66" fmla="*/ 4014331 h 4873526"/>
              <a:gd name="connsiteX67" fmla="*/ 978746 w 2264421"/>
              <a:gd name="connsiteY67" fmla="*/ 4112022 h 4873526"/>
              <a:gd name="connsiteX68" fmla="*/ 897548 w 2264421"/>
              <a:gd name="connsiteY68" fmla="*/ 4098168 h 4873526"/>
              <a:gd name="connsiteX69" fmla="*/ 836293 w 2264421"/>
              <a:gd name="connsiteY69" fmla="*/ 3944094 h 4873526"/>
              <a:gd name="connsiteX70" fmla="*/ 770978 w 2264421"/>
              <a:gd name="connsiteY70" fmla="*/ 4330042 h 4873526"/>
              <a:gd name="connsiteX71" fmla="*/ 687851 w 2264421"/>
              <a:gd name="connsiteY71" fmla="*/ 3997534 h 4873526"/>
              <a:gd name="connsiteX72" fmla="*/ 616599 w 2264421"/>
              <a:gd name="connsiteY72" fmla="*/ 4377544 h 4873526"/>
              <a:gd name="connsiteX73" fmla="*/ 449113 w 2264421"/>
              <a:gd name="connsiteY73" fmla="*/ 4267544 h 4873526"/>
              <a:gd name="connsiteX74" fmla="*/ 271836 w 2264421"/>
              <a:gd name="connsiteY74" fmla="*/ 2809875 h 4873526"/>
              <a:gd name="connsiteX75" fmla="*/ 296738 w 2264421"/>
              <a:gd name="connsiteY75" fmla="*/ 4002049 h 4873526"/>
              <a:gd name="connsiteX76" fmla="*/ 199413 w 2264421"/>
              <a:gd name="connsiteY76" fmla="*/ 2642951 h 4873526"/>
              <a:gd name="connsiteX77" fmla="*/ 141200 w 2264421"/>
              <a:gd name="connsiteY77" fmla="*/ 2935191 h 4873526"/>
              <a:gd name="connsiteX78" fmla="*/ 77048 w 2264421"/>
              <a:gd name="connsiteY78" fmla="*/ 2595450 h 4873526"/>
              <a:gd name="connsiteX79" fmla="*/ 21288 w 2264421"/>
              <a:gd name="connsiteY79" fmla="*/ 2802642 h 4873526"/>
              <a:gd name="connsiteX80" fmla="*/ 52521 w 2264421"/>
              <a:gd name="connsiteY80" fmla="*/ 2044043 h 4873526"/>
              <a:gd name="connsiteX81" fmla="*/ 117443 w 2264421"/>
              <a:gd name="connsiteY81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376957 w 2264421"/>
              <a:gd name="connsiteY6" fmla="*/ 282484 h 4873526"/>
              <a:gd name="connsiteX7" fmla="*/ 443388 w 2264421"/>
              <a:gd name="connsiteY7" fmla="*/ 387991 h 4873526"/>
              <a:gd name="connsiteX8" fmla="*/ 494188 w 2264421"/>
              <a:gd name="connsiteY8" fmla="*/ 286391 h 4873526"/>
              <a:gd name="connsiteX9" fmla="*/ 638772 w 2264421"/>
              <a:gd name="connsiteY9" fmla="*/ 278576 h 4873526"/>
              <a:gd name="connsiteX10" fmla="*/ 637087 w 2264421"/>
              <a:gd name="connsiteY10" fmla="*/ 534109 h 4873526"/>
              <a:gd name="connsiteX11" fmla="*/ 716926 w 2264421"/>
              <a:gd name="connsiteY11" fmla="*/ 286391 h 4873526"/>
              <a:gd name="connsiteX12" fmla="*/ 771634 w 2264421"/>
              <a:gd name="connsiteY12" fmla="*/ 352822 h 4873526"/>
              <a:gd name="connsiteX13" fmla="*/ 822434 w 2264421"/>
              <a:gd name="connsiteY13" fmla="*/ 219961 h 4873526"/>
              <a:gd name="connsiteX14" fmla="*/ 884957 w 2264421"/>
              <a:gd name="connsiteY14" fmla="*/ 286391 h 4873526"/>
              <a:gd name="connsiteX15" fmla="*/ 1049080 w 2264421"/>
              <a:gd name="connsiteY15" fmla="*/ 1130 h 4873526"/>
              <a:gd name="connsiteX16" fmla="*/ 1008708 w 2264421"/>
              <a:gd name="connsiteY16" fmla="*/ 330750 h 4873526"/>
              <a:gd name="connsiteX17" fmla="*/ 1068619 w 2264421"/>
              <a:gd name="connsiteY17" fmla="*/ 356730 h 4873526"/>
              <a:gd name="connsiteX18" fmla="*/ 1080342 w 2264421"/>
              <a:gd name="connsiteY18" fmla="*/ 552114 h 4873526"/>
              <a:gd name="connsiteX19" fmla="*/ 1181942 w 2264421"/>
              <a:gd name="connsiteY19" fmla="*/ 524761 h 4873526"/>
              <a:gd name="connsiteX20" fmla="*/ 1256188 w 2264421"/>
              <a:gd name="connsiteY20" fmla="*/ 665438 h 4873526"/>
              <a:gd name="connsiteX21" fmla="*/ 1279634 w 2264421"/>
              <a:gd name="connsiteY21" fmla="*/ 563838 h 4873526"/>
              <a:gd name="connsiteX22" fmla="*/ 1326526 w 2264421"/>
              <a:gd name="connsiteY22" fmla="*/ 673254 h 4873526"/>
              <a:gd name="connsiteX23" fmla="*/ 1432034 w 2264421"/>
              <a:gd name="connsiteY23" fmla="*/ 540392 h 4873526"/>
              <a:gd name="connsiteX24" fmla="*/ 1451572 w 2264421"/>
              <a:gd name="connsiteY24" fmla="*/ 391900 h 4873526"/>
              <a:gd name="connsiteX25" fmla="*/ 1557080 w 2264421"/>
              <a:gd name="connsiteY25" fmla="*/ 509131 h 4873526"/>
              <a:gd name="connsiteX26" fmla="*/ 1622604 w 2264421"/>
              <a:gd name="connsiteY26" fmla="*/ 506755 h 4873526"/>
              <a:gd name="connsiteX27" fmla="*/ 1740742 w 2264421"/>
              <a:gd name="connsiteY27" fmla="*/ 540392 h 4873526"/>
              <a:gd name="connsiteX28" fmla="*/ 1760280 w 2264421"/>
              <a:gd name="connsiteY28" fmla="*/ 688885 h 4873526"/>
              <a:gd name="connsiteX29" fmla="*/ 1846249 w 2264421"/>
              <a:gd name="connsiteY29" fmla="*/ 563839 h 4873526"/>
              <a:gd name="connsiteX30" fmla="*/ 1862462 w 2264421"/>
              <a:gd name="connsiteY30" fmla="*/ 666970 h 4873526"/>
              <a:gd name="connsiteX31" fmla="*/ 1928311 w 2264421"/>
              <a:gd name="connsiteY31" fmla="*/ 813931 h 4873526"/>
              <a:gd name="connsiteX32" fmla="*/ 1889234 w 2264421"/>
              <a:gd name="connsiteY32" fmla="*/ 923346 h 4873526"/>
              <a:gd name="connsiteX33" fmla="*/ 1889234 w 2264421"/>
              <a:gd name="connsiteY33" fmla="*/ 1146085 h 4873526"/>
              <a:gd name="connsiteX34" fmla="*/ 1916588 w 2264421"/>
              <a:gd name="connsiteY34" fmla="*/ 966331 h 4873526"/>
              <a:gd name="connsiteX35" fmla="*/ 2026003 w 2264421"/>
              <a:gd name="connsiteY35" fmla="*/ 919439 h 4873526"/>
              <a:gd name="connsiteX36" fmla="*/ 2022096 w 2264421"/>
              <a:gd name="connsiteY36" fmla="*/ 1021039 h 4873526"/>
              <a:gd name="connsiteX37" fmla="*/ 2119788 w 2264421"/>
              <a:gd name="connsiteY37" fmla="*/ 907715 h 4873526"/>
              <a:gd name="connsiteX38" fmla="*/ 2131511 w 2264421"/>
              <a:gd name="connsiteY38" fmla="*/ 1001500 h 4873526"/>
              <a:gd name="connsiteX39" fmla="*/ 2174496 w 2264421"/>
              <a:gd name="connsiteY39" fmla="*/ 1067931 h 4873526"/>
              <a:gd name="connsiteX40" fmla="*/ 2123696 w 2264421"/>
              <a:gd name="connsiteY40" fmla="*/ 1107008 h 4873526"/>
              <a:gd name="connsiteX41" fmla="*/ 2115880 w 2264421"/>
              <a:gd name="connsiteY41" fmla="*/ 1443069 h 4873526"/>
              <a:gd name="connsiteX42" fmla="*/ 2182310 w 2264421"/>
              <a:gd name="connsiteY42" fmla="*/ 1329746 h 4873526"/>
              <a:gd name="connsiteX43" fmla="*/ 2201848 w 2264421"/>
              <a:gd name="connsiteY43" fmla="*/ 1607192 h 4873526"/>
              <a:gd name="connsiteX44" fmla="*/ 2264371 w 2264421"/>
              <a:gd name="connsiteY44" fmla="*/ 1657992 h 4873526"/>
              <a:gd name="connsiteX45" fmla="*/ 2240925 w 2264421"/>
              <a:gd name="connsiteY45" fmla="*/ 2318392 h 4873526"/>
              <a:gd name="connsiteX46" fmla="*/ 2115879 w 2264421"/>
              <a:gd name="connsiteY46" fmla="*/ 2627100 h 4873526"/>
              <a:gd name="connsiteX47" fmla="*/ 2068988 w 2264421"/>
              <a:gd name="connsiteY47" fmla="*/ 3037408 h 4873526"/>
              <a:gd name="connsiteX48" fmla="*/ 2049449 w 2264421"/>
              <a:gd name="connsiteY48" fmla="*/ 3475069 h 4873526"/>
              <a:gd name="connsiteX49" fmla="*/ 2014280 w 2264421"/>
              <a:gd name="connsiteY49" fmla="*/ 3564946 h 4873526"/>
              <a:gd name="connsiteX50" fmla="*/ 2057266 w 2264421"/>
              <a:gd name="connsiteY50" fmla="*/ 3650915 h 4873526"/>
              <a:gd name="connsiteX51" fmla="*/ 2022097 w 2264421"/>
              <a:gd name="connsiteY51" fmla="*/ 3740792 h 4873526"/>
              <a:gd name="connsiteX52" fmla="*/ 2022097 w 2264421"/>
              <a:gd name="connsiteY52" fmla="*/ 4037777 h 4873526"/>
              <a:gd name="connsiteX53" fmla="*/ 1959573 w 2264421"/>
              <a:gd name="connsiteY53" fmla="*/ 3740792 h 4873526"/>
              <a:gd name="connsiteX54" fmla="*/ 1873604 w 2264421"/>
              <a:gd name="connsiteY54" fmla="*/ 3803315 h 4873526"/>
              <a:gd name="connsiteX55" fmla="*/ 1869697 w 2264421"/>
              <a:gd name="connsiteY55" fmla="*/ 4229254 h 4873526"/>
              <a:gd name="connsiteX56" fmla="*/ 1818898 w 2264421"/>
              <a:gd name="connsiteY56" fmla="*/ 4115931 h 4873526"/>
              <a:gd name="connsiteX57" fmla="*/ 1818898 w 2264421"/>
              <a:gd name="connsiteY57" fmla="*/ 4455900 h 4873526"/>
              <a:gd name="connsiteX58" fmla="*/ 1752468 w 2264421"/>
              <a:gd name="connsiteY58" fmla="*/ 4006516 h 4873526"/>
              <a:gd name="connsiteX59" fmla="*/ 1607883 w 2264421"/>
              <a:gd name="connsiteY59" fmla="*/ 3412547 h 4873526"/>
              <a:gd name="connsiteX60" fmla="*/ 1768099 w 2264421"/>
              <a:gd name="connsiteY60" fmla="*/ 4811500 h 4873526"/>
              <a:gd name="connsiteX61" fmla="*/ 1420315 w 2264421"/>
              <a:gd name="connsiteY61" fmla="*/ 3662639 h 4873526"/>
              <a:gd name="connsiteX62" fmla="*/ 1412500 w 2264421"/>
              <a:gd name="connsiteY62" fmla="*/ 4409008 h 4873526"/>
              <a:gd name="connsiteX63" fmla="*/ 1342161 w 2264421"/>
              <a:gd name="connsiteY63" fmla="*/ 4158915 h 4873526"/>
              <a:gd name="connsiteX64" fmla="*/ 1342160 w 2264421"/>
              <a:gd name="connsiteY64" fmla="*/ 4573131 h 4873526"/>
              <a:gd name="connsiteX65" fmla="*/ 1181946 w 2264421"/>
              <a:gd name="connsiteY65" fmla="*/ 4276146 h 4873526"/>
              <a:gd name="connsiteX66" fmla="*/ 1045176 w 2264421"/>
              <a:gd name="connsiteY66" fmla="*/ 3967439 h 4873526"/>
              <a:gd name="connsiteX67" fmla="*/ 982653 w 2264421"/>
              <a:gd name="connsiteY67" fmla="*/ 4014331 h 4873526"/>
              <a:gd name="connsiteX68" fmla="*/ 978746 w 2264421"/>
              <a:gd name="connsiteY68" fmla="*/ 4112022 h 4873526"/>
              <a:gd name="connsiteX69" fmla="*/ 897548 w 2264421"/>
              <a:gd name="connsiteY69" fmla="*/ 4098168 h 4873526"/>
              <a:gd name="connsiteX70" fmla="*/ 836293 w 2264421"/>
              <a:gd name="connsiteY70" fmla="*/ 3944094 h 4873526"/>
              <a:gd name="connsiteX71" fmla="*/ 770978 w 2264421"/>
              <a:gd name="connsiteY71" fmla="*/ 4330042 h 4873526"/>
              <a:gd name="connsiteX72" fmla="*/ 687851 w 2264421"/>
              <a:gd name="connsiteY72" fmla="*/ 3997534 h 4873526"/>
              <a:gd name="connsiteX73" fmla="*/ 616599 w 2264421"/>
              <a:gd name="connsiteY73" fmla="*/ 4377544 h 4873526"/>
              <a:gd name="connsiteX74" fmla="*/ 449113 w 2264421"/>
              <a:gd name="connsiteY74" fmla="*/ 4267544 h 4873526"/>
              <a:gd name="connsiteX75" fmla="*/ 271836 w 2264421"/>
              <a:gd name="connsiteY75" fmla="*/ 2809875 h 4873526"/>
              <a:gd name="connsiteX76" fmla="*/ 296738 w 2264421"/>
              <a:gd name="connsiteY76" fmla="*/ 4002049 h 4873526"/>
              <a:gd name="connsiteX77" fmla="*/ 199413 w 2264421"/>
              <a:gd name="connsiteY77" fmla="*/ 2642951 h 4873526"/>
              <a:gd name="connsiteX78" fmla="*/ 141200 w 2264421"/>
              <a:gd name="connsiteY78" fmla="*/ 2935191 h 4873526"/>
              <a:gd name="connsiteX79" fmla="*/ 77048 w 2264421"/>
              <a:gd name="connsiteY79" fmla="*/ 2595450 h 4873526"/>
              <a:gd name="connsiteX80" fmla="*/ 21288 w 2264421"/>
              <a:gd name="connsiteY80" fmla="*/ 2802642 h 4873526"/>
              <a:gd name="connsiteX81" fmla="*/ 52521 w 2264421"/>
              <a:gd name="connsiteY81" fmla="*/ 2044043 h 4873526"/>
              <a:gd name="connsiteX82" fmla="*/ 117443 w 2264421"/>
              <a:gd name="connsiteY82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275357 w 2264421"/>
              <a:gd name="connsiteY6" fmla="*/ 266853 h 4873526"/>
              <a:gd name="connsiteX7" fmla="*/ 376957 w 2264421"/>
              <a:gd name="connsiteY7" fmla="*/ 282484 h 4873526"/>
              <a:gd name="connsiteX8" fmla="*/ 443388 w 2264421"/>
              <a:gd name="connsiteY8" fmla="*/ 387991 h 4873526"/>
              <a:gd name="connsiteX9" fmla="*/ 494188 w 2264421"/>
              <a:gd name="connsiteY9" fmla="*/ 286391 h 4873526"/>
              <a:gd name="connsiteX10" fmla="*/ 638772 w 2264421"/>
              <a:gd name="connsiteY10" fmla="*/ 278576 h 4873526"/>
              <a:gd name="connsiteX11" fmla="*/ 637087 w 2264421"/>
              <a:gd name="connsiteY11" fmla="*/ 534109 h 4873526"/>
              <a:gd name="connsiteX12" fmla="*/ 716926 w 2264421"/>
              <a:gd name="connsiteY12" fmla="*/ 286391 h 4873526"/>
              <a:gd name="connsiteX13" fmla="*/ 771634 w 2264421"/>
              <a:gd name="connsiteY13" fmla="*/ 352822 h 4873526"/>
              <a:gd name="connsiteX14" fmla="*/ 822434 w 2264421"/>
              <a:gd name="connsiteY14" fmla="*/ 219961 h 4873526"/>
              <a:gd name="connsiteX15" fmla="*/ 884957 w 2264421"/>
              <a:gd name="connsiteY15" fmla="*/ 286391 h 4873526"/>
              <a:gd name="connsiteX16" fmla="*/ 1049080 w 2264421"/>
              <a:gd name="connsiteY16" fmla="*/ 1130 h 4873526"/>
              <a:gd name="connsiteX17" fmla="*/ 1008708 w 2264421"/>
              <a:gd name="connsiteY17" fmla="*/ 330750 h 4873526"/>
              <a:gd name="connsiteX18" fmla="*/ 1068619 w 2264421"/>
              <a:gd name="connsiteY18" fmla="*/ 356730 h 4873526"/>
              <a:gd name="connsiteX19" fmla="*/ 1080342 w 2264421"/>
              <a:gd name="connsiteY19" fmla="*/ 552114 h 4873526"/>
              <a:gd name="connsiteX20" fmla="*/ 1181942 w 2264421"/>
              <a:gd name="connsiteY20" fmla="*/ 524761 h 4873526"/>
              <a:gd name="connsiteX21" fmla="*/ 1256188 w 2264421"/>
              <a:gd name="connsiteY21" fmla="*/ 665438 h 4873526"/>
              <a:gd name="connsiteX22" fmla="*/ 1279634 w 2264421"/>
              <a:gd name="connsiteY22" fmla="*/ 563838 h 4873526"/>
              <a:gd name="connsiteX23" fmla="*/ 1326526 w 2264421"/>
              <a:gd name="connsiteY23" fmla="*/ 673254 h 4873526"/>
              <a:gd name="connsiteX24" fmla="*/ 1432034 w 2264421"/>
              <a:gd name="connsiteY24" fmla="*/ 540392 h 4873526"/>
              <a:gd name="connsiteX25" fmla="*/ 1451572 w 2264421"/>
              <a:gd name="connsiteY25" fmla="*/ 391900 h 4873526"/>
              <a:gd name="connsiteX26" fmla="*/ 1557080 w 2264421"/>
              <a:gd name="connsiteY26" fmla="*/ 509131 h 4873526"/>
              <a:gd name="connsiteX27" fmla="*/ 1622604 w 2264421"/>
              <a:gd name="connsiteY27" fmla="*/ 506755 h 4873526"/>
              <a:gd name="connsiteX28" fmla="*/ 1740742 w 2264421"/>
              <a:gd name="connsiteY28" fmla="*/ 540392 h 4873526"/>
              <a:gd name="connsiteX29" fmla="*/ 1760280 w 2264421"/>
              <a:gd name="connsiteY29" fmla="*/ 688885 h 4873526"/>
              <a:gd name="connsiteX30" fmla="*/ 1846249 w 2264421"/>
              <a:gd name="connsiteY30" fmla="*/ 563839 h 4873526"/>
              <a:gd name="connsiteX31" fmla="*/ 1862462 w 2264421"/>
              <a:gd name="connsiteY31" fmla="*/ 666970 h 4873526"/>
              <a:gd name="connsiteX32" fmla="*/ 1928311 w 2264421"/>
              <a:gd name="connsiteY32" fmla="*/ 813931 h 4873526"/>
              <a:gd name="connsiteX33" fmla="*/ 1889234 w 2264421"/>
              <a:gd name="connsiteY33" fmla="*/ 923346 h 4873526"/>
              <a:gd name="connsiteX34" fmla="*/ 1889234 w 2264421"/>
              <a:gd name="connsiteY34" fmla="*/ 1146085 h 4873526"/>
              <a:gd name="connsiteX35" fmla="*/ 1916588 w 2264421"/>
              <a:gd name="connsiteY35" fmla="*/ 966331 h 4873526"/>
              <a:gd name="connsiteX36" fmla="*/ 2026003 w 2264421"/>
              <a:gd name="connsiteY36" fmla="*/ 919439 h 4873526"/>
              <a:gd name="connsiteX37" fmla="*/ 2022096 w 2264421"/>
              <a:gd name="connsiteY37" fmla="*/ 1021039 h 4873526"/>
              <a:gd name="connsiteX38" fmla="*/ 2119788 w 2264421"/>
              <a:gd name="connsiteY38" fmla="*/ 907715 h 4873526"/>
              <a:gd name="connsiteX39" fmla="*/ 2131511 w 2264421"/>
              <a:gd name="connsiteY39" fmla="*/ 1001500 h 4873526"/>
              <a:gd name="connsiteX40" fmla="*/ 2174496 w 2264421"/>
              <a:gd name="connsiteY40" fmla="*/ 1067931 h 4873526"/>
              <a:gd name="connsiteX41" fmla="*/ 2123696 w 2264421"/>
              <a:gd name="connsiteY41" fmla="*/ 1107008 h 4873526"/>
              <a:gd name="connsiteX42" fmla="*/ 2115880 w 2264421"/>
              <a:gd name="connsiteY42" fmla="*/ 1443069 h 4873526"/>
              <a:gd name="connsiteX43" fmla="*/ 2182310 w 2264421"/>
              <a:gd name="connsiteY43" fmla="*/ 1329746 h 4873526"/>
              <a:gd name="connsiteX44" fmla="*/ 2201848 w 2264421"/>
              <a:gd name="connsiteY44" fmla="*/ 1607192 h 4873526"/>
              <a:gd name="connsiteX45" fmla="*/ 2264371 w 2264421"/>
              <a:gd name="connsiteY45" fmla="*/ 1657992 h 4873526"/>
              <a:gd name="connsiteX46" fmla="*/ 2240925 w 2264421"/>
              <a:gd name="connsiteY46" fmla="*/ 2318392 h 4873526"/>
              <a:gd name="connsiteX47" fmla="*/ 2115879 w 2264421"/>
              <a:gd name="connsiteY47" fmla="*/ 2627100 h 4873526"/>
              <a:gd name="connsiteX48" fmla="*/ 2068988 w 2264421"/>
              <a:gd name="connsiteY48" fmla="*/ 3037408 h 4873526"/>
              <a:gd name="connsiteX49" fmla="*/ 2049449 w 2264421"/>
              <a:gd name="connsiteY49" fmla="*/ 3475069 h 4873526"/>
              <a:gd name="connsiteX50" fmla="*/ 2014280 w 2264421"/>
              <a:gd name="connsiteY50" fmla="*/ 3564946 h 4873526"/>
              <a:gd name="connsiteX51" fmla="*/ 2057266 w 2264421"/>
              <a:gd name="connsiteY51" fmla="*/ 3650915 h 4873526"/>
              <a:gd name="connsiteX52" fmla="*/ 2022097 w 2264421"/>
              <a:gd name="connsiteY52" fmla="*/ 3740792 h 4873526"/>
              <a:gd name="connsiteX53" fmla="*/ 2022097 w 2264421"/>
              <a:gd name="connsiteY53" fmla="*/ 4037777 h 4873526"/>
              <a:gd name="connsiteX54" fmla="*/ 1959573 w 2264421"/>
              <a:gd name="connsiteY54" fmla="*/ 3740792 h 4873526"/>
              <a:gd name="connsiteX55" fmla="*/ 1873604 w 2264421"/>
              <a:gd name="connsiteY55" fmla="*/ 3803315 h 4873526"/>
              <a:gd name="connsiteX56" fmla="*/ 1869697 w 2264421"/>
              <a:gd name="connsiteY56" fmla="*/ 4229254 h 4873526"/>
              <a:gd name="connsiteX57" fmla="*/ 1818898 w 2264421"/>
              <a:gd name="connsiteY57" fmla="*/ 4115931 h 4873526"/>
              <a:gd name="connsiteX58" fmla="*/ 1818898 w 2264421"/>
              <a:gd name="connsiteY58" fmla="*/ 4455900 h 4873526"/>
              <a:gd name="connsiteX59" fmla="*/ 1752468 w 2264421"/>
              <a:gd name="connsiteY59" fmla="*/ 4006516 h 4873526"/>
              <a:gd name="connsiteX60" fmla="*/ 1607883 w 2264421"/>
              <a:gd name="connsiteY60" fmla="*/ 3412547 h 4873526"/>
              <a:gd name="connsiteX61" fmla="*/ 1768099 w 2264421"/>
              <a:gd name="connsiteY61" fmla="*/ 4811500 h 4873526"/>
              <a:gd name="connsiteX62" fmla="*/ 1420315 w 2264421"/>
              <a:gd name="connsiteY62" fmla="*/ 3662639 h 4873526"/>
              <a:gd name="connsiteX63" fmla="*/ 1412500 w 2264421"/>
              <a:gd name="connsiteY63" fmla="*/ 4409008 h 4873526"/>
              <a:gd name="connsiteX64" fmla="*/ 1342161 w 2264421"/>
              <a:gd name="connsiteY64" fmla="*/ 4158915 h 4873526"/>
              <a:gd name="connsiteX65" fmla="*/ 1342160 w 2264421"/>
              <a:gd name="connsiteY65" fmla="*/ 4573131 h 4873526"/>
              <a:gd name="connsiteX66" fmla="*/ 1181946 w 2264421"/>
              <a:gd name="connsiteY66" fmla="*/ 4276146 h 4873526"/>
              <a:gd name="connsiteX67" fmla="*/ 1045176 w 2264421"/>
              <a:gd name="connsiteY67" fmla="*/ 3967439 h 4873526"/>
              <a:gd name="connsiteX68" fmla="*/ 982653 w 2264421"/>
              <a:gd name="connsiteY68" fmla="*/ 4014331 h 4873526"/>
              <a:gd name="connsiteX69" fmla="*/ 978746 w 2264421"/>
              <a:gd name="connsiteY69" fmla="*/ 4112022 h 4873526"/>
              <a:gd name="connsiteX70" fmla="*/ 897548 w 2264421"/>
              <a:gd name="connsiteY70" fmla="*/ 4098168 h 4873526"/>
              <a:gd name="connsiteX71" fmla="*/ 836293 w 2264421"/>
              <a:gd name="connsiteY71" fmla="*/ 3944094 h 4873526"/>
              <a:gd name="connsiteX72" fmla="*/ 770978 w 2264421"/>
              <a:gd name="connsiteY72" fmla="*/ 4330042 h 4873526"/>
              <a:gd name="connsiteX73" fmla="*/ 687851 w 2264421"/>
              <a:gd name="connsiteY73" fmla="*/ 3997534 h 4873526"/>
              <a:gd name="connsiteX74" fmla="*/ 616599 w 2264421"/>
              <a:gd name="connsiteY74" fmla="*/ 4377544 h 4873526"/>
              <a:gd name="connsiteX75" fmla="*/ 449113 w 2264421"/>
              <a:gd name="connsiteY75" fmla="*/ 4267544 h 4873526"/>
              <a:gd name="connsiteX76" fmla="*/ 271836 w 2264421"/>
              <a:gd name="connsiteY76" fmla="*/ 2809875 h 4873526"/>
              <a:gd name="connsiteX77" fmla="*/ 296738 w 2264421"/>
              <a:gd name="connsiteY77" fmla="*/ 4002049 h 4873526"/>
              <a:gd name="connsiteX78" fmla="*/ 199413 w 2264421"/>
              <a:gd name="connsiteY78" fmla="*/ 2642951 h 4873526"/>
              <a:gd name="connsiteX79" fmla="*/ 141200 w 2264421"/>
              <a:gd name="connsiteY79" fmla="*/ 2935191 h 4873526"/>
              <a:gd name="connsiteX80" fmla="*/ 77048 w 2264421"/>
              <a:gd name="connsiteY80" fmla="*/ 2595450 h 4873526"/>
              <a:gd name="connsiteX81" fmla="*/ 21288 w 2264421"/>
              <a:gd name="connsiteY81" fmla="*/ 2802642 h 4873526"/>
              <a:gd name="connsiteX82" fmla="*/ 52521 w 2264421"/>
              <a:gd name="connsiteY82" fmla="*/ 2044043 h 4873526"/>
              <a:gd name="connsiteX83" fmla="*/ 117443 w 2264421"/>
              <a:gd name="connsiteY83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275357 w 2264421"/>
              <a:gd name="connsiteY6" fmla="*/ 266853 h 4873526"/>
              <a:gd name="connsiteX7" fmla="*/ 376957 w 2264421"/>
              <a:gd name="connsiteY7" fmla="*/ 282484 h 4873526"/>
              <a:gd name="connsiteX8" fmla="*/ 443388 w 2264421"/>
              <a:gd name="connsiteY8" fmla="*/ 387991 h 4873526"/>
              <a:gd name="connsiteX9" fmla="*/ 494188 w 2264421"/>
              <a:gd name="connsiteY9" fmla="*/ 286391 h 4873526"/>
              <a:gd name="connsiteX10" fmla="*/ 638772 w 2264421"/>
              <a:gd name="connsiteY10" fmla="*/ 278576 h 4873526"/>
              <a:gd name="connsiteX11" fmla="*/ 637087 w 2264421"/>
              <a:gd name="connsiteY11" fmla="*/ 534109 h 4873526"/>
              <a:gd name="connsiteX12" fmla="*/ 716926 w 2264421"/>
              <a:gd name="connsiteY12" fmla="*/ 286391 h 4873526"/>
              <a:gd name="connsiteX13" fmla="*/ 771634 w 2264421"/>
              <a:gd name="connsiteY13" fmla="*/ 352822 h 4873526"/>
              <a:gd name="connsiteX14" fmla="*/ 822434 w 2264421"/>
              <a:gd name="connsiteY14" fmla="*/ 219961 h 4873526"/>
              <a:gd name="connsiteX15" fmla="*/ 884957 w 2264421"/>
              <a:gd name="connsiteY15" fmla="*/ 286391 h 4873526"/>
              <a:gd name="connsiteX16" fmla="*/ 1049080 w 2264421"/>
              <a:gd name="connsiteY16" fmla="*/ 1130 h 4873526"/>
              <a:gd name="connsiteX17" fmla="*/ 1008708 w 2264421"/>
              <a:gd name="connsiteY17" fmla="*/ 330750 h 4873526"/>
              <a:gd name="connsiteX18" fmla="*/ 1068619 w 2264421"/>
              <a:gd name="connsiteY18" fmla="*/ 356730 h 4873526"/>
              <a:gd name="connsiteX19" fmla="*/ 1080342 w 2264421"/>
              <a:gd name="connsiteY19" fmla="*/ 552114 h 4873526"/>
              <a:gd name="connsiteX20" fmla="*/ 1181942 w 2264421"/>
              <a:gd name="connsiteY20" fmla="*/ 524761 h 4873526"/>
              <a:gd name="connsiteX21" fmla="*/ 1256188 w 2264421"/>
              <a:gd name="connsiteY21" fmla="*/ 665438 h 4873526"/>
              <a:gd name="connsiteX22" fmla="*/ 1279634 w 2264421"/>
              <a:gd name="connsiteY22" fmla="*/ 563838 h 4873526"/>
              <a:gd name="connsiteX23" fmla="*/ 1326526 w 2264421"/>
              <a:gd name="connsiteY23" fmla="*/ 673254 h 4873526"/>
              <a:gd name="connsiteX24" fmla="*/ 1432034 w 2264421"/>
              <a:gd name="connsiteY24" fmla="*/ 540392 h 4873526"/>
              <a:gd name="connsiteX25" fmla="*/ 1451572 w 2264421"/>
              <a:gd name="connsiteY25" fmla="*/ 391900 h 4873526"/>
              <a:gd name="connsiteX26" fmla="*/ 1557080 w 2264421"/>
              <a:gd name="connsiteY26" fmla="*/ 509131 h 4873526"/>
              <a:gd name="connsiteX27" fmla="*/ 1622604 w 2264421"/>
              <a:gd name="connsiteY27" fmla="*/ 506755 h 4873526"/>
              <a:gd name="connsiteX28" fmla="*/ 1740742 w 2264421"/>
              <a:gd name="connsiteY28" fmla="*/ 540392 h 4873526"/>
              <a:gd name="connsiteX29" fmla="*/ 1760280 w 2264421"/>
              <a:gd name="connsiteY29" fmla="*/ 688885 h 4873526"/>
              <a:gd name="connsiteX30" fmla="*/ 1846249 w 2264421"/>
              <a:gd name="connsiteY30" fmla="*/ 563839 h 4873526"/>
              <a:gd name="connsiteX31" fmla="*/ 1862462 w 2264421"/>
              <a:gd name="connsiteY31" fmla="*/ 666970 h 4873526"/>
              <a:gd name="connsiteX32" fmla="*/ 1928311 w 2264421"/>
              <a:gd name="connsiteY32" fmla="*/ 813931 h 4873526"/>
              <a:gd name="connsiteX33" fmla="*/ 1889234 w 2264421"/>
              <a:gd name="connsiteY33" fmla="*/ 923346 h 4873526"/>
              <a:gd name="connsiteX34" fmla="*/ 1889234 w 2264421"/>
              <a:gd name="connsiteY34" fmla="*/ 1146085 h 4873526"/>
              <a:gd name="connsiteX35" fmla="*/ 1916588 w 2264421"/>
              <a:gd name="connsiteY35" fmla="*/ 966331 h 4873526"/>
              <a:gd name="connsiteX36" fmla="*/ 2026003 w 2264421"/>
              <a:gd name="connsiteY36" fmla="*/ 919439 h 4873526"/>
              <a:gd name="connsiteX37" fmla="*/ 2022096 w 2264421"/>
              <a:gd name="connsiteY37" fmla="*/ 1021039 h 4873526"/>
              <a:gd name="connsiteX38" fmla="*/ 2119788 w 2264421"/>
              <a:gd name="connsiteY38" fmla="*/ 907715 h 4873526"/>
              <a:gd name="connsiteX39" fmla="*/ 2131511 w 2264421"/>
              <a:gd name="connsiteY39" fmla="*/ 1001500 h 4873526"/>
              <a:gd name="connsiteX40" fmla="*/ 2174496 w 2264421"/>
              <a:gd name="connsiteY40" fmla="*/ 1067931 h 4873526"/>
              <a:gd name="connsiteX41" fmla="*/ 2123696 w 2264421"/>
              <a:gd name="connsiteY41" fmla="*/ 1107008 h 4873526"/>
              <a:gd name="connsiteX42" fmla="*/ 2115880 w 2264421"/>
              <a:gd name="connsiteY42" fmla="*/ 1443069 h 4873526"/>
              <a:gd name="connsiteX43" fmla="*/ 2182310 w 2264421"/>
              <a:gd name="connsiteY43" fmla="*/ 1329746 h 4873526"/>
              <a:gd name="connsiteX44" fmla="*/ 2201848 w 2264421"/>
              <a:gd name="connsiteY44" fmla="*/ 1607192 h 4873526"/>
              <a:gd name="connsiteX45" fmla="*/ 2264371 w 2264421"/>
              <a:gd name="connsiteY45" fmla="*/ 1657992 h 4873526"/>
              <a:gd name="connsiteX46" fmla="*/ 2240925 w 2264421"/>
              <a:gd name="connsiteY46" fmla="*/ 2318392 h 4873526"/>
              <a:gd name="connsiteX47" fmla="*/ 2115879 w 2264421"/>
              <a:gd name="connsiteY47" fmla="*/ 2627100 h 4873526"/>
              <a:gd name="connsiteX48" fmla="*/ 2068988 w 2264421"/>
              <a:gd name="connsiteY48" fmla="*/ 3037408 h 4873526"/>
              <a:gd name="connsiteX49" fmla="*/ 2049449 w 2264421"/>
              <a:gd name="connsiteY49" fmla="*/ 3475069 h 4873526"/>
              <a:gd name="connsiteX50" fmla="*/ 2014280 w 2264421"/>
              <a:gd name="connsiteY50" fmla="*/ 3564946 h 4873526"/>
              <a:gd name="connsiteX51" fmla="*/ 2057266 w 2264421"/>
              <a:gd name="connsiteY51" fmla="*/ 3650915 h 4873526"/>
              <a:gd name="connsiteX52" fmla="*/ 2022097 w 2264421"/>
              <a:gd name="connsiteY52" fmla="*/ 3740792 h 4873526"/>
              <a:gd name="connsiteX53" fmla="*/ 2022097 w 2264421"/>
              <a:gd name="connsiteY53" fmla="*/ 4037777 h 4873526"/>
              <a:gd name="connsiteX54" fmla="*/ 1959573 w 2264421"/>
              <a:gd name="connsiteY54" fmla="*/ 3740792 h 4873526"/>
              <a:gd name="connsiteX55" fmla="*/ 1873604 w 2264421"/>
              <a:gd name="connsiteY55" fmla="*/ 3803315 h 4873526"/>
              <a:gd name="connsiteX56" fmla="*/ 1869697 w 2264421"/>
              <a:gd name="connsiteY56" fmla="*/ 4229254 h 4873526"/>
              <a:gd name="connsiteX57" fmla="*/ 1818898 w 2264421"/>
              <a:gd name="connsiteY57" fmla="*/ 4115931 h 4873526"/>
              <a:gd name="connsiteX58" fmla="*/ 1818898 w 2264421"/>
              <a:gd name="connsiteY58" fmla="*/ 4455900 h 4873526"/>
              <a:gd name="connsiteX59" fmla="*/ 1752468 w 2264421"/>
              <a:gd name="connsiteY59" fmla="*/ 4006516 h 4873526"/>
              <a:gd name="connsiteX60" fmla="*/ 1607883 w 2264421"/>
              <a:gd name="connsiteY60" fmla="*/ 3412547 h 4873526"/>
              <a:gd name="connsiteX61" fmla="*/ 1768099 w 2264421"/>
              <a:gd name="connsiteY61" fmla="*/ 4811500 h 4873526"/>
              <a:gd name="connsiteX62" fmla="*/ 1420315 w 2264421"/>
              <a:gd name="connsiteY62" fmla="*/ 3662639 h 4873526"/>
              <a:gd name="connsiteX63" fmla="*/ 1412500 w 2264421"/>
              <a:gd name="connsiteY63" fmla="*/ 4409008 h 4873526"/>
              <a:gd name="connsiteX64" fmla="*/ 1342161 w 2264421"/>
              <a:gd name="connsiteY64" fmla="*/ 4158915 h 4873526"/>
              <a:gd name="connsiteX65" fmla="*/ 1342160 w 2264421"/>
              <a:gd name="connsiteY65" fmla="*/ 4573131 h 4873526"/>
              <a:gd name="connsiteX66" fmla="*/ 1181946 w 2264421"/>
              <a:gd name="connsiteY66" fmla="*/ 4276146 h 4873526"/>
              <a:gd name="connsiteX67" fmla="*/ 1045176 w 2264421"/>
              <a:gd name="connsiteY67" fmla="*/ 3967439 h 4873526"/>
              <a:gd name="connsiteX68" fmla="*/ 982653 w 2264421"/>
              <a:gd name="connsiteY68" fmla="*/ 4014331 h 4873526"/>
              <a:gd name="connsiteX69" fmla="*/ 978746 w 2264421"/>
              <a:gd name="connsiteY69" fmla="*/ 4112022 h 4873526"/>
              <a:gd name="connsiteX70" fmla="*/ 897548 w 2264421"/>
              <a:gd name="connsiteY70" fmla="*/ 4098168 h 4873526"/>
              <a:gd name="connsiteX71" fmla="*/ 836293 w 2264421"/>
              <a:gd name="connsiteY71" fmla="*/ 3944094 h 4873526"/>
              <a:gd name="connsiteX72" fmla="*/ 770978 w 2264421"/>
              <a:gd name="connsiteY72" fmla="*/ 4330042 h 4873526"/>
              <a:gd name="connsiteX73" fmla="*/ 687851 w 2264421"/>
              <a:gd name="connsiteY73" fmla="*/ 3997534 h 4873526"/>
              <a:gd name="connsiteX74" fmla="*/ 616599 w 2264421"/>
              <a:gd name="connsiteY74" fmla="*/ 4377544 h 4873526"/>
              <a:gd name="connsiteX75" fmla="*/ 449113 w 2264421"/>
              <a:gd name="connsiteY75" fmla="*/ 4267544 h 4873526"/>
              <a:gd name="connsiteX76" fmla="*/ 271836 w 2264421"/>
              <a:gd name="connsiteY76" fmla="*/ 2809875 h 4873526"/>
              <a:gd name="connsiteX77" fmla="*/ 296738 w 2264421"/>
              <a:gd name="connsiteY77" fmla="*/ 4002049 h 4873526"/>
              <a:gd name="connsiteX78" fmla="*/ 199413 w 2264421"/>
              <a:gd name="connsiteY78" fmla="*/ 2642951 h 4873526"/>
              <a:gd name="connsiteX79" fmla="*/ 141200 w 2264421"/>
              <a:gd name="connsiteY79" fmla="*/ 2935191 h 4873526"/>
              <a:gd name="connsiteX80" fmla="*/ 77048 w 2264421"/>
              <a:gd name="connsiteY80" fmla="*/ 2595450 h 4873526"/>
              <a:gd name="connsiteX81" fmla="*/ 21288 w 2264421"/>
              <a:gd name="connsiteY81" fmla="*/ 2802642 h 4873526"/>
              <a:gd name="connsiteX82" fmla="*/ 52521 w 2264421"/>
              <a:gd name="connsiteY82" fmla="*/ 2044043 h 4873526"/>
              <a:gd name="connsiteX83" fmla="*/ 117443 w 2264421"/>
              <a:gd name="connsiteY83" fmla="*/ 2132982 h 48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64421" h="4873526">
                <a:moveTo>
                  <a:pt x="117443" y="2132982"/>
                </a:moveTo>
                <a:cubicBezTo>
                  <a:pt x="159264" y="2172804"/>
                  <a:pt x="76205" y="1977718"/>
                  <a:pt x="100021" y="1925289"/>
                </a:cubicBezTo>
                <a:cubicBezTo>
                  <a:pt x="100086" y="1552227"/>
                  <a:pt x="126741" y="1114798"/>
                  <a:pt x="147523" y="1058390"/>
                </a:cubicBezTo>
                <a:cubicBezTo>
                  <a:pt x="168305" y="1001982"/>
                  <a:pt x="40568" y="1131152"/>
                  <a:pt x="64395" y="1040577"/>
                </a:cubicBezTo>
                <a:cubicBezTo>
                  <a:pt x="11110" y="930680"/>
                  <a:pt x="64702" y="880158"/>
                  <a:pt x="64856" y="799949"/>
                </a:cubicBezTo>
                <a:cubicBezTo>
                  <a:pt x="44292" y="613694"/>
                  <a:pt x="94978" y="409625"/>
                  <a:pt x="115977" y="413375"/>
                </a:cubicBezTo>
                <a:cubicBezTo>
                  <a:pt x="149758" y="331690"/>
                  <a:pt x="231860" y="366822"/>
                  <a:pt x="275357" y="266853"/>
                </a:cubicBezTo>
                <a:cubicBezTo>
                  <a:pt x="318854" y="245038"/>
                  <a:pt x="347649" y="269459"/>
                  <a:pt x="376957" y="282484"/>
                </a:cubicBezTo>
                <a:cubicBezTo>
                  <a:pt x="406265" y="295509"/>
                  <a:pt x="414080" y="402970"/>
                  <a:pt x="443388" y="387991"/>
                </a:cubicBezTo>
                <a:cubicBezTo>
                  <a:pt x="472696" y="373012"/>
                  <a:pt x="453809" y="293555"/>
                  <a:pt x="494188" y="286391"/>
                </a:cubicBezTo>
                <a:cubicBezTo>
                  <a:pt x="597090" y="373012"/>
                  <a:pt x="607791" y="240546"/>
                  <a:pt x="638772" y="278576"/>
                </a:cubicBezTo>
                <a:cubicBezTo>
                  <a:pt x="638210" y="363754"/>
                  <a:pt x="637649" y="448931"/>
                  <a:pt x="637087" y="534109"/>
                </a:cubicBezTo>
                <a:cubicBezTo>
                  <a:pt x="739199" y="552022"/>
                  <a:pt x="693850" y="342006"/>
                  <a:pt x="716926" y="286391"/>
                </a:cubicBezTo>
                <a:cubicBezTo>
                  <a:pt x="740002" y="230777"/>
                  <a:pt x="756003" y="402971"/>
                  <a:pt x="771634" y="352822"/>
                </a:cubicBezTo>
                <a:cubicBezTo>
                  <a:pt x="787265" y="302673"/>
                  <a:pt x="802244" y="246012"/>
                  <a:pt x="822434" y="219961"/>
                </a:cubicBezTo>
                <a:cubicBezTo>
                  <a:pt x="842624" y="193910"/>
                  <a:pt x="843275" y="361940"/>
                  <a:pt x="884957" y="286391"/>
                </a:cubicBezTo>
                <a:cubicBezTo>
                  <a:pt x="926639" y="210842"/>
                  <a:pt x="1024547" y="-17986"/>
                  <a:pt x="1049080" y="1130"/>
                </a:cubicBezTo>
                <a:lnTo>
                  <a:pt x="1008708" y="330750"/>
                </a:lnTo>
                <a:cubicBezTo>
                  <a:pt x="1085189" y="267320"/>
                  <a:pt x="1064495" y="288575"/>
                  <a:pt x="1068619" y="356730"/>
                </a:cubicBezTo>
                <a:cubicBezTo>
                  <a:pt x="1072743" y="424885"/>
                  <a:pt x="1065363" y="515642"/>
                  <a:pt x="1080342" y="552114"/>
                </a:cubicBezTo>
                <a:cubicBezTo>
                  <a:pt x="1095321" y="588586"/>
                  <a:pt x="1165009" y="475915"/>
                  <a:pt x="1181942" y="524761"/>
                </a:cubicBezTo>
                <a:cubicBezTo>
                  <a:pt x="1198875" y="573607"/>
                  <a:pt x="1243162" y="649807"/>
                  <a:pt x="1256188" y="665438"/>
                </a:cubicBezTo>
                <a:cubicBezTo>
                  <a:pt x="1269214" y="681069"/>
                  <a:pt x="1261398" y="518248"/>
                  <a:pt x="1279634" y="563838"/>
                </a:cubicBezTo>
                <a:cubicBezTo>
                  <a:pt x="1297870" y="609428"/>
                  <a:pt x="1293311" y="657623"/>
                  <a:pt x="1326526" y="673254"/>
                </a:cubicBezTo>
                <a:cubicBezTo>
                  <a:pt x="1359741" y="688885"/>
                  <a:pt x="1407285" y="535833"/>
                  <a:pt x="1432034" y="540392"/>
                </a:cubicBezTo>
                <a:cubicBezTo>
                  <a:pt x="1456783" y="544951"/>
                  <a:pt x="1413798" y="353474"/>
                  <a:pt x="1451572" y="391900"/>
                </a:cubicBezTo>
                <a:cubicBezTo>
                  <a:pt x="1489346" y="430326"/>
                  <a:pt x="1512944" y="486081"/>
                  <a:pt x="1557080" y="509131"/>
                </a:cubicBezTo>
                <a:lnTo>
                  <a:pt x="1622604" y="506755"/>
                </a:lnTo>
                <a:cubicBezTo>
                  <a:pt x="1718558" y="603567"/>
                  <a:pt x="1693699" y="539996"/>
                  <a:pt x="1740742" y="540392"/>
                </a:cubicBezTo>
                <a:cubicBezTo>
                  <a:pt x="1787785" y="540788"/>
                  <a:pt x="1724460" y="715588"/>
                  <a:pt x="1760280" y="688885"/>
                </a:cubicBezTo>
                <a:cubicBezTo>
                  <a:pt x="1796101" y="662183"/>
                  <a:pt x="1816193" y="555768"/>
                  <a:pt x="1846249" y="563839"/>
                </a:cubicBezTo>
                <a:lnTo>
                  <a:pt x="1862462" y="666970"/>
                </a:lnTo>
                <a:cubicBezTo>
                  <a:pt x="1888013" y="623730"/>
                  <a:pt x="1972695" y="774458"/>
                  <a:pt x="1928311" y="813931"/>
                </a:cubicBezTo>
                <a:cubicBezTo>
                  <a:pt x="1883927" y="853404"/>
                  <a:pt x="1908772" y="877756"/>
                  <a:pt x="1889234" y="923346"/>
                </a:cubicBezTo>
                <a:cubicBezTo>
                  <a:pt x="1883927" y="1011666"/>
                  <a:pt x="1867091" y="1159762"/>
                  <a:pt x="1889234" y="1146085"/>
                </a:cubicBezTo>
                <a:cubicBezTo>
                  <a:pt x="1895748" y="1136316"/>
                  <a:pt x="1917891" y="956562"/>
                  <a:pt x="1916588" y="966331"/>
                </a:cubicBezTo>
                <a:cubicBezTo>
                  <a:pt x="1915285" y="976100"/>
                  <a:pt x="2040982" y="886224"/>
                  <a:pt x="2026003" y="919439"/>
                </a:cubicBezTo>
                <a:cubicBezTo>
                  <a:pt x="2011024" y="952655"/>
                  <a:pt x="2025352" y="1008665"/>
                  <a:pt x="2022096" y="1021039"/>
                </a:cubicBezTo>
                <a:cubicBezTo>
                  <a:pt x="2018840" y="1033413"/>
                  <a:pt x="2126301" y="873197"/>
                  <a:pt x="2119788" y="907715"/>
                </a:cubicBezTo>
                <a:cubicBezTo>
                  <a:pt x="2113275" y="942233"/>
                  <a:pt x="2132162" y="964377"/>
                  <a:pt x="2131511" y="1001500"/>
                </a:cubicBezTo>
                <a:cubicBezTo>
                  <a:pt x="2130860" y="1038623"/>
                  <a:pt x="2186219" y="1035367"/>
                  <a:pt x="2174496" y="1067931"/>
                </a:cubicBezTo>
                <a:cubicBezTo>
                  <a:pt x="2162773" y="1100495"/>
                  <a:pt x="2132163" y="1020387"/>
                  <a:pt x="2123696" y="1107008"/>
                </a:cubicBezTo>
                <a:cubicBezTo>
                  <a:pt x="2115229" y="1193629"/>
                  <a:pt x="2115229" y="1398131"/>
                  <a:pt x="2115880" y="1443069"/>
                </a:cubicBezTo>
                <a:cubicBezTo>
                  <a:pt x="2116531" y="1488007"/>
                  <a:pt x="2182961" y="1239218"/>
                  <a:pt x="2182310" y="1329746"/>
                </a:cubicBezTo>
                <a:cubicBezTo>
                  <a:pt x="2181659" y="1420274"/>
                  <a:pt x="2192730" y="1537505"/>
                  <a:pt x="2201848" y="1607192"/>
                </a:cubicBezTo>
                <a:cubicBezTo>
                  <a:pt x="2210966" y="1676879"/>
                  <a:pt x="2266325" y="1483449"/>
                  <a:pt x="2264371" y="1657992"/>
                </a:cubicBezTo>
                <a:cubicBezTo>
                  <a:pt x="2262417" y="1832535"/>
                  <a:pt x="2261115" y="2171202"/>
                  <a:pt x="2240925" y="2318392"/>
                </a:cubicBezTo>
                <a:cubicBezTo>
                  <a:pt x="2220735" y="2465582"/>
                  <a:pt x="2125648" y="2529408"/>
                  <a:pt x="2115879" y="2627100"/>
                </a:cubicBezTo>
                <a:cubicBezTo>
                  <a:pt x="2156161" y="3405779"/>
                  <a:pt x="2083967" y="2902593"/>
                  <a:pt x="2068988" y="3037408"/>
                </a:cubicBezTo>
                <a:cubicBezTo>
                  <a:pt x="2047399" y="3193460"/>
                  <a:pt x="2059218" y="3393008"/>
                  <a:pt x="2049449" y="3475069"/>
                </a:cubicBezTo>
                <a:cubicBezTo>
                  <a:pt x="2053259" y="3614840"/>
                  <a:pt x="2008418" y="3523915"/>
                  <a:pt x="2014280" y="3564946"/>
                </a:cubicBezTo>
                <a:cubicBezTo>
                  <a:pt x="2033071" y="3621352"/>
                  <a:pt x="2064430" y="3609233"/>
                  <a:pt x="2057266" y="3650915"/>
                </a:cubicBezTo>
                <a:cubicBezTo>
                  <a:pt x="2042842" y="3859069"/>
                  <a:pt x="2026005" y="3621607"/>
                  <a:pt x="2022097" y="3740792"/>
                </a:cubicBezTo>
                <a:cubicBezTo>
                  <a:pt x="2003765" y="3795245"/>
                  <a:pt x="2039030" y="3982418"/>
                  <a:pt x="2022097" y="4037777"/>
                </a:cubicBezTo>
                <a:cubicBezTo>
                  <a:pt x="2005164" y="4093136"/>
                  <a:pt x="1984973" y="3613141"/>
                  <a:pt x="1959573" y="3740792"/>
                </a:cubicBezTo>
                <a:cubicBezTo>
                  <a:pt x="1934173" y="3868443"/>
                  <a:pt x="1887281" y="3613792"/>
                  <a:pt x="1873604" y="3803315"/>
                </a:cubicBezTo>
                <a:cubicBezTo>
                  <a:pt x="1861133" y="3881866"/>
                  <a:pt x="1880769" y="4187572"/>
                  <a:pt x="1869697" y="4229254"/>
                </a:cubicBezTo>
                <a:cubicBezTo>
                  <a:pt x="1852667" y="4413962"/>
                  <a:pt x="1822154" y="4028008"/>
                  <a:pt x="1818898" y="4115931"/>
                </a:cubicBezTo>
                <a:cubicBezTo>
                  <a:pt x="1817499" y="4193179"/>
                  <a:pt x="1835180" y="4439617"/>
                  <a:pt x="1818898" y="4455900"/>
                </a:cubicBezTo>
                <a:cubicBezTo>
                  <a:pt x="1759535" y="4477789"/>
                  <a:pt x="1744001" y="4084669"/>
                  <a:pt x="1752468" y="4006516"/>
                </a:cubicBezTo>
                <a:cubicBezTo>
                  <a:pt x="1723715" y="3706671"/>
                  <a:pt x="1597462" y="3084301"/>
                  <a:pt x="1607883" y="3412547"/>
                </a:cubicBezTo>
                <a:cubicBezTo>
                  <a:pt x="1637094" y="4182108"/>
                  <a:pt x="1831273" y="4855787"/>
                  <a:pt x="1768099" y="4811500"/>
                </a:cubicBezTo>
                <a:cubicBezTo>
                  <a:pt x="1751070" y="5225460"/>
                  <a:pt x="1450925" y="3422967"/>
                  <a:pt x="1420315" y="3662639"/>
                </a:cubicBezTo>
                <a:cubicBezTo>
                  <a:pt x="1405890" y="3696902"/>
                  <a:pt x="1398824" y="3935526"/>
                  <a:pt x="1412500" y="4409008"/>
                </a:cubicBezTo>
                <a:cubicBezTo>
                  <a:pt x="1417613" y="4737650"/>
                  <a:pt x="1355838" y="4029961"/>
                  <a:pt x="1342161" y="4158915"/>
                </a:cubicBezTo>
                <a:cubicBezTo>
                  <a:pt x="1327737" y="4259609"/>
                  <a:pt x="1336950" y="4332808"/>
                  <a:pt x="1342160" y="4573131"/>
                </a:cubicBezTo>
                <a:cubicBezTo>
                  <a:pt x="1340111" y="5097158"/>
                  <a:pt x="1206044" y="4519074"/>
                  <a:pt x="1181946" y="4276146"/>
                </a:cubicBezTo>
                <a:cubicBezTo>
                  <a:pt x="1098485" y="3705368"/>
                  <a:pt x="1092720" y="3854116"/>
                  <a:pt x="1045176" y="3967439"/>
                </a:cubicBezTo>
                <a:cubicBezTo>
                  <a:pt x="1051591" y="3287247"/>
                  <a:pt x="997632" y="3953111"/>
                  <a:pt x="982653" y="4014331"/>
                </a:cubicBezTo>
                <a:cubicBezTo>
                  <a:pt x="1052244" y="4077251"/>
                  <a:pt x="1013120" y="4078511"/>
                  <a:pt x="978746" y="4112022"/>
                </a:cubicBezTo>
                <a:cubicBezTo>
                  <a:pt x="952743" y="4407093"/>
                  <a:pt x="961669" y="4056469"/>
                  <a:pt x="897548" y="4098168"/>
                </a:cubicBezTo>
                <a:cubicBezTo>
                  <a:pt x="817692" y="4202017"/>
                  <a:pt x="866591" y="3896492"/>
                  <a:pt x="836293" y="3944094"/>
                </a:cubicBezTo>
                <a:cubicBezTo>
                  <a:pt x="753670" y="4093288"/>
                  <a:pt x="820078" y="4332021"/>
                  <a:pt x="770978" y="4330042"/>
                </a:cubicBezTo>
                <a:cubicBezTo>
                  <a:pt x="662929" y="4359365"/>
                  <a:pt x="757124" y="3806539"/>
                  <a:pt x="687851" y="3997534"/>
                </a:cubicBezTo>
                <a:cubicBezTo>
                  <a:pt x="704493" y="4456348"/>
                  <a:pt x="668264" y="4417649"/>
                  <a:pt x="616599" y="4377544"/>
                </a:cubicBezTo>
                <a:cubicBezTo>
                  <a:pt x="554832" y="4249833"/>
                  <a:pt x="499005" y="4341815"/>
                  <a:pt x="449113" y="4267544"/>
                </a:cubicBezTo>
                <a:cubicBezTo>
                  <a:pt x="399917" y="4167601"/>
                  <a:pt x="261655" y="2731687"/>
                  <a:pt x="271836" y="2809875"/>
                </a:cubicBezTo>
                <a:cubicBezTo>
                  <a:pt x="238573" y="3088513"/>
                  <a:pt x="288437" y="3604658"/>
                  <a:pt x="296738" y="4002049"/>
                </a:cubicBezTo>
                <a:cubicBezTo>
                  <a:pt x="232629" y="4057676"/>
                  <a:pt x="198208" y="2498259"/>
                  <a:pt x="199413" y="2642951"/>
                </a:cubicBezTo>
                <a:cubicBezTo>
                  <a:pt x="124590" y="2576089"/>
                  <a:pt x="174459" y="3156433"/>
                  <a:pt x="141200" y="2935191"/>
                </a:cubicBezTo>
                <a:cubicBezTo>
                  <a:pt x="129712" y="2540895"/>
                  <a:pt x="88536" y="2485045"/>
                  <a:pt x="77048" y="2595450"/>
                </a:cubicBezTo>
                <a:cubicBezTo>
                  <a:pt x="88150" y="2686285"/>
                  <a:pt x="99252" y="2872124"/>
                  <a:pt x="21288" y="2802642"/>
                </a:cubicBezTo>
                <a:cubicBezTo>
                  <a:pt x="-21740" y="2630924"/>
                  <a:pt x="6483" y="1960442"/>
                  <a:pt x="52521" y="2044043"/>
                </a:cubicBezTo>
                <a:cubicBezTo>
                  <a:pt x="84058" y="2038063"/>
                  <a:pt x="79968" y="2192401"/>
                  <a:pt x="117443" y="2132982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2010650"/>
            <a:ext cx="3301432" cy="174696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1134" y="2010650"/>
            <a:ext cx="3301432" cy="174696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52245" y="2010650"/>
            <a:ext cx="3301432" cy="174696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47654"/>
            <a:ext cx="3301432" cy="23661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1134" y="1847654"/>
            <a:ext cx="3301432" cy="23661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52245" y="1847654"/>
            <a:ext cx="3301432" cy="23661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3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5445228" y="4338320"/>
            <a:ext cx="2615878" cy="251968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1724628"/>
            <a:ext cx="5335910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51658" y="1724628"/>
            <a:ext cx="2615878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5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3996267" y="-12192"/>
            <a:ext cx="12547600" cy="6904583"/>
          </a:xfrm>
          <a:prstGeom prst="parallelogram">
            <a:avLst>
              <a:gd name="adj" fmla="val 55355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9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5" y="2116669"/>
            <a:ext cx="5696862" cy="35390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61786" y="2116669"/>
            <a:ext cx="4129457" cy="35390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1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6933" y="1811869"/>
            <a:ext cx="3454400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69467" y="1811869"/>
            <a:ext cx="2353733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23200" y="1811869"/>
            <a:ext cx="4368800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360428" y="3979333"/>
            <a:ext cx="310903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23200" y="3979333"/>
            <a:ext cx="2171405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994605" y="3979333"/>
            <a:ext cx="2197395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92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76758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009011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4780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80549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-76758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09011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4780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80549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76758" y="1811869"/>
            <a:ext cx="6171538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80549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4780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80549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115088" y="1811869"/>
            <a:ext cx="3376155" cy="293025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6" y="1811869"/>
            <a:ext cx="3376155" cy="293025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414222" y="1811869"/>
            <a:ext cx="3376155" cy="293025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8" y="1811869"/>
            <a:ext cx="2444512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048054" y="1811869"/>
            <a:ext cx="2444512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69822" y="1811869"/>
            <a:ext cx="2444512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91590" y="1811869"/>
            <a:ext cx="2444512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6" y="1811869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037959" y="1811869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375657" y="1811869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3356" y="4087236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037959" y="4087236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375657" y="4087236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2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7" y="1811868"/>
            <a:ext cx="2593370" cy="433374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093431" y="1811869"/>
            <a:ext cx="5399135" cy="29727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403394" y="1811868"/>
            <a:ext cx="2593370" cy="433374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27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7" y="1811869"/>
            <a:ext cx="10777885" cy="283530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3358" y="4718492"/>
            <a:ext cx="1604540" cy="142830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393302" y="4718492"/>
            <a:ext cx="1604540" cy="142830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073246" y="4718492"/>
            <a:ext cx="1604540" cy="142830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753190" y="4718492"/>
            <a:ext cx="1604540" cy="142830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6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8" y="2727448"/>
            <a:ext cx="2444512" cy="224859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048054" y="2727448"/>
            <a:ext cx="2444512" cy="224859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69822" y="2727448"/>
            <a:ext cx="2444512" cy="224859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91590" y="2727448"/>
            <a:ext cx="2444512" cy="224859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8013" y="2948622"/>
            <a:ext cx="6855411" cy="2769426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7529 w 23757"/>
              <a:gd name="connsiteY24" fmla="*/ 7817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2052 w 23757"/>
              <a:gd name="connsiteY20" fmla="*/ 6981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4032 w 24170"/>
              <a:gd name="connsiteY0" fmla="*/ 4342 h 21600"/>
              <a:gd name="connsiteX1" fmla="*/ 17360 w 24170"/>
              <a:gd name="connsiteY1" fmla="*/ 0 h 21600"/>
              <a:gd name="connsiteX2" fmla="*/ 17095 w 24170"/>
              <a:gd name="connsiteY2" fmla="*/ 5777 h 21600"/>
              <a:gd name="connsiteX3" fmla="*/ 20577 w 24170"/>
              <a:gd name="connsiteY3" fmla="*/ 3172 h 21600"/>
              <a:gd name="connsiteX4" fmla="*/ 18950 w 24170"/>
              <a:gd name="connsiteY4" fmla="*/ 6532 h 21600"/>
              <a:gd name="connsiteX5" fmla="*/ 24170 w 24170"/>
              <a:gd name="connsiteY5" fmla="*/ 6645 h 21600"/>
              <a:gd name="connsiteX6" fmla="*/ 19555 w 24170"/>
              <a:gd name="connsiteY6" fmla="*/ 9402 h 21600"/>
              <a:gd name="connsiteX7" fmla="*/ 20840 w 24170"/>
              <a:gd name="connsiteY7" fmla="*/ 11290 h 21600"/>
              <a:gd name="connsiteX8" fmla="*/ 18950 w 24170"/>
              <a:gd name="connsiteY8" fmla="*/ 12310 h 21600"/>
              <a:gd name="connsiteX9" fmla="*/ 21447 w 24170"/>
              <a:gd name="connsiteY9" fmla="*/ 15632 h 21600"/>
              <a:gd name="connsiteX10" fmla="*/ 17210 w 24170"/>
              <a:gd name="connsiteY10" fmla="*/ 14350 h 21600"/>
              <a:gd name="connsiteX11" fmla="*/ 17512 w 24170"/>
              <a:gd name="connsiteY11" fmla="*/ 17370 h 21600"/>
              <a:gd name="connsiteX12" fmla="*/ 14750 w 24170"/>
              <a:gd name="connsiteY12" fmla="*/ 15935 h 21600"/>
              <a:gd name="connsiteX13" fmla="*/ 14182 w 24170"/>
              <a:gd name="connsiteY13" fmla="*/ 18842 h 21600"/>
              <a:gd name="connsiteX14" fmla="*/ 12442 w 24170"/>
              <a:gd name="connsiteY14" fmla="*/ 17370 h 21600"/>
              <a:gd name="connsiteX15" fmla="*/ 11270 w 24170"/>
              <a:gd name="connsiteY15" fmla="*/ 19712 h 21600"/>
              <a:gd name="connsiteX16" fmla="*/ 10097 w 24170"/>
              <a:gd name="connsiteY16" fmla="*/ 18125 h 21600"/>
              <a:gd name="connsiteX17" fmla="*/ 7487 w 24170"/>
              <a:gd name="connsiteY17" fmla="*/ 21600 h 21600"/>
              <a:gd name="connsiteX18" fmla="*/ 7375 w 24170"/>
              <a:gd name="connsiteY18" fmla="*/ 18240 h 21600"/>
              <a:gd name="connsiteX19" fmla="*/ 210 w 24170"/>
              <a:gd name="connsiteY19" fmla="*/ 10485 h 21600"/>
              <a:gd name="connsiteX20" fmla="*/ 2395 w 24170"/>
              <a:gd name="connsiteY20" fmla="*/ 7172 h 21600"/>
              <a:gd name="connsiteX21" fmla="*/ 1624 w 24170"/>
              <a:gd name="connsiteY21" fmla="*/ 6061 h 21600"/>
              <a:gd name="connsiteX22" fmla="*/ 1388 w 24170"/>
              <a:gd name="connsiteY22" fmla="*/ 5491 h 21600"/>
              <a:gd name="connsiteX23" fmla="*/ 413 w 24170"/>
              <a:gd name="connsiteY23" fmla="*/ 5220 h 21600"/>
              <a:gd name="connsiteX24" fmla="*/ 3842 w 24170"/>
              <a:gd name="connsiteY24" fmla="*/ 3241 h 21600"/>
              <a:gd name="connsiteX25" fmla="*/ 8719 w 24170"/>
              <a:gd name="connsiteY25" fmla="*/ 2100 h 21600"/>
              <a:gd name="connsiteX26" fmla="*/ 10840 w 24170"/>
              <a:gd name="connsiteY26" fmla="*/ 1759 h 21600"/>
              <a:gd name="connsiteX27" fmla="*/ 12292 w 24170"/>
              <a:gd name="connsiteY27" fmla="*/ 1887 h 21600"/>
              <a:gd name="connsiteX28" fmla="*/ 14032 w 24170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655 w 24292"/>
              <a:gd name="connsiteY12" fmla="*/ 16555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779"/>
              <a:gd name="connsiteX1" fmla="*/ 17482 w 24292"/>
              <a:gd name="connsiteY1" fmla="*/ 0 h 17779"/>
              <a:gd name="connsiteX2" fmla="*/ 17217 w 24292"/>
              <a:gd name="connsiteY2" fmla="*/ 5777 h 17779"/>
              <a:gd name="connsiteX3" fmla="*/ 20699 w 24292"/>
              <a:gd name="connsiteY3" fmla="*/ 3172 h 17779"/>
              <a:gd name="connsiteX4" fmla="*/ 19072 w 24292"/>
              <a:gd name="connsiteY4" fmla="*/ 6532 h 17779"/>
              <a:gd name="connsiteX5" fmla="*/ 24292 w 24292"/>
              <a:gd name="connsiteY5" fmla="*/ 6645 h 17779"/>
              <a:gd name="connsiteX6" fmla="*/ 19677 w 24292"/>
              <a:gd name="connsiteY6" fmla="*/ 9402 h 17779"/>
              <a:gd name="connsiteX7" fmla="*/ 20962 w 24292"/>
              <a:gd name="connsiteY7" fmla="*/ 11290 h 17779"/>
              <a:gd name="connsiteX8" fmla="*/ 19072 w 24292"/>
              <a:gd name="connsiteY8" fmla="*/ 12310 h 17779"/>
              <a:gd name="connsiteX9" fmla="*/ 21569 w 24292"/>
              <a:gd name="connsiteY9" fmla="*/ 15632 h 17779"/>
              <a:gd name="connsiteX10" fmla="*/ 17332 w 24292"/>
              <a:gd name="connsiteY10" fmla="*/ 14350 h 17779"/>
              <a:gd name="connsiteX11" fmla="*/ 6454 w 24292"/>
              <a:gd name="connsiteY11" fmla="*/ 17561 h 17779"/>
              <a:gd name="connsiteX12" fmla="*/ 5655 w 24292"/>
              <a:gd name="connsiteY12" fmla="*/ 16555 h 17779"/>
              <a:gd name="connsiteX13" fmla="*/ 4140 w 24292"/>
              <a:gd name="connsiteY13" fmla="*/ 16506 h 17779"/>
              <a:gd name="connsiteX14" fmla="*/ 2190 w 24292"/>
              <a:gd name="connsiteY14" fmla="*/ 16321 h 17779"/>
              <a:gd name="connsiteX15" fmla="*/ 3577 w 24292"/>
              <a:gd name="connsiteY15" fmla="*/ 15899 h 17779"/>
              <a:gd name="connsiteX16" fmla="*/ 3841 w 24292"/>
              <a:gd name="connsiteY16" fmla="*/ 14693 h 17779"/>
              <a:gd name="connsiteX17" fmla="*/ 2878 w 24292"/>
              <a:gd name="connsiteY17" fmla="*/ 12163 h 17779"/>
              <a:gd name="connsiteX18" fmla="*/ 1154 w 24292"/>
              <a:gd name="connsiteY18" fmla="*/ 11520 h 17779"/>
              <a:gd name="connsiteX19" fmla="*/ 332 w 24292"/>
              <a:gd name="connsiteY19" fmla="*/ 10485 h 17779"/>
              <a:gd name="connsiteX20" fmla="*/ 2517 w 24292"/>
              <a:gd name="connsiteY20" fmla="*/ 7172 h 17779"/>
              <a:gd name="connsiteX21" fmla="*/ 1746 w 24292"/>
              <a:gd name="connsiteY21" fmla="*/ 6061 h 17779"/>
              <a:gd name="connsiteX22" fmla="*/ 1510 w 24292"/>
              <a:gd name="connsiteY22" fmla="*/ 5491 h 17779"/>
              <a:gd name="connsiteX23" fmla="*/ 535 w 24292"/>
              <a:gd name="connsiteY23" fmla="*/ 5220 h 17779"/>
              <a:gd name="connsiteX24" fmla="*/ 3964 w 24292"/>
              <a:gd name="connsiteY24" fmla="*/ 3241 h 17779"/>
              <a:gd name="connsiteX25" fmla="*/ 8841 w 24292"/>
              <a:gd name="connsiteY25" fmla="*/ 2100 h 17779"/>
              <a:gd name="connsiteX26" fmla="*/ 10962 w 24292"/>
              <a:gd name="connsiteY26" fmla="*/ 1759 h 17779"/>
              <a:gd name="connsiteX27" fmla="*/ 12414 w 24292"/>
              <a:gd name="connsiteY27" fmla="*/ 1887 h 17779"/>
              <a:gd name="connsiteX28" fmla="*/ 14154 w 24292"/>
              <a:gd name="connsiteY28" fmla="*/ 4342 h 17779"/>
              <a:gd name="connsiteX0" fmla="*/ 14154 w 24292"/>
              <a:gd name="connsiteY0" fmla="*/ 4342 h 18768"/>
              <a:gd name="connsiteX1" fmla="*/ 17482 w 24292"/>
              <a:gd name="connsiteY1" fmla="*/ 0 h 18768"/>
              <a:gd name="connsiteX2" fmla="*/ 17217 w 24292"/>
              <a:gd name="connsiteY2" fmla="*/ 5777 h 18768"/>
              <a:gd name="connsiteX3" fmla="*/ 20699 w 24292"/>
              <a:gd name="connsiteY3" fmla="*/ 3172 h 18768"/>
              <a:gd name="connsiteX4" fmla="*/ 19072 w 24292"/>
              <a:gd name="connsiteY4" fmla="*/ 6532 h 18768"/>
              <a:gd name="connsiteX5" fmla="*/ 24292 w 24292"/>
              <a:gd name="connsiteY5" fmla="*/ 6645 h 18768"/>
              <a:gd name="connsiteX6" fmla="*/ 19677 w 24292"/>
              <a:gd name="connsiteY6" fmla="*/ 9402 h 18768"/>
              <a:gd name="connsiteX7" fmla="*/ 20962 w 24292"/>
              <a:gd name="connsiteY7" fmla="*/ 11290 h 18768"/>
              <a:gd name="connsiteX8" fmla="*/ 19072 w 24292"/>
              <a:gd name="connsiteY8" fmla="*/ 12310 h 18768"/>
              <a:gd name="connsiteX9" fmla="*/ 21569 w 24292"/>
              <a:gd name="connsiteY9" fmla="*/ 15632 h 18768"/>
              <a:gd name="connsiteX10" fmla="*/ 8290 w 24292"/>
              <a:gd name="connsiteY10" fmla="*/ 18258 h 18768"/>
              <a:gd name="connsiteX11" fmla="*/ 6454 w 24292"/>
              <a:gd name="connsiteY11" fmla="*/ 17561 h 18768"/>
              <a:gd name="connsiteX12" fmla="*/ 5655 w 24292"/>
              <a:gd name="connsiteY12" fmla="*/ 16555 h 18768"/>
              <a:gd name="connsiteX13" fmla="*/ 4140 w 24292"/>
              <a:gd name="connsiteY13" fmla="*/ 16506 h 18768"/>
              <a:gd name="connsiteX14" fmla="*/ 2190 w 24292"/>
              <a:gd name="connsiteY14" fmla="*/ 16321 h 18768"/>
              <a:gd name="connsiteX15" fmla="*/ 3577 w 24292"/>
              <a:gd name="connsiteY15" fmla="*/ 15899 h 18768"/>
              <a:gd name="connsiteX16" fmla="*/ 3841 w 24292"/>
              <a:gd name="connsiteY16" fmla="*/ 14693 h 18768"/>
              <a:gd name="connsiteX17" fmla="*/ 2878 w 24292"/>
              <a:gd name="connsiteY17" fmla="*/ 12163 h 18768"/>
              <a:gd name="connsiteX18" fmla="*/ 1154 w 24292"/>
              <a:gd name="connsiteY18" fmla="*/ 11520 h 18768"/>
              <a:gd name="connsiteX19" fmla="*/ 332 w 24292"/>
              <a:gd name="connsiteY19" fmla="*/ 10485 h 18768"/>
              <a:gd name="connsiteX20" fmla="*/ 2517 w 24292"/>
              <a:gd name="connsiteY20" fmla="*/ 7172 h 18768"/>
              <a:gd name="connsiteX21" fmla="*/ 1746 w 24292"/>
              <a:gd name="connsiteY21" fmla="*/ 6061 h 18768"/>
              <a:gd name="connsiteX22" fmla="*/ 1510 w 24292"/>
              <a:gd name="connsiteY22" fmla="*/ 5491 h 18768"/>
              <a:gd name="connsiteX23" fmla="*/ 535 w 24292"/>
              <a:gd name="connsiteY23" fmla="*/ 5220 h 18768"/>
              <a:gd name="connsiteX24" fmla="*/ 3964 w 24292"/>
              <a:gd name="connsiteY24" fmla="*/ 3241 h 18768"/>
              <a:gd name="connsiteX25" fmla="*/ 8841 w 24292"/>
              <a:gd name="connsiteY25" fmla="*/ 2100 h 18768"/>
              <a:gd name="connsiteX26" fmla="*/ 10962 w 24292"/>
              <a:gd name="connsiteY26" fmla="*/ 1759 h 18768"/>
              <a:gd name="connsiteX27" fmla="*/ 12414 w 24292"/>
              <a:gd name="connsiteY27" fmla="*/ 1887 h 18768"/>
              <a:gd name="connsiteX28" fmla="*/ 14154 w 24292"/>
              <a:gd name="connsiteY28" fmla="*/ 4342 h 18768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9284"/>
              <a:gd name="connsiteX1" fmla="*/ 17482 w 24292"/>
              <a:gd name="connsiteY1" fmla="*/ 0 h 19284"/>
              <a:gd name="connsiteX2" fmla="*/ 17217 w 24292"/>
              <a:gd name="connsiteY2" fmla="*/ 5777 h 19284"/>
              <a:gd name="connsiteX3" fmla="*/ 20699 w 24292"/>
              <a:gd name="connsiteY3" fmla="*/ 3172 h 19284"/>
              <a:gd name="connsiteX4" fmla="*/ 19072 w 24292"/>
              <a:gd name="connsiteY4" fmla="*/ 6532 h 19284"/>
              <a:gd name="connsiteX5" fmla="*/ 24292 w 24292"/>
              <a:gd name="connsiteY5" fmla="*/ 6645 h 19284"/>
              <a:gd name="connsiteX6" fmla="*/ 19677 w 24292"/>
              <a:gd name="connsiteY6" fmla="*/ 9402 h 19284"/>
              <a:gd name="connsiteX7" fmla="*/ 20962 w 24292"/>
              <a:gd name="connsiteY7" fmla="*/ 11290 h 19284"/>
              <a:gd name="connsiteX8" fmla="*/ 19072 w 24292"/>
              <a:gd name="connsiteY8" fmla="*/ 12310 h 19284"/>
              <a:gd name="connsiteX9" fmla="*/ 15436 w 24292"/>
              <a:gd name="connsiteY9" fmla="*/ 18968 h 19284"/>
              <a:gd name="connsiteX10" fmla="*/ 8290 w 24292"/>
              <a:gd name="connsiteY10" fmla="*/ 18258 h 19284"/>
              <a:gd name="connsiteX11" fmla="*/ 6454 w 24292"/>
              <a:gd name="connsiteY11" fmla="*/ 17561 h 19284"/>
              <a:gd name="connsiteX12" fmla="*/ 5655 w 24292"/>
              <a:gd name="connsiteY12" fmla="*/ 16555 h 19284"/>
              <a:gd name="connsiteX13" fmla="*/ 4140 w 24292"/>
              <a:gd name="connsiteY13" fmla="*/ 16506 h 19284"/>
              <a:gd name="connsiteX14" fmla="*/ 2190 w 24292"/>
              <a:gd name="connsiteY14" fmla="*/ 16321 h 19284"/>
              <a:gd name="connsiteX15" fmla="*/ 3577 w 24292"/>
              <a:gd name="connsiteY15" fmla="*/ 15899 h 19284"/>
              <a:gd name="connsiteX16" fmla="*/ 3841 w 24292"/>
              <a:gd name="connsiteY16" fmla="*/ 14693 h 19284"/>
              <a:gd name="connsiteX17" fmla="*/ 2878 w 24292"/>
              <a:gd name="connsiteY17" fmla="*/ 12163 h 19284"/>
              <a:gd name="connsiteX18" fmla="*/ 1154 w 24292"/>
              <a:gd name="connsiteY18" fmla="*/ 11520 h 19284"/>
              <a:gd name="connsiteX19" fmla="*/ 332 w 24292"/>
              <a:gd name="connsiteY19" fmla="*/ 10485 h 19284"/>
              <a:gd name="connsiteX20" fmla="*/ 2517 w 24292"/>
              <a:gd name="connsiteY20" fmla="*/ 7172 h 19284"/>
              <a:gd name="connsiteX21" fmla="*/ 1746 w 24292"/>
              <a:gd name="connsiteY21" fmla="*/ 6061 h 19284"/>
              <a:gd name="connsiteX22" fmla="*/ 1510 w 24292"/>
              <a:gd name="connsiteY22" fmla="*/ 5491 h 19284"/>
              <a:gd name="connsiteX23" fmla="*/ 535 w 24292"/>
              <a:gd name="connsiteY23" fmla="*/ 5220 h 19284"/>
              <a:gd name="connsiteX24" fmla="*/ 3964 w 24292"/>
              <a:gd name="connsiteY24" fmla="*/ 3241 h 19284"/>
              <a:gd name="connsiteX25" fmla="*/ 8841 w 24292"/>
              <a:gd name="connsiteY25" fmla="*/ 2100 h 19284"/>
              <a:gd name="connsiteX26" fmla="*/ 10962 w 24292"/>
              <a:gd name="connsiteY26" fmla="*/ 1759 h 19284"/>
              <a:gd name="connsiteX27" fmla="*/ 12414 w 24292"/>
              <a:gd name="connsiteY27" fmla="*/ 1887 h 19284"/>
              <a:gd name="connsiteX28" fmla="*/ 14154 w 24292"/>
              <a:gd name="connsiteY28" fmla="*/ 4342 h 19284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9299"/>
              <a:gd name="connsiteX1" fmla="*/ 17482 w 24292"/>
              <a:gd name="connsiteY1" fmla="*/ 0 h 19299"/>
              <a:gd name="connsiteX2" fmla="*/ 17217 w 24292"/>
              <a:gd name="connsiteY2" fmla="*/ 5777 h 19299"/>
              <a:gd name="connsiteX3" fmla="*/ 20699 w 24292"/>
              <a:gd name="connsiteY3" fmla="*/ 3172 h 19299"/>
              <a:gd name="connsiteX4" fmla="*/ 19072 w 24292"/>
              <a:gd name="connsiteY4" fmla="*/ 6532 h 19299"/>
              <a:gd name="connsiteX5" fmla="*/ 24292 w 24292"/>
              <a:gd name="connsiteY5" fmla="*/ 6645 h 19299"/>
              <a:gd name="connsiteX6" fmla="*/ 19677 w 24292"/>
              <a:gd name="connsiteY6" fmla="*/ 9402 h 19299"/>
              <a:gd name="connsiteX7" fmla="*/ 20962 w 24292"/>
              <a:gd name="connsiteY7" fmla="*/ 11290 h 19299"/>
              <a:gd name="connsiteX8" fmla="*/ 15848 w 24292"/>
              <a:gd name="connsiteY8" fmla="*/ 18220 h 19299"/>
              <a:gd name="connsiteX9" fmla="*/ 15436 w 24292"/>
              <a:gd name="connsiteY9" fmla="*/ 18968 h 19299"/>
              <a:gd name="connsiteX10" fmla="*/ 8290 w 24292"/>
              <a:gd name="connsiteY10" fmla="*/ 18258 h 19299"/>
              <a:gd name="connsiteX11" fmla="*/ 6454 w 24292"/>
              <a:gd name="connsiteY11" fmla="*/ 17561 h 19299"/>
              <a:gd name="connsiteX12" fmla="*/ 5655 w 24292"/>
              <a:gd name="connsiteY12" fmla="*/ 16555 h 19299"/>
              <a:gd name="connsiteX13" fmla="*/ 4140 w 24292"/>
              <a:gd name="connsiteY13" fmla="*/ 16506 h 19299"/>
              <a:gd name="connsiteX14" fmla="*/ 2190 w 24292"/>
              <a:gd name="connsiteY14" fmla="*/ 16321 h 19299"/>
              <a:gd name="connsiteX15" fmla="*/ 3577 w 24292"/>
              <a:gd name="connsiteY15" fmla="*/ 15899 h 19299"/>
              <a:gd name="connsiteX16" fmla="*/ 3841 w 24292"/>
              <a:gd name="connsiteY16" fmla="*/ 14693 h 19299"/>
              <a:gd name="connsiteX17" fmla="*/ 2878 w 24292"/>
              <a:gd name="connsiteY17" fmla="*/ 12163 h 19299"/>
              <a:gd name="connsiteX18" fmla="*/ 1154 w 24292"/>
              <a:gd name="connsiteY18" fmla="*/ 11520 h 19299"/>
              <a:gd name="connsiteX19" fmla="*/ 332 w 24292"/>
              <a:gd name="connsiteY19" fmla="*/ 10485 h 19299"/>
              <a:gd name="connsiteX20" fmla="*/ 2517 w 24292"/>
              <a:gd name="connsiteY20" fmla="*/ 7172 h 19299"/>
              <a:gd name="connsiteX21" fmla="*/ 1746 w 24292"/>
              <a:gd name="connsiteY21" fmla="*/ 6061 h 19299"/>
              <a:gd name="connsiteX22" fmla="*/ 1510 w 24292"/>
              <a:gd name="connsiteY22" fmla="*/ 5491 h 19299"/>
              <a:gd name="connsiteX23" fmla="*/ 535 w 24292"/>
              <a:gd name="connsiteY23" fmla="*/ 5220 h 19299"/>
              <a:gd name="connsiteX24" fmla="*/ 3964 w 24292"/>
              <a:gd name="connsiteY24" fmla="*/ 3241 h 19299"/>
              <a:gd name="connsiteX25" fmla="*/ 8841 w 24292"/>
              <a:gd name="connsiteY25" fmla="*/ 2100 h 19299"/>
              <a:gd name="connsiteX26" fmla="*/ 10962 w 24292"/>
              <a:gd name="connsiteY26" fmla="*/ 1759 h 19299"/>
              <a:gd name="connsiteX27" fmla="*/ 12414 w 24292"/>
              <a:gd name="connsiteY27" fmla="*/ 1887 h 19299"/>
              <a:gd name="connsiteX28" fmla="*/ 14154 w 24292"/>
              <a:gd name="connsiteY28" fmla="*/ 4342 h 19299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5401 w 24292"/>
              <a:gd name="connsiteY6" fmla="*/ 17076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9433"/>
              <a:gd name="connsiteY0" fmla="*/ 2583 h 17778"/>
              <a:gd name="connsiteX1" fmla="*/ 29433 w 29433"/>
              <a:gd name="connsiteY1" fmla="*/ 17354 h 17778"/>
              <a:gd name="connsiteX2" fmla="*/ 24752 w 29433"/>
              <a:gd name="connsiteY2" fmla="*/ 15838 h 17778"/>
              <a:gd name="connsiteX3" fmla="*/ 26026 w 29433"/>
              <a:gd name="connsiteY3" fmla="*/ 16713 h 17778"/>
              <a:gd name="connsiteX4" fmla="*/ 13219 w 29433"/>
              <a:gd name="connsiteY4" fmla="*/ 14496 h 17778"/>
              <a:gd name="connsiteX5" fmla="*/ 16266 w 29433"/>
              <a:gd name="connsiteY5" fmla="*/ 15229 h 17778"/>
              <a:gd name="connsiteX6" fmla="*/ 15401 w 29433"/>
              <a:gd name="connsiteY6" fmla="*/ 15317 h 17778"/>
              <a:gd name="connsiteX7" fmla="*/ 17002 w 29433"/>
              <a:gd name="connsiteY7" fmla="*/ 16061 h 17778"/>
              <a:gd name="connsiteX8" fmla="*/ 15848 w 29433"/>
              <a:gd name="connsiteY8" fmla="*/ 16461 h 17778"/>
              <a:gd name="connsiteX9" fmla="*/ 15436 w 29433"/>
              <a:gd name="connsiteY9" fmla="*/ 17209 h 17778"/>
              <a:gd name="connsiteX10" fmla="*/ 8290 w 29433"/>
              <a:gd name="connsiteY10" fmla="*/ 16499 h 17778"/>
              <a:gd name="connsiteX11" fmla="*/ 6454 w 29433"/>
              <a:gd name="connsiteY11" fmla="*/ 15802 h 17778"/>
              <a:gd name="connsiteX12" fmla="*/ 5655 w 29433"/>
              <a:gd name="connsiteY12" fmla="*/ 14796 h 17778"/>
              <a:gd name="connsiteX13" fmla="*/ 4140 w 29433"/>
              <a:gd name="connsiteY13" fmla="*/ 14747 h 17778"/>
              <a:gd name="connsiteX14" fmla="*/ 2190 w 29433"/>
              <a:gd name="connsiteY14" fmla="*/ 14562 h 17778"/>
              <a:gd name="connsiteX15" fmla="*/ 3577 w 29433"/>
              <a:gd name="connsiteY15" fmla="*/ 14140 h 17778"/>
              <a:gd name="connsiteX16" fmla="*/ 3841 w 29433"/>
              <a:gd name="connsiteY16" fmla="*/ 12934 h 17778"/>
              <a:gd name="connsiteX17" fmla="*/ 2878 w 29433"/>
              <a:gd name="connsiteY17" fmla="*/ 10404 h 17778"/>
              <a:gd name="connsiteX18" fmla="*/ 1154 w 29433"/>
              <a:gd name="connsiteY18" fmla="*/ 9761 h 17778"/>
              <a:gd name="connsiteX19" fmla="*/ 332 w 29433"/>
              <a:gd name="connsiteY19" fmla="*/ 8726 h 17778"/>
              <a:gd name="connsiteX20" fmla="*/ 2517 w 29433"/>
              <a:gd name="connsiteY20" fmla="*/ 5413 h 17778"/>
              <a:gd name="connsiteX21" fmla="*/ 1746 w 29433"/>
              <a:gd name="connsiteY21" fmla="*/ 4302 h 17778"/>
              <a:gd name="connsiteX22" fmla="*/ 1510 w 29433"/>
              <a:gd name="connsiteY22" fmla="*/ 3732 h 17778"/>
              <a:gd name="connsiteX23" fmla="*/ 535 w 29433"/>
              <a:gd name="connsiteY23" fmla="*/ 3461 h 17778"/>
              <a:gd name="connsiteX24" fmla="*/ 3964 w 29433"/>
              <a:gd name="connsiteY24" fmla="*/ 1482 h 17778"/>
              <a:gd name="connsiteX25" fmla="*/ 8841 w 29433"/>
              <a:gd name="connsiteY25" fmla="*/ 341 h 17778"/>
              <a:gd name="connsiteX26" fmla="*/ 10962 w 29433"/>
              <a:gd name="connsiteY26" fmla="*/ 0 h 17778"/>
              <a:gd name="connsiteX27" fmla="*/ 12414 w 29433"/>
              <a:gd name="connsiteY27" fmla="*/ 128 h 17778"/>
              <a:gd name="connsiteX28" fmla="*/ 14154 w 29433"/>
              <a:gd name="connsiteY28" fmla="*/ 2583 h 17778"/>
              <a:gd name="connsiteX0" fmla="*/ 14154 w 29433"/>
              <a:gd name="connsiteY0" fmla="*/ 2583 h 18027"/>
              <a:gd name="connsiteX1" fmla="*/ 29433 w 29433"/>
              <a:gd name="connsiteY1" fmla="*/ 17354 h 18027"/>
              <a:gd name="connsiteX2" fmla="*/ 24752 w 29433"/>
              <a:gd name="connsiteY2" fmla="*/ 15838 h 18027"/>
              <a:gd name="connsiteX3" fmla="*/ 26026 w 29433"/>
              <a:gd name="connsiteY3" fmla="*/ 16713 h 18027"/>
              <a:gd name="connsiteX4" fmla="*/ 13219 w 29433"/>
              <a:gd name="connsiteY4" fmla="*/ 14496 h 18027"/>
              <a:gd name="connsiteX5" fmla="*/ 16266 w 29433"/>
              <a:gd name="connsiteY5" fmla="*/ 15229 h 18027"/>
              <a:gd name="connsiteX6" fmla="*/ 15401 w 29433"/>
              <a:gd name="connsiteY6" fmla="*/ 15317 h 18027"/>
              <a:gd name="connsiteX7" fmla="*/ 17002 w 29433"/>
              <a:gd name="connsiteY7" fmla="*/ 16061 h 18027"/>
              <a:gd name="connsiteX8" fmla="*/ 15848 w 29433"/>
              <a:gd name="connsiteY8" fmla="*/ 16461 h 18027"/>
              <a:gd name="connsiteX9" fmla="*/ 15436 w 29433"/>
              <a:gd name="connsiteY9" fmla="*/ 17209 h 18027"/>
              <a:gd name="connsiteX10" fmla="*/ 8290 w 29433"/>
              <a:gd name="connsiteY10" fmla="*/ 16499 h 18027"/>
              <a:gd name="connsiteX11" fmla="*/ 6454 w 29433"/>
              <a:gd name="connsiteY11" fmla="*/ 15802 h 18027"/>
              <a:gd name="connsiteX12" fmla="*/ 5655 w 29433"/>
              <a:gd name="connsiteY12" fmla="*/ 14796 h 18027"/>
              <a:gd name="connsiteX13" fmla="*/ 4140 w 29433"/>
              <a:gd name="connsiteY13" fmla="*/ 14747 h 18027"/>
              <a:gd name="connsiteX14" fmla="*/ 2190 w 29433"/>
              <a:gd name="connsiteY14" fmla="*/ 14562 h 18027"/>
              <a:gd name="connsiteX15" fmla="*/ 3577 w 29433"/>
              <a:gd name="connsiteY15" fmla="*/ 14140 h 18027"/>
              <a:gd name="connsiteX16" fmla="*/ 3841 w 29433"/>
              <a:gd name="connsiteY16" fmla="*/ 12934 h 18027"/>
              <a:gd name="connsiteX17" fmla="*/ 2878 w 29433"/>
              <a:gd name="connsiteY17" fmla="*/ 10404 h 18027"/>
              <a:gd name="connsiteX18" fmla="*/ 1154 w 29433"/>
              <a:gd name="connsiteY18" fmla="*/ 9761 h 18027"/>
              <a:gd name="connsiteX19" fmla="*/ 332 w 29433"/>
              <a:gd name="connsiteY19" fmla="*/ 8726 h 18027"/>
              <a:gd name="connsiteX20" fmla="*/ 2517 w 29433"/>
              <a:gd name="connsiteY20" fmla="*/ 5413 h 18027"/>
              <a:gd name="connsiteX21" fmla="*/ 1746 w 29433"/>
              <a:gd name="connsiteY21" fmla="*/ 4302 h 18027"/>
              <a:gd name="connsiteX22" fmla="*/ 1510 w 29433"/>
              <a:gd name="connsiteY22" fmla="*/ 3732 h 18027"/>
              <a:gd name="connsiteX23" fmla="*/ 535 w 29433"/>
              <a:gd name="connsiteY23" fmla="*/ 3461 h 18027"/>
              <a:gd name="connsiteX24" fmla="*/ 3964 w 29433"/>
              <a:gd name="connsiteY24" fmla="*/ 1482 h 18027"/>
              <a:gd name="connsiteX25" fmla="*/ 8841 w 29433"/>
              <a:gd name="connsiteY25" fmla="*/ 341 h 18027"/>
              <a:gd name="connsiteX26" fmla="*/ 10962 w 29433"/>
              <a:gd name="connsiteY26" fmla="*/ 0 h 18027"/>
              <a:gd name="connsiteX27" fmla="*/ 12414 w 29433"/>
              <a:gd name="connsiteY27" fmla="*/ 128 h 18027"/>
              <a:gd name="connsiteX28" fmla="*/ 14154 w 29433"/>
              <a:gd name="connsiteY28" fmla="*/ 2583 h 18027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4082 w 29433"/>
              <a:gd name="connsiteY27" fmla="*/ 13984 h 17354"/>
              <a:gd name="connsiteX28" fmla="*/ 28500 w 29433"/>
              <a:gd name="connsiteY28" fmla="*/ 16095 h 17354"/>
              <a:gd name="connsiteX29" fmla="*/ 22110 w 29433"/>
              <a:gd name="connsiteY29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572"/>
              <a:gd name="connsiteY0" fmla="*/ 12969 h 15872"/>
              <a:gd name="connsiteX1" fmla="*/ 29433 w 31572"/>
              <a:gd name="connsiteY1" fmla="*/ 15872 h 15872"/>
              <a:gd name="connsiteX2" fmla="*/ 24752 w 31572"/>
              <a:gd name="connsiteY2" fmla="*/ 14356 h 15872"/>
              <a:gd name="connsiteX3" fmla="*/ 26026 w 31572"/>
              <a:gd name="connsiteY3" fmla="*/ 15231 h 15872"/>
              <a:gd name="connsiteX4" fmla="*/ 13219 w 31572"/>
              <a:gd name="connsiteY4" fmla="*/ 13014 h 15872"/>
              <a:gd name="connsiteX5" fmla="*/ 16266 w 31572"/>
              <a:gd name="connsiteY5" fmla="*/ 13747 h 15872"/>
              <a:gd name="connsiteX6" fmla="*/ 15401 w 31572"/>
              <a:gd name="connsiteY6" fmla="*/ 13835 h 15872"/>
              <a:gd name="connsiteX7" fmla="*/ 17002 w 31572"/>
              <a:gd name="connsiteY7" fmla="*/ 14579 h 15872"/>
              <a:gd name="connsiteX8" fmla="*/ 15848 w 31572"/>
              <a:gd name="connsiteY8" fmla="*/ 14979 h 15872"/>
              <a:gd name="connsiteX9" fmla="*/ 15436 w 31572"/>
              <a:gd name="connsiteY9" fmla="*/ 15727 h 15872"/>
              <a:gd name="connsiteX10" fmla="*/ 8290 w 31572"/>
              <a:gd name="connsiteY10" fmla="*/ 15017 h 15872"/>
              <a:gd name="connsiteX11" fmla="*/ 6454 w 31572"/>
              <a:gd name="connsiteY11" fmla="*/ 14320 h 15872"/>
              <a:gd name="connsiteX12" fmla="*/ 5655 w 31572"/>
              <a:gd name="connsiteY12" fmla="*/ 13314 h 15872"/>
              <a:gd name="connsiteX13" fmla="*/ 4140 w 31572"/>
              <a:gd name="connsiteY13" fmla="*/ 13265 h 15872"/>
              <a:gd name="connsiteX14" fmla="*/ 2190 w 31572"/>
              <a:gd name="connsiteY14" fmla="*/ 13080 h 15872"/>
              <a:gd name="connsiteX15" fmla="*/ 3577 w 31572"/>
              <a:gd name="connsiteY15" fmla="*/ 12658 h 15872"/>
              <a:gd name="connsiteX16" fmla="*/ 3841 w 31572"/>
              <a:gd name="connsiteY16" fmla="*/ 11452 h 15872"/>
              <a:gd name="connsiteX17" fmla="*/ 2878 w 31572"/>
              <a:gd name="connsiteY17" fmla="*/ 8922 h 15872"/>
              <a:gd name="connsiteX18" fmla="*/ 1154 w 31572"/>
              <a:gd name="connsiteY18" fmla="*/ 8279 h 15872"/>
              <a:gd name="connsiteX19" fmla="*/ 332 w 31572"/>
              <a:gd name="connsiteY19" fmla="*/ 7244 h 15872"/>
              <a:gd name="connsiteX20" fmla="*/ 2517 w 31572"/>
              <a:gd name="connsiteY20" fmla="*/ 3931 h 15872"/>
              <a:gd name="connsiteX21" fmla="*/ 1746 w 31572"/>
              <a:gd name="connsiteY21" fmla="*/ 2820 h 15872"/>
              <a:gd name="connsiteX22" fmla="*/ 1510 w 31572"/>
              <a:gd name="connsiteY22" fmla="*/ 2250 h 15872"/>
              <a:gd name="connsiteX23" fmla="*/ 535 w 31572"/>
              <a:gd name="connsiteY23" fmla="*/ 1979 h 15872"/>
              <a:gd name="connsiteX24" fmla="*/ 3964 w 31572"/>
              <a:gd name="connsiteY24" fmla="*/ 0 h 15872"/>
              <a:gd name="connsiteX25" fmla="*/ 27096 w 31572"/>
              <a:gd name="connsiteY25" fmla="*/ 11644 h 15872"/>
              <a:gd name="connsiteX26" fmla="*/ 31025 w 31572"/>
              <a:gd name="connsiteY26" fmla="*/ 15207 h 15872"/>
              <a:gd name="connsiteX27" fmla="*/ 21301 w 31572"/>
              <a:gd name="connsiteY27" fmla="*/ 10434 h 15872"/>
              <a:gd name="connsiteX28" fmla="*/ 28427 w 31572"/>
              <a:gd name="connsiteY28" fmla="*/ 13789 h 15872"/>
              <a:gd name="connsiteX29" fmla="*/ 24082 w 31572"/>
              <a:gd name="connsiteY29" fmla="*/ 12502 h 15872"/>
              <a:gd name="connsiteX30" fmla="*/ 28500 w 31572"/>
              <a:gd name="connsiteY30" fmla="*/ 14613 h 15872"/>
              <a:gd name="connsiteX31" fmla="*/ 22110 w 31572"/>
              <a:gd name="connsiteY31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7096 w 31457"/>
              <a:gd name="connsiteY25" fmla="*/ 11644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8042 w 31457"/>
              <a:gd name="connsiteY25" fmla="*/ 11501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321"/>
              <a:gd name="connsiteY0" fmla="*/ 12969 h 15872"/>
              <a:gd name="connsiteX1" fmla="*/ 29433 w 31321"/>
              <a:gd name="connsiteY1" fmla="*/ 15872 h 15872"/>
              <a:gd name="connsiteX2" fmla="*/ 24752 w 31321"/>
              <a:gd name="connsiteY2" fmla="*/ 14356 h 15872"/>
              <a:gd name="connsiteX3" fmla="*/ 26026 w 31321"/>
              <a:gd name="connsiteY3" fmla="*/ 15231 h 15872"/>
              <a:gd name="connsiteX4" fmla="*/ 13219 w 31321"/>
              <a:gd name="connsiteY4" fmla="*/ 13014 h 15872"/>
              <a:gd name="connsiteX5" fmla="*/ 16266 w 31321"/>
              <a:gd name="connsiteY5" fmla="*/ 13747 h 15872"/>
              <a:gd name="connsiteX6" fmla="*/ 15401 w 31321"/>
              <a:gd name="connsiteY6" fmla="*/ 13835 h 15872"/>
              <a:gd name="connsiteX7" fmla="*/ 17002 w 31321"/>
              <a:gd name="connsiteY7" fmla="*/ 14579 h 15872"/>
              <a:gd name="connsiteX8" fmla="*/ 15848 w 31321"/>
              <a:gd name="connsiteY8" fmla="*/ 14979 h 15872"/>
              <a:gd name="connsiteX9" fmla="*/ 15436 w 31321"/>
              <a:gd name="connsiteY9" fmla="*/ 15727 h 15872"/>
              <a:gd name="connsiteX10" fmla="*/ 8290 w 31321"/>
              <a:gd name="connsiteY10" fmla="*/ 15017 h 15872"/>
              <a:gd name="connsiteX11" fmla="*/ 6454 w 31321"/>
              <a:gd name="connsiteY11" fmla="*/ 14320 h 15872"/>
              <a:gd name="connsiteX12" fmla="*/ 5655 w 31321"/>
              <a:gd name="connsiteY12" fmla="*/ 13314 h 15872"/>
              <a:gd name="connsiteX13" fmla="*/ 4140 w 31321"/>
              <a:gd name="connsiteY13" fmla="*/ 13265 h 15872"/>
              <a:gd name="connsiteX14" fmla="*/ 2190 w 31321"/>
              <a:gd name="connsiteY14" fmla="*/ 13080 h 15872"/>
              <a:gd name="connsiteX15" fmla="*/ 3577 w 31321"/>
              <a:gd name="connsiteY15" fmla="*/ 12658 h 15872"/>
              <a:gd name="connsiteX16" fmla="*/ 3841 w 31321"/>
              <a:gd name="connsiteY16" fmla="*/ 11452 h 15872"/>
              <a:gd name="connsiteX17" fmla="*/ 2878 w 31321"/>
              <a:gd name="connsiteY17" fmla="*/ 8922 h 15872"/>
              <a:gd name="connsiteX18" fmla="*/ 1154 w 31321"/>
              <a:gd name="connsiteY18" fmla="*/ 8279 h 15872"/>
              <a:gd name="connsiteX19" fmla="*/ 332 w 31321"/>
              <a:gd name="connsiteY19" fmla="*/ 7244 h 15872"/>
              <a:gd name="connsiteX20" fmla="*/ 2517 w 31321"/>
              <a:gd name="connsiteY20" fmla="*/ 3931 h 15872"/>
              <a:gd name="connsiteX21" fmla="*/ 1746 w 31321"/>
              <a:gd name="connsiteY21" fmla="*/ 2820 h 15872"/>
              <a:gd name="connsiteX22" fmla="*/ 1510 w 31321"/>
              <a:gd name="connsiteY22" fmla="*/ 2250 h 15872"/>
              <a:gd name="connsiteX23" fmla="*/ 535 w 31321"/>
              <a:gd name="connsiteY23" fmla="*/ 1979 h 15872"/>
              <a:gd name="connsiteX24" fmla="*/ 3964 w 31321"/>
              <a:gd name="connsiteY24" fmla="*/ 0 h 15872"/>
              <a:gd name="connsiteX25" fmla="*/ 28042 w 31321"/>
              <a:gd name="connsiteY25" fmla="*/ 11501 h 15872"/>
              <a:gd name="connsiteX26" fmla="*/ 27131 w 31321"/>
              <a:gd name="connsiteY26" fmla="*/ 11597 h 15872"/>
              <a:gd name="connsiteX27" fmla="*/ 31025 w 31321"/>
              <a:gd name="connsiteY27" fmla="*/ 15207 h 15872"/>
              <a:gd name="connsiteX28" fmla="*/ 21301 w 31321"/>
              <a:gd name="connsiteY28" fmla="*/ 10434 h 15872"/>
              <a:gd name="connsiteX29" fmla="*/ 28427 w 31321"/>
              <a:gd name="connsiteY29" fmla="*/ 13789 h 15872"/>
              <a:gd name="connsiteX30" fmla="*/ 24082 w 31321"/>
              <a:gd name="connsiteY30" fmla="*/ 12502 h 15872"/>
              <a:gd name="connsiteX31" fmla="*/ 28500 w 31321"/>
              <a:gd name="connsiteY31" fmla="*/ 14613 h 15872"/>
              <a:gd name="connsiteX32" fmla="*/ 22110 w 31321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11501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46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659"/>
              <a:gd name="connsiteY0" fmla="*/ 12969 h 15872"/>
              <a:gd name="connsiteX1" fmla="*/ 29433 w 31659"/>
              <a:gd name="connsiteY1" fmla="*/ 15872 h 15872"/>
              <a:gd name="connsiteX2" fmla="*/ 24752 w 31659"/>
              <a:gd name="connsiteY2" fmla="*/ 14356 h 15872"/>
              <a:gd name="connsiteX3" fmla="*/ 26026 w 31659"/>
              <a:gd name="connsiteY3" fmla="*/ 15231 h 15872"/>
              <a:gd name="connsiteX4" fmla="*/ 13219 w 31659"/>
              <a:gd name="connsiteY4" fmla="*/ 13014 h 15872"/>
              <a:gd name="connsiteX5" fmla="*/ 16266 w 31659"/>
              <a:gd name="connsiteY5" fmla="*/ 13747 h 15872"/>
              <a:gd name="connsiteX6" fmla="*/ 15401 w 31659"/>
              <a:gd name="connsiteY6" fmla="*/ 13835 h 15872"/>
              <a:gd name="connsiteX7" fmla="*/ 17002 w 31659"/>
              <a:gd name="connsiteY7" fmla="*/ 14579 h 15872"/>
              <a:gd name="connsiteX8" fmla="*/ 15848 w 31659"/>
              <a:gd name="connsiteY8" fmla="*/ 14979 h 15872"/>
              <a:gd name="connsiteX9" fmla="*/ 15436 w 31659"/>
              <a:gd name="connsiteY9" fmla="*/ 15727 h 15872"/>
              <a:gd name="connsiteX10" fmla="*/ 8290 w 31659"/>
              <a:gd name="connsiteY10" fmla="*/ 15017 h 15872"/>
              <a:gd name="connsiteX11" fmla="*/ 6454 w 31659"/>
              <a:gd name="connsiteY11" fmla="*/ 14320 h 15872"/>
              <a:gd name="connsiteX12" fmla="*/ 5655 w 31659"/>
              <a:gd name="connsiteY12" fmla="*/ 13314 h 15872"/>
              <a:gd name="connsiteX13" fmla="*/ 4140 w 31659"/>
              <a:gd name="connsiteY13" fmla="*/ 13265 h 15872"/>
              <a:gd name="connsiteX14" fmla="*/ 2190 w 31659"/>
              <a:gd name="connsiteY14" fmla="*/ 13080 h 15872"/>
              <a:gd name="connsiteX15" fmla="*/ 3577 w 31659"/>
              <a:gd name="connsiteY15" fmla="*/ 12658 h 15872"/>
              <a:gd name="connsiteX16" fmla="*/ 3841 w 31659"/>
              <a:gd name="connsiteY16" fmla="*/ 11452 h 15872"/>
              <a:gd name="connsiteX17" fmla="*/ 2878 w 31659"/>
              <a:gd name="connsiteY17" fmla="*/ 8922 h 15872"/>
              <a:gd name="connsiteX18" fmla="*/ 1154 w 31659"/>
              <a:gd name="connsiteY18" fmla="*/ 8279 h 15872"/>
              <a:gd name="connsiteX19" fmla="*/ 332 w 31659"/>
              <a:gd name="connsiteY19" fmla="*/ 7244 h 15872"/>
              <a:gd name="connsiteX20" fmla="*/ 2517 w 31659"/>
              <a:gd name="connsiteY20" fmla="*/ 3931 h 15872"/>
              <a:gd name="connsiteX21" fmla="*/ 1746 w 31659"/>
              <a:gd name="connsiteY21" fmla="*/ 2820 h 15872"/>
              <a:gd name="connsiteX22" fmla="*/ 1510 w 31659"/>
              <a:gd name="connsiteY22" fmla="*/ 2250 h 15872"/>
              <a:gd name="connsiteX23" fmla="*/ 535 w 31659"/>
              <a:gd name="connsiteY23" fmla="*/ 1979 h 15872"/>
              <a:gd name="connsiteX24" fmla="*/ 3964 w 31659"/>
              <a:gd name="connsiteY24" fmla="*/ 0 h 15872"/>
              <a:gd name="connsiteX25" fmla="*/ 30530 w 31659"/>
              <a:gd name="connsiteY25" fmla="*/ 10500 h 15872"/>
              <a:gd name="connsiteX26" fmla="*/ 27376 w 31659"/>
              <a:gd name="connsiteY26" fmla="*/ 10071 h 15872"/>
              <a:gd name="connsiteX27" fmla="*/ 28462 w 31659"/>
              <a:gd name="connsiteY27" fmla="*/ 11263 h 15872"/>
              <a:gd name="connsiteX28" fmla="*/ 27131 w 31659"/>
              <a:gd name="connsiteY28" fmla="*/ 11597 h 15872"/>
              <a:gd name="connsiteX29" fmla="*/ 31025 w 31659"/>
              <a:gd name="connsiteY29" fmla="*/ 15207 h 15872"/>
              <a:gd name="connsiteX30" fmla="*/ 21301 w 31659"/>
              <a:gd name="connsiteY30" fmla="*/ 10434 h 15872"/>
              <a:gd name="connsiteX31" fmla="*/ 28427 w 31659"/>
              <a:gd name="connsiteY31" fmla="*/ 13789 h 15872"/>
              <a:gd name="connsiteX32" fmla="*/ 24082 w 31659"/>
              <a:gd name="connsiteY32" fmla="*/ 12502 h 15872"/>
              <a:gd name="connsiteX33" fmla="*/ 28500 w 31659"/>
              <a:gd name="connsiteY33" fmla="*/ 14613 h 15872"/>
              <a:gd name="connsiteX34" fmla="*/ 22110 w 31659"/>
              <a:gd name="connsiteY34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8042 w 31585"/>
              <a:gd name="connsiteY25" fmla="*/ 8927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7832 w 31585"/>
              <a:gd name="connsiteY25" fmla="*/ 8975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2743"/>
              <a:gd name="connsiteY0" fmla="*/ 12969 h 15872"/>
              <a:gd name="connsiteX1" fmla="*/ 29433 w 32743"/>
              <a:gd name="connsiteY1" fmla="*/ 15872 h 15872"/>
              <a:gd name="connsiteX2" fmla="*/ 24752 w 32743"/>
              <a:gd name="connsiteY2" fmla="*/ 14356 h 15872"/>
              <a:gd name="connsiteX3" fmla="*/ 26026 w 32743"/>
              <a:gd name="connsiteY3" fmla="*/ 15231 h 15872"/>
              <a:gd name="connsiteX4" fmla="*/ 13219 w 32743"/>
              <a:gd name="connsiteY4" fmla="*/ 13014 h 15872"/>
              <a:gd name="connsiteX5" fmla="*/ 16266 w 32743"/>
              <a:gd name="connsiteY5" fmla="*/ 13747 h 15872"/>
              <a:gd name="connsiteX6" fmla="*/ 15401 w 32743"/>
              <a:gd name="connsiteY6" fmla="*/ 13835 h 15872"/>
              <a:gd name="connsiteX7" fmla="*/ 17002 w 32743"/>
              <a:gd name="connsiteY7" fmla="*/ 14579 h 15872"/>
              <a:gd name="connsiteX8" fmla="*/ 15848 w 32743"/>
              <a:gd name="connsiteY8" fmla="*/ 14979 h 15872"/>
              <a:gd name="connsiteX9" fmla="*/ 15436 w 32743"/>
              <a:gd name="connsiteY9" fmla="*/ 15727 h 15872"/>
              <a:gd name="connsiteX10" fmla="*/ 8290 w 32743"/>
              <a:gd name="connsiteY10" fmla="*/ 15017 h 15872"/>
              <a:gd name="connsiteX11" fmla="*/ 6454 w 32743"/>
              <a:gd name="connsiteY11" fmla="*/ 14320 h 15872"/>
              <a:gd name="connsiteX12" fmla="*/ 5655 w 32743"/>
              <a:gd name="connsiteY12" fmla="*/ 13314 h 15872"/>
              <a:gd name="connsiteX13" fmla="*/ 4140 w 32743"/>
              <a:gd name="connsiteY13" fmla="*/ 13265 h 15872"/>
              <a:gd name="connsiteX14" fmla="*/ 2190 w 32743"/>
              <a:gd name="connsiteY14" fmla="*/ 13080 h 15872"/>
              <a:gd name="connsiteX15" fmla="*/ 3577 w 32743"/>
              <a:gd name="connsiteY15" fmla="*/ 12658 h 15872"/>
              <a:gd name="connsiteX16" fmla="*/ 3841 w 32743"/>
              <a:gd name="connsiteY16" fmla="*/ 11452 h 15872"/>
              <a:gd name="connsiteX17" fmla="*/ 2878 w 32743"/>
              <a:gd name="connsiteY17" fmla="*/ 8922 h 15872"/>
              <a:gd name="connsiteX18" fmla="*/ 1154 w 32743"/>
              <a:gd name="connsiteY18" fmla="*/ 8279 h 15872"/>
              <a:gd name="connsiteX19" fmla="*/ 332 w 32743"/>
              <a:gd name="connsiteY19" fmla="*/ 7244 h 15872"/>
              <a:gd name="connsiteX20" fmla="*/ 2517 w 32743"/>
              <a:gd name="connsiteY20" fmla="*/ 3931 h 15872"/>
              <a:gd name="connsiteX21" fmla="*/ 1746 w 32743"/>
              <a:gd name="connsiteY21" fmla="*/ 2820 h 15872"/>
              <a:gd name="connsiteX22" fmla="*/ 1510 w 32743"/>
              <a:gd name="connsiteY22" fmla="*/ 2250 h 15872"/>
              <a:gd name="connsiteX23" fmla="*/ 535 w 32743"/>
              <a:gd name="connsiteY23" fmla="*/ 1979 h 15872"/>
              <a:gd name="connsiteX24" fmla="*/ 3964 w 32743"/>
              <a:gd name="connsiteY24" fmla="*/ 0 h 15872"/>
              <a:gd name="connsiteX25" fmla="*/ 31757 w 32743"/>
              <a:gd name="connsiteY25" fmla="*/ 10595 h 15872"/>
              <a:gd name="connsiteX26" fmla="*/ 27832 w 32743"/>
              <a:gd name="connsiteY26" fmla="*/ 8975 h 15872"/>
              <a:gd name="connsiteX27" fmla="*/ 31581 w 32743"/>
              <a:gd name="connsiteY27" fmla="*/ 10977 h 15872"/>
              <a:gd name="connsiteX28" fmla="*/ 27376 w 32743"/>
              <a:gd name="connsiteY28" fmla="*/ 10071 h 15872"/>
              <a:gd name="connsiteX29" fmla="*/ 28462 w 32743"/>
              <a:gd name="connsiteY29" fmla="*/ 11263 h 15872"/>
              <a:gd name="connsiteX30" fmla="*/ 27131 w 32743"/>
              <a:gd name="connsiteY30" fmla="*/ 11597 h 15872"/>
              <a:gd name="connsiteX31" fmla="*/ 31025 w 32743"/>
              <a:gd name="connsiteY31" fmla="*/ 15207 h 15872"/>
              <a:gd name="connsiteX32" fmla="*/ 21301 w 32743"/>
              <a:gd name="connsiteY32" fmla="*/ 10434 h 15872"/>
              <a:gd name="connsiteX33" fmla="*/ 28427 w 32743"/>
              <a:gd name="connsiteY33" fmla="*/ 13789 h 15872"/>
              <a:gd name="connsiteX34" fmla="*/ 24082 w 32743"/>
              <a:gd name="connsiteY34" fmla="*/ 12502 h 15872"/>
              <a:gd name="connsiteX35" fmla="*/ 28500 w 32743"/>
              <a:gd name="connsiteY35" fmla="*/ 14613 h 15872"/>
              <a:gd name="connsiteX36" fmla="*/ 22110 w 32743"/>
              <a:gd name="connsiteY36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726 w 31792"/>
              <a:gd name="connsiteY25" fmla="*/ 6783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681 w 31793"/>
              <a:gd name="connsiteY25" fmla="*/ 6936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31235 w 31793"/>
              <a:gd name="connsiteY25" fmla="*/ 8167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2313"/>
              <a:gd name="connsiteY0" fmla="*/ 12969 h 15872"/>
              <a:gd name="connsiteX1" fmla="*/ 29433 w 32313"/>
              <a:gd name="connsiteY1" fmla="*/ 15872 h 15872"/>
              <a:gd name="connsiteX2" fmla="*/ 24752 w 32313"/>
              <a:gd name="connsiteY2" fmla="*/ 14356 h 15872"/>
              <a:gd name="connsiteX3" fmla="*/ 26026 w 32313"/>
              <a:gd name="connsiteY3" fmla="*/ 15231 h 15872"/>
              <a:gd name="connsiteX4" fmla="*/ 13219 w 32313"/>
              <a:gd name="connsiteY4" fmla="*/ 13014 h 15872"/>
              <a:gd name="connsiteX5" fmla="*/ 16266 w 32313"/>
              <a:gd name="connsiteY5" fmla="*/ 13747 h 15872"/>
              <a:gd name="connsiteX6" fmla="*/ 15401 w 32313"/>
              <a:gd name="connsiteY6" fmla="*/ 13835 h 15872"/>
              <a:gd name="connsiteX7" fmla="*/ 17002 w 32313"/>
              <a:gd name="connsiteY7" fmla="*/ 14579 h 15872"/>
              <a:gd name="connsiteX8" fmla="*/ 15848 w 32313"/>
              <a:gd name="connsiteY8" fmla="*/ 14979 h 15872"/>
              <a:gd name="connsiteX9" fmla="*/ 15436 w 32313"/>
              <a:gd name="connsiteY9" fmla="*/ 15727 h 15872"/>
              <a:gd name="connsiteX10" fmla="*/ 8290 w 32313"/>
              <a:gd name="connsiteY10" fmla="*/ 15017 h 15872"/>
              <a:gd name="connsiteX11" fmla="*/ 6454 w 32313"/>
              <a:gd name="connsiteY11" fmla="*/ 14320 h 15872"/>
              <a:gd name="connsiteX12" fmla="*/ 5655 w 32313"/>
              <a:gd name="connsiteY12" fmla="*/ 13314 h 15872"/>
              <a:gd name="connsiteX13" fmla="*/ 4140 w 32313"/>
              <a:gd name="connsiteY13" fmla="*/ 13265 h 15872"/>
              <a:gd name="connsiteX14" fmla="*/ 2190 w 32313"/>
              <a:gd name="connsiteY14" fmla="*/ 13080 h 15872"/>
              <a:gd name="connsiteX15" fmla="*/ 3577 w 32313"/>
              <a:gd name="connsiteY15" fmla="*/ 12658 h 15872"/>
              <a:gd name="connsiteX16" fmla="*/ 3841 w 32313"/>
              <a:gd name="connsiteY16" fmla="*/ 11452 h 15872"/>
              <a:gd name="connsiteX17" fmla="*/ 2878 w 32313"/>
              <a:gd name="connsiteY17" fmla="*/ 8922 h 15872"/>
              <a:gd name="connsiteX18" fmla="*/ 1154 w 32313"/>
              <a:gd name="connsiteY18" fmla="*/ 8279 h 15872"/>
              <a:gd name="connsiteX19" fmla="*/ 332 w 32313"/>
              <a:gd name="connsiteY19" fmla="*/ 7244 h 15872"/>
              <a:gd name="connsiteX20" fmla="*/ 2517 w 32313"/>
              <a:gd name="connsiteY20" fmla="*/ 3931 h 15872"/>
              <a:gd name="connsiteX21" fmla="*/ 1746 w 32313"/>
              <a:gd name="connsiteY21" fmla="*/ 2820 h 15872"/>
              <a:gd name="connsiteX22" fmla="*/ 1510 w 32313"/>
              <a:gd name="connsiteY22" fmla="*/ 2250 h 15872"/>
              <a:gd name="connsiteX23" fmla="*/ 535 w 32313"/>
              <a:gd name="connsiteY23" fmla="*/ 1979 h 15872"/>
              <a:gd name="connsiteX24" fmla="*/ 3964 w 32313"/>
              <a:gd name="connsiteY24" fmla="*/ 0 h 15872"/>
              <a:gd name="connsiteX25" fmla="*/ 30110 w 32313"/>
              <a:gd name="connsiteY25" fmla="*/ 4707 h 15872"/>
              <a:gd name="connsiteX26" fmla="*/ 31235 w 32313"/>
              <a:gd name="connsiteY26" fmla="*/ 8167 h 15872"/>
              <a:gd name="connsiteX27" fmla="*/ 27681 w 32313"/>
              <a:gd name="connsiteY27" fmla="*/ 6936 h 15872"/>
              <a:gd name="connsiteX28" fmla="*/ 26743 w 32313"/>
              <a:gd name="connsiteY28" fmla="*/ 7157 h 15872"/>
              <a:gd name="connsiteX29" fmla="*/ 31757 w 32313"/>
              <a:gd name="connsiteY29" fmla="*/ 10595 h 15872"/>
              <a:gd name="connsiteX30" fmla="*/ 27832 w 32313"/>
              <a:gd name="connsiteY30" fmla="*/ 8975 h 15872"/>
              <a:gd name="connsiteX31" fmla="*/ 31581 w 32313"/>
              <a:gd name="connsiteY31" fmla="*/ 10977 h 15872"/>
              <a:gd name="connsiteX32" fmla="*/ 27376 w 32313"/>
              <a:gd name="connsiteY32" fmla="*/ 10071 h 15872"/>
              <a:gd name="connsiteX33" fmla="*/ 28462 w 32313"/>
              <a:gd name="connsiteY33" fmla="*/ 11263 h 15872"/>
              <a:gd name="connsiteX34" fmla="*/ 27131 w 32313"/>
              <a:gd name="connsiteY34" fmla="*/ 11597 h 15872"/>
              <a:gd name="connsiteX35" fmla="*/ 31025 w 32313"/>
              <a:gd name="connsiteY35" fmla="*/ 15207 h 15872"/>
              <a:gd name="connsiteX36" fmla="*/ 21301 w 32313"/>
              <a:gd name="connsiteY36" fmla="*/ 10434 h 15872"/>
              <a:gd name="connsiteX37" fmla="*/ 28427 w 32313"/>
              <a:gd name="connsiteY37" fmla="*/ 13789 h 15872"/>
              <a:gd name="connsiteX38" fmla="*/ 24082 w 32313"/>
              <a:gd name="connsiteY38" fmla="*/ 12502 h 15872"/>
              <a:gd name="connsiteX39" fmla="*/ 28500 w 32313"/>
              <a:gd name="connsiteY39" fmla="*/ 14613 h 15872"/>
              <a:gd name="connsiteX40" fmla="*/ 22110 w 32313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36"/>
              <a:gd name="connsiteY0" fmla="*/ 12969 h 15872"/>
              <a:gd name="connsiteX1" fmla="*/ 29433 w 32236"/>
              <a:gd name="connsiteY1" fmla="*/ 15872 h 15872"/>
              <a:gd name="connsiteX2" fmla="*/ 24752 w 32236"/>
              <a:gd name="connsiteY2" fmla="*/ 14356 h 15872"/>
              <a:gd name="connsiteX3" fmla="*/ 26026 w 32236"/>
              <a:gd name="connsiteY3" fmla="*/ 15231 h 15872"/>
              <a:gd name="connsiteX4" fmla="*/ 13219 w 32236"/>
              <a:gd name="connsiteY4" fmla="*/ 13014 h 15872"/>
              <a:gd name="connsiteX5" fmla="*/ 16266 w 32236"/>
              <a:gd name="connsiteY5" fmla="*/ 13747 h 15872"/>
              <a:gd name="connsiteX6" fmla="*/ 15401 w 32236"/>
              <a:gd name="connsiteY6" fmla="*/ 13835 h 15872"/>
              <a:gd name="connsiteX7" fmla="*/ 17002 w 32236"/>
              <a:gd name="connsiteY7" fmla="*/ 14579 h 15872"/>
              <a:gd name="connsiteX8" fmla="*/ 15848 w 32236"/>
              <a:gd name="connsiteY8" fmla="*/ 14979 h 15872"/>
              <a:gd name="connsiteX9" fmla="*/ 15436 w 32236"/>
              <a:gd name="connsiteY9" fmla="*/ 15727 h 15872"/>
              <a:gd name="connsiteX10" fmla="*/ 8290 w 32236"/>
              <a:gd name="connsiteY10" fmla="*/ 15017 h 15872"/>
              <a:gd name="connsiteX11" fmla="*/ 6454 w 32236"/>
              <a:gd name="connsiteY11" fmla="*/ 14320 h 15872"/>
              <a:gd name="connsiteX12" fmla="*/ 5655 w 32236"/>
              <a:gd name="connsiteY12" fmla="*/ 13314 h 15872"/>
              <a:gd name="connsiteX13" fmla="*/ 4140 w 32236"/>
              <a:gd name="connsiteY13" fmla="*/ 13265 h 15872"/>
              <a:gd name="connsiteX14" fmla="*/ 2190 w 32236"/>
              <a:gd name="connsiteY14" fmla="*/ 13080 h 15872"/>
              <a:gd name="connsiteX15" fmla="*/ 3577 w 32236"/>
              <a:gd name="connsiteY15" fmla="*/ 12658 h 15872"/>
              <a:gd name="connsiteX16" fmla="*/ 3841 w 32236"/>
              <a:gd name="connsiteY16" fmla="*/ 11452 h 15872"/>
              <a:gd name="connsiteX17" fmla="*/ 2878 w 32236"/>
              <a:gd name="connsiteY17" fmla="*/ 8922 h 15872"/>
              <a:gd name="connsiteX18" fmla="*/ 1154 w 32236"/>
              <a:gd name="connsiteY18" fmla="*/ 8279 h 15872"/>
              <a:gd name="connsiteX19" fmla="*/ 332 w 32236"/>
              <a:gd name="connsiteY19" fmla="*/ 7244 h 15872"/>
              <a:gd name="connsiteX20" fmla="*/ 2517 w 32236"/>
              <a:gd name="connsiteY20" fmla="*/ 3931 h 15872"/>
              <a:gd name="connsiteX21" fmla="*/ 1746 w 32236"/>
              <a:gd name="connsiteY21" fmla="*/ 2820 h 15872"/>
              <a:gd name="connsiteX22" fmla="*/ 1510 w 32236"/>
              <a:gd name="connsiteY22" fmla="*/ 2250 h 15872"/>
              <a:gd name="connsiteX23" fmla="*/ 535 w 32236"/>
              <a:gd name="connsiteY23" fmla="*/ 1979 h 15872"/>
              <a:gd name="connsiteX24" fmla="*/ 3964 w 32236"/>
              <a:gd name="connsiteY24" fmla="*/ 0 h 15872"/>
              <a:gd name="connsiteX25" fmla="*/ 30110 w 32236"/>
              <a:gd name="connsiteY25" fmla="*/ 4707 h 15872"/>
              <a:gd name="connsiteX26" fmla="*/ 31190 w 32236"/>
              <a:gd name="connsiteY26" fmla="*/ 8228 h 15872"/>
              <a:gd name="connsiteX27" fmla="*/ 27681 w 32236"/>
              <a:gd name="connsiteY27" fmla="*/ 6936 h 15872"/>
              <a:gd name="connsiteX28" fmla="*/ 26743 w 32236"/>
              <a:gd name="connsiteY28" fmla="*/ 7157 h 15872"/>
              <a:gd name="connsiteX29" fmla="*/ 31757 w 32236"/>
              <a:gd name="connsiteY29" fmla="*/ 10595 h 15872"/>
              <a:gd name="connsiteX30" fmla="*/ 27832 w 32236"/>
              <a:gd name="connsiteY30" fmla="*/ 8975 h 15872"/>
              <a:gd name="connsiteX31" fmla="*/ 31581 w 32236"/>
              <a:gd name="connsiteY31" fmla="*/ 10977 h 15872"/>
              <a:gd name="connsiteX32" fmla="*/ 27376 w 32236"/>
              <a:gd name="connsiteY32" fmla="*/ 10071 h 15872"/>
              <a:gd name="connsiteX33" fmla="*/ 28462 w 32236"/>
              <a:gd name="connsiteY33" fmla="*/ 11263 h 15872"/>
              <a:gd name="connsiteX34" fmla="*/ 27131 w 32236"/>
              <a:gd name="connsiteY34" fmla="*/ 11597 h 15872"/>
              <a:gd name="connsiteX35" fmla="*/ 31025 w 32236"/>
              <a:gd name="connsiteY35" fmla="*/ 15207 h 15872"/>
              <a:gd name="connsiteX36" fmla="*/ 21301 w 32236"/>
              <a:gd name="connsiteY36" fmla="*/ 10434 h 15872"/>
              <a:gd name="connsiteX37" fmla="*/ 28427 w 32236"/>
              <a:gd name="connsiteY37" fmla="*/ 13789 h 15872"/>
              <a:gd name="connsiteX38" fmla="*/ 24082 w 32236"/>
              <a:gd name="connsiteY38" fmla="*/ 12502 h 15872"/>
              <a:gd name="connsiteX39" fmla="*/ 28500 w 32236"/>
              <a:gd name="connsiteY39" fmla="*/ 14613 h 15872"/>
              <a:gd name="connsiteX40" fmla="*/ 22110 w 32236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6440 w 31793"/>
              <a:gd name="connsiteY25" fmla="*/ 3941 h 15872"/>
              <a:gd name="connsiteX26" fmla="*/ 20722 w 31793"/>
              <a:gd name="connsiteY26" fmla="*/ 3390 h 15872"/>
              <a:gd name="connsiteX27" fmla="*/ 23108 w 31793"/>
              <a:gd name="connsiteY27" fmla="*/ 3666 h 15872"/>
              <a:gd name="connsiteX28" fmla="*/ 24212 w 31793"/>
              <a:gd name="connsiteY28" fmla="*/ 4523 h 15872"/>
              <a:gd name="connsiteX29" fmla="*/ 31190 w 31793"/>
              <a:gd name="connsiteY29" fmla="*/ 8228 h 15872"/>
              <a:gd name="connsiteX30" fmla="*/ 27681 w 31793"/>
              <a:gd name="connsiteY30" fmla="*/ 6936 h 15872"/>
              <a:gd name="connsiteX31" fmla="*/ 26743 w 31793"/>
              <a:gd name="connsiteY31" fmla="*/ 7157 h 15872"/>
              <a:gd name="connsiteX32" fmla="*/ 31757 w 31793"/>
              <a:gd name="connsiteY32" fmla="*/ 10595 h 15872"/>
              <a:gd name="connsiteX33" fmla="*/ 27832 w 31793"/>
              <a:gd name="connsiteY33" fmla="*/ 8975 h 15872"/>
              <a:gd name="connsiteX34" fmla="*/ 31581 w 31793"/>
              <a:gd name="connsiteY34" fmla="*/ 10977 h 15872"/>
              <a:gd name="connsiteX35" fmla="*/ 27376 w 31793"/>
              <a:gd name="connsiteY35" fmla="*/ 10071 h 15872"/>
              <a:gd name="connsiteX36" fmla="*/ 28462 w 31793"/>
              <a:gd name="connsiteY36" fmla="*/ 11263 h 15872"/>
              <a:gd name="connsiteX37" fmla="*/ 27131 w 31793"/>
              <a:gd name="connsiteY37" fmla="*/ 11597 h 15872"/>
              <a:gd name="connsiteX38" fmla="*/ 31025 w 31793"/>
              <a:gd name="connsiteY38" fmla="*/ 15207 h 15872"/>
              <a:gd name="connsiteX39" fmla="*/ 21301 w 31793"/>
              <a:gd name="connsiteY39" fmla="*/ 10434 h 15872"/>
              <a:gd name="connsiteX40" fmla="*/ 28427 w 31793"/>
              <a:gd name="connsiteY40" fmla="*/ 13789 h 15872"/>
              <a:gd name="connsiteX41" fmla="*/ 24082 w 31793"/>
              <a:gd name="connsiteY41" fmla="*/ 12502 h 15872"/>
              <a:gd name="connsiteX42" fmla="*/ 28500 w 31793"/>
              <a:gd name="connsiteY42" fmla="*/ 14613 h 15872"/>
              <a:gd name="connsiteX43" fmla="*/ 22110 w 31793"/>
              <a:gd name="connsiteY43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3 h 15956"/>
              <a:gd name="connsiteX1" fmla="*/ 29433 w 31793"/>
              <a:gd name="connsiteY1" fmla="*/ 15956 h 15956"/>
              <a:gd name="connsiteX2" fmla="*/ 24752 w 31793"/>
              <a:gd name="connsiteY2" fmla="*/ 14440 h 15956"/>
              <a:gd name="connsiteX3" fmla="*/ 26026 w 31793"/>
              <a:gd name="connsiteY3" fmla="*/ 15315 h 15956"/>
              <a:gd name="connsiteX4" fmla="*/ 13219 w 31793"/>
              <a:gd name="connsiteY4" fmla="*/ 13098 h 15956"/>
              <a:gd name="connsiteX5" fmla="*/ 16266 w 31793"/>
              <a:gd name="connsiteY5" fmla="*/ 13831 h 15956"/>
              <a:gd name="connsiteX6" fmla="*/ 15401 w 31793"/>
              <a:gd name="connsiteY6" fmla="*/ 13919 h 15956"/>
              <a:gd name="connsiteX7" fmla="*/ 17002 w 31793"/>
              <a:gd name="connsiteY7" fmla="*/ 14663 h 15956"/>
              <a:gd name="connsiteX8" fmla="*/ 15848 w 31793"/>
              <a:gd name="connsiteY8" fmla="*/ 15063 h 15956"/>
              <a:gd name="connsiteX9" fmla="*/ 15436 w 31793"/>
              <a:gd name="connsiteY9" fmla="*/ 15811 h 15956"/>
              <a:gd name="connsiteX10" fmla="*/ 8290 w 31793"/>
              <a:gd name="connsiteY10" fmla="*/ 15101 h 15956"/>
              <a:gd name="connsiteX11" fmla="*/ 6454 w 31793"/>
              <a:gd name="connsiteY11" fmla="*/ 14404 h 15956"/>
              <a:gd name="connsiteX12" fmla="*/ 5655 w 31793"/>
              <a:gd name="connsiteY12" fmla="*/ 13398 h 15956"/>
              <a:gd name="connsiteX13" fmla="*/ 4140 w 31793"/>
              <a:gd name="connsiteY13" fmla="*/ 13349 h 15956"/>
              <a:gd name="connsiteX14" fmla="*/ 2190 w 31793"/>
              <a:gd name="connsiteY14" fmla="*/ 13164 h 15956"/>
              <a:gd name="connsiteX15" fmla="*/ 3577 w 31793"/>
              <a:gd name="connsiteY15" fmla="*/ 12742 h 15956"/>
              <a:gd name="connsiteX16" fmla="*/ 3841 w 31793"/>
              <a:gd name="connsiteY16" fmla="*/ 11536 h 15956"/>
              <a:gd name="connsiteX17" fmla="*/ 2878 w 31793"/>
              <a:gd name="connsiteY17" fmla="*/ 9006 h 15956"/>
              <a:gd name="connsiteX18" fmla="*/ 1154 w 31793"/>
              <a:gd name="connsiteY18" fmla="*/ 8363 h 15956"/>
              <a:gd name="connsiteX19" fmla="*/ 332 w 31793"/>
              <a:gd name="connsiteY19" fmla="*/ 7328 h 15956"/>
              <a:gd name="connsiteX20" fmla="*/ 2517 w 31793"/>
              <a:gd name="connsiteY20" fmla="*/ 4015 h 15956"/>
              <a:gd name="connsiteX21" fmla="*/ 1746 w 31793"/>
              <a:gd name="connsiteY21" fmla="*/ 2904 h 15956"/>
              <a:gd name="connsiteX22" fmla="*/ 1510 w 31793"/>
              <a:gd name="connsiteY22" fmla="*/ 2334 h 15956"/>
              <a:gd name="connsiteX23" fmla="*/ 535 w 31793"/>
              <a:gd name="connsiteY23" fmla="*/ 2063 h 15956"/>
              <a:gd name="connsiteX24" fmla="*/ 3964 w 31793"/>
              <a:gd name="connsiteY24" fmla="*/ 84 h 15956"/>
              <a:gd name="connsiteX25" fmla="*/ 23424 w 31793"/>
              <a:gd name="connsiteY25" fmla="*/ 413 h 15956"/>
              <a:gd name="connsiteX26" fmla="*/ 26373 w 31793"/>
              <a:gd name="connsiteY26" fmla="*/ 1423 h 15956"/>
              <a:gd name="connsiteX27" fmla="*/ 24752 w 31793"/>
              <a:gd name="connsiteY27" fmla="*/ 2066 h 15956"/>
              <a:gd name="connsiteX28" fmla="*/ 23784 w 31793"/>
              <a:gd name="connsiteY28" fmla="*/ 2709 h 15956"/>
              <a:gd name="connsiteX29" fmla="*/ 26530 w 31793"/>
              <a:gd name="connsiteY29" fmla="*/ 4086 h 15956"/>
              <a:gd name="connsiteX30" fmla="*/ 20722 w 31793"/>
              <a:gd name="connsiteY30" fmla="*/ 3474 h 15956"/>
              <a:gd name="connsiteX31" fmla="*/ 23108 w 31793"/>
              <a:gd name="connsiteY31" fmla="*/ 3750 h 15956"/>
              <a:gd name="connsiteX32" fmla="*/ 24212 w 31793"/>
              <a:gd name="connsiteY32" fmla="*/ 4607 h 15956"/>
              <a:gd name="connsiteX33" fmla="*/ 31190 w 31793"/>
              <a:gd name="connsiteY33" fmla="*/ 8312 h 15956"/>
              <a:gd name="connsiteX34" fmla="*/ 27681 w 31793"/>
              <a:gd name="connsiteY34" fmla="*/ 7020 h 15956"/>
              <a:gd name="connsiteX35" fmla="*/ 26743 w 31793"/>
              <a:gd name="connsiteY35" fmla="*/ 7241 h 15956"/>
              <a:gd name="connsiteX36" fmla="*/ 31757 w 31793"/>
              <a:gd name="connsiteY36" fmla="*/ 10679 h 15956"/>
              <a:gd name="connsiteX37" fmla="*/ 27832 w 31793"/>
              <a:gd name="connsiteY37" fmla="*/ 9059 h 15956"/>
              <a:gd name="connsiteX38" fmla="*/ 31581 w 31793"/>
              <a:gd name="connsiteY38" fmla="*/ 11061 h 15956"/>
              <a:gd name="connsiteX39" fmla="*/ 27376 w 31793"/>
              <a:gd name="connsiteY39" fmla="*/ 10155 h 15956"/>
              <a:gd name="connsiteX40" fmla="*/ 28462 w 31793"/>
              <a:gd name="connsiteY40" fmla="*/ 11347 h 15956"/>
              <a:gd name="connsiteX41" fmla="*/ 27131 w 31793"/>
              <a:gd name="connsiteY41" fmla="*/ 11681 h 15956"/>
              <a:gd name="connsiteX42" fmla="*/ 31025 w 31793"/>
              <a:gd name="connsiteY42" fmla="*/ 15291 h 15956"/>
              <a:gd name="connsiteX43" fmla="*/ 21301 w 31793"/>
              <a:gd name="connsiteY43" fmla="*/ 10518 h 15956"/>
              <a:gd name="connsiteX44" fmla="*/ 28427 w 31793"/>
              <a:gd name="connsiteY44" fmla="*/ 13873 h 15956"/>
              <a:gd name="connsiteX45" fmla="*/ 24082 w 31793"/>
              <a:gd name="connsiteY45" fmla="*/ 12586 h 15956"/>
              <a:gd name="connsiteX46" fmla="*/ 28500 w 31793"/>
              <a:gd name="connsiteY46" fmla="*/ 14697 h 15956"/>
              <a:gd name="connsiteX47" fmla="*/ 22110 w 31793"/>
              <a:gd name="connsiteY47" fmla="*/ 13053 h 15956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884 h 16787"/>
              <a:gd name="connsiteX1" fmla="*/ 29433 w 31793"/>
              <a:gd name="connsiteY1" fmla="*/ 16787 h 16787"/>
              <a:gd name="connsiteX2" fmla="*/ 24752 w 31793"/>
              <a:gd name="connsiteY2" fmla="*/ 15271 h 16787"/>
              <a:gd name="connsiteX3" fmla="*/ 26026 w 31793"/>
              <a:gd name="connsiteY3" fmla="*/ 16146 h 16787"/>
              <a:gd name="connsiteX4" fmla="*/ 13219 w 31793"/>
              <a:gd name="connsiteY4" fmla="*/ 13929 h 16787"/>
              <a:gd name="connsiteX5" fmla="*/ 16266 w 31793"/>
              <a:gd name="connsiteY5" fmla="*/ 14662 h 16787"/>
              <a:gd name="connsiteX6" fmla="*/ 15401 w 31793"/>
              <a:gd name="connsiteY6" fmla="*/ 14750 h 16787"/>
              <a:gd name="connsiteX7" fmla="*/ 17002 w 31793"/>
              <a:gd name="connsiteY7" fmla="*/ 15494 h 16787"/>
              <a:gd name="connsiteX8" fmla="*/ 15848 w 31793"/>
              <a:gd name="connsiteY8" fmla="*/ 15894 h 16787"/>
              <a:gd name="connsiteX9" fmla="*/ 15436 w 31793"/>
              <a:gd name="connsiteY9" fmla="*/ 16642 h 16787"/>
              <a:gd name="connsiteX10" fmla="*/ 8290 w 31793"/>
              <a:gd name="connsiteY10" fmla="*/ 15932 h 16787"/>
              <a:gd name="connsiteX11" fmla="*/ 6454 w 31793"/>
              <a:gd name="connsiteY11" fmla="*/ 15235 h 16787"/>
              <a:gd name="connsiteX12" fmla="*/ 5655 w 31793"/>
              <a:gd name="connsiteY12" fmla="*/ 14229 h 16787"/>
              <a:gd name="connsiteX13" fmla="*/ 4140 w 31793"/>
              <a:gd name="connsiteY13" fmla="*/ 14180 h 16787"/>
              <a:gd name="connsiteX14" fmla="*/ 2190 w 31793"/>
              <a:gd name="connsiteY14" fmla="*/ 13995 h 16787"/>
              <a:gd name="connsiteX15" fmla="*/ 3577 w 31793"/>
              <a:gd name="connsiteY15" fmla="*/ 13573 h 16787"/>
              <a:gd name="connsiteX16" fmla="*/ 3841 w 31793"/>
              <a:gd name="connsiteY16" fmla="*/ 12367 h 16787"/>
              <a:gd name="connsiteX17" fmla="*/ 2878 w 31793"/>
              <a:gd name="connsiteY17" fmla="*/ 9837 h 16787"/>
              <a:gd name="connsiteX18" fmla="*/ 1154 w 31793"/>
              <a:gd name="connsiteY18" fmla="*/ 9194 h 16787"/>
              <a:gd name="connsiteX19" fmla="*/ 332 w 31793"/>
              <a:gd name="connsiteY19" fmla="*/ 8159 h 16787"/>
              <a:gd name="connsiteX20" fmla="*/ 2517 w 31793"/>
              <a:gd name="connsiteY20" fmla="*/ 4846 h 16787"/>
              <a:gd name="connsiteX21" fmla="*/ 1746 w 31793"/>
              <a:gd name="connsiteY21" fmla="*/ 3735 h 16787"/>
              <a:gd name="connsiteX22" fmla="*/ 1510 w 31793"/>
              <a:gd name="connsiteY22" fmla="*/ 3165 h 16787"/>
              <a:gd name="connsiteX23" fmla="*/ 535 w 31793"/>
              <a:gd name="connsiteY23" fmla="*/ 2894 h 16787"/>
              <a:gd name="connsiteX24" fmla="*/ 3964 w 31793"/>
              <a:gd name="connsiteY24" fmla="*/ 915 h 16787"/>
              <a:gd name="connsiteX25" fmla="*/ 21532 w 31793"/>
              <a:gd name="connsiteY25" fmla="*/ 631 h 16787"/>
              <a:gd name="connsiteX26" fmla="*/ 23424 w 31793"/>
              <a:gd name="connsiteY26" fmla="*/ 1244 h 16787"/>
              <a:gd name="connsiteX27" fmla="*/ 26373 w 31793"/>
              <a:gd name="connsiteY27" fmla="*/ 2254 h 16787"/>
              <a:gd name="connsiteX28" fmla="*/ 24752 w 31793"/>
              <a:gd name="connsiteY28" fmla="*/ 2897 h 16787"/>
              <a:gd name="connsiteX29" fmla="*/ 23784 w 31793"/>
              <a:gd name="connsiteY29" fmla="*/ 3540 h 16787"/>
              <a:gd name="connsiteX30" fmla="*/ 26530 w 31793"/>
              <a:gd name="connsiteY30" fmla="*/ 4917 h 16787"/>
              <a:gd name="connsiteX31" fmla="*/ 20722 w 31793"/>
              <a:gd name="connsiteY31" fmla="*/ 4305 h 16787"/>
              <a:gd name="connsiteX32" fmla="*/ 23108 w 31793"/>
              <a:gd name="connsiteY32" fmla="*/ 4581 h 16787"/>
              <a:gd name="connsiteX33" fmla="*/ 24212 w 31793"/>
              <a:gd name="connsiteY33" fmla="*/ 5438 h 16787"/>
              <a:gd name="connsiteX34" fmla="*/ 31190 w 31793"/>
              <a:gd name="connsiteY34" fmla="*/ 9143 h 16787"/>
              <a:gd name="connsiteX35" fmla="*/ 27681 w 31793"/>
              <a:gd name="connsiteY35" fmla="*/ 7851 h 16787"/>
              <a:gd name="connsiteX36" fmla="*/ 26743 w 31793"/>
              <a:gd name="connsiteY36" fmla="*/ 8072 h 16787"/>
              <a:gd name="connsiteX37" fmla="*/ 31757 w 31793"/>
              <a:gd name="connsiteY37" fmla="*/ 11510 h 16787"/>
              <a:gd name="connsiteX38" fmla="*/ 27832 w 31793"/>
              <a:gd name="connsiteY38" fmla="*/ 9890 h 16787"/>
              <a:gd name="connsiteX39" fmla="*/ 31581 w 31793"/>
              <a:gd name="connsiteY39" fmla="*/ 11892 h 16787"/>
              <a:gd name="connsiteX40" fmla="*/ 27376 w 31793"/>
              <a:gd name="connsiteY40" fmla="*/ 10986 h 16787"/>
              <a:gd name="connsiteX41" fmla="*/ 28462 w 31793"/>
              <a:gd name="connsiteY41" fmla="*/ 12178 h 16787"/>
              <a:gd name="connsiteX42" fmla="*/ 27131 w 31793"/>
              <a:gd name="connsiteY42" fmla="*/ 12512 h 16787"/>
              <a:gd name="connsiteX43" fmla="*/ 31025 w 31793"/>
              <a:gd name="connsiteY43" fmla="*/ 16122 h 16787"/>
              <a:gd name="connsiteX44" fmla="*/ 21301 w 31793"/>
              <a:gd name="connsiteY44" fmla="*/ 11349 h 16787"/>
              <a:gd name="connsiteX45" fmla="*/ 28427 w 31793"/>
              <a:gd name="connsiteY45" fmla="*/ 14704 h 16787"/>
              <a:gd name="connsiteX46" fmla="*/ 24082 w 31793"/>
              <a:gd name="connsiteY46" fmla="*/ 13417 h 16787"/>
              <a:gd name="connsiteX47" fmla="*/ 28500 w 31793"/>
              <a:gd name="connsiteY47" fmla="*/ 15528 h 16787"/>
              <a:gd name="connsiteX48" fmla="*/ 22110 w 31793"/>
              <a:gd name="connsiteY48" fmla="*/ 13884 h 16787"/>
              <a:gd name="connsiteX0" fmla="*/ 22110 w 31793"/>
              <a:gd name="connsiteY0" fmla="*/ 14093 h 16996"/>
              <a:gd name="connsiteX1" fmla="*/ 29433 w 31793"/>
              <a:gd name="connsiteY1" fmla="*/ 16996 h 16996"/>
              <a:gd name="connsiteX2" fmla="*/ 24752 w 31793"/>
              <a:gd name="connsiteY2" fmla="*/ 15480 h 16996"/>
              <a:gd name="connsiteX3" fmla="*/ 26026 w 31793"/>
              <a:gd name="connsiteY3" fmla="*/ 16355 h 16996"/>
              <a:gd name="connsiteX4" fmla="*/ 13219 w 31793"/>
              <a:gd name="connsiteY4" fmla="*/ 14138 h 16996"/>
              <a:gd name="connsiteX5" fmla="*/ 16266 w 31793"/>
              <a:gd name="connsiteY5" fmla="*/ 14871 h 16996"/>
              <a:gd name="connsiteX6" fmla="*/ 15401 w 31793"/>
              <a:gd name="connsiteY6" fmla="*/ 14959 h 16996"/>
              <a:gd name="connsiteX7" fmla="*/ 17002 w 31793"/>
              <a:gd name="connsiteY7" fmla="*/ 15703 h 16996"/>
              <a:gd name="connsiteX8" fmla="*/ 15848 w 31793"/>
              <a:gd name="connsiteY8" fmla="*/ 16103 h 16996"/>
              <a:gd name="connsiteX9" fmla="*/ 15436 w 31793"/>
              <a:gd name="connsiteY9" fmla="*/ 16851 h 16996"/>
              <a:gd name="connsiteX10" fmla="*/ 8290 w 31793"/>
              <a:gd name="connsiteY10" fmla="*/ 16141 h 16996"/>
              <a:gd name="connsiteX11" fmla="*/ 6454 w 31793"/>
              <a:gd name="connsiteY11" fmla="*/ 15444 h 16996"/>
              <a:gd name="connsiteX12" fmla="*/ 5655 w 31793"/>
              <a:gd name="connsiteY12" fmla="*/ 14438 h 16996"/>
              <a:gd name="connsiteX13" fmla="*/ 4140 w 31793"/>
              <a:gd name="connsiteY13" fmla="*/ 14389 h 16996"/>
              <a:gd name="connsiteX14" fmla="*/ 2190 w 31793"/>
              <a:gd name="connsiteY14" fmla="*/ 14204 h 16996"/>
              <a:gd name="connsiteX15" fmla="*/ 3577 w 31793"/>
              <a:gd name="connsiteY15" fmla="*/ 13782 h 16996"/>
              <a:gd name="connsiteX16" fmla="*/ 3841 w 31793"/>
              <a:gd name="connsiteY16" fmla="*/ 12576 h 16996"/>
              <a:gd name="connsiteX17" fmla="*/ 2878 w 31793"/>
              <a:gd name="connsiteY17" fmla="*/ 10046 h 16996"/>
              <a:gd name="connsiteX18" fmla="*/ 1154 w 31793"/>
              <a:gd name="connsiteY18" fmla="*/ 9403 h 16996"/>
              <a:gd name="connsiteX19" fmla="*/ 332 w 31793"/>
              <a:gd name="connsiteY19" fmla="*/ 8368 h 16996"/>
              <a:gd name="connsiteX20" fmla="*/ 2517 w 31793"/>
              <a:gd name="connsiteY20" fmla="*/ 5055 h 16996"/>
              <a:gd name="connsiteX21" fmla="*/ 1746 w 31793"/>
              <a:gd name="connsiteY21" fmla="*/ 3944 h 16996"/>
              <a:gd name="connsiteX22" fmla="*/ 1510 w 31793"/>
              <a:gd name="connsiteY22" fmla="*/ 3374 h 16996"/>
              <a:gd name="connsiteX23" fmla="*/ 535 w 31793"/>
              <a:gd name="connsiteY23" fmla="*/ 3103 h 16996"/>
              <a:gd name="connsiteX24" fmla="*/ 5810 w 31793"/>
              <a:gd name="connsiteY24" fmla="*/ 481 h 16996"/>
              <a:gd name="connsiteX25" fmla="*/ 21532 w 31793"/>
              <a:gd name="connsiteY25" fmla="*/ 840 h 16996"/>
              <a:gd name="connsiteX26" fmla="*/ 23424 w 31793"/>
              <a:gd name="connsiteY26" fmla="*/ 1453 h 16996"/>
              <a:gd name="connsiteX27" fmla="*/ 26373 w 31793"/>
              <a:gd name="connsiteY27" fmla="*/ 2463 h 16996"/>
              <a:gd name="connsiteX28" fmla="*/ 24752 w 31793"/>
              <a:gd name="connsiteY28" fmla="*/ 3106 h 16996"/>
              <a:gd name="connsiteX29" fmla="*/ 23784 w 31793"/>
              <a:gd name="connsiteY29" fmla="*/ 3749 h 16996"/>
              <a:gd name="connsiteX30" fmla="*/ 26530 w 31793"/>
              <a:gd name="connsiteY30" fmla="*/ 5126 h 16996"/>
              <a:gd name="connsiteX31" fmla="*/ 20722 w 31793"/>
              <a:gd name="connsiteY31" fmla="*/ 4514 h 16996"/>
              <a:gd name="connsiteX32" fmla="*/ 23108 w 31793"/>
              <a:gd name="connsiteY32" fmla="*/ 4790 h 16996"/>
              <a:gd name="connsiteX33" fmla="*/ 24212 w 31793"/>
              <a:gd name="connsiteY33" fmla="*/ 5647 h 16996"/>
              <a:gd name="connsiteX34" fmla="*/ 31190 w 31793"/>
              <a:gd name="connsiteY34" fmla="*/ 9352 h 16996"/>
              <a:gd name="connsiteX35" fmla="*/ 27681 w 31793"/>
              <a:gd name="connsiteY35" fmla="*/ 8060 h 16996"/>
              <a:gd name="connsiteX36" fmla="*/ 26743 w 31793"/>
              <a:gd name="connsiteY36" fmla="*/ 8281 h 16996"/>
              <a:gd name="connsiteX37" fmla="*/ 31757 w 31793"/>
              <a:gd name="connsiteY37" fmla="*/ 11719 h 16996"/>
              <a:gd name="connsiteX38" fmla="*/ 27832 w 31793"/>
              <a:gd name="connsiteY38" fmla="*/ 10099 h 16996"/>
              <a:gd name="connsiteX39" fmla="*/ 31581 w 31793"/>
              <a:gd name="connsiteY39" fmla="*/ 12101 h 16996"/>
              <a:gd name="connsiteX40" fmla="*/ 27376 w 31793"/>
              <a:gd name="connsiteY40" fmla="*/ 11195 h 16996"/>
              <a:gd name="connsiteX41" fmla="*/ 28462 w 31793"/>
              <a:gd name="connsiteY41" fmla="*/ 12387 h 16996"/>
              <a:gd name="connsiteX42" fmla="*/ 27131 w 31793"/>
              <a:gd name="connsiteY42" fmla="*/ 12721 h 16996"/>
              <a:gd name="connsiteX43" fmla="*/ 31025 w 31793"/>
              <a:gd name="connsiteY43" fmla="*/ 16331 h 16996"/>
              <a:gd name="connsiteX44" fmla="*/ 21301 w 31793"/>
              <a:gd name="connsiteY44" fmla="*/ 11558 h 16996"/>
              <a:gd name="connsiteX45" fmla="*/ 28427 w 31793"/>
              <a:gd name="connsiteY45" fmla="*/ 14913 h 16996"/>
              <a:gd name="connsiteX46" fmla="*/ 24082 w 31793"/>
              <a:gd name="connsiteY46" fmla="*/ 13626 h 16996"/>
              <a:gd name="connsiteX47" fmla="*/ 28500 w 31793"/>
              <a:gd name="connsiteY47" fmla="*/ 15737 h 16996"/>
              <a:gd name="connsiteX48" fmla="*/ 22110 w 31793"/>
              <a:gd name="connsiteY48" fmla="*/ 14093 h 16996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419 h 17322"/>
              <a:gd name="connsiteX1" fmla="*/ 29433 w 31793"/>
              <a:gd name="connsiteY1" fmla="*/ 17322 h 17322"/>
              <a:gd name="connsiteX2" fmla="*/ 24752 w 31793"/>
              <a:gd name="connsiteY2" fmla="*/ 15806 h 17322"/>
              <a:gd name="connsiteX3" fmla="*/ 26026 w 31793"/>
              <a:gd name="connsiteY3" fmla="*/ 16681 h 17322"/>
              <a:gd name="connsiteX4" fmla="*/ 13219 w 31793"/>
              <a:gd name="connsiteY4" fmla="*/ 14464 h 17322"/>
              <a:gd name="connsiteX5" fmla="*/ 16266 w 31793"/>
              <a:gd name="connsiteY5" fmla="*/ 15197 h 17322"/>
              <a:gd name="connsiteX6" fmla="*/ 15401 w 31793"/>
              <a:gd name="connsiteY6" fmla="*/ 15285 h 17322"/>
              <a:gd name="connsiteX7" fmla="*/ 17002 w 31793"/>
              <a:gd name="connsiteY7" fmla="*/ 16029 h 17322"/>
              <a:gd name="connsiteX8" fmla="*/ 15848 w 31793"/>
              <a:gd name="connsiteY8" fmla="*/ 16429 h 17322"/>
              <a:gd name="connsiteX9" fmla="*/ 15436 w 31793"/>
              <a:gd name="connsiteY9" fmla="*/ 17177 h 17322"/>
              <a:gd name="connsiteX10" fmla="*/ 8290 w 31793"/>
              <a:gd name="connsiteY10" fmla="*/ 16467 h 17322"/>
              <a:gd name="connsiteX11" fmla="*/ 6454 w 31793"/>
              <a:gd name="connsiteY11" fmla="*/ 15770 h 17322"/>
              <a:gd name="connsiteX12" fmla="*/ 5655 w 31793"/>
              <a:gd name="connsiteY12" fmla="*/ 14764 h 17322"/>
              <a:gd name="connsiteX13" fmla="*/ 4140 w 31793"/>
              <a:gd name="connsiteY13" fmla="*/ 14715 h 17322"/>
              <a:gd name="connsiteX14" fmla="*/ 2190 w 31793"/>
              <a:gd name="connsiteY14" fmla="*/ 14530 h 17322"/>
              <a:gd name="connsiteX15" fmla="*/ 3577 w 31793"/>
              <a:gd name="connsiteY15" fmla="*/ 14108 h 17322"/>
              <a:gd name="connsiteX16" fmla="*/ 3841 w 31793"/>
              <a:gd name="connsiteY16" fmla="*/ 12902 h 17322"/>
              <a:gd name="connsiteX17" fmla="*/ 2878 w 31793"/>
              <a:gd name="connsiteY17" fmla="*/ 10372 h 17322"/>
              <a:gd name="connsiteX18" fmla="*/ 1154 w 31793"/>
              <a:gd name="connsiteY18" fmla="*/ 9729 h 17322"/>
              <a:gd name="connsiteX19" fmla="*/ 332 w 31793"/>
              <a:gd name="connsiteY19" fmla="*/ 8694 h 17322"/>
              <a:gd name="connsiteX20" fmla="*/ 2517 w 31793"/>
              <a:gd name="connsiteY20" fmla="*/ 5381 h 17322"/>
              <a:gd name="connsiteX21" fmla="*/ 1746 w 31793"/>
              <a:gd name="connsiteY21" fmla="*/ 4270 h 17322"/>
              <a:gd name="connsiteX22" fmla="*/ 1510 w 31793"/>
              <a:gd name="connsiteY22" fmla="*/ 3700 h 17322"/>
              <a:gd name="connsiteX23" fmla="*/ 558 w 31793"/>
              <a:gd name="connsiteY23" fmla="*/ 3613 h 17322"/>
              <a:gd name="connsiteX24" fmla="*/ 5923 w 31793"/>
              <a:gd name="connsiteY24" fmla="*/ 929 h 17322"/>
              <a:gd name="connsiteX25" fmla="*/ 21532 w 31793"/>
              <a:gd name="connsiteY25" fmla="*/ 1166 h 17322"/>
              <a:gd name="connsiteX26" fmla="*/ 23424 w 31793"/>
              <a:gd name="connsiteY26" fmla="*/ 1779 h 17322"/>
              <a:gd name="connsiteX27" fmla="*/ 26373 w 31793"/>
              <a:gd name="connsiteY27" fmla="*/ 2789 h 17322"/>
              <a:gd name="connsiteX28" fmla="*/ 24752 w 31793"/>
              <a:gd name="connsiteY28" fmla="*/ 3432 h 17322"/>
              <a:gd name="connsiteX29" fmla="*/ 23784 w 31793"/>
              <a:gd name="connsiteY29" fmla="*/ 4075 h 17322"/>
              <a:gd name="connsiteX30" fmla="*/ 26530 w 31793"/>
              <a:gd name="connsiteY30" fmla="*/ 5452 h 17322"/>
              <a:gd name="connsiteX31" fmla="*/ 20722 w 31793"/>
              <a:gd name="connsiteY31" fmla="*/ 4840 h 17322"/>
              <a:gd name="connsiteX32" fmla="*/ 23108 w 31793"/>
              <a:gd name="connsiteY32" fmla="*/ 5116 h 17322"/>
              <a:gd name="connsiteX33" fmla="*/ 24212 w 31793"/>
              <a:gd name="connsiteY33" fmla="*/ 5973 h 17322"/>
              <a:gd name="connsiteX34" fmla="*/ 31190 w 31793"/>
              <a:gd name="connsiteY34" fmla="*/ 9678 h 17322"/>
              <a:gd name="connsiteX35" fmla="*/ 27681 w 31793"/>
              <a:gd name="connsiteY35" fmla="*/ 8386 h 17322"/>
              <a:gd name="connsiteX36" fmla="*/ 26743 w 31793"/>
              <a:gd name="connsiteY36" fmla="*/ 8607 h 17322"/>
              <a:gd name="connsiteX37" fmla="*/ 31757 w 31793"/>
              <a:gd name="connsiteY37" fmla="*/ 12045 h 17322"/>
              <a:gd name="connsiteX38" fmla="*/ 27832 w 31793"/>
              <a:gd name="connsiteY38" fmla="*/ 10425 h 17322"/>
              <a:gd name="connsiteX39" fmla="*/ 31581 w 31793"/>
              <a:gd name="connsiteY39" fmla="*/ 12427 h 17322"/>
              <a:gd name="connsiteX40" fmla="*/ 27376 w 31793"/>
              <a:gd name="connsiteY40" fmla="*/ 11521 h 17322"/>
              <a:gd name="connsiteX41" fmla="*/ 28462 w 31793"/>
              <a:gd name="connsiteY41" fmla="*/ 12713 h 17322"/>
              <a:gd name="connsiteX42" fmla="*/ 27131 w 31793"/>
              <a:gd name="connsiteY42" fmla="*/ 13047 h 17322"/>
              <a:gd name="connsiteX43" fmla="*/ 31025 w 31793"/>
              <a:gd name="connsiteY43" fmla="*/ 16657 h 17322"/>
              <a:gd name="connsiteX44" fmla="*/ 21301 w 31793"/>
              <a:gd name="connsiteY44" fmla="*/ 11884 h 17322"/>
              <a:gd name="connsiteX45" fmla="*/ 28427 w 31793"/>
              <a:gd name="connsiteY45" fmla="*/ 15239 h 17322"/>
              <a:gd name="connsiteX46" fmla="*/ 24082 w 31793"/>
              <a:gd name="connsiteY46" fmla="*/ 13952 h 17322"/>
              <a:gd name="connsiteX47" fmla="*/ 28500 w 31793"/>
              <a:gd name="connsiteY47" fmla="*/ 16063 h 17322"/>
              <a:gd name="connsiteX48" fmla="*/ 22110 w 31793"/>
              <a:gd name="connsiteY48" fmla="*/ 14419 h 17322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564 h 17467"/>
              <a:gd name="connsiteX1" fmla="*/ 29433 w 31793"/>
              <a:gd name="connsiteY1" fmla="*/ 17467 h 17467"/>
              <a:gd name="connsiteX2" fmla="*/ 24752 w 31793"/>
              <a:gd name="connsiteY2" fmla="*/ 15951 h 17467"/>
              <a:gd name="connsiteX3" fmla="*/ 26026 w 31793"/>
              <a:gd name="connsiteY3" fmla="*/ 16826 h 17467"/>
              <a:gd name="connsiteX4" fmla="*/ 13219 w 31793"/>
              <a:gd name="connsiteY4" fmla="*/ 14609 h 17467"/>
              <a:gd name="connsiteX5" fmla="*/ 16266 w 31793"/>
              <a:gd name="connsiteY5" fmla="*/ 15342 h 17467"/>
              <a:gd name="connsiteX6" fmla="*/ 15401 w 31793"/>
              <a:gd name="connsiteY6" fmla="*/ 15430 h 17467"/>
              <a:gd name="connsiteX7" fmla="*/ 17002 w 31793"/>
              <a:gd name="connsiteY7" fmla="*/ 16174 h 17467"/>
              <a:gd name="connsiteX8" fmla="*/ 15848 w 31793"/>
              <a:gd name="connsiteY8" fmla="*/ 16574 h 17467"/>
              <a:gd name="connsiteX9" fmla="*/ 15436 w 31793"/>
              <a:gd name="connsiteY9" fmla="*/ 17322 h 17467"/>
              <a:gd name="connsiteX10" fmla="*/ 8290 w 31793"/>
              <a:gd name="connsiteY10" fmla="*/ 16612 h 17467"/>
              <a:gd name="connsiteX11" fmla="*/ 6454 w 31793"/>
              <a:gd name="connsiteY11" fmla="*/ 15915 h 17467"/>
              <a:gd name="connsiteX12" fmla="*/ 5655 w 31793"/>
              <a:gd name="connsiteY12" fmla="*/ 14909 h 17467"/>
              <a:gd name="connsiteX13" fmla="*/ 4140 w 31793"/>
              <a:gd name="connsiteY13" fmla="*/ 14860 h 17467"/>
              <a:gd name="connsiteX14" fmla="*/ 2190 w 31793"/>
              <a:gd name="connsiteY14" fmla="*/ 14675 h 17467"/>
              <a:gd name="connsiteX15" fmla="*/ 3577 w 31793"/>
              <a:gd name="connsiteY15" fmla="*/ 14253 h 17467"/>
              <a:gd name="connsiteX16" fmla="*/ 3841 w 31793"/>
              <a:gd name="connsiteY16" fmla="*/ 13047 h 17467"/>
              <a:gd name="connsiteX17" fmla="*/ 2878 w 31793"/>
              <a:gd name="connsiteY17" fmla="*/ 10517 h 17467"/>
              <a:gd name="connsiteX18" fmla="*/ 1154 w 31793"/>
              <a:gd name="connsiteY18" fmla="*/ 9874 h 17467"/>
              <a:gd name="connsiteX19" fmla="*/ 332 w 31793"/>
              <a:gd name="connsiteY19" fmla="*/ 8839 h 17467"/>
              <a:gd name="connsiteX20" fmla="*/ 2517 w 31793"/>
              <a:gd name="connsiteY20" fmla="*/ 5526 h 17467"/>
              <a:gd name="connsiteX21" fmla="*/ 1746 w 31793"/>
              <a:gd name="connsiteY21" fmla="*/ 4415 h 17467"/>
              <a:gd name="connsiteX22" fmla="*/ 1510 w 31793"/>
              <a:gd name="connsiteY22" fmla="*/ 3845 h 17467"/>
              <a:gd name="connsiteX23" fmla="*/ 558 w 31793"/>
              <a:gd name="connsiteY23" fmla="*/ 3758 h 17467"/>
              <a:gd name="connsiteX24" fmla="*/ 5923 w 31793"/>
              <a:gd name="connsiteY24" fmla="*/ 952 h 17467"/>
              <a:gd name="connsiteX25" fmla="*/ 21532 w 31793"/>
              <a:gd name="connsiteY25" fmla="*/ 1311 h 17467"/>
              <a:gd name="connsiteX26" fmla="*/ 23424 w 31793"/>
              <a:gd name="connsiteY26" fmla="*/ 1924 h 17467"/>
              <a:gd name="connsiteX27" fmla="*/ 26373 w 31793"/>
              <a:gd name="connsiteY27" fmla="*/ 2934 h 17467"/>
              <a:gd name="connsiteX28" fmla="*/ 24752 w 31793"/>
              <a:gd name="connsiteY28" fmla="*/ 3577 h 17467"/>
              <a:gd name="connsiteX29" fmla="*/ 23784 w 31793"/>
              <a:gd name="connsiteY29" fmla="*/ 4220 h 17467"/>
              <a:gd name="connsiteX30" fmla="*/ 26530 w 31793"/>
              <a:gd name="connsiteY30" fmla="*/ 5597 h 17467"/>
              <a:gd name="connsiteX31" fmla="*/ 20722 w 31793"/>
              <a:gd name="connsiteY31" fmla="*/ 4985 h 17467"/>
              <a:gd name="connsiteX32" fmla="*/ 23108 w 31793"/>
              <a:gd name="connsiteY32" fmla="*/ 5261 h 17467"/>
              <a:gd name="connsiteX33" fmla="*/ 24212 w 31793"/>
              <a:gd name="connsiteY33" fmla="*/ 6118 h 17467"/>
              <a:gd name="connsiteX34" fmla="*/ 31190 w 31793"/>
              <a:gd name="connsiteY34" fmla="*/ 9823 h 17467"/>
              <a:gd name="connsiteX35" fmla="*/ 27681 w 31793"/>
              <a:gd name="connsiteY35" fmla="*/ 8531 h 17467"/>
              <a:gd name="connsiteX36" fmla="*/ 26743 w 31793"/>
              <a:gd name="connsiteY36" fmla="*/ 8752 h 17467"/>
              <a:gd name="connsiteX37" fmla="*/ 31757 w 31793"/>
              <a:gd name="connsiteY37" fmla="*/ 12190 h 17467"/>
              <a:gd name="connsiteX38" fmla="*/ 27832 w 31793"/>
              <a:gd name="connsiteY38" fmla="*/ 10570 h 17467"/>
              <a:gd name="connsiteX39" fmla="*/ 31581 w 31793"/>
              <a:gd name="connsiteY39" fmla="*/ 12572 h 17467"/>
              <a:gd name="connsiteX40" fmla="*/ 27376 w 31793"/>
              <a:gd name="connsiteY40" fmla="*/ 11666 h 17467"/>
              <a:gd name="connsiteX41" fmla="*/ 28462 w 31793"/>
              <a:gd name="connsiteY41" fmla="*/ 12858 h 17467"/>
              <a:gd name="connsiteX42" fmla="*/ 27131 w 31793"/>
              <a:gd name="connsiteY42" fmla="*/ 13192 h 17467"/>
              <a:gd name="connsiteX43" fmla="*/ 31025 w 31793"/>
              <a:gd name="connsiteY43" fmla="*/ 16802 h 17467"/>
              <a:gd name="connsiteX44" fmla="*/ 21301 w 31793"/>
              <a:gd name="connsiteY44" fmla="*/ 12029 h 17467"/>
              <a:gd name="connsiteX45" fmla="*/ 28427 w 31793"/>
              <a:gd name="connsiteY45" fmla="*/ 15384 h 17467"/>
              <a:gd name="connsiteX46" fmla="*/ 24082 w 31793"/>
              <a:gd name="connsiteY46" fmla="*/ 14097 h 17467"/>
              <a:gd name="connsiteX47" fmla="*/ 28500 w 31793"/>
              <a:gd name="connsiteY47" fmla="*/ 16208 h 17467"/>
              <a:gd name="connsiteX48" fmla="*/ 22110 w 31793"/>
              <a:gd name="connsiteY48" fmla="*/ 14564 h 1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793" h="17467">
                <a:moveTo>
                  <a:pt x="22110" y="14564"/>
                </a:moveTo>
                <a:cubicBezTo>
                  <a:pt x="24960" y="15437"/>
                  <a:pt x="26583" y="16070"/>
                  <a:pt x="29433" y="17467"/>
                </a:cubicBezTo>
                <a:cubicBezTo>
                  <a:pt x="27628" y="17248"/>
                  <a:pt x="27679" y="16646"/>
                  <a:pt x="24752" y="15951"/>
                </a:cubicBezTo>
                <a:cubicBezTo>
                  <a:pt x="25527" y="16386"/>
                  <a:pt x="25601" y="16534"/>
                  <a:pt x="26026" y="16826"/>
                </a:cubicBezTo>
                <a:cubicBezTo>
                  <a:pt x="19023" y="14276"/>
                  <a:pt x="16822" y="14347"/>
                  <a:pt x="13219" y="14609"/>
                </a:cubicBezTo>
                <a:cubicBezTo>
                  <a:pt x="14912" y="14805"/>
                  <a:pt x="13942" y="14669"/>
                  <a:pt x="16266" y="15342"/>
                </a:cubicBezTo>
                <a:lnTo>
                  <a:pt x="15401" y="15430"/>
                </a:lnTo>
                <a:lnTo>
                  <a:pt x="17002" y="16174"/>
                </a:lnTo>
                <a:cubicBezTo>
                  <a:pt x="14421" y="15863"/>
                  <a:pt x="13944" y="15885"/>
                  <a:pt x="15848" y="16574"/>
                </a:cubicBezTo>
                <a:cubicBezTo>
                  <a:pt x="13269" y="16649"/>
                  <a:pt x="14510" y="16819"/>
                  <a:pt x="15436" y="17322"/>
                </a:cubicBezTo>
                <a:cubicBezTo>
                  <a:pt x="12867" y="16910"/>
                  <a:pt x="13347" y="17024"/>
                  <a:pt x="8290" y="16612"/>
                </a:cubicBezTo>
                <a:cubicBezTo>
                  <a:pt x="5868" y="16761"/>
                  <a:pt x="4811" y="17005"/>
                  <a:pt x="6454" y="15915"/>
                </a:cubicBezTo>
                <a:cubicBezTo>
                  <a:pt x="3104" y="15818"/>
                  <a:pt x="5921" y="15244"/>
                  <a:pt x="5655" y="14909"/>
                </a:cubicBezTo>
                <a:lnTo>
                  <a:pt x="4140" y="14860"/>
                </a:lnTo>
                <a:cubicBezTo>
                  <a:pt x="2660" y="15164"/>
                  <a:pt x="2057" y="15706"/>
                  <a:pt x="2190" y="14675"/>
                </a:cubicBezTo>
                <a:cubicBezTo>
                  <a:pt x="3739" y="14296"/>
                  <a:pt x="3325" y="14394"/>
                  <a:pt x="3577" y="14253"/>
                </a:cubicBezTo>
                <a:cubicBezTo>
                  <a:pt x="1936" y="14058"/>
                  <a:pt x="2713" y="14005"/>
                  <a:pt x="3841" y="13047"/>
                </a:cubicBezTo>
                <a:cubicBezTo>
                  <a:pt x="3952" y="11251"/>
                  <a:pt x="2942" y="11598"/>
                  <a:pt x="2878" y="10517"/>
                </a:cubicBezTo>
                <a:cubicBezTo>
                  <a:pt x="2841" y="9397"/>
                  <a:pt x="1191" y="10994"/>
                  <a:pt x="1154" y="9874"/>
                </a:cubicBezTo>
                <a:cubicBezTo>
                  <a:pt x="2025" y="8910"/>
                  <a:pt x="1458" y="9041"/>
                  <a:pt x="332" y="8839"/>
                </a:cubicBezTo>
                <a:cubicBezTo>
                  <a:pt x="-435" y="6194"/>
                  <a:pt x="60" y="6789"/>
                  <a:pt x="2517" y="5526"/>
                </a:cubicBezTo>
                <a:cubicBezTo>
                  <a:pt x="-240" y="5616"/>
                  <a:pt x="683" y="5612"/>
                  <a:pt x="1746" y="4415"/>
                </a:cubicBezTo>
                <a:cubicBezTo>
                  <a:pt x="721" y="4479"/>
                  <a:pt x="1028" y="4258"/>
                  <a:pt x="1510" y="3845"/>
                </a:cubicBezTo>
                <a:lnTo>
                  <a:pt x="558" y="3758"/>
                </a:lnTo>
                <a:cubicBezTo>
                  <a:pt x="305" y="3557"/>
                  <a:pt x="2599" y="1745"/>
                  <a:pt x="5923" y="952"/>
                </a:cubicBezTo>
                <a:cubicBezTo>
                  <a:pt x="11861" y="-579"/>
                  <a:pt x="19955" y="-122"/>
                  <a:pt x="21532" y="1311"/>
                </a:cubicBezTo>
                <a:cubicBezTo>
                  <a:pt x="24392" y="1672"/>
                  <a:pt x="23728" y="1817"/>
                  <a:pt x="23424" y="1924"/>
                </a:cubicBezTo>
                <a:cubicBezTo>
                  <a:pt x="22769" y="2269"/>
                  <a:pt x="24294" y="2107"/>
                  <a:pt x="26373" y="2934"/>
                </a:cubicBezTo>
                <a:cubicBezTo>
                  <a:pt x="30266" y="4488"/>
                  <a:pt x="26020" y="2955"/>
                  <a:pt x="24752" y="3577"/>
                </a:cubicBezTo>
                <a:cubicBezTo>
                  <a:pt x="26367" y="4015"/>
                  <a:pt x="24846" y="4046"/>
                  <a:pt x="23784" y="4220"/>
                </a:cubicBezTo>
                <a:cubicBezTo>
                  <a:pt x="23996" y="4632"/>
                  <a:pt x="25536" y="5031"/>
                  <a:pt x="26530" y="5597"/>
                </a:cubicBezTo>
                <a:cubicBezTo>
                  <a:pt x="24823" y="5214"/>
                  <a:pt x="21483" y="4623"/>
                  <a:pt x="20722" y="4985"/>
                </a:cubicBezTo>
                <a:cubicBezTo>
                  <a:pt x="21616" y="5045"/>
                  <a:pt x="22147" y="5287"/>
                  <a:pt x="23108" y="5261"/>
                </a:cubicBezTo>
                <a:cubicBezTo>
                  <a:pt x="24952" y="5801"/>
                  <a:pt x="22959" y="5628"/>
                  <a:pt x="24212" y="6118"/>
                </a:cubicBezTo>
                <a:cubicBezTo>
                  <a:pt x="27114" y="6745"/>
                  <a:pt x="30375" y="8375"/>
                  <a:pt x="31190" y="9823"/>
                </a:cubicBezTo>
                <a:cubicBezTo>
                  <a:pt x="28344" y="8193"/>
                  <a:pt x="26483" y="7679"/>
                  <a:pt x="27681" y="8531"/>
                </a:cubicBezTo>
                <a:cubicBezTo>
                  <a:pt x="27551" y="9009"/>
                  <a:pt x="26726" y="8279"/>
                  <a:pt x="26743" y="8752"/>
                </a:cubicBezTo>
                <a:cubicBezTo>
                  <a:pt x="26679" y="9279"/>
                  <a:pt x="32295" y="11839"/>
                  <a:pt x="31757" y="12190"/>
                </a:cubicBezTo>
                <a:cubicBezTo>
                  <a:pt x="28907" y="10729"/>
                  <a:pt x="28048" y="10348"/>
                  <a:pt x="27832" y="10570"/>
                </a:cubicBezTo>
                <a:cubicBezTo>
                  <a:pt x="27948" y="11081"/>
                  <a:pt x="31727" y="12477"/>
                  <a:pt x="31581" y="12572"/>
                </a:cubicBezTo>
                <a:cubicBezTo>
                  <a:pt x="31435" y="12667"/>
                  <a:pt x="26932" y="11348"/>
                  <a:pt x="27376" y="11666"/>
                </a:cubicBezTo>
                <a:cubicBezTo>
                  <a:pt x="27499" y="12161"/>
                  <a:pt x="28421" y="12667"/>
                  <a:pt x="28462" y="12858"/>
                </a:cubicBezTo>
                <a:cubicBezTo>
                  <a:pt x="31674" y="15259"/>
                  <a:pt x="27878" y="12550"/>
                  <a:pt x="27131" y="13192"/>
                </a:cubicBezTo>
                <a:cubicBezTo>
                  <a:pt x="27786" y="13786"/>
                  <a:pt x="31383" y="16559"/>
                  <a:pt x="31025" y="16802"/>
                </a:cubicBezTo>
                <a:cubicBezTo>
                  <a:pt x="27293" y="13305"/>
                  <a:pt x="23771" y="12714"/>
                  <a:pt x="21301" y="12029"/>
                </a:cubicBezTo>
                <a:cubicBezTo>
                  <a:pt x="22357" y="12603"/>
                  <a:pt x="25574" y="13673"/>
                  <a:pt x="28427" y="15384"/>
                </a:cubicBezTo>
                <a:cubicBezTo>
                  <a:pt x="26443" y="14617"/>
                  <a:pt x="23054" y="13475"/>
                  <a:pt x="24082" y="14097"/>
                </a:cubicBezTo>
                <a:lnTo>
                  <a:pt x="28500" y="16208"/>
                </a:lnTo>
                <a:cubicBezTo>
                  <a:pt x="23917" y="14564"/>
                  <a:pt x="22978" y="14445"/>
                  <a:pt x="22110" y="14564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8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28318" y="2145274"/>
            <a:ext cx="1703712" cy="1703712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96187" y="2145274"/>
            <a:ext cx="1703712" cy="1703712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531" y="2145274"/>
            <a:ext cx="1703712" cy="1703712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677591" y="2160052"/>
            <a:ext cx="8386386" cy="3387904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7529 w 23757"/>
              <a:gd name="connsiteY24" fmla="*/ 7817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2052 w 23757"/>
              <a:gd name="connsiteY20" fmla="*/ 6981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4032 w 24170"/>
              <a:gd name="connsiteY0" fmla="*/ 4342 h 21600"/>
              <a:gd name="connsiteX1" fmla="*/ 17360 w 24170"/>
              <a:gd name="connsiteY1" fmla="*/ 0 h 21600"/>
              <a:gd name="connsiteX2" fmla="*/ 17095 w 24170"/>
              <a:gd name="connsiteY2" fmla="*/ 5777 h 21600"/>
              <a:gd name="connsiteX3" fmla="*/ 20577 w 24170"/>
              <a:gd name="connsiteY3" fmla="*/ 3172 h 21600"/>
              <a:gd name="connsiteX4" fmla="*/ 18950 w 24170"/>
              <a:gd name="connsiteY4" fmla="*/ 6532 h 21600"/>
              <a:gd name="connsiteX5" fmla="*/ 24170 w 24170"/>
              <a:gd name="connsiteY5" fmla="*/ 6645 h 21600"/>
              <a:gd name="connsiteX6" fmla="*/ 19555 w 24170"/>
              <a:gd name="connsiteY6" fmla="*/ 9402 h 21600"/>
              <a:gd name="connsiteX7" fmla="*/ 20840 w 24170"/>
              <a:gd name="connsiteY7" fmla="*/ 11290 h 21600"/>
              <a:gd name="connsiteX8" fmla="*/ 18950 w 24170"/>
              <a:gd name="connsiteY8" fmla="*/ 12310 h 21600"/>
              <a:gd name="connsiteX9" fmla="*/ 21447 w 24170"/>
              <a:gd name="connsiteY9" fmla="*/ 15632 h 21600"/>
              <a:gd name="connsiteX10" fmla="*/ 17210 w 24170"/>
              <a:gd name="connsiteY10" fmla="*/ 14350 h 21600"/>
              <a:gd name="connsiteX11" fmla="*/ 17512 w 24170"/>
              <a:gd name="connsiteY11" fmla="*/ 17370 h 21600"/>
              <a:gd name="connsiteX12" fmla="*/ 14750 w 24170"/>
              <a:gd name="connsiteY12" fmla="*/ 15935 h 21600"/>
              <a:gd name="connsiteX13" fmla="*/ 14182 w 24170"/>
              <a:gd name="connsiteY13" fmla="*/ 18842 h 21600"/>
              <a:gd name="connsiteX14" fmla="*/ 12442 w 24170"/>
              <a:gd name="connsiteY14" fmla="*/ 17370 h 21600"/>
              <a:gd name="connsiteX15" fmla="*/ 11270 w 24170"/>
              <a:gd name="connsiteY15" fmla="*/ 19712 h 21600"/>
              <a:gd name="connsiteX16" fmla="*/ 10097 w 24170"/>
              <a:gd name="connsiteY16" fmla="*/ 18125 h 21600"/>
              <a:gd name="connsiteX17" fmla="*/ 7487 w 24170"/>
              <a:gd name="connsiteY17" fmla="*/ 21600 h 21600"/>
              <a:gd name="connsiteX18" fmla="*/ 7375 w 24170"/>
              <a:gd name="connsiteY18" fmla="*/ 18240 h 21600"/>
              <a:gd name="connsiteX19" fmla="*/ 210 w 24170"/>
              <a:gd name="connsiteY19" fmla="*/ 10485 h 21600"/>
              <a:gd name="connsiteX20" fmla="*/ 2395 w 24170"/>
              <a:gd name="connsiteY20" fmla="*/ 7172 h 21600"/>
              <a:gd name="connsiteX21" fmla="*/ 1624 w 24170"/>
              <a:gd name="connsiteY21" fmla="*/ 6061 h 21600"/>
              <a:gd name="connsiteX22" fmla="*/ 1388 w 24170"/>
              <a:gd name="connsiteY22" fmla="*/ 5491 h 21600"/>
              <a:gd name="connsiteX23" fmla="*/ 413 w 24170"/>
              <a:gd name="connsiteY23" fmla="*/ 5220 h 21600"/>
              <a:gd name="connsiteX24" fmla="*/ 3842 w 24170"/>
              <a:gd name="connsiteY24" fmla="*/ 3241 h 21600"/>
              <a:gd name="connsiteX25" fmla="*/ 8719 w 24170"/>
              <a:gd name="connsiteY25" fmla="*/ 2100 h 21600"/>
              <a:gd name="connsiteX26" fmla="*/ 10840 w 24170"/>
              <a:gd name="connsiteY26" fmla="*/ 1759 h 21600"/>
              <a:gd name="connsiteX27" fmla="*/ 12292 w 24170"/>
              <a:gd name="connsiteY27" fmla="*/ 1887 h 21600"/>
              <a:gd name="connsiteX28" fmla="*/ 14032 w 24170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655 w 24292"/>
              <a:gd name="connsiteY12" fmla="*/ 16555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779"/>
              <a:gd name="connsiteX1" fmla="*/ 17482 w 24292"/>
              <a:gd name="connsiteY1" fmla="*/ 0 h 17779"/>
              <a:gd name="connsiteX2" fmla="*/ 17217 w 24292"/>
              <a:gd name="connsiteY2" fmla="*/ 5777 h 17779"/>
              <a:gd name="connsiteX3" fmla="*/ 20699 w 24292"/>
              <a:gd name="connsiteY3" fmla="*/ 3172 h 17779"/>
              <a:gd name="connsiteX4" fmla="*/ 19072 w 24292"/>
              <a:gd name="connsiteY4" fmla="*/ 6532 h 17779"/>
              <a:gd name="connsiteX5" fmla="*/ 24292 w 24292"/>
              <a:gd name="connsiteY5" fmla="*/ 6645 h 17779"/>
              <a:gd name="connsiteX6" fmla="*/ 19677 w 24292"/>
              <a:gd name="connsiteY6" fmla="*/ 9402 h 17779"/>
              <a:gd name="connsiteX7" fmla="*/ 20962 w 24292"/>
              <a:gd name="connsiteY7" fmla="*/ 11290 h 17779"/>
              <a:gd name="connsiteX8" fmla="*/ 19072 w 24292"/>
              <a:gd name="connsiteY8" fmla="*/ 12310 h 17779"/>
              <a:gd name="connsiteX9" fmla="*/ 21569 w 24292"/>
              <a:gd name="connsiteY9" fmla="*/ 15632 h 17779"/>
              <a:gd name="connsiteX10" fmla="*/ 17332 w 24292"/>
              <a:gd name="connsiteY10" fmla="*/ 14350 h 17779"/>
              <a:gd name="connsiteX11" fmla="*/ 6454 w 24292"/>
              <a:gd name="connsiteY11" fmla="*/ 17561 h 17779"/>
              <a:gd name="connsiteX12" fmla="*/ 5655 w 24292"/>
              <a:gd name="connsiteY12" fmla="*/ 16555 h 17779"/>
              <a:gd name="connsiteX13" fmla="*/ 4140 w 24292"/>
              <a:gd name="connsiteY13" fmla="*/ 16506 h 17779"/>
              <a:gd name="connsiteX14" fmla="*/ 2190 w 24292"/>
              <a:gd name="connsiteY14" fmla="*/ 16321 h 17779"/>
              <a:gd name="connsiteX15" fmla="*/ 3577 w 24292"/>
              <a:gd name="connsiteY15" fmla="*/ 15899 h 17779"/>
              <a:gd name="connsiteX16" fmla="*/ 3841 w 24292"/>
              <a:gd name="connsiteY16" fmla="*/ 14693 h 17779"/>
              <a:gd name="connsiteX17" fmla="*/ 2878 w 24292"/>
              <a:gd name="connsiteY17" fmla="*/ 12163 h 17779"/>
              <a:gd name="connsiteX18" fmla="*/ 1154 w 24292"/>
              <a:gd name="connsiteY18" fmla="*/ 11520 h 17779"/>
              <a:gd name="connsiteX19" fmla="*/ 332 w 24292"/>
              <a:gd name="connsiteY19" fmla="*/ 10485 h 17779"/>
              <a:gd name="connsiteX20" fmla="*/ 2517 w 24292"/>
              <a:gd name="connsiteY20" fmla="*/ 7172 h 17779"/>
              <a:gd name="connsiteX21" fmla="*/ 1746 w 24292"/>
              <a:gd name="connsiteY21" fmla="*/ 6061 h 17779"/>
              <a:gd name="connsiteX22" fmla="*/ 1510 w 24292"/>
              <a:gd name="connsiteY22" fmla="*/ 5491 h 17779"/>
              <a:gd name="connsiteX23" fmla="*/ 535 w 24292"/>
              <a:gd name="connsiteY23" fmla="*/ 5220 h 17779"/>
              <a:gd name="connsiteX24" fmla="*/ 3964 w 24292"/>
              <a:gd name="connsiteY24" fmla="*/ 3241 h 17779"/>
              <a:gd name="connsiteX25" fmla="*/ 8841 w 24292"/>
              <a:gd name="connsiteY25" fmla="*/ 2100 h 17779"/>
              <a:gd name="connsiteX26" fmla="*/ 10962 w 24292"/>
              <a:gd name="connsiteY26" fmla="*/ 1759 h 17779"/>
              <a:gd name="connsiteX27" fmla="*/ 12414 w 24292"/>
              <a:gd name="connsiteY27" fmla="*/ 1887 h 17779"/>
              <a:gd name="connsiteX28" fmla="*/ 14154 w 24292"/>
              <a:gd name="connsiteY28" fmla="*/ 4342 h 17779"/>
              <a:gd name="connsiteX0" fmla="*/ 14154 w 24292"/>
              <a:gd name="connsiteY0" fmla="*/ 4342 h 18768"/>
              <a:gd name="connsiteX1" fmla="*/ 17482 w 24292"/>
              <a:gd name="connsiteY1" fmla="*/ 0 h 18768"/>
              <a:gd name="connsiteX2" fmla="*/ 17217 w 24292"/>
              <a:gd name="connsiteY2" fmla="*/ 5777 h 18768"/>
              <a:gd name="connsiteX3" fmla="*/ 20699 w 24292"/>
              <a:gd name="connsiteY3" fmla="*/ 3172 h 18768"/>
              <a:gd name="connsiteX4" fmla="*/ 19072 w 24292"/>
              <a:gd name="connsiteY4" fmla="*/ 6532 h 18768"/>
              <a:gd name="connsiteX5" fmla="*/ 24292 w 24292"/>
              <a:gd name="connsiteY5" fmla="*/ 6645 h 18768"/>
              <a:gd name="connsiteX6" fmla="*/ 19677 w 24292"/>
              <a:gd name="connsiteY6" fmla="*/ 9402 h 18768"/>
              <a:gd name="connsiteX7" fmla="*/ 20962 w 24292"/>
              <a:gd name="connsiteY7" fmla="*/ 11290 h 18768"/>
              <a:gd name="connsiteX8" fmla="*/ 19072 w 24292"/>
              <a:gd name="connsiteY8" fmla="*/ 12310 h 18768"/>
              <a:gd name="connsiteX9" fmla="*/ 21569 w 24292"/>
              <a:gd name="connsiteY9" fmla="*/ 15632 h 18768"/>
              <a:gd name="connsiteX10" fmla="*/ 8290 w 24292"/>
              <a:gd name="connsiteY10" fmla="*/ 18258 h 18768"/>
              <a:gd name="connsiteX11" fmla="*/ 6454 w 24292"/>
              <a:gd name="connsiteY11" fmla="*/ 17561 h 18768"/>
              <a:gd name="connsiteX12" fmla="*/ 5655 w 24292"/>
              <a:gd name="connsiteY12" fmla="*/ 16555 h 18768"/>
              <a:gd name="connsiteX13" fmla="*/ 4140 w 24292"/>
              <a:gd name="connsiteY13" fmla="*/ 16506 h 18768"/>
              <a:gd name="connsiteX14" fmla="*/ 2190 w 24292"/>
              <a:gd name="connsiteY14" fmla="*/ 16321 h 18768"/>
              <a:gd name="connsiteX15" fmla="*/ 3577 w 24292"/>
              <a:gd name="connsiteY15" fmla="*/ 15899 h 18768"/>
              <a:gd name="connsiteX16" fmla="*/ 3841 w 24292"/>
              <a:gd name="connsiteY16" fmla="*/ 14693 h 18768"/>
              <a:gd name="connsiteX17" fmla="*/ 2878 w 24292"/>
              <a:gd name="connsiteY17" fmla="*/ 12163 h 18768"/>
              <a:gd name="connsiteX18" fmla="*/ 1154 w 24292"/>
              <a:gd name="connsiteY18" fmla="*/ 11520 h 18768"/>
              <a:gd name="connsiteX19" fmla="*/ 332 w 24292"/>
              <a:gd name="connsiteY19" fmla="*/ 10485 h 18768"/>
              <a:gd name="connsiteX20" fmla="*/ 2517 w 24292"/>
              <a:gd name="connsiteY20" fmla="*/ 7172 h 18768"/>
              <a:gd name="connsiteX21" fmla="*/ 1746 w 24292"/>
              <a:gd name="connsiteY21" fmla="*/ 6061 h 18768"/>
              <a:gd name="connsiteX22" fmla="*/ 1510 w 24292"/>
              <a:gd name="connsiteY22" fmla="*/ 5491 h 18768"/>
              <a:gd name="connsiteX23" fmla="*/ 535 w 24292"/>
              <a:gd name="connsiteY23" fmla="*/ 5220 h 18768"/>
              <a:gd name="connsiteX24" fmla="*/ 3964 w 24292"/>
              <a:gd name="connsiteY24" fmla="*/ 3241 h 18768"/>
              <a:gd name="connsiteX25" fmla="*/ 8841 w 24292"/>
              <a:gd name="connsiteY25" fmla="*/ 2100 h 18768"/>
              <a:gd name="connsiteX26" fmla="*/ 10962 w 24292"/>
              <a:gd name="connsiteY26" fmla="*/ 1759 h 18768"/>
              <a:gd name="connsiteX27" fmla="*/ 12414 w 24292"/>
              <a:gd name="connsiteY27" fmla="*/ 1887 h 18768"/>
              <a:gd name="connsiteX28" fmla="*/ 14154 w 24292"/>
              <a:gd name="connsiteY28" fmla="*/ 4342 h 18768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9284"/>
              <a:gd name="connsiteX1" fmla="*/ 17482 w 24292"/>
              <a:gd name="connsiteY1" fmla="*/ 0 h 19284"/>
              <a:gd name="connsiteX2" fmla="*/ 17217 w 24292"/>
              <a:gd name="connsiteY2" fmla="*/ 5777 h 19284"/>
              <a:gd name="connsiteX3" fmla="*/ 20699 w 24292"/>
              <a:gd name="connsiteY3" fmla="*/ 3172 h 19284"/>
              <a:gd name="connsiteX4" fmla="*/ 19072 w 24292"/>
              <a:gd name="connsiteY4" fmla="*/ 6532 h 19284"/>
              <a:gd name="connsiteX5" fmla="*/ 24292 w 24292"/>
              <a:gd name="connsiteY5" fmla="*/ 6645 h 19284"/>
              <a:gd name="connsiteX6" fmla="*/ 19677 w 24292"/>
              <a:gd name="connsiteY6" fmla="*/ 9402 h 19284"/>
              <a:gd name="connsiteX7" fmla="*/ 20962 w 24292"/>
              <a:gd name="connsiteY7" fmla="*/ 11290 h 19284"/>
              <a:gd name="connsiteX8" fmla="*/ 19072 w 24292"/>
              <a:gd name="connsiteY8" fmla="*/ 12310 h 19284"/>
              <a:gd name="connsiteX9" fmla="*/ 15436 w 24292"/>
              <a:gd name="connsiteY9" fmla="*/ 18968 h 19284"/>
              <a:gd name="connsiteX10" fmla="*/ 8290 w 24292"/>
              <a:gd name="connsiteY10" fmla="*/ 18258 h 19284"/>
              <a:gd name="connsiteX11" fmla="*/ 6454 w 24292"/>
              <a:gd name="connsiteY11" fmla="*/ 17561 h 19284"/>
              <a:gd name="connsiteX12" fmla="*/ 5655 w 24292"/>
              <a:gd name="connsiteY12" fmla="*/ 16555 h 19284"/>
              <a:gd name="connsiteX13" fmla="*/ 4140 w 24292"/>
              <a:gd name="connsiteY13" fmla="*/ 16506 h 19284"/>
              <a:gd name="connsiteX14" fmla="*/ 2190 w 24292"/>
              <a:gd name="connsiteY14" fmla="*/ 16321 h 19284"/>
              <a:gd name="connsiteX15" fmla="*/ 3577 w 24292"/>
              <a:gd name="connsiteY15" fmla="*/ 15899 h 19284"/>
              <a:gd name="connsiteX16" fmla="*/ 3841 w 24292"/>
              <a:gd name="connsiteY16" fmla="*/ 14693 h 19284"/>
              <a:gd name="connsiteX17" fmla="*/ 2878 w 24292"/>
              <a:gd name="connsiteY17" fmla="*/ 12163 h 19284"/>
              <a:gd name="connsiteX18" fmla="*/ 1154 w 24292"/>
              <a:gd name="connsiteY18" fmla="*/ 11520 h 19284"/>
              <a:gd name="connsiteX19" fmla="*/ 332 w 24292"/>
              <a:gd name="connsiteY19" fmla="*/ 10485 h 19284"/>
              <a:gd name="connsiteX20" fmla="*/ 2517 w 24292"/>
              <a:gd name="connsiteY20" fmla="*/ 7172 h 19284"/>
              <a:gd name="connsiteX21" fmla="*/ 1746 w 24292"/>
              <a:gd name="connsiteY21" fmla="*/ 6061 h 19284"/>
              <a:gd name="connsiteX22" fmla="*/ 1510 w 24292"/>
              <a:gd name="connsiteY22" fmla="*/ 5491 h 19284"/>
              <a:gd name="connsiteX23" fmla="*/ 535 w 24292"/>
              <a:gd name="connsiteY23" fmla="*/ 5220 h 19284"/>
              <a:gd name="connsiteX24" fmla="*/ 3964 w 24292"/>
              <a:gd name="connsiteY24" fmla="*/ 3241 h 19284"/>
              <a:gd name="connsiteX25" fmla="*/ 8841 w 24292"/>
              <a:gd name="connsiteY25" fmla="*/ 2100 h 19284"/>
              <a:gd name="connsiteX26" fmla="*/ 10962 w 24292"/>
              <a:gd name="connsiteY26" fmla="*/ 1759 h 19284"/>
              <a:gd name="connsiteX27" fmla="*/ 12414 w 24292"/>
              <a:gd name="connsiteY27" fmla="*/ 1887 h 19284"/>
              <a:gd name="connsiteX28" fmla="*/ 14154 w 24292"/>
              <a:gd name="connsiteY28" fmla="*/ 4342 h 19284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9299"/>
              <a:gd name="connsiteX1" fmla="*/ 17482 w 24292"/>
              <a:gd name="connsiteY1" fmla="*/ 0 h 19299"/>
              <a:gd name="connsiteX2" fmla="*/ 17217 w 24292"/>
              <a:gd name="connsiteY2" fmla="*/ 5777 h 19299"/>
              <a:gd name="connsiteX3" fmla="*/ 20699 w 24292"/>
              <a:gd name="connsiteY3" fmla="*/ 3172 h 19299"/>
              <a:gd name="connsiteX4" fmla="*/ 19072 w 24292"/>
              <a:gd name="connsiteY4" fmla="*/ 6532 h 19299"/>
              <a:gd name="connsiteX5" fmla="*/ 24292 w 24292"/>
              <a:gd name="connsiteY5" fmla="*/ 6645 h 19299"/>
              <a:gd name="connsiteX6" fmla="*/ 19677 w 24292"/>
              <a:gd name="connsiteY6" fmla="*/ 9402 h 19299"/>
              <a:gd name="connsiteX7" fmla="*/ 20962 w 24292"/>
              <a:gd name="connsiteY7" fmla="*/ 11290 h 19299"/>
              <a:gd name="connsiteX8" fmla="*/ 15848 w 24292"/>
              <a:gd name="connsiteY8" fmla="*/ 18220 h 19299"/>
              <a:gd name="connsiteX9" fmla="*/ 15436 w 24292"/>
              <a:gd name="connsiteY9" fmla="*/ 18968 h 19299"/>
              <a:gd name="connsiteX10" fmla="*/ 8290 w 24292"/>
              <a:gd name="connsiteY10" fmla="*/ 18258 h 19299"/>
              <a:gd name="connsiteX11" fmla="*/ 6454 w 24292"/>
              <a:gd name="connsiteY11" fmla="*/ 17561 h 19299"/>
              <a:gd name="connsiteX12" fmla="*/ 5655 w 24292"/>
              <a:gd name="connsiteY12" fmla="*/ 16555 h 19299"/>
              <a:gd name="connsiteX13" fmla="*/ 4140 w 24292"/>
              <a:gd name="connsiteY13" fmla="*/ 16506 h 19299"/>
              <a:gd name="connsiteX14" fmla="*/ 2190 w 24292"/>
              <a:gd name="connsiteY14" fmla="*/ 16321 h 19299"/>
              <a:gd name="connsiteX15" fmla="*/ 3577 w 24292"/>
              <a:gd name="connsiteY15" fmla="*/ 15899 h 19299"/>
              <a:gd name="connsiteX16" fmla="*/ 3841 w 24292"/>
              <a:gd name="connsiteY16" fmla="*/ 14693 h 19299"/>
              <a:gd name="connsiteX17" fmla="*/ 2878 w 24292"/>
              <a:gd name="connsiteY17" fmla="*/ 12163 h 19299"/>
              <a:gd name="connsiteX18" fmla="*/ 1154 w 24292"/>
              <a:gd name="connsiteY18" fmla="*/ 11520 h 19299"/>
              <a:gd name="connsiteX19" fmla="*/ 332 w 24292"/>
              <a:gd name="connsiteY19" fmla="*/ 10485 h 19299"/>
              <a:gd name="connsiteX20" fmla="*/ 2517 w 24292"/>
              <a:gd name="connsiteY20" fmla="*/ 7172 h 19299"/>
              <a:gd name="connsiteX21" fmla="*/ 1746 w 24292"/>
              <a:gd name="connsiteY21" fmla="*/ 6061 h 19299"/>
              <a:gd name="connsiteX22" fmla="*/ 1510 w 24292"/>
              <a:gd name="connsiteY22" fmla="*/ 5491 h 19299"/>
              <a:gd name="connsiteX23" fmla="*/ 535 w 24292"/>
              <a:gd name="connsiteY23" fmla="*/ 5220 h 19299"/>
              <a:gd name="connsiteX24" fmla="*/ 3964 w 24292"/>
              <a:gd name="connsiteY24" fmla="*/ 3241 h 19299"/>
              <a:gd name="connsiteX25" fmla="*/ 8841 w 24292"/>
              <a:gd name="connsiteY25" fmla="*/ 2100 h 19299"/>
              <a:gd name="connsiteX26" fmla="*/ 10962 w 24292"/>
              <a:gd name="connsiteY26" fmla="*/ 1759 h 19299"/>
              <a:gd name="connsiteX27" fmla="*/ 12414 w 24292"/>
              <a:gd name="connsiteY27" fmla="*/ 1887 h 19299"/>
              <a:gd name="connsiteX28" fmla="*/ 14154 w 24292"/>
              <a:gd name="connsiteY28" fmla="*/ 4342 h 19299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5401 w 24292"/>
              <a:gd name="connsiteY6" fmla="*/ 17076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9433"/>
              <a:gd name="connsiteY0" fmla="*/ 2583 h 17778"/>
              <a:gd name="connsiteX1" fmla="*/ 29433 w 29433"/>
              <a:gd name="connsiteY1" fmla="*/ 17354 h 17778"/>
              <a:gd name="connsiteX2" fmla="*/ 24752 w 29433"/>
              <a:gd name="connsiteY2" fmla="*/ 15838 h 17778"/>
              <a:gd name="connsiteX3" fmla="*/ 26026 w 29433"/>
              <a:gd name="connsiteY3" fmla="*/ 16713 h 17778"/>
              <a:gd name="connsiteX4" fmla="*/ 13219 w 29433"/>
              <a:gd name="connsiteY4" fmla="*/ 14496 h 17778"/>
              <a:gd name="connsiteX5" fmla="*/ 16266 w 29433"/>
              <a:gd name="connsiteY5" fmla="*/ 15229 h 17778"/>
              <a:gd name="connsiteX6" fmla="*/ 15401 w 29433"/>
              <a:gd name="connsiteY6" fmla="*/ 15317 h 17778"/>
              <a:gd name="connsiteX7" fmla="*/ 17002 w 29433"/>
              <a:gd name="connsiteY7" fmla="*/ 16061 h 17778"/>
              <a:gd name="connsiteX8" fmla="*/ 15848 w 29433"/>
              <a:gd name="connsiteY8" fmla="*/ 16461 h 17778"/>
              <a:gd name="connsiteX9" fmla="*/ 15436 w 29433"/>
              <a:gd name="connsiteY9" fmla="*/ 17209 h 17778"/>
              <a:gd name="connsiteX10" fmla="*/ 8290 w 29433"/>
              <a:gd name="connsiteY10" fmla="*/ 16499 h 17778"/>
              <a:gd name="connsiteX11" fmla="*/ 6454 w 29433"/>
              <a:gd name="connsiteY11" fmla="*/ 15802 h 17778"/>
              <a:gd name="connsiteX12" fmla="*/ 5655 w 29433"/>
              <a:gd name="connsiteY12" fmla="*/ 14796 h 17778"/>
              <a:gd name="connsiteX13" fmla="*/ 4140 w 29433"/>
              <a:gd name="connsiteY13" fmla="*/ 14747 h 17778"/>
              <a:gd name="connsiteX14" fmla="*/ 2190 w 29433"/>
              <a:gd name="connsiteY14" fmla="*/ 14562 h 17778"/>
              <a:gd name="connsiteX15" fmla="*/ 3577 w 29433"/>
              <a:gd name="connsiteY15" fmla="*/ 14140 h 17778"/>
              <a:gd name="connsiteX16" fmla="*/ 3841 w 29433"/>
              <a:gd name="connsiteY16" fmla="*/ 12934 h 17778"/>
              <a:gd name="connsiteX17" fmla="*/ 2878 w 29433"/>
              <a:gd name="connsiteY17" fmla="*/ 10404 h 17778"/>
              <a:gd name="connsiteX18" fmla="*/ 1154 w 29433"/>
              <a:gd name="connsiteY18" fmla="*/ 9761 h 17778"/>
              <a:gd name="connsiteX19" fmla="*/ 332 w 29433"/>
              <a:gd name="connsiteY19" fmla="*/ 8726 h 17778"/>
              <a:gd name="connsiteX20" fmla="*/ 2517 w 29433"/>
              <a:gd name="connsiteY20" fmla="*/ 5413 h 17778"/>
              <a:gd name="connsiteX21" fmla="*/ 1746 w 29433"/>
              <a:gd name="connsiteY21" fmla="*/ 4302 h 17778"/>
              <a:gd name="connsiteX22" fmla="*/ 1510 w 29433"/>
              <a:gd name="connsiteY22" fmla="*/ 3732 h 17778"/>
              <a:gd name="connsiteX23" fmla="*/ 535 w 29433"/>
              <a:gd name="connsiteY23" fmla="*/ 3461 h 17778"/>
              <a:gd name="connsiteX24" fmla="*/ 3964 w 29433"/>
              <a:gd name="connsiteY24" fmla="*/ 1482 h 17778"/>
              <a:gd name="connsiteX25" fmla="*/ 8841 w 29433"/>
              <a:gd name="connsiteY25" fmla="*/ 341 h 17778"/>
              <a:gd name="connsiteX26" fmla="*/ 10962 w 29433"/>
              <a:gd name="connsiteY26" fmla="*/ 0 h 17778"/>
              <a:gd name="connsiteX27" fmla="*/ 12414 w 29433"/>
              <a:gd name="connsiteY27" fmla="*/ 128 h 17778"/>
              <a:gd name="connsiteX28" fmla="*/ 14154 w 29433"/>
              <a:gd name="connsiteY28" fmla="*/ 2583 h 17778"/>
              <a:gd name="connsiteX0" fmla="*/ 14154 w 29433"/>
              <a:gd name="connsiteY0" fmla="*/ 2583 h 18027"/>
              <a:gd name="connsiteX1" fmla="*/ 29433 w 29433"/>
              <a:gd name="connsiteY1" fmla="*/ 17354 h 18027"/>
              <a:gd name="connsiteX2" fmla="*/ 24752 w 29433"/>
              <a:gd name="connsiteY2" fmla="*/ 15838 h 18027"/>
              <a:gd name="connsiteX3" fmla="*/ 26026 w 29433"/>
              <a:gd name="connsiteY3" fmla="*/ 16713 h 18027"/>
              <a:gd name="connsiteX4" fmla="*/ 13219 w 29433"/>
              <a:gd name="connsiteY4" fmla="*/ 14496 h 18027"/>
              <a:gd name="connsiteX5" fmla="*/ 16266 w 29433"/>
              <a:gd name="connsiteY5" fmla="*/ 15229 h 18027"/>
              <a:gd name="connsiteX6" fmla="*/ 15401 w 29433"/>
              <a:gd name="connsiteY6" fmla="*/ 15317 h 18027"/>
              <a:gd name="connsiteX7" fmla="*/ 17002 w 29433"/>
              <a:gd name="connsiteY7" fmla="*/ 16061 h 18027"/>
              <a:gd name="connsiteX8" fmla="*/ 15848 w 29433"/>
              <a:gd name="connsiteY8" fmla="*/ 16461 h 18027"/>
              <a:gd name="connsiteX9" fmla="*/ 15436 w 29433"/>
              <a:gd name="connsiteY9" fmla="*/ 17209 h 18027"/>
              <a:gd name="connsiteX10" fmla="*/ 8290 w 29433"/>
              <a:gd name="connsiteY10" fmla="*/ 16499 h 18027"/>
              <a:gd name="connsiteX11" fmla="*/ 6454 w 29433"/>
              <a:gd name="connsiteY11" fmla="*/ 15802 h 18027"/>
              <a:gd name="connsiteX12" fmla="*/ 5655 w 29433"/>
              <a:gd name="connsiteY12" fmla="*/ 14796 h 18027"/>
              <a:gd name="connsiteX13" fmla="*/ 4140 w 29433"/>
              <a:gd name="connsiteY13" fmla="*/ 14747 h 18027"/>
              <a:gd name="connsiteX14" fmla="*/ 2190 w 29433"/>
              <a:gd name="connsiteY14" fmla="*/ 14562 h 18027"/>
              <a:gd name="connsiteX15" fmla="*/ 3577 w 29433"/>
              <a:gd name="connsiteY15" fmla="*/ 14140 h 18027"/>
              <a:gd name="connsiteX16" fmla="*/ 3841 w 29433"/>
              <a:gd name="connsiteY16" fmla="*/ 12934 h 18027"/>
              <a:gd name="connsiteX17" fmla="*/ 2878 w 29433"/>
              <a:gd name="connsiteY17" fmla="*/ 10404 h 18027"/>
              <a:gd name="connsiteX18" fmla="*/ 1154 w 29433"/>
              <a:gd name="connsiteY18" fmla="*/ 9761 h 18027"/>
              <a:gd name="connsiteX19" fmla="*/ 332 w 29433"/>
              <a:gd name="connsiteY19" fmla="*/ 8726 h 18027"/>
              <a:gd name="connsiteX20" fmla="*/ 2517 w 29433"/>
              <a:gd name="connsiteY20" fmla="*/ 5413 h 18027"/>
              <a:gd name="connsiteX21" fmla="*/ 1746 w 29433"/>
              <a:gd name="connsiteY21" fmla="*/ 4302 h 18027"/>
              <a:gd name="connsiteX22" fmla="*/ 1510 w 29433"/>
              <a:gd name="connsiteY22" fmla="*/ 3732 h 18027"/>
              <a:gd name="connsiteX23" fmla="*/ 535 w 29433"/>
              <a:gd name="connsiteY23" fmla="*/ 3461 h 18027"/>
              <a:gd name="connsiteX24" fmla="*/ 3964 w 29433"/>
              <a:gd name="connsiteY24" fmla="*/ 1482 h 18027"/>
              <a:gd name="connsiteX25" fmla="*/ 8841 w 29433"/>
              <a:gd name="connsiteY25" fmla="*/ 341 h 18027"/>
              <a:gd name="connsiteX26" fmla="*/ 10962 w 29433"/>
              <a:gd name="connsiteY26" fmla="*/ 0 h 18027"/>
              <a:gd name="connsiteX27" fmla="*/ 12414 w 29433"/>
              <a:gd name="connsiteY27" fmla="*/ 128 h 18027"/>
              <a:gd name="connsiteX28" fmla="*/ 14154 w 29433"/>
              <a:gd name="connsiteY28" fmla="*/ 2583 h 18027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4082 w 29433"/>
              <a:gd name="connsiteY27" fmla="*/ 13984 h 17354"/>
              <a:gd name="connsiteX28" fmla="*/ 28500 w 29433"/>
              <a:gd name="connsiteY28" fmla="*/ 16095 h 17354"/>
              <a:gd name="connsiteX29" fmla="*/ 22110 w 29433"/>
              <a:gd name="connsiteY29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572"/>
              <a:gd name="connsiteY0" fmla="*/ 12969 h 15872"/>
              <a:gd name="connsiteX1" fmla="*/ 29433 w 31572"/>
              <a:gd name="connsiteY1" fmla="*/ 15872 h 15872"/>
              <a:gd name="connsiteX2" fmla="*/ 24752 w 31572"/>
              <a:gd name="connsiteY2" fmla="*/ 14356 h 15872"/>
              <a:gd name="connsiteX3" fmla="*/ 26026 w 31572"/>
              <a:gd name="connsiteY3" fmla="*/ 15231 h 15872"/>
              <a:gd name="connsiteX4" fmla="*/ 13219 w 31572"/>
              <a:gd name="connsiteY4" fmla="*/ 13014 h 15872"/>
              <a:gd name="connsiteX5" fmla="*/ 16266 w 31572"/>
              <a:gd name="connsiteY5" fmla="*/ 13747 h 15872"/>
              <a:gd name="connsiteX6" fmla="*/ 15401 w 31572"/>
              <a:gd name="connsiteY6" fmla="*/ 13835 h 15872"/>
              <a:gd name="connsiteX7" fmla="*/ 17002 w 31572"/>
              <a:gd name="connsiteY7" fmla="*/ 14579 h 15872"/>
              <a:gd name="connsiteX8" fmla="*/ 15848 w 31572"/>
              <a:gd name="connsiteY8" fmla="*/ 14979 h 15872"/>
              <a:gd name="connsiteX9" fmla="*/ 15436 w 31572"/>
              <a:gd name="connsiteY9" fmla="*/ 15727 h 15872"/>
              <a:gd name="connsiteX10" fmla="*/ 8290 w 31572"/>
              <a:gd name="connsiteY10" fmla="*/ 15017 h 15872"/>
              <a:gd name="connsiteX11" fmla="*/ 6454 w 31572"/>
              <a:gd name="connsiteY11" fmla="*/ 14320 h 15872"/>
              <a:gd name="connsiteX12" fmla="*/ 5655 w 31572"/>
              <a:gd name="connsiteY12" fmla="*/ 13314 h 15872"/>
              <a:gd name="connsiteX13" fmla="*/ 4140 w 31572"/>
              <a:gd name="connsiteY13" fmla="*/ 13265 h 15872"/>
              <a:gd name="connsiteX14" fmla="*/ 2190 w 31572"/>
              <a:gd name="connsiteY14" fmla="*/ 13080 h 15872"/>
              <a:gd name="connsiteX15" fmla="*/ 3577 w 31572"/>
              <a:gd name="connsiteY15" fmla="*/ 12658 h 15872"/>
              <a:gd name="connsiteX16" fmla="*/ 3841 w 31572"/>
              <a:gd name="connsiteY16" fmla="*/ 11452 h 15872"/>
              <a:gd name="connsiteX17" fmla="*/ 2878 w 31572"/>
              <a:gd name="connsiteY17" fmla="*/ 8922 h 15872"/>
              <a:gd name="connsiteX18" fmla="*/ 1154 w 31572"/>
              <a:gd name="connsiteY18" fmla="*/ 8279 h 15872"/>
              <a:gd name="connsiteX19" fmla="*/ 332 w 31572"/>
              <a:gd name="connsiteY19" fmla="*/ 7244 h 15872"/>
              <a:gd name="connsiteX20" fmla="*/ 2517 w 31572"/>
              <a:gd name="connsiteY20" fmla="*/ 3931 h 15872"/>
              <a:gd name="connsiteX21" fmla="*/ 1746 w 31572"/>
              <a:gd name="connsiteY21" fmla="*/ 2820 h 15872"/>
              <a:gd name="connsiteX22" fmla="*/ 1510 w 31572"/>
              <a:gd name="connsiteY22" fmla="*/ 2250 h 15872"/>
              <a:gd name="connsiteX23" fmla="*/ 535 w 31572"/>
              <a:gd name="connsiteY23" fmla="*/ 1979 h 15872"/>
              <a:gd name="connsiteX24" fmla="*/ 3964 w 31572"/>
              <a:gd name="connsiteY24" fmla="*/ 0 h 15872"/>
              <a:gd name="connsiteX25" fmla="*/ 27096 w 31572"/>
              <a:gd name="connsiteY25" fmla="*/ 11644 h 15872"/>
              <a:gd name="connsiteX26" fmla="*/ 31025 w 31572"/>
              <a:gd name="connsiteY26" fmla="*/ 15207 h 15872"/>
              <a:gd name="connsiteX27" fmla="*/ 21301 w 31572"/>
              <a:gd name="connsiteY27" fmla="*/ 10434 h 15872"/>
              <a:gd name="connsiteX28" fmla="*/ 28427 w 31572"/>
              <a:gd name="connsiteY28" fmla="*/ 13789 h 15872"/>
              <a:gd name="connsiteX29" fmla="*/ 24082 w 31572"/>
              <a:gd name="connsiteY29" fmla="*/ 12502 h 15872"/>
              <a:gd name="connsiteX30" fmla="*/ 28500 w 31572"/>
              <a:gd name="connsiteY30" fmla="*/ 14613 h 15872"/>
              <a:gd name="connsiteX31" fmla="*/ 22110 w 31572"/>
              <a:gd name="connsiteY31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7096 w 31457"/>
              <a:gd name="connsiteY25" fmla="*/ 11644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8042 w 31457"/>
              <a:gd name="connsiteY25" fmla="*/ 11501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321"/>
              <a:gd name="connsiteY0" fmla="*/ 12969 h 15872"/>
              <a:gd name="connsiteX1" fmla="*/ 29433 w 31321"/>
              <a:gd name="connsiteY1" fmla="*/ 15872 h 15872"/>
              <a:gd name="connsiteX2" fmla="*/ 24752 w 31321"/>
              <a:gd name="connsiteY2" fmla="*/ 14356 h 15872"/>
              <a:gd name="connsiteX3" fmla="*/ 26026 w 31321"/>
              <a:gd name="connsiteY3" fmla="*/ 15231 h 15872"/>
              <a:gd name="connsiteX4" fmla="*/ 13219 w 31321"/>
              <a:gd name="connsiteY4" fmla="*/ 13014 h 15872"/>
              <a:gd name="connsiteX5" fmla="*/ 16266 w 31321"/>
              <a:gd name="connsiteY5" fmla="*/ 13747 h 15872"/>
              <a:gd name="connsiteX6" fmla="*/ 15401 w 31321"/>
              <a:gd name="connsiteY6" fmla="*/ 13835 h 15872"/>
              <a:gd name="connsiteX7" fmla="*/ 17002 w 31321"/>
              <a:gd name="connsiteY7" fmla="*/ 14579 h 15872"/>
              <a:gd name="connsiteX8" fmla="*/ 15848 w 31321"/>
              <a:gd name="connsiteY8" fmla="*/ 14979 h 15872"/>
              <a:gd name="connsiteX9" fmla="*/ 15436 w 31321"/>
              <a:gd name="connsiteY9" fmla="*/ 15727 h 15872"/>
              <a:gd name="connsiteX10" fmla="*/ 8290 w 31321"/>
              <a:gd name="connsiteY10" fmla="*/ 15017 h 15872"/>
              <a:gd name="connsiteX11" fmla="*/ 6454 w 31321"/>
              <a:gd name="connsiteY11" fmla="*/ 14320 h 15872"/>
              <a:gd name="connsiteX12" fmla="*/ 5655 w 31321"/>
              <a:gd name="connsiteY12" fmla="*/ 13314 h 15872"/>
              <a:gd name="connsiteX13" fmla="*/ 4140 w 31321"/>
              <a:gd name="connsiteY13" fmla="*/ 13265 h 15872"/>
              <a:gd name="connsiteX14" fmla="*/ 2190 w 31321"/>
              <a:gd name="connsiteY14" fmla="*/ 13080 h 15872"/>
              <a:gd name="connsiteX15" fmla="*/ 3577 w 31321"/>
              <a:gd name="connsiteY15" fmla="*/ 12658 h 15872"/>
              <a:gd name="connsiteX16" fmla="*/ 3841 w 31321"/>
              <a:gd name="connsiteY16" fmla="*/ 11452 h 15872"/>
              <a:gd name="connsiteX17" fmla="*/ 2878 w 31321"/>
              <a:gd name="connsiteY17" fmla="*/ 8922 h 15872"/>
              <a:gd name="connsiteX18" fmla="*/ 1154 w 31321"/>
              <a:gd name="connsiteY18" fmla="*/ 8279 h 15872"/>
              <a:gd name="connsiteX19" fmla="*/ 332 w 31321"/>
              <a:gd name="connsiteY19" fmla="*/ 7244 h 15872"/>
              <a:gd name="connsiteX20" fmla="*/ 2517 w 31321"/>
              <a:gd name="connsiteY20" fmla="*/ 3931 h 15872"/>
              <a:gd name="connsiteX21" fmla="*/ 1746 w 31321"/>
              <a:gd name="connsiteY21" fmla="*/ 2820 h 15872"/>
              <a:gd name="connsiteX22" fmla="*/ 1510 w 31321"/>
              <a:gd name="connsiteY22" fmla="*/ 2250 h 15872"/>
              <a:gd name="connsiteX23" fmla="*/ 535 w 31321"/>
              <a:gd name="connsiteY23" fmla="*/ 1979 h 15872"/>
              <a:gd name="connsiteX24" fmla="*/ 3964 w 31321"/>
              <a:gd name="connsiteY24" fmla="*/ 0 h 15872"/>
              <a:gd name="connsiteX25" fmla="*/ 28042 w 31321"/>
              <a:gd name="connsiteY25" fmla="*/ 11501 h 15872"/>
              <a:gd name="connsiteX26" fmla="*/ 27131 w 31321"/>
              <a:gd name="connsiteY26" fmla="*/ 11597 h 15872"/>
              <a:gd name="connsiteX27" fmla="*/ 31025 w 31321"/>
              <a:gd name="connsiteY27" fmla="*/ 15207 h 15872"/>
              <a:gd name="connsiteX28" fmla="*/ 21301 w 31321"/>
              <a:gd name="connsiteY28" fmla="*/ 10434 h 15872"/>
              <a:gd name="connsiteX29" fmla="*/ 28427 w 31321"/>
              <a:gd name="connsiteY29" fmla="*/ 13789 h 15872"/>
              <a:gd name="connsiteX30" fmla="*/ 24082 w 31321"/>
              <a:gd name="connsiteY30" fmla="*/ 12502 h 15872"/>
              <a:gd name="connsiteX31" fmla="*/ 28500 w 31321"/>
              <a:gd name="connsiteY31" fmla="*/ 14613 h 15872"/>
              <a:gd name="connsiteX32" fmla="*/ 22110 w 31321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11501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46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659"/>
              <a:gd name="connsiteY0" fmla="*/ 12969 h 15872"/>
              <a:gd name="connsiteX1" fmla="*/ 29433 w 31659"/>
              <a:gd name="connsiteY1" fmla="*/ 15872 h 15872"/>
              <a:gd name="connsiteX2" fmla="*/ 24752 w 31659"/>
              <a:gd name="connsiteY2" fmla="*/ 14356 h 15872"/>
              <a:gd name="connsiteX3" fmla="*/ 26026 w 31659"/>
              <a:gd name="connsiteY3" fmla="*/ 15231 h 15872"/>
              <a:gd name="connsiteX4" fmla="*/ 13219 w 31659"/>
              <a:gd name="connsiteY4" fmla="*/ 13014 h 15872"/>
              <a:gd name="connsiteX5" fmla="*/ 16266 w 31659"/>
              <a:gd name="connsiteY5" fmla="*/ 13747 h 15872"/>
              <a:gd name="connsiteX6" fmla="*/ 15401 w 31659"/>
              <a:gd name="connsiteY6" fmla="*/ 13835 h 15872"/>
              <a:gd name="connsiteX7" fmla="*/ 17002 w 31659"/>
              <a:gd name="connsiteY7" fmla="*/ 14579 h 15872"/>
              <a:gd name="connsiteX8" fmla="*/ 15848 w 31659"/>
              <a:gd name="connsiteY8" fmla="*/ 14979 h 15872"/>
              <a:gd name="connsiteX9" fmla="*/ 15436 w 31659"/>
              <a:gd name="connsiteY9" fmla="*/ 15727 h 15872"/>
              <a:gd name="connsiteX10" fmla="*/ 8290 w 31659"/>
              <a:gd name="connsiteY10" fmla="*/ 15017 h 15872"/>
              <a:gd name="connsiteX11" fmla="*/ 6454 w 31659"/>
              <a:gd name="connsiteY11" fmla="*/ 14320 h 15872"/>
              <a:gd name="connsiteX12" fmla="*/ 5655 w 31659"/>
              <a:gd name="connsiteY12" fmla="*/ 13314 h 15872"/>
              <a:gd name="connsiteX13" fmla="*/ 4140 w 31659"/>
              <a:gd name="connsiteY13" fmla="*/ 13265 h 15872"/>
              <a:gd name="connsiteX14" fmla="*/ 2190 w 31659"/>
              <a:gd name="connsiteY14" fmla="*/ 13080 h 15872"/>
              <a:gd name="connsiteX15" fmla="*/ 3577 w 31659"/>
              <a:gd name="connsiteY15" fmla="*/ 12658 h 15872"/>
              <a:gd name="connsiteX16" fmla="*/ 3841 w 31659"/>
              <a:gd name="connsiteY16" fmla="*/ 11452 h 15872"/>
              <a:gd name="connsiteX17" fmla="*/ 2878 w 31659"/>
              <a:gd name="connsiteY17" fmla="*/ 8922 h 15872"/>
              <a:gd name="connsiteX18" fmla="*/ 1154 w 31659"/>
              <a:gd name="connsiteY18" fmla="*/ 8279 h 15872"/>
              <a:gd name="connsiteX19" fmla="*/ 332 w 31659"/>
              <a:gd name="connsiteY19" fmla="*/ 7244 h 15872"/>
              <a:gd name="connsiteX20" fmla="*/ 2517 w 31659"/>
              <a:gd name="connsiteY20" fmla="*/ 3931 h 15872"/>
              <a:gd name="connsiteX21" fmla="*/ 1746 w 31659"/>
              <a:gd name="connsiteY21" fmla="*/ 2820 h 15872"/>
              <a:gd name="connsiteX22" fmla="*/ 1510 w 31659"/>
              <a:gd name="connsiteY22" fmla="*/ 2250 h 15872"/>
              <a:gd name="connsiteX23" fmla="*/ 535 w 31659"/>
              <a:gd name="connsiteY23" fmla="*/ 1979 h 15872"/>
              <a:gd name="connsiteX24" fmla="*/ 3964 w 31659"/>
              <a:gd name="connsiteY24" fmla="*/ 0 h 15872"/>
              <a:gd name="connsiteX25" fmla="*/ 30530 w 31659"/>
              <a:gd name="connsiteY25" fmla="*/ 10500 h 15872"/>
              <a:gd name="connsiteX26" fmla="*/ 27376 w 31659"/>
              <a:gd name="connsiteY26" fmla="*/ 10071 h 15872"/>
              <a:gd name="connsiteX27" fmla="*/ 28462 w 31659"/>
              <a:gd name="connsiteY27" fmla="*/ 11263 h 15872"/>
              <a:gd name="connsiteX28" fmla="*/ 27131 w 31659"/>
              <a:gd name="connsiteY28" fmla="*/ 11597 h 15872"/>
              <a:gd name="connsiteX29" fmla="*/ 31025 w 31659"/>
              <a:gd name="connsiteY29" fmla="*/ 15207 h 15872"/>
              <a:gd name="connsiteX30" fmla="*/ 21301 w 31659"/>
              <a:gd name="connsiteY30" fmla="*/ 10434 h 15872"/>
              <a:gd name="connsiteX31" fmla="*/ 28427 w 31659"/>
              <a:gd name="connsiteY31" fmla="*/ 13789 h 15872"/>
              <a:gd name="connsiteX32" fmla="*/ 24082 w 31659"/>
              <a:gd name="connsiteY32" fmla="*/ 12502 h 15872"/>
              <a:gd name="connsiteX33" fmla="*/ 28500 w 31659"/>
              <a:gd name="connsiteY33" fmla="*/ 14613 h 15872"/>
              <a:gd name="connsiteX34" fmla="*/ 22110 w 31659"/>
              <a:gd name="connsiteY34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8042 w 31585"/>
              <a:gd name="connsiteY25" fmla="*/ 8927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7832 w 31585"/>
              <a:gd name="connsiteY25" fmla="*/ 8975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2743"/>
              <a:gd name="connsiteY0" fmla="*/ 12969 h 15872"/>
              <a:gd name="connsiteX1" fmla="*/ 29433 w 32743"/>
              <a:gd name="connsiteY1" fmla="*/ 15872 h 15872"/>
              <a:gd name="connsiteX2" fmla="*/ 24752 w 32743"/>
              <a:gd name="connsiteY2" fmla="*/ 14356 h 15872"/>
              <a:gd name="connsiteX3" fmla="*/ 26026 w 32743"/>
              <a:gd name="connsiteY3" fmla="*/ 15231 h 15872"/>
              <a:gd name="connsiteX4" fmla="*/ 13219 w 32743"/>
              <a:gd name="connsiteY4" fmla="*/ 13014 h 15872"/>
              <a:gd name="connsiteX5" fmla="*/ 16266 w 32743"/>
              <a:gd name="connsiteY5" fmla="*/ 13747 h 15872"/>
              <a:gd name="connsiteX6" fmla="*/ 15401 w 32743"/>
              <a:gd name="connsiteY6" fmla="*/ 13835 h 15872"/>
              <a:gd name="connsiteX7" fmla="*/ 17002 w 32743"/>
              <a:gd name="connsiteY7" fmla="*/ 14579 h 15872"/>
              <a:gd name="connsiteX8" fmla="*/ 15848 w 32743"/>
              <a:gd name="connsiteY8" fmla="*/ 14979 h 15872"/>
              <a:gd name="connsiteX9" fmla="*/ 15436 w 32743"/>
              <a:gd name="connsiteY9" fmla="*/ 15727 h 15872"/>
              <a:gd name="connsiteX10" fmla="*/ 8290 w 32743"/>
              <a:gd name="connsiteY10" fmla="*/ 15017 h 15872"/>
              <a:gd name="connsiteX11" fmla="*/ 6454 w 32743"/>
              <a:gd name="connsiteY11" fmla="*/ 14320 h 15872"/>
              <a:gd name="connsiteX12" fmla="*/ 5655 w 32743"/>
              <a:gd name="connsiteY12" fmla="*/ 13314 h 15872"/>
              <a:gd name="connsiteX13" fmla="*/ 4140 w 32743"/>
              <a:gd name="connsiteY13" fmla="*/ 13265 h 15872"/>
              <a:gd name="connsiteX14" fmla="*/ 2190 w 32743"/>
              <a:gd name="connsiteY14" fmla="*/ 13080 h 15872"/>
              <a:gd name="connsiteX15" fmla="*/ 3577 w 32743"/>
              <a:gd name="connsiteY15" fmla="*/ 12658 h 15872"/>
              <a:gd name="connsiteX16" fmla="*/ 3841 w 32743"/>
              <a:gd name="connsiteY16" fmla="*/ 11452 h 15872"/>
              <a:gd name="connsiteX17" fmla="*/ 2878 w 32743"/>
              <a:gd name="connsiteY17" fmla="*/ 8922 h 15872"/>
              <a:gd name="connsiteX18" fmla="*/ 1154 w 32743"/>
              <a:gd name="connsiteY18" fmla="*/ 8279 h 15872"/>
              <a:gd name="connsiteX19" fmla="*/ 332 w 32743"/>
              <a:gd name="connsiteY19" fmla="*/ 7244 h 15872"/>
              <a:gd name="connsiteX20" fmla="*/ 2517 w 32743"/>
              <a:gd name="connsiteY20" fmla="*/ 3931 h 15872"/>
              <a:gd name="connsiteX21" fmla="*/ 1746 w 32743"/>
              <a:gd name="connsiteY21" fmla="*/ 2820 h 15872"/>
              <a:gd name="connsiteX22" fmla="*/ 1510 w 32743"/>
              <a:gd name="connsiteY22" fmla="*/ 2250 h 15872"/>
              <a:gd name="connsiteX23" fmla="*/ 535 w 32743"/>
              <a:gd name="connsiteY23" fmla="*/ 1979 h 15872"/>
              <a:gd name="connsiteX24" fmla="*/ 3964 w 32743"/>
              <a:gd name="connsiteY24" fmla="*/ 0 h 15872"/>
              <a:gd name="connsiteX25" fmla="*/ 31757 w 32743"/>
              <a:gd name="connsiteY25" fmla="*/ 10595 h 15872"/>
              <a:gd name="connsiteX26" fmla="*/ 27832 w 32743"/>
              <a:gd name="connsiteY26" fmla="*/ 8975 h 15872"/>
              <a:gd name="connsiteX27" fmla="*/ 31581 w 32743"/>
              <a:gd name="connsiteY27" fmla="*/ 10977 h 15872"/>
              <a:gd name="connsiteX28" fmla="*/ 27376 w 32743"/>
              <a:gd name="connsiteY28" fmla="*/ 10071 h 15872"/>
              <a:gd name="connsiteX29" fmla="*/ 28462 w 32743"/>
              <a:gd name="connsiteY29" fmla="*/ 11263 h 15872"/>
              <a:gd name="connsiteX30" fmla="*/ 27131 w 32743"/>
              <a:gd name="connsiteY30" fmla="*/ 11597 h 15872"/>
              <a:gd name="connsiteX31" fmla="*/ 31025 w 32743"/>
              <a:gd name="connsiteY31" fmla="*/ 15207 h 15872"/>
              <a:gd name="connsiteX32" fmla="*/ 21301 w 32743"/>
              <a:gd name="connsiteY32" fmla="*/ 10434 h 15872"/>
              <a:gd name="connsiteX33" fmla="*/ 28427 w 32743"/>
              <a:gd name="connsiteY33" fmla="*/ 13789 h 15872"/>
              <a:gd name="connsiteX34" fmla="*/ 24082 w 32743"/>
              <a:gd name="connsiteY34" fmla="*/ 12502 h 15872"/>
              <a:gd name="connsiteX35" fmla="*/ 28500 w 32743"/>
              <a:gd name="connsiteY35" fmla="*/ 14613 h 15872"/>
              <a:gd name="connsiteX36" fmla="*/ 22110 w 32743"/>
              <a:gd name="connsiteY36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726 w 31792"/>
              <a:gd name="connsiteY25" fmla="*/ 6783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681 w 31793"/>
              <a:gd name="connsiteY25" fmla="*/ 6936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31235 w 31793"/>
              <a:gd name="connsiteY25" fmla="*/ 8167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2313"/>
              <a:gd name="connsiteY0" fmla="*/ 12969 h 15872"/>
              <a:gd name="connsiteX1" fmla="*/ 29433 w 32313"/>
              <a:gd name="connsiteY1" fmla="*/ 15872 h 15872"/>
              <a:gd name="connsiteX2" fmla="*/ 24752 w 32313"/>
              <a:gd name="connsiteY2" fmla="*/ 14356 h 15872"/>
              <a:gd name="connsiteX3" fmla="*/ 26026 w 32313"/>
              <a:gd name="connsiteY3" fmla="*/ 15231 h 15872"/>
              <a:gd name="connsiteX4" fmla="*/ 13219 w 32313"/>
              <a:gd name="connsiteY4" fmla="*/ 13014 h 15872"/>
              <a:gd name="connsiteX5" fmla="*/ 16266 w 32313"/>
              <a:gd name="connsiteY5" fmla="*/ 13747 h 15872"/>
              <a:gd name="connsiteX6" fmla="*/ 15401 w 32313"/>
              <a:gd name="connsiteY6" fmla="*/ 13835 h 15872"/>
              <a:gd name="connsiteX7" fmla="*/ 17002 w 32313"/>
              <a:gd name="connsiteY7" fmla="*/ 14579 h 15872"/>
              <a:gd name="connsiteX8" fmla="*/ 15848 w 32313"/>
              <a:gd name="connsiteY8" fmla="*/ 14979 h 15872"/>
              <a:gd name="connsiteX9" fmla="*/ 15436 w 32313"/>
              <a:gd name="connsiteY9" fmla="*/ 15727 h 15872"/>
              <a:gd name="connsiteX10" fmla="*/ 8290 w 32313"/>
              <a:gd name="connsiteY10" fmla="*/ 15017 h 15872"/>
              <a:gd name="connsiteX11" fmla="*/ 6454 w 32313"/>
              <a:gd name="connsiteY11" fmla="*/ 14320 h 15872"/>
              <a:gd name="connsiteX12" fmla="*/ 5655 w 32313"/>
              <a:gd name="connsiteY12" fmla="*/ 13314 h 15872"/>
              <a:gd name="connsiteX13" fmla="*/ 4140 w 32313"/>
              <a:gd name="connsiteY13" fmla="*/ 13265 h 15872"/>
              <a:gd name="connsiteX14" fmla="*/ 2190 w 32313"/>
              <a:gd name="connsiteY14" fmla="*/ 13080 h 15872"/>
              <a:gd name="connsiteX15" fmla="*/ 3577 w 32313"/>
              <a:gd name="connsiteY15" fmla="*/ 12658 h 15872"/>
              <a:gd name="connsiteX16" fmla="*/ 3841 w 32313"/>
              <a:gd name="connsiteY16" fmla="*/ 11452 h 15872"/>
              <a:gd name="connsiteX17" fmla="*/ 2878 w 32313"/>
              <a:gd name="connsiteY17" fmla="*/ 8922 h 15872"/>
              <a:gd name="connsiteX18" fmla="*/ 1154 w 32313"/>
              <a:gd name="connsiteY18" fmla="*/ 8279 h 15872"/>
              <a:gd name="connsiteX19" fmla="*/ 332 w 32313"/>
              <a:gd name="connsiteY19" fmla="*/ 7244 h 15872"/>
              <a:gd name="connsiteX20" fmla="*/ 2517 w 32313"/>
              <a:gd name="connsiteY20" fmla="*/ 3931 h 15872"/>
              <a:gd name="connsiteX21" fmla="*/ 1746 w 32313"/>
              <a:gd name="connsiteY21" fmla="*/ 2820 h 15872"/>
              <a:gd name="connsiteX22" fmla="*/ 1510 w 32313"/>
              <a:gd name="connsiteY22" fmla="*/ 2250 h 15872"/>
              <a:gd name="connsiteX23" fmla="*/ 535 w 32313"/>
              <a:gd name="connsiteY23" fmla="*/ 1979 h 15872"/>
              <a:gd name="connsiteX24" fmla="*/ 3964 w 32313"/>
              <a:gd name="connsiteY24" fmla="*/ 0 h 15872"/>
              <a:gd name="connsiteX25" fmla="*/ 30110 w 32313"/>
              <a:gd name="connsiteY25" fmla="*/ 4707 h 15872"/>
              <a:gd name="connsiteX26" fmla="*/ 31235 w 32313"/>
              <a:gd name="connsiteY26" fmla="*/ 8167 h 15872"/>
              <a:gd name="connsiteX27" fmla="*/ 27681 w 32313"/>
              <a:gd name="connsiteY27" fmla="*/ 6936 h 15872"/>
              <a:gd name="connsiteX28" fmla="*/ 26743 w 32313"/>
              <a:gd name="connsiteY28" fmla="*/ 7157 h 15872"/>
              <a:gd name="connsiteX29" fmla="*/ 31757 w 32313"/>
              <a:gd name="connsiteY29" fmla="*/ 10595 h 15872"/>
              <a:gd name="connsiteX30" fmla="*/ 27832 w 32313"/>
              <a:gd name="connsiteY30" fmla="*/ 8975 h 15872"/>
              <a:gd name="connsiteX31" fmla="*/ 31581 w 32313"/>
              <a:gd name="connsiteY31" fmla="*/ 10977 h 15872"/>
              <a:gd name="connsiteX32" fmla="*/ 27376 w 32313"/>
              <a:gd name="connsiteY32" fmla="*/ 10071 h 15872"/>
              <a:gd name="connsiteX33" fmla="*/ 28462 w 32313"/>
              <a:gd name="connsiteY33" fmla="*/ 11263 h 15872"/>
              <a:gd name="connsiteX34" fmla="*/ 27131 w 32313"/>
              <a:gd name="connsiteY34" fmla="*/ 11597 h 15872"/>
              <a:gd name="connsiteX35" fmla="*/ 31025 w 32313"/>
              <a:gd name="connsiteY35" fmla="*/ 15207 h 15872"/>
              <a:gd name="connsiteX36" fmla="*/ 21301 w 32313"/>
              <a:gd name="connsiteY36" fmla="*/ 10434 h 15872"/>
              <a:gd name="connsiteX37" fmla="*/ 28427 w 32313"/>
              <a:gd name="connsiteY37" fmla="*/ 13789 h 15872"/>
              <a:gd name="connsiteX38" fmla="*/ 24082 w 32313"/>
              <a:gd name="connsiteY38" fmla="*/ 12502 h 15872"/>
              <a:gd name="connsiteX39" fmla="*/ 28500 w 32313"/>
              <a:gd name="connsiteY39" fmla="*/ 14613 h 15872"/>
              <a:gd name="connsiteX40" fmla="*/ 22110 w 32313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36"/>
              <a:gd name="connsiteY0" fmla="*/ 12969 h 15872"/>
              <a:gd name="connsiteX1" fmla="*/ 29433 w 32236"/>
              <a:gd name="connsiteY1" fmla="*/ 15872 h 15872"/>
              <a:gd name="connsiteX2" fmla="*/ 24752 w 32236"/>
              <a:gd name="connsiteY2" fmla="*/ 14356 h 15872"/>
              <a:gd name="connsiteX3" fmla="*/ 26026 w 32236"/>
              <a:gd name="connsiteY3" fmla="*/ 15231 h 15872"/>
              <a:gd name="connsiteX4" fmla="*/ 13219 w 32236"/>
              <a:gd name="connsiteY4" fmla="*/ 13014 h 15872"/>
              <a:gd name="connsiteX5" fmla="*/ 16266 w 32236"/>
              <a:gd name="connsiteY5" fmla="*/ 13747 h 15872"/>
              <a:gd name="connsiteX6" fmla="*/ 15401 w 32236"/>
              <a:gd name="connsiteY6" fmla="*/ 13835 h 15872"/>
              <a:gd name="connsiteX7" fmla="*/ 17002 w 32236"/>
              <a:gd name="connsiteY7" fmla="*/ 14579 h 15872"/>
              <a:gd name="connsiteX8" fmla="*/ 15848 w 32236"/>
              <a:gd name="connsiteY8" fmla="*/ 14979 h 15872"/>
              <a:gd name="connsiteX9" fmla="*/ 15436 w 32236"/>
              <a:gd name="connsiteY9" fmla="*/ 15727 h 15872"/>
              <a:gd name="connsiteX10" fmla="*/ 8290 w 32236"/>
              <a:gd name="connsiteY10" fmla="*/ 15017 h 15872"/>
              <a:gd name="connsiteX11" fmla="*/ 6454 w 32236"/>
              <a:gd name="connsiteY11" fmla="*/ 14320 h 15872"/>
              <a:gd name="connsiteX12" fmla="*/ 5655 w 32236"/>
              <a:gd name="connsiteY12" fmla="*/ 13314 h 15872"/>
              <a:gd name="connsiteX13" fmla="*/ 4140 w 32236"/>
              <a:gd name="connsiteY13" fmla="*/ 13265 h 15872"/>
              <a:gd name="connsiteX14" fmla="*/ 2190 w 32236"/>
              <a:gd name="connsiteY14" fmla="*/ 13080 h 15872"/>
              <a:gd name="connsiteX15" fmla="*/ 3577 w 32236"/>
              <a:gd name="connsiteY15" fmla="*/ 12658 h 15872"/>
              <a:gd name="connsiteX16" fmla="*/ 3841 w 32236"/>
              <a:gd name="connsiteY16" fmla="*/ 11452 h 15872"/>
              <a:gd name="connsiteX17" fmla="*/ 2878 w 32236"/>
              <a:gd name="connsiteY17" fmla="*/ 8922 h 15872"/>
              <a:gd name="connsiteX18" fmla="*/ 1154 w 32236"/>
              <a:gd name="connsiteY18" fmla="*/ 8279 h 15872"/>
              <a:gd name="connsiteX19" fmla="*/ 332 w 32236"/>
              <a:gd name="connsiteY19" fmla="*/ 7244 h 15872"/>
              <a:gd name="connsiteX20" fmla="*/ 2517 w 32236"/>
              <a:gd name="connsiteY20" fmla="*/ 3931 h 15872"/>
              <a:gd name="connsiteX21" fmla="*/ 1746 w 32236"/>
              <a:gd name="connsiteY21" fmla="*/ 2820 h 15872"/>
              <a:gd name="connsiteX22" fmla="*/ 1510 w 32236"/>
              <a:gd name="connsiteY22" fmla="*/ 2250 h 15872"/>
              <a:gd name="connsiteX23" fmla="*/ 535 w 32236"/>
              <a:gd name="connsiteY23" fmla="*/ 1979 h 15872"/>
              <a:gd name="connsiteX24" fmla="*/ 3964 w 32236"/>
              <a:gd name="connsiteY24" fmla="*/ 0 h 15872"/>
              <a:gd name="connsiteX25" fmla="*/ 30110 w 32236"/>
              <a:gd name="connsiteY25" fmla="*/ 4707 h 15872"/>
              <a:gd name="connsiteX26" fmla="*/ 31190 w 32236"/>
              <a:gd name="connsiteY26" fmla="*/ 8228 h 15872"/>
              <a:gd name="connsiteX27" fmla="*/ 27681 w 32236"/>
              <a:gd name="connsiteY27" fmla="*/ 6936 h 15872"/>
              <a:gd name="connsiteX28" fmla="*/ 26743 w 32236"/>
              <a:gd name="connsiteY28" fmla="*/ 7157 h 15872"/>
              <a:gd name="connsiteX29" fmla="*/ 31757 w 32236"/>
              <a:gd name="connsiteY29" fmla="*/ 10595 h 15872"/>
              <a:gd name="connsiteX30" fmla="*/ 27832 w 32236"/>
              <a:gd name="connsiteY30" fmla="*/ 8975 h 15872"/>
              <a:gd name="connsiteX31" fmla="*/ 31581 w 32236"/>
              <a:gd name="connsiteY31" fmla="*/ 10977 h 15872"/>
              <a:gd name="connsiteX32" fmla="*/ 27376 w 32236"/>
              <a:gd name="connsiteY32" fmla="*/ 10071 h 15872"/>
              <a:gd name="connsiteX33" fmla="*/ 28462 w 32236"/>
              <a:gd name="connsiteY33" fmla="*/ 11263 h 15872"/>
              <a:gd name="connsiteX34" fmla="*/ 27131 w 32236"/>
              <a:gd name="connsiteY34" fmla="*/ 11597 h 15872"/>
              <a:gd name="connsiteX35" fmla="*/ 31025 w 32236"/>
              <a:gd name="connsiteY35" fmla="*/ 15207 h 15872"/>
              <a:gd name="connsiteX36" fmla="*/ 21301 w 32236"/>
              <a:gd name="connsiteY36" fmla="*/ 10434 h 15872"/>
              <a:gd name="connsiteX37" fmla="*/ 28427 w 32236"/>
              <a:gd name="connsiteY37" fmla="*/ 13789 h 15872"/>
              <a:gd name="connsiteX38" fmla="*/ 24082 w 32236"/>
              <a:gd name="connsiteY38" fmla="*/ 12502 h 15872"/>
              <a:gd name="connsiteX39" fmla="*/ 28500 w 32236"/>
              <a:gd name="connsiteY39" fmla="*/ 14613 h 15872"/>
              <a:gd name="connsiteX40" fmla="*/ 22110 w 32236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6440 w 31793"/>
              <a:gd name="connsiteY25" fmla="*/ 3941 h 15872"/>
              <a:gd name="connsiteX26" fmla="*/ 20722 w 31793"/>
              <a:gd name="connsiteY26" fmla="*/ 3390 h 15872"/>
              <a:gd name="connsiteX27" fmla="*/ 23108 w 31793"/>
              <a:gd name="connsiteY27" fmla="*/ 3666 h 15872"/>
              <a:gd name="connsiteX28" fmla="*/ 24212 w 31793"/>
              <a:gd name="connsiteY28" fmla="*/ 4523 h 15872"/>
              <a:gd name="connsiteX29" fmla="*/ 31190 w 31793"/>
              <a:gd name="connsiteY29" fmla="*/ 8228 h 15872"/>
              <a:gd name="connsiteX30" fmla="*/ 27681 w 31793"/>
              <a:gd name="connsiteY30" fmla="*/ 6936 h 15872"/>
              <a:gd name="connsiteX31" fmla="*/ 26743 w 31793"/>
              <a:gd name="connsiteY31" fmla="*/ 7157 h 15872"/>
              <a:gd name="connsiteX32" fmla="*/ 31757 w 31793"/>
              <a:gd name="connsiteY32" fmla="*/ 10595 h 15872"/>
              <a:gd name="connsiteX33" fmla="*/ 27832 w 31793"/>
              <a:gd name="connsiteY33" fmla="*/ 8975 h 15872"/>
              <a:gd name="connsiteX34" fmla="*/ 31581 w 31793"/>
              <a:gd name="connsiteY34" fmla="*/ 10977 h 15872"/>
              <a:gd name="connsiteX35" fmla="*/ 27376 w 31793"/>
              <a:gd name="connsiteY35" fmla="*/ 10071 h 15872"/>
              <a:gd name="connsiteX36" fmla="*/ 28462 w 31793"/>
              <a:gd name="connsiteY36" fmla="*/ 11263 h 15872"/>
              <a:gd name="connsiteX37" fmla="*/ 27131 w 31793"/>
              <a:gd name="connsiteY37" fmla="*/ 11597 h 15872"/>
              <a:gd name="connsiteX38" fmla="*/ 31025 w 31793"/>
              <a:gd name="connsiteY38" fmla="*/ 15207 h 15872"/>
              <a:gd name="connsiteX39" fmla="*/ 21301 w 31793"/>
              <a:gd name="connsiteY39" fmla="*/ 10434 h 15872"/>
              <a:gd name="connsiteX40" fmla="*/ 28427 w 31793"/>
              <a:gd name="connsiteY40" fmla="*/ 13789 h 15872"/>
              <a:gd name="connsiteX41" fmla="*/ 24082 w 31793"/>
              <a:gd name="connsiteY41" fmla="*/ 12502 h 15872"/>
              <a:gd name="connsiteX42" fmla="*/ 28500 w 31793"/>
              <a:gd name="connsiteY42" fmla="*/ 14613 h 15872"/>
              <a:gd name="connsiteX43" fmla="*/ 22110 w 31793"/>
              <a:gd name="connsiteY43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3 h 15956"/>
              <a:gd name="connsiteX1" fmla="*/ 29433 w 31793"/>
              <a:gd name="connsiteY1" fmla="*/ 15956 h 15956"/>
              <a:gd name="connsiteX2" fmla="*/ 24752 w 31793"/>
              <a:gd name="connsiteY2" fmla="*/ 14440 h 15956"/>
              <a:gd name="connsiteX3" fmla="*/ 26026 w 31793"/>
              <a:gd name="connsiteY3" fmla="*/ 15315 h 15956"/>
              <a:gd name="connsiteX4" fmla="*/ 13219 w 31793"/>
              <a:gd name="connsiteY4" fmla="*/ 13098 h 15956"/>
              <a:gd name="connsiteX5" fmla="*/ 16266 w 31793"/>
              <a:gd name="connsiteY5" fmla="*/ 13831 h 15956"/>
              <a:gd name="connsiteX6" fmla="*/ 15401 w 31793"/>
              <a:gd name="connsiteY6" fmla="*/ 13919 h 15956"/>
              <a:gd name="connsiteX7" fmla="*/ 17002 w 31793"/>
              <a:gd name="connsiteY7" fmla="*/ 14663 h 15956"/>
              <a:gd name="connsiteX8" fmla="*/ 15848 w 31793"/>
              <a:gd name="connsiteY8" fmla="*/ 15063 h 15956"/>
              <a:gd name="connsiteX9" fmla="*/ 15436 w 31793"/>
              <a:gd name="connsiteY9" fmla="*/ 15811 h 15956"/>
              <a:gd name="connsiteX10" fmla="*/ 8290 w 31793"/>
              <a:gd name="connsiteY10" fmla="*/ 15101 h 15956"/>
              <a:gd name="connsiteX11" fmla="*/ 6454 w 31793"/>
              <a:gd name="connsiteY11" fmla="*/ 14404 h 15956"/>
              <a:gd name="connsiteX12" fmla="*/ 5655 w 31793"/>
              <a:gd name="connsiteY12" fmla="*/ 13398 h 15956"/>
              <a:gd name="connsiteX13" fmla="*/ 4140 w 31793"/>
              <a:gd name="connsiteY13" fmla="*/ 13349 h 15956"/>
              <a:gd name="connsiteX14" fmla="*/ 2190 w 31793"/>
              <a:gd name="connsiteY14" fmla="*/ 13164 h 15956"/>
              <a:gd name="connsiteX15" fmla="*/ 3577 w 31793"/>
              <a:gd name="connsiteY15" fmla="*/ 12742 h 15956"/>
              <a:gd name="connsiteX16" fmla="*/ 3841 w 31793"/>
              <a:gd name="connsiteY16" fmla="*/ 11536 h 15956"/>
              <a:gd name="connsiteX17" fmla="*/ 2878 w 31793"/>
              <a:gd name="connsiteY17" fmla="*/ 9006 h 15956"/>
              <a:gd name="connsiteX18" fmla="*/ 1154 w 31793"/>
              <a:gd name="connsiteY18" fmla="*/ 8363 h 15956"/>
              <a:gd name="connsiteX19" fmla="*/ 332 w 31793"/>
              <a:gd name="connsiteY19" fmla="*/ 7328 h 15956"/>
              <a:gd name="connsiteX20" fmla="*/ 2517 w 31793"/>
              <a:gd name="connsiteY20" fmla="*/ 4015 h 15956"/>
              <a:gd name="connsiteX21" fmla="*/ 1746 w 31793"/>
              <a:gd name="connsiteY21" fmla="*/ 2904 h 15956"/>
              <a:gd name="connsiteX22" fmla="*/ 1510 w 31793"/>
              <a:gd name="connsiteY22" fmla="*/ 2334 h 15956"/>
              <a:gd name="connsiteX23" fmla="*/ 535 w 31793"/>
              <a:gd name="connsiteY23" fmla="*/ 2063 h 15956"/>
              <a:gd name="connsiteX24" fmla="*/ 3964 w 31793"/>
              <a:gd name="connsiteY24" fmla="*/ 84 h 15956"/>
              <a:gd name="connsiteX25" fmla="*/ 23424 w 31793"/>
              <a:gd name="connsiteY25" fmla="*/ 413 h 15956"/>
              <a:gd name="connsiteX26" fmla="*/ 26373 w 31793"/>
              <a:gd name="connsiteY26" fmla="*/ 1423 h 15956"/>
              <a:gd name="connsiteX27" fmla="*/ 24752 w 31793"/>
              <a:gd name="connsiteY27" fmla="*/ 2066 h 15956"/>
              <a:gd name="connsiteX28" fmla="*/ 23784 w 31793"/>
              <a:gd name="connsiteY28" fmla="*/ 2709 h 15956"/>
              <a:gd name="connsiteX29" fmla="*/ 26530 w 31793"/>
              <a:gd name="connsiteY29" fmla="*/ 4086 h 15956"/>
              <a:gd name="connsiteX30" fmla="*/ 20722 w 31793"/>
              <a:gd name="connsiteY30" fmla="*/ 3474 h 15956"/>
              <a:gd name="connsiteX31" fmla="*/ 23108 w 31793"/>
              <a:gd name="connsiteY31" fmla="*/ 3750 h 15956"/>
              <a:gd name="connsiteX32" fmla="*/ 24212 w 31793"/>
              <a:gd name="connsiteY32" fmla="*/ 4607 h 15956"/>
              <a:gd name="connsiteX33" fmla="*/ 31190 w 31793"/>
              <a:gd name="connsiteY33" fmla="*/ 8312 h 15956"/>
              <a:gd name="connsiteX34" fmla="*/ 27681 w 31793"/>
              <a:gd name="connsiteY34" fmla="*/ 7020 h 15956"/>
              <a:gd name="connsiteX35" fmla="*/ 26743 w 31793"/>
              <a:gd name="connsiteY35" fmla="*/ 7241 h 15956"/>
              <a:gd name="connsiteX36" fmla="*/ 31757 w 31793"/>
              <a:gd name="connsiteY36" fmla="*/ 10679 h 15956"/>
              <a:gd name="connsiteX37" fmla="*/ 27832 w 31793"/>
              <a:gd name="connsiteY37" fmla="*/ 9059 h 15956"/>
              <a:gd name="connsiteX38" fmla="*/ 31581 w 31793"/>
              <a:gd name="connsiteY38" fmla="*/ 11061 h 15956"/>
              <a:gd name="connsiteX39" fmla="*/ 27376 w 31793"/>
              <a:gd name="connsiteY39" fmla="*/ 10155 h 15956"/>
              <a:gd name="connsiteX40" fmla="*/ 28462 w 31793"/>
              <a:gd name="connsiteY40" fmla="*/ 11347 h 15956"/>
              <a:gd name="connsiteX41" fmla="*/ 27131 w 31793"/>
              <a:gd name="connsiteY41" fmla="*/ 11681 h 15956"/>
              <a:gd name="connsiteX42" fmla="*/ 31025 w 31793"/>
              <a:gd name="connsiteY42" fmla="*/ 15291 h 15956"/>
              <a:gd name="connsiteX43" fmla="*/ 21301 w 31793"/>
              <a:gd name="connsiteY43" fmla="*/ 10518 h 15956"/>
              <a:gd name="connsiteX44" fmla="*/ 28427 w 31793"/>
              <a:gd name="connsiteY44" fmla="*/ 13873 h 15956"/>
              <a:gd name="connsiteX45" fmla="*/ 24082 w 31793"/>
              <a:gd name="connsiteY45" fmla="*/ 12586 h 15956"/>
              <a:gd name="connsiteX46" fmla="*/ 28500 w 31793"/>
              <a:gd name="connsiteY46" fmla="*/ 14697 h 15956"/>
              <a:gd name="connsiteX47" fmla="*/ 22110 w 31793"/>
              <a:gd name="connsiteY47" fmla="*/ 13053 h 15956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884 h 16787"/>
              <a:gd name="connsiteX1" fmla="*/ 29433 w 31793"/>
              <a:gd name="connsiteY1" fmla="*/ 16787 h 16787"/>
              <a:gd name="connsiteX2" fmla="*/ 24752 w 31793"/>
              <a:gd name="connsiteY2" fmla="*/ 15271 h 16787"/>
              <a:gd name="connsiteX3" fmla="*/ 26026 w 31793"/>
              <a:gd name="connsiteY3" fmla="*/ 16146 h 16787"/>
              <a:gd name="connsiteX4" fmla="*/ 13219 w 31793"/>
              <a:gd name="connsiteY4" fmla="*/ 13929 h 16787"/>
              <a:gd name="connsiteX5" fmla="*/ 16266 w 31793"/>
              <a:gd name="connsiteY5" fmla="*/ 14662 h 16787"/>
              <a:gd name="connsiteX6" fmla="*/ 15401 w 31793"/>
              <a:gd name="connsiteY6" fmla="*/ 14750 h 16787"/>
              <a:gd name="connsiteX7" fmla="*/ 17002 w 31793"/>
              <a:gd name="connsiteY7" fmla="*/ 15494 h 16787"/>
              <a:gd name="connsiteX8" fmla="*/ 15848 w 31793"/>
              <a:gd name="connsiteY8" fmla="*/ 15894 h 16787"/>
              <a:gd name="connsiteX9" fmla="*/ 15436 w 31793"/>
              <a:gd name="connsiteY9" fmla="*/ 16642 h 16787"/>
              <a:gd name="connsiteX10" fmla="*/ 8290 w 31793"/>
              <a:gd name="connsiteY10" fmla="*/ 15932 h 16787"/>
              <a:gd name="connsiteX11" fmla="*/ 6454 w 31793"/>
              <a:gd name="connsiteY11" fmla="*/ 15235 h 16787"/>
              <a:gd name="connsiteX12" fmla="*/ 5655 w 31793"/>
              <a:gd name="connsiteY12" fmla="*/ 14229 h 16787"/>
              <a:gd name="connsiteX13" fmla="*/ 4140 w 31793"/>
              <a:gd name="connsiteY13" fmla="*/ 14180 h 16787"/>
              <a:gd name="connsiteX14" fmla="*/ 2190 w 31793"/>
              <a:gd name="connsiteY14" fmla="*/ 13995 h 16787"/>
              <a:gd name="connsiteX15" fmla="*/ 3577 w 31793"/>
              <a:gd name="connsiteY15" fmla="*/ 13573 h 16787"/>
              <a:gd name="connsiteX16" fmla="*/ 3841 w 31793"/>
              <a:gd name="connsiteY16" fmla="*/ 12367 h 16787"/>
              <a:gd name="connsiteX17" fmla="*/ 2878 w 31793"/>
              <a:gd name="connsiteY17" fmla="*/ 9837 h 16787"/>
              <a:gd name="connsiteX18" fmla="*/ 1154 w 31793"/>
              <a:gd name="connsiteY18" fmla="*/ 9194 h 16787"/>
              <a:gd name="connsiteX19" fmla="*/ 332 w 31793"/>
              <a:gd name="connsiteY19" fmla="*/ 8159 h 16787"/>
              <a:gd name="connsiteX20" fmla="*/ 2517 w 31793"/>
              <a:gd name="connsiteY20" fmla="*/ 4846 h 16787"/>
              <a:gd name="connsiteX21" fmla="*/ 1746 w 31793"/>
              <a:gd name="connsiteY21" fmla="*/ 3735 h 16787"/>
              <a:gd name="connsiteX22" fmla="*/ 1510 w 31793"/>
              <a:gd name="connsiteY22" fmla="*/ 3165 h 16787"/>
              <a:gd name="connsiteX23" fmla="*/ 535 w 31793"/>
              <a:gd name="connsiteY23" fmla="*/ 2894 h 16787"/>
              <a:gd name="connsiteX24" fmla="*/ 3964 w 31793"/>
              <a:gd name="connsiteY24" fmla="*/ 915 h 16787"/>
              <a:gd name="connsiteX25" fmla="*/ 21532 w 31793"/>
              <a:gd name="connsiteY25" fmla="*/ 631 h 16787"/>
              <a:gd name="connsiteX26" fmla="*/ 23424 w 31793"/>
              <a:gd name="connsiteY26" fmla="*/ 1244 h 16787"/>
              <a:gd name="connsiteX27" fmla="*/ 26373 w 31793"/>
              <a:gd name="connsiteY27" fmla="*/ 2254 h 16787"/>
              <a:gd name="connsiteX28" fmla="*/ 24752 w 31793"/>
              <a:gd name="connsiteY28" fmla="*/ 2897 h 16787"/>
              <a:gd name="connsiteX29" fmla="*/ 23784 w 31793"/>
              <a:gd name="connsiteY29" fmla="*/ 3540 h 16787"/>
              <a:gd name="connsiteX30" fmla="*/ 26530 w 31793"/>
              <a:gd name="connsiteY30" fmla="*/ 4917 h 16787"/>
              <a:gd name="connsiteX31" fmla="*/ 20722 w 31793"/>
              <a:gd name="connsiteY31" fmla="*/ 4305 h 16787"/>
              <a:gd name="connsiteX32" fmla="*/ 23108 w 31793"/>
              <a:gd name="connsiteY32" fmla="*/ 4581 h 16787"/>
              <a:gd name="connsiteX33" fmla="*/ 24212 w 31793"/>
              <a:gd name="connsiteY33" fmla="*/ 5438 h 16787"/>
              <a:gd name="connsiteX34" fmla="*/ 31190 w 31793"/>
              <a:gd name="connsiteY34" fmla="*/ 9143 h 16787"/>
              <a:gd name="connsiteX35" fmla="*/ 27681 w 31793"/>
              <a:gd name="connsiteY35" fmla="*/ 7851 h 16787"/>
              <a:gd name="connsiteX36" fmla="*/ 26743 w 31793"/>
              <a:gd name="connsiteY36" fmla="*/ 8072 h 16787"/>
              <a:gd name="connsiteX37" fmla="*/ 31757 w 31793"/>
              <a:gd name="connsiteY37" fmla="*/ 11510 h 16787"/>
              <a:gd name="connsiteX38" fmla="*/ 27832 w 31793"/>
              <a:gd name="connsiteY38" fmla="*/ 9890 h 16787"/>
              <a:gd name="connsiteX39" fmla="*/ 31581 w 31793"/>
              <a:gd name="connsiteY39" fmla="*/ 11892 h 16787"/>
              <a:gd name="connsiteX40" fmla="*/ 27376 w 31793"/>
              <a:gd name="connsiteY40" fmla="*/ 10986 h 16787"/>
              <a:gd name="connsiteX41" fmla="*/ 28462 w 31793"/>
              <a:gd name="connsiteY41" fmla="*/ 12178 h 16787"/>
              <a:gd name="connsiteX42" fmla="*/ 27131 w 31793"/>
              <a:gd name="connsiteY42" fmla="*/ 12512 h 16787"/>
              <a:gd name="connsiteX43" fmla="*/ 31025 w 31793"/>
              <a:gd name="connsiteY43" fmla="*/ 16122 h 16787"/>
              <a:gd name="connsiteX44" fmla="*/ 21301 w 31793"/>
              <a:gd name="connsiteY44" fmla="*/ 11349 h 16787"/>
              <a:gd name="connsiteX45" fmla="*/ 28427 w 31793"/>
              <a:gd name="connsiteY45" fmla="*/ 14704 h 16787"/>
              <a:gd name="connsiteX46" fmla="*/ 24082 w 31793"/>
              <a:gd name="connsiteY46" fmla="*/ 13417 h 16787"/>
              <a:gd name="connsiteX47" fmla="*/ 28500 w 31793"/>
              <a:gd name="connsiteY47" fmla="*/ 15528 h 16787"/>
              <a:gd name="connsiteX48" fmla="*/ 22110 w 31793"/>
              <a:gd name="connsiteY48" fmla="*/ 13884 h 16787"/>
              <a:gd name="connsiteX0" fmla="*/ 22110 w 31793"/>
              <a:gd name="connsiteY0" fmla="*/ 14093 h 16996"/>
              <a:gd name="connsiteX1" fmla="*/ 29433 w 31793"/>
              <a:gd name="connsiteY1" fmla="*/ 16996 h 16996"/>
              <a:gd name="connsiteX2" fmla="*/ 24752 w 31793"/>
              <a:gd name="connsiteY2" fmla="*/ 15480 h 16996"/>
              <a:gd name="connsiteX3" fmla="*/ 26026 w 31793"/>
              <a:gd name="connsiteY3" fmla="*/ 16355 h 16996"/>
              <a:gd name="connsiteX4" fmla="*/ 13219 w 31793"/>
              <a:gd name="connsiteY4" fmla="*/ 14138 h 16996"/>
              <a:gd name="connsiteX5" fmla="*/ 16266 w 31793"/>
              <a:gd name="connsiteY5" fmla="*/ 14871 h 16996"/>
              <a:gd name="connsiteX6" fmla="*/ 15401 w 31793"/>
              <a:gd name="connsiteY6" fmla="*/ 14959 h 16996"/>
              <a:gd name="connsiteX7" fmla="*/ 17002 w 31793"/>
              <a:gd name="connsiteY7" fmla="*/ 15703 h 16996"/>
              <a:gd name="connsiteX8" fmla="*/ 15848 w 31793"/>
              <a:gd name="connsiteY8" fmla="*/ 16103 h 16996"/>
              <a:gd name="connsiteX9" fmla="*/ 15436 w 31793"/>
              <a:gd name="connsiteY9" fmla="*/ 16851 h 16996"/>
              <a:gd name="connsiteX10" fmla="*/ 8290 w 31793"/>
              <a:gd name="connsiteY10" fmla="*/ 16141 h 16996"/>
              <a:gd name="connsiteX11" fmla="*/ 6454 w 31793"/>
              <a:gd name="connsiteY11" fmla="*/ 15444 h 16996"/>
              <a:gd name="connsiteX12" fmla="*/ 5655 w 31793"/>
              <a:gd name="connsiteY12" fmla="*/ 14438 h 16996"/>
              <a:gd name="connsiteX13" fmla="*/ 4140 w 31793"/>
              <a:gd name="connsiteY13" fmla="*/ 14389 h 16996"/>
              <a:gd name="connsiteX14" fmla="*/ 2190 w 31793"/>
              <a:gd name="connsiteY14" fmla="*/ 14204 h 16996"/>
              <a:gd name="connsiteX15" fmla="*/ 3577 w 31793"/>
              <a:gd name="connsiteY15" fmla="*/ 13782 h 16996"/>
              <a:gd name="connsiteX16" fmla="*/ 3841 w 31793"/>
              <a:gd name="connsiteY16" fmla="*/ 12576 h 16996"/>
              <a:gd name="connsiteX17" fmla="*/ 2878 w 31793"/>
              <a:gd name="connsiteY17" fmla="*/ 10046 h 16996"/>
              <a:gd name="connsiteX18" fmla="*/ 1154 w 31793"/>
              <a:gd name="connsiteY18" fmla="*/ 9403 h 16996"/>
              <a:gd name="connsiteX19" fmla="*/ 332 w 31793"/>
              <a:gd name="connsiteY19" fmla="*/ 8368 h 16996"/>
              <a:gd name="connsiteX20" fmla="*/ 2517 w 31793"/>
              <a:gd name="connsiteY20" fmla="*/ 5055 h 16996"/>
              <a:gd name="connsiteX21" fmla="*/ 1746 w 31793"/>
              <a:gd name="connsiteY21" fmla="*/ 3944 h 16996"/>
              <a:gd name="connsiteX22" fmla="*/ 1510 w 31793"/>
              <a:gd name="connsiteY22" fmla="*/ 3374 h 16996"/>
              <a:gd name="connsiteX23" fmla="*/ 535 w 31793"/>
              <a:gd name="connsiteY23" fmla="*/ 3103 h 16996"/>
              <a:gd name="connsiteX24" fmla="*/ 5810 w 31793"/>
              <a:gd name="connsiteY24" fmla="*/ 481 h 16996"/>
              <a:gd name="connsiteX25" fmla="*/ 21532 w 31793"/>
              <a:gd name="connsiteY25" fmla="*/ 840 h 16996"/>
              <a:gd name="connsiteX26" fmla="*/ 23424 w 31793"/>
              <a:gd name="connsiteY26" fmla="*/ 1453 h 16996"/>
              <a:gd name="connsiteX27" fmla="*/ 26373 w 31793"/>
              <a:gd name="connsiteY27" fmla="*/ 2463 h 16996"/>
              <a:gd name="connsiteX28" fmla="*/ 24752 w 31793"/>
              <a:gd name="connsiteY28" fmla="*/ 3106 h 16996"/>
              <a:gd name="connsiteX29" fmla="*/ 23784 w 31793"/>
              <a:gd name="connsiteY29" fmla="*/ 3749 h 16996"/>
              <a:gd name="connsiteX30" fmla="*/ 26530 w 31793"/>
              <a:gd name="connsiteY30" fmla="*/ 5126 h 16996"/>
              <a:gd name="connsiteX31" fmla="*/ 20722 w 31793"/>
              <a:gd name="connsiteY31" fmla="*/ 4514 h 16996"/>
              <a:gd name="connsiteX32" fmla="*/ 23108 w 31793"/>
              <a:gd name="connsiteY32" fmla="*/ 4790 h 16996"/>
              <a:gd name="connsiteX33" fmla="*/ 24212 w 31793"/>
              <a:gd name="connsiteY33" fmla="*/ 5647 h 16996"/>
              <a:gd name="connsiteX34" fmla="*/ 31190 w 31793"/>
              <a:gd name="connsiteY34" fmla="*/ 9352 h 16996"/>
              <a:gd name="connsiteX35" fmla="*/ 27681 w 31793"/>
              <a:gd name="connsiteY35" fmla="*/ 8060 h 16996"/>
              <a:gd name="connsiteX36" fmla="*/ 26743 w 31793"/>
              <a:gd name="connsiteY36" fmla="*/ 8281 h 16996"/>
              <a:gd name="connsiteX37" fmla="*/ 31757 w 31793"/>
              <a:gd name="connsiteY37" fmla="*/ 11719 h 16996"/>
              <a:gd name="connsiteX38" fmla="*/ 27832 w 31793"/>
              <a:gd name="connsiteY38" fmla="*/ 10099 h 16996"/>
              <a:gd name="connsiteX39" fmla="*/ 31581 w 31793"/>
              <a:gd name="connsiteY39" fmla="*/ 12101 h 16996"/>
              <a:gd name="connsiteX40" fmla="*/ 27376 w 31793"/>
              <a:gd name="connsiteY40" fmla="*/ 11195 h 16996"/>
              <a:gd name="connsiteX41" fmla="*/ 28462 w 31793"/>
              <a:gd name="connsiteY41" fmla="*/ 12387 h 16996"/>
              <a:gd name="connsiteX42" fmla="*/ 27131 w 31793"/>
              <a:gd name="connsiteY42" fmla="*/ 12721 h 16996"/>
              <a:gd name="connsiteX43" fmla="*/ 31025 w 31793"/>
              <a:gd name="connsiteY43" fmla="*/ 16331 h 16996"/>
              <a:gd name="connsiteX44" fmla="*/ 21301 w 31793"/>
              <a:gd name="connsiteY44" fmla="*/ 11558 h 16996"/>
              <a:gd name="connsiteX45" fmla="*/ 28427 w 31793"/>
              <a:gd name="connsiteY45" fmla="*/ 14913 h 16996"/>
              <a:gd name="connsiteX46" fmla="*/ 24082 w 31793"/>
              <a:gd name="connsiteY46" fmla="*/ 13626 h 16996"/>
              <a:gd name="connsiteX47" fmla="*/ 28500 w 31793"/>
              <a:gd name="connsiteY47" fmla="*/ 15737 h 16996"/>
              <a:gd name="connsiteX48" fmla="*/ 22110 w 31793"/>
              <a:gd name="connsiteY48" fmla="*/ 14093 h 16996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419 h 17322"/>
              <a:gd name="connsiteX1" fmla="*/ 29433 w 31793"/>
              <a:gd name="connsiteY1" fmla="*/ 17322 h 17322"/>
              <a:gd name="connsiteX2" fmla="*/ 24752 w 31793"/>
              <a:gd name="connsiteY2" fmla="*/ 15806 h 17322"/>
              <a:gd name="connsiteX3" fmla="*/ 26026 w 31793"/>
              <a:gd name="connsiteY3" fmla="*/ 16681 h 17322"/>
              <a:gd name="connsiteX4" fmla="*/ 13219 w 31793"/>
              <a:gd name="connsiteY4" fmla="*/ 14464 h 17322"/>
              <a:gd name="connsiteX5" fmla="*/ 16266 w 31793"/>
              <a:gd name="connsiteY5" fmla="*/ 15197 h 17322"/>
              <a:gd name="connsiteX6" fmla="*/ 15401 w 31793"/>
              <a:gd name="connsiteY6" fmla="*/ 15285 h 17322"/>
              <a:gd name="connsiteX7" fmla="*/ 17002 w 31793"/>
              <a:gd name="connsiteY7" fmla="*/ 16029 h 17322"/>
              <a:gd name="connsiteX8" fmla="*/ 15848 w 31793"/>
              <a:gd name="connsiteY8" fmla="*/ 16429 h 17322"/>
              <a:gd name="connsiteX9" fmla="*/ 15436 w 31793"/>
              <a:gd name="connsiteY9" fmla="*/ 17177 h 17322"/>
              <a:gd name="connsiteX10" fmla="*/ 8290 w 31793"/>
              <a:gd name="connsiteY10" fmla="*/ 16467 h 17322"/>
              <a:gd name="connsiteX11" fmla="*/ 6454 w 31793"/>
              <a:gd name="connsiteY11" fmla="*/ 15770 h 17322"/>
              <a:gd name="connsiteX12" fmla="*/ 5655 w 31793"/>
              <a:gd name="connsiteY12" fmla="*/ 14764 h 17322"/>
              <a:gd name="connsiteX13" fmla="*/ 4140 w 31793"/>
              <a:gd name="connsiteY13" fmla="*/ 14715 h 17322"/>
              <a:gd name="connsiteX14" fmla="*/ 2190 w 31793"/>
              <a:gd name="connsiteY14" fmla="*/ 14530 h 17322"/>
              <a:gd name="connsiteX15" fmla="*/ 3577 w 31793"/>
              <a:gd name="connsiteY15" fmla="*/ 14108 h 17322"/>
              <a:gd name="connsiteX16" fmla="*/ 3841 w 31793"/>
              <a:gd name="connsiteY16" fmla="*/ 12902 h 17322"/>
              <a:gd name="connsiteX17" fmla="*/ 2878 w 31793"/>
              <a:gd name="connsiteY17" fmla="*/ 10372 h 17322"/>
              <a:gd name="connsiteX18" fmla="*/ 1154 w 31793"/>
              <a:gd name="connsiteY18" fmla="*/ 9729 h 17322"/>
              <a:gd name="connsiteX19" fmla="*/ 332 w 31793"/>
              <a:gd name="connsiteY19" fmla="*/ 8694 h 17322"/>
              <a:gd name="connsiteX20" fmla="*/ 2517 w 31793"/>
              <a:gd name="connsiteY20" fmla="*/ 5381 h 17322"/>
              <a:gd name="connsiteX21" fmla="*/ 1746 w 31793"/>
              <a:gd name="connsiteY21" fmla="*/ 4270 h 17322"/>
              <a:gd name="connsiteX22" fmla="*/ 1510 w 31793"/>
              <a:gd name="connsiteY22" fmla="*/ 3700 h 17322"/>
              <a:gd name="connsiteX23" fmla="*/ 558 w 31793"/>
              <a:gd name="connsiteY23" fmla="*/ 3613 h 17322"/>
              <a:gd name="connsiteX24" fmla="*/ 5923 w 31793"/>
              <a:gd name="connsiteY24" fmla="*/ 929 h 17322"/>
              <a:gd name="connsiteX25" fmla="*/ 21532 w 31793"/>
              <a:gd name="connsiteY25" fmla="*/ 1166 h 17322"/>
              <a:gd name="connsiteX26" fmla="*/ 23424 w 31793"/>
              <a:gd name="connsiteY26" fmla="*/ 1779 h 17322"/>
              <a:gd name="connsiteX27" fmla="*/ 26373 w 31793"/>
              <a:gd name="connsiteY27" fmla="*/ 2789 h 17322"/>
              <a:gd name="connsiteX28" fmla="*/ 24752 w 31793"/>
              <a:gd name="connsiteY28" fmla="*/ 3432 h 17322"/>
              <a:gd name="connsiteX29" fmla="*/ 23784 w 31793"/>
              <a:gd name="connsiteY29" fmla="*/ 4075 h 17322"/>
              <a:gd name="connsiteX30" fmla="*/ 26530 w 31793"/>
              <a:gd name="connsiteY30" fmla="*/ 5452 h 17322"/>
              <a:gd name="connsiteX31" fmla="*/ 20722 w 31793"/>
              <a:gd name="connsiteY31" fmla="*/ 4840 h 17322"/>
              <a:gd name="connsiteX32" fmla="*/ 23108 w 31793"/>
              <a:gd name="connsiteY32" fmla="*/ 5116 h 17322"/>
              <a:gd name="connsiteX33" fmla="*/ 24212 w 31793"/>
              <a:gd name="connsiteY33" fmla="*/ 5973 h 17322"/>
              <a:gd name="connsiteX34" fmla="*/ 31190 w 31793"/>
              <a:gd name="connsiteY34" fmla="*/ 9678 h 17322"/>
              <a:gd name="connsiteX35" fmla="*/ 27681 w 31793"/>
              <a:gd name="connsiteY35" fmla="*/ 8386 h 17322"/>
              <a:gd name="connsiteX36" fmla="*/ 26743 w 31793"/>
              <a:gd name="connsiteY36" fmla="*/ 8607 h 17322"/>
              <a:gd name="connsiteX37" fmla="*/ 31757 w 31793"/>
              <a:gd name="connsiteY37" fmla="*/ 12045 h 17322"/>
              <a:gd name="connsiteX38" fmla="*/ 27832 w 31793"/>
              <a:gd name="connsiteY38" fmla="*/ 10425 h 17322"/>
              <a:gd name="connsiteX39" fmla="*/ 31581 w 31793"/>
              <a:gd name="connsiteY39" fmla="*/ 12427 h 17322"/>
              <a:gd name="connsiteX40" fmla="*/ 27376 w 31793"/>
              <a:gd name="connsiteY40" fmla="*/ 11521 h 17322"/>
              <a:gd name="connsiteX41" fmla="*/ 28462 w 31793"/>
              <a:gd name="connsiteY41" fmla="*/ 12713 h 17322"/>
              <a:gd name="connsiteX42" fmla="*/ 27131 w 31793"/>
              <a:gd name="connsiteY42" fmla="*/ 13047 h 17322"/>
              <a:gd name="connsiteX43" fmla="*/ 31025 w 31793"/>
              <a:gd name="connsiteY43" fmla="*/ 16657 h 17322"/>
              <a:gd name="connsiteX44" fmla="*/ 21301 w 31793"/>
              <a:gd name="connsiteY44" fmla="*/ 11884 h 17322"/>
              <a:gd name="connsiteX45" fmla="*/ 28427 w 31793"/>
              <a:gd name="connsiteY45" fmla="*/ 15239 h 17322"/>
              <a:gd name="connsiteX46" fmla="*/ 24082 w 31793"/>
              <a:gd name="connsiteY46" fmla="*/ 13952 h 17322"/>
              <a:gd name="connsiteX47" fmla="*/ 28500 w 31793"/>
              <a:gd name="connsiteY47" fmla="*/ 16063 h 17322"/>
              <a:gd name="connsiteX48" fmla="*/ 22110 w 31793"/>
              <a:gd name="connsiteY48" fmla="*/ 14419 h 17322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564 h 17467"/>
              <a:gd name="connsiteX1" fmla="*/ 29433 w 31793"/>
              <a:gd name="connsiteY1" fmla="*/ 17467 h 17467"/>
              <a:gd name="connsiteX2" fmla="*/ 24752 w 31793"/>
              <a:gd name="connsiteY2" fmla="*/ 15951 h 17467"/>
              <a:gd name="connsiteX3" fmla="*/ 26026 w 31793"/>
              <a:gd name="connsiteY3" fmla="*/ 16826 h 17467"/>
              <a:gd name="connsiteX4" fmla="*/ 13219 w 31793"/>
              <a:gd name="connsiteY4" fmla="*/ 14609 h 17467"/>
              <a:gd name="connsiteX5" fmla="*/ 16266 w 31793"/>
              <a:gd name="connsiteY5" fmla="*/ 15342 h 17467"/>
              <a:gd name="connsiteX6" fmla="*/ 15401 w 31793"/>
              <a:gd name="connsiteY6" fmla="*/ 15430 h 17467"/>
              <a:gd name="connsiteX7" fmla="*/ 17002 w 31793"/>
              <a:gd name="connsiteY7" fmla="*/ 16174 h 17467"/>
              <a:gd name="connsiteX8" fmla="*/ 15848 w 31793"/>
              <a:gd name="connsiteY8" fmla="*/ 16574 h 17467"/>
              <a:gd name="connsiteX9" fmla="*/ 15436 w 31793"/>
              <a:gd name="connsiteY9" fmla="*/ 17322 h 17467"/>
              <a:gd name="connsiteX10" fmla="*/ 8290 w 31793"/>
              <a:gd name="connsiteY10" fmla="*/ 16612 h 17467"/>
              <a:gd name="connsiteX11" fmla="*/ 6454 w 31793"/>
              <a:gd name="connsiteY11" fmla="*/ 15915 h 17467"/>
              <a:gd name="connsiteX12" fmla="*/ 5655 w 31793"/>
              <a:gd name="connsiteY12" fmla="*/ 14909 h 17467"/>
              <a:gd name="connsiteX13" fmla="*/ 4140 w 31793"/>
              <a:gd name="connsiteY13" fmla="*/ 14860 h 17467"/>
              <a:gd name="connsiteX14" fmla="*/ 2190 w 31793"/>
              <a:gd name="connsiteY14" fmla="*/ 14675 h 17467"/>
              <a:gd name="connsiteX15" fmla="*/ 3577 w 31793"/>
              <a:gd name="connsiteY15" fmla="*/ 14253 h 17467"/>
              <a:gd name="connsiteX16" fmla="*/ 3841 w 31793"/>
              <a:gd name="connsiteY16" fmla="*/ 13047 h 17467"/>
              <a:gd name="connsiteX17" fmla="*/ 2878 w 31793"/>
              <a:gd name="connsiteY17" fmla="*/ 10517 h 17467"/>
              <a:gd name="connsiteX18" fmla="*/ 1154 w 31793"/>
              <a:gd name="connsiteY18" fmla="*/ 9874 h 17467"/>
              <a:gd name="connsiteX19" fmla="*/ 332 w 31793"/>
              <a:gd name="connsiteY19" fmla="*/ 8839 h 17467"/>
              <a:gd name="connsiteX20" fmla="*/ 2517 w 31793"/>
              <a:gd name="connsiteY20" fmla="*/ 5526 h 17467"/>
              <a:gd name="connsiteX21" fmla="*/ 1746 w 31793"/>
              <a:gd name="connsiteY21" fmla="*/ 4415 h 17467"/>
              <a:gd name="connsiteX22" fmla="*/ 1510 w 31793"/>
              <a:gd name="connsiteY22" fmla="*/ 3845 h 17467"/>
              <a:gd name="connsiteX23" fmla="*/ 558 w 31793"/>
              <a:gd name="connsiteY23" fmla="*/ 3758 h 17467"/>
              <a:gd name="connsiteX24" fmla="*/ 5923 w 31793"/>
              <a:gd name="connsiteY24" fmla="*/ 952 h 17467"/>
              <a:gd name="connsiteX25" fmla="*/ 21532 w 31793"/>
              <a:gd name="connsiteY25" fmla="*/ 1311 h 17467"/>
              <a:gd name="connsiteX26" fmla="*/ 23424 w 31793"/>
              <a:gd name="connsiteY26" fmla="*/ 1924 h 17467"/>
              <a:gd name="connsiteX27" fmla="*/ 26373 w 31793"/>
              <a:gd name="connsiteY27" fmla="*/ 2934 h 17467"/>
              <a:gd name="connsiteX28" fmla="*/ 24752 w 31793"/>
              <a:gd name="connsiteY28" fmla="*/ 3577 h 17467"/>
              <a:gd name="connsiteX29" fmla="*/ 23784 w 31793"/>
              <a:gd name="connsiteY29" fmla="*/ 4220 h 17467"/>
              <a:gd name="connsiteX30" fmla="*/ 26530 w 31793"/>
              <a:gd name="connsiteY30" fmla="*/ 5597 h 17467"/>
              <a:gd name="connsiteX31" fmla="*/ 20722 w 31793"/>
              <a:gd name="connsiteY31" fmla="*/ 4985 h 17467"/>
              <a:gd name="connsiteX32" fmla="*/ 23108 w 31793"/>
              <a:gd name="connsiteY32" fmla="*/ 5261 h 17467"/>
              <a:gd name="connsiteX33" fmla="*/ 24212 w 31793"/>
              <a:gd name="connsiteY33" fmla="*/ 6118 h 17467"/>
              <a:gd name="connsiteX34" fmla="*/ 31190 w 31793"/>
              <a:gd name="connsiteY34" fmla="*/ 9823 h 17467"/>
              <a:gd name="connsiteX35" fmla="*/ 27681 w 31793"/>
              <a:gd name="connsiteY35" fmla="*/ 8531 h 17467"/>
              <a:gd name="connsiteX36" fmla="*/ 26743 w 31793"/>
              <a:gd name="connsiteY36" fmla="*/ 8752 h 17467"/>
              <a:gd name="connsiteX37" fmla="*/ 31757 w 31793"/>
              <a:gd name="connsiteY37" fmla="*/ 12190 h 17467"/>
              <a:gd name="connsiteX38" fmla="*/ 27832 w 31793"/>
              <a:gd name="connsiteY38" fmla="*/ 10570 h 17467"/>
              <a:gd name="connsiteX39" fmla="*/ 31581 w 31793"/>
              <a:gd name="connsiteY39" fmla="*/ 12572 h 17467"/>
              <a:gd name="connsiteX40" fmla="*/ 27376 w 31793"/>
              <a:gd name="connsiteY40" fmla="*/ 11666 h 17467"/>
              <a:gd name="connsiteX41" fmla="*/ 28462 w 31793"/>
              <a:gd name="connsiteY41" fmla="*/ 12858 h 17467"/>
              <a:gd name="connsiteX42" fmla="*/ 27131 w 31793"/>
              <a:gd name="connsiteY42" fmla="*/ 13192 h 17467"/>
              <a:gd name="connsiteX43" fmla="*/ 31025 w 31793"/>
              <a:gd name="connsiteY43" fmla="*/ 16802 h 17467"/>
              <a:gd name="connsiteX44" fmla="*/ 21301 w 31793"/>
              <a:gd name="connsiteY44" fmla="*/ 12029 h 17467"/>
              <a:gd name="connsiteX45" fmla="*/ 28427 w 31793"/>
              <a:gd name="connsiteY45" fmla="*/ 15384 h 17467"/>
              <a:gd name="connsiteX46" fmla="*/ 24082 w 31793"/>
              <a:gd name="connsiteY46" fmla="*/ 14097 h 17467"/>
              <a:gd name="connsiteX47" fmla="*/ 28500 w 31793"/>
              <a:gd name="connsiteY47" fmla="*/ 16208 h 17467"/>
              <a:gd name="connsiteX48" fmla="*/ 22110 w 31793"/>
              <a:gd name="connsiteY48" fmla="*/ 14564 h 1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793" h="17467">
                <a:moveTo>
                  <a:pt x="22110" y="14564"/>
                </a:moveTo>
                <a:cubicBezTo>
                  <a:pt x="24960" y="15437"/>
                  <a:pt x="26583" y="16070"/>
                  <a:pt x="29433" y="17467"/>
                </a:cubicBezTo>
                <a:cubicBezTo>
                  <a:pt x="27628" y="17248"/>
                  <a:pt x="27679" y="16646"/>
                  <a:pt x="24752" y="15951"/>
                </a:cubicBezTo>
                <a:cubicBezTo>
                  <a:pt x="25527" y="16386"/>
                  <a:pt x="25601" y="16534"/>
                  <a:pt x="26026" y="16826"/>
                </a:cubicBezTo>
                <a:cubicBezTo>
                  <a:pt x="19023" y="14276"/>
                  <a:pt x="16822" y="14347"/>
                  <a:pt x="13219" y="14609"/>
                </a:cubicBezTo>
                <a:cubicBezTo>
                  <a:pt x="14912" y="14805"/>
                  <a:pt x="13942" y="14669"/>
                  <a:pt x="16266" y="15342"/>
                </a:cubicBezTo>
                <a:lnTo>
                  <a:pt x="15401" y="15430"/>
                </a:lnTo>
                <a:lnTo>
                  <a:pt x="17002" y="16174"/>
                </a:lnTo>
                <a:cubicBezTo>
                  <a:pt x="14421" y="15863"/>
                  <a:pt x="13944" y="15885"/>
                  <a:pt x="15848" y="16574"/>
                </a:cubicBezTo>
                <a:cubicBezTo>
                  <a:pt x="13269" y="16649"/>
                  <a:pt x="14510" y="16819"/>
                  <a:pt x="15436" y="17322"/>
                </a:cubicBezTo>
                <a:cubicBezTo>
                  <a:pt x="12867" y="16910"/>
                  <a:pt x="13347" y="17024"/>
                  <a:pt x="8290" y="16612"/>
                </a:cubicBezTo>
                <a:cubicBezTo>
                  <a:pt x="5868" y="16761"/>
                  <a:pt x="4811" y="17005"/>
                  <a:pt x="6454" y="15915"/>
                </a:cubicBezTo>
                <a:cubicBezTo>
                  <a:pt x="3104" y="15818"/>
                  <a:pt x="5921" y="15244"/>
                  <a:pt x="5655" y="14909"/>
                </a:cubicBezTo>
                <a:lnTo>
                  <a:pt x="4140" y="14860"/>
                </a:lnTo>
                <a:cubicBezTo>
                  <a:pt x="2660" y="15164"/>
                  <a:pt x="2057" y="15706"/>
                  <a:pt x="2190" y="14675"/>
                </a:cubicBezTo>
                <a:cubicBezTo>
                  <a:pt x="3739" y="14296"/>
                  <a:pt x="3325" y="14394"/>
                  <a:pt x="3577" y="14253"/>
                </a:cubicBezTo>
                <a:cubicBezTo>
                  <a:pt x="1936" y="14058"/>
                  <a:pt x="2713" y="14005"/>
                  <a:pt x="3841" y="13047"/>
                </a:cubicBezTo>
                <a:cubicBezTo>
                  <a:pt x="3952" y="11251"/>
                  <a:pt x="2942" y="11598"/>
                  <a:pt x="2878" y="10517"/>
                </a:cubicBezTo>
                <a:cubicBezTo>
                  <a:pt x="2841" y="9397"/>
                  <a:pt x="1191" y="10994"/>
                  <a:pt x="1154" y="9874"/>
                </a:cubicBezTo>
                <a:cubicBezTo>
                  <a:pt x="2025" y="8910"/>
                  <a:pt x="1458" y="9041"/>
                  <a:pt x="332" y="8839"/>
                </a:cubicBezTo>
                <a:cubicBezTo>
                  <a:pt x="-435" y="6194"/>
                  <a:pt x="60" y="6789"/>
                  <a:pt x="2517" y="5526"/>
                </a:cubicBezTo>
                <a:cubicBezTo>
                  <a:pt x="-240" y="5616"/>
                  <a:pt x="683" y="5612"/>
                  <a:pt x="1746" y="4415"/>
                </a:cubicBezTo>
                <a:cubicBezTo>
                  <a:pt x="721" y="4479"/>
                  <a:pt x="1028" y="4258"/>
                  <a:pt x="1510" y="3845"/>
                </a:cubicBezTo>
                <a:lnTo>
                  <a:pt x="558" y="3758"/>
                </a:lnTo>
                <a:cubicBezTo>
                  <a:pt x="305" y="3557"/>
                  <a:pt x="2599" y="1745"/>
                  <a:pt x="5923" y="952"/>
                </a:cubicBezTo>
                <a:cubicBezTo>
                  <a:pt x="11861" y="-579"/>
                  <a:pt x="19955" y="-122"/>
                  <a:pt x="21532" y="1311"/>
                </a:cubicBezTo>
                <a:cubicBezTo>
                  <a:pt x="24392" y="1672"/>
                  <a:pt x="23728" y="1817"/>
                  <a:pt x="23424" y="1924"/>
                </a:cubicBezTo>
                <a:cubicBezTo>
                  <a:pt x="22769" y="2269"/>
                  <a:pt x="24294" y="2107"/>
                  <a:pt x="26373" y="2934"/>
                </a:cubicBezTo>
                <a:cubicBezTo>
                  <a:pt x="30266" y="4488"/>
                  <a:pt x="26020" y="2955"/>
                  <a:pt x="24752" y="3577"/>
                </a:cubicBezTo>
                <a:cubicBezTo>
                  <a:pt x="26367" y="4015"/>
                  <a:pt x="24846" y="4046"/>
                  <a:pt x="23784" y="4220"/>
                </a:cubicBezTo>
                <a:cubicBezTo>
                  <a:pt x="23996" y="4632"/>
                  <a:pt x="25536" y="5031"/>
                  <a:pt x="26530" y="5597"/>
                </a:cubicBezTo>
                <a:cubicBezTo>
                  <a:pt x="24823" y="5214"/>
                  <a:pt x="21483" y="4623"/>
                  <a:pt x="20722" y="4985"/>
                </a:cubicBezTo>
                <a:cubicBezTo>
                  <a:pt x="21616" y="5045"/>
                  <a:pt x="22147" y="5287"/>
                  <a:pt x="23108" y="5261"/>
                </a:cubicBezTo>
                <a:cubicBezTo>
                  <a:pt x="24952" y="5801"/>
                  <a:pt x="22959" y="5628"/>
                  <a:pt x="24212" y="6118"/>
                </a:cubicBezTo>
                <a:cubicBezTo>
                  <a:pt x="27114" y="6745"/>
                  <a:pt x="30375" y="8375"/>
                  <a:pt x="31190" y="9823"/>
                </a:cubicBezTo>
                <a:cubicBezTo>
                  <a:pt x="28344" y="8193"/>
                  <a:pt x="26483" y="7679"/>
                  <a:pt x="27681" y="8531"/>
                </a:cubicBezTo>
                <a:cubicBezTo>
                  <a:pt x="27551" y="9009"/>
                  <a:pt x="26726" y="8279"/>
                  <a:pt x="26743" y="8752"/>
                </a:cubicBezTo>
                <a:cubicBezTo>
                  <a:pt x="26679" y="9279"/>
                  <a:pt x="32295" y="11839"/>
                  <a:pt x="31757" y="12190"/>
                </a:cubicBezTo>
                <a:cubicBezTo>
                  <a:pt x="28907" y="10729"/>
                  <a:pt x="28048" y="10348"/>
                  <a:pt x="27832" y="10570"/>
                </a:cubicBezTo>
                <a:cubicBezTo>
                  <a:pt x="27948" y="11081"/>
                  <a:pt x="31727" y="12477"/>
                  <a:pt x="31581" y="12572"/>
                </a:cubicBezTo>
                <a:cubicBezTo>
                  <a:pt x="31435" y="12667"/>
                  <a:pt x="26932" y="11348"/>
                  <a:pt x="27376" y="11666"/>
                </a:cubicBezTo>
                <a:cubicBezTo>
                  <a:pt x="27499" y="12161"/>
                  <a:pt x="28421" y="12667"/>
                  <a:pt x="28462" y="12858"/>
                </a:cubicBezTo>
                <a:cubicBezTo>
                  <a:pt x="31674" y="15259"/>
                  <a:pt x="27878" y="12550"/>
                  <a:pt x="27131" y="13192"/>
                </a:cubicBezTo>
                <a:cubicBezTo>
                  <a:pt x="27786" y="13786"/>
                  <a:pt x="31383" y="16559"/>
                  <a:pt x="31025" y="16802"/>
                </a:cubicBezTo>
                <a:cubicBezTo>
                  <a:pt x="27293" y="13305"/>
                  <a:pt x="23771" y="12714"/>
                  <a:pt x="21301" y="12029"/>
                </a:cubicBezTo>
                <a:cubicBezTo>
                  <a:pt x="22357" y="12603"/>
                  <a:pt x="25574" y="13673"/>
                  <a:pt x="28427" y="15384"/>
                </a:cubicBezTo>
                <a:cubicBezTo>
                  <a:pt x="26443" y="14617"/>
                  <a:pt x="23054" y="13475"/>
                  <a:pt x="24082" y="14097"/>
                </a:cubicBezTo>
                <a:lnTo>
                  <a:pt x="28500" y="16208"/>
                </a:lnTo>
                <a:cubicBezTo>
                  <a:pt x="23917" y="14564"/>
                  <a:pt x="22978" y="14445"/>
                  <a:pt x="22110" y="14564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950976"/>
            <a:ext cx="7946136" cy="49560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69280" y="2029968"/>
            <a:ext cx="3310128" cy="482803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38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35254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18872"/>
            <a:ext cx="4059936" cy="423367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43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96327" y="1170432"/>
            <a:ext cx="3877057" cy="568756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672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008842" y="-12191"/>
            <a:ext cx="12018218" cy="6879336"/>
          </a:xfrm>
          <a:prstGeom prst="parallelogram">
            <a:avLst>
              <a:gd name="adj" fmla="val 91376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59169" y="438912"/>
            <a:ext cx="4014216" cy="641908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874520"/>
            <a:ext cx="12191999" cy="38130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704081" cy="568756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3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79520" y="0"/>
            <a:ext cx="8412479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8439" y="508000"/>
            <a:ext cx="4602481" cy="6350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4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40559" y="0"/>
            <a:ext cx="3759202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153918" y="1290320"/>
            <a:ext cx="3332482" cy="556768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0320" y="2560320"/>
            <a:ext cx="12222479" cy="37693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7087" y="487680"/>
            <a:ext cx="6255073" cy="5842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11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950976"/>
            <a:ext cx="7946136" cy="49560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7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886551" y="979464"/>
            <a:ext cx="4395749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24931" y="1229442"/>
            <a:ext cx="3517885" cy="562855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9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874520"/>
            <a:ext cx="12191999" cy="38130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79520" y="0"/>
            <a:ext cx="8412479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56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40559" y="0"/>
            <a:ext cx="3759202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4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0320" y="2560320"/>
            <a:ext cx="12222479" cy="37693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23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07797" y="2602245"/>
            <a:ext cx="3964739" cy="321982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9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kc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19999" y="2491876"/>
            <a:ext cx="3699310" cy="209169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50623" y="2141620"/>
            <a:ext cx="5151642" cy="244195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816659" y="2354126"/>
            <a:ext cx="4472418" cy="268921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78697" y="2354126"/>
            <a:ext cx="4853959" cy="287775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898466" y="2354126"/>
            <a:ext cx="4472418" cy="268921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243204" y="1682150"/>
            <a:ext cx="1962510" cy="344194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58333" y="1570008"/>
            <a:ext cx="2078966" cy="365223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72955" y="1413385"/>
            <a:ext cx="2388406" cy="422739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08824" y="1749356"/>
            <a:ext cx="1980053" cy="345516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503248" y="1828800"/>
            <a:ext cx="1883800" cy="327258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96902" y="1828800"/>
            <a:ext cx="1883800" cy="327258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1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Me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92001" cy="29283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289808" y="1921396"/>
            <a:ext cx="1649456" cy="164945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0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-8173" y="0"/>
            <a:ext cx="12200171" cy="496331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181864" y="1851949"/>
            <a:ext cx="1767523" cy="311359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000263" y="1458409"/>
            <a:ext cx="2187615" cy="384279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-8173" y="0"/>
            <a:ext cx="12200171" cy="398169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4"/>
          </p:nvPr>
        </p:nvSpPr>
        <p:spPr>
          <a:xfrm rot="21032442">
            <a:off x="7013974" y="1505221"/>
            <a:ext cx="2211333" cy="384177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25"/>
          </p:nvPr>
        </p:nvSpPr>
        <p:spPr>
          <a:xfrm rot="777804">
            <a:off x="8800940" y="1928128"/>
            <a:ext cx="2120683" cy="375374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505321" y="1529437"/>
            <a:ext cx="2025221" cy="347082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04657" y="1607853"/>
            <a:ext cx="2843062" cy="370555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57090" y="1731421"/>
            <a:ext cx="2670067" cy="345841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2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08336" y="1465612"/>
            <a:ext cx="2971023" cy="39191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58581" y="1255537"/>
            <a:ext cx="2945815" cy="391460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15381" y="1428257"/>
            <a:ext cx="2622299" cy="350950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117666" y="3481886"/>
            <a:ext cx="3143934" cy="197403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56386" y="3471726"/>
            <a:ext cx="3143934" cy="197403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39657" y="2689406"/>
            <a:ext cx="4733783" cy="297987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1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1141" y="1123457"/>
            <a:ext cx="4725419" cy="297102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20318" y="1487488"/>
            <a:ext cx="2353124" cy="221678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3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528123" y="2823544"/>
            <a:ext cx="3425842" cy="215356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Mo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5084" y="5127585"/>
            <a:ext cx="1509304" cy="122691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76039" y="1380744"/>
            <a:ext cx="3222604" cy="315653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152907" y="4537276"/>
            <a:ext cx="2039093" cy="18172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15275" y="4537276"/>
            <a:ext cx="2039093" cy="18172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724" y="-11575"/>
            <a:ext cx="8021256" cy="69042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chemeClr val="tx2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467815" y="1516997"/>
            <a:ext cx="5789775" cy="363373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2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951806" y="2238754"/>
            <a:ext cx="3618035" cy="20568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877919" y="3823005"/>
            <a:ext cx="2629208" cy="16740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145351" y="2196224"/>
            <a:ext cx="4022073" cy="23013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576013" y="1355235"/>
            <a:ext cx="3088444" cy="176010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88499" y="1812435"/>
            <a:ext cx="3951194" cy="224920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952614" y="2503552"/>
            <a:ext cx="2413590" cy="138796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261770" y="2302549"/>
            <a:ext cx="3501078" cy="201427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547770" y="3642251"/>
            <a:ext cx="2714267" cy="170592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581287" y="3737944"/>
            <a:ext cx="1268240" cy="166339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60329" y="4521153"/>
            <a:ext cx="639075" cy="111189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334978" y="1863234"/>
            <a:ext cx="4200941" cy="263764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928755" y="3371203"/>
            <a:ext cx="2091805" cy="157671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802779" y="3701900"/>
            <a:ext cx="885987" cy="151687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06418" y="2409990"/>
            <a:ext cx="4194761" cy="263764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184156" y="3701614"/>
            <a:ext cx="885987" cy="153968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475455" y="3148553"/>
            <a:ext cx="1593131" cy="210494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47134" y="1297627"/>
            <a:ext cx="3846135" cy="351946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61328" y="3720468"/>
            <a:ext cx="1184569" cy="204873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102177" y="3657601"/>
            <a:ext cx="2780908" cy="209275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08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Inf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488948" y="2499318"/>
            <a:ext cx="3814941" cy="274401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0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5" y="3865944"/>
            <a:ext cx="10777887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68882" y="2194560"/>
            <a:ext cx="2113278" cy="211327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609842" y="4064000"/>
            <a:ext cx="1788158" cy="178815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 userDrawn="1"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 userDrawn="1"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 userDrawn="1">
            <p:ph type="pic" sz="quarter" idx="15"/>
          </p:nvPr>
        </p:nvSpPr>
        <p:spPr>
          <a:xfrm>
            <a:off x="2499362" y="2570481"/>
            <a:ext cx="2113278" cy="211327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16"/>
          </p:nvPr>
        </p:nvSpPr>
        <p:spPr>
          <a:xfrm>
            <a:off x="7403257" y="4135120"/>
            <a:ext cx="1788158" cy="178815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33922" y="1097281"/>
            <a:ext cx="2113278" cy="211327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376512" y="230295"/>
            <a:ext cx="1083728" cy="108372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 userDrawn="1"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 userDrawn="1"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 userDrawn="1">
            <p:ph type="pic" sz="quarter" idx="15"/>
          </p:nvPr>
        </p:nvSpPr>
        <p:spPr>
          <a:xfrm>
            <a:off x="1931975" y="2204722"/>
            <a:ext cx="1747518" cy="174751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48905" y="274320"/>
            <a:ext cx="1686560" cy="16865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162558" y="1838960"/>
            <a:ext cx="4104638" cy="410463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22240" y="3080229"/>
            <a:ext cx="1747520" cy="174752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8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02641" y="1979879"/>
            <a:ext cx="2915920" cy="235887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02641" y="4391351"/>
            <a:ext cx="2915920" cy="180625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69359" y="1979879"/>
            <a:ext cx="2631441" cy="421772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450892" y="1979879"/>
            <a:ext cx="2606041" cy="191140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113521" y="1979879"/>
            <a:ext cx="2377722" cy="191140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6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0" y="1655178"/>
            <a:ext cx="12222866" cy="254643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316830" y="2253275"/>
            <a:ext cx="1423045" cy="135023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97112" y="2253275"/>
            <a:ext cx="1423045" cy="135023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084889" y="2253275"/>
            <a:ext cx="1423045" cy="135023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19121" y="4824113"/>
            <a:ext cx="1160152" cy="11007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485132" y="4824113"/>
            <a:ext cx="1160152" cy="11007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151216" y="4824113"/>
            <a:ext cx="1160152" cy="11007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8817227" y="4824113"/>
            <a:ext cx="1160152" cy="11007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0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40712" y="-2392180"/>
            <a:ext cx="5737262" cy="5737262"/>
          </a:xfrm>
          <a:prstGeom prst="chord">
            <a:avLst>
              <a:gd name="adj1" fmla="val 20898004"/>
              <a:gd name="adj2" fmla="val 11472367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-9774" y="-5500"/>
            <a:ext cx="12232254" cy="688932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81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979920" y="-5500"/>
            <a:ext cx="5242560" cy="688932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588" y="463982"/>
            <a:ext cx="10712824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88" y="1346886"/>
            <a:ext cx="10712824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189" y="6487297"/>
            <a:ext cx="2743200" cy="234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39588" y="6487297"/>
            <a:ext cx="4114800" cy="234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 dirty="0"/>
              <a:t>TJU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49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4" r:id="rId14"/>
    <p:sldLayoutId id="2147483662" r:id="rId15"/>
    <p:sldLayoutId id="2147483663" r:id="rId16"/>
    <p:sldLayoutId id="2147483667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82" r:id="rId29"/>
    <p:sldLayoutId id="2147483677" r:id="rId30"/>
    <p:sldLayoutId id="2147483678" r:id="rId31"/>
    <p:sldLayoutId id="2147483679" r:id="rId32"/>
    <p:sldLayoutId id="2147483683" r:id="rId33"/>
    <p:sldLayoutId id="2147483680" r:id="rId34"/>
    <p:sldLayoutId id="2147483681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4" r:id="rId103"/>
    <p:sldLayoutId id="2147483755" r:id="rId104"/>
    <p:sldLayoutId id="2147483756" r:id="rId105"/>
    <p:sldLayoutId id="2147483757" r:id="rId106"/>
    <p:sldLayoutId id="2147483758" r:id="rId107"/>
    <p:sldLayoutId id="2147483759" r:id="rId108"/>
    <p:sldLayoutId id="2147483777" r:id="rId10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8B592-F4BB-4ACD-B45A-7ECE7154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9FF1-9322-48B7-B6CC-BFC1720D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、设想一下，你是一位开电商的老板，需要托管仓库：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方案</a:t>
            </a:r>
            <a:r>
              <a:rPr lang="en-US" altLang="zh-CN" sz="2200" dirty="0"/>
              <a:t>1</a:t>
            </a:r>
            <a:r>
              <a:rPr lang="zh-CN" altLang="en-US" sz="2200" dirty="0"/>
              <a:t>、管理员就是个“木头人”，只管基本的存取，其他一切都需要你这个用户做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、管理员非常的</a:t>
            </a:r>
            <a:r>
              <a:rPr lang="en-US" altLang="zh-CN" sz="2400" dirty="0"/>
              <a:t>smart </a:t>
            </a:r>
            <a:r>
              <a:rPr lang="zh-CN" altLang="en-US" sz="2400" dirty="0"/>
              <a:t>和</a:t>
            </a:r>
            <a:r>
              <a:rPr lang="en-US" altLang="zh-CN" sz="2400" dirty="0"/>
              <a:t>nice</a:t>
            </a:r>
            <a:r>
              <a:rPr lang="zh-CN" altLang="en-US" sz="2400" dirty="0"/>
              <a:t>，会替你分类存放货物，甚至在货物入库前检查质量，出库时提醒你库存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你的选择及理由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A356FB-6D9C-43AC-96C5-97A4990A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257165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7D70E-98B7-40C0-8E02-CB802C78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AE7C7-D224-47EE-A7DF-604C0922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2505205"/>
            <a:ext cx="10712824" cy="3671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>
                <a:ea typeface="宋体" pitchFamily="2" charset="-122"/>
              </a:rPr>
              <a:t>2</a:t>
            </a:r>
            <a:r>
              <a:rPr lang="zh-CN" altLang="en-US" sz="3600" b="1" dirty="0">
                <a:ea typeface="宋体" pitchFamily="2" charset="-122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ea typeface="宋体" pitchFamily="2" charset="-122"/>
              </a:rPr>
              <a:t>PRIMARY KEY </a:t>
            </a:r>
            <a:r>
              <a:rPr lang="zh-CN" altLang="en-US" sz="3600" b="1" dirty="0">
                <a:ea typeface="宋体" pitchFamily="2" charset="-122"/>
              </a:rPr>
              <a:t>与</a:t>
            </a:r>
            <a:r>
              <a:rPr lang="en-US" altLang="zh-CN" sz="3600" b="1" dirty="0">
                <a:ea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a typeface="宋体" pitchFamily="2" charset="-122"/>
              </a:rPr>
              <a:t>UNIQUE KEY  </a:t>
            </a:r>
            <a:r>
              <a:rPr lang="zh-CN" altLang="en-US" sz="3600" b="1" dirty="0">
                <a:ea typeface="宋体" pitchFamily="2" charset="-122"/>
              </a:rPr>
              <a:t>有何异同点？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98546F-9CBC-4C6F-99EB-CDC32AF2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69030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7D70E-98B7-40C0-8E02-CB802C78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AE7C7-D224-47EE-A7DF-604C0922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2492679"/>
            <a:ext cx="10712824" cy="3684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>
                <a:ea typeface="宋体" pitchFamily="2" charset="-122"/>
              </a:rPr>
              <a:t>3</a:t>
            </a:r>
            <a:r>
              <a:rPr lang="zh-CN" altLang="en-US" sz="3600" b="1" dirty="0">
                <a:ea typeface="宋体" pitchFamily="2" charset="-122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charset="-122"/>
              </a:rPr>
              <a:t> Foreign Keys</a:t>
            </a:r>
            <a:r>
              <a:rPr lang="zh-CN" altLang="en-US" sz="3600" b="1" dirty="0">
                <a:ea typeface="宋体" pitchFamily="2" charset="-122"/>
              </a:rPr>
              <a:t>与</a:t>
            </a:r>
            <a:r>
              <a:rPr lang="en-US" altLang="zh-CN" sz="3600" b="1" dirty="0">
                <a:ea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Assertion </a:t>
            </a:r>
            <a:r>
              <a:rPr lang="zh-CN" altLang="en-US" sz="3600" b="1" dirty="0">
                <a:ea typeface="宋体" pitchFamily="2" charset="-122"/>
              </a:rPr>
              <a:t>是否可以相互替代？理由？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98546F-9CBC-4C6F-99EB-CDC32AF2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96901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665263"/>
            <a:ext cx="64348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196" indent="-359196" eaLnBrk="0" hangingPunct="0">
              <a:spcBef>
                <a:spcPts val="1200"/>
              </a:spcBef>
            </a:pPr>
            <a:r>
              <a:rPr lang="en-US" altLang="zh-CN" sz="2400" b="1" dirty="0">
                <a:latin typeface="Courier New" pitchFamily="49" charset="0"/>
              </a:rPr>
              <a:t>CREATE TRIGGER </a:t>
            </a:r>
            <a:r>
              <a:rPr lang="en-US" altLang="zh-CN" sz="2400" b="1" dirty="0" err="1">
                <a:latin typeface="Courier New" pitchFamily="49" charset="0"/>
              </a:rPr>
              <a:t>FixYearTrigger</a:t>
            </a:r>
            <a:endParaRPr lang="zh-CN" altLang="zh-CN" sz="24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400" b="1" dirty="0">
                <a:latin typeface="Courier New" pitchFamily="49" charset="0"/>
              </a:rPr>
              <a:t>BEFORE INSERT ON Movies</a:t>
            </a:r>
            <a:endParaRPr lang="zh-CN" altLang="zh-CN" sz="24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400" b="1" dirty="0">
                <a:latin typeface="Courier New" pitchFamily="49" charset="0"/>
              </a:rPr>
              <a:t>REFERENCING</a:t>
            </a:r>
            <a:endParaRPr lang="zh-CN" altLang="zh-CN" sz="24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400" b="1" dirty="0">
                <a:latin typeface="Courier New" pitchFamily="49" charset="0"/>
              </a:rPr>
              <a:t>    NEW ROW AS </a:t>
            </a:r>
            <a:r>
              <a:rPr lang="en-US" altLang="zh-CN" sz="2400" b="1" dirty="0" err="1">
                <a:latin typeface="Courier New" pitchFamily="49" charset="0"/>
              </a:rPr>
              <a:t>NewRow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endParaRPr lang="zh-CN" altLang="zh-CN" sz="24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400" b="1" dirty="0">
                <a:latin typeface="Courier New" pitchFamily="49" charset="0"/>
              </a:rPr>
              <a:t>    NEW TABLE AS </a:t>
            </a:r>
            <a:r>
              <a:rPr lang="en-US" altLang="zh-CN" sz="2400" b="1" dirty="0" err="1">
                <a:latin typeface="Courier New" pitchFamily="49" charset="0"/>
              </a:rPr>
              <a:t>NewStuff</a:t>
            </a:r>
            <a:endParaRPr lang="zh-CN" altLang="zh-CN" sz="24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400" b="1" dirty="0">
                <a:latin typeface="Courier New" pitchFamily="49" charset="0"/>
              </a:rPr>
              <a:t>FOR EACH ROW</a:t>
            </a:r>
            <a:endParaRPr lang="zh-CN" altLang="zh-CN" sz="24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400" b="1" dirty="0">
                <a:latin typeface="Courier New" pitchFamily="49" charset="0"/>
              </a:rPr>
              <a:t>WHEN </a:t>
            </a:r>
            <a:r>
              <a:rPr lang="en-US" altLang="zh-CN" sz="2400" b="1" dirty="0" err="1">
                <a:latin typeface="Courier New" pitchFamily="49" charset="0"/>
              </a:rPr>
              <a:t>NewRow.year</a:t>
            </a:r>
            <a:r>
              <a:rPr lang="en-US" altLang="zh-CN" sz="2400" b="1" dirty="0">
                <a:latin typeface="Courier New" pitchFamily="49" charset="0"/>
              </a:rPr>
              <a:t> IS NULL</a:t>
            </a:r>
            <a:endParaRPr lang="zh-CN" altLang="zh-CN" sz="24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400" b="1" dirty="0">
                <a:latin typeface="Courier New" pitchFamily="49" charset="0"/>
              </a:rPr>
              <a:t>UPDATE </a:t>
            </a:r>
            <a:r>
              <a:rPr lang="en-US" altLang="zh-CN" sz="2400" b="1" dirty="0" err="1">
                <a:latin typeface="Courier New" pitchFamily="49" charset="0"/>
              </a:rPr>
              <a:t>NewStuff</a:t>
            </a:r>
            <a:r>
              <a:rPr lang="en-US" altLang="zh-CN" sz="2400" b="1" dirty="0">
                <a:latin typeface="Courier New" pitchFamily="49" charset="0"/>
              </a:rPr>
              <a:t> SET year=1915</a:t>
            </a:r>
          </a:p>
          <a:p>
            <a:pPr marL="359196" indent="-359196" eaLnBrk="0" hangingPunct="0"/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  WHERE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title=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NewRow.title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 AND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studioName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NewRow.studioName</a:t>
            </a:r>
            <a:r>
              <a:rPr lang="en-US" altLang="zh-CN" sz="2400" b="1" dirty="0">
                <a:latin typeface="Courier New" pitchFamily="49" charset="0"/>
              </a:rPr>
              <a:t>;</a:t>
            </a:r>
            <a:endParaRPr lang="zh-CN" altLang="zh-CN" sz="2000" b="1" dirty="0">
              <a:latin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9939" y="4226048"/>
            <a:ext cx="977753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思考：</a:t>
            </a:r>
            <a:endParaRPr lang="en-US" altLang="zh-CN" sz="2400" b="1" dirty="0"/>
          </a:p>
          <a:p>
            <a:pPr marL="359196" indent="-359196" eaLnBrk="0" hangingPunct="0"/>
            <a:r>
              <a:rPr lang="en-US" altLang="zh-CN" sz="2000" b="1" dirty="0">
                <a:latin typeface="Courier New" pitchFamily="49" charset="0"/>
              </a:rPr>
              <a:t>a</a:t>
            </a:r>
            <a:r>
              <a:rPr lang="zh-CN" altLang="en-US" sz="2000" b="1" dirty="0">
                <a:latin typeface="Courier New" pitchFamily="49" charset="0"/>
              </a:rPr>
              <a:t>、跟书上一样（删除 </a:t>
            </a:r>
            <a:r>
              <a:rPr lang="en-US" altLang="zh-CN" sz="2000" b="1" dirty="0">
                <a:latin typeface="Courier New" pitchFamily="49" charset="0"/>
              </a:rPr>
              <a:t>WHERE</a:t>
            </a:r>
            <a:r>
              <a:rPr lang="zh-CN" altLang="en-US" sz="2000" b="1" dirty="0">
                <a:latin typeface="Courier New" pitchFamily="49" charset="0"/>
              </a:rPr>
              <a:t>子句）或者保留它，有何区别？</a:t>
            </a:r>
            <a:endParaRPr lang="en-US" altLang="zh-CN" sz="20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000" b="1" dirty="0">
                <a:latin typeface="Courier New" pitchFamily="49" charset="0"/>
              </a:rPr>
              <a:t>b</a:t>
            </a:r>
            <a:r>
              <a:rPr lang="zh-CN" altLang="en-US" sz="2000" b="1" dirty="0">
                <a:latin typeface="Courier New" pitchFamily="49" charset="0"/>
              </a:rPr>
              <a:t>、</a:t>
            </a:r>
            <a:r>
              <a:rPr lang="en-US" altLang="zh-CN" sz="2000" b="1" dirty="0">
                <a:latin typeface="Courier New" pitchFamily="49" charset="0"/>
              </a:rPr>
              <a:t>Why not </a:t>
            </a:r>
          </a:p>
          <a:p>
            <a:pPr marL="359196" indent="-359196" eaLnBrk="0" hangingPunct="0"/>
            <a:r>
              <a:rPr lang="en-US" altLang="zh-CN" sz="2000" b="1" dirty="0">
                <a:latin typeface="Courier New" pitchFamily="49" charset="0"/>
              </a:rPr>
              <a:t>      NEW ROW AS </a:t>
            </a:r>
            <a:r>
              <a:rPr lang="en-US" altLang="zh-CN" sz="2000" b="1" dirty="0" err="1">
                <a:latin typeface="Courier New" pitchFamily="49" charset="0"/>
              </a:rPr>
              <a:t>NewRow</a:t>
            </a:r>
            <a:r>
              <a:rPr lang="en-US" altLang="zh-CN" sz="2000" b="1" dirty="0">
                <a:latin typeface="Courier New" pitchFamily="49" charset="0"/>
              </a:rPr>
              <a:t>,……</a:t>
            </a:r>
            <a:endParaRPr lang="zh-CN" altLang="zh-CN" sz="2000" b="1" dirty="0">
              <a:latin typeface="Courier New" pitchFamily="49" charset="0"/>
            </a:endParaRPr>
          </a:p>
          <a:p>
            <a:pPr marL="359196" indent="-359196" eaLnBrk="0" hangingPunct="0"/>
            <a:r>
              <a:rPr lang="en-US" altLang="zh-CN" sz="2000" b="1" dirty="0">
                <a:latin typeface="Courier New" pitchFamily="49" charset="0"/>
              </a:rPr>
              <a:t>      UPDATE </a:t>
            </a:r>
            <a:r>
              <a:rPr lang="en-US" altLang="zh-CN" sz="2000" b="1" dirty="0" err="1">
                <a:latin typeface="Courier New" pitchFamily="49" charset="0"/>
              </a:rPr>
              <a:t>NewRow</a:t>
            </a:r>
            <a:r>
              <a:rPr lang="en-US" altLang="zh-CN" sz="2000" b="1" dirty="0">
                <a:latin typeface="Courier New" pitchFamily="49" charset="0"/>
              </a:rPr>
              <a:t> SET year=1915; ? 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59196" indent="-359196" eaLnBrk="0" hangingPunct="0"/>
            <a:endParaRPr lang="en-US" altLang="zh-CN" sz="2000" b="1" dirty="0">
              <a:latin typeface="Courier New" pitchFamily="49" charset="0"/>
            </a:endParaRPr>
          </a:p>
          <a:p>
            <a:r>
              <a:rPr lang="en-US" altLang="zh-CN" sz="2400" b="1" dirty="0">
                <a:latin typeface="Courier New" pitchFamily="49" charset="0"/>
              </a:rPr>
              <a:t>c</a:t>
            </a:r>
            <a:r>
              <a:rPr lang="zh-CN" altLang="en-US" sz="2400" b="1" dirty="0">
                <a:latin typeface="Courier New" pitchFamily="49" charset="0"/>
              </a:rPr>
              <a:t>、</a:t>
            </a:r>
            <a:r>
              <a:rPr lang="en-US" altLang="zh-CN" sz="2200" b="1" dirty="0">
                <a:latin typeface="Courier New" pitchFamily="49" charset="0"/>
              </a:rPr>
              <a:t>FOR EACH STATEMENT   ?? 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697B79-B974-4A61-8901-D73AC3B0C4DA}"/>
              </a:ext>
            </a:extLst>
          </p:cNvPr>
          <p:cNvSpPr/>
          <p:nvPr/>
        </p:nvSpPr>
        <p:spPr>
          <a:xfrm>
            <a:off x="323192" y="780484"/>
            <a:ext cx="5245515" cy="1234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Another Example of </a:t>
            </a:r>
            <a:r>
              <a:rPr lang="en-US" altLang="zh-CN" b="1" dirty="0">
                <a:solidFill>
                  <a:srgbClr val="FF0000"/>
                </a:solidFill>
              </a:rPr>
              <a:t>BEFORE Trigger</a:t>
            </a: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        Movies(title, year, length,</a:t>
            </a:r>
            <a:r>
              <a:rPr lang="zh-CN" altLang="en-US" b="1" dirty="0"/>
              <a:t> </a:t>
            </a:r>
            <a:r>
              <a:rPr lang="en-US" altLang="zh-CN" b="1" dirty="0"/>
              <a:t>genre, </a:t>
            </a:r>
            <a:r>
              <a:rPr lang="en-US" altLang="zh-CN" b="1" dirty="0" err="1"/>
              <a:t>studioName</a:t>
            </a:r>
            <a:r>
              <a:rPr lang="en-US" altLang="zh-CN" b="1" dirty="0"/>
              <a:t>, </a:t>
            </a:r>
            <a:r>
              <a:rPr lang="en-US" altLang="zh-CN" b="1" dirty="0" err="1"/>
              <a:t>producerC</a:t>
            </a:r>
            <a:r>
              <a:rPr lang="en-US" altLang="zh-CN" b="1" dirty="0"/>
              <a:t>#)   </a:t>
            </a:r>
            <a:endParaRPr lang="zh-CN" altLang="zh-CN" sz="1400" b="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DBE0F85-A66D-4AE7-ABDF-FDE50B20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95" y="0"/>
            <a:ext cx="10712824" cy="660486"/>
          </a:xfrm>
        </p:spPr>
        <p:txBody>
          <a:bodyPr/>
          <a:lstStyle/>
          <a:p>
            <a:r>
              <a:rPr lang="zh-CN" altLang="en-US" dirty="0"/>
              <a:t>预习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/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24578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ProBiz-Mlt-br-1">
      <a:dk1>
        <a:srgbClr val="000000"/>
      </a:dk1>
      <a:lt1>
        <a:srgbClr val="FFFFFF"/>
      </a:lt1>
      <a:dk2>
        <a:srgbClr val="64696E"/>
      </a:dk2>
      <a:lt2>
        <a:srgbClr val="E1E3E6"/>
      </a:lt2>
      <a:accent1>
        <a:srgbClr val="193787"/>
      </a:accent1>
      <a:accent2>
        <a:srgbClr val="E61E28"/>
      </a:accent2>
      <a:accent3>
        <a:srgbClr val="1EAF96"/>
      </a:accent3>
      <a:accent4>
        <a:srgbClr val="14AFE6"/>
      </a:accent4>
      <a:accent5>
        <a:srgbClr val="91C32E"/>
      </a:accent5>
      <a:accent6>
        <a:srgbClr val="FFAA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24888</TotalTime>
  <Words>230</Words>
  <Application>Microsoft Office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Raleway</vt:lpstr>
      <vt:lpstr>宋体</vt:lpstr>
      <vt:lpstr>Arial</vt:lpstr>
      <vt:lpstr>Calibri</vt:lpstr>
      <vt:lpstr>Courier New</vt:lpstr>
      <vt:lpstr>Times New Roman</vt:lpstr>
      <vt:lpstr>Office Theme</vt:lpstr>
      <vt:lpstr>预习&amp;思考题</vt:lpstr>
      <vt:lpstr>预习&amp;思考题</vt:lpstr>
      <vt:lpstr>预习&amp;思考题</vt:lpstr>
      <vt:lpstr>预习&amp;思考题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shizhan</cp:lastModifiedBy>
  <cp:revision>3625</cp:revision>
  <dcterms:created xsi:type="dcterms:W3CDTF">2016-02-08T14:54:33Z</dcterms:created>
  <dcterms:modified xsi:type="dcterms:W3CDTF">2022-03-30T11:57:06Z</dcterms:modified>
</cp:coreProperties>
</file>