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charts/chart1.xml" ContentType="application/vnd.openxmlformats-officedocument.drawingml.chart+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charts/chart2.xml" ContentType="application/vnd.openxmlformats-officedocument.drawingml.chart+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96" r:id="rId4"/>
    <p:sldId id="257" r:id="rId5"/>
    <p:sldId id="265" r:id="rId6"/>
    <p:sldId id="305" r:id="rId7"/>
    <p:sldId id="266" r:id="rId8"/>
    <p:sldId id="300" r:id="rId9"/>
    <p:sldId id="306" r:id="rId10"/>
    <p:sldId id="301" r:id="rId11"/>
    <p:sldId id="302" r:id="rId12"/>
    <p:sldId id="307" r:id="rId13"/>
    <p:sldId id="303" r:id="rId14"/>
    <p:sldId id="30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2"/>
    <a:srgbClr val="435C6E"/>
    <a:srgbClr val="F68693"/>
    <a:srgbClr val="F1D0BD"/>
    <a:srgbClr val="F9B0B9"/>
    <a:srgbClr val="FFFFFF"/>
    <a:srgbClr val="FD602D"/>
    <a:srgbClr val="FFFDB9"/>
    <a:srgbClr val="F9F94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8" autoAdjust="0"/>
    <p:restoredTop sz="94660"/>
  </p:normalViewPr>
  <p:slideViewPr>
    <p:cSldViewPr snapToGrid="0">
      <p:cViewPr varScale="1">
        <p:scale>
          <a:sx n="44" d="100"/>
          <a:sy n="44" d="100"/>
        </p:scale>
        <p:origin x="91"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204453766587443E-2"/>
          <c:y val="0.10514560701353202"/>
          <c:w val="0.6800679990189199"/>
          <c:h val="0.72463846007242205"/>
        </c:manualLayout>
      </c:layout>
      <c:barChart>
        <c:barDir val="col"/>
        <c:grouping val="clustered"/>
        <c:varyColors val="0"/>
        <c:ser>
          <c:idx val="0"/>
          <c:order val="0"/>
          <c:tx>
            <c:strRef>
              <c:f>Sheet1!$B$1</c:f>
              <c:strCache>
                <c:ptCount val="1"/>
                <c:pt idx="0">
                  <c:v>系列 1</c:v>
                </c:pt>
              </c:strCache>
            </c:strRef>
          </c:tx>
          <c:spPr>
            <a:solidFill>
              <a:schemeClr val="accent1">
                <a:lumMod val="40000"/>
                <a:lumOff val="60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330-4167-A2EB-5DE9D54F0DBD}"/>
            </c:ext>
          </c:extLst>
        </c:ser>
        <c:ser>
          <c:idx val="1"/>
          <c:order val="1"/>
          <c:tx>
            <c:strRef>
              <c:f>Sheet1!$C$1</c:f>
              <c:strCache>
                <c:ptCount val="1"/>
                <c:pt idx="0">
                  <c:v>系列 2</c:v>
                </c:pt>
              </c:strCache>
            </c:strRef>
          </c:tx>
          <c:spPr>
            <a:solidFill>
              <a:schemeClr val="accent2">
                <a:lumMod val="60000"/>
                <a:lumOff val="40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330-4167-A2EB-5DE9D54F0DBD}"/>
            </c:ext>
          </c:extLst>
        </c:ser>
        <c:ser>
          <c:idx val="2"/>
          <c:order val="2"/>
          <c:tx>
            <c:strRef>
              <c:f>Sheet1!$D$1</c:f>
              <c:strCache>
                <c:ptCount val="1"/>
                <c:pt idx="0">
                  <c:v>系列 3</c:v>
                </c:pt>
              </c:strCache>
            </c:strRef>
          </c:tx>
          <c:spPr>
            <a:solidFill>
              <a:srgbClr val="FFFDB9"/>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330-4167-A2EB-5DE9D54F0DBD}"/>
            </c:ext>
          </c:extLst>
        </c:ser>
        <c:dLbls>
          <c:showLegendKey val="0"/>
          <c:showVal val="0"/>
          <c:showCatName val="0"/>
          <c:showSerName val="0"/>
          <c:showPercent val="0"/>
          <c:showBubbleSize val="0"/>
        </c:dLbls>
        <c:gapWidth val="228"/>
        <c:overlap val="-21"/>
        <c:axId val="91375104"/>
        <c:axId val="91376640"/>
      </c:barChart>
      <c:catAx>
        <c:axId val="9137510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zh-CN" sz="1800" b="0" i="0" u="none" strike="noStrike" kern="1200" baseline="0">
                <a:solidFill>
                  <a:schemeClr val="bg1">
                    <a:lumMod val="50000"/>
                  </a:schemeClr>
                </a:solidFill>
                <a:latin typeface="微软雅黑" panose="020B0503020204020204" pitchFamily="34" charset="-122"/>
                <a:ea typeface="微软雅黑" panose="020B0503020204020204" pitchFamily="34" charset="-122"/>
                <a:cs typeface="+mn-cs"/>
              </a:defRPr>
            </a:pPr>
            <a:endParaRPr lang="zh-CN"/>
          </a:p>
        </c:txPr>
        <c:crossAx val="91376640"/>
        <c:crosses val="autoZero"/>
        <c:auto val="1"/>
        <c:lblAlgn val="ctr"/>
        <c:lblOffset val="100"/>
        <c:noMultiLvlLbl val="0"/>
      </c:catAx>
      <c:valAx>
        <c:axId val="91376640"/>
        <c:scaling>
          <c:orientation val="minMax"/>
        </c:scaling>
        <c:delete val="1"/>
        <c:axPos val="l"/>
        <c:numFmt formatCode="General" sourceLinked="1"/>
        <c:majorTickMark val="none"/>
        <c:minorTickMark val="none"/>
        <c:tickLblPos val="none"/>
        <c:crossAx val="9137510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dPt>
            <c:idx val="0"/>
            <c:bubble3D val="0"/>
            <c:spPr>
              <a:solidFill>
                <a:srgbClr val="F9B0B9"/>
              </a:solidFill>
              <a:ln w="19050">
                <a:noFill/>
              </a:ln>
              <a:effectLst/>
            </c:spPr>
            <c:extLst>
              <c:ext xmlns:c16="http://schemas.microsoft.com/office/drawing/2014/chart" uri="{C3380CC4-5D6E-409C-BE32-E72D297353CC}">
                <c16:uniqueId val="{00000001-2461-49BC-B60F-EBF6FD077AC5}"/>
              </c:ext>
            </c:extLst>
          </c:dPt>
          <c:dPt>
            <c:idx val="1"/>
            <c:bubble3D val="0"/>
            <c:spPr>
              <a:solidFill>
                <a:srgbClr val="435C6E"/>
              </a:solidFill>
              <a:ln w="19050">
                <a:noFill/>
              </a:ln>
              <a:effectLst/>
            </c:spPr>
            <c:extLst>
              <c:ext xmlns:c16="http://schemas.microsoft.com/office/drawing/2014/chart" uri="{C3380CC4-5D6E-409C-BE32-E72D297353CC}">
                <c16:uniqueId val="{00000003-2461-49BC-B60F-EBF6FD077AC5}"/>
              </c:ext>
            </c:extLst>
          </c:dPt>
          <c:cat>
            <c:strRef>
              <c:f>Sheet1!$A$2:$A$3</c:f>
              <c:strCache>
                <c:ptCount val="2"/>
                <c:pt idx="0">
                  <c:v>百分比</c:v>
                </c:pt>
                <c:pt idx="1">
                  <c:v>余下（自动计算）</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2461-49BC-B60F-EBF6FD077AC5}"/>
            </c:ext>
          </c:extLst>
        </c:ser>
        <c:dLbls>
          <c:showLegendKey val="0"/>
          <c:showVal val="0"/>
          <c:showCatName val="0"/>
          <c:showSerName val="0"/>
          <c:showPercent val="0"/>
          <c:showBubbleSize val="0"/>
          <c:showLeaderLines val="0"/>
        </c:dLbls>
        <c:firstSliceAng val="0"/>
        <c:holeSize val="86"/>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9FF35-CB3F-4BE7-9DF8-9BA7EA872F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FBC22B-F3F2-41C5-B0ED-A38612527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98F19A2-4CA5-444F-A6CB-830C75F58511}"/>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5" name="页脚占位符 4">
            <a:extLst>
              <a:ext uri="{FF2B5EF4-FFF2-40B4-BE49-F238E27FC236}">
                <a16:creationId xmlns:a16="http://schemas.microsoft.com/office/drawing/2014/main" id="{A33569B1-81AC-4F34-A7AA-18578C7AC8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2A5608-E54E-4A6B-A8AF-A6336CA9A6E0}"/>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315557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7E5EB-514D-4C9D-AB0D-BA928B62CEF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5F6DC6-E2D7-460C-8442-CC3699C604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878BB8-B48A-4F5B-A962-A6BC17D11162}"/>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5" name="页脚占位符 4">
            <a:extLst>
              <a:ext uri="{FF2B5EF4-FFF2-40B4-BE49-F238E27FC236}">
                <a16:creationId xmlns:a16="http://schemas.microsoft.com/office/drawing/2014/main" id="{129353F2-E9E0-437D-9E55-26ADCFBCB9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1DACCC-6149-455C-A1E2-233D82E7D98D}"/>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10933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C5C174-6011-46DC-8D0D-E349E63F2D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3D7651-B0D7-4DB2-8FB5-DBB89D2981C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B0AFD3-CEFE-424B-BA61-DBBF30CE6F41}"/>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5" name="页脚占位符 4">
            <a:extLst>
              <a:ext uri="{FF2B5EF4-FFF2-40B4-BE49-F238E27FC236}">
                <a16:creationId xmlns:a16="http://schemas.microsoft.com/office/drawing/2014/main" id="{EEC2BFFA-CDFC-462F-BC9B-E26E538769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C7F35B-A5EF-4DF7-BBB5-45DBF10517CE}"/>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545518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26EB0D8-D049-4A31-8F2D-814DBCEBC8C0}" type="datetimeFigureOut">
              <a:rPr lang="zh-CN" altLang="en-US" smtClean="0"/>
              <a:pPr/>
              <a:t>2019/3/26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7D73C6-6C2F-48CB-8888-B8D11C5DB613}" type="slidenum">
              <a:rPr lang="zh-CN" altLang="en-US" smtClean="0"/>
              <a:pPr/>
              <a:t>‹#›</a:t>
            </a:fld>
            <a:endParaRPr lang="zh-CN" altLang="en-US"/>
          </a:p>
        </p:txBody>
      </p:sp>
    </p:spTree>
    <p:extLst>
      <p:ext uri="{BB962C8B-B14F-4D97-AF65-F5344CB8AC3E}">
        <p14:creationId xmlns:p14="http://schemas.microsoft.com/office/powerpoint/2010/main" val="158309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FD424-CFD1-4E8A-93B6-BD6200C472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E2F252-57A0-4DCA-9AB5-3A8E1F658A5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C9805D-D0B5-4D2C-A8FF-D7DA97428019}"/>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5" name="页脚占位符 4">
            <a:extLst>
              <a:ext uri="{FF2B5EF4-FFF2-40B4-BE49-F238E27FC236}">
                <a16:creationId xmlns:a16="http://schemas.microsoft.com/office/drawing/2014/main" id="{045999F1-2133-4474-A926-A5A8FA9930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BD63A9-44DA-4B9E-9ECB-85DACA0438FD}"/>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100328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34EDD-B680-4C55-8511-ADFA15D531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F82133-C00E-4710-A5F4-41179D2E8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9709E6-8500-4712-AB42-40C6DAD47D75}"/>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5" name="页脚占位符 4">
            <a:extLst>
              <a:ext uri="{FF2B5EF4-FFF2-40B4-BE49-F238E27FC236}">
                <a16:creationId xmlns:a16="http://schemas.microsoft.com/office/drawing/2014/main" id="{95CA3336-CF92-4F10-AA2D-76CB98B07A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BA6AA2-5FE0-44EC-910B-6ACB28CECDD5}"/>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260975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D6516-3E8C-4C75-B918-3705579FFC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CE6EA5-88B4-4DD7-BB5B-928CFD2393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BA8489-99CC-4375-B555-48C0C881A4B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36EBC7-15B0-4516-9293-4659462580EA}"/>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6" name="页脚占位符 5">
            <a:extLst>
              <a:ext uri="{FF2B5EF4-FFF2-40B4-BE49-F238E27FC236}">
                <a16:creationId xmlns:a16="http://schemas.microsoft.com/office/drawing/2014/main" id="{A22BA9D4-040C-498E-94D7-539BE73484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E8CEC7-E337-4436-994B-67AC5339060F}"/>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188151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7D69D-02D4-4B4C-A960-9286DB8978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D9DCAC-6F05-44B6-B831-B7A07BDD7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C2361F-A24E-4156-AAEC-99F8266AE4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CDD9A0-A99A-4EB3-A6C7-3F40FD227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18CB46-14D5-4A08-AF82-EE89601CAF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F3E4ADA-E2F1-4A30-BA53-E61412EE4B6D}"/>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8" name="页脚占位符 7">
            <a:extLst>
              <a:ext uri="{FF2B5EF4-FFF2-40B4-BE49-F238E27FC236}">
                <a16:creationId xmlns:a16="http://schemas.microsoft.com/office/drawing/2014/main" id="{C7EA7E10-D0B9-4757-8932-5B89084DB1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0E9439-DAAF-402A-BA7D-5C3E03F12893}"/>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212808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05410-D66F-4B90-BA6C-AFC3BBD587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454AFE-C911-4657-ABA0-0055DC993981}"/>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4" name="页脚占位符 3">
            <a:extLst>
              <a:ext uri="{FF2B5EF4-FFF2-40B4-BE49-F238E27FC236}">
                <a16:creationId xmlns:a16="http://schemas.microsoft.com/office/drawing/2014/main" id="{4410AED9-1C5C-4E66-ADD0-16BD7B0939C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AC2A98-38B3-47C3-9779-48B1C834B050}"/>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105566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5DE11D-0C0A-4334-9673-CD5A952EA38B}"/>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3" name="页脚占位符 2">
            <a:extLst>
              <a:ext uri="{FF2B5EF4-FFF2-40B4-BE49-F238E27FC236}">
                <a16:creationId xmlns:a16="http://schemas.microsoft.com/office/drawing/2014/main" id="{012DAE33-0FB5-4FAC-A292-DC7663EBD1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D2C969-0A52-4C82-AE3E-4975AD53B143}"/>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115072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4D696-ADC0-41F3-9EE9-E7FF9745AE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3D67AB-978D-4EDA-9BB4-A0BEDDF69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A1C6E74-8078-4DE8-8ED1-2F7CA4087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5B204F-68E3-4383-A00E-BB93437B8F63}"/>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6" name="页脚占位符 5">
            <a:extLst>
              <a:ext uri="{FF2B5EF4-FFF2-40B4-BE49-F238E27FC236}">
                <a16:creationId xmlns:a16="http://schemas.microsoft.com/office/drawing/2014/main" id="{2037AB20-4038-420C-9B2D-4134BC4D22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79D1A5-0B54-49CE-B29E-26D76B5E949D}"/>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11745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53FA2-C7D6-4D27-A4EA-F22DF4197D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BDE0E5-A9CA-44B9-8CD9-2A976681D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9A50E3-4FA2-4F4E-9DCB-550D7F7DB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88D57E-8F36-476E-B739-E3D4CCD78EA7}"/>
              </a:ext>
            </a:extLst>
          </p:cNvPr>
          <p:cNvSpPr>
            <a:spLocks noGrp="1"/>
          </p:cNvSpPr>
          <p:nvPr>
            <p:ph type="dt" sz="half" idx="10"/>
          </p:nvPr>
        </p:nvSpPr>
        <p:spPr/>
        <p:txBody>
          <a:bodyPr/>
          <a:lstStyle/>
          <a:p>
            <a:fld id="{CB15CF43-2F9E-4809-A124-53188DF1D1D3}" type="datetimeFigureOut">
              <a:rPr lang="zh-CN" altLang="en-US" smtClean="0"/>
              <a:t>2019/3/26</a:t>
            </a:fld>
            <a:endParaRPr lang="zh-CN" altLang="en-US"/>
          </a:p>
        </p:txBody>
      </p:sp>
      <p:sp>
        <p:nvSpPr>
          <p:cNvPr id="6" name="页脚占位符 5">
            <a:extLst>
              <a:ext uri="{FF2B5EF4-FFF2-40B4-BE49-F238E27FC236}">
                <a16:creationId xmlns:a16="http://schemas.microsoft.com/office/drawing/2014/main" id="{2EC13D9F-0C24-4A65-8254-4D1FAE083C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BEE391-D0C8-4E6B-B845-91CC019CD12B}"/>
              </a:ext>
            </a:extLst>
          </p:cNvPr>
          <p:cNvSpPr>
            <a:spLocks noGrp="1"/>
          </p:cNvSpPr>
          <p:nvPr>
            <p:ph type="sldNum" sz="quarter" idx="12"/>
          </p:nvPr>
        </p:nvSpPr>
        <p:spPr/>
        <p:txBody>
          <a:body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404458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1D37EE-1E27-4DC8-9604-9C7EBDF33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96EE47-E822-4E16-BDF4-6FF9EA60E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F2F133-1584-492E-899C-743F1AECA5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CF43-2F9E-4809-A124-53188DF1D1D3}" type="datetimeFigureOut">
              <a:rPr lang="zh-CN" altLang="en-US" smtClean="0"/>
              <a:t>2019/3/26</a:t>
            </a:fld>
            <a:endParaRPr lang="zh-CN" altLang="en-US"/>
          </a:p>
        </p:txBody>
      </p:sp>
      <p:sp>
        <p:nvSpPr>
          <p:cNvPr id="5" name="页脚占位符 4">
            <a:extLst>
              <a:ext uri="{FF2B5EF4-FFF2-40B4-BE49-F238E27FC236}">
                <a16:creationId xmlns:a16="http://schemas.microsoft.com/office/drawing/2014/main" id="{C194825A-9F41-476A-A26A-5DC1E87EF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9184A-1988-4837-991D-771089FC7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0C146-1A4C-4873-A41B-C95F73AC5DA2}" type="slidenum">
              <a:rPr lang="zh-CN" altLang="en-US" smtClean="0"/>
              <a:t>‹#›</a:t>
            </a:fld>
            <a:endParaRPr lang="zh-CN" altLang="en-US"/>
          </a:p>
        </p:txBody>
      </p:sp>
    </p:spTree>
    <p:extLst>
      <p:ext uri="{BB962C8B-B14F-4D97-AF65-F5344CB8AC3E}">
        <p14:creationId xmlns:p14="http://schemas.microsoft.com/office/powerpoint/2010/main" val="3305848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4.png"/><Relationship Id="rId5" Type="http://schemas.openxmlformats.org/officeDocument/2006/relationships/slideLayout" Target="../slideLayouts/slideLayout12.xml"/><Relationship Id="rId4"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png"/><Relationship Id="rId5" Type="http://schemas.openxmlformats.org/officeDocument/2006/relationships/slideLayout" Target="../slideLayouts/slideLayout12.xml"/><Relationship Id="rId4"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4.png"/><Relationship Id="rId5" Type="http://schemas.openxmlformats.org/officeDocument/2006/relationships/slideLayout" Target="../slideLayouts/slideLayout12.xml"/><Relationship Id="rId4"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pic>
        <p:nvPicPr>
          <p:cNvPr id="2" name="Picture 2" descr="C:\Users\徐威方\Desktop\清新水彩花卉毕业答辩模板\未标题-2.png">
            <a:extLst>
              <a:ext uri="{FF2B5EF4-FFF2-40B4-BE49-F238E27FC236}">
                <a16:creationId xmlns:a16="http://schemas.microsoft.com/office/drawing/2014/main" id="{7BE236C3-61CB-4521-A708-93332D74E4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4540562" y="-142240"/>
            <a:ext cx="3110877" cy="226874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a:extLst>
              <a:ext uri="{FF2B5EF4-FFF2-40B4-BE49-F238E27FC236}">
                <a16:creationId xmlns:a16="http://schemas.microsoft.com/office/drawing/2014/main" id="{F885BFEA-FA23-46CC-9F46-10016B847471}"/>
              </a:ext>
            </a:extLst>
          </p:cNvPr>
          <p:cNvCxnSpPr/>
          <p:nvPr/>
        </p:nvCxnSpPr>
        <p:spPr>
          <a:xfrm>
            <a:off x="7856707" y="551264"/>
            <a:ext cx="3761361" cy="0"/>
          </a:xfrm>
          <a:prstGeom prst="line">
            <a:avLst/>
          </a:prstGeom>
          <a:ln w="38100">
            <a:solidFill>
              <a:srgbClr val="F9B0B9"/>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3DF8580-DCB8-4B71-B446-6BDEAB7C456F}"/>
              </a:ext>
            </a:extLst>
          </p:cNvPr>
          <p:cNvCxnSpPr/>
          <p:nvPr/>
        </p:nvCxnSpPr>
        <p:spPr>
          <a:xfrm>
            <a:off x="11601855" y="539885"/>
            <a:ext cx="0" cy="5778230"/>
          </a:xfrm>
          <a:prstGeom prst="line">
            <a:avLst/>
          </a:prstGeom>
          <a:ln w="38100">
            <a:solidFill>
              <a:srgbClr val="F9B0B9"/>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55372F9-7052-45F7-AFAF-904C85BD9921}"/>
              </a:ext>
            </a:extLst>
          </p:cNvPr>
          <p:cNvCxnSpPr/>
          <p:nvPr/>
        </p:nvCxnSpPr>
        <p:spPr>
          <a:xfrm>
            <a:off x="602671" y="551264"/>
            <a:ext cx="0" cy="5778230"/>
          </a:xfrm>
          <a:prstGeom prst="line">
            <a:avLst/>
          </a:prstGeom>
          <a:ln w="38100">
            <a:solidFill>
              <a:srgbClr val="F9B0B9"/>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07737E1-11E1-4C18-8786-A67C86FC0A48}"/>
              </a:ext>
            </a:extLst>
          </p:cNvPr>
          <p:cNvCxnSpPr/>
          <p:nvPr/>
        </p:nvCxnSpPr>
        <p:spPr>
          <a:xfrm>
            <a:off x="590145" y="551264"/>
            <a:ext cx="3761361" cy="0"/>
          </a:xfrm>
          <a:prstGeom prst="line">
            <a:avLst/>
          </a:prstGeom>
          <a:ln w="38100">
            <a:solidFill>
              <a:srgbClr val="F9B0B9"/>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1F6920C-14C9-41BC-8725-66359ABC713C}"/>
              </a:ext>
            </a:extLst>
          </p:cNvPr>
          <p:cNvCxnSpPr>
            <a:cxnSpLocks/>
          </p:cNvCxnSpPr>
          <p:nvPr/>
        </p:nvCxnSpPr>
        <p:spPr>
          <a:xfrm>
            <a:off x="606358" y="6310440"/>
            <a:ext cx="11011710" cy="0"/>
          </a:xfrm>
          <a:prstGeom prst="line">
            <a:avLst/>
          </a:prstGeom>
          <a:ln w="38100">
            <a:solidFill>
              <a:srgbClr val="F9B0B9"/>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64E59228-4FB5-479B-966A-224500161C30}"/>
              </a:ext>
            </a:extLst>
          </p:cNvPr>
          <p:cNvSpPr/>
          <p:nvPr/>
        </p:nvSpPr>
        <p:spPr>
          <a:xfrm>
            <a:off x="4320492" y="488841"/>
            <a:ext cx="117436" cy="117436"/>
          </a:xfrm>
          <a:prstGeom prst="ellipse">
            <a:avLst/>
          </a:prstGeom>
          <a:solidFill>
            <a:srgbClr val="F9B0B9"/>
          </a:solidFill>
          <a:ln>
            <a:solidFill>
              <a:srgbClr val="F9B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E63C7F0-5C7A-49E2-B132-955292FF6F2D}"/>
              </a:ext>
            </a:extLst>
          </p:cNvPr>
          <p:cNvSpPr/>
          <p:nvPr/>
        </p:nvSpPr>
        <p:spPr>
          <a:xfrm>
            <a:off x="7797989" y="488841"/>
            <a:ext cx="117436" cy="117436"/>
          </a:xfrm>
          <a:prstGeom prst="ellipse">
            <a:avLst/>
          </a:prstGeom>
          <a:solidFill>
            <a:srgbClr val="F9B0B9"/>
          </a:solidFill>
          <a:ln>
            <a:solidFill>
              <a:srgbClr val="F9B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_文本框 2">
            <a:extLst>
              <a:ext uri="{FF2B5EF4-FFF2-40B4-BE49-F238E27FC236}">
                <a16:creationId xmlns:a16="http://schemas.microsoft.com/office/drawing/2014/main" id="{CD96157D-5EFB-4921-9F94-E4AECB5574AD}"/>
              </a:ext>
            </a:extLst>
          </p:cNvPr>
          <p:cNvSpPr txBox="1"/>
          <p:nvPr>
            <p:custDataLst>
              <p:tags r:id="rId1"/>
            </p:custDataLst>
          </p:nvPr>
        </p:nvSpPr>
        <p:spPr>
          <a:xfrm>
            <a:off x="2343150" y="2697298"/>
            <a:ext cx="7505700" cy="338554"/>
          </a:xfrm>
          <a:prstGeom prst="rect">
            <a:avLst/>
          </a:prstGeom>
          <a:noFill/>
        </p:spPr>
        <p:txBody>
          <a:bodyPr wrap="square" rtlCol="0">
            <a:spAutoFit/>
          </a:bodyPr>
          <a:lstStyle/>
          <a:p>
            <a:pPr algn="dist"/>
            <a:r>
              <a:rPr lang="en-US" altLang="zh-CN" sz="1600" dirty="0">
                <a:solidFill>
                  <a:schemeClr val="bg1">
                    <a:lumMod val="65000"/>
                    <a:alpha val="59000"/>
                  </a:schemeClr>
                </a:solidFill>
                <a:latin typeface="Times New Roman" panose="02020603050405020304" pitchFamily="18" charset="0"/>
                <a:ea typeface="微软雅黑 Light" panose="020B0502040204020203" pitchFamily="34" charset="-122"/>
                <a:cs typeface="Times New Roman" panose="02020603050405020304" pitchFamily="18" charset="0"/>
              </a:rPr>
              <a:t>Korean fan clear PPT</a:t>
            </a:r>
            <a:endParaRPr lang="zh-CN" altLang="en-US" sz="1600" dirty="0">
              <a:solidFill>
                <a:schemeClr val="bg1">
                  <a:lumMod val="65000"/>
                  <a:alpha val="59000"/>
                </a:schemeClr>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26" name="PA_文本框 3">
            <a:extLst>
              <a:ext uri="{FF2B5EF4-FFF2-40B4-BE49-F238E27FC236}">
                <a16:creationId xmlns:a16="http://schemas.microsoft.com/office/drawing/2014/main" id="{F0A1B1CC-7BF2-4E02-BAC9-E75975494EE2}"/>
              </a:ext>
            </a:extLst>
          </p:cNvPr>
          <p:cNvSpPr txBox="1"/>
          <p:nvPr>
            <p:custDataLst>
              <p:tags r:id="rId2"/>
            </p:custDataLst>
          </p:nvPr>
        </p:nvSpPr>
        <p:spPr>
          <a:xfrm>
            <a:off x="2057400" y="3060112"/>
            <a:ext cx="8077200" cy="830997"/>
          </a:xfrm>
          <a:prstGeom prst="rect">
            <a:avLst/>
          </a:prstGeom>
          <a:noFill/>
          <a:effectLst>
            <a:outerShdw blurRad="63500" sx="102000" sy="102000" algn="ctr" rotWithShape="0">
              <a:prstClr val="black">
                <a:alpha val="40000"/>
              </a:prstClr>
            </a:outerShdw>
          </a:effectLst>
        </p:spPr>
        <p:txBody>
          <a:bodyPr wrap="square" rtlCol="0">
            <a:spAutoFit/>
          </a:bodyPr>
          <a:lstStyle/>
          <a:p>
            <a:pPr algn="dist"/>
            <a:r>
              <a:rPr lang="zh-CN" altLang="en-US" sz="4800" dirty="0">
                <a:solidFill>
                  <a:srgbClr val="FD602D"/>
                </a:solidFill>
                <a:latin typeface="方正清刻本悦宋简体" panose="02000000000000000000" pitchFamily="2" charset="-122"/>
                <a:ea typeface="方正清刻本悦宋简体" panose="02000000000000000000" pitchFamily="2" charset="-122"/>
              </a:rPr>
              <a:t>课程报告</a:t>
            </a:r>
            <a:r>
              <a:rPr lang="en-US" altLang="zh-CN" sz="4800" dirty="0">
                <a:solidFill>
                  <a:srgbClr val="FD602D"/>
                </a:solidFill>
                <a:latin typeface="方正清刻本悦宋简体" panose="02000000000000000000" pitchFamily="2" charset="-122"/>
                <a:ea typeface="方正清刻本悦宋简体" panose="02000000000000000000" pitchFamily="2" charset="-122"/>
              </a:rPr>
              <a:t>PPT</a:t>
            </a:r>
            <a:endParaRPr lang="zh-CN" altLang="en-US" sz="4800" dirty="0">
              <a:solidFill>
                <a:srgbClr val="FD602D"/>
              </a:solidFill>
              <a:latin typeface="方正清刻本悦宋简体" panose="02000000000000000000" pitchFamily="2" charset="-122"/>
              <a:ea typeface="方正清刻本悦宋简体" panose="02000000000000000000" pitchFamily="2" charset="-122"/>
            </a:endParaRPr>
          </a:p>
        </p:txBody>
      </p:sp>
      <p:grpSp>
        <p:nvGrpSpPr>
          <p:cNvPr id="27" name="PA_淘宝店chenying0907 14">
            <a:extLst>
              <a:ext uri="{FF2B5EF4-FFF2-40B4-BE49-F238E27FC236}">
                <a16:creationId xmlns:a16="http://schemas.microsoft.com/office/drawing/2014/main" id="{31C62A3B-78BD-4D52-9DBC-39818C6E8801}"/>
              </a:ext>
            </a:extLst>
          </p:cNvPr>
          <p:cNvGrpSpPr/>
          <p:nvPr>
            <p:custDataLst>
              <p:tags r:id="rId3"/>
            </p:custDataLst>
          </p:nvPr>
        </p:nvGrpSpPr>
        <p:grpSpPr>
          <a:xfrm>
            <a:off x="1854406" y="4052522"/>
            <a:ext cx="8483188" cy="46576"/>
            <a:chOff x="2618125" y="4283706"/>
            <a:chExt cx="6955750" cy="46576"/>
          </a:xfrm>
        </p:grpSpPr>
        <p:cxnSp>
          <p:nvCxnSpPr>
            <p:cNvPr id="28" name="直接连接符 27">
              <a:extLst>
                <a:ext uri="{FF2B5EF4-FFF2-40B4-BE49-F238E27FC236}">
                  <a16:creationId xmlns:a16="http://schemas.microsoft.com/office/drawing/2014/main" id="{C854D153-B9E6-4B84-87A8-9E2B8BCFBCAE}"/>
                </a:ext>
              </a:extLst>
            </p:cNvPr>
            <p:cNvCxnSpPr/>
            <p:nvPr/>
          </p:nvCxnSpPr>
          <p:spPr>
            <a:xfrm>
              <a:off x="2618125" y="4330282"/>
              <a:ext cx="6955750" cy="0"/>
            </a:xfrm>
            <a:prstGeom prst="line">
              <a:avLst/>
            </a:prstGeom>
            <a:ln w="9525" cmpd="sng">
              <a:solidFill>
                <a:srgbClr val="FD602D">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027B0A7-4F89-4141-9CAA-F0E263F3D800}"/>
                </a:ext>
              </a:extLst>
            </p:cNvPr>
            <p:cNvCxnSpPr/>
            <p:nvPr/>
          </p:nvCxnSpPr>
          <p:spPr>
            <a:xfrm>
              <a:off x="2618125" y="4283706"/>
              <a:ext cx="6955750" cy="0"/>
            </a:xfrm>
            <a:prstGeom prst="line">
              <a:avLst/>
            </a:prstGeom>
            <a:ln w="9525" cmpd="sng">
              <a:solidFill>
                <a:srgbClr val="FD602D">
                  <a:alpha val="20000"/>
                </a:srgbClr>
              </a:solidFill>
            </a:ln>
          </p:spPr>
          <p:style>
            <a:lnRef idx="1">
              <a:schemeClr val="accent1"/>
            </a:lnRef>
            <a:fillRef idx="0">
              <a:schemeClr val="accent1"/>
            </a:fillRef>
            <a:effectRef idx="0">
              <a:schemeClr val="accent1"/>
            </a:effectRef>
            <a:fontRef idx="minor">
              <a:schemeClr val="tx1"/>
            </a:fontRef>
          </p:style>
        </p:cxnSp>
      </p:grpSp>
      <p:pic>
        <p:nvPicPr>
          <p:cNvPr id="37" name="图片 36">
            <a:extLst>
              <a:ext uri="{FF2B5EF4-FFF2-40B4-BE49-F238E27FC236}">
                <a16:creationId xmlns:a16="http://schemas.microsoft.com/office/drawing/2014/main" id="{582708B1-4439-4C4D-8C31-71E2934EA3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068" y="4398244"/>
            <a:ext cx="1776364" cy="1791049"/>
          </a:xfrm>
          <a:prstGeom prst="rect">
            <a:avLst/>
          </a:prstGeom>
        </p:spPr>
      </p:pic>
    </p:spTree>
    <p:extLst>
      <p:ext uri="{BB962C8B-B14F-4D97-AF65-F5344CB8AC3E}">
        <p14:creationId xmlns:p14="http://schemas.microsoft.com/office/powerpoint/2010/main" val="382865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250"/>
                                        <p:tgtEl>
                                          <p:spTgt spid="10"/>
                                        </p:tgtEl>
                                      </p:cBhvr>
                                    </p:animEffect>
                                  </p:childTnLst>
                                </p:cTn>
                              </p:par>
                            </p:childTnLst>
                          </p:cTn>
                        </p:par>
                        <p:par>
                          <p:cTn id="17" fill="hold">
                            <p:stCondLst>
                              <p:cond delay="75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1750"/>
                            </p:stCondLst>
                            <p:childTnLst>
                              <p:par>
                                <p:cTn id="26" presetID="2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par>
                          <p:cTn id="29" fill="hold">
                            <p:stCondLst>
                              <p:cond delay="2250"/>
                            </p:stCondLst>
                            <p:childTnLst>
                              <p:par>
                                <p:cTn id="30" presetID="22" presetClass="entr" presetSubtype="2"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right)">
                                      <p:cBhvr>
                                        <p:cTn id="32" dur="250"/>
                                        <p:tgtEl>
                                          <p:spTgt spid="6"/>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par>
                          <p:cTn id="36" fill="hold">
                            <p:stCondLst>
                              <p:cond delay="2500"/>
                            </p:stCondLst>
                            <p:childTnLst>
                              <p:par>
                                <p:cTn id="37" presetID="55" presetClass="entr" presetSubtype="0" fill="hold" grpId="0" nodeType="afterEffect">
                                  <p:stCondLst>
                                    <p:cond delay="0"/>
                                  </p:stCondLst>
                                  <p:iterate type="lt">
                                    <p:tmPct val="12000"/>
                                  </p:iterate>
                                  <p:childTnLst>
                                    <p:set>
                                      <p:cBhvr>
                                        <p:cTn id="38" dur="1" fill="hold">
                                          <p:stCondLst>
                                            <p:cond delay="0"/>
                                          </p:stCondLst>
                                        </p:cTn>
                                        <p:tgtEl>
                                          <p:spTgt spid="26"/>
                                        </p:tgtEl>
                                        <p:attrNameLst>
                                          <p:attrName>style.visibility</p:attrName>
                                        </p:attrNameLst>
                                      </p:cBhvr>
                                      <p:to>
                                        <p:strVal val="visible"/>
                                      </p:to>
                                    </p:set>
                                    <p:anim calcmode="lin" valueType="num">
                                      <p:cBhvr>
                                        <p:cTn id="39" dur="750" fill="hold"/>
                                        <p:tgtEl>
                                          <p:spTgt spid="26"/>
                                        </p:tgtEl>
                                        <p:attrNameLst>
                                          <p:attrName>ppt_w</p:attrName>
                                        </p:attrNameLst>
                                      </p:cBhvr>
                                      <p:tavLst>
                                        <p:tav tm="0">
                                          <p:val>
                                            <p:strVal val="#ppt_w*0.70"/>
                                          </p:val>
                                        </p:tav>
                                        <p:tav tm="100000">
                                          <p:val>
                                            <p:strVal val="#ppt_w"/>
                                          </p:val>
                                        </p:tav>
                                      </p:tavLst>
                                    </p:anim>
                                    <p:anim calcmode="lin" valueType="num">
                                      <p:cBhvr>
                                        <p:cTn id="40" dur="750" fill="hold"/>
                                        <p:tgtEl>
                                          <p:spTgt spid="26"/>
                                        </p:tgtEl>
                                        <p:attrNameLst>
                                          <p:attrName>ppt_h</p:attrName>
                                        </p:attrNameLst>
                                      </p:cBhvr>
                                      <p:tavLst>
                                        <p:tav tm="0">
                                          <p:val>
                                            <p:strVal val="#ppt_h"/>
                                          </p:val>
                                        </p:tav>
                                        <p:tav tm="100000">
                                          <p:val>
                                            <p:strVal val="#ppt_h"/>
                                          </p:val>
                                        </p:tav>
                                      </p:tavLst>
                                    </p:anim>
                                    <p:animEffect transition="in" filter="fade">
                                      <p:cBhvr>
                                        <p:cTn id="41" dur="750"/>
                                        <p:tgtEl>
                                          <p:spTgt spid="26"/>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11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3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5"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7028F2D-7DC9-4A00-ACC2-BEACDF2BEEBE}"/>
              </a:ext>
            </a:extLst>
          </p:cNvPr>
          <p:cNvSpPr/>
          <p:nvPr/>
        </p:nvSpPr>
        <p:spPr>
          <a:xfrm>
            <a:off x="0" y="249879"/>
            <a:ext cx="6012611" cy="541810"/>
          </a:xfrm>
          <a:prstGeom prst="rect">
            <a:avLst/>
          </a:prstGeom>
          <a:solidFill>
            <a:srgbClr val="F9B0B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A_淘宝店chenying0907 2" descr="C:\Users\徐威方\Desktop\清新水彩花卉毕业答辩模板\未标题-3.png">
            <a:extLst>
              <a:ext uri="{FF2B5EF4-FFF2-40B4-BE49-F238E27FC236}">
                <a16:creationId xmlns:a16="http://schemas.microsoft.com/office/drawing/2014/main" id="{8DCEFEDE-EC6B-4ACB-BF6A-C7BBC58BF261}"/>
              </a:ext>
            </a:extLst>
          </p:cNvPr>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8889739">
            <a:off x="-852576" y="-439820"/>
            <a:ext cx="2711665" cy="247274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2DFD1440-3503-46BA-B3BF-321302FB778D}"/>
              </a:ext>
            </a:extLst>
          </p:cNvPr>
          <p:cNvSpPr txBox="1"/>
          <p:nvPr/>
        </p:nvSpPr>
        <p:spPr>
          <a:xfrm>
            <a:off x="1536483" y="305340"/>
            <a:ext cx="4143220" cy="430887"/>
          </a:xfrm>
          <a:prstGeom prst="rect">
            <a:avLst/>
          </a:prstGeom>
          <a:noFill/>
        </p:spPr>
        <p:txBody>
          <a:bodyPr wrap="square" rtlCol="0">
            <a:spAutoFit/>
          </a:bodyPr>
          <a:lstStyle/>
          <a:p>
            <a:r>
              <a:rPr lang="zh-CN" altLang="en-US" sz="2200" spc="100" dirty="0">
                <a:solidFill>
                  <a:srgbClr val="FD602D"/>
                </a:solidFill>
                <a:latin typeface="微软雅黑 Light" panose="020B0502040204020203" pitchFamily="34" charset="-122"/>
                <a:ea typeface="微软雅黑 Light" panose="020B0502040204020203" pitchFamily="34" charset="-122"/>
              </a:rPr>
              <a:t>点击此处</a:t>
            </a:r>
            <a:r>
              <a:rPr lang="zh-CN" altLang="en-US" sz="2200" spc="100" dirty="0">
                <a:solidFill>
                  <a:srgbClr val="FFFFFF"/>
                </a:solidFill>
                <a:latin typeface="微软雅黑 Light" panose="020B0502040204020203" pitchFamily="34" charset="-122"/>
                <a:ea typeface="微软雅黑 Light" panose="020B0502040204020203" pitchFamily="34" charset="-122"/>
              </a:rPr>
              <a:t>输入文字</a:t>
            </a:r>
          </a:p>
        </p:txBody>
      </p:sp>
      <p:sp>
        <p:nvSpPr>
          <p:cNvPr id="13" name="文本框 12">
            <a:extLst>
              <a:ext uri="{FF2B5EF4-FFF2-40B4-BE49-F238E27FC236}">
                <a16:creationId xmlns:a16="http://schemas.microsoft.com/office/drawing/2014/main" id="{1C930943-FC8D-4B8A-8C7F-7546F5892576}"/>
              </a:ext>
            </a:extLst>
          </p:cNvPr>
          <p:cNvSpPr txBox="1"/>
          <p:nvPr/>
        </p:nvSpPr>
        <p:spPr>
          <a:xfrm>
            <a:off x="1536483" y="847150"/>
            <a:ext cx="4036182" cy="307777"/>
          </a:xfrm>
          <a:prstGeom prst="rect">
            <a:avLst/>
          </a:prstGeom>
          <a:noFill/>
        </p:spPr>
        <p:txBody>
          <a:bodyPr wrap="square" rtlCol="0">
            <a:spAutoFit/>
          </a:bodyPr>
          <a:lstStyle/>
          <a:p>
            <a:r>
              <a:rPr lang="en-US" altLang="zh-CN" sz="1400" dirty="0">
                <a:solidFill>
                  <a:schemeClr val="bg1">
                    <a:lumMod val="65000"/>
                  </a:schemeClr>
                </a:solidFill>
              </a:rPr>
              <a:t>This is a good space for a short subtitle</a:t>
            </a:r>
          </a:p>
        </p:txBody>
      </p:sp>
      <p:sp>
        <p:nvSpPr>
          <p:cNvPr id="6" name="淘宝店chenying0907 2">
            <a:extLst>
              <a:ext uri="{FF2B5EF4-FFF2-40B4-BE49-F238E27FC236}">
                <a16:creationId xmlns:a16="http://schemas.microsoft.com/office/drawing/2014/main" id="{14AF777E-7BD1-42E7-AD81-B7B552EAE297}"/>
              </a:ext>
            </a:extLst>
          </p:cNvPr>
          <p:cNvSpPr/>
          <p:nvPr/>
        </p:nvSpPr>
        <p:spPr>
          <a:xfrm>
            <a:off x="-15240" y="2916226"/>
            <a:ext cx="12207240" cy="1602316"/>
          </a:xfrm>
          <a:prstGeom prst="rect">
            <a:avLst/>
          </a:prstGeom>
          <a:solidFill>
            <a:srgbClr val="F1D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淘宝店chenying0907 19">
            <a:extLst>
              <a:ext uri="{FF2B5EF4-FFF2-40B4-BE49-F238E27FC236}">
                <a16:creationId xmlns:a16="http://schemas.microsoft.com/office/drawing/2014/main" id="{3EE82F23-2582-43C0-A545-14A36A35E70E}"/>
              </a:ext>
            </a:extLst>
          </p:cNvPr>
          <p:cNvGrpSpPr/>
          <p:nvPr/>
        </p:nvGrpSpPr>
        <p:grpSpPr>
          <a:xfrm>
            <a:off x="5423357" y="1836363"/>
            <a:ext cx="5488985" cy="2574323"/>
            <a:chOff x="8054519" y="-4411611"/>
            <a:chExt cx="9951538" cy="5297726"/>
          </a:xfrm>
        </p:grpSpPr>
        <p:sp>
          <p:nvSpPr>
            <p:cNvPr id="8" name="文本框 7">
              <a:extLst>
                <a:ext uri="{FF2B5EF4-FFF2-40B4-BE49-F238E27FC236}">
                  <a16:creationId xmlns:a16="http://schemas.microsoft.com/office/drawing/2014/main" id="{56CDFFC4-B7DD-441F-88CE-A2B02E307652}"/>
                </a:ext>
              </a:extLst>
            </p:cNvPr>
            <p:cNvSpPr txBox="1"/>
            <p:nvPr/>
          </p:nvSpPr>
          <p:spPr>
            <a:xfrm>
              <a:off x="8054519" y="-3429403"/>
              <a:ext cx="9951538" cy="823391"/>
            </a:xfrm>
            <a:prstGeom prst="rect">
              <a:avLst/>
            </a:prstGeom>
            <a:noFill/>
          </p:spPr>
          <p:txBody>
            <a:bodyPr wrap="square" rtlCol="0">
              <a:spAutoFit/>
            </a:bodyPr>
            <a:lstStyle/>
            <a:p>
              <a:pPr algn="dist"/>
              <a:r>
                <a:rPr lang="zh-CN" altLang="en-US" sz="2000" dirty="0">
                  <a:solidFill>
                    <a:srgbClr val="435C6E"/>
                  </a:solidFill>
                  <a:latin typeface="微软雅黑 Light" panose="020B0502040204020203" pitchFamily="34" charset="-122"/>
                  <a:ea typeface="微软雅黑 Light" panose="020B0502040204020203" pitchFamily="34" charset="-122"/>
                </a:rPr>
                <a:t>春来天大看海棠</a:t>
              </a:r>
              <a:r>
                <a:rPr lang="zh-CN" altLang="en-US" sz="2000" dirty="0">
                  <a:solidFill>
                    <a:schemeClr val="accent1"/>
                  </a:solidFill>
                  <a:latin typeface="微软雅黑 Light" panose="020B0502040204020203" pitchFamily="34" charset="-122"/>
                  <a:ea typeface="微软雅黑 Light" panose="020B0502040204020203" pitchFamily="34" charset="-122"/>
                </a:rPr>
                <a:t>丨 </a:t>
              </a:r>
              <a:r>
                <a:rPr lang="en-US" altLang="zh-CN" sz="2000" dirty="0">
                  <a:solidFill>
                    <a:schemeClr val="accent1">
                      <a:lumMod val="75000"/>
                      <a:alpha val="71000"/>
                    </a:schemeClr>
                  </a:solidFill>
                  <a:latin typeface="Times New Roman" panose="02020603050405020304" pitchFamily="18" charset="0"/>
                  <a:ea typeface="微软雅黑 Light" panose="020B0502040204020203" pitchFamily="34" charset="-122"/>
                  <a:cs typeface="Times New Roman" panose="02020603050405020304" pitchFamily="18" charset="0"/>
                </a:rPr>
                <a:t>Crab Apple Season at TJU</a:t>
              </a:r>
              <a:endParaRPr lang="zh-CN" altLang="en-US" sz="2000" dirty="0">
                <a:solidFill>
                  <a:schemeClr val="accent1">
                    <a:lumMod val="75000"/>
                    <a:alpha val="71000"/>
                  </a:schemeClr>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9" name="淘宝店chenying0907 18">
              <a:extLst>
                <a:ext uri="{FF2B5EF4-FFF2-40B4-BE49-F238E27FC236}">
                  <a16:creationId xmlns:a16="http://schemas.microsoft.com/office/drawing/2014/main" id="{A0992223-16E0-4EAB-A548-7C63B6E7B1B8}"/>
                </a:ext>
              </a:extLst>
            </p:cNvPr>
            <p:cNvSpPr/>
            <p:nvPr/>
          </p:nvSpPr>
          <p:spPr>
            <a:xfrm>
              <a:off x="8054519" y="-1921062"/>
              <a:ext cx="9517493" cy="2807177"/>
            </a:xfrm>
            <a:prstGeom prst="rect">
              <a:avLst/>
            </a:prstGeom>
          </p:spPr>
          <p:txBody>
            <a:bodyPr wrap="square">
              <a:spAutoFit/>
            </a:bodyPr>
            <a:lstStyle/>
            <a:p>
              <a:pPr>
                <a:lnSpc>
                  <a:spcPct val="120000"/>
                </a:lnSpc>
              </a:pPr>
              <a:r>
                <a:rPr lang="en-US" altLang="zh-CN" sz="1400" dirty="0">
                  <a:solidFill>
                    <a:schemeClr val="bg1">
                      <a:lumMod val="50000"/>
                    </a:schemeClr>
                  </a:solidFill>
                  <a:latin typeface="Times New Roman" panose="02020603050405020304" pitchFamily="18" charset="0"/>
                  <a:cs typeface="Times New Roman" panose="02020603050405020304" pitchFamily="18" charset="0"/>
                </a:rPr>
                <a:t>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a:t>
              </a:r>
              <a:endParaRPr lang="zh-CN" altLang="en-US" sz="14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980DA19-08F3-4F2A-8B17-440680ACB18D}"/>
                </a:ext>
              </a:extLst>
            </p:cNvPr>
            <p:cNvSpPr txBox="1"/>
            <p:nvPr/>
          </p:nvSpPr>
          <p:spPr>
            <a:xfrm>
              <a:off x="8342389" y="-4411611"/>
              <a:ext cx="4212710" cy="760052"/>
            </a:xfrm>
            <a:prstGeom prst="rect">
              <a:avLst/>
            </a:prstGeom>
            <a:noFill/>
          </p:spPr>
          <p:txBody>
            <a:bodyPr wrap="square" rtlCol="0">
              <a:spAutoFit/>
            </a:bodyPr>
            <a:lstStyle/>
            <a:p>
              <a:pPr algn="dist"/>
              <a:endParaRPr lang="zh-CN" altLang="en-US" dirty="0">
                <a:solidFill>
                  <a:schemeClr val="accent1">
                    <a:alpha val="71000"/>
                  </a:schemeClr>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grpSp>
      <p:grpSp>
        <p:nvGrpSpPr>
          <p:cNvPr id="15" name="淘宝店chenying0907 20">
            <a:extLst>
              <a:ext uri="{FF2B5EF4-FFF2-40B4-BE49-F238E27FC236}">
                <a16:creationId xmlns:a16="http://schemas.microsoft.com/office/drawing/2014/main" id="{5D856548-35A1-448A-8FD8-AA475A5330AB}"/>
              </a:ext>
            </a:extLst>
          </p:cNvPr>
          <p:cNvGrpSpPr/>
          <p:nvPr/>
        </p:nvGrpSpPr>
        <p:grpSpPr>
          <a:xfrm>
            <a:off x="1170264" y="2264175"/>
            <a:ext cx="3649387" cy="3193288"/>
            <a:chOff x="1100812" y="1349939"/>
            <a:chExt cx="4207597" cy="3833844"/>
          </a:xfrm>
        </p:grpSpPr>
        <p:grpSp>
          <p:nvGrpSpPr>
            <p:cNvPr id="16" name="淘宝店chenying0907 13">
              <a:extLst>
                <a:ext uri="{FF2B5EF4-FFF2-40B4-BE49-F238E27FC236}">
                  <a16:creationId xmlns:a16="http://schemas.microsoft.com/office/drawing/2014/main" id="{F4512E3C-DDB1-4964-A605-E29F6348432B}"/>
                </a:ext>
              </a:extLst>
            </p:cNvPr>
            <p:cNvGrpSpPr/>
            <p:nvPr/>
          </p:nvGrpSpPr>
          <p:grpSpPr>
            <a:xfrm>
              <a:off x="1521026" y="1349939"/>
              <a:ext cx="3787383" cy="3787383"/>
              <a:chOff x="4284144" y="4085172"/>
              <a:chExt cx="3831156" cy="3831156"/>
            </a:xfrm>
          </p:grpSpPr>
          <p:pic>
            <p:nvPicPr>
              <p:cNvPr id="20" name="图片 19">
                <a:extLst>
                  <a:ext uri="{FF2B5EF4-FFF2-40B4-BE49-F238E27FC236}">
                    <a16:creationId xmlns:a16="http://schemas.microsoft.com/office/drawing/2014/main" id="{512E0DDE-C1FE-4FA1-9FC7-669FE4251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241" y="4296764"/>
                <a:ext cx="3463432" cy="3391238"/>
              </a:xfrm>
              <a:prstGeom prst="ellipse">
                <a:avLst/>
              </a:prstGeom>
              <a:ln>
                <a:solidFill>
                  <a:schemeClr val="bg1">
                    <a:lumMod val="95000"/>
                  </a:schemeClr>
                </a:solidFill>
              </a:ln>
            </p:spPr>
          </p:pic>
          <p:sp>
            <p:nvSpPr>
              <p:cNvPr id="21" name="椭圆 20">
                <a:extLst>
                  <a:ext uri="{FF2B5EF4-FFF2-40B4-BE49-F238E27FC236}">
                    <a16:creationId xmlns:a16="http://schemas.microsoft.com/office/drawing/2014/main" id="{7CDA9A03-9415-4243-A57D-F2FA71428D11}"/>
                  </a:ext>
                </a:extLst>
              </p:cNvPr>
              <p:cNvSpPr/>
              <p:nvPr/>
            </p:nvSpPr>
            <p:spPr>
              <a:xfrm>
                <a:off x="4284144" y="4085172"/>
                <a:ext cx="3831156" cy="383115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grpSp>
          <p:nvGrpSpPr>
            <p:cNvPr id="17" name="淘宝店chenying0907 16">
              <a:extLst>
                <a:ext uri="{FF2B5EF4-FFF2-40B4-BE49-F238E27FC236}">
                  <a16:creationId xmlns:a16="http://schemas.microsoft.com/office/drawing/2014/main" id="{56712458-4B1B-41C5-8538-36D3B5BDB469}"/>
                </a:ext>
              </a:extLst>
            </p:cNvPr>
            <p:cNvGrpSpPr/>
            <p:nvPr/>
          </p:nvGrpSpPr>
          <p:grpSpPr>
            <a:xfrm>
              <a:off x="1100812" y="4526235"/>
              <a:ext cx="2148221" cy="657548"/>
              <a:chOff x="1100812" y="4526235"/>
              <a:chExt cx="2148221" cy="657548"/>
            </a:xfrm>
          </p:grpSpPr>
          <p:sp>
            <p:nvSpPr>
              <p:cNvPr id="18" name="圆角淘宝店chenying0907 14">
                <a:extLst>
                  <a:ext uri="{FF2B5EF4-FFF2-40B4-BE49-F238E27FC236}">
                    <a16:creationId xmlns:a16="http://schemas.microsoft.com/office/drawing/2014/main" id="{CF2E09AC-D182-4FD4-ACC8-CA02A04A8B91}"/>
                  </a:ext>
                </a:extLst>
              </p:cNvPr>
              <p:cNvSpPr/>
              <p:nvPr/>
            </p:nvSpPr>
            <p:spPr>
              <a:xfrm>
                <a:off x="1100812" y="4526235"/>
                <a:ext cx="2148221" cy="657548"/>
              </a:xfrm>
              <a:prstGeom prst="roundRect">
                <a:avLst/>
              </a:prstGeom>
              <a:solidFill>
                <a:srgbClr val="F9B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 name="文本框 18">
                <a:extLst>
                  <a:ext uri="{FF2B5EF4-FFF2-40B4-BE49-F238E27FC236}">
                    <a16:creationId xmlns:a16="http://schemas.microsoft.com/office/drawing/2014/main" id="{010A4DF6-98D5-4551-A2CC-54C5213EF08B}"/>
                  </a:ext>
                </a:extLst>
              </p:cNvPr>
              <p:cNvSpPr txBox="1"/>
              <p:nvPr/>
            </p:nvSpPr>
            <p:spPr>
              <a:xfrm>
                <a:off x="1624901" y="4638223"/>
                <a:ext cx="1100047" cy="480370"/>
              </a:xfrm>
              <a:prstGeom prst="rect">
                <a:avLst/>
              </a:prstGeom>
              <a:noFill/>
            </p:spPr>
            <p:txBody>
              <a:bodyPr wrap="none" rtlCol="0">
                <a:spAutoFit/>
              </a:bodyPr>
              <a:lstStyle/>
              <a:p>
                <a:pPr algn="ctr"/>
                <a:r>
                  <a:rPr lang="zh-CN" altLang="en-US" sz="2000" dirty="0">
                    <a:solidFill>
                      <a:srgbClr val="FFFFFF"/>
                    </a:solidFill>
                    <a:latin typeface="微软雅黑 Light" panose="020B0502040204020203" pitchFamily="34" charset="-122"/>
                    <a:ea typeface="微软雅黑 Light" panose="020B0502040204020203" pitchFamily="34" charset="-122"/>
                  </a:rPr>
                  <a:t>海棠花</a:t>
                </a:r>
              </a:p>
            </p:txBody>
          </p:sp>
        </p:grpSp>
      </p:grpSp>
      <p:grpSp>
        <p:nvGrpSpPr>
          <p:cNvPr id="22" name="淘宝店chenying0907 103">
            <a:extLst>
              <a:ext uri="{FF2B5EF4-FFF2-40B4-BE49-F238E27FC236}">
                <a16:creationId xmlns:a16="http://schemas.microsoft.com/office/drawing/2014/main" id="{C65C3EEA-CCB3-4531-9B2C-D0088DBC2EAD}"/>
              </a:ext>
            </a:extLst>
          </p:cNvPr>
          <p:cNvGrpSpPr/>
          <p:nvPr/>
        </p:nvGrpSpPr>
        <p:grpSpPr>
          <a:xfrm>
            <a:off x="5015704" y="4410686"/>
            <a:ext cx="5436443" cy="1014198"/>
            <a:chOff x="1210639" y="4792725"/>
            <a:chExt cx="5436443" cy="1014198"/>
          </a:xfrm>
        </p:grpSpPr>
        <p:grpSp>
          <p:nvGrpSpPr>
            <p:cNvPr id="23" name="淘宝店chenying0907 101">
              <a:extLst>
                <a:ext uri="{FF2B5EF4-FFF2-40B4-BE49-F238E27FC236}">
                  <a16:creationId xmlns:a16="http://schemas.microsoft.com/office/drawing/2014/main" id="{2662476F-6251-40CC-85F8-677B7FB513FD}"/>
                </a:ext>
              </a:extLst>
            </p:cNvPr>
            <p:cNvGrpSpPr/>
            <p:nvPr/>
          </p:nvGrpSpPr>
          <p:grpSpPr>
            <a:xfrm>
              <a:off x="1210639" y="5099037"/>
              <a:ext cx="5436443" cy="707886"/>
              <a:chOff x="1124048" y="4854423"/>
              <a:chExt cx="5436443" cy="707886"/>
            </a:xfrm>
          </p:grpSpPr>
          <p:sp>
            <p:nvSpPr>
              <p:cNvPr id="25" name="文本框 24">
                <a:extLst>
                  <a:ext uri="{FF2B5EF4-FFF2-40B4-BE49-F238E27FC236}">
                    <a16:creationId xmlns:a16="http://schemas.microsoft.com/office/drawing/2014/main" id="{33536893-C72C-4AB5-91F3-7FED14CACE72}"/>
                  </a:ext>
                </a:extLst>
              </p:cNvPr>
              <p:cNvSpPr txBox="1"/>
              <p:nvPr/>
            </p:nvSpPr>
            <p:spPr>
              <a:xfrm>
                <a:off x="1124048" y="4854423"/>
                <a:ext cx="697627" cy="707886"/>
              </a:xfrm>
              <a:prstGeom prst="rect">
                <a:avLst/>
              </a:prstGeom>
              <a:noFill/>
            </p:spPr>
            <p:txBody>
              <a:bodyPr wrap="none" rtlCol="0">
                <a:spAutoFit/>
              </a:bodyPr>
              <a:lstStyle/>
              <a:p>
                <a:r>
                  <a:rPr lang="en-US" altLang="zh-CN" sz="4000" dirty="0">
                    <a:solidFill>
                      <a:schemeClr val="bg1">
                        <a:lumMod val="75000"/>
                      </a:schemeClr>
                    </a:solidFill>
                    <a:latin typeface="黑体" panose="02010600030101010101" pitchFamily="49" charset="-122"/>
                    <a:ea typeface="黑体" panose="02010600030101010101" pitchFamily="49" charset="-122"/>
                  </a:rPr>
                  <a:t>“</a:t>
                </a:r>
                <a:endParaRPr lang="zh-CN" altLang="en-US" sz="4000" dirty="0">
                  <a:solidFill>
                    <a:schemeClr val="bg1">
                      <a:lumMod val="75000"/>
                    </a:schemeClr>
                  </a:solidFill>
                  <a:latin typeface="黑体" panose="02010600030101010101" pitchFamily="49" charset="-122"/>
                  <a:ea typeface="黑体" panose="02010600030101010101" pitchFamily="49" charset="-122"/>
                </a:endParaRPr>
              </a:p>
            </p:txBody>
          </p:sp>
          <p:sp>
            <p:nvSpPr>
              <p:cNvPr id="26" name="文本框 25">
                <a:extLst>
                  <a:ext uri="{FF2B5EF4-FFF2-40B4-BE49-F238E27FC236}">
                    <a16:creationId xmlns:a16="http://schemas.microsoft.com/office/drawing/2014/main" id="{F3741D21-6A40-4C75-BE9A-3CCBC519ADDD}"/>
                  </a:ext>
                </a:extLst>
              </p:cNvPr>
              <p:cNvSpPr txBox="1"/>
              <p:nvPr/>
            </p:nvSpPr>
            <p:spPr>
              <a:xfrm>
                <a:off x="1752489" y="4949684"/>
                <a:ext cx="4808002" cy="369332"/>
              </a:xfrm>
              <a:prstGeom prst="rect">
                <a:avLst/>
              </a:prstGeom>
              <a:noFill/>
            </p:spPr>
            <p:txBody>
              <a:bodyPr wrap="square" rtlCol="0">
                <a:spAutoFit/>
              </a:bodyPr>
              <a:lstStyle/>
              <a:p>
                <a:r>
                  <a:rPr lang="zh-CN" altLang="en-US" dirty="0">
                    <a:solidFill>
                      <a:schemeClr val="bg1">
                        <a:lumMod val="75000"/>
                      </a:schemeClr>
                    </a:solidFill>
                    <a:latin typeface="微软雅黑 Light" panose="020B0502040204020203" pitchFamily="34" charset="-122"/>
                    <a:ea typeface="微软雅黑 Light" panose="020B0502040204020203" pitchFamily="34" charset="-122"/>
                  </a:rPr>
                  <a:t>年年岁岁花相似，岁岁年年人不同。</a:t>
                </a:r>
              </a:p>
            </p:txBody>
          </p:sp>
        </p:grpSp>
        <p:sp>
          <p:nvSpPr>
            <p:cNvPr id="24" name="文本框 23">
              <a:extLst>
                <a:ext uri="{FF2B5EF4-FFF2-40B4-BE49-F238E27FC236}">
                  <a16:creationId xmlns:a16="http://schemas.microsoft.com/office/drawing/2014/main" id="{7A5163C7-F324-4DEB-B39F-C0978258FD15}"/>
                </a:ext>
              </a:extLst>
            </p:cNvPr>
            <p:cNvSpPr txBox="1"/>
            <p:nvPr/>
          </p:nvSpPr>
          <p:spPr>
            <a:xfrm rot="10800000">
              <a:off x="5564369" y="4792725"/>
              <a:ext cx="697627" cy="707886"/>
            </a:xfrm>
            <a:prstGeom prst="rect">
              <a:avLst/>
            </a:prstGeom>
            <a:noFill/>
          </p:spPr>
          <p:txBody>
            <a:bodyPr wrap="none" rtlCol="0">
              <a:spAutoFit/>
            </a:bodyPr>
            <a:lstStyle/>
            <a:p>
              <a:r>
                <a:rPr lang="en-US" altLang="zh-CN" sz="4000" dirty="0">
                  <a:solidFill>
                    <a:schemeClr val="bg1">
                      <a:lumMod val="75000"/>
                    </a:schemeClr>
                  </a:solidFill>
                  <a:latin typeface="黑体" panose="02010600030101010101" pitchFamily="49" charset="-122"/>
                  <a:ea typeface="黑体" panose="02010600030101010101" pitchFamily="49" charset="-122"/>
                </a:rPr>
                <a:t>“</a:t>
              </a:r>
              <a:endParaRPr lang="zh-CN" altLang="en-US" sz="4000" dirty="0">
                <a:solidFill>
                  <a:schemeClr val="bg1">
                    <a:lumMod val="75000"/>
                  </a:schemeClr>
                </a:solidFill>
                <a:latin typeface="黑体" panose="02010600030101010101" pitchFamily="49" charset="-122"/>
                <a:ea typeface="黑体" panose="02010600030101010101" pitchFamily="49" charset="-122"/>
              </a:endParaRPr>
            </a:p>
          </p:txBody>
        </p:sp>
      </p:grpSp>
    </p:spTree>
    <p:extLst>
      <p:ext uri="{BB962C8B-B14F-4D97-AF65-F5344CB8AC3E}">
        <p14:creationId xmlns:p14="http://schemas.microsoft.com/office/powerpoint/2010/main" val="127974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750"/>
                                        <p:tgtEl>
                                          <p:spTgt spid="12"/>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750"/>
                                        <p:tgtEl>
                                          <p:spTgt spid="13"/>
                                        </p:tgtEl>
                                      </p:cBhvr>
                                    </p:animEffect>
                                  </p:childTnLst>
                                </p:cTn>
                              </p:par>
                            </p:childTnLst>
                          </p:cTn>
                        </p:par>
                        <p:par>
                          <p:cTn id="19" fill="hold">
                            <p:stCondLst>
                              <p:cond delay="22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75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3250"/>
                            </p:stCondLst>
                            <p:childTnLst>
                              <p:par>
                                <p:cTn id="28" presetID="22" presetClass="entr" presetSubtype="8"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3750"/>
                            </p:stCondLst>
                            <p:childTnLst>
                              <p:par>
                                <p:cTn id="32" presetID="12" presetClass="entr" presetSubtype="1"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p:tgtEl>
                                          <p:spTgt spid="22"/>
                                        </p:tgtEl>
                                        <p:attrNameLst>
                                          <p:attrName>ppt_y</p:attrName>
                                        </p:attrNameLst>
                                      </p:cBhvr>
                                      <p:tavLst>
                                        <p:tav tm="0">
                                          <p:val>
                                            <p:strVal val="#ppt_y-#ppt_h*1.125000"/>
                                          </p:val>
                                        </p:tav>
                                        <p:tav tm="100000">
                                          <p:val>
                                            <p:strVal val="#ppt_y"/>
                                          </p:val>
                                        </p:tav>
                                      </p:tavLst>
                                    </p:anim>
                                    <p:animEffect transition="in" filter="wipe(down)">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7028F2D-7DC9-4A00-ACC2-BEACDF2BEEBE}"/>
              </a:ext>
            </a:extLst>
          </p:cNvPr>
          <p:cNvSpPr/>
          <p:nvPr/>
        </p:nvSpPr>
        <p:spPr>
          <a:xfrm>
            <a:off x="0" y="249879"/>
            <a:ext cx="6012611" cy="541810"/>
          </a:xfrm>
          <a:prstGeom prst="rect">
            <a:avLst/>
          </a:prstGeom>
          <a:solidFill>
            <a:srgbClr val="F9B0B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A_淘宝店chenying0907 2" descr="C:\Users\徐威方\Desktop\清新水彩花卉毕业答辩模板\未标题-3.png">
            <a:extLst>
              <a:ext uri="{FF2B5EF4-FFF2-40B4-BE49-F238E27FC236}">
                <a16:creationId xmlns:a16="http://schemas.microsoft.com/office/drawing/2014/main" id="{8DCEFEDE-EC6B-4ACB-BF6A-C7BBC58BF261}"/>
              </a:ext>
            </a:extLst>
          </p:cNvPr>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8889739">
            <a:off x="-852576" y="-439820"/>
            <a:ext cx="2711665" cy="247274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2DFD1440-3503-46BA-B3BF-321302FB778D}"/>
              </a:ext>
            </a:extLst>
          </p:cNvPr>
          <p:cNvSpPr txBox="1"/>
          <p:nvPr/>
        </p:nvSpPr>
        <p:spPr>
          <a:xfrm>
            <a:off x="1536483" y="305340"/>
            <a:ext cx="4143220" cy="430887"/>
          </a:xfrm>
          <a:prstGeom prst="rect">
            <a:avLst/>
          </a:prstGeom>
          <a:noFill/>
        </p:spPr>
        <p:txBody>
          <a:bodyPr wrap="square" rtlCol="0">
            <a:spAutoFit/>
          </a:bodyPr>
          <a:lstStyle/>
          <a:p>
            <a:r>
              <a:rPr lang="zh-CN" altLang="en-US" sz="2200" spc="100" dirty="0">
                <a:solidFill>
                  <a:srgbClr val="FD602D"/>
                </a:solidFill>
                <a:latin typeface="微软雅黑 Light" panose="020B0502040204020203" pitchFamily="34" charset="-122"/>
                <a:ea typeface="微软雅黑 Light" panose="020B0502040204020203" pitchFamily="34" charset="-122"/>
              </a:rPr>
              <a:t>点击此处</a:t>
            </a:r>
            <a:r>
              <a:rPr lang="zh-CN" altLang="en-US" sz="2200" spc="100" dirty="0">
                <a:solidFill>
                  <a:srgbClr val="FFFFFF"/>
                </a:solidFill>
                <a:latin typeface="微软雅黑 Light" panose="020B0502040204020203" pitchFamily="34" charset="-122"/>
                <a:ea typeface="微软雅黑 Light" panose="020B0502040204020203" pitchFamily="34" charset="-122"/>
              </a:rPr>
              <a:t>输入文字</a:t>
            </a:r>
          </a:p>
        </p:txBody>
      </p:sp>
      <p:sp>
        <p:nvSpPr>
          <p:cNvPr id="13" name="文本框 12">
            <a:extLst>
              <a:ext uri="{FF2B5EF4-FFF2-40B4-BE49-F238E27FC236}">
                <a16:creationId xmlns:a16="http://schemas.microsoft.com/office/drawing/2014/main" id="{1C930943-FC8D-4B8A-8C7F-7546F5892576}"/>
              </a:ext>
            </a:extLst>
          </p:cNvPr>
          <p:cNvSpPr txBox="1"/>
          <p:nvPr/>
        </p:nvSpPr>
        <p:spPr>
          <a:xfrm>
            <a:off x="1536483" y="847150"/>
            <a:ext cx="4036182" cy="307777"/>
          </a:xfrm>
          <a:prstGeom prst="rect">
            <a:avLst/>
          </a:prstGeom>
          <a:noFill/>
        </p:spPr>
        <p:txBody>
          <a:bodyPr wrap="square" rtlCol="0">
            <a:spAutoFit/>
          </a:bodyPr>
          <a:lstStyle/>
          <a:p>
            <a:r>
              <a:rPr lang="en-US" altLang="zh-CN" sz="1400" dirty="0">
                <a:solidFill>
                  <a:schemeClr val="bg1">
                    <a:lumMod val="65000"/>
                  </a:schemeClr>
                </a:solidFill>
              </a:rPr>
              <a:t>This is a good space for a short subtitle</a:t>
            </a:r>
          </a:p>
        </p:txBody>
      </p:sp>
      <p:grpSp>
        <p:nvGrpSpPr>
          <p:cNvPr id="8" name="淘宝店chenying0907 11">
            <a:extLst>
              <a:ext uri="{FF2B5EF4-FFF2-40B4-BE49-F238E27FC236}">
                <a16:creationId xmlns:a16="http://schemas.microsoft.com/office/drawing/2014/main" id="{56639452-305C-49FE-ADD9-7DC820AD2C15}"/>
              </a:ext>
            </a:extLst>
          </p:cNvPr>
          <p:cNvGrpSpPr/>
          <p:nvPr/>
        </p:nvGrpSpPr>
        <p:grpSpPr>
          <a:xfrm>
            <a:off x="2862793" y="3053784"/>
            <a:ext cx="7565894" cy="2468203"/>
            <a:chOff x="-980242" y="-1133315"/>
            <a:chExt cx="8817618" cy="2876550"/>
          </a:xfrm>
        </p:grpSpPr>
        <p:sp>
          <p:nvSpPr>
            <p:cNvPr id="9" name="任意多边形 17">
              <a:extLst>
                <a:ext uri="{FF2B5EF4-FFF2-40B4-BE49-F238E27FC236}">
                  <a16:creationId xmlns:a16="http://schemas.microsoft.com/office/drawing/2014/main" id="{ACD91552-15DE-40C9-AF6B-7C4EE4BF3914}"/>
                </a:ext>
              </a:extLst>
            </p:cNvPr>
            <p:cNvSpPr/>
            <p:nvPr/>
          </p:nvSpPr>
          <p:spPr>
            <a:xfrm>
              <a:off x="-980242" y="-1133315"/>
              <a:ext cx="8817618" cy="2876550"/>
            </a:xfrm>
            <a:custGeom>
              <a:avLst/>
              <a:gdLst>
                <a:gd name="connsiteX0" fmla="*/ 409575 w 8817618"/>
                <a:gd name="connsiteY0" fmla="*/ 0 h 2876550"/>
                <a:gd name="connsiteX1" fmla="*/ 8408043 w 8817618"/>
                <a:gd name="connsiteY1" fmla="*/ 0 h 2876550"/>
                <a:gd name="connsiteX2" fmla="*/ 8440229 w 8817618"/>
                <a:gd name="connsiteY2" fmla="*/ 159425 h 2876550"/>
                <a:gd name="connsiteX3" fmla="*/ 8817618 w 8817618"/>
                <a:gd name="connsiteY3" fmla="*/ 409575 h 2876550"/>
                <a:gd name="connsiteX4" fmla="*/ 8817618 w 8817618"/>
                <a:gd name="connsiteY4" fmla="*/ 2427763 h 2876550"/>
                <a:gd name="connsiteX5" fmla="*/ 8408043 w 8817618"/>
                <a:gd name="connsiteY5" fmla="*/ 2837338 h 2876550"/>
                <a:gd name="connsiteX6" fmla="*/ 8415959 w 8817618"/>
                <a:gd name="connsiteY6" fmla="*/ 2876550 h 2876550"/>
                <a:gd name="connsiteX7" fmla="*/ 401658 w 8817618"/>
                <a:gd name="connsiteY7" fmla="*/ 2876550 h 2876550"/>
                <a:gd name="connsiteX8" fmla="*/ 409574 w 8817618"/>
                <a:gd name="connsiteY8" fmla="*/ 2837338 h 2876550"/>
                <a:gd name="connsiteX9" fmla="*/ 82543 w 8817618"/>
                <a:gd name="connsiteY9" fmla="*/ 2436084 h 2876550"/>
                <a:gd name="connsiteX10" fmla="*/ 0 w 8817618"/>
                <a:gd name="connsiteY10" fmla="*/ 2427763 h 2876550"/>
                <a:gd name="connsiteX11" fmla="*/ 0 w 8817618"/>
                <a:gd name="connsiteY11" fmla="*/ 409575 h 2876550"/>
                <a:gd name="connsiteX12" fmla="*/ 409575 w 8817618"/>
                <a:gd name="connsiteY12" fmla="*/ 0 h 287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17618" h="2876550">
                  <a:moveTo>
                    <a:pt x="409575" y="0"/>
                  </a:moveTo>
                  <a:lnTo>
                    <a:pt x="8408043" y="0"/>
                  </a:lnTo>
                  <a:lnTo>
                    <a:pt x="8440229" y="159425"/>
                  </a:lnTo>
                  <a:cubicBezTo>
                    <a:pt x="8502407" y="306428"/>
                    <a:pt x="8647967" y="409575"/>
                    <a:pt x="8817618" y="409575"/>
                  </a:cubicBezTo>
                  <a:lnTo>
                    <a:pt x="8817618" y="2427763"/>
                  </a:lnTo>
                  <a:cubicBezTo>
                    <a:pt x="8591416" y="2427763"/>
                    <a:pt x="8408043" y="2611136"/>
                    <a:pt x="8408043" y="2837338"/>
                  </a:cubicBezTo>
                  <a:lnTo>
                    <a:pt x="8415959" y="2876550"/>
                  </a:lnTo>
                  <a:lnTo>
                    <a:pt x="401658" y="2876550"/>
                  </a:lnTo>
                  <a:lnTo>
                    <a:pt x="409574" y="2837338"/>
                  </a:lnTo>
                  <a:cubicBezTo>
                    <a:pt x="409574" y="2639411"/>
                    <a:pt x="269180" y="2474276"/>
                    <a:pt x="82543" y="2436084"/>
                  </a:cubicBezTo>
                  <a:lnTo>
                    <a:pt x="0" y="2427763"/>
                  </a:lnTo>
                  <a:lnTo>
                    <a:pt x="0" y="409575"/>
                  </a:lnTo>
                  <a:cubicBezTo>
                    <a:pt x="226202" y="409575"/>
                    <a:pt x="409575" y="226202"/>
                    <a:pt x="409575" y="0"/>
                  </a:cubicBezTo>
                  <a:close/>
                </a:path>
              </a:pathLst>
            </a:custGeom>
            <a:solidFill>
              <a:srgbClr val="FFFFFF"/>
            </a:solidFill>
            <a:ln>
              <a:noFill/>
            </a:ln>
            <a:effectLst>
              <a:outerShdw blurRad="254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68693"/>
                  </a:solidFill>
                </a:rPr>
                <a:t>请在此输入主要内容</a:t>
              </a:r>
            </a:p>
          </p:txBody>
        </p:sp>
        <p:sp>
          <p:nvSpPr>
            <p:cNvPr id="14" name="任意多边形 18">
              <a:extLst>
                <a:ext uri="{FF2B5EF4-FFF2-40B4-BE49-F238E27FC236}">
                  <a16:creationId xmlns:a16="http://schemas.microsoft.com/office/drawing/2014/main" id="{CCC55FA2-88E6-44AF-86FF-D448180A7D8E}"/>
                </a:ext>
              </a:extLst>
            </p:cNvPr>
            <p:cNvSpPr/>
            <p:nvPr/>
          </p:nvSpPr>
          <p:spPr>
            <a:xfrm>
              <a:off x="-819583" y="-978249"/>
              <a:ext cx="8496300" cy="2566418"/>
            </a:xfrm>
            <a:custGeom>
              <a:avLst/>
              <a:gdLst>
                <a:gd name="connsiteX0" fmla="*/ 409575 w 8817618"/>
                <a:gd name="connsiteY0" fmla="*/ 0 h 2876550"/>
                <a:gd name="connsiteX1" fmla="*/ 8408043 w 8817618"/>
                <a:gd name="connsiteY1" fmla="*/ 0 h 2876550"/>
                <a:gd name="connsiteX2" fmla="*/ 8440229 w 8817618"/>
                <a:gd name="connsiteY2" fmla="*/ 159425 h 2876550"/>
                <a:gd name="connsiteX3" fmla="*/ 8817618 w 8817618"/>
                <a:gd name="connsiteY3" fmla="*/ 409575 h 2876550"/>
                <a:gd name="connsiteX4" fmla="*/ 8817618 w 8817618"/>
                <a:gd name="connsiteY4" fmla="*/ 2427763 h 2876550"/>
                <a:gd name="connsiteX5" fmla="*/ 8408043 w 8817618"/>
                <a:gd name="connsiteY5" fmla="*/ 2837338 h 2876550"/>
                <a:gd name="connsiteX6" fmla="*/ 8415959 w 8817618"/>
                <a:gd name="connsiteY6" fmla="*/ 2876550 h 2876550"/>
                <a:gd name="connsiteX7" fmla="*/ 401658 w 8817618"/>
                <a:gd name="connsiteY7" fmla="*/ 2876550 h 2876550"/>
                <a:gd name="connsiteX8" fmla="*/ 409574 w 8817618"/>
                <a:gd name="connsiteY8" fmla="*/ 2837338 h 2876550"/>
                <a:gd name="connsiteX9" fmla="*/ 82543 w 8817618"/>
                <a:gd name="connsiteY9" fmla="*/ 2436084 h 2876550"/>
                <a:gd name="connsiteX10" fmla="*/ 0 w 8817618"/>
                <a:gd name="connsiteY10" fmla="*/ 2427763 h 2876550"/>
                <a:gd name="connsiteX11" fmla="*/ 0 w 8817618"/>
                <a:gd name="connsiteY11" fmla="*/ 409575 h 2876550"/>
                <a:gd name="connsiteX12" fmla="*/ 409575 w 8817618"/>
                <a:gd name="connsiteY12" fmla="*/ 0 h 287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17618" h="2876550">
                  <a:moveTo>
                    <a:pt x="409575" y="0"/>
                  </a:moveTo>
                  <a:lnTo>
                    <a:pt x="8408043" y="0"/>
                  </a:lnTo>
                  <a:lnTo>
                    <a:pt x="8440229" y="159425"/>
                  </a:lnTo>
                  <a:cubicBezTo>
                    <a:pt x="8502407" y="306428"/>
                    <a:pt x="8647967" y="409575"/>
                    <a:pt x="8817618" y="409575"/>
                  </a:cubicBezTo>
                  <a:lnTo>
                    <a:pt x="8817618" y="2427763"/>
                  </a:lnTo>
                  <a:cubicBezTo>
                    <a:pt x="8591416" y="2427763"/>
                    <a:pt x="8408043" y="2611136"/>
                    <a:pt x="8408043" y="2837338"/>
                  </a:cubicBezTo>
                  <a:lnTo>
                    <a:pt x="8415959" y="2876550"/>
                  </a:lnTo>
                  <a:lnTo>
                    <a:pt x="401658" y="2876550"/>
                  </a:lnTo>
                  <a:lnTo>
                    <a:pt x="409574" y="2837338"/>
                  </a:lnTo>
                  <a:cubicBezTo>
                    <a:pt x="409574" y="2639411"/>
                    <a:pt x="269180" y="2474276"/>
                    <a:pt x="82543" y="2436084"/>
                  </a:cubicBezTo>
                  <a:lnTo>
                    <a:pt x="0" y="2427763"/>
                  </a:lnTo>
                  <a:lnTo>
                    <a:pt x="0" y="409575"/>
                  </a:lnTo>
                  <a:cubicBezTo>
                    <a:pt x="226202" y="409575"/>
                    <a:pt x="409575" y="226202"/>
                    <a:pt x="409575" y="0"/>
                  </a:cubicBezTo>
                  <a:close/>
                </a:path>
              </a:pathLst>
            </a:cu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Picture 2" descr="C:\Users\徐威方\Desktop\清新水彩花卉毕业答辩模板\未标题-2.png">
            <a:extLst>
              <a:ext uri="{FF2B5EF4-FFF2-40B4-BE49-F238E27FC236}">
                <a16:creationId xmlns:a16="http://schemas.microsoft.com/office/drawing/2014/main" id="{7075D7F1-B5F0-4EEF-9E1A-0E4AE9E359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88486" y="2907527"/>
            <a:ext cx="2977289" cy="217132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淘宝店chenying0907 25">
            <a:extLst>
              <a:ext uri="{FF2B5EF4-FFF2-40B4-BE49-F238E27FC236}">
                <a16:creationId xmlns:a16="http://schemas.microsoft.com/office/drawing/2014/main" id="{36EE1EBA-0DD3-4431-9AB9-FD3C69AC9D96}"/>
              </a:ext>
            </a:extLst>
          </p:cNvPr>
          <p:cNvGrpSpPr/>
          <p:nvPr/>
        </p:nvGrpSpPr>
        <p:grpSpPr>
          <a:xfrm>
            <a:off x="3211660" y="1902705"/>
            <a:ext cx="6256846" cy="811737"/>
            <a:chOff x="3581290" y="2398608"/>
            <a:chExt cx="6256846" cy="811737"/>
          </a:xfrm>
        </p:grpSpPr>
        <p:sp>
          <p:nvSpPr>
            <p:cNvPr id="18" name="文本框 17">
              <a:extLst>
                <a:ext uri="{FF2B5EF4-FFF2-40B4-BE49-F238E27FC236}">
                  <a16:creationId xmlns:a16="http://schemas.microsoft.com/office/drawing/2014/main" id="{3E95EA57-FD4E-4D45-9782-ED80BB9F6DCE}"/>
                </a:ext>
              </a:extLst>
            </p:cNvPr>
            <p:cNvSpPr txBox="1"/>
            <p:nvPr/>
          </p:nvSpPr>
          <p:spPr>
            <a:xfrm>
              <a:off x="4126322" y="2471681"/>
              <a:ext cx="5711814" cy="738664"/>
            </a:xfrm>
            <a:prstGeom prst="rect">
              <a:avLst/>
            </a:prstGeom>
            <a:noFill/>
          </p:spPr>
          <p:txBody>
            <a:bodyPr wrap="square" rtlCol="0">
              <a:spAutoFit/>
            </a:bodyPr>
            <a:lstStyle/>
            <a:p>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在此输入简单介绍请在此输入简单介绍在此输入简单介绍</a:t>
              </a:r>
              <a:endParaRPr lang="en-US" altLang="zh-CN" sz="1400" dirty="0">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在此输入简单介绍在此输入简单介绍在此输入简单介绍</a:t>
              </a:r>
            </a:p>
            <a:p>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在此输入简单介绍在此输入简单介绍在此输入简单介绍</a:t>
              </a:r>
            </a:p>
          </p:txBody>
        </p:sp>
        <p:sp>
          <p:nvSpPr>
            <p:cNvPr id="19" name="淘宝店chenying0907 27">
              <a:extLst>
                <a:ext uri="{FF2B5EF4-FFF2-40B4-BE49-F238E27FC236}">
                  <a16:creationId xmlns:a16="http://schemas.microsoft.com/office/drawing/2014/main" id="{8FDD5702-C10C-4CFD-8CA9-F32D8E3CFC72}"/>
                </a:ext>
              </a:extLst>
            </p:cNvPr>
            <p:cNvSpPr/>
            <p:nvPr/>
          </p:nvSpPr>
          <p:spPr>
            <a:xfrm>
              <a:off x="3581290" y="2398608"/>
              <a:ext cx="646331" cy="646331"/>
            </a:xfrm>
            <a:prstGeom prst="rect">
              <a:avLst/>
            </a:prstGeom>
          </p:spPr>
          <p:txBody>
            <a:bodyPr wrap="none">
              <a:spAutoFit/>
            </a:bodyPr>
            <a:lstStyle/>
            <a:p>
              <a:r>
                <a:rPr lang="zh-CN" altLang="en-US" sz="3600" dirty="0">
                  <a:solidFill>
                    <a:srgbClr val="F9B0B9"/>
                  </a:solidFill>
                  <a:latin typeface="微软雅黑 Light" panose="020B0502040204020203" pitchFamily="34" charset="-122"/>
                  <a:ea typeface="微软雅黑 Light" panose="020B0502040204020203" pitchFamily="34" charset="-122"/>
                </a:rPr>
                <a:t>请</a:t>
              </a:r>
            </a:p>
          </p:txBody>
        </p:sp>
      </p:grpSp>
    </p:spTree>
    <p:extLst>
      <p:ext uri="{BB962C8B-B14F-4D97-AF65-F5344CB8AC3E}">
        <p14:creationId xmlns:p14="http://schemas.microsoft.com/office/powerpoint/2010/main" val="27790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750"/>
                                        <p:tgtEl>
                                          <p:spTgt spid="12"/>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750"/>
                                        <p:tgtEl>
                                          <p:spTgt spid="13"/>
                                        </p:tgtEl>
                                      </p:cBhvr>
                                    </p:animEffect>
                                  </p:childTnLst>
                                </p:cTn>
                              </p:par>
                              <p:par>
                                <p:cTn id="19" presetID="47"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childTnLst>
                                </p:cTn>
                              </p:par>
                            </p:childTnLst>
                          </p:cTn>
                        </p:par>
                        <p:par>
                          <p:cTn id="27" fill="hold">
                            <p:stCondLst>
                              <p:cond delay="2500"/>
                            </p:stCondLst>
                            <p:childTnLst>
                              <p:par>
                                <p:cTn id="28" presetID="22" presetClass="entr" presetSubtype="2"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3" name="PA_淘宝店chenying0907 2"/>
          <p:cNvSpPr txBox="1"/>
          <p:nvPr>
            <p:custDataLst>
              <p:tags r:id="rId1"/>
            </p:custDataLst>
          </p:nvPr>
        </p:nvSpPr>
        <p:spPr>
          <a:xfrm>
            <a:off x="6384033" y="2542599"/>
            <a:ext cx="305724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FD602D"/>
                </a:solidFill>
                <a:effectLst/>
                <a:uLnTx/>
                <a:uFillTx/>
                <a:latin typeface="微软雅黑 Light" panose="020B0502040204020203" pitchFamily="34" charset="-122"/>
                <a:ea typeface="微软雅黑 Light" panose="020B0502040204020203" pitchFamily="34" charset="-122"/>
                <a:cs typeface="+mn-cs"/>
              </a:rPr>
              <a:t>请添加相关标题</a:t>
            </a:r>
          </a:p>
        </p:txBody>
      </p:sp>
      <p:sp>
        <p:nvSpPr>
          <p:cNvPr id="7" name="PA_淘宝店chenying0907 6"/>
          <p:cNvSpPr txBox="1"/>
          <p:nvPr>
            <p:custDataLst>
              <p:tags r:id="rId2"/>
            </p:custDataLst>
          </p:nvPr>
        </p:nvSpPr>
        <p:spPr>
          <a:xfrm>
            <a:off x="6384033" y="3158153"/>
            <a:ext cx="1236236" cy="1158459"/>
          </a:xfrm>
          <a:prstGeom prst="rect">
            <a:avLst/>
          </a:prstGeom>
          <a:noFill/>
        </p:spPr>
        <p:txBody>
          <a:bodyPr wrap="none" rtlCol="0">
            <a:spAutoFit/>
          </a:bodyPr>
          <a:lstStyle/>
          <a:p>
            <a:pPr marL="228594" marR="0" lvl="0" indent="-228594" algn="l" defTabSz="914400" rtl="0" eaLnBrk="1" fontAlgn="auto" latinLnBrk="0" hangingPunct="1">
              <a:lnSpc>
                <a:spcPct val="150000"/>
              </a:lnSpc>
              <a:spcBef>
                <a:spcPts val="0"/>
              </a:spcBef>
              <a:spcAft>
                <a:spcPts val="0"/>
              </a:spcAft>
              <a:buClr>
                <a:prstClr val="white">
                  <a:lumMod val="50000"/>
                </a:prstClr>
              </a:buClr>
              <a:buSzTx/>
              <a:buFont typeface="Wingdings" pitchFamily="2" charset="2"/>
              <a:buChar char="ü"/>
              <a:tabLst/>
              <a:defRPr/>
            </a:pPr>
            <a:r>
              <a:rPr kumimoji="0" lang="zh-CN" altLang="en-US"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rPr>
              <a:t>添加标题</a:t>
            </a:r>
            <a:endParaRPr kumimoji="0" lang="en-US" altLang="zh-CN"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endParaRPr>
          </a:p>
          <a:p>
            <a:pPr marL="228594" marR="0" lvl="0" indent="-228594" algn="l" defTabSz="914400" rtl="0" eaLnBrk="1" fontAlgn="auto" latinLnBrk="0" hangingPunct="1">
              <a:lnSpc>
                <a:spcPct val="150000"/>
              </a:lnSpc>
              <a:spcBef>
                <a:spcPts val="0"/>
              </a:spcBef>
              <a:spcAft>
                <a:spcPts val="0"/>
              </a:spcAft>
              <a:buClr>
                <a:prstClr val="white">
                  <a:lumMod val="50000"/>
                </a:prstClr>
              </a:buClr>
              <a:buSzTx/>
              <a:buFont typeface="Wingdings" pitchFamily="2" charset="2"/>
              <a:buChar char="ü"/>
              <a:tabLst/>
              <a:defRPr/>
            </a:pPr>
            <a:r>
              <a:rPr kumimoji="0" lang="zh-CN" altLang="en-US"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rPr>
              <a:t>添加标题</a:t>
            </a:r>
            <a:endParaRPr kumimoji="0" lang="en-US" altLang="zh-CN"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endParaRPr>
          </a:p>
          <a:p>
            <a:pPr marL="228594" marR="0" lvl="0" indent="-228594" algn="l" defTabSz="914400" rtl="0" eaLnBrk="1" fontAlgn="auto" latinLnBrk="0" hangingPunct="1">
              <a:lnSpc>
                <a:spcPct val="150000"/>
              </a:lnSpc>
              <a:spcBef>
                <a:spcPts val="0"/>
              </a:spcBef>
              <a:spcAft>
                <a:spcPts val="0"/>
              </a:spcAft>
              <a:buClr>
                <a:prstClr val="white">
                  <a:lumMod val="50000"/>
                </a:prstClr>
              </a:buClr>
              <a:buSzTx/>
              <a:buFont typeface="Wingdings" pitchFamily="2" charset="2"/>
              <a:buChar char="ü"/>
              <a:tabLst/>
              <a:defRPr/>
            </a:pPr>
            <a:r>
              <a:rPr kumimoji="0" lang="zh-CN" altLang="en-US"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rPr>
              <a:t>添加标题</a:t>
            </a:r>
            <a:endParaRPr kumimoji="0" lang="en-US" altLang="zh-CN"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PA_淘宝店chenying0907 4"/>
          <p:cNvCxnSpPr/>
          <p:nvPr>
            <p:custDataLst>
              <p:tags r:id="rId3"/>
            </p:custDataLst>
          </p:nvPr>
        </p:nvCxnSpPr>
        <p:spPr>
          <a:xfrm>
            <a:off x="5898280" y="2205290"/>
            <a:ext cx="0" cy="2492573"/>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A_淘宝店chenying0907 2" descr="C:\Users\徐威方\Desktop\清新水彩花卉毕业答辩模板\未标题-3.png"/>
          <p:cNvPicPr>
            <a:picLocks noChangeAspect="1" noChangeArrowheads="1"/>
          </p:cNvPicPr>
          <p:nvPr>
            <p:custDataLst>
              <p:tags r:id="rId4"/>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43606" y="2150534"/>
            <a:ext cx="2803989" cy="25569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E69FD8B-1A2E-4D1A-B129-F3F7C5F9F0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1280" y="4316612"/>
            <a:ext cx="2398141" cy="2417966"/>
          </a:xfrm>
          <a:prstGeom prst="rect">
            <a:avLst/>
          </a:prstGeom>
        </p:spPr>
      </p:pic>
    </p:spTree>
    <p:extLst>
      <p:ext uri="{BB962C8B-B14F-4D97-AF65-F5344CB8AC3E}">
        <p14:creationId xmlns:p14="http://schemas.microsoft.com/office/powerpoint/2010/main" val="132289453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7028F2D-7DC9-4A00-ACC2-BEACDF2BEEBE}"/>
              </a:ext>
            </a:extLst>
          </p:cNvPr>
          <p:cNvSpPr/>
          <p:nvPr/>
        </p:nvSpPr>
        <p:spPr>
          <a:xfrm>
            <a:off x="0" y="249879"/>
            <a:ext cx="6012611" cy="541810"/>
          </a:xfrm>
          <a:prstGeom prst="rect">
            <a:avLst/>
          </a:prstGeom>
          <a:solidFill>
            <a:srgbClr val="F9B0B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A_淘宝店chenying0907 2" descr="C:\Users\徐威方\Desktop\清新水彩花卉毕业答辩模板\未标题-3.png">
            <a:extLst>
              <a:ext uri="{FF2B5EF4-FFF2-40B4-BE49-F238E27FC236}">
                <a16:creationId xmlns:a16="http://schemas.microsoft.com/office/drawing/2014/main" id="{8DCEFEDE-EC6B-4ACB-BF6A-C7BBC58BF261}"/>
              </a:ext>
            </a:extLst>
          </p:cNvPr>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8889739">
            <a:off x="-852576" y="-439820"/>
            <a:ext cx="2711665" cy="247274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2DFD1440-3503-46BA-B3BF-321302FB778D}"/>
              </a:ext>
            </a:extLst>
          </p:cNvPr>
          <p:cNvSpPr txBox="1"/>
          <p:nvPr/>
        </p:nvSpPr>
        <p:spPr>
          <a:xfrm>
            <a:off x="1536483" y="305340"/>
            <a:ext cx="4143220" cy="430887"/>
          </a:xfrm>
          <a:prstGeom prst="rect">
            <a:avLst/>
          </a:prstGeom>
          <a:noFill/>
        </p:spPr>
        <p:txBody>
          <a:bodyPr wrap="square" rtlCol="0">
            <a:spAutoFit/>
          </a:bodyPr>
          <a:lstStyle/>
          <a:p>
            <a:r>
              <a:rPr lang="zh-CN" altLang="en-US" sz="2200" spc="100" dirty="0">
                <a:solidFill>
                  <a:srgbClr val="FD602D"/>
                </a:solidFill>
                <a:latin typeface="微软雅黑 Light" panose="020B0502040204020203" pitchFamily="34" charset="-122"/>
                <a:ea typeface="微软雅黑 Light" panose="020B0502040204020203" pitchFamily="34" charset="-122"/>
              </a:rPr>
              <a:t>点击此处</a:t>
            </a:r>
            <a:r>
              <a:rPr lang="zh-CN" altLang="en-US" sz="2200" spc="100" dirty="0">
                <a:solidFill>
                  <a:srgbClr val="FFFFFF"/>
                </a:solidFill>
                <a:latin typeface="微软雅黑 Light" panose="020B0502040204020203" pitchFamily="34" charset="-122"/>
                <a:ea typeface="微软雅黑 Light" panose="020B0502040204020203" pitchFamily="34" charset="-122"/>
              </a:rPr>
              <a:t>输入文字</a:t>
            </a:r>
          </a:p>
        </p:txBody>
      </p:sp>
      <p:sp>
        <p:nvSpPr>
          <p:cNvPr id="13" name="文本框 12">
            <a:extLst>
              <a:ext uri="{FF2B5EF4-FFF2-40B4-BE49-F238E27FC236}">
                <a16:creationId xmlns:a16="http://schemas.microsoft.com/office/drawing/2014/main" id="{1C930943-FC8D-4B8A-8C7F-7546F5892576}"/>
              </a:ext>
            </a:extLst>
          </p:cNvPr>
          <p:cNvSpPr txBox="1"/>
          <p:nvPr/>
        </p:nvSpPr>
        <p:spPr>
          <a:xfrm>
            <a:off x="1536483" y="847150"/>
            <a:ext cx="4036182" cy="307777"/>
          </a:xfrm>
          <a:prstGeom prst="rect">
            <a:avLst/>
          </a:prstGeom>
          <a:noFill/>
        </p:spPr>
        <p:txBody>
          <a:bodyPr wrap="square" rtlCol="0">
            <a:spAutoFit/>
          </a:bodyPr>
          <a:lstStyle/>
          <a:p>
            <a:r>
              <a:rPr lang="en-US" altLang="zh-CN" sz="1400" dirty="0">
                <a:solidFill>
                  <a:schemeClr val="bg1">
                    <a:lumMod val="65000"/>
                  </a:schemeClr>
                </a:solidFill>
              </a:rPr>
              <a:t>This is a good space for a short subtitle</a:t>
            </a:r>
          </a:p>
        </p:txBody>
      </p:sp>
      <p:graphicFrame>
        <p:nvGraphicFramePr>
          <p:cNvPr id="6" name="图表 5">
            <a:extLst>
              <a:ext uri="{FF2B5EF4-FFF2-40B4-BE49-F238E27FC236}">
                <a16:creationId xmlns:a16="http://schemas.microsoft.com/office/drawing/2014/main" id="{0D0005C7-E5D6-4109-A1DA-B981D3DDD056}"/>
              </a:ext>
            </a:extLst>
          </p:cNvPr>
          <p:cNvGraphicFramePr/>
          <p:nvPr>
            <p:extLst>
              <p:ext uri="{D42A27DB-BD31-4B8C-83A1-F6EECF244321}">
                <p14:modId xmlns:p14="http://schemas.microsoft.com/office/powerpoint/2010/main" val="3815097616"/>
              </p:ext>
            </p:extLst>
          </p:nvPr>
        </p:nvGraphicFramePr>
        <p:xfrm>
          <a:off x="3283010" y="1889332"/>
          <a:ext cx="5625978" cy="3750653"/>
        </p:xfrm>
        <a:graphic>
          <a:graphicData uri="http://schemas.openxmlformats.org/drawingml/2006/chart">
            <c:chart xmlns:c="http://schemas.openxmlformats.org/drawingml/2006/chart" xmlns:r="http://schemas.openxmlformats.org/officeDocument/2006/relationships" r:id="rId4"/>
          </a:graphicData>
        </a:graphic>
      </p:graphicFrame>
      <p:grpSp>
        <p:nvGrpSpPr>
          <p:cNvPr id="7" name="淘宝店chenying0907 29">
            <a:extLst>
              <a:ext uri="{FF2B5EF4-FFF2-40B4-BE49-F238E27FC236}">
                <a16:creationId xmlns:a16="http://schemas.microsoft.com/office/drawing/2014/main" id="{6D42441F-1135-4F28-B1BC-AC657EC49566}"/>
              </a:ext>
            </a:extLst>
          </p:cNvPr>
          <p:cNvGrpSpPr/>
          <p:nvPr/>
        </p:nvGrpSpPr>
        <p:grpSpPr>
          <a:xfrm>
            <a:off x="7638369" y="4100711"/>
            <a:ext cx="2686050" cy="1436173"/>
            <a:chOff x="7638369" y="4100711"/>
            <a:chExt cx="2686050" cy="1436173"/>
          </a:xfrm>
        </p:grpSpPr>
        <p:grpSp>
          <p:nvGrpSpPr>
            <p:cNvPr id="8" name="淘宝店chenying0907 30">
              <a:extLst>
                <a:ext uri="{FF2B5EF4-FFF2-40B4-BE49-F238E27FC236}">
                  <a16:creationId xmlns:a16="http://schemas.microsoft.com/office/drawing/2014/main" id="{52DA0D0B-3B95-4C9E-8B20-990053ADB01F}"/>
                </a:ext>
              </a:extLst>
            </p:cNvPr>
            <p:cNvGrpSpPr/>
            <p:nvPr/>
          </p:nvGrpSpPr>
          <p:grpSpPr>
            <a:xfrm flipH="1" flipV="1">
              <a:off x="7638369" y="4349435"/>
              <a:ext cx="2686050" cy="647700"/>
              <a:chOff x="-590550" y="381000"/>
              <a:chExt cx="2686050" cy="647700"/>
            </a:xfrm>
          </p:grpSpPr>
          <p:cxnSp>
            <p:nvCxnSpPr>
              <p:cNvPr id="15" name="直接连接符 14">
                <a:extLst>
                  <a:ext uri="{FF2B5EF4-FFF2-40B4-BE49-F238E27FC236}">
                    <a16:creationId xmlns:a16="http://schemas.microsoft.com/office/drawing/2014/main" id="{7B6CF049-E3A9-4D2B-B8A6-F9194E0479F3}"/>
                  </a:ext>
                </a:extLst>
              </p:cNvPr>
              <p:cNvCxnSpPr/>
              <p:nvPr/>
            </p:nvCxnSpPr>
            <p:spPr>
              <a:xfrm>
                <a:off x="1447800" y="381000"/>
                <a:ext cx="647700" cy="647700"/>
              </a:xfrm>
              <a:prstGeom prst="line">
                <a:avLst/>
              </a:prstGeom>
              <a:ln w="31750" cap="rnd">
                <a:solidFill>
                  <a:srgbClr val="F9B0B9"/>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0BE8F58-1E1F-4BFD-9E7C-62DE18E834C8}"/>
                  </a:ext>
                </a:extLst>
              </p:cNvPr>
              <p:cNvCxnSpPr/>
              <p:nvPr/>
            </p:nvCxnSpPr>
            <p:spPr>
              <a:xfrm flipH="1">
                <a:off x="-590550" y="381000"/>
                <a:ext cx="2038350" cy="0"/>
              </a:xfrm>
              <a:prstGeom prst="line">
                <a:avLst/>
              </a:prstGeom>
              <a:ln w="31750" cap="rnd">
                <a:solidFill>
                  <a:srgbClr val="F9B0B9"/>
                </a:solidFill>
                <a:tailEnd type="oval"/>
              </a:ln>
            </p:spPr>
            <p:style>
              <a:lnRef idx="1">
                <a:schemeClr val="accent1"/>
              </a:lnRef>
              <a:fillRef idx="0">
                <a:schemeClr val="accent1"/>
              </a:fillRef>
              <a:effectRef idx="0">
                <a:schemeClr val="accent1"/>
              </a:effectRef>
              <a:fontRef idx="minor">
                <a:schemeClr val="tx1"/>
              </a:fontRef>
            </p:style>
          </p:cxnSp>
        </p:grpSp>
        <p:sp>
          <p:nvSpPr>
            <p:cNvPr id="9" name="文本框 8">
              <a:extLst>
                <a:ext uri="{FF2B5EF4-FFF2-40B4-BE49-F238E27FC236}">
                  <a16:creationId xmlns:a16="http://schemas.microsoft.com/office/drawing/2014/main" id="{CAE4CC32-2E72-401A-8422-5BF929434810}"/>
                </a:ext>
              </a:extLst>
            </p:cNvPr>
            <p:cNvSpPr txBox="1"/>
            <p:nvPr/>
          </p:nvSpPr>
          <p:spPr>
            <a:xfrm flipH="1">
              <a:off x="8600719" y="4100711"/>
              <a:ext cx="1221809" cy="1015663"/>
            </a:xfrm>
            <a:prstGeom prst="rect">
              <a:avLst/>
            </a:prstGeom>
            <a:noFill/>
          </p:spPr>
          <p:txBody>
            <a:bodyPr wrap="none" rtlCol="0">
              <a:spAutoFit/>
            </a:bodyPr>
            <a:lstStyle/>
            <a:p>
              <a:r>
                <a:rPr lang="en-US" altLang="zh-CN" sz="6000" dirty="0">
                  <a:solidFill>
                    <a:srgbClr val="F68693"/>
                  </a:solidFill>
                  <a:latin typeface="Agency FB" panose="020B0503020202020204" pitchFamily="34" charset="0"/>
                  <a:ea typeface="微软雅黑 Light" panose="020B0502040204020203" pitchFamily="34" charset="-122"/>
                </a:rPr>
                <a:t>60</a:t>
              </a:r>
              <a:r>
                <a:rPr lang="en-US" altLang="zh-CN" sz="4400" dirty="0">
                  <a:solidFill>
                    <a:srgbClr val="F68693"/>
                  </a:solidFill>
                  <a:latin typeface="Agency FB" panose="020B0503020202020204" pitchFamily="34" charset="0"/>
                  <a:ea typeface="微软雅黑 Light" panose="020B0502040204020203" pitchFamily="34" charset="-122"/>
                </a:rPr>
                <a:t>%</a:t>
              </a:r>
              <a:endParaRPr lang="zh-CN" altLang="en-US" sz="4400" dirty="0">
                <a:solidFill>
                  <a:srgbClr val="F68693"/>
                </a:solidFill>
                <a:latin typeface="Agency FB" panose="020B0503020202020204" pitchFamily="34" charset="0"/>
                <a:ea typeface="微软雅黑 Light" panose="020B0502040204020203" pitchFamily="34" charset="-122"/>
              </a:endParaRPr>
            </a:p>
          </p:txBody>
        </p:sp>
        <p:sp>
          <p:nvSpPr>
            <p:cNvPr id="14" name="文本框 13">
              <a:extLst>
                <a:ext uri="{FF2B5EF4-FFF2-40B4-BE49-F238E27FC236}">
                  <a16:creationId xmlns:a16="http://schemas.microsoft.com/office/drawing/2014/main" id="{CDBAC63E-B0CB-4B8F-9F0E-0514B8313894}"/>
                </a:ext>
              </a:extLst>
            </p:cNvPr>
            <p:cNvSpPr txBox="1"/>
            <p:nvPr/>
          </p:nvSpPr>
          <p:spPr>
            <a:xfrm flipH="1">
              <a:off x="8600719" y="5075219"/>
              <a:ext cx="1415772" cy="461665"/>
            </a:xfrm>
            <a:prstGeom prst="rect">
              <a:avLst/>
            </a:prstGeom>
            <a:noFill/>
            <a:ln>
              <a:noFill/>
            </a:ln>
          </p:spPr>
          <p:txBody>
            <a:bodyPr wrap="none" rtlCol="0">
              <a:spAutoFit/>
            </a:bodyPr>
            <a:lstStyle/>
            <a:p>
              <a:r>
                <a:rPr lang="zh-CN" altLang="en-US" sz="2400" dirty="0">
                  <a:solidFill>
                    <a:srgbClr val="F68693"/>
                  </a:solidFill>
                  <a:latin typeface="+mj-lt"/>
                  <a:ea typeface="微软雅黑 Light" panose="020B0502040204020203" pitchFamily="34" charset="-122"/>
                </a:rPr>
                <a:t>添加信息</a:t>
              </a:r>
            </a:p>
          </p:txBody>
        </p:sp>
      </p:grpSp>
      <p:sp>
        <p:nvSpPr>
          <p:cNvPr id="17" name="淘宝店chenying0907 35">
            <a:extLst>
              <a:ext uri="{FF2B5EF4-FFF2-40B4-BE49-F238E27FC236}">
                <a16:creationId xmlns:a16="http://schemas.microsoft.com/office/drawing/2014/main" id="{2260B43C-2EC2-4FB9-8894-3A4CD9F84E9D}"/>
              </a:ext>
            </a:extLst>
          </p:cNvPr>
          <p:cNvSpPr/>
          <p:nvPr/>
        </p:nvSpPr>
        <p:spPr>
          <a:xfrm>
            <a:off x="8622187" y="1489197"/>
            <a:ext cx="2788608" cy="2656753"/>
          </a:xfrm>
          <a:prstGeom prst="rect">
            <a:avLst/>
          </a:prstGeom>
        </p:spPr>
        <p:txBody>
          <a:bodyPr wrap="square">
            <a:spAutoFit/>
          </a:bodyPr>
          <a:lstStyle/>
          <a:p>
            <a:pPr>
              <a:lnSpc>
                <a:spcPct val="120000"/>
              </a:lnSpc>
            </a:pPr>
            <a:r>
              <a:rPr lang="en-US" altLang="zh-CN" sz="1400" dirty="0">
                <a:solidFill>
                  <a:srgbClr val="F1D0BD"/>
                </a:solidFill>
                <a:latin typeface="Times New Roman" panose="02020603050405020304" pitchFamily="18" charset="0"/>
                <a:cs typeface="Times New Roman" panose="02020603050405020304" pitchFamily="18" charset="0"/>
              </a:rPr>
              <a:t>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a:t>
            </a:r>
            <a:endParaRPr lang="zh-CN" altLang="en-US" sz="1400" dirty="0">
              <a:solidFill>
                <a:srgbClr val="F1D0BD"/>
              </a:solidFill>
              <a:latin typeface="微软雅黑 Light" panose="020B0502040204020203" pitchFamily="34" charset="-122"/>
              <a:ea typeface="微软雅黑 Light" panose="020B0502040204020203" pitchFamily="34" charset="-122"/>
            </a:endParaRPr>
          </a:p>
        </p:txBody>
      </p:sp>
      <p:grpSp>
        <p:nvGrpSpPr>
          <p:cNvPr id="18" name="淘宝店chenying0907 36">
            <a:extLst>
              <a:ext uri="{FF2B5EF4-FFF2-40B4-BE49-F238E27FC236}">
                <a16:creationId xmlns:a16="http://schemas.microsoft.com/office/drawing/2014/main" id="{40AF4DE1-8E96-4057-A5CA-24EE5F60AA76}"/>
              </a:ext>
            </a:extLst>
          </p:cNvPr>
          <p:cNvGrpSpPr/>
          <p:nvPr/>
        </p:nvGrpSpPr>
        <p:grpSpPr>
          <a:xfrm>
            <a:off x="1911630" y="1746220"/>
            <a:ext cx="2686050" cy="1554211"/>
            <a:chOff x="1911630" y="1746220"/>
            <a:chExt cx="2686050" cy="1554211"/>
          </a:xfrm>
          <a:noFill/>
        </p:grpSpPr>
        <p:grpSp>
          <p:nvGrpSpPr>
            <p:cNvPr id="19" name="淘宝店chenying0907 37">
              <a:extLst>
                <a:ext uri="{FF2B5EF4-FFF2-40B4-BE49-F238E27FC236}">
                  <a16:creationId xmlns:a16="http://schemas.microsoft.com/office/drawing/2014/main" id="{1A8EFC72-B93E-4D4F-9FE0-55ED8E671AAD}"/>
                </a:ext>
              </a:extLst>
            </p:cNvPr>
            <p:cNvGrpSpPr/>
            <p:nvPr/>
          </p:nvGrpSpPr>
          <p:grpSpPr>
            <a:xfrm>
              <a:off x="1911630" y="2652731"/>
              <a:ext cx="2686050" cy="647700"/>
              <a:chOff x="-590550" y="381000"/>
              <a:chExt cx="2686050" cy="647700"/>
            </a:xfrm>
            <a:grpFill/>
          </p:grpSpPr>
          <p:cxnSp>
            <p:nvCxnSpPr>
              <p:cNvPr id="22" name="直接连接符 21">
                <a:extLst>
                  <a:ext uri="{FF2B5EF4-FFF2-40B4-BE49-F238E27FC236}">
                    <a16:creationId xmlns:a16="http://schemas.microsoft.com/office/drawing/2014/main" id="{5BD18895-38A4-4953-921B-D00753592E47}"/>
                  </a:ext>
                </a:extLst>
              </p:cNvPr>
              <p:cNvCxnSpPr/>
              <p:nvPr/>
            </p:nvCxnSpPr>
            <p:spPr>
              <a:xfrm>
                <a:off x="1447800" y="381000"/>
                <a:ext cx="647700" cy="647700"/>
              </a:xfrm>
              <a:prstGeom prst="line">
                <a:avLst/>
              </a:prstGeom>
              <a:grpFill/>
              <a:ln w="31750" cap="rnd">
                <a:solidFill>
                  <a:srgbClr val="435C6E"/>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9FF399F-3AA9-4A89-B2C5-591147ECFFA1}"/>
                  </a:ext>
                </a:extLst>
              </p:cNvPr>
              <p:cNvCxnSpPr/>
              <p:nvPr/>
            </p:nvCxnSpPr>
            <p:spPr>
              <a:xfrm flipH="1">
                <a:off x="-590550" y="381000"/>
                <a:ext cx="2038350" cy="0"/>
              </a:xfrm>
              <a:prstGeom prst="line">
                <a:avLst/>
              </a:prstGeom>
              <a:grpFill/>
              <a:ln w="31750" cap="rnd">
                <a:solidFill>
                  <a:srgbClr val="435C6E"/>
                </a:solidFill>
                <a:tailEnd type="ova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29DFD60C-749D-423D-88B1-7682E6219662}"/>
                </a:ext>
              </a:extLst>
            </p:cNvPr>
            <p:cNvSpPr txBox="1"/>
            <p:nvPr/>
          </p:nvSpPr>
          <p:spPr>
            <a:xfrm>
              <a:off x="2378543" y="1746220"/>
              <a:ext cx="1191352" cy="1015663"/>
            </a:xfrm>
            <a:prstGeom prst="rect">
              <a:avLst/>
            </a:prstGeom>
            <a:grpFill/>
          </p:spPr>
          <p:txBody>
            <a:bodyPr wrap="none" rtlCol="0">
              <a:spAutoFit/>
            </a:bodyPr>
            <a:lstStyle/>
            <a:p>
              <a:pPr algn="r"/>
              <a:r>
                <a:rPr lang="en-US" altLang="zh-CN" sz="6000" dirty="0">
                  <a:solidFill>
                    <a:srgbClr val="435C6E"/>
                  </a:solidFill>
                  <a:latin typeface="Agency FB" panose="020B0503020202020204" pitchFamily="34" charset="0"/>
                  <a:ea typeface="微软雅黑 Light" panose="020B0502040204020203" pitchFamily="34" charset="-122"/>
                </a:rPr>
                <a:t>40</a:t>
              </a:r>
              <a:r>
                <a:rPr lang="en-US" altLang="zh-CN" sz="4400" dirty="0">
                  <a:solidFill>
                    <a:srgbClr val="435C6E"/>
                  </a:solidFill>
                  <a:latin typeface="Agency FB" panose="020B0503020202020204" pitchFamily="34" charset="0"/>
                  <a:ea typeface="微软雅黑 Light" panose="020B0502040204020203" pitchFamily="34" charset="-122"/>
                </a:rPr>
                <a:t>%</a:t>
              </a:r>
              <a:endParaRPr lang="zh-CN" altLang="en-US" sz="4400" dirty="0">
                <a:solidFill>
                  <a:srgbClr val="435C6E"/>
                </a:solidFill>
                <a:latin typeface="Agency FB" panose="020B0503020202020204" pitchFamily="34" charset="0"/>
                <a:ea typeface="微软雅黑 Light" panose="020B0502040204020203" pitchFamily="34" charset="-122"/>
              </a:endParaRPr>
            </a:p>
          </p:txBody>
        </p:sp>
        <p:sp>
          <p:nvSpPr>
            <p:cNvPr id="21" name="文本框 20">
              <a:extLst>
                <a:ext uri="{FF2B5EF4-FFF2-40B4-BE49-F238E27FC236}">
                  <a16:creationId xmlns:a16="http://schemas.microsoft.com/office/drawing/2014/main" id="{BD4A3672-7F7D-4BA8-BA98-69CCB23135D7}"/>
                </a:ext>
              </a:extLst>
            </p:cNvPr>
            <p:cNvSpPr txBox="1"/>
            <p:nvPr/>
          </p:nvSpPr>
          <p:spPr>
            <a:xfrm>
              <a:off x="2154123" y="2652731"/>
              <a:ext cx="1415772" cy="461665"/>
            </a:xfrm>
            <a:prstGeom prst="rect">
              <a:avLst/>
            </a:prstGeom>
            <a:grpFill/>
          </p:spPr>
          <p:txBody>
            <a:bodyPr wrap="none" rtlCol="0">
              <a:spAutoFit/>
            </a:bodyPr>
            <a:lstStyle/>
            <a:p>
              <a:pPr algn="r"/>
              <a:r>
                <a:rPr lang="zh-CN" altLang="en-US" sz="2400" dirty="0">
                  <a:solidFill>
                    <a:srgbClr val="435C6E"/>
                  </a:solidFill>
                  <a:latin typeface="+mj-lt"/>
                  <a:ea typeface="微软雅黑 Light" panose="020B0502040204020203" pitchFamily="34" charset="-122"/>
                </a:rPr>
                <a:t>添加信息</a:t>
              </a:r>
            </a:p>
          </p:txBody>
        </p:sp>
      </p:grpSp>
      <p:sp>
        <p:nvSpPr>
          <p:cNvPr id="24" name="淘宝店chenying0907 42">
            <a:extLst>
              <a:ext uri="{FF2B5EF4-FFF2-40B4-BE49-F238E27FC236}">
                <a16:creationId xmlns:a16="http://schemas.microsoft.com/office/drawing/2014/main" id="{4B918648-9144-4491-93F8-32DE33BA2AD0}"/>
              </a:ext>
            </a:extLst>
          </p:cNvPr>
          <p:cNvSpPr/>
          <p:nvPr/>
        </p:nvSpPr>
        <p:spPr>
          <a:xfrm>
            <a:off x="781203" y="3267384"/>
            <a:ext cx="2767222" cy="2656753"/>
          </a:xfrm>
          <a:prstGeom prst="rect">
            <a:avLst/>
          </a:prstGeom>
        </p:spPr>
        <p:txBody>
          <a:bodyPr wrap="square">
            <a:spAutoFit/>
          </a:bodyPr>
          <a:lstStyle/>
          <a:p>
            <a:pPr>
              <a:lnSpc>
                <a:spcPct val="120000"/>
              </a:lnSpc>
            </a:pPr>
            <a:r>
              <a:rPr lang="en-US" altLang="zh-CN" sz="1400" dirty="0">
                <a:solidFill>
                  <a:schemeClr val="bg1">
                    <a:lumMod val="50000"/>
                  </a:schemeClr>
                </a:solidFill>
                <a:latin typeface="Times New Roman" panose="02020603050405020304" pitchFamily="18" charset="0"/>
                <a:cs typeface="Times New Roman" panose="02020603050405020304" pitchFamily="18" charset="0"/>
              </a:rPr>
              <a:t>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a:t>
            </a:r>
            <a:endParaRPr lang="zh-CN" altLang="en-US" sz="14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25" name="淘宝店chenying0907 52">
            <a:extLst>
              <a:ext uri="{FF2B5EF4-FFF2-40B4-BE49-F238E27FC236}">
                <a16:creationId xmlns:a16="http://schemas.microsoft.com/office/drawing/2014/main" id="{33DABE81-0FB1-437F-B5C6-EBA98485AF93}"/>
              </a:ext>
            </a:extLst>
          </p:cNvPr>
          <p:cNvGrpSpPr/>
          <p:nvPr/>
        </p:nvGrpSpPr>
        <p:grpSpPr>
          <a:xfrm>
            <a:off x="4935818" y="2743472"/>
            <a:ext cx="2320362" cy="1759851"/>
            <a:chOff x="4935818" y="2743472"/>
            <a:chExt cx="2320362" cy="1759851"/>
          </a:xfrm>
        </p:grpSpPr>
        <p:grpSp>
          <p:nvGrpSpPr>
            <p:cNvPr id="26" name="淘宝店chenying0907 3">
              <a:extLst>
                <a:ext uri="{FF2B5EF4-FFF2-40B4-BE49-F238E27FC236}">
                  <a16:creationId xmlns:a16="http://schemas.microsoft.com/office/drawing/2014/main" id="{DB5F994B-E02F-49C2-AAB9-FD8F74E8F6BB}"/>
                </a:ext>
              </a:extLst>
            </p:cNvPr>
            <p:cNvGrpSpPr/>
            <p:nvPr/>
          </p:nvGrpSpPr>
          <p:grpSpPr>
            <a:xfrm>
              <a:off x="4935818" y="3533827"/>
              <a:ext cx="2320362" cy="969496"/>
              <a:chOff x="129039" y="4406922"/>
              <a:chExt cx="1774070" cy="969496"/>
            </a:xfrm>
          </p:grpSpPr>
          <p:sp>
            <p:nvSpPr>
              <p:cNvPr id="28" name="文本框 27">
                <a:extLst>
                  <a:ext uri="{FF2B5EF4-FFF2-40B4-BE49-F238E27FC236}">
                    <a16:creationId xmlns:a16="http://schemas.microsoft.com/office/drawing/2014/main" id="{84FA5676-F0C1-4798-B186-F68A3E83760C}"/>
                  </a:ext>
                </a:extLst>
              </p:cNvPr>
              <p:cNvSpPr txBox="1"/>
              <p:nvPr/>
            </p:nvSpPr>
            <p:spPr>
              <a:xfrm>
                <a:off x="256373" y="4406922"/>
                <a:ext cx="1553082" cy="461665"/>
              </a:xfrm>
              <a:prstGeom prst="rect">
                <a:avLst/>
              </a:prstGeom>
              <a:noFill/>
            </p:spPr>
            <p:txBody>
              <a:bodyPr wrap="none" rtlCol="0">
                <a:spAutoFit/>
              </a:bodyPr>
              <a:lstStyle/>
              <a:p>
                <a:pPr algn="ctr"/>
                <a:r>
                  <a:rPr lang="zh-CN" altLang="en-US" sz="2400" dirty="0">
                    <a:solidFill>
                      <a:srgbClr val="435C6E"/>
                    </a:solidFill>
                    <a:latin typeface="+mj-lt"/>
                    <a:ea typeface="微软雅黑 Light" panose="020B0502040204020203" pitchFamily="34" charset="-122"/>
                  </a:rPr>
                  <a:t>输入关键信息</a:t>
                </a:r>
              </a:p>
            </p:txBody>
          </p:sp>
          <p:sp>
            <p:nvSpPr>
              <p:cNvPr id="29" name="淘宝店chenying0907 28">
                <a:extLst>
                  <a:ext uri="{FF2B5EF4-FFF2-40B4-BE49-F238E27FC236}">
                    <a16:creationId xmlns:a16="http://schemas.microsoft.com/office/drawing/2014/main" id="{36575EFD-0FFB-489B-99D5-A2E8E8071EE0}"/>
                  </a:ext>
                </a:extLst>
              </p:cNvPr>
              <p:cNvSpPr/>
              <p:nvPr/>
            </p:nvSpPr>
            <p:spPr>
              <a:xfrm>
                <a:off x="129039" y="5068641"/>
                <a:ext cx="1774070" cy="307777"/>
              </a:xfrm>
              <a:prstGeom prst="rect">
                <a:avLst/>
              </a:prstGeom>
            </p:spPr>
            <p:txBody>
              <a:bodyPr wrap="square">
                <a:spAutoFit/>
              </a:bodyP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请输入简单概括</a:t>
                </a:r>
              </a:p>
            </p:txBody>
          </p:sp>
        </p:grpSp>
        <p:sp>
          <p:nvSpPr>
            <p:cNvPr id="27" name="Freeform 51">
              <a:extLst>
                <a:ext uri="{FF2B5EF4-FFF2-40B4-BE49-F238E27FC236}">
                  <a16:creationId xmlns:a16="http://schemas.microsoft.com/office/drawing/2014/main" id="{CF822BD9-88E6-4273-A53F-A7C85978CA71}"/>
                </a:ext>
              </a:extLst>
            </p:cNvPr>
            <p:cNvSpPr>
              <a:spLocks noEditPoints="1"/>
            </p:cNvSpPr>
            <p:nvPr/>
          </p:nvSpPr>
          <p:spPr bwMode="auto">
            <a:xfrm>
              <a:off x="5627269" y="2743472"/>
              <a:ext cx="893066" cy="643894"/>
            </a:xfrm>
            <a:custGeom>
              <a:avLst/>
              <a:gdLst>
                <a:gd name="T0" fmla="*/ 110 w 153"/>
                <a:gd name="T1" fmla="*/ 94 h 110"/>
                <a:gd name="T2" fmla="*/ 131 w 153"/>
                <a:gd name="T3" fmla="*/ 79 h 110"/>
                <a:gd name="T4" fmla="*/ 120 w 153"/>
                <a:gd name="T5" fmla="*/ 72 h 110"/>
                <a:gd name="T6" fmla="*/ 115 w 153"/>
                <a:gd name="T7" fmla="*/ 67 h 110"/>
                <a:gd name="T8" fmla="*/ 106 w 153"/>
                <a:gd name="T9" fmla="*/ 67 h 110"/>
                <a:gd name="T10" fmla="*/ 101 w 153"/>
                <a:gd name="T11" fmla="*/ 71 h 110"/>
                <a:gd name="T12" fmla="*/ 89 w 153"/>
                <a:gd name="T13" fmla="*/ 77 h 110"/>
                <a:gd name="T14" fmla="*/ 92 w 153"/>
                <a:gd name="T15" fmla="*/ 90 h 110"/>
                <a:gd name="T16" fmla="*/ 92 w 153"/>
                <a:gd name="T17" fmla="*/ 96 h 110"/>
                <a:gd name="T18" fmla="*/ 99 w 153"/>
                <a:gd name="T19" fmla="*/ 103 h 110"/>
                <a:gd name="T20" fmla="*/ 105 w 153"/>
                <a:gd name="T21" fmla="*/ 104 h 110"/>
                <a:gd name="T22" fmla="*/ 118 w 153"/>
                <a:gd name="T23" fmla="*/ 108 h 110"/>
                <a:gd name="T24" fmla="*/ 125 w 153"/>
                <a:gd name="T25" fmla="*/ 97 h 110"/>
                <a:gd name="T26" fmla="*/ 129 w 153"/>
                <a:gd name="T27" fmla="*/ 92 h 110"/>
                <a:gd name="T28" fmla="*/ 129 w 153"/>
                <a:gd name="T29" fmla="*/ 83 h 110"/>
                <a:gd name="T30" fmla="*/ 95 w 153"/>
                <a:gd name="T31" fmla="*/ 87 h 110"/>
                <a:gd name="T32" fmla="*/ 110 w 153"/>
                <a:gd name="T33" fmla="*/ 102 h 110"/>
                <a:gd name="T34" fmla="*/ 109 w 153"/>
                <a:gd name="T35" fmla="*/ 33 h 110"/>
                <a:gd name="T36" fmla="*/ 131 w 153"/>
                <a:gd name="T37" fmla="*/ 33 h 110"/>
                <a:gd name="T38" fmla="*/ 147 w 153"/>
                <a:gd name="T39" fmla="*/ 40 h 110"/>
                <a:gd name="T40" fmla="*/ 153 w 153"/>
                <a:gd name="T41" fmla="*/ 21 h 110"/>
                <a:gd name="T42" fmla="*/ 136 w 153"/>
                <a:gd name="T43" fmla="*/ 11 h 110"/>
                <a:gd name="T44" fmla="*/ 135 w 153"/>
                <a:gd name="T45" fmla="*/ 2 h 110"/>
                <a:gd name="T46" fmla="*/ 115 w 153"/>
                <a:gd name="T47" fmla="*/ 6 h 110"/>
                <a:gd name="T48" fmla="*/ 106 w 153"/>
                <a:gd name="T49" fmla="*/ 7 h 110"/>
                <a:gd name="T50" fmla="*/ 95 w 153"/>
                <a:gd name="T51" fmla="*/ 16 h 110"/>
                <a:gd name="T52" fmla="*/ 94 w 153"/>
                <a:gd name="T53" fmla="*/ 26 h 110"/>
                <a:gd name="T54" fmla="*/ 88 w 153"/>
                <a:gd name="T55" fmla="*/ 45 h 110"/>
                <a:gd name="T56" fmla="*/ 104 w 153"/>
                <a:gd name="T57" fmla="*/ 55 h 110"/>
                <a:gd name="T58" fmla="*/ 106 w 153"/>
                <a:gd name="T59" fmla="*/ 65 h 110"/>
                <a:gd name="T60" fmla="*/ 125 w 153"/>
                <a:gd name="T61" fmla="*/ 60 h 110"/>
                <a:gd name="T62" fmla="*/ 135 w 153"/>
                <a:gd name="T63" fmla="*/ 60 h 110"/>
                <a:gd name="T64" fmla="*/ 145 w 153"/>
                <a:gd name="T65" fmla="*/ 50 h 110"/>
                <a:gd name="T66" fmla="*/ 120 w 153"/>
                <a:gd name="T67" fmla="*/ 56 h 110"/>
                <a:gd name="T68" fmla="*/ 120 w 153"/>
                <a:gd name="T69" fmla="*/ 11 h 110"/>
                <a:gd name="T70" fmla="*/ 120 w 153"/>
                <a:gd name="T71" fmla="*/ 56 h 110"/>
                <a:gd name="T72" fmla="*/ 50 w 153"/>
                <a:gd name="T73" fmla="*/ 76 h 110"/>
                <a:gd name="T74" fmla="*/ 88 w 153"/>
                <a:gd name="T75" fmla="*/ 68 h 110"/>
                <a:gd name="T76" fmla="*/ 99 w 153"/>
                <a:gd name="T77" fmla="*/ 61 h 110"/>
                <a:gd name="T78" fmla="*/ 81 w 153"/>
                <a:gd name="T79" fmla="*/ 39 h 110"/>
                <a:gd name="T80" fmla="*/ 75 w 153"/>
                <a:gd name="T81" fmla="*/ 26 h 110"/>
                <a:gd name="T82" fmla="*/ 56 w 153"/>
                <a:gd name="T83" fmla="*/ 19 h 110"/>
                <a:gd name="T84" fmla="*/ 43 w 153"/>
                <a:gd name="T85" fmla="*/ 23 h 110"/>
                <a:gd name="T86" fmla="*/ 15 w 153"/>
                <a:gd name="T87" fmla="*/ 26 h 110"/>
                <a:gd name="T88" fmla="*/ 11 w 153"/>
                <a:gd name="T89" fmla="*/ 54 h 110"/>
                <a:gd name="T90" fmla="*/ 7 w 153"/>
                <a:gd name="T91" fmla="*/ 68 h 110"/>
                <a:gd name="T92" fmla="*/ 15 w 153"/>
                <a:gd name="T93" fmla="*/ 86 h 110"/>
                <a:gd name="T94" fmla="*/ 27 w 153"/>
                <a:gd name="T95" fmla="*/ 93 h 110"/>
                <a:gd name="T96" fmla="*/ 43 w 153"/>
                <a:gd name="T97" fmla="*/ 104 h 110"/>
                <a:gd name="T98" fmla="*/ 56 w 153"/>
                <a:gd name="T99" fmla="*/ 100 h 110"/>
                <a:gd name="T100" fmla="*/ 84 w 153"/>
                <a:gd name="T101" fmla="*/ 96 h 110"/>
                <a:gd name="T102" fmla="*/ 87 w 153"/>
                <a:gd name="T103" fmla="*/ 71 h 110"/>
                <a:gd name="T104" fmla="*/ 51 w 153"/>
                <a:gd name="T105" fmla="*/ 93 h 110"/>
                <a:gd name="T106" fmla="*/ 50 w 153"/>
                <a:gd name="T107" fmla="*/ 2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10">
                  <a:moveTo>
                    <a:pt x="110" y="80"/>
                  </a:moveTo>
                  <a:cubicBezTo>
                    <a:pt x="106" y="80"/>
                    <a:pt x="103" y="83"/>
                    <a:pt x="103" y="87"/>
                  </a:cubicBezTo>
                  <a:cubicBezTo>
                    <a:pt x="103" y="91"/>
                    <a:pt x="106" y="94"/>
                    <a:pt x="110" y="94"/>
                  </a:cubicBezTo>
                  <a:cubicBezTo>
                    <a:pt x="114" y="94"/>
                    <a:pt x="117" y="91"/>
                    <a:pt x="117" y="87"/>
                  </a:cubicBezTo>
                  <a:cubicBezTo>
                    <a:pt x="117" y="83"/>
                    <a:pt x="114" y="80"/>
                    <a:pt x="110" y="80"/>
                  </a:cubicBezTo>
                  <a:close/>
                  <a:moveTo>
                    <a:pt x="131" y="79"/>
                  </a:moveTo>
                  <a:cubicBezTo>
                    <a:pt x="131" y="77"/>
                    <a:pt x="129" y="76"/>
                    <a:pt x="127" y="77"/>
                  </a:cubicBezTo>
                  <a:cubicBezTo>
                    <a:pt x="126" y="78"/>
                    <a:pt x="126" y="78"/>
                    <a:pt x="126" y="78"/>
                  </a:cubicBezTo>
                  <a:cubicBezTo>
                    <a:pt x="124" y="75"/>
                    <a:pt x="122" y="73"/>
                    <a:pt x="120" y="72"/>
                  </a:cubicBezTo>
                  <a:cubicBezTo>
                    <a:pt x="121" y="70"/>
                    <a:pt x="121" y="70"/>
                    <a:pt x="121" y="70"/>
                  </a:cubicBezTo>
                  <a:cubicBezTo>
                    <a:pt x="122" y="68"/>
                    <a:pt x="121" y="67"/>
                    <a:pt x="119" y="66"/>
                  </a:cubicBezTo>
                  <a:cubicBezTo>
                    <a:pt x="118" y="65"/>
                    <a:pt x="116" y="66"/>
                    <a:pt x="115" y="67"/>
                  </a:cubicBezTo>
                  <a:cubicBezTo>
                    <a:pt x="115" y="69"/>
                    <a:pt x="115" y="69"/>
                    <a:pt x="115" y="69"/>
                  </a:cubicBezTo>
                  <a:cubicBezTo>
                    <a:pt x="112" y="68"/>
                    <a:pt x="109" y="68"/>
                    <a:pt x="106" y="69"/>
                  </a:cubicBezTo>
                  <a:cubicBezTo>
                    <a:pt x="106" y="67"/>
                    <a:pt x="106" y="67"/>
                    <a:pt x="106" y="67"/>
                  </a:cubicBezTo>
                  <a:cubicBezTo>
                    <a:pt x="105" y="65"/>
                    <a:pt x="103" y="65"/>
                    <a:pt x="102" y="65"/>
                  </a:cubicBezTo>
                  <a:cubicBezTo>
                    <a:pt x="100" y="66"/>
                    <a:pt x="99" y="67"/>
                    <a:pt x="100" y="69"/>
                  </a:cubicBezTo>
                  <a:cubicBezTo>
                    <a:pt x="101" y="71"/>
                    <a:pt x="101" y="71"/>
                    <a:pt x="101" y="71"/>
                  </a:cubicBezTo>
                  <a:cubicBezTo>
                    <a:pt x="98" y="72"/>
                    <a:pt x="96" y="74"/>
                    <a:pt x="95" y="76"/>
                  </a:cubicBezTo>
                  <a:cubicBezTo>
                    <a:pt x="93" y="76"/>
                    <a:pt x="93" y="76"/>
                    <a:pt x="93" y="76"/>
                  </a:cubicBezTo>
                  <a:cubicBezTo>
                    <a:pt x="91" y="75"/>
                    <a:pt x="90" y="75"/>
                    <a:pt x="89" y="77"/>
                  </a:cubicBezTo>
                  <a:cubicBezTo>
                    <a:pt x="88" y="79"/>
                    <a:pt x="89" y="80"/>
                    <a:pt x="90" y="81"/>
                  </a:cubicBezTo>
                  <a:cubicBezTo>
                    <a:pt x="92" y="82"/>
                    <a:pt x="92" y="82"/>
                    <a:pt x="92" y="82"/>
                  </a:cubicBezTo>
                  <a:cubicBezTo>
                    <a:pt x="91" y="85"/>
                    <a:pt x="91" y="87"/>
                    <a:pt x="92" y="90"/>
                  </a:cubicBezTo>
                  <a:cubicBezTo>
                    <a:pt x="90" y="91"/>
                    <a:pt x="90" y="91"/>
                    <a:pt x="90" y="91"/>
                  </a:cubicBezTo>
                  <a:cubicBezTo>
                    <a:pt x="88" y="91"/>
                    <a:pt x="88" y="93"/>
                    <a:pt x="88" y="95"/>
                  </a:cubicBezTo>
                  <a:cubicBezTo>
                    <a:pt x="89" y="96"/>
                    <a:pt x="90" y="97"/>
                    <a:pt x="92" y="96"/>
                  </a:cubicBezTo>
                  <a:cubicBezTo>
                    <a:pt x="94" y="96"/>
                    <a:pt x="94" y="96"/>
                    <a:pt x="94" y="96"/>
                  </a:cubicBezTo>
                  <a:cubicBezTo>
                    <a:pt x="95" y="98"/>
                    <a:pt x="97" y="100"/>
                    <a:pt x="99" y="102"/>
                  </a:cubicBezTo>
                  <a:cubicBezTo>
                    <a:pt x="99" y="103"/>
                    <a:pt x="99" y="103"/>
                    <a:pt x="99" y="103"/>
                  </a:cubicBezTo>
                  <a:cubicBezTo>
                    <a:pt x="98" y="105"/>
                    <a:pt x="98" y="107"/>
                    <a:pt x="100" y="108"/>
                  </a:cubicBezTo>
                  <a:cubicBezTo>
                    <a:pt x="102" y="108"/>
                    <a:pt x="103" y="108"/>
                    <a:pt x="104" y="106"/>
                  </a:cubicBezTo>
                  <a:cubicBezTo>
                    <a:pt x="105" y="104"/>
                    <a:pt x="105" y="104"/>
                    <a:pt x="105" y="104"/>
                  </a:cubicBezTo>
                  <a:cubicBezTo>
                    <a:pt x="107" y="105"/>
                    <a:pt x="110" y="105"/>
                    <a:pt x="113" y="105"/>
                  </a:cubicBezTo>
                  <a:cubicBezTo>
                    <a:pt x="114" y="107"/>
                    <a:pt x="114" y="107"/>
                    <a:pt x="114" y="107"/>
                  </a:cubicBezTo>
                  <a:cubicBezTo>
                    <a:pt x="114" y="108"/>
                    <a:pt x="116" y="109"/>
                    <a:pt x="118" y="108"/>
                  </a:cubicBezTo>
                  <a:cubicBezTo>
                    <a:pt x="119" y="108"/>
                    <a:pt x="120" y="106"/>
                    <a:pt x="119" y="104"/>
                  </a:cubicBezTo>
                  <a:cubicBezTo>
                    <a:pt x="119" y="103"/>
                    <a:pt x="119" y="103"/>
                    <a:pt x="119" y="103"/>
                  </a:cubicBezTo>
                  <a:cubicBezTo>
                    <a:pt x="121" y="101"/>
                    <a:pt x="123" y="99"/>
                    <a:pt x="125" y="97"/>
                  </a:cubicBezTo>
                  <a:cubicBezTo>
                    <a:pt x="126" y="98"/>
                    <a:pt x="126" y="98"/>
                    <a:pt x="126" y="98"/>
                  </a:cubicBezTo>
                  <a:cubicBezTo>
                    <a:pt x="128" y="99"/>
                    <a:pt x="130" y="98"/>
                    <a:pt x="131" y="96"/>
                  </a:cubicBezTo>
                  <a:cubicBezTo>
                    <a:pt x="131" y="95"/>
                    <a:pt x="131" y="93"/>
                    <a:pt x="129" y="92"/>
                  </a:cubicBezTo>
                  <a:cubicBezTo>
                    <a:pt x="127" y="92"/>
                    <a:pt x="127" y="92"/>
                    <a:pt x="127" y="92"/>
                  </a:cubicBezTo>
                  <a:cubicBezTo>
                    <a:pt x="128" y="89"/>
                    <a:pt x="128" y="86"/>
                    <a:pt x="128" y="84"/>
                  </a:cubicBezTo>
                  <a:cubicBezTo>
                    <a:pt x="129" y="83"/>
                    <a:pt x="129" y="83"/>
                    <a:pt x="129" y="83"/>
                  </a:cubicBezTo>
                  <a:cubicBezTo>
                    <a:pt x="131" y="82"/>
                    <a:pt x="132" y="81"/>
                    <a:pt x="131" y="79"/>
                  </a:cubicBezTo>
                  <a:close/>
                  <a:moveTo>
                    <a:pt x="110" y="102"/>
                  </a:moveTo>
                  <a:cubicBezTo>
                    <a:pt x="102" y="102"/>
                    <a:pt x="95" y="95"/>
                    <a:pt x="95" y="87"/>
                  </a:cubicBezTo>
                  <a:cubicBezTo>
                    <a:pt x="95" y="79"/>
                    <a:pt x="102" y="72"/>
                    <a:pt x="110" y="72"/>
                  </a:cubicBezTo>
                  <a:cubicBezTo>
                    <a:pt x="118" y="72"/>
                    <a:pt x="125" y="79"/>
                    <a:pt x="125" y="87"/>
                  </a:cubicBezTo>
                  <a:cubicBezTo>
                    <a:pt x="125" y="95"/>
                    <a:pt x="118" y="102"/>
                    <a:pt x="110" y="102"/>
                  </a:cubicBezTo>
                  <a:close/>
                  <a:moveTo>
                    <a:pt x="126" y="24"/>
                  </a:moveTo>
                  <a:cubicBezTo>
                    <a:pt x="124" y="23"/>
                    <a:pt x="122" y="22"/>
                    <a:pt x="120" y="22"/>
                  </a:cubicBezTo>
                  <a:cubicBezTo>
                    <a:pt x="114" y="22"/>
                    <a:pt x="109" y="27"/>
                    <a:pt x="109" y="33"/>
                  </a:cubicBezTo>
                  <a:cubicBezTo>
                    <a:pt x="109" y="37"/>
                    <a:pt x="111" y="40"/>
                    <a:pt x="114" y="42"/>
                  </a:cubicBezTo>
                  <a:cubicBezTo>
                    <a:pt x="116" y="43"/>
                    <a:pt x="118" y="44"/>
                    <a:pt x="120" y="44"/>
                  </a:cubicBezTo>
                  <a:cubicBezTo>
                    <a:pt x="126" y="44"/>
                    <a:pt x="131" y="39"/>
                    <a:pt x="131" y="33"/>
                  </a:cubicBezTo>
                  <a:cubicBezTo>
                    <a:pt x="131" y="29"/>
                    <a:pt x="129" y="26"/>
                    <a:pt x="126" y="24"/>
                  </a:cubicBezTo>
                  <a:close/>
                  <a:moveTo>
                    <a:pt x="149" y="42"/>
                  </a:moveTo>
                  <a:cubicBezTo>
                    <a:pt x="147" y="40"/>
                    <a:pt x="147" y="40"/>
                    <a:pt x="147" y="40"/>
                  </a:cubicBezTo>
                  <a:cubicBezTo>
                    <a:pt x="148" y="37"/>
                    <a:pt x="148" y="32"/>
                    <a:pt x="147" y="28"/>
                  </a:cubicBezTo>
                  <a:cubicBezTo>
                    <a:pt x="150" y="27"/>
                    <a:pt x="150" y="27"/>
                    <a:pt x="150" y="27"/>
                  </a:cubicBezTo>
                  <a:cubicBezTo>
                    <a:pt x="152" y="27"/>
                    <a:pt x="153" y="24"/>
                    <a:pt x="153" y="21"/>
                  </a:cubicBezTo>
                  <a:cubicBezTo>
                    <a:pt x="152" y="19"/>
                    <a:pt x="149" y="18"/>
                    <a:pt x="147" y="19"/>
                  </a:cubicBezTo>
                  <a:cubicBezTo>
                    <a:pt x="144" y="20"/>
                    <a:pt x="144" y="20"/>
                    <a:pt x="144" y="20"/>
                  </a:cubicBezTo>
                  <a:cubicBezTo>
                    <a:pt x="142" y="16"/>
                    <a:pt x="139" y="13"/>
                    <a:pt x="136" y="11"/>
                  </a:cubicBezTo>
                  <a:cubicBezTo>
                    <a:pt x="137" y="8"/>
                    <a:pt x="137" y="8"/>
                    <a:pt x="137" y="8"/>
                  </a:cubicBezTo>
                  <a:cubicBezTo>
                    <a:pt x="138" y="7"/>
                    <a:pt x="137" y="5"/>
                    <a:pt x="136" y="3"/>
                  </a:cubicBezTo>
                  <a:cubicBezTo>
                    <a:pt x="136" y="3"/>
                    <a:pt x="135" y="2"/>
                    <a:pt x="135" y="2"/>
                  </a:cubicBezTo>
                  <a:cubicBezTo>
                    <a:pt x="132" y="1"/>
                    <a:pt x="130" y="2"/>
                    <a:pt x="129" y="4"/>
                  </a:cubicBezTo>
                  <a:cubicBezTo>
                    <a:pt x="127" y="7"/>
                    <a:pt x="127" y="7"/>
                    <a:pt x="127" y="7"/>
                  </a:cubicBezTo>
                  <a:cubicBezTo>
                    <a:pt x="124" y="6"/>
                    <a:pt x="119" y="6"/>
                    <a:pt x="115" y="6"/>
                  </a:cubicBezTo>
                  <a:cubicBezTo>
                    <a:pt x="114" y="4"/>
                    <a:pt x="114" y="4"/>
                    <a:pt x="114" y="4"/>
                  </a:cubicBezTo>
                  <a:cubicBezTo>
                    <a:pt x="113" y="1"/>
                    <a:pt x="111" y="0"/>
                    <a:pt x="108" y="1"/>
                  </a:cubicBezTo>
                  <a:cubicBezTo>
                    <a:pt x="106" y="2"/>
                    <a:pt x="105" y="4"/>
                    <a:pt x="106" y="7"/>
                  </a:cubicBezTo>
                  <a:cubicBezTo>
                    <a:pt x="107" y="9"/>
                    <a:pt x="107" y="9"/>
                    <a:pt x="107" y="9"/>
                  </a:cubicBezTo>
                  <a:cubicBezTo>
                    <a:pt x="103" y="11"/>
                    <a:pt x="100" y="14"/>
                    <a:pt x="98" y="18"/>
                  </a:cubicBezTo>
                  <a:cubicBezTo>
                    <a:pt x="95" y="16"/>
                    <a:pt x="95" y="16"/>
                    <a:pt x="95" y="16"/>
                  </a:cubicBezTo>
                  <a:cubicBezTo>
                    <a:pt x="93" y="15"/>
                    <a:pt x="90" y="16"/>
                    <a:pt x="89" y="19"/>
                  </a:cubicBezTo>
                  <a:cubicBezTo>
                    <a:pt x="88" y="21"/>
                    <a:pt x="89" y="24"/>
                    <a:pt x="91" y="25"/>
                  </a:cubicBezTo>
                  <a:cubicBezTo>
                    <a:pt x="94" y="26"/>
                    <a:pt x="94" y="26"/>
                    <a:pt x="94" y="26"/>
                  </a:cubicBezTo>
                  <a:cubicBezTo>
                    <a:pt x="93" y="30"/>
                    <a:pt x="92" y="34"/>
                    <a:pt x="93" y="38"/>
                  </a:cubicBezTo>
                  <a:cubicBezTo>
                    <a:pt x="90" y="39"/>
                    <a:pt x="90" y="39"/>
                    <a:pt x="90" y="39"/>
                  </a:cubicBezTo>
                  <a:cubicBezTo>
                    <a:pt x="88" y="40"/>
                    <a:pt x="87" y="43"/>
                    <a:pt x="88" y="45"/>
                  </a:cubicBezTo>
                  <a:cubicBezTo>
                    <a:pt x="89" y="47"/>
                    <a:pt x="91" y="49"/>
                    <a:pt x="94" y="48"/>
                  </a:cubicBezTo>
                  <a:cubicBezTo>
                    <a:pt x="96" y="47"/>
                    <a:pt x="96" y="47"/>
                    <a:pt x="96" y="47"/>
                  </a:cubicBezTo>
                  <a:cubicBezTo>
                    <a:pt x="98" y="50"/>
                    <a:pt x="101" y="53"/>
                    <a:pt x="104" y="55"/>
                  </a:cubicBezTo>
                  <a:cubicBezTo>
                    <a:pt x="104" y="55"/>
                    <a:pt x="104" y="56"/>
                    <a:pt x="104" y="56"/>
                  </a:cubicBezTo>
                  <a:cubicBezTo>
                    <a:pt x="103" y="58"/>
                    <a:pt x="103" y="58"/>
                    <a:pt x="103" y="58"/>
                  </a:cubicBezTo>
                  <a:cubicBezTo>
                    <a:pt x="102" y="61"/>
                    <a:pt x="103" y="63"/>
                    <a:pt x="106" y="65"/>
                  </a:cubicBezTo>
                  <a:cubicBezTo>
                    <a:pt x="108" y="66"/>
                    <a:pt x="111" y="65"/>
                    <a:pt x="112" y="62"/>
                  </a:cubicBezTo>
                  <a:cubicBezTo>
                    <a:pt x="113" y="60"/>
                    <a:pt x="113" y="60"/>
                    <a:pt x="113" y="60"/>
                  </a:cubicBezTo>
                  <a:cubicBezTo>
                    <a:pt x="117" y="61"/>
                    <a:pt x="121" y="61"/>
                    <a:pt x="125" y="60"/>
                  </a:cubicBezTo>
                  <a:cubicBezTo>
                    <a:pt x="126" y="63"/>
                    <a:pt x="126" y="63"/>
                    <a:pt x="126" y="63"/>
                  </a:cubicBezTo>
                  <a:cubicBezTo>
                    <a:pt x="127" y="65"/>
                    <a:pt x="130" y="67"/>
                    <a:pt x="132" y="66"/>
                  </a:cubicBezTo>
                  <a:cubicBezTo>
                    <a:pt x="134" y="65"/>
                    <a:pt x="136" y="62"/>
                    <a:pt x="135" y="60"/>
                  </a:cubicBezTo>
                  <a:cubicBezTo>
                    <a:pt x="134" y="57"/>
                    <a:pt x="134" y="57"/>
                    <a:pt x="134" y="57"/>
                  </a:cubicBezTo>
                  <a:cubicBezTo>
                    <a:pt x="137" y="55"/>
                    <a:pt x="140" y="52"/>
                    <a:pt x="143" y="49"/>
                  </a:cubicBezTo>
                  <a:cubicBezTo>
                    <a:pt x="145" y="50"/>
                    <a:pt x="145" y="50"/>
                    <a:pt x="145" y="50"/>
                  </a:cubicBezTo>
                  <a:cubicBezTo>
                    <a:pt x="148" y="51"/>
                    <a:pt x="150" y="50"/>
                    <a:pt x="151" y="48"/>
                  </a:cubicBezTo>
                  <a:cubicBezTo>
                    <a:pt x="152" y="46"/>
                    <a:pt x="151" y="43"/>
                    <a:pt x="149" y="42"/>
                  </a:cubicBezTo>
                  <a:close/>
                  <a:moveTo>
                    <a:pt x="120" y="56"/>
                  </a:moveTo>
                  <a:cubicBezTo>
                    <a:pt x="115" y="56"/>
                    <a:pt x="111" y="54"/>
                    <a:pt x="107" y="51"/>
                  </a:cubicBezTo>
                  <a:cubicBezTo>
                    <a:pt x="101" y="47"/>
                    <a:pt x="98" y="41"/>
                    <a:pt x="98" y="33"/>
                  </a:cubicBezTo>
                  <a:cubicBezTo>
                    <a:pt x="98" y="21"/>
                    <a:pt x="108" y="11"/>
                    <a:pt x="120" y="11"/>
                  </a:cubicBezTo>
                  <a:cubicBezTo>
                    <a:pt x="124" y="11"/>
                    <a:pt x="128" y="12"/>
                    <a:pt x="132" y="14"/>
                  </a:cubicBezTo>
                  <a:cubicBezTo>
                    <a:pt x="138" y="18"/>
                    <a:pt x="143" y="25"/>
                    <a:pt x="143" y="33"/>
                  </a:cubicBezTo>
                  <a:cubicBezTo>
                    <a:pt x="143" y="46"/>
                    <a:pt x="133" y="56"/>
                    <a:pt x="120" y="56"/>
                  </a:cubicBezTo>
                  <a:close/>
                  <a:moveTo>
                    <a:pt x="50" y="46"/>
                  </a:moveTo>
                  <a:cubicBezTo>
                    <a:pt x="41" y="46"/>
                    <a:pt x="34" y="53"/>
                    <a:pt x="34" y="61"/>
                  </a:cubicBezTo>
                  <a:cubicBezTo>
                    <a:pt x="34" y="69"/>
                    <a:pt x="41" y="76"/>
                    <a:pt x="50" y="76"/>
                  </a:cubicBezTo>
                  <a:cubicBezTo>
                    <a:pt x="58" y="76"/>
                    <a:pt x="65" y="69"/>
                    <a:pt x="65" y="61"/>
                  </a:cubicBezTo>
                  <a:cubicBezTo>
                    <a:pt x="65" y="53"/>
                    <a:pt x="58" y="46"/>
                    <a:pt x="50" y="46"/>
                  </a:cubicBezTo>
                  <a:close/>
                  <a:moveTo>
                    <a:pt x="88" y="68"/>
                  </a:moveTo>
                  <a:cubicBezTo>
                    <a:pt x="92" y="68"/>
                    <a:pt x="92" y="68"/>
                    <a:pt x="92" y="68"/>
                  </a:cubicBezTo>
                  <a:cubicBezTo>
                    <a:pt x="96" y="68"/>
                    <a:pt x="99" y="65"/>
                    <a:pt x="99" y="61"/>
                  </a:cubicBezTo>
                  <a:cubicBezTo>
                    <a:pt x="99" y="61"/>
                    <a:pt x="99" y="61"/>
                    <a:pt x="99" y="61"/>
                  </a:cubicBezTo>
                  <a:cubicBezTo>
                    <a:pt x="98" y="57"/>
                    <a:pt x="96" y="54"/>
                    <a:pt x="92" y="54"/>
                  </a:cubicBezTo>
                  <a:cubicBezTo>
                    <a:pt x="88" y="54"/>
                    <a:pt x="88" y="54"/>
                    <a:pt x="88" y="54"/>
                  </a:cubicBezTo>
                  <a:cubicBezTo>
                    <a:pt x="87" y="49"/>
                    <a:pt x="85" y="43"/>
                    <a:pt x="81" y="39"/>
                  </a:cubicBezTo>
                  <a:cubicBezTo>
                    <a:pt x="84" y="36"/>
                    <a:pt x="84" y="36"/>
                    <a:pt x="84" y="36"/>
                  </a:cubicBezTo>
                  <a:cubicBezTo>
                    <a:pt x="87" y="33"/>
                    <a:pt x="87" y="29"/>
                    <a:pt x="84" y="26"/>
                  </a:cubicBezTo>
                  <a:cubicBezTo>
                    <a:pt x="82" y="24"/>
                    <a:pt x="78" y="24"/>
                    <a:pt x="75" y="26"/>
                  </a:cubicBezTo>
                  <a:cubicBezTo>
                    <a:pt x="72" y="29"/>
                    <a:pt x="72" y="29"/>
                    <a:pt x="72" y="29"/>
                  </a:cubicBezTo>
                  <a:cubicBezTo>
                    <a:pt x="67" y="26"/>
                    <a:pt x="62" y="24"/>
                    <a:pt x="56" y="23"/>
                  </a:cubicBezTo>
                  <a:cubicBezTo>
                    <a:pt x="56" y="19"/>
                    <a:pt x="56" y="19"/>
                    <a:pt x="56" y="19"/>
                  </a:cubicBezTo>
                  <a:cubicBezTo>
                    <a:pt x="56" y="15"/>
                    <a:pt x="53" y="12"/>
                    <a:pt x="50" y="12"/>
                  </a:cubicBezTo>
                  <a:cubicBezTo>
                    <a:pt x="46" y="12"/>
                    <a:pt x="43" y="15"/>
                    <a:pt x="43" y="19"/>
                  </a:cubicBezTo>
                  <a:cubicBezTo>
                    <a:pt x="43" y="23"/>
                    <a:pt x="43" y="23"/>
                    <a:pt x="43" y="23"/>
                  </a:cubicBezTo>
                  <a:cubicBezTo>
                    <a:pt x="37" y="24"/>
                    <a:pt x="32" y="26"/>
                    <a:pt x="27" y="29"/>
                  </a:cubicBezTo>
                  <a:cubicBezTo>
                    <a:pt x="24" y="26"/>
                    <a:pt x="24" y="26"/>
                    <a:pt x="24" y="26"/>
                  </a:cubicBezTo>
                  <a:cubicBezTo>
                    <a:pt x="22" y="24"/>
                    <a:pt x="17" y="24"/>
                    <a:pt x="15" y="26"/>
                  </a:cubicBezTo>
                  <a:cubicBezTo>
                    <a:pt x="12" y="29"/>
                    <a:pt x="12" y="33"/>
                    <a:pt x="15" y="36"/>
                  </a:cubicBezTo>
                  <a:cubicBezTo>
                    <a:pt x="18" y="39"/>
                    <a:pt x="18" y="39"/>
                    <a:pt x="18" y="39"/>
                  </a:cubicBezTo>
                  <a:cubicBezTo>
                    <a:pt x="14" y="43"/>
                    <a:pt x="12" y="49"/>
                    <a:pt x="11" y="54"/>
                  </a:cubicBezTo>
                  <a:cubicBezTo>
                    <a:pt x="7" y="54"/>
                    <a:pt x="7" y="54"/>
                    <a:pt x="7" y="54"/>
                  </a:cubicBezTo>
                  <a:cubicBezTo>
                    <a:pt x="3" y="54"/>
                    <a:pt x="0" y="57"/>
                    <a:pt x="0" y="61"/>
                  </a:cubicBezTo>
                  <a:cubicBezTo>
                    <a:pt x="0" y="65"/>
                    <a:pt x="3" y="68"/>
                    <a:pt x="7" y="68"/>
                  </a:cubicBezTo>
                  <a:cubicBezTo>
                    <a:pt x="11" y="68"/>
                    <a:pt x="11" y="68"/>
                    <a:pt x="11" y="68"/>
                  </a:cubicBezTo>
                  <a:cubicBezTo>
                    <a:pt x="12" y="74"/>
                    <a:pt x="14" y="79"/>
                    <a:pt x="18" y="84"/>
                  </a:cubicBezTo>
                  <a:cubicBezTo>
                    <a:pt x="15" y="86"/>
                    <a:pt x="15" y="86"/>
                    <a:pt x="15" y="86"/>
                  </a:cubicBezTo>
                  <a:cubicBezTo>
                    <a:pt x="12" y="89"/>
                    <a:pt x="12" y="93"/>
                    <a:pt x="15" y="96"/>
                  </a:cubicBezTo>
                  <a:cubicBezTo>
                    <a:pt x="17" y="98"/>
                    <a:pt x="22" y="98"/>
                    <a:pt x="24" y="96"/>
                  </a:cubicBezTo>
                  <a:cubicBezTo>
                    <a:pt x="27" y="93"/>
                    <a:pt x="27" y="93"/>
                    <a:pt x="27" y="93"/>
                  </a:cubicBezTo>
                  <a:cubicBezTo>
                    <a:pt x="30" y="95"/>
                    <a:pt x="34" y="97"/>
                    <a:pt x="37" y="98"/>
                  </a:cubicBezTo>
                  <a:cubicBezTo>
                    <a:pt x="39" y="99"/>
                    <a:pt x="41" y="99"/>
                    <a:pt x="43" y="100"/>
                  </a:cubicBezTo>
                  <a:cubicBezTo>
                    <a:pt x="43" y="104"/>
                    <a:pt x="43" y="104"/>
                    <a:pt x="43" y="104"/>
                  </a:cubicBezTo>
                  <a:cubicBezTo>
                    <a:pt x="43" y="107"/>
                    <a:pt x="46" y="110"/>
                    <a:pt x="50" y="110"/>
                  </a:cubicBezTo>
                  <a:cubicBezTo>
                    <a:pt x="53" y="110"/>
                    <a:pt x="56" y="107"/>
                    <a:pt x="56" y="104"/>
                  </a:cubicBezTo>
                  <a:cubicBezTo>
                    <a:pt x="56" y="100"/>
                    <a:pt x="56" y="100"/>
                    <a:pt x="56" y="100"/>
                  </a:cubicBezTo>
                  <a:cubicBezTo>
                    <a:pt x="62" y="99"/>
                    <a:pt x="67" y="96"/>
                    <a:pt x="72" y="93"/>
                  </a:cubicBezTo>
                  <a:cubicBezTo>
                    <a:pt x="75" y="96"/>
                    <a:pt x="75" y="96"/>
                    <a:pt x="75" y="96"/>
                  </a:cubicBezTo>
                  <a:cubicBezTo>
                    <a:pt x="78" y="98"/>
                    <a:pt x="82" y="98"/>
                    <a:pt x="84" y="96"/>
                  </a:cubicBezTo>
                  <a:cubicBezTo>
                    <a:pt x="87" y="93"/>
                    <a:pt x="87" y="89"/>
                    <a:pt x="84" y="86"/>
                  </a:cubicBezTo>
                  <a:cubicBezTo>
                    <a:pt x="81" y="84"/>
                    <a:pt x="81" y="84"/>
                    <a:pt x="81" y="84"/>
                  </a:cubicBezTo>
                  <a:cubicBezTo>
                    <a:pt x="84" y="80"/>
                    <a:pt x="86" y="75"/>
                    <a:pt x="87" y="71"/>
                  </a:cubicBezTo>
                  <a:cubicBezTo>
                    <a:pt x="88" y="70"/>
                    <a:pt x="88" y="69"/>
                    <a:pt x="88" y="68"/>
                  </a:cubicBezTo>
                  <a:close/>
                  <a:moveTo>
                    <a:pt x="75" y="79"/>
                  </a:moveTo>
                  <a:cubicBezTo>
                    <a:pt x="70" y="87"/>
                    <a:pt x="61" y="92"/>
                    <a:pt x="51" y="93"/>
                  </a:cubicBezTo>
                  <a:cubicBezTo>
                    <a:pt x="50" y="93"/>
                    <a:pt x="50" y="93"/>
                    <a:pt x="50" y="93"/>
                  </a:cubicBezTo>
                  <a:cubicBezTo>
                    <a:pt x="32" y="93"/>
                    <a:pt x="18" y="79"/>
                    <a:pt x="18" y="61"/>
                  </a:cubicBezTo>
                  <a:cubicBezTo>
                    <a:pt x="18" y="44"/>
                    <a:pt x="32" y="29"/>
                    <a:pt x="50" y="29"/>
                  </a:cubicBezTo>
                  <a:cubicBezTo>
                    <a:pt x="67" y="29"/>
                    <a:pt x="81" y="44"/>
                    <a:pt x="81" y="61"/>
                  </a:cubicBezTo>
                  <a:cubicBezTo>
                    <a:pt x="81" y="68"/>
                    <a:pt x="79" y="74"/>
                    <a:pt x="75" y="79"/>
                  </a:cubicBezTo>
                  <a:close/>
                </a:path>
              </a:pathLst>
            </a:custGeom>
            <a:solidFill>
              <a:srgbClr val="F68693"/>
            </a:solidFill>
            <a:ln>
              <a:noFill/>
            </a:ln>
          </p:spPr>
          <p:txBody>
            <a:bodyPr vert="horz" wrap="square" lIns="91440" tIns="45720" rIns="91440" bIns="45720" numCol="1" anchor="t" anchorCtr="0" compatLnSpc="1"/>
            <a:lstStyle/>
            <a:p>
              <a:endParaRPr lang="zh-CN" altLang="en-US">
                <a:latin typeface="+mj-lt"/>
              </a:endParaRPr>
            </a:p>
          </p:txBody>
        </p:sp>
      </p:grpSp>
    </p:spTree>
    <p:extLst>
      <p:ext uri="{BB962C8B-B14F-4D97-AF65-F5344CB8AC3E}">
        <p14:creationId xmlns:p14="http://schemas.microsoft.com/office/powerpoint/2010/main" val="8334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750"/>
                                        <p:tgtEl>
                                          <p:spTgt spid="12"/>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750"/>
                                        <p:tgtEl>
                                          <p:spTgt spid="13"/>
                                        </p:tgtEl>
                                      </p:cBhvr>
                                    </p:animEffect>
                                  </p:childTnLst>
                                </p:cTn>
                              </p:par>
                            </p:childTnLst>
                          </p:cTn>
                        </p:par>
                        <p:par>
                          <p:cTn id="19" fill="hold">
                            <p:stCondLst>
                              <p:cond delay="2250"/>
                            </p:stCondLst>
                            <p:childTnLst>
                              <p:par>
                                <p:cTn id="20" presetID="21"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500"/>
                                        <p:tgtEl>
                                          <p:spTgt spid="6"/>
                                        </p:tgtEl>
                                      </p:cBhvr>
                                    </p:animEffect>
                                  </p:childTnLst>
                                </p:cTn>
                              </p:par>
                            </p:childTnLst>
                          </p:cTn>
                        </p:par>
                        <p:par>
                          <p:cTn id="23" fill="hold">
                            <p:stCondLst>
                              <p:cond delay="2750"/>
                            </p:stCondLst>
                            <p:childTnLst>
                              <p:par>
                                <p:cTn id="24" presetID="2" presetClass="entr" presetSubtype="8" decel="10000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0-#ppt_w/2"/>
                                          </p:val>
                                        </p:tav>
                                        <p:tav tm="100000">
                                          <p:val>
                                            <p:strVal val="#ppt_x"/>
                                          </p:val>
                                        </p:tav>
                                      </p:tavLst>
                                    </p:anim>
                                    <p:anim calcmode="lin" valueType="num">
                                      <p:cBhvr additive="base">
                                        <p:cTn id="27" dur="500" fill="hold"/>
                                        <p:tgtEl>
                                          <p:spTgt spid="18"/>
                                        </p:tgtEl>
                                        <p:attrNameLst>
                                          <p:attrName>ppt_y</p:attrName>
                                        </p:attrNameLst>
                                      </p:cBhvr>
                                      <p:tavLst>
                                        <p:tav tm="0">
                                          <p:val>
                                            <p:strVal val="#ppt_y"/>
                                          </p:val>
                                        </p:tav>
                                        <p:tav tm="100000">
                                          <p:val>
                                            <p:strVal val="#ppt_y"/>
                                          </p:val>
                                        </p:tav>
                                      </p:tavLst>
                                    </p:anim>
                                  </p:childTnLst>
                                </p:cTn>
                              </p:par>
                              <p:par>
                                <p:cTn id="28" presetID="2" presetClass="entr" presetSubtype="2" decel="10000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1+#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2" presetClass="entr" presetSubtype="1"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par>
                                <p:cTn id="36" presetID="22" presetClass="entr" presetSubtype="4" fill="hold" grpId="0" nodeType="withEffect">
                                  <p:stCondLst>
                                    <p:cond delay="20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childTnLst>
                          </p:cTn>
                        </p:par>
                        <p:par>
                          <p:cTn id="39" fill="hold">
                            <p:stCondLst>
                              <p:cond delay="3950"/>
                            </p:stCondLst>
                            <p:childTnLst>
                              <p:par>
                                <p:cTn id="40" presetID="10"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Graphic spid="6" grpId="0">
        <p:bldAsOne/>
      </p:bldGraphic>
      <p:bldP spid="17"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pic>
        <p:nvPicPr>
          <p:cNvPr id="2" name="Picture 2" descr="C:\Users\徐威方\Desktop\清新水彩花卉毕业答辩模板\未标题-2.png">
            <a:extLst>
              <a:ext uri="{FF2B5EF4-FFF2-40B4-BE49-F238E27FC236}">
                <a16:creationId xmlns:a16="http://schemas.microsoft.com/office/drawing/2014/main" id="{7BE236C3-61CB-4521-A708-93332D74E4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4540562" y="-142240"/>
            <a:ext cx="3110877" cy="226874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a:extLst>
              <a:ext uri="{FF2B5EF4-FFF2-40B4-BE49-F238E27FC236}">
                <a16:creationId xmlns:a16="http://schemas.microsoft.com/office/drawing/2014/main" id="{F885BFEA-FA23-46CC-9F46-10016B847471}"/>
              </a:ext>
            </a:extLst>
          </p:cNvPr>
          <p:cNvCxnSpPr/>
          <p:nvPr/>
        </p:nvCxnSpPr>
        <p:spPr>
          <a:xfrm>
            <a:off x="7856707" y="551264"/>
            <a:ext cx="3761361" cy="0"/>
          </a:xfrm>
          <a:prstGeom prst="line">
            <a:avLst/>
          </a:prstGeom>
          <a:ln w="38100">
            <a:solidFill>
              <a:srgbClr val="F9B0B9"/>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3DF8580-DCB8-4B71-B446-6BDEAB7C456F}"/>
              </a:ext>
            </a:extLst>
          </p:cNvPr>
          <p:cNvCxnSpPr/>
          <p:nvPr/>
        </p:nvCxnSpPr>
        <p:spPr>
          <a:xfrm>
            <a:off x="11601855" y="539885"/>
            <a:ext cx="0" cy="5778230"/>
          </a:xfrm>
          <a:prstGeom prst="line">
            <a:avLst/>
          </a:prstGeom>
          <a:ln w="38100">
            <a:solidFill>
              <a:srgbClr val="F9B0B9"/>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55372F9-7052-45F7-AFAF-904C85BD9921}"/>
              </a:ext>
            </a:extLst>
          </p:cNvPr>
          <p:cNvCxnSpPr/>
          <p:nvPr/>
        </p:nvCxnSpPr>
        <p:spPr>
          <a:xfrm>
            <a:off x="602671" y="551264"/>
            <a:ext cx="0" cy="5778230"/>
          </a:xfrm>
          <a:prstGeom prst="line">
            <a:avLst/>
          </a:prstGeom>
          <a:ln w="38100">
            <a:solidFill>
              <a:srgbClr val="F9B0B9"/>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07737E1-11E1-4C18-8786-A67C86FC0A48}"/>
              </a:ext>
            </a:extLst>
          </p:cNvPr>
          <p:cNvCxnSpPr/>
          <p:nvPr/>
        </p:nvCxnSpPr>
        <p:spPr>
          <a:xfrm>
            <a:off x="590145" y="551264"/>
            <a:ext cx="3761361" cy="0"/>
          </a:xfrm>
          <a:prstGeom prst="line">
            <a:avLst/>
          </a:prstGeom>
          <a:ln w="38100">
            <a:solidFill>
              <a:srgbClr val="F9B0B9"/>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1F6920C-14C9-41BC-8725-66359ABC713C}"/>
              </a:ext>
            </a:extLst>
          </p:cNvPr>
          <p:cNvCxnSpPr>
            <a:cxnSpLocks/>
          </p:cNvCxnSpPr>
          <p:nvPr/>
        </p:nvCxnSpPr>
        <p:spPr>
          <a:xfrm>
            <a:off x="606358" y="6310440"/>
            <a:ext cx="11011710" cy="0"/>
          </a:xfrm>
          <a:prstGeom prst="line">
            <a:avLst/>
          </a:prstGeom>
          <a:ln w="38100">
            <a:solidFill>
              <a:srgbClr val="F9B0B9"/>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64E59228-4FB5-479B-966A-224500161C30}"/>
              </a:ext>
            </a:extLst>
          </p:cNvPr>
          <p:cNvSpPr/>
          <p:nvPr/>
        </p:nvSpPr>
        <p:spPr>
          <a:xfrm>
            <a:off x="4320492" y="488841"/>
            <a:ext cx="117436" cy="117436"/>
          </a:xfrm>
          <a:prstGeom prst="ellipse">
            <a:avLst/>
          </a:prstGeom>
          <a:solidFill>
            <a:srgbClr val="F9B0B9"/>
          </a:solidFill>
          <a:ln>
            <a:solidFill>
              <a:srgbClr val="F9B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E63C7F0-5C7A-49E2-B132-955292FF6F2D}"/>
              </a:ext>
            </a:extLst>
          </p:cNvPr>
          <p:cNvSpPr/>
          <p:nvPr/>
        </p:nvSpPr>
        <p:spPr>
          <a:xfrm>
            <a:off x="7797989" y="488841"/>
            <a:ext cx="117436" cy="117436"/>
          </a:xfrm>
          <a:prstGeom prst="ellipse">
            <a:avLst/>
          </a:prstGeom>
          <a:solidFill>
            <a:srgbClr val="F9B0B9"/>
          </a:solidFill>
          <a:ln>
            <a:solidFill>
              <a:srgbClr val="F9B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_文本框 2">
            <a:extLst>
              <a:ext uri="{FF2B5EF4-FFF2-40B4-BE49-F238E27FC236}">
                <a16:creationId xmlns:a16="http://schemas.microsoft.com/office/drawing/2014/main" id="{CD96157D-5EFB-4921-9F94-E4AECB5574AD}"/>
              </a:ext>
            </a:extLst>
          </p:cNvPr>
          <p:cNvSpPr txBox="1"/>
          <p:nvPr>
            <p:custDataLst>
              <p:tags r:id="rId1"/>
            </p:custDataLst>
          </p:nvPr>
        </p:nvSpPr>
        <p:spPr>
          <a:xfrm>
            <a:off x="2343150" y="2697298"/>
            <a:ext cx="7505700" cy="338554"/>
          </a:xfrm>
          <a:prstGeom prst="rect">
            <a:avLst/>
          </a:prstGeom>
          <a:noFill/>
        </p:spPr>
        <p:txBody>
          <a:bodyPr wrap="square" rtlCol="0">
            <a:spAutoFit/>
          </a:bodyPr>
          <a:lstStyle/>
          <a:p>
            <a:pPr algn="dist"/>
            <a:r>
              <a:rPr lang="en-US" altLang="zh-CN" sz="1600" dirty="0">
                <a:solidFill>
                  <a:schemeClr val="bg1">
                    <a:lumMod val="65000"/>
                    <a:alpha val="59000"/>
                  </a:schemeClr>
                </a:solidFill>
                <a:latin typeface="Times New Roman" panose="02020603050405020304" pitchFamily="18" charset="0"/>
                <a:ea typeface="微软雅黑 Light" panose="020B0502040204020203" pitchFamily="34" charset="-122"/>
                <a:cs typeface="Times New Roman" panose="02020603050405020304" pitchFamily="18" charset="0"/>
              </a:rPr>
              <a:t>Thanks for Your Listening</a:t>
            </a:r>
            <a:endParaRPr lang="zh-CN" altLang="en-US" sz="1600" dirty="0">
              <a:solidFill>
                <a:schemeClr val="bg1">
                  <a:lumMod val="65000"/>
                  <a:alpha val="59000"/>
                </a:schemeClr>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26" name="PA_文本框 3">
            <a:extLst>
              <a:ext uri="{FF2B5EF4-FFF2-40B4-BE49-F238E27FC236}">
                <a16:creationId xmlns:a16="http://schemas.microsoft.com/office/drawing/2014/main" id="{F0A1B1CC-7BF2-4E02-BAC9-E75975494EE2}"/>
              </a:ext>
            </a:extLst>
          </p:cNvPr>
          <p:cNvSpPr txBox="1"/>
          <p:nvPr>
            <p:custDataLst>
              <p:tags r:id="rId2"/>
            </p:custDataLst>
          </p:nvPr>
        </p:nvSpPr>
        <p:spPr>
          <a:xfrm>
            <a:off x="2057400" y="3060112"/>
            <a:ext cx="8077200" cy="830997"/>
          </a:xfrm>
          <a:prstGeom prst="rect">
            <a:avLst/>
          </a:prstGeom>
          <a:noFill/>
          <a:effectLst>
            <a:outerShdw blurRad="63500" sx="102000" sy="102000" algn="ctr" rotWithShape="0">
              <a:prstClr val="black">
                <a:alpha val="40000"/>
              </a:prstClr>
            </a:outerShdw>
          </a:effectLst>
        </p:spPr>
        <p:txBody>
          <a:bodyPr wrap="square" rtlCol="0">
            <a:spAutoFit/>
          </a:bodyPr>
          <a:lstStyle/>
          <a:p>
            <a:pPr algn="dist"/>
            <a:r>
              <a:rPr lang="zh-CN" altLang="en-US" sz="4800" dirty="0">
                <a:solidFill>
                  <a:srgbClr val="FD602D"/>
                </a:solidFill>
                <a:latin typeface="方正清刻本悦宋简体" panose="02000000000000000000" pitchFamily="2" charset="-122"/>
                <a:ea typeface="方正清刻本悦宋简体" panose="02000000000000000000" pitchFamily="2" charset="-122"/>
              </a:rPr>
              <a:t>感谢您的聆听</a:t>
            </a:r>
          </a:p>
        </p:txBody>
      </p:sp>
      <p:grpSp>
        <p:nvGrpSpPr>
          <p:cNvPr id="27" name="PA_淘宝店chenying0907 14">
            <a:extLst>
              <a:ext uri="{FF2B5EF4-FFF2-40B4-BE49-F238E27FC236}">
                <a16:creationId xmlns:a16="http://schemas.microsoft.com/office/drawing/2014/main" id="{31C62A3B-78BD-4D52-9DBC-39818C6E8801}"/>
              </a:ext>
            </a:extLst>
          </p:cNvPr>
          <p:cNvGrpSpPr/>
          <p:nvPr>
            <p:custDataLst>
              <p:tags r:id="rId3"/>
            </p:custDataLst>
          </p:nvPr>
        </p:nvGrpSpPr>
        <p:grpSpPr>
          <a:xfrm>
            <a:off x="1854406" y="4052522"/>
            <a:ext cx="8483188" cy="46576"/>
            <a:chOff x="2618125" y="4283706"/>
            <a:chExt cx="6955750" cy="46576"/>
          </a:xfrm>
        </p:grpSpPr>
        <p:cxnSp>
          <p:nvCxnSpPr>
            <p:cNvPr id="28" name="直接连接符 27">
              <a:extLst>
                <a:ext uri="{FF2B5EF4-FFF2-40B4-BE49-F238E27FC236}">
                  <a16:creationId xmlns:a16="http://schemas.microsoft.com/office/drawing/2014/main" id="{C854D153-B9E6-4B84-87A8-9E2B8BCFBCAE}"/>
                </a:ext>
              </a:extLst>
            </p:cNvPr>
            <p:cNvCxnSpPr/>
            <p:nvPr/>
          </p:nvCxnSpPr>
          <p:spPr>
            <a:xfrm>
              <a:off x="2618125" y="4330282"/>
              <a:ext cx="6955750" cy="0"/>
            </a:xfrm>
            <a:prstGeom prst="line">
              <a:avLst/>
            </a:prstGeom>
            <a:ln w="9525" cmpd="sng">
              <a:solidFill>
                <a:srgbClr val="FD602D">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027B0A7-4F89-4141-9CAA-F0E263F3D800}"/>
                </a:ext>
              </a:extLst>
            </p:cNvPr>
            <p:cNvCxnSpPr/>
            <p:nvPr/>
          </p:nvCxnSpPr>
          <p:spPr>
            <a:xfrm>
              <a:off x="2618125" y="4283706"/>
              <a:ext cx="6955750" cy="0"/>
            </a:xfrm>
            <a:prstGeom prst="line">
              <a:avLst/>
            </a:prstGeom>
            <a:ln w="9525" cmpd="sng">
              <a:solidFill>
                <a:srgbClr val="FD602D">
                  <a:alpha val="20000"/>
                </a:srgbClr>
              </a:solidFill>
            </a:ln>
          </p:spPr>
          <p:style>
            <a:lnRef idx="1">
              <a:schemeClr val="accent1"/>
            </a:lnRef>
            <a:fillRef idx="0">
              <a:schemeClr val="accent1"/>
            </a:fillRef>
            <a:effectRef idx="0">
              <a:schemeClr val="accent1"/>
            </a:effectRef>
            <a:fontRef idx="minor">
              <a:schemeClr val="tx1"/>
            </a:fontRef>
          </p:style>
        </p:cxnSp>
      </p:grpSp>
      <p:pic>
        <p:nvPicPr>
          <p:cNvPr id="37" name="图片 36">
            <a:extLst>
              <a:ext uri="{FF2B5EF4-FFF2-40B4-BE49-F238E27FC236}">
                <a16:creationId xmlns:a16="http://schemas.microsoft.com/office/drawing/2014/main" id="{582708B1-4439-4C4D-8C31-71E2934EA3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068" y="4398244"/>
            <a:ext cx="1776364" cy="1791049"/>
          </a:xfrm>
          <a:prstGeom prst="rect">
            <a:avLst/>
          </a:prstGeom>
        </p:spPr>
      </p:pic>
    </p:spTree>
    <p:extLst>
      <p:ext uri="{BB962C8B-B14F-4D97-AF65-F5344CB8AC3E}">
        <p14:creationId xmlns:p14="http://schemas.microsoft.com/office/powerpoint/2010/main" val="20048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250"/>
                                        <p:tgtEl>
                                          <p:spTgt spid="10"/>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right)">
                                      <p:cBhvr>
                                        <p:cTn id="28" dur="250"/>
                                        <p:tgtEl>
                                          <p:spTgt spid="6"/>
                                        </p:tgtEl>
                                      </p:cBhvr>
                                    </p:animEffect>
                                  </p:childTnLst>
                                </p:cTn>
                              </p:par>
                            </p:childTnLst>
                          </p:cTn>
                        </p:par>
                        <p:par>
                          <p:cTn id="29" fill="hold">
                            <p:stCondLst>
                              <p:cond delay="2250"/>
                            </p:stCondLst>
                            <p:childTnLst>
                              <p:par>
                                <p:cTn id="30" presetID="1"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par>
                          <p:cTn id="32" fill="hold">
                            <p:stCondLst>
                              <p:cond delay="2250"/>
                            </p:stCondLst>
                            <p:childTnLst>
                              <p:par>
                                <p:cTn id="33" presetID="55" presetClass="entr" presetSubtype="0" fill="hold" grpId="0" nodeType="afterEffect">
                                  <p:stCondLst>
                                    <p:cond delay="0"/>
                                  </p:stCondLst>
                                  <p:iterate type="lt">
                                    <p:tmPct val="12000"/>
                                  </p:iterate>
                                  <p:childTnLst>
                                    <p:set>
                                      <p:cBhvr>
                                        <p:cTn id="34" dur="1" fill="hold">
                                          <p:stCondLst>
                                            <p:cond delay="0"/>
                                          </p:stCondLst>
                                        </p:cTn>
                                        <p:tgtEl>
                                          <p:spTgt spid="26"/>
                                        </p:tgtEl>
                                        <p:attrNameLst>
                                          <p:attrName>style.visibility</p:attrName>
                                        </p:attrNameLst>
                                      </p:cBhvr>
                                      <p:to>
                                        <p:strVal val="visible"/>
                                      </p:to>
                                    </p:set>
                                    <p:anim calcmode="lin" valueType="num">
                                      <p:cBhvr>
                                        <p:cTn id="35" dur="750" fill="hold"/>
                                        <p:tgtEl>
                                          <p:spTgt spid="26"/>
                                        </p:tgtEl>
                                        <p:attrNameLst>
                                          <p:attrName>ppt_w</p:attrName>
                                        </p:attrNameLst>
                                      </p:cBhvr>
                                      <p:tavLst>
                                        <p:tav tm="0">
                                          <p:val>
                                            <p:strVal val="#ppt_w*0.70"/>
                                          </p:val>
                                        </p:tav>
                                        <p:tav tm="100000">
                                          <p:val>
                                            <p:strVal val="#ppt_w"/>
                                          </p:val>
                                        </p:tav>
                                      </p:tavLst>
                                    </p:anim>
                                    <p:anim calcmode="lin" valueType="num">
                                      <p:cBhvr>
                                        <p:cTn id="36" dur="750" fill="hold"/>
                                        <p:tgtEl>
                                          <p:spTgt spid="26"/>
                                        </p:tgtEl>
                                        <p:attrNameLst>
                                          <p:attrName>ppt_h</p:attrName>
                                        </p:attrNameLst>
                                      </p:cBhvr>
                                      <p:tavLst>
                                        <p:tav tm="0">
                                          <p:val>
                                            <p:strVal val="#ppt_h"/>
                                          </p:val>
                                        </p:tav>
                                        <p:tav tm="100000">
                                          <p:val>
                                            <p:strVal val="#ppt_h"/>
                                          </p:val>
                                        </p:tav>
                                      </p:tavLst>
                                    </p:anim>
                                    <p:animEffect transition="in" filter="fade">
                                      <p:cBhvr>
                                        <p:cTn id="37" dur="750"/>
                                        <p:tgtEl>
                                          <p:spTgt spid="2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11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3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pic>
        <p:nvPicPr>
          <p:cNvPr id="2" name="Picture 2" descr="C:\Users\徐威方\Desktop\清新水彩花卉毕业答辩模板\未标题-2.png">
            <a:extLst>
              <a:ext uri="{FF2B5EF4-FFF2-40B4-BE49-F238E27FC236}">
                <a16:creationId xmlns:a16="http://schemas.microsoft.com/office/drawing/2014/main" id="{B3D4E7D6-EF4B-4057-96DA-872ED55D72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757" y="3576910"/>
            <a:ext cx="4701799" cy="3429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淘宝店chenying0907 1">
            <a:extLst>
              <a:ext uri="{FF2B5EF4-FFF2-40B4-BE49-F238E27FC236}">
                <a16:creationId xmlns:a16="http://schemas.microsoft.com/office/drawing/2014/main" id="{DDDA2DD8-2C19-49C5-BA8E-F252AA3A5A16}"/>
              </a:ext>
            </a:extLst>
          </p:cNvPr>
          <p:cNvGrpSpPr/>
          <p:nvPr/>
        </p:nvGrpSpPr>
        <p:grpSpPr>
          <a:xfrm>
            <a:off x="1529944" y="939566"/>
            <a:ext cx="1915788" cy="2261945"/>
            <a:chOff x="1306517" y="999156"/>
            <a:chExt cx="1536494" cy="1339999"/>
          </a:xfrm>
        </p:grpSpPr>
        <p:sp>
          <p:nvSpPr>
            <p:cNvPr id="6" name="文本框 5">
              <a:extLst>
                <a:ext uri="{FF2B5EF4-FFF2-40B4-BE49-F238E27FC236}">
                  <a16:creationId xmlns:a16="http://schemas.microsoft.com/office/drawing/2014/main" id="{844147E7-5468-49E7-9798-3DB9C338674C}"/>
                </a:ext>
              </a:extLst>
            </p:cNvPr>
            <p:cNvSpPr txBox="1"/>
            <p:nvPr/>
          </p:nvSpPr>
          <p:spPr>
            <a:xfrm>
              <a:off x="1366878" y="1328038"/>
              <a:ext cx="1415772" cy="492291"/>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sz="4800">
                  <a:solidFill>
                    <a:srgbClr val="FDFCDC"/>
                  </a:solidFill>
                  <a:latin typeface="方正清刻本悦宋简体" panose="02000000000000000000" pitchFamily="2" charset="-122"/>
                  <a:ea typeface="方正清刻本悦宋简体" panose="02000000000000000000" pitchFamily="2" charset="-122"/>
                </a:defRPr>
              </a:lvl1pPr>
            </a:lstStyle>
            <a:p>
              <a:r>
                <a:rPr lang="zh-CN" altLang="en-US" dirty="0">
                  <a:solidFill>
                    <a:srgbClr val="F68693"/>
                  </a:solidFill>
                </a:rPr>
                <a:t>目录</a:t>
              </a:r>
            </a:p>
          </p:txBody>
        </p:sp>
        <p:grpSp>
          <p:nvGrpSpPr>
            <p:cNvPr id="7" name="淘宝店chenying0907 7">
              <a:extLst>
                <a:ext uri="{FF2B5EF4-FFF2-40B4-BE49-F238E27FC236}">
                  <a16:creationId xmlns:a16="http://schemas.microsoft.com/office/drawing/2014/main" id="{72A8FF68-811C-470C-BC81-C341D163EB68}"/>
                </a:ext>
              </a:extLst>
            </p:cNvPr>
            <p:cNvGrpSpPr/>
            <p:nvPr/>
          </p:nvGrpSpPr>
          <p:grpSpPr>
            <a:xfrm>
              <a:off x="1306517" y="2288355"/>
              <a:ext cx="1536494" cy="50800"/>
              <a:chOff x="1415505" y="1878673"/>
              <a:chExt cx="1536494" cy="50800"/>
            </a:xfrm>
          </p:grpSpPr>
          <p:cxnSp>
            <p:nvCxnSpPr>
              <p:cNvPr id="9" name="直接连接符 8">
                <a:extLst>
                  <a:ext uri="{FF2B5EF4-FFF2-40B4-BE49-F238E27FC236}">
                    <a16:creationId xmlns:a16="http://schemas.microsoft.com/office/drawing/2014/main" id="{CCC6F108-BB3D-4DC1-BA47-4F13E6E1AF17}"/>
                  </a:ext>
                </a:extLst>
              </p:cNvPr>
              <p:cNvCxnSpPr/>
              <p:nvPr/>
            </p:nvCxnSpPr>
            <p:spPr>
              <a:xfrm>
                <a:off x="1415505" y="1878673"/>
                <a:ext cx="1536494" cy="0"/>
              </a:xfrm>
              <a:prstGeom prst="line">
                <a:avLst/>
              </a:prstGeom>
              <a:ln w="9525" cmpd="sng">
                <a:solidFill>
                  <a:srgbClr val="435C6E">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1FEBC19-FC59-4480-89B6-4F761629B0FE}"/>
                  </a:ext>
                </a:extLst>
              </p:cNvPr>
              <p:cNvCxnSpPr/>
              <p:nvPr/>
            </p:nvCxnSpPr>
            <p:spPr>
              <a:xfrm>
                <a:off x="1415505" y="1929473"/>
                <a:ext cx="1536494" cy="0"/>
              </a:xfrm>
              <a:prstGeom prst="line">
                <a:avLst/>
              </a:prstGeom>
              <a:ln w="9525" cmpd="sng">
                <a:solidFill>
                  <a:srgbClr val="435C6E">
                    <a:alpha val="20000"/>
                  </a:srgbClr>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F9765D53-7041-42E6-8A21-E6B3E96ECE40}"/>
                </a:ext>
              </a:extLst>
            </p:cNvPr>
            <p:cNvSpPr txBox="1"/>
            <p:nvPr/>
          </p:nvSpPr>
          <p:spPr>
            <a:xfrm>
              <a:off x="1337711" y="999156"/>
              <a:ext cx="1474107" cy="338554"/>
            </a:xfrm>
            <a:prstGeom prst="rect">
              <a:avLst/>
            </a:prstGeom>
            <a:noFill/>
          </p:spPr>
          <p:txBody>
            <a:bodyPr wrap="square" rtlCol="0">
              <a:spAutoFit/>
            </a:bodyPr>
            <a:lstStyle/>
            <a:p>
              <a:pPr algn="dist"/>
              <a:r>
                <a:rPr lang="en-US" altLang="zh-CN" sz="1600" dirty="0">
                  <a:solidFill>
                    <a:schemeClr val="bg1">
                      <a:lumMod val="75000"/>
                      <a:alpha val="60000"/>
                    </a:schemeClr>
                  </a:solidFill>
                  <a:latin typeface="Times New Roman" panose="02020603050405020304" pitchFamily="18" charset="0"/>
                  <a:ea typeface="微软雅黑 Light" panose="020B0502040204020203" pitchFamily="34" charset="-122"/>
                  <a:cs typeface="Times New Roman" panose="02020603050405020304" pitchFamily="18" charset="0"/>
                </a:rPr>
                <a:t>Contents</a:t>
              </a:r>
              <a:endParaRPr lang="zh-CN" altLang="en-US" sz="1600" dirty="0">
                <a:solidFill>
                  <a:schemeClr val="bg1">
                    <a:lumMod val="75000"/>
                    <a:alpha val="60000"/>
                  </a:schemeClr>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grpSp>
      <p:sp>
        <p:nvSpPr>
          <p:cNvPr id="11" name="矩形 10">
            <a:extLst>
              <a:ext uri="{FF2B5EF4-FFF2-40B4-BE49-F238E27FC236}">
                <a16:creationId xmlns:a16="http://schemas.microsoft.com/office/drawing/2014/main" id="{6BF4543E-0006-4B80-8C3B-28DB1FD1EE19}"/>
              </a:ext>
            </a:extLst>
          </p:cNvPr>
          <p:cNvSpPr/>
          <p:nvPr/>
        </p:nvSpPr>
        <p:spPr>
          <a:xfrm>
            <a:off x="1298150" y="671118"/>
            <a:ext cx="2348917" cy="275788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淘宝店chenying0907 14">
            <a:extLst>
              <a:ext uri="{FF2B5EF4-FFF2-40B4-BE49-F238E27FC236}">
                <a16:creationId xmlns:a16="http://schemas.microsoft.com/office/drawing/2014/main" id="{B83C93D8-AAD8-495B-A7F0-B3F98190DE49}"/>
              </a:ext>
            </a:extLst>
          </p:cNvPr>
          <p:cNvGrpSpPr/>
          <p:nvPr/>
        </p:nvGrpSpPr>
        <p:grpSpPr>
          <a:xfrm>
            <a:off x="5064898" y="792503"/>
            <a:ext cx="5828952" cy="865612"/>
            <a:chOff x="5143848" y="804818"/>
            <a:chExt cx="5828952" cy="865612"/>
          </a:xfrm>
        </p:grpSpPr>
        <p:pic>
          <p:nvPicPr>
            <p:cNvPr id="17" name="图片 16">
              <a:extLst>
                <a:ext uri="{FF2B5EF4-FFF2-40B4-BE49-F238E27FC236}">
                  <a16:creationId xmlns:a16="http://schemas.microsoft.com/office/drawing/2014/main" id="{71CE9361-BA0E-4160-9659-89185201760F}"/>
                </a:ext>
              </a:extLst>
            </p:cNvPr>
            <p:cNvPicPr>
              <a:picLocks noChangeAspect="1"/>
            </p:cNvPicPr>
            <p:nvPr/>
          </p:nvPicPr>
          <p:blipFill>
            <a:blip r:embed="rId3" cstate="print">
              <a:duotone>
                <a:prstClr val="black"/>
                <a:srgbClr val="F9B0B9">
                  <a:tint val="45000"/>
                  <a:satMod val="400000"/>
                </a:srgbClr>
              </a:duotone>
              <a:extLst>
                <a:ext uri="{28A0092B-C50C-407E-A947-70E740481C1C}">
                  <a14:useLocalDpi xmlns:a14="http://schemas.microsoft.com/office/drawing/2010/main" val="0"/>
                </a:ext>
              </a:extLst>
            </a:blip>
            <a:stretch>
              <a:fillRect/>
            </a:stretch>
          </p:blipFill>
          <p:spPr>
            <a:xfrm>
              <a:off x="5143848" y="896769"/>
              <a:ext cx="357791" cy="356214"/>
            </a:xfrm>
            <a:prstGeom prst="rect">
              <a:avLst/>
            </a:prstGeom>
          </p:spPr>
        </p:pic>
        <p:sp>
          <p:nvSpPr>
            <p:cNvPr id="18" name="文本框 17">
              <a:extLst>
                <a:ext uri="{FF2B5EF4-FFF2-40B4-BE49-F238E27FC236}">
                  <a16:creationId xmlns:a16="http://schemas.microsoft.com/office/drawing/2014/main" id="{5596E1E7-C12C-454F-8F30-2DEA539168E4}"/>
                </a:ext>
              </a:extLst>
            </p:cNvPr>
            <p:cNvSpPr txBox="1"/>
            <p:nvPr/>
          </p:nvSpPr>
          <p:spPr>
            <a:xfrm>
              <a:off x="5627777" y="804818"/>
              <a:ext cx="2698175" cy="523220"/>
            </a:xfrm>
            <a:prstGeom prst="rect">
              <a:avLst/>
            </a:prstGeom>
            <a:noFill/>
          </p:spPr>
          <p:txBody>
            <a:bodyPr wrap="none" rtlCol="0">
              <a:spAutoFit/>
            </a:bodyPr>
            <a:lstStyle/>
            <a:p>
              <a:r>
                <a:rPr lang="zh-CN" altLang="en-US" sz="2800" dirty="0">
                  <a:solidFill>
                    <a:srgbClr val="FD602D"/>
                  </a:solidFill>
                  <a:latin typeface="方正清刻本悦宋简体" panose="02000000000000000000" pitchFamily="2" charset="-122"/>
                  <a:ea typeface="方正清刻本悦宋简体" panose="02000000000000000000" pitchFamily="2" charset="-122"/>
                </a:rPr>
                <a:t>在这里输入标题</a:t>
              </a:r>
              <a:endParaRPr lang="zh-CN" altLang="en-US" dirty="0">
                <a:solidFill>
                  <a:srgbClr val="FD602D"/>
                </a:solidFill>
                <a:latin typeface="方正清刻本悦宋简体" panose="02000000000000000000" pitchFamily="2" charset="-122"/>
                <a:ea typeface="方正清刻本悦宋简体" panose="02000000000000000000" pitchFamily="2" charset="-122"/>
              </a:endParaRPr>
            </a:p>
          </p:txBody>
        </p:sp>
        <p:sp>
          <p:nvSpPr>
            <p:cNvPr id="19" name="淘宝店chenying0907 12">
              <a:extLst>
                <a:ext uri="{FF2B5EF4-FFF2-40B4-BE49-F238E27FC236}">
                  <a16:creationId xmlns:a16="http://schemas.microsoft.com/office/drawing/2014/main" id="{DA9BD175-2F2B-47A9-8FBF-C38066308A11}"/>
                </a:ext>
              </a:extLst>
            </p:cNvPr>
            <p:cNvSpPr/>
            <p:nvPr/>
          </p:nvSpPr>
          <p:spPr>
            <a:xfrm>
              <a:off x="8192602" y="924375"/>
              <a:ext cx="2780198" cy="338554"/>
            </a:xfrm>
            <a:prstGeom prst="rect">
              <a:avLst/>
            </a:prstGeom>
            <a:noFill/>
          </p:spPr>
          <p:txBody>
            <a:bodyPr wrap="square" rtlCol="0">
              <a:spAutoFit/>
            </a:bodyPr>
            <a:lstStyle/>
            <a:p>
              <a:pPr algn="dist"/>
              <a:r>
                <a:rPr lang="zh-CN" altLang="en-US"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rPr>
                <a:t>丨 </a:t>
              </a:r>
              <a:r>
                <a:rPr lang="en-US" altLang="zh-CN"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rPr>
                <a:t>Your Title Here</a:t>
              </a:r>
              <a:endParaRPr lang="zh-CN" altLang="en-US"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054B0D7B-8768-4D75-8507-480CB25D323A}"/>
                </a:ext>
              </a:extLst>
            </p:cNvPr>
            <p:cNvSpPr txBox="1"/>
            <p:nvPr/>
          </p:nvSpPr>
          <p:spPr>
            <a:xfrm>
              <a:off x="5627777" y="1331876"/>
              <a:ext cx="5314275" cy="338554"/>
            </a:xfrm>
            <a:prstGeom prst="rect">
              <a:avLst/>
            </a:prstGeom>
            <a:noFill/>
          </p:spPr>
          <p:txBody>
            <a:bodyPr wrap="none" rtlCol="0">
              <a:spAutoFit/>
            </a:bodyPr>
            <a:lstStyle/>
            <a:p>
              <a:r>
                <a:rPr lang="zh-CN" altLang="en-US" sz="1600" dirty="0">
                  <a:solidFill>
                    <a:schemeClr val="bg1">
                      <a:lumMod val="75000"/>
                      <a:alpha val="74000"/>
                    </a:schemeClr>
                  </a:solidFill>
                  <a:latin typeface="微软雅黑 Light" panose="020B0502040204020203" pitchFamily="34" charset="-122"/>
                  <a:ea typeface="微软雅黑 Light" panose="020B0502040204020203" pitchFamily="34" charset="-122"/>
                </a:rPr>
                <a:t>在这里输入一些描述性文字，是对这个章节的概括性描述</a:t>
              </a:r>
              <a:endParaRPr lang="zh-CN" altLang="en-US" sz="1100" dirty="0">
                <a:solidFill>
                  <a:schemeClr val="bg1">
                    <a:lumMod val="75000"/>
                    <a:alpha val="74000"/>
                  </a:schemeClr>
                </a:solidFill>
                <a:latin typeface="微软雅黑 Light" panose="020B0502040204020203" pitchFamily="34" charset="-122"/>
                <a:ea typeface="微软雅黑 Light" panose="020B0502040204020203" pitchFamily="34" charset="-122"/>
              </a:endParaRPr>
            </a:p>
          </p:txBody>
        </p:sp>
      </p:grpSp>
      <p:grpSp>
        <p:nvGrpSpPr>
          <p:cNvPr id="21" name="淘宝店chenying0907 14">
            <a:extLst>
              <a:ext uri="{FF2B5EF4-FFF2-40B4-BE49-F238E27FC236}">
                <a16:creationId xmlns:a16="http://schemas.microsoft.com/office/drawing/2014/main" id="{E5E9BE0F-67F8-458C-8916-2123A7EF360F}"/>
              </a:ext>
            </a:extLst>
          </p:cNvPr>
          <p:cNvGrpSpPr/>
          <p:nvPr/>
        </p:nvGrpSpPr>
        <p:grpSpPr>
          <a:xfrm>
            <a:off x="5064898" y="2250148"/>
            <a:ext cx="5828952" cy="865612"/>
            <a:chOff x="5143848" y="804818"/>
            <a:chExt cx="5828952" cy="865612"/>
          </a:xfrm>
        </p:grpSpPr>
        <p:pic>
          <p:nvPicPr>
            <p:cNvPr id="22" name="图片 21">
              <a:extLst>
                <a:ext uri="{FF2B5EF4-FFF2-40B4-BE49-F238E27FC236}">
                  <a16:creationId xmlns:a16="http://schemas.microsoft.com/office/drawing/2014/main" id="{8F1BF1FE-5296-4E4E-95BB-953013CF961B}"/>
                </a:ext>
              </a:extLst>
            </p:cNvPr>
            <p:cNvPicPr>
              <a:picLocks noChangeAspect="1"/>
            </p:cNvPicPr>
            <p:nvPr/>
          </p:nvPicPr>
          <p:blipFill>
            <a:blip r:embed="rId3" cstate="print">
              <a:duotone>
                <a:prstClr val="black"/>
                <a:srgbClr val="F9B0B9">
                  <a:tint val="45000"/>
                  <a:satMod val="400000"/>
                </a:srgbClr>
              </a:duotone>
              <a:extLst>
                <a:ext uri="{28A0092B-C50C-407E-A947-70E740481C1C}">
                  <a14:useLocalDpi xmlns:a14="http://schemas.microsoft.com/office/drawing/2010/main" val="0"/>
                </a:ext>
              </a:extLst>
            </a:blip>
            <a:stretch>
              <a:fillRect/>
            </a:stretch>
          </p:blipFill>
          <p:spPr>
            <a:xfrm>
              <a:off x="5143848" y="896769"/>
              <a:ext cx="357791" cy="356214"/>
            </a:xfrm>
            <a:prstGeom prst="rect">
              <a:avLst/>
            </a:prstGeom>
          </p:spPr>
        </p:pic>
        <p:sp>
          <p:nvSpPr>
            <p:cNvPr id="23" name="文本框 22">
              <a:extLst>
                <a:ext uri="{FF2B5EF4-FFF2-40B4-BE49-F238E27FC236}">
                  <a16:creationId xmlns:a16="http://schemas.microsoft.com/office/drawing/2014/main" id="{B3989CD4-3940-4018-B1A5-66DA920C21D7}"/>
                </a:ext>
              </a:extLst>
            </p:cNvPr>
            <p:cNvSpPr txBox="1"/>
            <p:nvPr/>
          </p:nvSpPr>
          <p:spPr>
            <a:xfrm>
              <a:off x="5627777" y="804818"/>
              <a:ext cx="2698175" cy="523220"/>
            </a:xfrm>
            <a:prstGeom prst="rect">
              <a:avLst/>
            </a:prstGeom>
            <a:noFill/>
          </p:spPr>
          <p:txBody>
            <a:bodyPr wrap="none" rtlCol="0">
              <a:spAutoFit/>
            </a:bodyPr>
            <a:lstStyle/>
            <a:p>
              <a:r>
                <a:rPr lang="zh-CN" altLang="en-US" sz="2800" dirty="0">
                  <a:solidFill>
                    <a:srgbClr val="FD602D"/>
                  </a:solidFill>
                  <a:latin typeface="方正清刻本悦宋简体" panose="02000000000000000000" pitchFamily="2" charset="-122"/>
                  <a:ea typeface="方正清刻本悦宋简体" panose="02000000000000000000" pitchFamily="2" charset="-122"/>
                </a:rPr>
                <a:t>在这里输入标题</a:t>
              </a:r>
              <a:endParaRPr lang="zh-CN" altLang="en-US" dirty="0">
                <a:solidFill>
                  <a:srgbClr val="FD602D"/>
                </a:solidFill>
                <a:latin typeface="方正清刻本悦宋简体" panose="02000000000000000000" pitchFamily="2" charset="-122"/>
                <a:ea typeface="方正清刻本悦宋简体" panose="02000000000000000000" pitchFamily="2" charset="-122"/>
              </a:endParaRPr>
            </a:p>
          </p:txBody>
        </p:sp>
        <p:sp>
          <p:nvSpPr>
            <p:cNvPr id="24" name="淘宝店chenying0907 12">
              <a:extLst>
                <a:ext uri="{FF2B5EF4-FFF2-40B4-BE49-F238E27FC236}">
                  <a16:creationId xmlns:a16="http://schemas.microsoft.com/office/drawing/2014/main" id="{6FDE3EB2-3937-4D8F-B02E-AB1326C5A53B}"/>
                </a:ext>
              </a:extLst>
            </p:cNvPr>
            <p:cNvSpPr/>
            <p:nvPr/>
          </p:nvSpPr>
          <p:spPr>
            <a:xfrm>
              <a:off x="8192602" y="924375"/>
              <a:ext cx="2780198" cy="338554"/>
            </a:xfrm>
            <a:prstGeom prst="rect">
              <a:avLst/>
            </a:prstGeom>
            <a:noFill/>
          </p:spPr>
          <p:txBody>
            <a:bodyPr wrap="square" rtlCol="0">
              <a:spAutoFit/>
            </a:bodyPr>
            <a:lstStyle/>
            <a:p>
              <a:pPr algn="dist"/>
              <a:r>
                <a:rPr lang="zh-CN" altLang="en-US"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rPr>
                <a:t>丨 </a:t>
              </a:r>
              <a:r>
                <a:rPr lang="en-US" altLang="zh-CN"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rPr>
                <a:t>Your Title Here</a:t>
              </a:r>
              <a:endParaRPr lang="zh-CN" altLang="en-US"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25" name="文本框 24">
              <a:extLst>
                <a:ext uri="{FF2B5EF4-FFF2-40B4-BE49-F238E27FC236}">
                  <a16:creationId xmlns:a16="http://schemas.microsoft.com/office/drawing/2014/main" id="{0C5CA574-18E9-4E4E-94B8-585319D08691}"/>
                </a:ext>
              </a:extLst>
            </p:cNvPr>
            <p:cNvSpPr txBox="1"/>
            <p:nvPr/>
          </p:nvSpPr>
          <p:spPr>
            <a:xfrm>
              <a:off x="5627777" y="1331876"/>
              <a:ext cx="5314275" cy="338554"/>
            </a:xfrm>
            <a:prstGeom prst="rect">
              <a:avLst/>
            </a:prstGeom>
            <a:noFill/>
          </p:spPr>
          <p:txBody>
            <a:bodyPr wrap="none" rtlCol="0">
              <a:spAutoFit/>
            </a:bodyPr>
            <a:lstStyle/>
            <a:p>
              <a:r>
                <a:rPr lang="zh-CN" altLang="en-US" sz="1600" dirty="0">
                  <a:solidFill>
                    <a:schemeClr val="bg1">
                      <a:lumMod val="75000"/>
                      <a:alpha val="74000"/>
                    </a:schemeClr>
                  </a:solidFill>
                  <a:latin typeface="微软雅黑 Light" panose="020B0502040204020203" pitchFamily="34" charset="-122"/>
                  <a:ea typeface="微软雅黑 Light" panose="020B0502040204020203" pitchFamily="34" charset="-122"/>
                </a:rPr>
                <a:t>在这里输入一些描述性文字，是对这个章节的概括性描述</a:t>
              </a:r>
              <a:endParaRPr lang="zh-CN" altLang="en-US" sz="1100" dirty="0">
                <a:solidFill>
                  <a:schemeClr val="bg1">
                    <a:lumMod val="75000"/>
                    <a:alpha val="74000"/>
                  </a:schemeClr>
                </a:solidFill>
                <a:latin typeface="微软雅黑 Light" panose="020B0502040204020203" pitchFamily="34" charset="-122"/>
                <a:ea typeface="微软雅黑 Light" panose="020B0502040204020203" pitchFamily="34" charset="-122"/>
              </a:endParaRPr>
            </a:p>
          </p:txBody>
        </p:sp>
      </p:grpSp>
      <p:grpSp>
        <p:nvGrpSpPr>
          <p:cNvPr id="26" name="淘宝店chenying0907 14">
            <a:extLst>
              <a:ext uri="{FF2B5EF4-FFF2-40B4-BE49-F238E27FC236}">
                <a16:creationId xmlns:a16="http://schemas.microsoft.com/office/drawing/2014/main" id="{290DDF36-8A99-4E85-A158-51E60F28D88E}"/>
              </a:ext>
            </a:extLst>
          </p:cNvPr>
          <p:cNvGrpSpPr/>
          <p:nvPr/>
        </p:nvGrpSpPr>
        <p:grpSpPr>
          <a:xfrm>
            <a:off x="5064898" y="3484958"/>
            <a:ext cx="5828952" cy="865612"/>
            <a:chOff x="5143848" y="804818"/>
            <a:chExt cx="5828952" cy="865612"/>
          </a:xfrm>
        </p:grpSpPr>
        <p:pic>
          <p:nvPicPr>
            <p:cNvPr id="27" name="图片 26">
              <a:extLst>
                <a:ext uri="{FF2B5EF4-FFF2-40B4-BE49-F238E27FC236}">
                  <a16:creationId xmlns:a16="http://schemas.microsoft.com/office/drawing/2014/main" id="{76F17B47-E1AE-4C06-B6DD-F8B765CA0720}"/>
                </a:ext>
              </a:extLst>
            </p:cNvPr>
            <p:cNvPicPr>
              <a:picLocks noChangeAspect="1"/>
            </p:cNvPicPr>
            <p:nvPr/>
          </p:nvPicPr>
          <p:blipFill>
            <a:blip r:embed="rId3" cstate="print">
              <a:duotone>
                <a:prstClr val="black"/>
                <a:srgbClr val="F9B0B9">
                  <a:tint val="45000"/>
                  <a:satMod val="400000"/>
                </a:srgbClr>
              </a:duotone>
              <a:extLst>
                <a:ext uri="{28A0092B-C50C-407E-A947-70E740481C1C}">
                  <a14:useLocalDpi xmlns:a14="http://schemas.microsoft.com/office/drawing/2010/main" val="0"/>
                </a:ext>
              </a:extLst>
            </a:blip>
            <a:stretch>
              <a:fillRect/>
            </a:stretch>
          </p:blipFill>
          <p:spPr>
            <a:xfrm>
              <a:off x="5143848" y="896769"/>
              <a:ext cx="357791" cy="356214"/>
            </a:xfrm>
            <a:prstGeom prst="rect">
              <a:avLst/>
            </a:prstGeom>
          </p:spPr>
        </p:pic>
        <p:sp>
          <p:nvSpPr>
            <p:cNvPr id="28" name="文本框 27">
              <a:extLst>
                <a:ext uri="{FF2B5EF4-FFF2-40B4-BE49-F238E27FC236}">
                  <a16:creationId xmlns:a16="http://schemas.microsoft.com/office/drawing/2014/main" id="{5A6DAC24-3DFB-40B6-AB4B-690DECFAB03D}"/>
                </a:ext>
              </a:extLst>
            </p:cNvPr>
            <p:cNvSpPr txBox="1"/>
            <p:nvPr/>
          </p:nvSpPr>
          <p:spPr>
            <a:xfrm>
              <a:off x="5627777" y="804818"/>
              <a:ext cx="2698175" cy="523220"/>
            </a:xfrm>
            <a:prstGeom prst="rect">
              <a:avLst/>
            </a:prstGeom>
            <a:noFill/>
          </p:spPr>
          <p:txBody>
            <a:bodyPr wrap="none" rtlCol="0">
              <a:spAutoFit/>
            </a:bodyPr>
            <a:lstStyle/>
            <a:p>
              <a:r>
                <a:rPr lang="zh-CN" altLang="en-US" sz="2800" dirty="0">
                  <a:solidFill>
                    <a:srgbClr val="FD602D"/>
                  </a:solidFill>
                  <a:latin typeface="方正清刻本悦宋简体" panose="02000000000000000000" pitchFamily="2" charset="-122"/>
                  <a:ea typeface="方正清刻本悦宋简体" panose="02000000000000000000" pitchFamily="2" charset="-122"/>
                </a:rPr>
                <a:t>在这里输入标题</a:t>
              </a:r>
              <a:endParaRPr lang="zh-CN" altLang="en-US" dirty="0">
                <a:solidFill>
                  <a:srgbClr val="FD602D"/>
                </a:solidFill>
                <a:latin typeface="方正清刻本悦宋简体" panose="02000000000000000000" pitchFamily="2" charset="-122"/>
                <a:ea typeface="方正清刻本悦宋简体" panose="02000000000000000000" pitchFamily="2" charset="-122"/>
              </a:endParaRPr>
            </a:p>
          </p:txBody>
        </p:sp>
        <p:sp>
          <p:nvSpPr>
            <p:cNvPr id="29" name="淘宝店chenying0907 12">
              <a:extLst>
                <a:ext uri="{FF2B5EF4-FFF2-40B4-BE49-F238E27FC236}">
                  <a16:creationId xmlns:a16="http://schemas.microsoft.com/office/drawing/2014/main" id="{9E375B59-A94A-4B1B-8C94-7F37FB9BA7EB}"/>
                </a:ext>
              </a:extLst>
            </p:cNvPr>
            <p:cNvSpPr/>
            <p:nvPr/>
          </p:nvSpPr>
          <p:spPr>
            <a:xfrm>
              <a:off x="8192602" y="924375"/>
              <a:ext cx="2780198" cy="338554"/>
            </a:xfrm>
            <a:prstGeom prst="rect">
              <a:avLst/>
            </a:prstGeom>
            <a:noFill/>
          </p:spPr>
          <p:txBody>
            <a:bodyPr wrap="square" rtlCol="0">
              <a:spAutoFit/>
            </a:bodyPr>
            <a:lstStyle/>
            <a:p>
              <a:pPr algn="dist"/>
              <a:r>
                <a:rPr lang="zh-CN" altLang="en-US"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rPr>
                <a:t>丨 </a:t>
              </a:r>
              <a:r>
                <a:rPr lang="en-US" altLang="zh-CN"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rPr>
                <a:t>Your Title Here</a:t>
              </a:r>
              <a:endParaRPr lang="zh-CN" altLang="en-US"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30" name="文本框 29">
              <a:extLst>
                <a:ext uri="{FF2B5EF4-FFF2-40B4-BE49-F238E27FC236}">
                  <a16:creationId xmlns:a16="http://schemas.microsoft.com/office/drawing/2014/main" id="{C1CDB9D3-3D1A-4A3C-847D-13AD5CD74C97}"/>
                </a:ext>
              </a:extLst>
            </p:cNvPr>
            <p:cNvSpPr txBox="1"/>
            <p:nvPr/>
          </p:nvSpPr>
          <p:spPr>
            <a:xfrm>
              <a:off x="5627777" y="1331876"/>
              <a:ext cx="5314275" cy="338554"/>
            </a:xfrm>
            <a:prstGeom prst="rect">
              <a:avLst/>
            </a:prstGeom>
            <a:noFill/>
          </p:spPr>
          <p:txBody>
            <a:bodyPr wrap="none" rtlCol="0">
              <a:spAutoFit/>
            </a:bodyPr>
            <a:lstStyle/>
            <a:p>
              <a:r>
                <a:rPr lang="zh-CN" altLang="en-US" sz="1600" dirty="0">
                  <a:solidFill>
                    <a:schemeClr val="bg1">
                      <a:lumMod val="75000"/>
                      <a:alpha val="74000"/>
                    </a:schemeClr>
                  </a:solidFill>
                  <a:latin typeface="微软雅黑 Light" panose="020B0502040204020203" pitchFamily="34" charset="-122"/>
                  <a:ea typeface="微软雅黑 Light" panose="020B0502040204020203" pitchFamily="34" charset="-122"/>
                </a:rPr>
                <a:t>在这里输入一些描述性文字，是对这个章节的概括性描述</a:t>
              </a:r>
              <a:endParaRPr lang="zh-CN" altLang="en-US" sz="1100" dirty="0">
                <a:solidFill>
                  <a:schemeClr val="bg1">
                    <a:lumMod val="75000"/>
                    <a:alpha val="74000"/>
                  </a:schemeClr>
                </a:solidFill>
                <a:latin typeface="微软雅黑 Light" panose="020B0502040204020203" pitchFamily="34" charset="-122"/>
                <a:ea typeface="微软雅黑 Light" panose="020B0502040204020203" pitchFamily="34" charset="-122"/>
              </a:endParaRPr>
            </a:p>
          </p:txBody>
        </p:sp>
      </p:grpSp>
      <p:grpSp>
        <p:nvGrpSpPr>
          <p:cNvPr id="31" name="淘宝店chenying0907 14">
            <a:extLst>
              <a:ext uri="{FF2B5EF4-FFF2-40B4-BE49-F238E27FC236}">
                <a16:creationId xmlns:a16="http://schemas.microsoft.com/office/drawing/2014/main" id="{C5EA0954-596C-477F-911D-E87F7AE45290}"/>
              </a:ext>
            </a:extLst>
          </p:cNvPr>
          <p:cNvGrpSpPr/>
          <p:nvPr/>
        </p:nvGrpSpPr>
        <p:grpSpPr>
          <a:xfrm>
            <a:off x="5064898" y="4829379"/>
            <a:ext cx="5828952" cy="865612"/>
            <a:chOff x="5143848" y="804818"/>
            <a:chExt cx="5828952" cy="865612"/>
          </a:xfrm>
        </p:grpSpPr>
        <p:pic>
          <p:nvPicPr>
            <p:cNvPr id="32" name="图片 31">
              <a:extLst>
                <a:ext uri="{FF2B5EF4-FFF2-40B4-BE49-F238E27FC236}">
                  <a16:creationId xmlns:a16="http://schemas.microsoft.com/office/drawing/2014/main" id="{CC3C5000-AD96-4FB3-8F5A-2C8191DC8FB5}"/>
                </a:ext>
              </a:extLst>
            </p:cNvPr>
            <p:cNvPicPr>
              <a:picLocks noChangeAspect="1"/>
            </p:cNvPicPr>
            <p:nvPr/>
          </p:nvPicPr>
          <p:blipFill>
            <a:blip r:embed="rId3" cstate="print">
              <a:duotone>
                <a:prstClr val="black"/>
                <a:srgbClr val="F9B0B9">
                  <a:tint val="45000"/>
                  <a:satMod val="400000"/>
                </a:srgbClr>
              </a:duotone>
              <a:extLst>
                <a:ext uri="{28A0092B-C50C-407E-A947-70E740481C1C}">
                  <a14:useLocalDpi xmlns:a14="http://schemas.microsoft.com/office/drawing/2010/main" val="0"/>
                </a:ext>
              </a:extLst>
            </a:blip>
            <a:stretch>
              <a:fillRect/>
            </a:stretch>
          </p:blipFill>
          <p:spPr>
            <a:xfrm>
              <a:off x="5143848" y="896769"/>
              <a:ext cx="357791" cy="356214"/>
            </a:xfrm>
            <a:prstGeom prst="rect">
              <a:avLst/>
            </a:prstGeom>
          </p:spPr>
        </p:pic>
        <p:sp>
          <p:nvSpPr>
            <p:cNvPr id="33" name="文本框 32">
              <a:extLst>
                <a:ext uri="{FF2B5EF4-FFF2-40B4-BE49-F238E27FC236}">
                  <a16:creationId xmlns:a16="http://schemas.microsoft.com/office/drawing/2014/main" id="{E5DCEF87-D60A-4B7A-8D18-CDFDCD171485}"/>
                </a:ext>
              </a:extLst>
            </p:cNvPr>
            <p:cNvSpPr txBox="1"/>
            <p:nvPr/>
          </p:nvSpPr>
          <p:spPr>
            <a:xfrm>
              <a:off x="5627777" y="804818"/>
              <a:ext cx="2698175" cy="523220"/>
            </a:xfrm>
            <a:prstGeom prst="rect">
              <a:avLst/>
            </a:prstGeom>
            <a:noFill/>
          </p:spPr>
          <p:txBody>
            <a:bodyPr wrap="none" rtlCol="0">
              <a:spAutoFit/>
            </a:bodyPr>
            <a:lstStyle/>
            <a:p>
              <a:r>
                <a:rPr lang="zh-CN" altLang="en-US" sz="2800" dirty="0">
                  <a:solidFill>
                    <a:srgbClr val="FD602D"/>
                  </a:solidFill>
                  <a:latin typeface="方正清刻本悦宋简体" panose="02000000000000000000" pitchFamily="2" charset="-122"/>
                  <a:ea typeface="方正清刻本悦宋简体" panose="02000000000000000000" pitchFamily="2" charset="-122"/>
                </a:rPr>
                <a:t>在这里输入标题</a:t>
              </a:r>
              <a:endParaRPr lang="zh-CN" altLang="en-US" dirty="0">
                <a:solidFill>
                  <a:srgbClr val="FD602D"/>
                </a:solidFill>
                <a:latin typeface="方正清刻本悦宋简体" panose="02000000000000000000" pitchFamily="2" charset="-122"/>
                <a:ea typeface="方正清刻本悦宋简体" panose="02000000000000000000" pitchFamily="2" charset="-122"/>
              </a:endParaRPr>
            </a:p>
          </p:txBody>
        </p:sp>
        <p:sp>
          <p:nvSpPr>
            <p:cNvPr id="34" name="淘宝店chenying0907 12">
              <a:extLst>
                <a:ext uri="{FF2B5EF4-FFF2-40B4-BE49-F238E27FC236}">
                  <a16:creationId xmlns:a16="http://schemas.microsoft.com/office/drawing/2014/main" id="{3A497F71-A0CD-4913-B8EE-8D5AA48CD07B}"/>
                </a:ext>
              </a:extLst>
            </p:cNvPr>
            <p:cNvSpPr/>
            <p:nvPr/>
          </p:nvSpPr>
          <p:spPr>
            <a:xfrm>
              <a:off x="8192602" y="924375"/>
              <a:ext cx="2780198" cy="338554"/>
            </a:xfrm>
            <a:prstGeom prst="rect">
              <a:avLst/>
            </a:prstGeom>
            <a:noFill/>
          </p:spPr>
          <p:txBody>
            <a:bodyPr wrap="square" rtlCol="0">
              <a:spAutoFit/>
            </a:bodyPr>
            <a:lstStyle/>
            <a:p>
              <a:pPr algn="dist"/>
              <a:r>
                <a:rPr lang="zh-CN" altLang="en-US"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rPr>
                <a:t>丨 </a:t>
              </a:r>
              <a:r>
                <a:rPr lang="en-US" altLang="zh-CN"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rPr>
                <a:t>Your Title Here</a:t>
              </a:r>
              <a:endParaRPr lang="zh-CN" altLang="en-US" sz="1600" dirty="0">
                <a:solidFill>
                  <a:srgbClr val="F9B0B9"/>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35" name="文本框 34">
              <a:extLst>
                <a:ext uri="{FF2B5EF4-FFF2-40B4-BE49-F238E27FC236}">
                  <a16:creationId xmlns:a16="http://schemas.microsoft.com/office/drawing/2014/main" id="{5FACB806-AE82-4AEE-B672-411B8C899F52}"/>
                </a:ext>
              </a:extLst>
            </p:cNvPr>
            <p:cNvSpPr txBox="1"/>
            <p:nvPr/>
          </p:nvSpPr>
          <p:spPr>
            <a:xfrm>
              <a:off x="5627777" y="1331876"/>
              <a:ext cx="5314275" cy="338554"/>
            </a:xfrm>
            <a:prstGeom prst="rect">
              <a:avLst/>
            </a:prstGeom>
            <a:noFill/>
          </p:spPr>
          <p:txBody>
            <a:bodyPr wrap="none" rtlCol="0">
              <a:spAutoFit/>
            </a:bodyPr>
            <a:lstStyle/>
            <a:p>
              <a:r>
                <a:rPr lang="zh-CN" altLang="en-US" sz="1600" dirty="0">
                  <a:solidFill>
                    <a:schemeClr val="bg1">
                      <a:lumMod val="75000"/>
                      <a:alpha val="74000"/>
                    </a:schemeClr>
                  </a:solidFill>
                  <a:latin typeface="微软雅黑 Light" panose="020B0502040204020203" pitchFamily="34" charset="-122"/>
                  <a:ea typeface="微软雅黑 Light" panose="020B0502040204020203" pitchFamily="34" charset="-122"/>
                </a:rPr>
                <a:t>在这里输入一些描述性文字，是对这个章节的概括性描述</a:t>
              </a:r>
              <a:endParaRPr lang="zh-CN" altLang="en-US" sz="1100" dirty="0">
                <a:solidFill>
                  <a:schemeClr val="bg1">
                    <a:lumMod val="75000"/>
                    <a:alpha val="74000"/>
                  </a:schemeClr>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56816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anim calcmode="lin" valueType="num">
                                      <p:cBhvr>
                                        <p:cTn id="21" dur="500" fill="hold"/>
                                        <p:tgtEl>
                                          <p:spTgt spid="16"/>
                                        </p:tgtEl>
                                        <p:attrNameLst>
                                          <p:attrName>ppt_x</p:attrName>
                                        </p:attrNameLst>
                                      </p:cBhvr>
                                      <p:tavLst>
                                        <p:tav tm="0">
                                          <p:val>
                                            <p:strVal val="#ppt_x"/>
                                          </p:val>
                                        </p:tav>
                                        <p:tav tm="100000">
                                          <p:val>
                                            <p:strVal val="#ppt_x"/>
                                          </p:val>
                                        </p:tav>
                                      </p:tavLst>
                                    </p:anim>
                                    <p:anim calcmode="lin" valueType="num">
                                      <p:cBhvr>
                                        <p:cTn id="22" dur="500" fill="hold"/>
                                        <p:tgtEl>
                                          <p:spTgt spid="1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anim calcmode="lin" valueType="num">
                                      <p:cBhvr>
                                        <p:cTn id="27" dur="500" fill="hold"/>
                                        <p:tgtEl>
                                          <p:spTgt spid="21"/>
                                        </p:tgtEl>
                                        <p:attrNameLst>
                                          <p:attrName>ppt_x</p:attrName>
                                        </p:attrNameLst>
                                      </p:cBhvr>
                                      <p:tavLst>
                                        <p:tav tm="0">
                                          <p:val>
                                            <p:strVal val="#ppt_x"/>
                                          </p:val>
                                        </p:tav>
                                        <p:tav tm="100000">
                                          <p:val>
                                            <p:strVal val="#ppt_x"/>
                                          </p:val>
                                        </p:tav>
                                      </p:tavLst>
                                    </p:anim>
                                    <p:anim calcmode="lin" valueType="num">
                                      <p:cBhvr>
                                        <p:cTn id="28" dur="50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anim calcmode="lin" valueType="num">
                                      <p:cBhvr>
                                        <p:cTn id="33" dur="500" fill="hold"/>
                                        <p:tgtEl>
                                          <p:spTgt spid="26"/>
                                        </p:tgtEl>
                                        <p:attrNameLst>
                                          <p:attrName>ppt_x</p:attrName>
                                        </p:attrNameLst>
                                      </p:cBhvr>
                                      <p:tavLst>
                                        <p:tav tm="0">
                                          <p:val>
                                            <p:strVal val="#ppt_x"/>
                                          </p:val>
                                        </p:tav>
                                        <p:tav tm="100000">
                                          <p:val>
                                            <p:strVal val="#ppt_x"/>
                                          </p:val>
                                        </p:tav>
                                      </p:tavLst>
                                    </p:anim>
                                    <p:anim calcmode="lin" valueType="num">
                                      <p:cBhvr>
                                        <p:cTn id="34" dur="5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anim calcmode="lin" valueType="num">
                                      <p:cBhvr>
                                        <p:cTn id="39" dur="500" fill="hold"/>
                                        <p:tgtEl>
                                          <p:spTgt spid="31"/>
                                        </p:tgtEl>
                                        <p:attrNameLst>
                                          <p:attrName>ppt_x</p:attrName>
                                        </p:attrNameLst>
                                      </p:cBhvr>
                                      <p:tavLst>
                                        <p:tav tm="0">
                                          <p:val>
                                            <p:strVal val="#ppt_x"/>
                                          </p:val>
                                        </p:tav>
                                        <p:tav tm="100000">
                                          <p:val>
                                            <p:strVal val="#ppt_x"/>
                                          </p:val>
                                        </p:tav>
                                      </p:tavLst>
                                    </p:anim>
                                    <p:anim calcmode="lin" valueType="num">
                                      <p:cBhvr>
                                        <p:cTn id="40"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3" name="PA_淘宝店chenying0907 2"/>
          <p:cNvSpPr txBox="1"/>
          <p:nvPr>
            <p:custDataLst>
              <p:tags r:id="rId1"/>
            </p:custDataLst>
          </p:nvPr>
        </p:nvSpPr>
        <p:spPr>
          <a:xfrm>
            <a:off x="6384033" y="2542599"/>
            <a:ext cx="3057247" cy="584775"/>
          </a:xfrm>
          <a:prstGeom prst="rect">
            <a:avLst/>
          </a:prstGeom>
          <a:noFill/>
        </p:spPr>
        <p:txBody>
          <a:bodyPr wrap="none" rtlCol="0">
            <a:spAutoFit/>
          </a:bodyPr>
          <a:lstStyle/>
          <a:p>
            <a:r>
              <a:rPr lang="zh-CN" altLang="en-US" sz="3200" dirty="0">
                <a:solidFill>
                  <a:srgbClr val="FD602D"/>
                </a:solidFill>
                <a:latin typeface="微软雅黑 Light" panose="020B0502040204020203" pitchFamily="34" charset="-122"/>
                <a:ea typeface="微软雅黑 Light" panose="020B0502040204020203" pitchFamily="34" charset="-122"/>
              </a:rPr>
              <a:t>请添加相关标题</a:t>
            </a:r>
          </a:p>
        </p:txBody>
      </p:sp>
      <p:sp>
        <p:nvSpPr>
          <p:cNvPr id="7" name="PA_淘宝店chenying0907 6"/>
          <p:cNvSpPr txBox="1"/>
          <p:nvPr>
            <p:custDataLst>
              <p:tags r:id="rId2"/>
            </p:custDataLst>
          </p:nvPr>
        </p:nvSpPr>
        <p:spPr>
          <a:xfrm>
            <a:off x="6384033" y="3158153"/>
            <a:ext cx="1236236" cy="1158459"/>
          </a:xfrm>
          <a:prstGeom prst="rect">
            <a:avLst/>
          </a:prstGeom>
          <a:noFill/>
        </p:spPr>
        <p:txBody>
          <a:bodyPr wrap="none" rtlCol="0">
            <a:spAutoFit/>
          </a:bodyPr>
          <a:lstStyle/>
          <a:p>
            <a:pPr marL="228594" indent="-228594">
              <a:lnSpc>
                <a:spcPct val="150000"/>
              </a:lnSpc>
              <a:buClr>
                <a:schemeClr val="bg1">
                  <a:lumMod val="50000"/>
                </a:schemeClr>
              </a:buClr>
              <a:buFont typeface="Wingdings" pitchFamily="2" charset="2"/>
              <a:buChar char="ü"/>
            </a:pPr>
            <a:r>
              <a:rPr lang="zh-CN" altLang="en-US" sz="1600" dirty="0">
                <a:solidFill>
                  <a:schemeClr val="bg1">
                    <a:lumMod val="50000"/>
                  </a:schemeClr>
                </a:solidFill>
                <a:latin typeface="微软雅黑 Light" panose="020B0502040204020203" pitchFamily="34" charset="-122"/>
                <a:ea typeface="微软雅黑 Light" panose="020B0502040204020203" pitchFamily="34" charset="-122"/>
              </a:rPr>
              <a:t>添加标题</a:t>
            </a:r>
            <a:endParaRPr lang="en-US" altLang="zh-CN" sz="1600" dirty="0">
              <a:solidFill>
                <a:schemeClr val="bg1">
                  <a:lumMod val="50000"/>
                </a:schemeClr>
              </a:solidFill>
              <a:latin typeface="微软雅黑 Light" panose="020B0502040204020203" pitchFamily="34" charset="-122"/>
              <a:ea typeface="微软雅黑 Light" panose="020B0502040204020203" pitchFamily="34" charset="-122"/>
            </a:endParaRPr>
          </a:p>
          <a:p>
            <a:pPr marL="228594" indent="-228594">
              <a:lnSpc>
                <a:spcPct val="150000"/>
              </a:lnSpc>
              <a:buClr>
                <a:schemeClr val="bg1">
                  <a:lumMod val="50000"/>
                </a:schemeClr>
              </a:buClr>
              <a:buFont typeface="Wingdings" pitchFamily="2" charset="2"/>
              <a:buChar char="ü"/>
            </a:pPr>
            <a:r>
              <a:rPr lang="zh-CN" altLang="en-US" sz="1600" dirty="0">
                <a:solidFill>
                  <a:schemeClr val="bg1">
                    <a:lumMod val="50000"/>
                  </a:schemeClr>
                </a:solidFill>
                <a:latin typeface="微软雅黑 Light" panose="020B0502040204020203" pitchFamily="34" charset="-122"/>
                <a:ea typeface="微软雅黑 Light" panose="020B0502040204020203" pitchFamily="34" charset="-122"/>
              </a:rPr>
              <a:t>添加标题</a:t>
            </a:r>
            <a:endParaRPr lang="en-US" altLang="zh-CN" sz="1600" dirty="0">
              <a:solidFill>
                <a:schemeClr val="bg1">
                  <a:lumMod val="50000"/>
                </a:schemeClr>
              </a:solidFill>
              <a:latin typeface="微软雅黑 Light" panose="020B0502040204020203" pitchFamily="34" charset="-122"/>
              <a:ea typeface="微软雅黑 Light" panose="020B0502040204020203" pitchFamily="34" charset="-122"/>
            </a:endParaRPr>
          </a:p>
          <a:p>
            <a:pPr marL="228594" indent="-228594">
              <a:lnSpc>
                <a:spcPct val="150000"/>
              </a:lnSpc>
              <a:buClr>
                <a:schemeClr val="bg1">
                  <a:lumMod val="50000"/>
                </a:schemeClr>
              </a:buClr>
              <a:buFont typeface="Wingdings" pitchFamily="2" charset="2"/>
              <a:buChar char="ü"/>
            </a:pPr>
            <a:r>
              <a:rPr lang="zh-CN" altLang="en-US" sz="1600" dirty="0">
                <a:solidFill>
                  <a:schemeClr val="bg1">
                    <a:lumMod val="50000"/>
                  </a:schemeClr>
                </a:solidFill>
                <a:latin typeface="微软雅黑 Light" panose="020B0502040204020203" pitchFamily="34" charset="-122"/>
                <a:ea typeface="微软雅黑 Light" panose="020B0502040204020203" pitchFamily="34" charset="-122"/>
              </a:rPr>
              <a:t>添加标题</a:t>
            </a:r>
            <a:endParaRPr lang="en-US" altLang="zh-CN" sz="1600" dirty="0">
              <a:solidFill>
                <a:schemeClr val="bg1">
                  <a:lumMod val="50000"/>
                </a:schemeClr>
              </a:solidFill>
              <a:latin typeface="微软雅黑 Light" panose="020B0502040204020203" pitchFamily="34" charset="-122"/>
              <a:ea typeface="微软雅黑 Light" panose="020B0502040204020203" pitchFamily="34" charset="-122"/>
            </a:endParaRPr>
          </a:p>
        </p:txBody>
      </p:sp>
      <p:cxnSp>
        <p:nvCxnSpPr>
          <p:cNvPr id="5" name="PA_淘宝店chenying0907 4"/>
          <p:cNvCxnSpPr/>
          <p:nvPr>
            <p:custDataLst>
              <p:tags r:id="rId3"/>
            </p:custDataLst>
          </p:nvPr>
        </p:nvCxnSpPr>
        <p:spPr>
          <a:xfrm>
            <a:off x="5898280" y="2205290"/>
            <a:ext cx="0" cy="2492573"/>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A_淘宝店chenying0907 2" descr="C:\Users\徐威方\Desktop\清新水彩花卉毕业答辩模板\未标题-3.png"/>
          <p:cNvPicPr>
            <a:picLocks noChangeAspect="1" noChangeArrowheads="1"/>
          </p:cNvPicPr>
          <p:nvPr>
            <p:custDataLst>
              <p:tags r:id="rId4"/>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43606" y="2150534"/>
            <a:ext cx="2803989" cy="25569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E69FD8B-1A2E-4D1A-B129-F3F7C5F9F0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1280" y="4316612"/>
            <a:ext cx="2398141" cy="2417966"/>
          </a:xfrm>
          <a:prstGeom prst="rect">
            <a:avLst/>
          </a:prstGeom>
        </p:spPr>
      </p:pic>
    </p:spTree>
    <p:extLst>
      <p:ext uri="{BB962C8B-B14F-4D97-AF65-F5344CB8AC3E}">
        <p14:creationId xmlns:p14="http://schemas.microsoft.com/office/powerpoint/2010/main" val="220539375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7028F2D-7DC9-4A00-ACC2-BEACDF2BEEBE}"/>
              </a:ext>
            </a:extLst>
          </p:cNvPr>
          <p:cNvSpPr/>
          <p:nvPr/>
        </p:nvSpPr>
        <p:spPr>
          <a:xfrm>
            <a:off x="0" y="249879"/>
            <a:ext cx="6012611" cy="541810"/>
          </a:xfrm>
          <a:prstGeom prst="rect">
            <a:avLst/>
          </a:prstGeom>
          <a:solidFill>
            <a:srgbClr val="F9B0B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A_淘宝店chenying0907 2" descr="C:\Users\徐威方\Desktop\清新水彩花卉毕业答辩模板\未标题-3.png">
            <a:extLst>
              <a:ext uri="{FF2B5EF4-FFF2-40B4-BE49-F238E27FC236}">
                <a16:creationId xmlns:a16="http://schemas.microsoft.com/office/drawing/2014/main" id="{8DCEFEDE-EC6B-4ACB-BF6A-C7BBC58BF261}"/>
              </a:ext>
            </a:extLst>
          </p:cNvPr>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rot="8889739">
            <a:off x="-852576" y="-439820"/>
            <a:ext cx="2711665" cy="247274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2DFD1440-3503-46BA-B3BF-321302FB778D}"/>
              </a:ext>
            </a:extLst>
          </p:cNvPr>
          <p:cNvSpPr txBox="1"/>
          <p:nvPr/>
        </p:nvSpPr>
        <p:spPr>
          <a:xfrm>
            <a:off x="1536483" y="305340"/>
            <a:ext cx="4143220" cy="430887"/>
          </a:xfrm>
          <a:prstGeom prst="rect">
            <a:avLst/>
          </a:prstGeom>
          <a:noFill/>
        </p:spPr>
        <p:txBody>
          <a:bodyPr wrap="square" rtlCol="0">
            <a:spAutoFit/>
          </a:bodyPr>
          <a:lstStyle/>
          <a:p>
            <a:r>
              <a:rPr lang="zh-CN" altLang="en-US" sz="2200" spc="100" dirty="0">
                <a:solidFill>
                  <a:srgbClr val="FD602D"/>
                </a:solidFill>
                <a:latin typeface="微软雅黑 Light" panose="020B0502040204020203" pitchFamily="34" charset="-122"/>
                <a:ea typeface="微软雅黑 Light" panose="020B0502040204020203" pitchFamily="34" charset="-122"/>
              </a:rPr>
              <a:t>点击此处</a:t>
            </a:r>
            <a:r>
              <a:rPr lang="zh-CN" altLang="en-US" sz="2200" spc="100" dirty="0">
                <a:solidFill>
                  <a:srgbClr val="FFFFFF"/>
                </a:solidFill>
                <a:latin typeface="微软雅黑 Light" panose="020B0502040204020203" pitchFamily="34" charset="-122"/>
                <a:ea typeface="微软雅黑 Light" panose="020B0502040204020203" pitchFamily="34" charset="-122"/>
              </a:rPr>
              <a:t>输入文字</a:t>
            </a:r>
          </a:p>
        </p:txBody>
      </p:sp>
      <p:sp>
        <p:nvSpPr>
          <p:cNvPr id="13" name="文本框 12">
            <a:extLst>
              <a:ext uri="{FF2B5EF4-FFF2-40B4-BE49-F238E27FC236}">
                <a16:creationId xmlns:a16="http://schemas.microsoft.com/office/drawing/2014/main" id="{1C930943-FC8D-4B8A-8C7F-7546F5892576}"/>
              </a:ext>
            </a:extLst>
          </p:cNvPr>
          <p:cNvSpPr txBox="1"/>
          <p:nvPr/>
        </p:nvSpPr>
        <p:spPr>
          <a:xfrm>
            <a:off x="1536483" y="847150"/>
            <a:ext cx="4036182" cy="307777"/>
          </a:xfrm>
          <a:prstGeom prst="rect">
            <a:avLst/>
          </a:prstGeom>
          <a:noFill/>
        </p:spPr>
        <p:txBody>
          <a:bodyPr wrap="square" rtlCol="0">
            <a:spAutoFit/>
          </a:bodyPr>
          <a:lstStyle/>
          <a:p>
            <a:r>
              <a:rPr lang="en-US" altLang="zh-CN" sz="1400" dirty="0">
                <a:solidFill>
                  <a:schemeClr val="bg1">
                    <a:lumMod val="65000"/>
                  </a:schemeClr>
                </a:solidFill>
              </a:rPr>
              <a:t>This is a good space for a short subtitle</a:t>
            </a:r>
          </a:p>
        </p:txBody>
      </p:sp>
      <p:sp>
        <p:nvSpPr>
          <p:cNvPr id="14" name="PA_淘宝店chenying0907 32">
            <a:extLst>
              <a:ext uri="{FF2B5EF4-FFF2-40B4-BE49-F238E27FC236}">
                <a16:creationId xmlns:a16="http://schemas.microsoft.com/office/drawing/2014/main" id="{6D5DC9F3-99EC-4642-817A-58A27B12DC4C}"/>
              </a:ext>
            </a:extLst>
          </p:cNvPr>
          <p:cNvSpPr>
            <a:spLocks/>
          </p:cNvSpPr>
          <p:nvPr>
            <p:custDataLst>
              <p:tags r:id="rId2"/>
            </p:custDataLst>
          </p:nvPr>
        </p:nvSpPr>
        <p:spPr bwMode="auto">
          <a:xfrm>
            <a:off x="5469332" y="5270152"/>
            <a:ext cx="1253337" cy="1587848"/>
          </a:xfrm>
          <a:custGeom>
            <a:avLst/>
            <a:gdLst>
              <a:gd name="T0" fmla="*/ 369 w 889"/>
              <a:gd name="T1" fmla="*/ 1124 h 1124"/>
              <a:gd name="T2" fmla="*/ 713 w 889"/>
              <a:gd name="T3" fmla="*/ 1124 h 1124"/>
              <a:gd name="T4" fmla="*/ 676 w 889"/>
              <a:gd name="T5" fmla="*/ 705 h 1124"/>
              <a:gd name="T6" fmla="*/ 862 w 889"/>
              <a:gd name="T7" fmla="*/ 273 h 1124"/>
              <a:gd name="T8" fmla="*/ 853 w 889"/>
              <a:gd name="T9" fmla="*/ 202 h 1124"/>
              <a:gd name="T10" fmla="*/ 775 w 889"/>
              <a:gd name="T11" fmla="*/ 257 h 1124"/>
              <a:gd name="T12" fmla="*/ 612 w 889"/>
              <a:gd name="T13" fmla="*/ 387 h 1124"/>
              <a:gd name="T14" fmla="*/ 489 w 889"/>
              <a:gd name="T15" fmla="*/ 141 h 1124"/>
              <a:gd name="T16" fmla="*/ 417 w 889"/>
              <a:gd name="T17" fmla="*/ 5 h 1124"/>
              <a:gd name="T18" fmla="*/ 404 w 889"/>
              <a:gd name="T19" fmla="*/ 155 h 1124"/>
              <a:gd name="T20" fmla="*/ 405 w 889"/>
              <a:gd name="T21" fmla="*/ 327 h 1124"/>
              <a:gd name="T22" fmla="*/ 275 w 889"/>
              <a:gd name="T23" fmla="*/ 196 h 1124"/>
              <a:gd name="T24" fmla="*/ 154 w 889"/>
              <a:gd name="T25" fmla="*/ 49 h 1124"/>
              <a:gd name="T26" fmla="*/ 207 w 889"/>
              <a:gd name="T27" fmla="*/ 218 h 1124"/>
              <a:gd name="T28" fmla="*/ 281 w 889"/>
              <a:gd name="T29" fmla="*/ 387 h 1124"/>
              <a:gd name="T30" fmla="*/ 155 w 889"/>
              <a:gd name="T31" fmla="*/ 273 h 1124"/>
              <a:gd name="T32" fmla="*/ 28 w 889"/>
              <a:gd name="T33" fmla="*/ 187 h 1124"/>
              <a:gd name="T34" fmla="*/ 113 w 889"/>
              <a:gd name="T35" fmla="*/ 350 h 1124"/>
              <a:gd name="T36" fmla="*/ 234 w 889"/>
              <a:gd name="T37" fmla="*/ 489 h 1124"/>
              <a:gd name="T38" fmla="*/ 107 w 889"/>
              <a:gd name="T39" fmla="*/ 421 h 1124"/>
              <a:gd name="T40" fmla="*/ 29 w 889"/>
              <a:gd name="T41" fmla="*/ 413 h 1124"/>
              <a:gd name="T42" fmla="*/ 173 w 889"/>
              <a:gd name="T43" fmla="*/ 550 h 1124"/>
              <a:gd name="T44" fmla="*/ 397 w 889"/>
              <a:gd name="T45" fmla="*/ 850 h 1124"/>
              <a:gd name="T46" fmla="*/ 369 w 889"/>
              <a:gd name="T47" fmla="*/ 112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124">
                <a:moveTo>
                  <a:pt x="369" y="1124"/>
                </a:moveTo>
                <a:cubicBezTo>
                  <a:pt x="713" y="1124"/>
                  <a:pt x="713" y="1124"/>
                  <a:pt x="713" y="1124"/>
                </a:cubicBezTo>
                <a:cubicBezTo>
                  <a:pt x="713" y="1124"/>
                  <a:pt x="608" y="991"/>
                  <a:pt x="676" y="705"/>
                </a:cubicBezTo>
                <a:cubicBezTo>
                  <a:pt x="744" y="420"/>
                  <a:pt x="845" y="300"/>
                  <a:pt x="862" y="273"/>
                </a:cubicBezTo>
                <a:cubicBezTo>
                  <a:pt x="880" y="247"/>
                  <a:pt x="889" y="215"/>
                  <a:pt x="853" y="202"/>
                </a:cubicBezTo>
                <a:cubicBezTo>
                  <a:pt x="824" y="191"/>
                  <a:pt x="784" y="242"/>
                  <a:pt x="775" y="257"/>
                </a:cubicBezTo>
                <a:cubicBezTo>
                  <a:pt x="766" y="272"/>
                  <a:pt x="693" y="394"/>
                  <a:pt x="612" y="387"/>
                </a:cubicBezTo>
                <a:cubicBezTo>
                  <a:pt x="531" y="380"/>
                  <a:pt x="510" y="225"/>
                  <a:pt x="489" y="141"/>
                </a:cubicBezTo>
                <a:cubicBezTo>
                  <a:pt x="468" y="57"/>
                  <a:pt x="454" y="0"/>
                  <a:pt x="417" y="5"/>
                </a:cubicBezTo>
                <a:cubicBezTo>
                  <a:pt x="383" y="10"/>
                  <a:pt x="401" y="127"/>
                  <a:pt x="404" y="155"/>
                </a:cubicBezTo>
                <a:cubicBezTo>
                  <a:pt x="407" y="183"/>
                  <a:pt x="438" y="315"/>
                  <a:pt x="405" y="327"/>
                </a:cubicBezTo>
                <a:cubicBezTo>
                  <a:pt x="372" y="339"/>
                  <a:pt x="306" y="258"/>
                  <a:pt x="275" y="196"/>
                </a:cubicBezTo>
                <a:cubicBezTo>
                  <a:pt x="244" y="134"/>
                  <a:pt x="204" y="27"/>
                  <a:pt x="154" y="49"/>
                </a:cubicBezTo>
                <a:cubicBezTo>
                  <a:pt x="113" y="68"/>
                  <a:pt x="193" y="189"/>
                  <a:pt x="207" y="218"/>
                </a:cubicBezTo>
                <a:cubicBezTo>
                  <a:pt x="221" y="247"/>
                  <a:pt x="293" y="374"/>
                  <a:pt x="281" y="387"/>
                </a:cubicBezTo>
                <a:cubicBezTo>
                  <a:pt x="269" y="400"/>
                  <a:pt x="178" y="299"/>
                  <a:pt x="155" y="273"/>
                </a:cubicBezTo>
                <a:cubicBezTo>
                  <a:pt x="132" y="247"/>
                  <a:pt x="56" y="155"/>
                  <a:pt x="28" y="187"/>
                </a:cubicBezTo>
                <a:cubicBezTo>
                  <a:pt x="0" y="219"/>
                  <a:pt x="67" y="306"/>
                  <a:pt x="113" y="350"/>
                </a:cubicBezTo>
                <a:cubicBezTo>
                  <a:pt x="159" y="394"/>
                  <a:pt x="243" y="472"/>
                  <a:pt x="234" y="489"/>
                </a:cubicBezTo>
                <a:cubicBezTo>
                  <a:pt x="225" y="506"/>
                  <a:pt x="133" y="437"/>
                  <a:pt x="107" y="421"/>
                </a:cubicBezTo>
                <a:cubicBezTo>
                  <a:pt x="81" y="405"/>
                  <a:pt x="39" y="384"/>
                  <a:pt x="29" y="413"/>
                </a:cubicBezTo>
                <a:cubicBezTo>
                  <a:pt x="20" y="441"/>
                  <a:pt x="79" y="497"/>
                  <a:pt x="173" y="550"/>
                </a:cubicBezTo>
                <a:cubicBezTo>
                  <a:pt x="267" y="603"/>
                  <a:pt x="394" y="692"/>
                  <a:pt x="397" y="850"/>
                </a:cubicBezTo>
                <a:cubicBezTo>
                  <a:pt x="400" y="1008"/>
                  <a:pt x="375" y="1107"/>
                  <a:pt x="369" y="1124"/>
                </a:cubicBezTo>
                <a:close/>
              </a:path>
            </a:pathLst>
          </a:custGeom>
          <a:solidFill>
            <a:schemeClr val="bg2">
              <a:lumMod val="90000"/>
            </a:schemeClr>
          </a:solidFill>
          <a:ln>
            <a:noFill/>
          </a:ln>
          <a:extLst/>
        </p:spPr>
        <p:txBody>
          <a:bodyPr/>
          <a:lstStyle/>
          <a:p>
            <a:endParaRPr lang="zh-CN" altLang="en-US">
              <a:solidFill>
                <a:prstClr val="black"/>
              </a:solidFill>
            </a:endParaRPr>
          </a:p>
        </p:txBody>
      </p:sp>
      <p:sp>
        <p:nvSpPr>
          <p:cNvPr id="15" name="PA_淘宝店chenying0907 33">
            <a:extLst>
              <a:ext uri="{FF2B5EF4-FFF2-40B4-BE49-F238E27FC236}">
                <a16:creationId xmlns:a16="http://schemas.microsoft.com/office/drawing/2014/main" id="{03DD6272-A27B-4814-92BF-AA3B0E0FFCBE}"/>
              </a:ext>
            </a:extLst>
          </p:cNvPr>
          <p:cNvSpPr>
            <a:spLocks/>
          </p:cNvSpPr>
          <p:nvPr>
            <p:custDataLst>
              <p:tags r:id="rId3"/>
            </p:custDataLst>
          </p:nvPr>
        </p:nvSpPr>
        <p:spPr bwMode="auto">
          <a:xfrm>
            <a:off x="6695702" y="4603407"/>
            <a:ext cx="1409816" cy="1226631"/>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chemeClr val="accent4"/>
          </a:solidFill>
          <a:ln>
            <a:noFill/>
          </a:ln>
          <a:extLst/>
        </p:spPr>
        <p:txBody>
          <a:bodyPr/>
          <a:lstStyle/>
          <a:p>
            <a:endParaRPr lang="zh-CN" altLang="en-US">
              <a:solidFill>
                <a:prstClr val="black"/>
              </a:solidFill>
            </a:endParaRPr>
          </a:p>
        </p:txBody>
      </p:sp>
      <p:sp>
        <p:nvSpPr>
          <p:cNvPr id="16" name="PA_淘宝店chenying0907 34">
            <a:extLst>
              <a:ext uri="{FF2B5EF4-FFF2-40B4-BE49-F238E27FC236}">
                <a16:creationId xmlns:a16="http://schemas.microsoft.com/office/drawing/2014/main" id="{0E6338E5-E2E5-4E03-8487-4EBEAB5AFCA6}"/>
              </a:ext>
            </a:extLst>
          </p:cNvPr>
          <p:cNvSpPr>
            <a:spLocks/>
          </p:cNvSpPr>
          <p:nvPr>
            <p:custDataLst>
              <p:tags r:id="rId4"/>
            </p:custDataLst>
          </p:nvPr>
        </p:nvSpPr>
        <p:spPr bwMode="auto">
          <a:xfrm>
            <a:off x="6012611" y="3226267"/>
            <a:ext cx="1196162" cy="2144724"/>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rgbClr val="F9B0B9"/>
          </a:solidFill>
          <a:ln>
            <a:noFill/>
          </a:ln>
          <a:extLst/>
        </p:spPr>
        <p:txBody>
          <a:bodyPr/>
          <a:lstStyle/>
          <a:p>
            <a:endParaRPr lang="zh-CN" altLang="en-US">
              <a:solidFill>
                <a:prstClr val="black"/>
              </a:solidFill>
            </a:endParaRPr>
          </a:p>
        </p:txBody>
      </p:sp>
      <p:sp>
        <p:nvSpPr>
          <p:cNvPr id="17" name="PA_淘宝店chenying0907 35">
            <a:extLst>
              <a:ext uri="{FF2B5EF4-FFF2-40B4-BE49-F238E27FC236}">
                <a16:creationId xmlns:a16="http://schemas.microsoft.com/office/drawing/2014/main" id="{F4C7E93D-6025-4619-B888-E694D86E1F82}"/>
              </a:ext>
            </a:extLst>
          </p:cNvPr>
          <p:cNvSpPr>
            <a:spLocks/>
          </p:cNvSpPr>
          <p:nvPr>
            <p:custDataLst>
              <p:tags r:id="rId5"/>
            </p:custDataLst>
          </p:nvPr>
        </p:nvSpPr>
        <p:spPr bwMode="auto">
          <a:xfrm>
            <a:off x="4781786" y="3318828"/>
            <a:ext cx="1342108" cy="1959601"/>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rgbClr val="FD602D"/>
          </a:solidFill>
          <a:ln>
            <a:noFill/>
          </a:ln>
          <a:extLst/>
        </p:spPr>
        <p:txBody>
          <a:bodyPr/>
          <a:lstStyle/>
          <a:p>
            <a:endParaRPr lang="zh-CN" altLang="en-US">
              <a:solidFill>
                <a:prstClr val="black"/>
              </a:solidFill>
            </a:endParaRPr>
          </a:p>
        </p:txBody>
      </p:sp>
      <p:sp>
        <p:nvSpPr>
          <p:cNvPr id="18" name="PA_淘宝店chenying0907 36">
            <a:extLst>
              <a:ext uri="{FF2B5EF4-FFF2-40B4-BE49-F238E27FC236}">
                <a16:creationId xmlns:a16="http://schemas.microsoft.com/office/drawing/2014/main" id="{0B417B0B-BE54-4F28-ACC6-C096A609E3DA}"/>
              </a:ext>
            </a:extLst>
          </p:cNvPr>
          <p:cNvSpPr>
            <a:spLocks/>
          </p:cNvSpPr>
          <p:nvPr>
            <p:custDataLst>
              <p:tags r:id="rId6"/>
            </p:custDataLst>
          </p:nvPr>
        </p:nvSpPr>
        <p:spPr bwMode="auto">
          <a:xfrm>
            <a:off x="3948292" y="4708008"/>
            <a:ext cx="1488055" cy="1017427"/>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rgbClr val="435C6E"/>
          </a:solidFill>
          <a:ln>
            <a:noFill/>
          </a:ln>
          <a:extLst/>
        </p:spPr>
        <p:txBody>
          <a:bodyPr/>
          <a:lstStyle/>
          <a:p>
            <a:endParaRPr lang="zh-CN" altLang="en-US">
              <a:solidFill>
                <a:prstClr val="black"/>
              </a:solidFill>
            </a:endParaRPr>
          </a:p>
        </p:txBody>
      </p:sp>
      <p:sp>
        <p:nvSpPr>
          <p:cNvPr id="2" name="文本框 1">
            <a:extLst>
              <a:ext uri="{FF2B5EF4-FFF2-40B4-BE49-F238E27FC236}">
                <a16:creationId xmlns:a16="http://schemas.microsoft.com/office/drawing/2014/main" id="{6F680161-5DEC-472D-AF23-3E0600091A0C}"/>
              </a:ext>
            </a:extLst>
          </p:cNvPr>
          <p:cNvSpPr txBox="1"/>
          <p:nvPr/>
        </p:nvSpPr>
        <p:spPr>
          <a:xfrm>
            <a:off x="1272395" y="1648994"/>
            <a:ext cx="3467819" cy="1696939"/>
          </a:xfrm>
          <a:prstGeom prst="rect">
            <a:avLst/>
          </a:prstGeom>
          <a:noFill/>
        </p:spPr>
        <p:txBody>
          <a:bodyPr wrap="square" rtlCol="0">
            <a:spAutoFit/>
          </a:bodyPr>
          <a:lstStyle/>
          <a:p>
            <a:pPr algn="r">
              <a:lnSpc>
                <a:spcPct val="120000"/>
              </a:lnSpc>
              <a:buFont typeface="Arial" pitchFamily="34" charset="0"/>
              <a:buNone/>
            </a:pPr>
            <a:r>
              <a:rPr lang="zh-CN" altLang="en-US" b="1" dirty="0">
                <a:solidFill>
                  <a:srgbClr val="FF0000"/>
                </a:solidFill>
                <a:latin typeface="微软雅黑 Light" pitchFamily="34" charset="-122"/>
                <a:ea typeface="微软雅黑 Light" pitchFamily="34" charset="-122"/>
              </a:rPr>
              <a:t>课堂目标</a:t>
            </a:r>
          </a:p>
          <a:p>
            <a:pPr algn="r">
              <a:lnSpc>
                <a:spcPct val="120000"/>
              </a:lnSpc>
              <a:buFont typeface="Arial" pitchFamily="34" charset="0"/>
              <a:buNone/>
            </a:pPr>
            <a:r>
              <a:rPr lang="en-US" altLang="zh-CN" sz="1400" dirty="0">
                <a:solidFill>
                  <a:schemeClr val="bg1">
                    <a:lumMod val="50000"/>
                  </a:schemeClr>
                </a:solidFill>
                <a:latin typeface="微软雅黑 Light" pitchFamily="34" charset="-122"/>
                <a:ea typeface="微软雅黑 Light" pitchFamily="34" charset="-122"/>
              </a:rPr>
              <a:t>We have many PowerPoint </a:t>
            </a:r>
            <a:r>
              <a:rPr lang="zh-CN" altLang="en-US" sz="1400" dirty="0">
                <a:solidFill>
                  <a:schemeClr val="bg1">
                    <a:lumMod val="50000"/>
                  </a:schemeClr>
                </a:solidFill>
                <a:latin typeface="微软雅黑 Light" pitchFamily="34" charset="-122"/>
                <a:ea typeface="微软雅黑 Light" pitchFamily="34" charset="-122"/>
              </a:rPr>
              <a:t>templates</a:t>
            </a:r>
            <a:r>
              <a:rPr lang="en-US" altLang="zh-CN" sz="1400" dirty="0">
                <a:solidFill>
                  <a:schemeClr val="bg1">
                    <a:lumMod val="50000"/>
                  </a:schemeClr>
                </a:solidFill>
                <a:latin typeface="微软雅黑 Light" pitchFamily="34" charset="-122"/>
                <a:ea typeface="微软雅黑 Light" pitchFamily="34" charset="-122"/>
              </a:rPr>
              <a:t> that has been specifically designed to help anyone that is stepping into the world of PowerPoint for the very first time. </a:t>
            </a:r>
            <a:endParaRPr lang="zh-CN" altLang="en-US" sz="1400" dirty="0">
              <a:solidFill>
                <a:schemeClr val="bg1">
                  <a:lumMod val="50000"/>
                </a:schemeClr>
              </a:solidFill>
              <a:latin typeface="微软雅黑 Light" pitchFamily="34" charset="-122"/>
              <a:ea typeface="微软雅黑 Light" pitchFamily="34" charset="-122"/>
            </a:endParaRPr>
          </a:p>
        </p:txBody>
      </p:sp>
      <p:sp>
        <p:nvSpPr>
          <p:cNvPr id="19" name="文本框 18">
            <a:extLst>
              <a:ext uri="{FF2B5EF4-FFF2-40B4-BE49-F238E27FC236}">
                <a16:creationId xmlns:a16="http://schemas.microsoft.com/office/drawing/2014/main" id="{84E0069A-214D-4882-B14D-708BCF6B9A4E}"/>
              </a:ext>
            </a:extLst>
          </p:cNvPr>
          <p:cNvSpPr txBox="1"/>
          <p:nvPr/>
        </p:nvSpPr>
        <p:spPr>
          <a:xfrm>
            <a:off x="336213" y="3754937"/>
            <a:ext cx="3467819" cy="1696939"/>
          </a:xfrm>
          <a:prstGeom prst="rect">
            <a:avLst/>
          </a:prstGeom>
          <a:noFill/>
        </p:spPr>
        <p:txBody>
          <a:bodyPr wrap="square" rtlCol="0">
            <a:spAutoFit/>
          </a:bodyPr>
          <a:lstStyle/>
          <a:p>
            <a:pPr algn="r">
              <a:lnSpc>
                <a:spcPct val="120000"/>
              </a:lnSpc>
              <a:buFont typeface="Arial" pitchFamily="34" charset="0"/>
              <a:buNone/>
            </a:pPr>
            <a:r>
              <a:rPr lang="zh-CN" altLang="en-US" b="1" dirty="0">
                <a:solidFill>
                  <a:srgbClr val="FF0000"/>
                </a:solidFill>
                <a:latin typeface="微软雅黑 Light" pitchFamily="34" charset="-122"/>
                <a:ea typeface="微软雅黑 Light" pitchFamily="34" charset="-122"/>
              </a:rPr>
              <a:t>课堂目标</a:t>
            </a:r>
            <a:endParaRPr lang="en-US" altLang="zh-CN" b="1" dirty="0">
              <a:solidFill>
                <a:srgbClr val="FF0000"/>
              </a:solidFill>
              <a:latin typeface="微软雅黑 Light" pitchFamily="34" charset="-122"/>
              <a:ea typeface="微软雅黑 Light" pitchFamily="34" charset="-122"/>
            </a:endParaRPr>
          </a:p>
          <a:p>
            <a:pPr algn="r">
              <a:lnSpc>
                <a:spcPct val="120000"/>
              </a:lnSpc>
              <a:buFont typeface="Arial" pitchFamily="34" charset="0"/>
              <a:buNone/>
            </a:pPr>
            <a:r>
              <a:rPr lang="en-US" altLang="zh-CN" sz="1400" dirty="0">
                <a:solidFill>
                  <a:schemeClr val="bg1">
                    <a:lumMod val="50000"/>
                  </a:schemeClr>
                </a:solidFill>
                <a:latin typeface="微软雅黑 Light" pitchFamily="34" charset="-122"/>
                <a:ea typeface="微软雅黑 Light" pitchFamily="34" charset="-122"/>
              </a:rPr>
              <a:t>We have many PowerPoint </a:t>
            </a:r>
            <a:r>
              <a:rPr lang="zh-CN" altLang="en-US" sz="1400" dirty="0">
                <a:solidFill>
                  <a:schemeClr val="bg1">
                    <a:lumMod val="50000"/>
                  </a:schemeClr>
                </a:solidFill>
                <a:latin typeface="微软雅黑 Light" pitchFamily="34" charset="-122"/>
                <a:ea typeface="微软雅黑 Light" pitchFamily="34" charset="-122"/>
              </a:rPr>
              <a:t>templates</a:t>
            </a:r>
            <a:r>
              <a:rPr lang="en-US" altLang="zh-CN" sz="1400" dirty="0">
                <a:solidFill>
                  <a:schemeClr val="bg1">
                    <a:lumMod val="50000"/>
                  </a:schemeClr>
                </a:solidFill>
                <a:latin typeface="微软雅黑 Light" pitchFamily="34" charset="-122"/>
                <a:ea typeface="微软雅黑 Light" pitchFamily="34" charset="-122"/>
              </a:rPr>
              <a:t> that has been specifically designed to help anyone that is stepping into the world of PowerPoint for the very first time. </a:t>
            </a:r>
            <a:endParaRPr lang="zh-CN" altLang="en-US" sz="1400" dirty="0">
              <a:solidFill>
                <a:schemeClr val="bg1">
                  <a:lumMod val="50000"/>
                </a:schemeClr>
              </a:solidFill>
              <a:latin typeface="微软雅黑 Light" pitchFamily="34" charset="-122"/>
              <a:ea typeface="微软雅黑 Light" pitchFamily="34" charset="-122"/>
            </a:endParaRPr>
          </a:p>
        </p:txBody>
      </p:sp>
      <p:sp>
        <p:nvSpPr>
          <p:cNvPr id="21" name="文本框 20">
            <a:extLst>
              <a:ext uri="{FF2B5EF4-FFF2-40B4-BE49-F238E27FC236}">
                <a16:creationId xmlns:a16="http://schemas.microsoft.com/office/drawing/2014/main" id="{351CDEE5-2C40-4A55-9409-CE81C4AAF44C}"/>
              </a:ext>
            </a:extLst>
          </p:cNvPr>
          <p:cNvSpPr txBox="1"/>
          <p:nvPr/>
        </p:nvSpPr>
        <p:spPr>
          <a:xfrm>
            <a:off x="7423177" y="1713659"/>
            <a:ext cx="3467819" cy="1696939"/>
          </a:xfrm>
          <a:prstGeom prst="rect">
            <a:avLst/>
          </a:prstGeom>
          <a:noFill/>
        </p:spPr>
        <p:txBody>
          <a:bodyPr wrap="square" rtlCol="0">
            <a:spAutoFit/>
          </a:bodyPr>
          <a:lstStyle/>
          <a:p>
            <a:pPr>
              <a:lnSpc>
                <a:spcPct val="120000"/>
              </a:lnSpc>
              <a:buFont typeface="Arial" pitchFamily="34" charset="0"/>
              <a:buNone/>
            </a:pPr>
            <a:r>
              <a:rPr lang="zh-CN" altLang="en-US" b="1" dirty="0">
                <a:solidFill>
                  <a:srgbClr val="FF0000"/>
                </a:solidFill>
                <a:latin typeface="微软雅黑 Light" pitchFamily="34" charset="-122"/>
                <a:ea typeface="微软雅黑 Light" pitchFamily="34" charset="-122"/>
              </a:rPr>
              <a:t>课堂目标</a:t>
            </a:r>
          </a:p>
          <a:p>
            <a:pPr>
              <a:lnSpc>
                <a:spcPct val="120000"/>
              </a:lnSpc>
              <a:buFont typeface="Arial" pitchFamily="34" charset="0"/>
              <a:buNone/>
            </a:pPr>
            <a:r>
              <a:rPr lang="en-US" altLang="zh-CN" sz="1400" dirty="0">
                <a:solidFill>
                  <a:schemeClr val="bg1">
                    <a:lumMod val="50000"/>
                  </a:schemeClr>
                </a:solidFill>
                <a:latin typeface="微软雅黑 Light" pitchFamily="34" charset="-122"/>
                <a:ea typeface="微软雅黑 Light" pitchFamily="34" charset="-122"/>
              </a:rPr>
              <a:t>We have many PowerPoint </a:t>
            </a:r>
            <a:r>
              <a:rPr lang="zh-CN" altLang="en-US" sz="1400" dirty="0">
                <a:solidFill>
                  <a:schemeClr val="bg1">
                    <a:lumMod val="50000"/>
                  </a:schemeClr>
                </a:solidFill>
                <a:latin typeface="微软雅黑 Light" pitchFamily="34" charset="-122"/>
                <a:ea typeface="微软雅黑 Light" pitchFamily="34" charset="-122"/>
              </a:rPr>
              <a:t>templates</a:t>
            </a:r>
            <a:r>
              <a:rPr lang="en-US" altLang="zh-CN" sz="1400" dirty="0">
                <a:solidFill>
                  <a:schemeClr val="bg1">
                    <a:lumMod val="50000"/>
                  </a:schemeClr>
                </a:solidFill>
                <a:latin typeface="微软雅黑 Light" pitchFamily="34" charset="-122"/>
                <a:ea typeface="微软雅黑 Light" pitchFamily="34" charset="-122"/>
              </a:rPr>
              <a:t> that has been specifically designed to help anyone that is stepping into the world of PowerPoint for the very first time. </a:t>
            </a:r>
            <a:endParaRPr lang="zh-CN" altLang="en-US" sz="1400" dirty="0">
              <a:solidFill>
                <a:schemeClr val="bg1">
                  <a:lumMod val="50000"/>
                </a:schemeClr>
              </a:solidFill>
              <a:latin typeface="微软雅黑 Light" pitchFamily="34" charset="-122"/>
              <a:ea typeface="微软雅黑 Light" pitchFamily="34" charset="-122"/>
            </a:endParaRPr>
          </a:p>
        </p:txBody>
      </p:sp>
      <p:sp>
        <p:nvSpPr>
          <p:cNvPr id="23" name="文本框 22">
            <a:extLst>
              <a:ext uri="{FF2B5EF4-FFF2-40B4-BE49-F238E27FC236}">
                <a16:creationId xmlns:a16="http://schemas.microsoft.com/office/drawing/2014/main" id="{B713D0DC-89B3-4B47-A04E-8682388E5FA9}"/>
              </a:ext>
            </a:extLst>
          </p:cNvPr>
          <p:cNvSpPr txBox="1"/>
          <p:nvPr/>
        </p:nvSpPr>
        <p:spPr>
          <a:xfrm>
            <a:off x="8346678" y="3806802"/>
            <a:ext cx="3467819" cy="1696939"/>
          </a:xfrm>
          <a:prstGeom prst="rect">
            <a:avLst/>
          </a:prstGeom>
          <a:noFill/>
        </p:spPr>
        <p:txBody>
          <a:bodyPr wrap="square" rtlCol="0">
            <a:spAutoFit/>
          </a:bodyPr>
          <a:lstStyle/>
          <a:p>
            <a:pPr>
              <a:lnSpc>
                <a:spcPct val="120000"/>
              </a:lnSpc>
              <a:buFont typeface="Arial" pitchFamily="34" charset="0"/>
              <a:buNone/>
            </a:pPr>
            <a:r>
              <a:rPr lang="zh-CN" altLang="en-US" b="1" dirty="0">
                <a:solidFill>
                  <a:srgbClr val="FF0000"/>
                </a:solidFill>
                <a:latin typeface="微软雅黑 Light" pitchFamily="34" charset="-122"/>
                <a:ea typeface="微软雅黑 Light" pitchFamily="34" charset="-122"/>
              </a:rPr>
              <a:t>课堂目标</a:t>
            </a:r>
          </a:p>
          <a:p>
            <a:pPr>
              <a:lnSpc>
                <a:spcPct val="120000"/>
              </a:lnSpc>
              <a:buFont typeface="Arial" pitchFamily="34" charset="0"/>
              <a:buNone/>
            </a:pPr>
            <a:r>
              <a:rPr lang="en-US" altLang="zh-CN" sz="1400" dirty="0">
                <a:solidFill>
                  <a:schemeClr val="bg1">
                    <a:lumMod val="50000"/>
                  </a:schemeClr>
                </a:solidFill>
                <a:latin typeface="微软雅黑 Light" pitchFamily="34" charset="-122"/>
                <a:ea typeface="微软雅黑 Light" pitchFamily="34" charset="-122"/>
              </a:rPr>
              <a:t>We have many PowerPoint </a:t>
            </a:r>
            <a:r>
              <a:rPr lang="zh-CN" altLang="en-US" sz="1400" dirty="0">
                <a:solidFill>
                  <a:schemeClr val="bg1">
                    <a:lumMod val="50000"/>
                  </a:schemeClr>
                </a:solidFill>
                <a:latin typeface="微软雅黑 Light" pitchFamily="34" charset="-122"/>
                <a:ea typeface="微软雅黑 Light" pitchFamily="34" charset="-122"/>
              </a:rPr>
              <a:t>templates</a:t>
            </a:r>
            <a:r>
              <a:rPr lang="en-US" altLang="zh-CN" sz="1400" dirty="0">
                <a:solidFill>
                  <a:schemeClr val="bg1">
                    <a:lumMod val="50000"/>
                  </a:schemeClr>
                </a:solidFill>
                <a:latin typeface="微软雅黑 Light" pitchFamily="34" charset="-122"/>
                <a:ea typeface="微软雅黑 Light" pitchFamily="34" charset="-122"/>
              </a:rPr>
              <a:t> that has been specifically designed to help anyone that is stepping into the world of PowerPoint for the very first time. </a:t>
            </a:r>
            <a:endParaRPr lang="zh-CN" altLang="en-US" sz="1400" dirty="0">
              <a:solidFill>
                <a:schemeClr val="bg1">
                  <a:lumMod val="50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58035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750"/>
                                        <p:tgtEl>
                                          <p:spTgt spid="12"/>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75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25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anim calcmode="lin" valueType="num">
                                      <p:cBhvr>
                                        <p:cTn id="29" dur="500" fill="hold"/>
                                        <p:tgtEl>
                                          <p:spTgt spid="19"/>
                                        </p:tgtEl>
                                        <p:attrNameLst>
                                          <p:attrName>ppt_x</p:attrName>
                                        </p:attrNameLst>
                                      </p:cBhvr>
                                      <p:tavLst>
                                        <p:tav tm="0">
                                          <p:val>
                                            <p:strVal val="#ppt_x"/>
                                          </p:val>
                                        </p:tav>
                                        <p:tav tm="100000">
                                          <p:val>
                                            <p:strVal val="#ppt_x"/>
                                          </p:val>
                                        </p:tav>
                                      </p:tavLst>
                                    </p:anim>
                                    <p:anim calcmode="lin" valueType="num">
                                      <p:cBhvr>
                                        <p:cTn id="30" dur="500" fill="hold"/>
                                        <p:tgtEl>
                                          <p:spTgt spid="19"/>
                                        </p:tgtEl>
                                        <p:attrNameLst>
                                          <p:attrName>ppt_y</p:attrName>
                                        </p:attrNameLst>
                                      </p:cBhvr>
                                      <p:tavLst>
                                        <p:tav tm="0">
                                          <p:val>
                                            <p:strVal val="#ppt_y-.1"/>
                                          </p:val>
                                        </p:tav>
                                        <p:tav tm="100000">
                                          <p:val>
                                            <p:strVal val="#ppt_y"/>
                                          </p:val>
                                        </p:tav>
                                      </p:tavLst>
                                    </p:anim>
                                  </p:childTnLst>
                                </p:cTn>
                              </p:par>
                            </p:childTnLst>
                          </p:cTn>
                        </p:par>
                        <p:par>
                          <p:cTn id="31" fill="hold">
                            <p:stCondLst>
                              <p:cond delay="275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47"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anim calcmode="lin" valueType="num">
                                      <p:cBhvr>
                                        <p:cTn id="38" dur="500" fill="hold"/>
                                        <p:tgtEl>
                                          <p:spTgt spid="2"/>
                                        </p:tgtEl>
                                        <p:attrNameLst>
                                          <p:attrName>ppt_x</p:attrName>
                                        </p:attrNameLst>
                                      </p:cBhvr>
                                      <p:tavLst>
                                        <p:tav tm="0">
                                          <p:val>
                                            <p:strVal val="#ppt_x"/>
                                          </p:val>
                                        </p:tav>
                                        <p:tav tm="100000">
                                          <p:val>
                                            <p:strVal val="#ppt_x"/>
                                          </p:val>
                                        </p:tav>
                                      </p:tavLst>
                                    </p:anim>
                                    <p:anim calcmode="lin" valueType="num">
                                      <p:cBhvr>
                                        <p:cTn id="39" dur="500" fill="hold"/>
                                        <p:tgtEl>
                                          <p:spTgt spid="2"/>
                                        </p:tgtEl>
                                        <p:attrNameLst>
                                          <p:attrName>ppt_y</p:attrName>
                                        </p:attrNameLst>
                                      </p:cBhvr>
                                      <p:tavLst>
                                        <p:tav tm="0">
                                          <p:val>
                                            <p:strVal val="#ppt_y-.1"/>
                                          </p:val>
                                        </p:tav>
                                        <p:tav tm="100000">
                                          <p:val>
                                            <p:strVal val="#ppt_y"/>
                                          </p:val>
                                        </p:tav>
                                      </p:tavLst>
                                    </p:anim>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anim calcmode="lin" valueType="num">
                                      <p:cBhvr>
                                        <p:cTn id="47" dur="500" fill="hold"/>
                                        <p:tgtEl>
                                          <p:spTgt spid="21"/>
                                        </p:tgtEl>
                                        <p:attrNameLst>
                                          <p:attrName>ppt_x</p:attrName>
                                        </p:attrNameLst>
                                      </p:cBhvr>
                                      <p:tavLst>
                                        <p:tav tm="0">
                                          <p:val>
                                            <p:strVal val="#ppt_x"/>
                                          </p:val>
                                        </p:tav>
                                        <p:tav tm="100000">
                                          <p:val>
                                            <p:strVal val="#ppt_x"/>
                                          </p:val>
                                        </p:tav>
                                      </p:tavLst>
                                    </p:anim>
                                    <p:anim calcmode="lin" valueType="num">
                                      <p:cBhvr>
                                        <p:cTn id="48" dur="500" fill="hold"/>
                                        <p:tgtEl>
                                          <p:spTgt spid="21"/>
                                        </p:tgtEl>
                                        <p:attrNameLst>
                                          <p:attrName>ppt_y</p:attrName>
                                        </p:attrNameLst>
                                      </p:cBhvr>
                                      <p:tavLst>
                                        <p:tav tm="0">
                                          <p:val>
                                            <p:strVal val="#ppt_y-.1"/>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47" presetClass="entr" presetSubtype="0" fill="hold" grpId="0" nodeType="withEffect">
                                  <p:stCondLst>
                                    <p:cond delay="3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anim calcmode="lin" valueType="num">
                                      <p:cBhvr>
                                        <p:cTn id="55" dur="500" fill="hold"/>
                                        <p:tgtEl>
                                          <p:spTgt spid="23"/>
                                        </p:tgtEl>
                                        <p:attrNameLst>
                                          <p:attrName>ppt_x</p:attrName>
                                        </p:attrNameLst>
                                      </p:cBhvr>
                                      <p:tavLst>
                                        <p:tav tm="0">
                                          <p:val>
                                            <p:strVal val="#ppt_x"/>
                                          </p:val>
                                        </p:tav>
                                        <p:tav tm="100000">
                                          <p:val>
                                            <p:strVal val="#ppt_x"/>
                                          </p:val>
                                        </p:tav>
                                      </p:tavLst>
                                    </p:anim>
                                    <p:anim calcmode="lin" valueType="num">
                                      <p:cBhvr>
                                        <p:cTn id="56"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autoUpdateAnimBg="0"/>
      <p:bldP spid="15" grpId="0" animBg="1" autoUpdateAnimBg="0"/>
      <p:bldP spid="16" grpId="0" animBg="1" autoUpdateAnimBg="0"/>
      <p:bldP spid="17" grpId="0" animBg="1" autoUpdateAnimBg="0"/>
      <p:bldP spid="18" grpId="0" animBg="1" autoUpdateAnimBg="0"/>
      <p:bldP spid="2" grpId="0"/>
      <p:bldP spid="19" grpId="0"/>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7028F2D-7DC9-4A00-ACC2-BEACDF2BEEBE}"/>
              </a:ext>
            </a:extLst>
          </p:cNvPr>
          <p:cNvSpPr/>
          <p:nvPr/>
        </p:nvSpPr>
        <p:spPr>
          <a:xfrm>
            <a:off x="0" y="249879"/>
            <a:ext cx="6012611" cy="541810"/>
          </a:xfrm>
          <a:prstGeom prst="rect">
            <a:avLst/>
          </a:prstGeom>
          <a:solidFill>
            <a:srgbClr val="F9B0B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A_淘宝店chenying0907 2" descr="C:\Users\徐威方\Desktop\清新水彩花卉毕业答辩模板\未标题-3.png">
            <a:extLst>
              <a:ext uri="{FF2B5EF4-FFF2-40B4-BE49-F238E27FC236}">
                <a16:creationId xmlns:a16="http://schemas.microsoft.com/office/drawing/2014/main" id="{8DCEFEDE-EC6B-4ACB-BF6A-C7BBC58BF261}"/>
              </a:ext>
            </a:extLst>
          </p:cNvPr>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8889739">
            <a:off x="-852576" y="-439820"/>
            <a:ext cx="2711665" cy="247274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2DFD1440-3503-46BA-B3BF-321302FB778D}"/>
              </a:ext>
            </a:extLst>
          </p:cNvPr>
          <p:cNvSpPr txBox="1"/>
          <p:nvPr/>
        </p:nvSpPr>
        <p:spPr>
          <a:xfrm>
            <a:off x="1536483" y="305340"/>
            <a:ext cx="4143220" cy="430887"/>
          </a:xfrm>
          <a:prstGeom prst="rect">
            <a:avLst/>
          </a:prstGeom>
          <a:noFill/>
        </p:spPr>
        <p:txBody>
          <a:bodyPr wrap="square" rtlCol="0">
            <a:spAutoFit/>
          </a:bodyPr>
          <a:lstStyle/>
          <a:p>
            <a:r>
              <a:rPr lang="zh-CN" altLang="en-US" sz="2200" spc="100" dirty="0">
                <a:solidFill>
                  <a:srgbClr val="FD602D"/>
                </a:solidFill>
                <a:latin typeface="微软雅黑 Light" panose="020B0502040204020203" pitchFamily="34" charset="-122"/>
                <a:ea typeface="微软雅黑 Light" panose="020B0502040204020203" pitchFamily="34" charset="-122"/>
              </a:rPr>
              <a:t>点击此处</a:t>
            </a:r>
            <a:r>
              <a:rPr lang="zh-CN" altLang="en-US" sz="2200" spc="100" dirty="0">
                <a:solidFill>
                  <a:srgbClr val="FFFFFF"/>
                </a:solidFill>
                <a:latin typeface="微软雅黑 Light" panose="020B0502040204020203" pitchFamily="34" charset="-122"/>
                <a:ea typeface="微软雅黑 Light" panose="020B0502040204020203" pitchFamily="34" charset="-122"/>
              </a:rPr>
              <a:t>输入文字</a:t>
            </a:r>
          </a:p>
        </p:txBody>
      </p:sp>
      <p:sp>
        <p:nvSpPr>
          <p:cNvPr id="13" name="文本框 12">
            <a:extLst>
              <a:ext uri="{FF2B5EF4-FFF2-40B4-BE49-F238E27FC236}">
                <a16:creationId xmlns:a16="http://schemas.microsoft.com/office/drawing/2014/main" id="{1C930943-FC8D-4B8A-8C7F-7546F5892576}"/>
              </a:ext>
            </a:extLst>
          </p:cNvPr>
          <p:cNvSpPr txBox="1"/>
          <p:nvPr/>
        </p:nvSpPr>
        <p:spPr>
          <a:xfrm>
            <a:off x="1536483" y="847150"/>
            <a:ext cx="4036182" cy="307777"/>
          </a:xfrm>
          <a:prstGeom prst="rect">
            <a:avLst/>
          </a:prstGeom>
          <a:noFill/>
        </p:spPr>
        <p:txBody>
          <a:bodyPr wrap="square" rtlCol="0">
            <a:spAutoFit/>
          </a:bodyPr>
          <a:lstStyle/>
          <a:p>
            <a:r>
              <a:rPr lang="en-US" altLang="zh-CN" sz="1400" dirty="0">
                <a:solidFill>
                  <a:schemeClr val="bg1">
                    <a:lumMod val="65000"/>
                  </a:schemeClr>
                </a:solidFill>
              </a:rPr>
              <a:t>This is a good space for a short subtitle</a:t>
            </a:r>
          </a:p>
        </p:txBody>
      </p:sp>
      <p:pic>
        <p:nvPicPr>
          <p:cNvPr id="24" name="图片 23">
            <a:extLst>
              <a:ext uri="{FF2B5EF4-FFF2-40B4-BE49-F238E27FC236}">
                <a16:creationId xmlns:a16="http://schemas.microsoft.com/office/drawing/2014/main" id="{041A9895-DAA5-4714-A7B3-F0883439B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99188">
            <a:off x="8885709" y="4365697"/>
            <a:ext cx="3145850" cy="19563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2" name="图片 21">
            <a:extLst>
              <a:ext uri="{FF2B5EF4-FFF2-40B4-BE49-F238E27FC236}">
                <a16:creationId xmlns:a16="http://schemas.microsoft.com/office/drawing/2014/main" id="{FB545F91-38AC-458C-9E07-751A255168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415098" flipH="1">
            <a:off x="7851468" y="2738682"/>
            <a:ext cx="2976172" cy="18750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图片 19">
            <a:extLst>
              <a:ext uri="{FF2B5EF4-FFF2-40B4-BE49-F238E27FC236}">
                <a16:creationId xmlns:a16="http://schemas.microsoft.com/office/drawing/2014/main" id="{B4066FAA-D159-416D-928A-A709F1287A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423505" flipH="1">
            <a:off x="8653188" y="926557"/>
            <a:ext cx="3140060" cy="17662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6" name="文本框 25">
            <a:extLst>
              <a:ext uri="{FF2B5EF4-FFF2-40B4-BE49-F238E27FC236}">
                <a16:creationId xmlns:a16="http://schemas.microsoft.com/office/drawing/2014/main" id="{BC297CD2-3869-43C8-A329-8DF6A84D7E7C}"/>
              </a:ext>
            </a:extLst>
          </p:cNvPr>
          <p:cNvSpPr txBox="1"/>
          <p:nvPr/>
        </p:nvSpPr>
        <p:spPr>
          <a:xfrm>
            <a:off x="951091" y="1748515"/>
            <a:ext cx="7565366" cy="461665"/>
          </a:xfrm>
          <a:prstGeom prst="rect">
            <a:avLst/>
          </a:prstGeom>
          <a:noFill/>
        </p:spPr>
        <p:txBody>
          <a:bodyPr wrap="square" rtlCol="0">
            <a:spAutoFit/>
          </a:bodyPr>
          <a:lstStyle/>
          <a:p>
            <a:r>
              <a:rPr lang="zh-CN" altLang="en-US" sz="2400" dirty="0">
                <a:solidFill>
                  <a:srgbClr val="F9B0B9"/>
                </a:solidFill>
                <a:latin typeface="+mj-ea"/>
                <a:ea typeface="+mj-ea"/>
              </a:rPr>
              <a:t>请输入题目</a:t>
            </a:r>
          </a:p>
        </p:txBody>
      </p:sp>
      <p:sp>
        <p:nvSpPr>
          <p:cNvPr id="27" name="文本框 26">
            <a:extLst>
              <a:ext uri="{FF2B5EF4-FFF2-40B4-BE49-F238E27FC236}">
                <a16:creationId xmlns:a16="http://schemas.microsoft.com/office/drawing/2014/main" id="{91A5AB15-333D-4941-B339-03CAF5FA8C04}"/>
              </a:ext>
            </a:extLst>
          </p:cNvPr>
          <p:cNvSpPr txBox="1"/>
          <p:nvPr/>
        </p:nvSpPr>
        <p:spPr>
          <a:xfrm>
            <a:off x="951091" y="2291012"/>
            <a:ext cx="6417733" cy="3693319"/>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a:t>
            </a:r>
          </a:p>
        </p:txBody>
      </p:sp>
    </p:spTree>
    <p:extLst>
      <p:ext uri="{BB962C8B-B14F-4D97-AF65-F5344CB8AC3E}">
        <p14:creationId xmlns:p14="http://schemas.microsoft.com/office/powerpoint/2010/main" val="245644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2" presetClass="entr" presetSubtype="1"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500" fill="hold"/>
                                        <p:tgtEl>
                                          <p:spTgt spid="20"/>
                                        </p:tgtEl>
                                        <p:attrNameLst>
                                          <p:attrName>ppt_x</p:attrName>
                                        </p:attrNameLst>
                                      </p:cBhvr>
                                      <p:tavLst>
                                        <p:tav tm="0">
                                          <p:val>
                                            <p:strVal val="#ppt_x"/>
                                          </p:val>
                                        </p:tav>
                                        <p:tav tm="100000">
                                          <p:val>
                                            <p:strVal val="#ppt_x"/>
                                          </p:val>
                                        </p:tav>
                                      </p:tavLst>
                                    </p:anim>
                                    <p:anim calcmode="lin" valueType="num">
                                      <p:cBhvr additive="base">
                                        <p:cTn id="11" dur="500" fill="hold"/>
                                        <p:tgtEl>
                                          <p:spTgt spid="20"/>
                                        </p:tgtEl>
                                        <p:attrNameLst>
                                          <p:attrName>ppt_y</p:attrName>
                                        </p:attrNameLst>
                                      </p:cBhvr>
                                      <p:tavLst>
                                        <p:tav tm="0">
                                          <p:val>
                                            <p:strVal val="0-#ppt_h/2"/>
                                          </p:val>
                                        </p:tav>
                                        <p:tav tm="100000">
                                          <p:val>
                                            <p:strVal val="#ppt_y"/>
                                          </p:val>
                                        </p:tav>
                                      </p:tavLst>
                                    </p:anim>
                                  </p:childTnLst>
                                </p:cTn>
                              </p:par>
                              <p:par>
                                <p:cTn id="12" presetID="2" presetClass="entr" presetSubtype="1"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ppt_x"/>
                                          </p:val>
                                        </p:tav>
                                        <p:tav tm="100000">
                                          <p:val>
                                            <p:strVal val="#ppt_x"/>
                                          </p:val>
                                        </p:tav>
                                      </p:tavLst>
                                    </p:anim>
                                    <p:anim calcmode="lin" valueType="num">
                                      <p:cBhvr additive="base">
                                        <p:cTn id="15" dur="500" fill="hold"/>
                                        <p:tgtEl>
                                          <p:spTgt spid="22"/>
                                        </p:tgtEl>
                                        <p:attrNameLst>
                                          <p:attrName>ppt_y</p:attrName>
                                        </p:attrNameLst>
                                      </p:cBhvr>
                                      <p:tavLst>
                                        <p:tav tm="0">
                                          <p:val>
                                            <p:strVal val="0-#ppt_h/2"/>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0-#ppt_h/2"/>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childTnLst>
                                </p:cTn>
                              </p:par>
                            </p:childTnLst>
                          </p:cTn>
                        </p:par>
                        <p:par>
                          <p:cTn id="23" fill="hold">
                            <p:stCondLst>
                              <p:cond delay="75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750"/>
                                        <p:tgtEl>
                                          <p:spTgt spid="12"/>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750"/>
                                        <p:tgtEl>
                                          <p:spTgt spid="13"/>
                                        </p:tgtEl>
                                      </p:cBhvr>
                                    </p:animEffect>
                                  </p:childTnLst>
                                </p:cTn>
                              </p:par>
                              <p:par>
                                <p:cTn id="31" presetID="47"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1000"/>
                                        <p:tgtEl>
                                          <p:spTgt spid="26"/>
                                        </p:tgtEl>
                                      </p:cBhvr>
                                    </p:animEffect>
                                    <p:anim calcmode="lin" valueType="num">
                                      <p:cBhvr>
                                        <p:cTn id="34" dur="1000" fill="hold"/>
                                        <p:tgtEl>
                                          <p:spTgt spid="26"/>
                                        </p:tgtEl>
                                        <p:attrNameLst>
                                          <p:attrName>ppt_x</p:attrName>
                                        </p:attrNameLst>
                                      </p:cBhvr>
                                      <p:tavLst>
                                        <p:tav tm="0">
                                          <p:val>
                                            <p:strVal val="#ppt_x"/>
                                          </p:val>
                                        </p:tav>
                                        <p:tav tm="100000">
                                          <p:val>
                                            <p:strVal val="#ppt_x"/>
                                          </p:val>
                                        </p:tav>
                                      </p:tavLst>
                                    </p:anim>
                                    <p:anim calcmode="lin" valueType="num">
                                      <p:cBhvr>
                                        <p:cTn id="35" dur="1000" fill="hold"/>
                                        <p:tgtEl>
                                          <p:spTgt spid="26"/>
                                        </p:tgtEl>
                                        <p:attrNameLst>
                                          <p:attrName>ppt_y</p:attrName>
                                        </p:attrNameLst>
                                      </p:cBhvr>
                                      <p:tavLst>
                                        <p:tav tm="0">
                                          <p:val>
                                            <p:strVal val="#ppt_y-.1"/>
                                          </p:val>
                                        </p:tav>
                                        <p:tav tm="100000">
                                          <p:val>
                                            <p:strVal val="#ppt_y"/>
                                          </p:val>
                                        </p:tav>
                                      </p:tavLst>
                                    </p:anim>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3" name="PA_淘宝店chenying0907 2"/>
          <p:cNvSpPr txBox="1"/>
          <p:nvPr>
            <p:custDataLst>
              <p:tags r:id="rId1"/>
            </p:custDataLst>
          </p:nvPr>
        </p:nvSpPr>
        <p:spPr>
          <a:xfrm>
            <a:off x="6384033" y="2542599"/>
            <a:ext cx="305724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FD602D"/>
                </a:solidFill>
                <a:effectLst/>
                <a:uLnTx/>
                <a:uFillTx/>
                <a:latin typeface="微软雅黑 Light" panose="020B0502040204020203" pitchFamily="34" charset="-122"/>
                <a:ea typeface="微软雅黑 Light" panose="020B0502040204020203" pitchFamily="34" charset="-122"/>
                <a:cs typeface="+mn-cs"/>
              </a:rPr>
              <a:t>请添加相关标题</a:t>
            </a:r>
          </a:p>
        </p:txBody>
      </p:sp>
      <p:sp>
        <p:nvSpPr>
          <p:cNvPr id="7" name="PA_淘宝店chenying0907 6"/>
          <p:cNvSpPr txBox="1"/>
          <p:nvPr>
            <p:custDataLst>
              <p:tags r:id="rId2"/>
            </p:custDataLst>
          </p:nvPr>
        </p:nvSpPr>
        <p:spPr>
          <a:xfrm>
            <a:off x="6384033" y="3158153"/>
            <a:ext cx="1236236" cy="1158459"/>
          </a:xfrm>
          <a:prstGeom prst="rect">
            <a:avLst/>
          </a:prstGeom>
          <a:noFill/>
        </p:spPr>
        <p:txBody>
          <a:bodyPr wrap="none" rtlCol="0">
            <a:spAutoFit/>
          </a:bodyPr>
          <a:lstStyle/>
          <a:p>
            <a:pPr marL="228594" marR="0" lvl="0" indent="-228594" algn="l" defTabSz="914400" rtl="0" eaLnBrk="1" fontAlgn="auto" latinLnBrk="0" hangingPunct="1">
              <a:lnSpc>
                <a:spcPct val="150000"/>
              </a:lnSpc>
              <a:spcBef>
                <a:spcPts val="0"/>
              </a:spcBef>
              <a:spcAft>
                <a:spcPts val="0"/>
              </a:spcAft>
              <a:buClr>
                <a:prstClr val="white">
                  <a:lumMod val="50000"/>
                </a:prstClr>
              </a:buClr>
              <a:buSzTx/>
              <a:buFont typeface="Wingdings" pitchFamily="2" charset="2"/>
              <a:buChar char="ü"/>
              <a:tabLst/>
              <a:defRPr/>
            </a:pPr>
            <a:r>
              <a:rPr kumimoji="0" lang="zh-CN" altLang="en-US"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rPr>
              <a:t>添加标题</a:t>
            </a:r>
            <a:endParaRPr kumimoji="0" lang="en-US" altLang="zh-CN"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endParaRPr>
          </a:p>
          <a:p>
            <a:pPr marL="228594" marR="0" lvl="0" indent="-228594" algn="l" defTabSz="914400" rtl="0" eaLnBrk="1" fontAlgn="auto" latinLnBrk="0" hangingPunct="1">
              <a:lnSpc>
                <a:spcPct val="150000"/>
              </a:lnSpc>
              <a:spcBef>
                <a:spcPts val="0"/>
              </a:spcBef>
              <a:spcAft>
                <a:spcPts val="0"/>
              </a:spcAft>
              <a:buClr>
                <a:prstClr val="white">
                  <a:lumMod val="50000"/>
                </a:prstClr>
              </a:buClr>
              <a:buSzTx/>
              <a:buFont typeface="Wingdings" pitchFamily="2" charset="2"/>
              <a:buChar char="ü"/>
              <a:tabLst/>
              <a:defRPr/>
            </a:pPr>
            <a:r>
              <a:rPr kumimoji="0" lang="zh-CN" altLang="en-US"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rPr>
              <a:t>添加标题</a:t>
            </a:r>
            <a:endParaRPr kumimoji="0" lang="en-US" altLang="zh-CN"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endParaRPr>
          </a:p>
          <a:p>
            <a:pPr marL="228594" marR="0" lvl="0" indent="-228594" algn="l" defTabSz="914400" rtl="0" eaLnBrk="1" fontAlgn="auto" latinLnBrk="0" hangingPunct="1">
              <a:lnSpc>
                <a:spcPct val="150000"/>
              </a:lnSpc>
              <a:spcBef>
                <a:spcPts val="0"/>
              </a:spcBef>
              <a:spcAft>
                <a:spcPts val="0"/>
              </a:spcAft>
              <a:buClr>
                <a:prstClr val="white">
                  <a:lumMod val="50000"/>
                </a:prstClr>
              </a:buClr>
              <a:buSzTx/>
              <a:buFont typeface="Wingdings" pitchFamily="2" charset="2"/>
              <a:buChar char="ü"/>
              <a:tabLst/>
              <a:defRPr/>
            </a:pPr>
            <a:r>
              <a:rPr kumimoji="0" lang="zh-CN" altLang="en-US"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rPr>
              <a:t>添加标题</a:t>
            </a:r>
            <a:endParaRPr kumimoji="0" lang="en-US" altLang="zh-CN"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PA_淘宝店chenying0907 4"/>
          <p:cNvCxnSpPr/>
          <p:nvPr>
            <p:custDataLst>
              <p:tags r:id="rId3"/>
            </p:custDataLst>
          </p:nvPr>
        </p:nvCxnSpPr>
        <p:spPr>
          <a:xfrm>
            <a:off x="5898280" y="2205290"/>
            <a:ext cx="0" cy="2492573"/>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A_淘宝店chenying0907 2" descr="C:\Users\徐威方\Desktop\清新水彩花卉毕业答辩模板\未标题-3.png"/>
          <p:cNvPicPr>
            <a:picLocks noChangeAspect="1" noChangeArrowheads="1"/>
          </p:cNvPicPr>
          <p:nvPr>
            <p:custDataLst>
              <p:tags r:id="rId4"/>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43606" y="2150534"/>
            <a:ext cx="2803989" cy="25569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E69FD8B-1A2E-4D1A-B129-F3F7C5F9F0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1280" y="4316612"/>
            <a:ext cx="2398141" cy="2417966"/>
          </a:xfrm>
          <a:prstGeom prst="rect">
            <a:avLst/>
          </a:prstGeom>
        </p:spPr>
      </p:pic>
    </p:spTree>
    <p:extLst>
      <p:ext uri="{BB962C8B-B14F-4D97-AF65-F5344CB8AC3E}">
        <p14:creationId xmlns:p14="http://schemas.microsoft.com/office/powerpoint/2010/main" val="148250326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7028F2D-7DC9-4A00-ACC2-BEACDF2BEEBE}"/>
              </a:ext>
            </a:extLst>
          </p:cNvPr>
          <p:cNvSpPr/>
          <p:nvPr/>
        </p:nvSpPr>
        <p:spPr>
          <a:xfrm>
            <a:off x="0" y="249879"/>
            <a:ext cx="6012611" cy="541810"/>
          </a:xfrm>
          <a:prstGeom prst="rect">
            <a:avLst/>
          </a:prstGeom>
          <a:solidFill>
            <a:srgbClr val="F9B0B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A_淘宝店chenying0907 2" descr="C:\Users\徐威方\Desktop\清新水彩花卉毕业答辩模板\未标题-3.png">
            <a:extLst>
              <a:ext uri="{FF2B5EF4-FFF2-40B4-BE49-F238E27FC236}">
                <a16:creationId xmlns:a16="http://schemas.microsoft.com/office/drawing/2014/main" id="{8DCEFEDE-EC6B-4ACB-BF6A-C7BBC58BF261}"/>
              </a:ext>
            </a:extLst>
          </p:cNvPr>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8889739">
            <a:off x="-852576" y="-439820"/>
            <a:ext cx="2711665" cy="247274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2DFD1440-3503-46BA-B3BF-321302FB778D}"/>
              </a:ext>
            </a:extLst>
          </p:cNvPr>
          <p:cNvSpPr txBox="1"/>
          <p:nvPr/>
        </p:nvSpPr>
        <p:spPr>
          <a:xfrm>
            <a:off x="1536483" y="305340"/>
            <a:ext cx="4143220" cy="430887"/>
          </a:xfrm>
          <a:prstGeom prst="rect">
            <a:avLst/>
          </a:prstGeom>
          <a:noFill/>
        </p:spPr>
        <p:txBody>
          <a:bodyPr wrap="square" rtlCol="0">
            <a:spAutoFit/>
          </a:bodyPr>
          <a:lstStyle/>
          <a:p>
            <a:r>
              <a:rPr lang="zh-CN" altLang="en-US" sz="2200" spc="100" dirty="0">
                <a:solidFill>
                  <a:srgbClr val="FD602D"/>
                </a:solidFill>
                <a:latin typeface="微软雅黑 Light" panose="020B0502040204020203" pitchFamily="34" charset="-122"/>
                <a:ea typeface="微软雅黑 Light" panose="020B0502040204020203" pitchFamily="34" charset="-122"/>
              </a:rPr>
              <a:t>点击此处</a:t>
            </a:r>
            <a:r>
              <a:rPr lang="zh-CN" altLang="en-US" sz="2200" spc="100" dirty="0">
                <a:solidFill>
                  <a:srgbClr val="FFFFFF"/>
                </a:solidFill>
                <a:latin typeface="微软雅黑 Light" panose="020B0502040204020203" pitchFamily="34" charset="-122"/>
                <a:ea typeface="微软雅黑 Light" panose="020B0502040204020203" pitchFamily="34" charset="-122"/>
              </a:rPr>
              <a:t>输入文字</a:t>
            </a:r>
          </a:p>
        </p:txBody>
      </p:sp>
      <p:sp>
        <p:nvSpPr>
          <p:cNvPr id="13" name="文本框 12">
            <a:extLst>
              <a:ext uri="{FF2B5EF4-FFF2-40B4-BE49-F238E27FC236}">
                <a16:creationId xmlns:a16="http://schemas.microsoft.com/office/drawing/2014/main" id="{1C930943-FC8D-4B8A-8C7F-7546F5892576}"/>
              </a:ext>
            </a:extLst>
          </p:cNvPr>
          <p:cNvSpPr txBox="1"/>
          <p:nvPr/>
        </p:nvSpPr>
        <p:spPr>
          <a:xfrm>
            <a:off x="1536483" y="847150"/>
            <a:ext cx="4036182" cy="307777"/>
          </a:xfrm>
          <a:prstGeom prst="rect">
            <a:avLst/>
          </a:prstGeom>
          <a:noFill/>
        </p:spPr>
        <p:txBody>
          <a:bodyPr wrap="square" rtlCol="0">
            <a:spAutoFit/>
          </a:bodyPr>
          <a:lstStyle/>
          <a:p>
            <a:r>
              <a:rPr lang="en-US" altLang="zh-CN" sz="1400" dirty="0">
                <a:solidFill>
                  <a:schemeClr val="bg1">
                    <a:lumMod val="65000"/>
                  </a:schemeClr>
                </a:solidFill>
              </a:rPr>
              <a:t>This is a good space for a short subtitle</a:t>
            </a:r>
          </a:p>
        </p:txBody>
      </p:sp>
      <p:grpSp>
        <p:nvGrpSpPr>
          <p:cNvPr id="39" name="淘宝店chenying0907 2">
            <a:extLst>
              <a:ext uri="{FF2B5EF4-FFF2-40B4-BE49-F238E27FC236}">
                <a16:creationId xmlns:a16="http://schemas.microsoft.com/office/drawing/2014/main" id="{A310CE99-3495-48A0-B18F-2D84EF9B6C06}"/>
              </a:ext>
            </a:extLst>
          </p:cNvPr>
          <p:cNvGrpSpPr/>
          <p:nvPr/>
        </p:nvGrpSpPr>
        <p:grpSpPr>
          <a:xfrm>
            <a:off x="1240933" y="1909593"/>
            <a:ext cx="1918428" cy="4269629"/>
            <a:chOff x="1228020" y="2170989"/>
            <a:chExt cx="1918428" cy="4269629"/>
          </a:xfrm>
        </p:grpSpPr>
        <p:grpSp>
          <p:nvGrpSpPr>
            <p:cNvPr id="40" name="淘宝店chenying0907 11">
              <a:extLst>
                <a:ext uri="{FF2B5EF4-FFF2-40B4-BE49-F238E27FC236}">
                  <a16:creationId xmlns:a16="http://schemas.microsoft.com/office/drawing/2014/main" id="{FD7571C7-E327-4896-9ACB-181B1FFC19FC}"/>
                </a:ext>
              </a:extLst>
            </p:cNvPr>
            <p:cNvGrpSpPr/>
            <p:nvPr/>
          </p:nvGrpSpPr>
          <p:grpSpPr>
            <a:xfrm>
              <a:off x="1334813" y="2170989"/>
              <a:ext cx="1761252" cy="1761248"/>
              <a:chOff x="1448303" y="2432537"/>
              <a:chExt cx="1761252" cy="1761248"/>
            </a:xfrm>
          </p:grpSpPr>
          <p:grpSp>
            <p:nvGrpSpPr>
              <p:cNvPr id="58" name="淘宝店chenying0907 28">
                <a:extLst>
                  <a:ext uri="{FF2B5EF4-FFF2-40B4-BE49-F238E27FC236}">
                    <a16:creationId xmlns:a16="http://schemas.microsoft.com/office/drawing/2014/main" id="{8A7B629E-7F9D-4DFB-953E-03962893A821}"/>
                  </a:ext>
                </a:extLst>
              </p:cNvPr>
              <p:cNvGrpSpPr/>
              <p:nvPr/>
            </p:nvGrpSpPr>
            <p:grpSpPr>
              <a:xfrm>
                <a:off x="1448303" y="2432537"/>
                <a:ext cx="1761252" cy="1761248"/>
                <a:chOff x="4859160" y="885786"/>
                <a:chExt cx="3096472" cy="3096470"/>
              </a:xfrm>
            </p:grpSpPr>
            <p:sp>
              <p:nvSpPr>
                <p:cNvPr id="60" name="椭圆 59">
                  <a:extLst>
                    <a:ext uri="{FF2B5EF4-FFF2-40B4-BE49-F238E27FC236}">
                      <a16:creationId xmlns:a16="http://schemas.microsoft.com/office/drawing/2014/main" id="{2DA5CB29-E52A-4ED1-B041-D7E357A12D8E}"/>
                    </a:ext>
                  </a:extLst>
                </p:cNvPr>
                <p:cNvSpPr/>
                <p:nvPr/>
              </p:nvSpPr>
              <p:spPr>
                <a:xfrm>
                  <a:off x="4992741" y="1019366"/>
                  <a:ext cx="2829310" cy="2829309"/>
                </a:xfrm>
                <a:prstGeom prst="ellipse">
                  <a:avLst/>
                </a:prstGeom>
                <a:solidFill>
                  <a:srgbClr val="FAFAF2"/>
                </a:solidFill>
                <a:ln w="76200">
                  <a:solidFill>
                    <a:srgbClr val="F68693">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p>
              </p:txBody>
            </p:sp>
            <p:sp>
              <p:nvSpPr>
                <p:cNvPr id="61" name="椭圆 60">
                  <a:extLst>
                    <a:ext uri="{FF2B5EF4-FFF2-40B4-BE49-F238E27FC236}">
                      <a16:creationId xmlns:a16="http://schemas.microsoft.com/office/drawing/2014/main" id="{79B509C2-B19C-4B27-B44A-C44CC321509D}"/>
                    </a:ext>
                  </a:extLst>
                </p:cNvPr>
                <p:cNvSpPr/>
                <p:nvPr/>
              </p:nvSpPr>
              <p:spPr>
                <a:xfrm>
                  <a:off x="4859160" y="885786"/>
                  <a:ext cx="3096472" cy="3096470"/>
                </a:xfrm>
                <a:prstGeom prst="ellipse">
                  <a:avLst/>
                </a:prstGeom>
                <a:noFill/>
                <a:ln>
                  <a:solidFill>
                    <a:srgbClr val="F9B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9" name="Freeform 51">
                <a:extLst>
                  <a:ext uri="{FF2B5EF4-FFF2-40B4-BE49-F238E27FC236}">
                    <a16:creationId xmlns:a16="http://schemas.microsoft.com/office/drawing/2014/main" id="{024DE6DA-E2AE-4238-BEEB-80D80B09B675}"/>
                  </a:ext>
                </a:extLst>
              </p:cNvPr>
              <p:cNvSpPr>
                <a:spLocks noEditPoints="1"/>
              </p:cNvSpPr>
              <p:nvPr/>
            </p:nvSpPr>
            <p:spPr bwMode="auto">
              <a:xfrm>
                <a:off x="1923834" y="2960915"/>
                <a:ext cx="753780" cy="704494"/>
              </a:xfrm>
              <a:custGeom>
                <a:avLst/>
                <a:gdLst>
                  <a:gd name="T0" fmla="*/ 12 w 110"/>
                  <a:gd name="T1" fmla="*/ 5 h 103"/>
                  <a:gd name="T2" fmla="*/ 92 w 110"/>
                  <a:gd name="T3" fmla="*/ 19 h 103"/>
                  <a:gd name="T4" fmla="*/ 106 w 110"/>
                  <a:gd name="T5" fmla="*/ 22 h 103"/>
                  <a:gd name="T6" fmla="*/ 110 w 110"/>
                  <a:gd name="T7" fmla="*/ 31 h 103"/>
                  <a:gd name="T8" fmla="*/ 106 w 110"/>
                  <a:gd name="T9" fmla="*/ 94 h 103"/>
                  <a:gd name="T10" fmla="*/ 98 w 110"/>
                  <a:gd name="T11" fmla="*/ 97 h 103"/>
                  <a:gd name="T12" fmla="*/ 85 w 110"/>
                  <a:gd name="T13" fmla="*/ 103 h 103"/>
                  <a:gd name="T14" fmla="*/ 25 w 110"/>
                  <a:gd name="T15" fmla="*/ 97 h 103"/>
                  <a:gd name="T16" fmla="*/ 13 w 110"/>
                  <a:gd name="T17" fmla="*/ 103 h 103"/>
                  <a:gd name="T18" fmla="*/ 4 w 110"/>
                  <a:gd name="T19" fmla="*/ 94 h 103"/>
                  <a:gd name="T20" fmla="*/ 0 w 110"/>
                  <a:gd name="T21" fmla="*/ 31 h 103"/>
                  <a:gd name="T22" fmla="*/ 4 w 110"/>
                  <a:gd name="T23" fmla="*/ 22 h 103"/>
                  <a:gd name="T24" fmla="*/ 60 w 110"/>
                  <a:gd name="T25" fmla="*/ 19 h 103"/>
                  <a:gd name="T26" fmla="*/ 51 w 110"/>
                  <a:gd name="T27" fmla="*/ 58 h 103"/>
                  <a:gd name="T28" fmla="*/ 94 w 110"/>
                  <a:gd name="T29" fmla="*/ 58 h 103"/>
                  <a:gd name="T30" fmla="*/ 19 w 110"/>
                  <a:gd name="T31" fmla="*/ 72 h 103"/>
                  <a:gd name="T32" fmla="*/ 44 w 110"/>
                  <a:gd name="T33" fmla="*/ 77 h 103"/>
                  <a:gd name="T34" fmla="*/ 19 w 110"/>
                  <a:gd name="T35" fmla="*/ 72 h 103"/>
                  <a:gd name="T36" fmla="*/ 19 w 110"/>
                  <a:gd name="T37" fmla="*/ 67 h 103"/>
                  <a:gd name="T38" fmla="*/ 44 w 110"/>
                  <a:gd name="T39" fmla="*/ 61 h 103"/>
                  <a:gd name="T40" fmla="*/ 19 w 110"/>
                  <a:gd name="T41" fmla="*/ 50 h 103"/>
                  <a:gd name="T42" fmla="*/ 44 w 110"/>
                  <a:gd name="T43" fmla="*/ 56 h 103"/>
                  <a:gd name="T44" fmla="*/ 19 w 110"/>
                  <a:gd name="T45" fmla="*/ 50 h 103"/>
                  <a:gd name="T46" fmla="*/ 19 w 110"/>
                  <a:gd name="T47" fmla="*/ 46 h 103"/>
                  <a:gd name="T48" fmla="*/ 44 w 110"/>
                  <a:gd name="T49" fmla="*/ 40 h 103"/>
                  <a:gd name="T50" fmla="*/ 73 w 110"/>
                  <a:gd name="T51" fmla="*/ 51 h 103"/>
                  <a:gd name="T52" fmla="*/ 73 w 110"/>
                  <a:gd name="T53" fmla="*/ 66 h 103"/>
                  <a:gd name="T54" fmla="*/ 73 w 110"/>
                  <a:gd name="T55" fmla="*/ 51 h 103"/>
                  <a:gd name="T56" fmla="*/ 13 w 110"/>
                  <a:gd name="T57" fmla="*/ 29 h 103"/>
                  <a:gd name="T58" fmla="*/ 11 w 110"/>
                  <a:gd name="T59" fmla="*/ 30 h 103"/>
                  <a:gd name="T60" fmla="*/ 11 w 110"/>
                  <a:gd name="T61" fmla="*/ 85 h 103"/>
                  <a:gd name="T62" fmla="*/ 13 w 110"/>
                  <a:gd name="T63" fmla="*/ 87 h 103"/>
                  <a:gd name="T64" fmla="*/ 99 w 110"/>
                  <a:gd name="T65" fmla="*/ 86 h 103"/>
                  <a:gd name="T66" fmla="*/ 99 w 110"/>
                  <a:gd name="T67" fmla="*/ 85 h 103"/>
                  <a:gd name="T68" fmla="*/ 99 w 110"/>
                  <a:gd name="T69"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0" h="103">
                    <a:moveTo>
                      <a:pt x="60" y="19"/>
                    </a:moveTo>
                    <a:cubicBezTo>
                      <a:pt x="12" y="5"/>
                      <a:pt x="12" y="5"/>
                      <a:pt x="12" y="5"/>
                    </a:cubicBezTo>
                    <a:cubicBezTo>
                      <a:pt x="13" y="0"/>
                      <a:pt x="13" y="0"/>
                      <a:pt x="13" y="0"/>
                    </a:cubicBezTo>
                    <a:cubicBezTo>
                      <a:pt x="92" y="19"/>
                      <a:pt x="92" y="19"/>
                      <a:pt x="92" y="19"/>
                    </a:cubicBezTo>
                    <a:cubicBezTo>
                      <a:pt x="97" y="19"/>
                      <a:pt x="97" y="19"/>
                      <a:pt x="97" y="19"/>
                    </a:cubicBezTo>
                    <a:cubicBezTo>
                      <a:pt x="100" y="19"/>
                      <a:pt x="104" y="20"/>
                      <a:pt x="106" y="22"/>
                    </a:cubicBezTo>
                    <a:cubicBezTo>
                      <a:pt x="106" y="22"/>
                      <a:pt x="106" y="22"/>
                      <a:pt x="106" y="22"/>
                    </a:cubicBezTo>
                    <a:cubicBezTo>
                      <a:pt x="108" y="25"/>
                      <a:pt x="110" y="28"/>
                      <a:pt x="110" y="31"/>
                    </a:cubicBezTo>
                    <a:cubicBezTo>
                      <a:pt x="110" y="85"/>
                      <a:pt x="110" y="85"/>
                      <a:pt x="110" y="85"/>
                    </a:cubicBezTo>
                    <a:cubicBezTo>
                      <a:pt x="110" y="88"/>
                      <a:pt x="108" y="91"/>
                      <a:pt x="106" y="94"/>
                    </a:cubicBezTo>
                    <a:cubicBezTo>
                      <a:pt x="106" y="94"/>
                      <a:pt x="106" y="94"/>
                      <a:pt x="106" y="94"/>
                    </a:cubicBezTo>
                    <a:cubicBezTo>
                      <a:pt x="104" y="96"/>
                      <a:pt x="101" y="97"/>
                      <a:pt x="98" y="97"/>
                    </a:cubicBezTo>
                    <a:cubicBezTo>
                      <a:pt x="98" y="103"/>
                      <a:pt x="98" y="103"/>
                      <a:pt x="98" y="103"/>
                    </a:cubicBezTo>
                    <a:cubicBezTo>
                      <a:pt x="85" y="103"/>
                      <a:pt x="85" y="103"/>
                      <a:pt x="85" y="103"/>
                    </a:cubicBezTo>
                    <a:cubicBezTo>
                      <a:pt x="85" y="97"/>
                      <a:pt x="85" y="97"/>
                      <a:pt x="85" y="97"/>
                    </a:cubicBezTo>
                    <a:cubicBezTo>
                      <a:pt x="25" y="97"/>
                      <a:pt x="25" y="97"/>
                      <a:pt x="25" y="97"/>
                    </a:cubicBezTo>
                    <a:cubicBezTo>
                      <a:pt x="25" y="103"/>
                      <a:pt x="25" y="103"/>
                      <a:pt x="25" y="103"/>
                    </a:cubicBezTo>
                    <a:cubicBezTo>
                      <a:pt x="13" y="103"/>
                      <a:pt x="13" y="103"/>
                      <a:pt x="13" y="103"/>
                    </a:cubicBezTo>
                    <a:cubicBezTo>
                      <a:pt x="13" y="97"/>
                      <a:pt x="13" y="97"/>
                      <a:pt x="13" y="97"/>
                    </a:cubicBezTo>
                    <a:cubicBezTo>
                      <a:pt x="9" y="97"/>
                      <a:pt x="6" y="96"/>
                      <a:pt x="4" y="94"/>
                    </a:cubicBezTo>
                    <a:cubicBezTo>
                      <a:pt x="2" y="91"/>
                      <a:pt x="0" y="88"/>
                      <a:pt x="0" y="85"/>
                    </a:cubicBezTo>
                    <a:cubicBezTo>
                      <a:pt x="0" y="31"/>
                      <a:pt x="0" y="31"/>
                      <a:pt x="0" y="31"/>
                    </a:cubicBezTo>
                    <a:cubicBezTo>
                      <a:pt x="0" y="28"/>
                      <a:pt x="2" y="25"/>
                      <a:pt x="4" y="22"/>
                    </a:cubicBezTo>
                    <a:cubicBezTo>
                      <a:pt x="4" y="22"/>
                      <a:pt x="4" y="22"/>
                      <a:pt x="4" y="22"/>
                    </a:cubicBezTo>
                    <a:cubicBezTo>
                      <a:pt x="6" y="20"/>
                      <a:pt x="10" y="19"/>
                      <a:pt x="13" y="19"/>
                    </a:cubicBezTo>
                    <a:cubicBezTo>
                      <a:pt x="60" y="19"/>
                      <a:pt x="60" y="19"/>
                      <a:pt x="60" y="19"/>
                    </a:cubicBezTo>
                    <a:close/>
                    <a:moveTo>
                      <a:pt x="73" y="37"/>
                    </a:moveTo>
                    <a:cubicBezTo>
                      <a:pt x="61" y="37"/>
                      <a:pt x="51" y="46"/>
                      <a:pt x="51" y="58"/>
                    </a:cubicBezTo>
                    <a:cubicBezTo>
                      <a:pt x="51" y="70"/>
                      <a:pt x="61" y="79"/>
                      <a:pt x="73" y="79"/>
                    </a:cubicBezTo>
                    <a:cubicBezTo>
                      <a:pt x="84" y="79"/>
                      <a:pt x="94" y="70"/>
                      <a:pt x="94" y="58"/>
                    </a:cubicBezTo>
                    <a:cubicBezTo>
                      <a:pt x="94" y="46"/>
                      <a:pt x="84" y="37"/>
                      <a:pt x="73" y="37"/>
                    </a:cubicBezTo>
                    <a:close/>
                    <a:moveTo>
                      <a:pt x="19" y="72"/>
                    </a:moveTo>
                    <a:cubicBezTo>
                      <a:pt x="19" y="77"/>
                      <a:pt x="19" y="77"/>
                      <a:pt x="19" y="77"/>
                    </a:cubicBezTo>
                    <a:cubicBezTo>
                      <a:pt x="44" y="77"/>
                      <a:pt x="44" y="77"/>
                      <a:pt x="44" y="77"/>
                    </a:cubicBezTo>
                    <a:cubicBezTo>
                      <a:pt x="44" y="72"/>
                      <a:pt x="44" y="72"/>
                      <a:pt x="44" y="72"/>
                    </a:cubicBezTo>
                    <a:cubicBezTo>
                      <a:pt x="19" y="72"/>
                      <a:pt x="19" y="72"/>
                      <a:pt x="19" y="72"/>
                    </a:cubicBezTo>
                    <a:close/>
                    <a:moveTo>
                      <a:pt x="19" y="61"/>
                    </a:moveTo>
                    <a:cubicBezTo>
                      <a:pt x="19" y="67"/>
                      <a:pt x="19" y="67"/>
                      <a:pt x="19" y="67"/>
                    </a:cubicBezTo>
                    <a:cubicBezTo>
                      <a:pt x="44" y="67"/>
                      <a:pt x="44" y="67"/>
                      <a:pt x="44" y="67"/>
                    </a:cubicBezTo>
                    <a:cubicBezTo>
                      <a:pt x="44" y="61"/>
                      <a:pt x="44" y="61"/>
                      <a:pt x="44" y="61"/>
                    </a:cubicBezTo>
                    <a:cubicBezTo>
                      <a:pt x="19" y="61"/>
                      <a:pt x="19" y="61"/>
                      <a:pt x="19" y="61"/>
                    </a:cubicBezTo>
                    <a:close/>
                    <a:moveTo>
                      <a:pt x="19" y="50"/>
                    </a:moveTo>
                    <a:cubicBezTo>
                      <a:pt x="19" y="56"/>
                      <a:pt x="19" y="56"/>
                      <a:pt x="19" y="56"/>
                    </a:cubicBezTo>
                    <a:cubicBezTo>
                      <a:pt x="44" y="56"/>
                      <a:pt x="44" y="56"/>
                      <a:pt x="44" y="56"/>
                    </a:cubicBezTo>
                    <a:cubicBezTo>
                      <a:pt x="44" y="50"/>
                      <a:pt x="44" y="50"/>
                      <a:pt x="44" y="50"/>
                    </a:cubicBezTo>
                    <a:cubicBezTo>
                      <a:pt x="19" y="50"/>
                      <a:pt x="19" y="50"/>
                      <a:pt x="19" y="50"/>
                    </a:cubicBezTo>
                    <a:close/>
                    <a:moveTo>
                      <a:pt x="19" y="40"/>
                    </a:moveTo>
                    <a:cubicBezTo>
                      <a:pt x="19" y="46"/>
                      <a:pt x="19" y="46"/>
                      <a:pt x="19" y="46"/>
                    </a:cubicBezTo>
                    <a:cubicBezTo>
                      <a:pt x="44" y="46"/>
                      <a:pt x="44" y="46"/>
                      <a:pt x="44" y="46"/>
                    </a:cubicBezTo>
                    <a:cubicBezTo>
                      <a:pt x="44" y="40"/>
                      <a:pt x="44" y="40"/>
                      <a:pt x="44" y="40"/>
                    </a:cubicBezTo>
                    <a:cubicBezTo>
                      <a:pt x="19" y="40"/>
                      <a:pt x="19" y="40"/>
                      <a:pt x="19" y="40"/>
                    </a:cubicBezTo>
                    <a:close/>
                    <a:moveTo>
                      <a:pt x="73" y="51"/>
                    </a:moveTo>
                    <a:cubicBezTo>
                      <a:pt x="68" y="51"/>
                      <a:pt x="65" y="54"/>
                      <a:pt x="65" y="58"/>
                    </a:cubicBezTo>
                    <a:cubicBezTo>
                      <a:pt x="65" y="62"/>
                      <a:pt x="68" y="66"/>
                      <a:pt x="73" y="66"/>
                    </a:cubicBezTo>
                    <a:cubicBezTo>
                      <a:pt x="77" y="66"/>
                      <a:pt x="80" y="62"/>
                      <a:pt x="80" y="58"/>
                    </a:cubicBezTo>
                    <a:cubicBezTo>
                      <a:pt x="80" y="54"/>
                      <a:pt x="77" y="51"/>
                      <a:pt x="73" y="51"/>
                    </a:cubicBezTo>
                    <a:close/>
                    <a:moveTo>
                      <a:pt x="97" y="29"/>
                    </a:moveTo>
                    <a:cubicBezTo>
                      <a:pt x="13" y="29"/>
                      <a:pt x="13" y="29"/>
                      <a:pt x="13" y="29"/>
                    </a:cubicBezTo>
                    <a:cubicBezTo>
                      <a:pt x="12" y="29"/>
                      <a:pt x="12" y="29"/>
                      <a:pt x="11" y="30"/>
                    </a:cubicBezTo>
                    <a:cubicBezTo>
                      <a:pt x="11" y="30"/>
                      <a:pt x="11" y="30"/>
                      <a:pt x="11" y="30"/>
                    </a:cubicBezTo>
                    <a:cubicBezTo>
                      <a:pt x="11" y="30"/>
                      <a:pt x="11" y="31"/>
                      <a:pt x="11" y="31"/>
                    </a:cubicBezTo>
                    <a:cubicBezTo>
                      <a:pt x="11" y="85"/>
                      <a:pt x="11" y="85"/>
                      <a:pt x="11" y="85"/>
                    </a:cubicBezTo>
                    <a:cubicBezTo>
                      <a:pt x="11" y="85"/>
                      <a:pt x="11" y="86"/>
                      <a:pt x="11" y="86"/>
                    </a:cubicBezTo>
                    <a:cubicBezTo>
                      <a:pt x="12" y="87"/>
                      <a:pt x="12" y="87"/>
                      <a:pt x="13" y="87"/>
                    </a:cubicBezTo>
                    <a:cubicBezTo>
                      <a:pt x="97" y="87"/>
                      <a:pt x="97" y="87"/>
                      <a:pt x="97" y="87"/>
                    </a:cubicBezTo>
                    <a:cubicBezTo>
                      <a:pt x="98" y="87"/>
                      <a:pt x="98" y="87"/>
                      <a:pt x="99" y="86"/>
                    </a:cubicBezTo>
                    <a:cubicBezTo>
                      <a:pt x="99" y="86"/>
                      <a:pt x="99" y="86"/>
                      <a:pt x="99" y="86"/>
                    </a:cubicBezTo>
                    <a:cubicBezTo>
                      <a:pt x="99" y="86"/>
                      <a:pt x="99" y="85"/>
                      <a:pt x="99" y="85"/>
                    </a:cubicBezTo>
                    <a:cubicBezTo>
                      <a:pt x="99" y="31"/>
                      <a:pt x="99" y="31"/>
                      <a:pt x="99" y="31"/>
                    </a:cubicBezTo>
                    <a:cubicBezTo>
                      <a:pt x="99" y="31"/>
                      <a:pt x="99" y="30"/>
                      <a:pt x="99" y="30"/>
                    </a:cubicBezTo>
                    <a:cubicBezTo>
                      <a:pt x="98" y="29"/>
                      <a:pt x="98" y="29"/>
                      <a:pt x="97" y="29"/>
                    </a:cubicBezTo>
                    <a:close/>
                  </a:path>
                </a:pathLst>
              </a:custGeom>
              <a:solidFill>
                <a:schemeClr val="accent2"/>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42" name="淘宝店chenying0907 9">
              <a:extLst>
                <a:ext uri="{FF2B5EF4-FFF2-40B4-BE49-F238E27FC236}">
                  <a16:creationId xmlns:a16="http://schemas.microsoft.com/office/drawing/2014/main" id="{81456336-1B93-4EDE-AA81-EF1FCA3B7BF7}"/>
                </a:ext>
              </a:extLst>
            </p:cNvPr>
            <p:cNvSpPr/>
            <p:nvPr/>
          </p:nvSpPr>
          <p:spPr>
            <a:xfrm>
              <a:off x="1228020" y="4624736"/>
              <a:ext cx="1918428" cy="1815882"/>
            </a:xfrm>
            <a:prstGeom prst="rect">
              <a:avLst/>
            </a:prstGeom>
          </p:spPr>
          <p:txBody>
            <a:bodyPr wrap="square">
              <a:spAutoFit/>
            </a:bodyPr>
            <a:lstStyle/>
            <a:p>
              <a:pPr algn="ctr"/>
              <a:r>
                <a:rPr lang="en-US" altLang="zh-CN" sz="1400" dirty="0">
                  <a:solidFill>
                    <a:schemeClr val="bg1">
                      <a:lumMod val="65000"/>
                    </a:schemeClr>
                  </a:solidFill>
                  <a:latin typeface="Times New Roman" panose="02020603050405020304" pitchFamily="18" charset="0"/>
                  <a:cs typeface="Times New Roman" panose="02020603050405020304" pitchFamily="18" charset="0"/>
                </a:rPr>
                <a:t>We have many PowerPoint templates that has been specifically designed to help anyone that is stepping into the world of PowerPoint for the very first time.</a:t>
              </a:r>
              <a:endParaRPr lang="zh-CN" altLang="en-US" sz="1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5EAFE937-D194-47C4-92AF-03A183B9FC00}"/>
                </a:ext>
              </a:extLst>
            </p:cNvPr>
            <p:cNvSpPr txBox="1"/>
            <p:nvPr/>
          </p:nvSpPr>
          <p:spPr>
            <a:xfrm>
              <a:off x="1549880" y="4210449"/>
              <a:ext cx="1274708" cy="400110"/>
            </a:xfrm>
            <a:prstGeom prst="rect">
              <a:avLst/>
            </a:prstGeom>
            <a:noFill/>
          </p:spPr>
          <p:txBody>
            <a:bodyPr wrap="none" rtlCol="0">
              <a:spAutoFit/>
            </a:bodyPr>
            <a:lstStyle/>
            <a:p>
              <a:pPr algn="ctr"/>
              <a:r>
                <a:rPr lang="en-US" altLang="zh-CN" sz="2000" dirty="0">
                  <a:solidFill>
                    <a:srgbClr val="435C6E"/>
                  </a:solidFill>
                  <a:latin typeface="微软雅黑" panose="020B0503020204020204" pitchFamily="34" charset="-122"/>
                  <a:ea typeface="微软雅黑" panose="020B0503020204020204" pitchFamily="34" charset="-122"/>
                </a:rPr>
                <a:t>{ </a:t>
              </a:r>
              <a:r>
                <a:rPr lang="zh-CN" altLang="en-US" sz="2000" dirty="0">
                  <a:solidFill>
                    <a:srgbClr val="435C6E"/>
                  </a:solidFill>
                  <a:latin typeface="微软雅黑" panose="020B0503020204020204" pitchFamily="34" charset="-122"/>
                  <a:ea typeface="微软雅黑" panose="020B0503020204020204" pitchFamily="34" charset="-122"/>
                </a:rPr>
                <a:t>小标题 </a:t>
              </a:r>
              <a:r>
                <a:rPr lang="en-US" altLang="zh-CN" sz="2000" dirty="0">
                  <a:solidFill>
                    <a:srgbClr val="435C6E"/>
                  </a:solidFill>
                  <a:latin typeface="微软雅黑" panose="020B0503020204020204" pitchFamily="34" charset="-122"/>
                  <a:ea typeface="微软雅黑" panose="020B0503020204020204" pitchFamily="34" charset="-122"/>
                </a:rPr>
                <a:t>}</a:t>
              </a:r>
              <a:endParaRPr lang="zh-CN" altLang="en-US" sz="2000" dirty="0">
                <a:solidFill>
                  <a:srgbClr val="435C6E"/>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15812B77-64FD-4575-9721-D15673851E3F}"/>
              </a:ext>
            </a:extLst>
          </p:cNvPr>
          <p:cNvGrpSpPr/>
          <p:nvPr/>
        </p:nvGrpSpPr>
        <p:grpSpPr>
          <a:xfrm>
            <a:off x="3933431" y="1909593"/>
            <a:ext cx="1918428" cy="4269629"/>
            <a:chOff x="3933431" y="1909593"/>
            <a:chExt cx="1918428" cy="4269629"/>
          </a:xfrm>
        </p:grpSpPr>
        <p:grpSp>
          <p:nvGrpSpPr>
            <p:cNvPr id="131" name="淘宝店chenying0907 2">
              <a:extLst>
                <a:ext uri="{FF2B5EF4-FFF2-40B4-BE49-F238E27FC236}">
                  <a16:creationId xmlns:a16="http://schemas.microsoft.com/office/drawing/2014/main" id="{B7726C72-3AD1-4AAC-9E39-9BD04D1EE367}"/>
                </a:ext>
              </a:extLst>
            </p:cNvPr>
            <p:cNvGrpSpPr/>
            <p:nvPr/>
          </p:nvGrpSpPr>
          <p:grpSpPr>
            <a:xfrm>
              <a:off x="3933431" y="1909593"/>
              <a:ext cx="1918428" cy="4269629"/>
              <a:chOff x="1228020" y="2170989"/>
              <a:chExt cx="1918428" cy="4269629"/>
            </a:xfrm>
          </p:grpSpPr>
          <p:grpSp>
            <p:nvGrpSpPr>
              <p:cNvPr id="135" name="淘宝店chenying0907 28">
                <a:extLst>
                  <a:ext uri="{FF2B5EF4-FFF2-40B4-BE49-F238E27FC236}">
                    <a16:creationId xmlns:a16="http://schemas.microsoft.com/office/drawing/2014/main" id="{374AB8A2-069C-4875-B082-573100B0233E}"/>
                  </a:ext>
                </a:extLst>
              </p:cNvPr>
              <p:cNvGrpSpPr/>
              <p:nvPr/>
            </p:nvGrpSpPr>
            <p:grpSpPr>
              <a:xfrm>
                <a:off x="1334813" y="2170989"/>
                <a:ext cx="1761252" cy="1761248"/>
                <a:chOff x="4859160" y="885786"/>
                <a:chExt cx="3096472" cy="3096470"/>
              </a:xfrm>
            </p:grpSpPr>
            <p:sp>
              <p:nvSpPr>
                <p:cNvPr id="137" name="椭圆 136">
                  <a:extLst>
                    <a:ext uri="{FF2B5EF4-FFF2-40B4-BE49-F238E27FC236}">
                      <a16:creationId xmlns:a16="http://schemas.microsoft.com/office/drawing/2014/main" id="{50CE2E88-0898-444A-A332-0F76EA56913D}"/>
                    </a:ext>
                  </a:extLst>
                </p:cNvPr>
                <p:cNvSpPr/>
                <p:nvPr/>
              </p:nvSpPr>
              <p:spPr>
                <a:xfrm>
                  <a:off x="4992741" y="1019366"/>
                  <a:ext cx="2829310" cy="2829309"/>
                </a:xfrm>
                <a:prstGeom prst="ellipse">
                  <a:avLst/>
                </a:prstGeom>
                <a:solidFill>
                  <a:srgbClr val="FAFAF2"/>
                </a:solidFill>
                <a:ln w="76200">
                  <a:solidFill>
                    <a:srgbClr val="F68693">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p>
              </p:txBody>
            </p:sp>
            <p:sp>
              <p:nvSpPr>
                <p:cNvPr id="138" name="椭圆 137">
                  <a:extLst>
                    <a:ext uri="{FF2B5EF4-FFF2-40B4-BE49-F238E27FC236}">
                      <a16:creationId xmlns:a16="http://schemas.microsoft.com/office/drawing/2014/main" id="{862973A1-E527-422A-B360-7211D337EB1E}"/>
                    </a:ext>
                  </a:extLst>
                </p:cNvPr>
                <p:cNvSpPr/>
                <p:nvPr/>
              </p:nvSpPr>
              <p:spPr>
                <a:xfrm>
                  <a:off x="4859160" y="885786"/>
                  <a:ext cx="3096472" cy="3096470"/>
                </a:xfrm>
                <a:prstGeom prst="ellipse">
                  <a:avLst/>
                </a:prstGeom>
                <a:noFill/>
                <a:ln>
                  <a:solidFill>
                    <a:srgbClr val="F9B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3" name="淘宝店chenying0907 9">
                <a:extLst>
                  <a:ext uri="{FF2B5EF4-FFF2-40B4-BE49-F238E27FC236}">
                    <a16:creationId xmlns:a16="http://schemas.microsoft.com/office/drawing/2014/main" id="{434D8CCD-4DFD-4BC4-BAE7-5AFFE94BC25D}"/>
                  </a:ext>
                </a:extLst>
              </p:cNvPr>
              <p:cNvSpPr/>
              <p:nvPr/>
            </p:nvSpPr>
            <p:spPr>
              <a:xfrm>
                <a:off x="1228020" y="4624736"/>
                <a:ext cx="1918428" cy="1815882"/>
              </a:xfrm>
              <a:prstGeom prst="rect">
                <a:avLst/>
              </a:prstGeom>
            </p:spPr>
            <p:txBody>
              <a:bodyPr wrap="square">
                <a:spAutoFit/>
              </a:bodyPr>
              <a:lstStyle/>
              <a:p>
                <a:pPr algn="ctr"/>
                <a:r>
                  <a:rPr lang="en-US" altLang="zh-CN" sz="1400" dirty="0">
                    <a:solidFill>
                      <a:schemeClr val="bg1">
                        <a:lumMod val="65000"/>
                      </a:schemeClr>
                    </a:solidFill>
                    <a:latin typeface="Times New Roman" panose="02020603050405020304" pitchFamily="18" charset="0"/>
                    <a:cs typeface="Times New Roman" panose="02020603050405020304" pitchFamily="18" charset="0"/>
                  </a:rPr>
                  <a:t>We have many PowerPoint templates that has been specifically designed to help anyone that is stepping into the world of PowerPoint for the very first time.</a:t>
                </a:r>
                <a:endParaRPr lang="zh-CN" altLang="en-US" sz="1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4" name="文本框 133">
                <a:extLst>
                  <a:ext uri="{FF2B5EF4-FFF2-40B4-BE49-F238E27FC236}">
                    <a16:creationId xmlns:a16="http://schemas.microsoft.com/office/drawing/2014/main" id="{CB2D2213-3B34-45A4-86A4-D6E8ECB4C8B6}"/>
                  </a:ext>
                </a:extLst>
              </p:cNvPr>
              <p:cNvSpPr txBox="1"/>
              <p:nvPr/>
            </p:nvSpPr>
            <p:spPr>
              <a:xfrm>
                <a:off x="1549880" y="4210449"/>
                <a:ext cx="1274708" cy="400110"/>
              </a:xfrm>
              <a:prstGeom prst="rect">
                <a:avLst/>
              </a:prstGeom>
              <a:noFill/>
            </p:spPr>
            <p:txBody>
              <a:bodyPr wrap="none" rtlCol="0">
                <a:spAutoFit/>
              </a:bodyPr>
              <a:lstStyle/>
              <a:p>
                <a:pPr algn="ctr"/>
                <a:r>
                  <a:rPr lang="en-US" altLang="zh-CN" sz="2000" dirty="0">
                    <a:solidFill>
                      <a:srgbClr val="435C6E"/>
                    </a:solidFill>
                    <a:latin typeface="微软雅黑" panose="020B0503020204020204" pitchFamily="34" charset="-122"/>
                    <a:ea typeface="微软雅黑" panose="020B0503020204020204" pitchFamily="34" charset="-122"/>
                  </a:rPr>
                  <a:t>{ </a:t>
                </a:r>
                <a:r>
                  <a:rPr lang="zh-CN" altLang="en-US" sz="2000" dirty="0">
                    <a:solidFill>
                      <a:srgbClr val="435C6E"/>
                    </a:solidFill>
                    <a:latin typeface="微软雅黑" panose="020B0503020204020204" pitchFamily="34" charset="-122"/>
                    <a:ea typeface="微软雅黑" panose="020B0503020204020204" pitchFamily="34" charset="-122"/>
                  </a:rPr>
                  <a:t>小标题 </a:t>
                </a:r>
                <a:r>
                  <a:rPr lang="en-US" altLang="zh-CN" sz="2000" dirty="0">
                    <a:solidFill>
                      <a:srgbClr val="435C6E"/>
                    </a:solidFill>
                    <a:latin typeface="微软雅黑" panose="020B0503020204020204" pitchFamily="34" charset="-122"/>
                    <a:ea typeface="微软雅黑" panose="020B0503020204020204" pitchFamily="34" charset="-122"/>
                  </a:rPr>
                  <a:t>}</a:t>
                </a:r>
                <a:endParaRPr lang="zh-CN" altLang="en-US" sz="2000" dirty="0">
                  <a:solidFill>
                    <a:srgbClr val="435C6E"/>
                  </a:solidFill>
                  <a:latin typeface="微软雅黑" panose="020B0503020204020204" pitchFamily="34" charset="-122"/>
                  <a:ea typeface="微软雅黑" panose="020B0503020204020204" pitchFamily="34" charset="-122"/>
                </a:endParaRPr>
              </a:p>
            </p:txBody>
          </p:sp>
        </p:grpSp>
        <p:sp>
          <p:nvSpPr>
            <p:cNvPr id="155" name="Freeform 101">
              <a:extLst>
                <a:ext uri="{FF2B5EF4-FFF2-40B4-BE49-F238E27FC236}">
                  <a16:creationId xmlns:a16="http://schemas.microsoft.com/office/drawing/2014/main" id="{3F31FA32-7790-4074-BE8D-1B812126F17C}"/>
                </a:ext>
              </a:extLst>
            </p:cNvPr>
            <p:cNvSpPr/>
            <p:nvPr/>
          </p:nvSpPr>
          <p:spPr bwMode="auto">
            <a:xfrm>
              <a:off x="4490070" y="2457146"/>
              <a:ext cx="848944" cy="666140"/>
            </a:xfrm>
            <a:custGeom>
              <a:avLst/>
              <a:gdLst>
                <a:gd name="T0" fmla="*/ 113 w 116"/>
                <a:gd name="T1" fmla="*/ 50 h 91"/>
                <a:gd name="T2" fmla="*/ 103 w 116"/>
                <a:gd name="T3" fmla="*/ 48 h 91"/>
                <a:gd name="T4" fmla="*/ 103 w 116"/>
                <a:gd name="T5" fmla="*/ 46 h 91"/>
                <a:gd name="T6" fmla="*/ 100 w 116"/>
                <a:gd name="T7" fmla="*/ 41 h 91"/>
                <a:gd name="T8" fmla="*/ 89 w 116"/>
                <a:gd name="T9" fmla="*/ 18 h 91"/>
                <a:gd name="T10" fmla="*/ 92 w 116"/>
                <a:gd name="T11" fmla="*/ 15 h 91"/>
                <a:gd name="T12" fmla="*/ 77 w 116"/>
                <a:gd name="T13" fmla="*/ 5 h 91"/>
                <a:gd name="T14" fmla="*/ 58 w 116"/>
                <a:gd name="T15" fmla="*/ 0 h 91"/>
                <a:gd name="T16" fmla="*/ 38 w 116"/>
                <a:gd name="T17" fmla="*/ 4 h 91"/>
                <a:gd name="T18" fmla="*/ 23 w 116"/>
                <a:gd name="T19" fmla="*/ 16 h 91"/>
                <a:gd name="T20" fmla="*/ 26 w 116"/>
                <a:gd name="T21" fmla="*/ 19 h 91"/>
                <a:gd name="T22" fmla="*/ 17 w 116"/>
                <a:gd name="T23" fmla="*/ 41 h 91"/>
                <a:gd name="T24" fmla="*/ 12 w 116"/>
                <a:gd name="T25" fmla="*/ 46 h 91"/>
                <a:gd name="T26" fmla="*/ 12 w 116"/>
                <a:gd name="T27" fmla="*/ 48 h 91"/>
                <a:gd name="T28" fmla="*/ 3 w 116"/>
                <a:gd name="T29" fmla="*/ 50 h 91"/>
                <a:gd name="T30" fmla="*/ 3 w 116"/>
                <a:gd name="T31" fmla="*/ 79 h 91"/>
                <a:gd name="T32" fmla="*/ 12 w 116"/>
                <a:gd name="T33" fmla="*/ 83 h 91"/>
                <a:gd name="T34" fmla="*/ 12 w 116"/>
                <a:gd name="T35" fmla="*/ 85 h 91"/>
                <a:gd name="T36" fmla="*/ 18 w 116"/>
                <a:gd name="T37" fmla="*/ 91 h 91"/>
                <a:gd name="T38" fmla="*/ 18 w 116"/>
                <a:gd name="T39" fmla="*/ 91 h 91"/>
                <a:gd name="T40" fmla="*/ 24 w 116"/>
                <a:gd name="T41" fmla="*/ 85 h 91"/>
                <a:gd name="T42" fmla="*/ 24 w 116"/>
                <a:gd name="T43" fmla="*/ 46 h 91"/>
                <a:gd name="T44" fmla="*/ 23 w 116"/>
                <a:gd name="T45" fmla="*/ 43 h 91"/>
                <a:gd name="T46" fmla="*/ 31 w 116"/>
                <a:gd name="T47" fmla="*/ 23 h 91"/>
                <a:gd name="T48" fmla="*/ 34 w 116"/>
                <a:gd name="T49" fmla="*/ 26 h 91"/>
                <a:gd name="T50" fmla="*/ 44 w 116"/>
                <a:gd name="T51" fmla="*/ 18 h 91"/>
                <a:gd name="T52" fmla="*/ 58 w 116"/>
                <a:gd name="T53" fmla="*/ 15 h 91"/>
                <a:gd name="T54" fmla="*/ 71 w 116"/>
                <a:gd name="T55" fmla="*/ 18 h 91"/>
                <a:gd name="T56" fmla="*/ 82 w 116"/>
                <a:gd name="T57" fmla="*/ 25 h 91"/>
                <a:gd name="T58" fmla="*/ 84 w 116"/>
                <a:gd name="T59" fmla="*/ 23 h 91"/>
                <a:gd name="T60" fmla="*/ 94 w 116"/>
                <a:gd name="T61" fmla="*/ 42 h 91"/>
                <a:gd name="T62" fmla="*/ 92 w 116"/>
                <a:gd name="T63" fmla="*/ 46 h 91"/>
                <a:gd name="T64" fmla="*/ 92 w 116"/>
                <a:gd name="T65" fmla="*/ 85 h 91"/>
                <a:gd name="T66" fmla="*/ 97 w 116"/>
                <a:gd name="T67" fmla="*/ 91 h 91"/>
                <a:gd name="T68" fmla="*/ 97 w 116"/>
                <a:gd name="T69" fmla="*/ 91 h 91"/>
                <a:gd name="T70" fmla="*/ 103 w 116"/>
                <a:gd name="T71" fmla="*/ 85 h 91"/>
                <a:gd name="T72" fmla="*/ 103 w 116"/>
                <a:gd name="T73" fmla="*/ 83 h 91"/>
                <a:gd name="T74" fmla="*/ 113 w 116"/>
                <a:gd name="T75" fmla="*/ 79 h 91"/>
                <a:gd name="T76" fmla="*/ 113 w 116"/>
                <a:gd name="T77"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6" h="91">
                  <a:moveTo>
                    <a:pt x="113" y="50"/>
                  </a:moveTo>
                  <a:cubicBezTo>
                    <a:pt x="103" y="48"/>
                    <a:pt x="103" y="48"/>
                    <a:pt x="103" y="48"/>
                  </a:cubicBezTo>
                  <a:cubicBezTo>
                    <a:pt x="103" y="46"/>
                    <a:pt x="103" y="46"/>
                    <a:pt x="103" y="46"/>
                  </a:cubicBezTo>
                  <a:cubicBezTo>
                    <a:pt x="103" y="44"/>
                    <a:pt x="102" y="42"/>
                    <a:pt x="100" y="41"/>
                  </a:cubicBezTo>
                  <a:cubicBezTo>
                    <a:pt x="99" y="32"/>
                    <a:pt x="95" y="24"/>
                    <a:pt x="89" y="18"/>
                  </a:cubicBezTo>
                  <a:cubicBezTo>
                    <a:pt x="92" y="15"/>
                    <a:pt x="92" y="15"/>
                    <a:pt x="92" y="15"/>
                  </a:cubicBezTo>
                  <a:cubicBezTo>
                    <a:pt x="88" y="11"/>
                    <a:pt x="82" y="7"/>
                    <a:pt x="77" y="5"/>
                  </a:cubicBezTo>
                  <a:cubicBezTo>
                    <a:pt x="71" y="2"/>
                    <a:pt x="64" y="0"/>
                    <a:pt x="58" y="0"/>
                  </a:cubicBezTo>
                  <a:cubicBezTo>
                    <a:pt x="51" y="0"/>
                    <a:pt x="45" y="2"/>
                    <a:pt x="38" y="4"/>
                  </a:cubicBezTo>
                  <a:cubicBezTo>
                    <a:pt x="32" y="7"/>
                    <a:pt x="27" y="11"/>
                    <a:pt x="23" y="16"/>
                  </a:cubicBezTo>
                  <a:cubicBezTo>
                    <a:pt x="26" y="19"/>
                    <a:pt x="26" y="19"/>
                    <a:pt x="26" y="19"/>
                  </a:cubicBezTo>
                  <a:cubicBezTo>
                    <a:pt x="21" y="25"/>
                    <a:pt x="18" y="32"/>
                    <a:pt x="17" y="41"/>
                  </a:cubicBezTo>
                  <a:cubicBezTo>
                    <a:pt x="14" y="41"/>
                    <a:pt x="12" y="44"/>
                    <a:pt x="12" y="46"/>
                  </a:cubicBezTo>
                  <a:cubicBezTo>
                    <a:pt x="12" y="48"/>
                    <a:pt x="12" y="48"/>
                    <a:pt x="12" y="48"/>
                  </a:cubicBezTo>
                  <a:cubicBezTo>
                    <a:pt x="3" y="50"/>
                    <a:pt x="3" y="50"/>
                    <a:pt x="3" y="50"/>
                  </a:cubicBezTo>
                  <a:cubicBezTo>
                    <a:pt x="0" y="60"/>
                    <a:pt x="0" y="70"/>
                    <a:pt x="3" y="79"/>
                  </a:cubicBezTo>
                  <a:cubicBezTo>
                    <a:pt x="12" y="83"/>
                    <a:pt x="12" y="83"/>
                    <a:pt x="12" y="83"/>
                  </a:cubicBezTo>
                  <a:cubicBezTo>
                    <a:pt x="12" y="85"/>
                    <a:pt x="12" y="85"/>
                    <a:pt x="12" y="85"/>
                  </a:cubicBezTo>
                  <a:cubicBezTo>
                    <a:pt x="12" y="88"/>
                    <a:pt x="15" y="91"/>
                    <a:pt x="18" y="91"/>
                  </a:cubicBezTo>
                  <a:cubicBezTo>
                    <a:pt x="18" y="91"/>
                    <a:pt x="18" y="91"/>
                    <a:pt x="18" y="91"/>
                  </a:cubicBezTo>
                  <a:cubicBezTo>
                    <a:pt x="21" y="91"/>
                    <a:pt x="24" y="88"/>
                    <a:pt x="24" y="85"/>
                  </a:cubicBezTo>
                  <a:cubicBezTo>
                    <a:pt x="24" y="46"/>
                    <a:pt x="24" y="46"/>
                    <a:pt x="24" y="46"/>
                  </a:cubicBezTo>
                  <a:cubicBezTo>
                    <a:pt x="24" y="45"/>
                    <a:pt x="24" y="44"/>
                    <a:pt x="23" y="43"/>
                  </a:cubicBezTo>
                  <a:cubicBezTo>
                    <a:pt x="23" y="35"/>
                    <a:pt x="26" y="28"/>
                    <a:pt x="31" y="23"/>
                  </a:cubicBezTo>
                  <a:cubicBezTo>
                    <a:pt x="34" y="26"/>
                    <a:pt x="34" y="26"/>
                    <a:pt x="34" y="26"/>
                  </a:cubicBezTo>
                  <a:cubicBezTo>
                    <a:pt x="37" y="22"/>
                    <a:pt x="40" y="20"/>
                    <a:pt x="44" y="18"/>
                  </a:cubicBezTo>
                  <a:cubicBezTo>
                    <a:pt x="49" y="16"/>
                    <a:pt x="53" y="15"/>
                    <a:pt x="58" y="15"/>
                  </a:cubicBezTo>
                  <a:cubicBezTo>
                    <a:pt x="62" y="15"/>
                    <a:pt x="66" y="16"/>
                    <a:pt x="71" y="18"/>
                  </a:cubicBezTo>
                  <a:cubicBezTo>
                    <a:pt x="75" y="20"/>
                    <a:pt x="79" y="22"/>
                    <a:pt x="82" y="25"/>
                  </a:cubicBezTo>
                  <a:cubicBezTo>
                    <a:pt x="84" y="23"/>
                    <a:pt x="84" y="23"/>
                    <a:pt x="84" y="23"/>
                  </a:cubicBezTo>
                  <a:cubicBezTo>
                    <a:pt x="89" y="28"/>
                    <a:pt x="93" y="34"/>
                    <a:pt x="94" y="42"/>
                  </a:cubicBezTo>
                  <a:cubicBezTo>
                    <a:pt x="92" y="43"/>
                    <a:pt x="92" y="45"/>
                    <a:pt x="92" y="46"/>
                  </a:cubicBezTo>
                  <a:cubicBezTo>
                    <a:pt x="92" y="85"/>
                    <a:pt x="92" y="85"/>
                    <a:pt x="92" y="85"/>
                  </a:cubicBezTo>
                  <a:cubicBezTo>
                    <a:pt x="92" y="88"/>
                    <a:pt x="94" y="91"/>
                    <a:pt x="97" y="91"/>
                  </a:cubicBezTo>
                  <a:cubicBezTo>
                    <a:pt x="97" y="91"/>
                    <a:pt x="97" y="91"/>
                    <a:pt x="97" y="91"/>
                  </a:cubicBezTo>
                  <a:cubicBezTo>
                    <a:pt x="101" y="91"/>
                    <a:pt x="103" y="88"/>
                    <a:pt x="103" y="85"/>
                  </a:cubicBezTo>
                  <a:cubicBezTo>
                    <a:pt x="103" y="83"/>
                    <a:pt x="103" y="83"/>
                    <a:pt x="103" y="83"/>
                  </a:cubicBezTo>
                  <a:cubicBezTo>
                    <a:pt x="113" y="79"/>
                    <a:pt x="113" y="79"/>
                    <a:pt x="113" y="79"/>
                  </a:cubicBezTo>
                  <a:cubicBezTo>
                    <a:pt x="116" y="70"/>
                    <a:pt x="116" y="60"/>
                    <a:pt x="113" y="50"/>
                  </a:cubicBezTo>
                  <a:close/>
                </a:path>
              </a:pathLst>
            </a:custGeom>
            <a:solidFill>
              <a:schemeClr val="accent2"/>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3" name="组合 2">
            <a:extLst>
              <a:ext uri="{FF2B5EF4-FFF2-40B4-BE49-F238E27FC236}">
                <a16:creationId xmlns:a16="http://schemas.microsoft.com/office/drawing/2014/main" id="{7350C5C1-8C01-43C3-9975-889C889411B2}"/>
              </a:ext>
            </a:extLst>
          </p:cNvPr>
          <p:cNvGrpSpPr/>
          <p:nvPr/>
        </p:nvGrpSpPr>
        <p:grpSpPr>
          <a:xfrm>
            <a:off x="6610471" y="1909593"/>
            <a:ext cx="1918428" cy="4269629"/>
            <a:chOff x="6610471" y="1909593"/>
            <a:chExt cx="1918428" cy="4269629"/>
          </a:xfrm>
        </p:grpSpPr>
        <p:grpSp>
          <p:nvGrpSpPr>
            <p:cNvPr id="139" name="淘宝店chenying0907 2">
              <a:extLst>
                <a:ext uri="{FF2B5EF4-FFF2-40B4-BE49-F238E27FC236}">
                  <a16:creationId xmlns:a16="http://schemas.microsoft.com/office/drawing/2014/main" id="{CCD58AF6-FD01-4626-8FC8-18BADD7B7930}"/>
                </a:ext>
              </a:extLst>
            </p:cNvPr>
            <p:cNvGrpSpPr/>
            <p:nvPr/>
          </p:nvGrpSpPr>
          <p:grpSpPr>
            <a:xfrm>
              <a:off x="6610471" y="1909593"/>
              <a:ext cx="1918428" cy="4269629"/>
              <a:chOff x="1228020" y="2170989"/>
              <a:chExt cx="1918428" cy="4269629"/>
            </a:xfrm>
          </p:grpSpPr>
          <p:grpSp>
            <p:nvGrpSpPr>
              <p:cNvPr id="143" name="淘宝店chenying0907 28">
                <a:extLst>
                  <a:ext uri="{FF2B5EF4-FFF2-40B4-BE49-F238E27FC236}">
                    <a16:creationId xmlns:a16="http://schemas.microsoft.com/office/drawing/2014/main" id="{D8568820-7E72-4CC5-9CA0-EC64F4580B71}"/>
                  </a:ext>
                </a:extLst>
              </p:cNvPr>
              <p:cNvGrpSpPr/>
              <p:nvPr/>
            </p:nvGrpSpPr>
            <p:grpSpPr>
              <a:xfrm>
                <a:off x="1334813" y="2170989"/>
                <a:ext cx="1761252" cy="1761248"/>
                <a:chOff x="4859160" y="885786"/>
                <a:chExt cx="3096472" cy="3096470"/>
              </a:xfrm>
            </p:grpSpPr>
            <p:sp>
              <p:nvSpPr>
                <p:cNvPr id="145" name="椭圆 144">
                  <a:extLst>
                    <a:ext uri="{FF2B5EF4-FFF2-40B4-BE49-F238E27FC236}">
                      <a16:creationId xmlns:a16="http://schemas.microsoft.com/office/drawing/2014/main" id="{A4082B69-90C2-4030-8D2D-8ABA0087E2D5}"/>
                    </a:ext>
                  </a:extLst>
                </p:cNvPr>
                <p:cNvSpPr/>
                <p:nvPr/>
              </p:nvSpPr>
              <p:spPr>
                <a:xfrm>
                  <a:off x="4992741" y="1019366"/>
                  <a:ext cx="2829310" cy="2829309"/>
                </a:xfrm>
                <a:prstGeom prst="ellipse">
                  <a:avLst/>
                </a:prstGeom>
                <a:solidFill>
                  <a:srgbClr val="FAFAF2"/>
                </a:solidFill>
                <a:ln w="76200">
                  <a:solidFill>
                    <a:srgbClr val="F68693">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p>
              </p:txBody>
            </p:sp>
            <p:sp>
              <p:nvSpPr>
                <p:cNvPr id="146" name="椭圆 145">
                  <a:extLst>
                    <a:ext uri="{FF2B5EF4-FFF2-40B4-BE49-F238E27FC236}">
                      <a16:creationId xmlns:a16="http://schemas.microsoft.com/office/drawing/2014/main" id="{D0A74003-6F30-40F0-87BF-B399C45D61A9}"/>
                    </a:ext>
                  </a:extLst>
                </p:cNvPr>
                <p:cNvSpPr/>
                <p:nvPr/>
              </p:nvSpPr>
              <p:spPr>
                <a:xfrm>
                  <a:off x="4859160" y="885786"/>
                  <a:ext cx="3096472" cy="3096470"/>
                </a:xfrm>
                <a:prstGeom prst="ellipse">
                  <a:avLst/>
                </a:prstGeom>
                <a:noFill/>
                <a:ln>
                  <a:solidFill>
                    <a:srgbClr val="F9B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1" name="淘宝店chenying0907 9">
                <a:extLst>
                  <a:ext uri="{FF2B5EF4-FFF2-40B4-BE49-F238E27FC236}">
                    <a16:creationId xmlns:a16="http://schemas.microsoft.com/office/drawing/2014/main" id="{F69B12E7-3CD2-487A-9FC4-5733DC9758C1}"/>
                  </a:ext>
                </a:extLst>
              </p:cNvPr>
              <p:cNvSpPr/>
              <p:nvPr/>
            </p:nvSpPr>
            <p:spPr>
              <a:xfrm>
                <a:off x="1228020" y="4624736"/>
                <a:ext cx="1918428" cy="1815882"/>
              </a:xfrm>
              <a:prstGeom prst="rect">
                <a:avLst/>
              </a:prstGeom>
            </p:spPr>
            <p:txBody>
              <a:bodyPr wrap="square">
                <a:spAutoFit/>
              </a:bodyPr>
              <a:lstStyle/>
              <a:p>
                <a:pPr algn="ctr"/>
                <a:r>
                  <a:rPr lang="en-US" altLang="zh-CN" sz="1400" dirty="0">
                    <a:solidFill>
                      <a:schemeClr val="bg1">
                        <a:lumMod val="65000"/>
                      </a:schemeClr>
                    </a:solidFill>
                    <a:latin typeface="Times New Roman" panose="02020603050405020304" pitchFamily="18" charset="0"/>
                    <a:cs typeface="Times New Roman" panose="02020603050405020304" pitchFamily="18" charset="0"/>
                  </a:rPr>
                  <a:t>We have many PowerPoint templates that has been specifically designed to help anyone that is stepping into the world of PowerPoint for the very first time.</a:t>
                </a:r>
                <a:endParaRPr lang="zh-CN" altLang="en-US" sz="1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42" name="文本框 141">
                <a:extLst>
                  <a:ext uri="{FF2B5EF4-FFF2-40B4-BE49-F238E27FC236}">
                    <a16:creationId xmlns:a16="http://schemas.microsoft.com/office/drawing/2014/main" id="{3F6B39DE-C2AD-4F6D-A732-5D4ADC81E520}"/>
                  </a:ext>
                </a:extLst>
              </p:cNvPr>
              <p:cNvSpPr txBox="1"/>
              <p:nvPr/>
            </p:nvSpPr>
            <p:spPr>
              <a:xfrm>
                <a:off x="1549880" y="4210449"/>
                <a:ext cx="1274708" cy="400110"/>
              </a:xfrm>
              <a:prstGeom prst="rect">
                <a:avLst/>
              </a:prstGeom>
              <a:noFill/>
            </p:spPr>
            <p:txBody>
              <a:bodyPr wrap="none" rtlCol="0">
                <a:spAutoFit/>
              </a:bodyPr>
              <a:lstStyle/>
              <a:p>
                <a:pPr algn="ctr"/>
                <a:r>
                  <a:rPr lang="en-US" altLang="zh-CN" sz="2000" dirty="0">
                    <a:solidFill>
                      <a:srgbClr val="435C6E"/>
                    </a:solidFill>
                    <a:latin typeface="微软雅黑" panose="020B0503020204020204" pitchFamily="34" charset="-122"/>
                    <a:ea typeface="微软雅黑" panose="020B0503020204020204" pitchFamily="34" charset="-122"/>
                  </a:rPr>
                  <a:t>{ </a:t>
                </a:r>
                <a:r>
                  <a:rPr lang="zh-CN" altLang="en-US" sz="2000" dirty="0">
                    <a:solidFill>
                      <a:srgbClr val="435C6E"/>
                    </a:solidFill>
                    <a:latin typeface="微软雅黑" panose="020B0503020204020204" pitchFamily="34" charset="-122"/>
                    <a:ea typeface="微软雅黑" panose="020B0503020204020204" pitchFamily="34" charset="-122"/>
                  </a:rPr>
                  <a:t>小标题 </a:t>
                </a:r>
                <a:r>
                  <a:rPr lang="en-US" altLang="zh-CN" sz="2000" dirty="0">
                    <a:solidFill>
                      <a:srgbClr val="435C6E"/>
                    </a:solidFill>
                    <a:latin typeface="微软雅黑" panose="020B0503020204020204" pitchFamily="34" charset="-122"/>
                    <a:ea typeface="微软雅黑" panose="020B0503020204020204" pitchFamily="34" charset="-122"/>
                  </a:rPr>
                  <a:t>}</a:t>
                </a:r>
                <a:endParaRPr lang="zh-CN" altLang="en-US" sz="2000" dirty="0">
                  <a:solidFill>
                    <a:srgbClr val="435C6E"/>
                  </a:solidFill>
                  <a:latin typeface="微软雅黑" panose="020B0503020204020204" pitchFamily="34" charset="-122"/>
                  <a:ea typeface="微软雅黑" panose="020B0503020204020204" pitchFamily="34" charset="-122"/>
                </a:endParaRPr>
              </a:p>
            </p:txBody>
          </p:sp>
        </p:grpSp>
        <p:sp>
          <p:nvSpPr>
            <p:cNvPr id="156" name="Freeform 274">
              <a:extLst>
                <a:ext uri="{FF2B5EF4-FFF2-40B4-BE49-F238E27FC236}">
                  <a16:creationId xmlns:a16="http://schemas.microsoft.com/office/drawing/2014/main" id="{AF7F829E-0E6B-4679-8113-DCFDB97CE181}"/>
                </a:ext>
              </a:extLst>
            </p:cNvPr>
            <p:cNvSpPr>
              <a:spLocks noEditPoints="1"/>
            </p:cNvSpPr>
            <p:nvPr/>
          </p:nvSpPr>
          <p:spPr bwMode="auto">
            <a:xfrm>
              <a:off x="7155371" y="2373977"/>
              <a:ext cx="828628" cy="832478"/>
            </a:xfrm>
            <a:custGeom>
              <a:avLst/>
              <a:gdLst>
                <a:gd name="T0" fmla="*/ 49 w 97"/>
                <a:gd name="T1" fmla="*/ 0 h 97"/>
                <a:gd name="T2" fmla="*/ 83 w 97"/>
                <a:gd name="T3" fmla="*/ 14 h 97"/>
                <a:gd name="T4" fmla="*/ 97 w 97"/>
                <a:gd name="T5" fmla="*/ 49 h 97"/>
                <a:gd name="T6" fmla="*/ 83 w 97"/>
                <a:gd name="T7" fmla="*/ 83 h 97"/>
                <a:gd name="T8" fmla="*/ 49 w 97"/>
                <a:gd name="T9" fmla="*/ 97 h 97"/>
                <a:gd name="T10" fmla="*/ 14 w 97"/>
                <a:gd name="T11" fmla="*/ 83 h 97"/>
                <a:gd name="T12" fmla="*/ 0 w 97"/>
                <a:gd name="T13" fmla="*/ 49 h 97"/>
                <a:gd name="T14" fmla="*/ 14 w 97"/>
                <a:gd name="T15" fmla="*/ 14 h 97"/>
                <a:gd name="T16" fmla="*/ 49 w 97"/>
                <a:gd name="T17" fmla="*/ 0 h 97"/>
                <a:gd name="T18" fmla="*/ 55 w 97"/>
                <a:gd name="T19" fmla="*/ 47 h 97"/>
                <a:gd name="T20" fmla="*/ 54 w 97"/>
                <a:gd name="T21" fmla="*/ 45 h 97"/>
                <a:gd name="T22" fmla="*/ 68 w 97"/>
                <a:gd name="T23" fmla="*/ 24 h 97"/>
                <a:gd name="T24" fmla="*/ 65 w 97"/>
                <a:gd name="T25" fmla="*/ 21 h 97"/>
                <a:gd name="T26" fmla="*/ 50 w 97"/>
                <a:gd name="T27" fmla="*/ 43 h 97"/>
                <a:gd name="T28" fmla="*/ 45 w 97"/>
                <a:gd name="T29" fmla="*/ 43 h 97"/>
                <a:gd name="T30" fmla="*/ 42 w 97"/>
                <a:gd name="T31" fmla="*/ 52 h 97"/>
                <a:gd name="T32" fmla="*/ 51 w 97"/>
                <a:gd name="T33" fmla="*/ 56 h 97"/>
                <a:gd name="T34" fmla="*/ 52 w 97"/>
                <a:gd name="T35" fmla="*/ 55 h 97"/>
                <a:gd name="T36" fmla="*/ 69 w 97"/>
                <a:gd name="T37" fmla="*/ 61 h 97"/>
                <a:gd name="T38" fmla="*/ 71 w 97"/>
                <a:gd name="T39" fmla="*/ 56 h 97"/>
                <a:gd name="T40" fmla="*/ 55 w 97"/>
                <a:gd name="T41" fmla="*/ 50 h 97"/>
                <a:gd name="T42" fmla="*/ 55 w 97"/>
                <a:gd name="T43" fmla="*/ 47 h 97"/>
                <a:gd name="T44" fmla="*/ 74 w 97"/>
                <a:gd name="T45" fmla="*/ 24 h 97"/>
                <a:gd name="T46" fmla="*/ 49 w 97"/>
                <a:gd name="T47" fmla="*/ 13 h 97"/>
                <a:gd name="T48" fmla="*/ 23 w 97"/>
                <a:gd name="T49" fmla="*/ 24 h 97"/>
                <a:gd name="T50" fmla="*/ 13 w 97"/>
                <a:gd name="T51" fmla="*/ 49 h 97"/>
                <a:gd name="T52" fmla="*/ 23 w 97"/>
                <a:gd name="T53" fmla="*/ 74 h 97"/>
                <a:gd name="T54" fmla="*/ 49 w 97"/>
                <a:gd name="T55" fmla="*/ 84 h 97"/>
                <a:gd name="T56" fmla="*/ 74 w 97"/>
                <a:gd name="T57" fmla="*/ 74 h 97"/>
                <a:gd name="T58" fmla="*/ 84 w 97"/>
                <a:gd name="T59" fmla="*/ 49 h 97"/>
                <a:gd name="T60" fmla="*/ 74 w 97"/>
                <a:gd name="T61"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accent2"/>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 name="组合 3">
            <a:extLst>
              <a:ext uri="{FF2B5EF4-FFF2-40B4-BE49-F238E27FC236}">
                <a16:creationId xmlns:a16="http://schemas.microsoft.com/office/drawing/2014/main" id="{A3F83067-ACB6-45BF-B79B-724F25B68F43}"/>
              </a:ext>
            </a:extLst>
          </p:cNvPr>
          <p:cNvGrpSpPr/>
          <p:nvPr/>
        </p:nvGrpSpPr>
        <p:grpSpPr>
          <a:xfrm>
            <a:off x="9123237" y="1909593"/>
            <a:ext cx="1918428" cy="4269629"/>
            <a:chOff x="9123237" y="1909593"/>
            <a:chExt cx="1918428" cy="4269629"/>
          </a:xfrm>
        </p:grpSpPr>
        <p:grpSp>
          <p:nvGrpSpPr>
            <p:cNvPr id="147" name="淘宝店chenying0907 2">
              <a:extLst>
                <a:ext uri="{FF2B5EF4-FFF2-40B4-BE49-F238E27FC236}">
                  <a16:creationId xmlns:a16="http://schemas.microsoft.com/office/drawing/2014/main" id="{B4447319-2223-4B49-9B30-A7ABE9E91684}"/>
                </a:ext>
              </a:extLst>
            </p:cNvPr>
            <p:cNvGrpSpPr/>
            <p:nvPr/>
          </p:nvGrpSpPr>
          <p:grpSpPr>
            <a:xfrm>
              <a:off x="9123237" y="1909593"/>
              <a:ext cx="1918428" cy="4269629"/>
              <a:chOff x="1228020" y="2170989"/>
              <a:chExt cx="1918428" cy="4269629"/>
            </a:xfrm>
          </p:grpSpPr>
          <p:grpSp>
            <p:nvGrpSpPr>
              <p:cNvPr id="151" name="淘宝店chenying0907 28">
                <a:extLst>
                  <a:ext uri="{FF2B5EF4-FFF2-40B4-BE49-F238E27FC236}">
                    <a16:creationId xmlns:a16="http://schemas.microsoft.com/office/drawing/2014/main" id="{C22E5520-5EF7-48B3-9231-AF1608EFE745}"/>
                  </a:ext>
                </a:extLst>
              </p:cNvPr>
              <p:cNvGrpSpPr/>
              <p:nvPr/>
            </p:nvGrpSpPr>
            <p:grpSpPr>
              <a:xfrm>
                <a:off x="1334813" y="2170989"/>
                <a:ext cx="1761252" cy="1761248"/>
                <a:chOff x="4859160" y="885786"/>
                <a:chExt cx="3096472" cy="3096470"/>
              </a:xfrm>
            </p:grpSpPr>
            <p:sp>
              <p:nvSpPr>
                <p:cNvPr id="153" name="椭圆 152">
                  <a:extLst>
                    <a:ext uri="{FF2B5EF4-FFF2-40B4-BE49-F238E27FC236}">
                      <a16:creationId xmlns:a16="http://schemas.microsoft.com/office/drawing/2014/main" id="{D85FEA3C-805A-4C72-94CC-71952C7CEBAA}"/>
                    </a:ext>
                  </a:extLst>
                </p:cNvPr>
                <p:cNvSpPr/>
                <p:nvPr/>
              </p:nvSpPr>
              <p:spPr>
                <a:xfrm>
                  <a:off x="4992741" y="1019366"/>
                  <a:ext cx="2829310" cy="2829309"/>
                </a:xfrm>
                <a:prstGeom prst="ellipse">
                  <a:avLst/>
                </a:prstGeom>
                <a:solidFill>
                  <a:srgbClr val="FAFAF2"/>
                </a:solidFill>
                <a:ln w="76200">
                  <a:solidFill>
                    <a:srgbClr val="F68693">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p>
              </p:txBody>
            </p:sp>
            <p:sp>
              <p:nvSpPr>
                <p:cNvPr id="154" name="椭圆 153">
                  <a:extLst>
                    <a:ext uri="{FF2B5EF4-FFF2-40B4-BE49-F238E27FC236}">
                      <a16:creationId xmlns:a16="http://schemas.microsoft.com/office/drawing/2014/main" id="{2A61AB70-FCCA-4E8B-A981-36E7F062081D}"/>
                    </a:ext>
                  </a:extLst>
                </p:cNvPr>
                <p:cNvSpPr/>
                <p:nvPr/>
              </p:nvSpPr>
              <p:spPr>
                <a:xfrm>
                  <a:off x="4859160" y="885786"/>
                  <a:ext cx="3096472" cy="3096470"/>
                </a:xfrm>
                <a:prstGeom prst="ellipse">
                  <a:avLst/>
                </a:prstGeom>
                <a:noFill/>
                <a:ln>
                  <a:solidFill>
                    <a:srgbClr val="F9B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9" name="淘宝店chenying0907 9">
                <a:extLst>
                  <a:ext uri="{FF2B5EF4-FFF2-40B4-BE49-F238E27FC236}">
                    <a16:creationId xmlns:a16="http://schemas.microsoft.com/office/drawing/2014/main" id="{CC43C677-9394-4392-A447-C00A02E61F6F}"/>
                  </a:ext>
                </a:extLst>
              </p:cNvPr>
              <p:cNvSpPr/>
              <p:nvPr/>
            </p:nvSpPr>
            <p:spPr>
              <a:xfrm>
                <a:off x="1228020" y="4624736"/>
                <a:ext cx="1918428" cy="1815882"/>
              </a:xfrm>
              <a:prstGeom prst="rect">
                <a:avLst/>
              </a:prstGeom>
            </p:spPr>
            <p:txBody>
              <a:bodyPr wrap="square">
                <a:spAutoFit/>
              </a:bodyPr>
              <a:lstStyle/>
              <a:p>
                <a:pPr algn="ctr"/>
                <a:r>
                  <a:rPr lang="en-US" altLang="zh-CN" sz="1400" dirty="0">
                    <a:solidFill>
                      <a:schemeClr val="bg1">
                        <a:lumMod val="65000"/>
                      </a:schemeClr>
                    </a:solidFill>
                    <a:latin typeface="Times New Roman" panose="02020603050405020304" pitchFamily="18" charset="0"/>
                    <a:cs typeface="Times New Roman" panose="02020603050405020304" pitchFamily="18" charset="0"/>
                  </a:rPr>
                  <a:t>We have many PowerPoint templates that has been specifically designed to help anyone that is stepping into the world of PowerPoint for the very first time.</a:t>
                </a:r>
                <a:endParaRPr lang="zh-CN" altLang="en-US" sz="1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6F246A85-63D6-42A2-BA6F-429D976D5DB8}"/>
                  </a:ext>
                </a:extLst>
              </p:cNvPr>
              <p:cNvSpPr txBox="1"/>
              <p:nvPr/>
            </p:nvSpPr>
            <p:spPr>
              <a:xfrm>
                <a:off x="1549880" y="4210449"/>
                <a:ext cx="1274708" cy="400110"/>
              </a:xfrm>
              <a:prstGeom prst="rect">
                <a:avLst/>
              </a:prstGeom>
              <a:noFill/>
            </p:spPr>
            <p:txBody>
              <a:bodyPr wrap="none" rtlCol="0">
                <a:spAutoFit/>
              </a:bodyPr>
              <a:lstStyle/>
              <a:p>
                <a:pPr algn="ctr"/>
                <a:r>
                  <a:rPr lang="en-US" altLang="zh-CN" sz="2000" dirty="0">
                    <a:solidFill>
                      <a:srgbClr val="435C6E"/>
                    </a:solidFill>
                    <a:latin typeface="微软雅黑" panose="020B0503020204020204" pitchFamily="34" charset="-122"/>
                    <a:ea typeface="微软雅黑" panose="020B0503020204020204" pitchFamily="34" charset="-122"/>
                  </a:rPr>
                  <a:t>{ </a:t>
                </a:r>
                <a:r>
                  <a:rPr lang="zh-CN" altLang="en-US" sz="2000" dirty="0">
                    <a:solidFill>
                      <a:srgbClr val="435C6E"/>
                    </a:solidFill>
                    <a:latin typeface="微软雅黑" panose="020B0503020204020204" pitchFamily="34" charset="-122"/>
                    <a:ea typeface="微软雅黑" panose="020B0503020204020204" pitchFamily="34" charset="-122"/>
                  </a:rPr>
                  <a:t>小标题 </a:t>
                </a:r>
                <a:r>
                  <a:rPr lang="en-US" altLang="zh-CN" sz="2000" dirty="0">
                    <a:solidFill>
                      <a:srgbClr val="435C6E"/>
                    </a:solidFill>
                    <a:latin typeface="微软雅黑" panose="020B0503020204020204" pitchFamily="34" charset="-122"/>
                    <a:ea typeface="微软雅黑" panose="020B0503020204020204" pitchFamily="34" charset="-122"/>
                  </a:rPr>
                  <a:t>}</a:t>
                </a:r>
                <a:endParaRPr lang="zh-CN" altLang="en-US" sz="2000" dirty="0">
                  <a:solidFill>
                    <a:srgbClr val="435C6E"/>
                  </a:solidFill>
                  <a:latin typeface="微软雅黑" panose="020B0503020204020204" pitchFamily="34" charset="-122"/>
                  <a:ea typeface="微软雅黑" panose="020B0503020204020204" pitchFamily="34" charset="-122"/>
                </a:endParaRPr>
              </a:p>
            </p:txBody>
          </p:sp>
        </p:grpSp>
        <p:sp>
          <p:nvSpPr>
            <p:cNvPr id="157" name="Freeform 21">
              <a:extLst>
                <a:ext uri="{FF2B5EF4-FFF2-40B4-BE49-F238E27FC236}">
                  <a16:creationId xmlns:a16="http://schemas.microsoft.com/office/drawing/2014/main" id="{C9EE672D-957E-4BEB-8252-9262A711625D}"/>
                </a:ext>
              </a:extLst>
            </p:cNvPr>
            <p:cNvSpPr>
              <a:spLocks noEditPoints="1"/>
            </p:cNvSpPr>
            <p:nvPr/>
          </p:nvSpPr>
          <p:spPr bwMode="auto">
            <a:xfrm>
              <a:off x="9557009" y="2365443"/>
              <a:ext cx="1021449" cy="1050445"/>
            </a:xfrm>
            <a:custGeom>
              <a:avLst/>
              <a:gdLst>
                <a:gd name="T0" fmla="*/ 126 w 134"/>
                <a:gd name="T1" fmla="*/ 0 h 138"/>
                <a:gd name="T2" fmla="*/ 134 w 134"/>
                <a:gd name="T3" fmla="*/ 7 h 138"/>
                <a:gd name="T4" fmla="*/ 133 w 134"/>
                <a:gd name="T5" fmla="*/ 11 h 138"/>
                <a:gd name="T6" fmla="*/ 120 w 134"/>
                <a:gd name="T7" fmla="*/ 24 h 138"/>
                <a:gd name="T8" fmla="*/ 119 w 134"/>
                <a:gd name="T9" fmla="*/ 23 h 138"/>
                <a:gd name="T10" fmla="*/ 96 w 134"/>
                <a:gd name="T11" fmla="*/ 47 h 138"/>
                <a:gd name="T12" fmla="*/ 102 w 134"/>
                <a:gd name="T13" fmla="*/ 61 h 138"/>
                <a:gd name="T14" fmla="*/ 90 w 134"/>
                <a:gd name="T15" fmla="*/ 74 h 138"/>
                <a:gd name="T16" fmla="*/ 77 w 134"/>
                <a:gd name="T17" fmla="*/ 103 h 138"/>
                <a:gd name="T18" fmla="*/ 34 w 134"/>
                <a:gd name="T19" fmla="*/ 62 h 138"/>
                <a:gd name="T20" fmla="*/ 62 w 134"/>
                <a:gd name="T21" fmla="*/ 47 h 138"/>
                <a:gd name="T22" fmla="*/ 76 w 134"/>
                <a:gd name="T23" fmla="*/ 35 h 138"/>
                <a:gd name="T24" fmla="*/ 85 w 134"/>
                <a:gd name="T25" fmla="*/ 38 h 138"/>
                <a:gd name="T26" fmla="*/ 72 w 134"/>
                <a:gd name="T27" fmla="*/ 54 h 138"/>
                <a:gd name="T28" fmla="*/ 73 w 134"/>
                <a:gd name="T29" fmla="*/ 55 h 138"/>
                <a:gd name="T30" fmla="*/ 89 w 134"/>
                <a:gd name="T31" fmla="*/ 40 h 138"/>
                <a:gd name="T32" fmla="*/ 89 w 134"/>
                <a:gd name="T33" fmla="*/ 40 h 138"/>
                <a:gd name="T34" fmla="*/ 112 w 134"/>
                <a:gd name="T35" fmla="*/ 17 h 138"/>
                <a:gd name="T36" fmla="*/ 111 w 134"/>
                <a:gd name="T37" fmla="*/ 15 h 138"/>
                <a:gd name="T38" fmla="*/ 123 w 134"/>
                <a:gd name="T39" fmla="*/ 1 h 138"/>
                <a:gd name="T40" fmla="*/ 126 w 134"/>
                <a:gd name="T41" fmla="*/ 0 h 138"/>
                <a:gd name="T42" fmla="*/ 43 w 134"/>
                <a:gd name="T43" fmla="*/ 77 h 138"/>
                <a:gd name="T44" fmla="*/ 39 w 134"/>
                <a:gd name="T45" fmla="*/ 80 h 138"/>
                <a:gd name="T46" fmla="*/ 59 w 134"/>
                <a:gd name="T47" fmla="*/ 99 h 138"/>
                <a:gd name="T48" fmla="*/ 63 w 134"/>
                <a:gd name="T49" fmla="*/ 95 h 138"/>
                <a:gd name="T50" fmla="*/ 43 w 134"/>
                <a:gd name="T51" fmla="*/ 77 h 138"/>
                <a:gd name="T52" fmla="*/ 72 w 134"/>
                <a:gd name="T53" fmla="*/ 65 h 138"/>
                <a:gd name="T54" fmla="*/ 64 w 134"/>
                <a:gd name="T55" fmla="*/ 62 h 138"/>
                <a:gd name="T56" fmla="*/ 56 w 134"/>
                <a:gd name="T57" fmla="*/ 65 h 138"/>
                <a:gd name="T58" fmla="*/ 53 w 134"/>
                <a:gd name="T59" fmla="*/ 73 h 138"/>
                <a:gd name="T60" fmla="*/ 57 w 134"/>
                <a:gd name="T61" fmla="*/ 81 h 138"/>
                <a:gd name="T62" fmla="*/ 64 w 134"/>
                <a:gd name="T63" fmla="*/ 84 h 138"/>
                <a:gd name="T64" fmla="*/ 72 w 134"/>
                <a:gd name="T65" fmla="*/ 80 h 138"/>
                <a:gd name="T66" fmla="*/ 75 w 134"/>
                <a:gd name="T67" fmla="*/ 73 h 138"/>
                <a:gd name="T68" fmla="*/ 72 w 134"/>
                <a:gd name="T69" fmla="*/ 65 h 138"/>
                <a:gd name="T70" fmla="*/ 71 w 134"/>
                <a:gd name="T71" fmla="*/ 73 h 138"/>
                <a:gd name="T72" fmla="*/ 69 w 134"/>
                <a:gd name="T73" fmla="*/ 68 h 138"/>
                <a:gd name="T74" fmla="*/ 64 w 134"/>
                <a:gd name="T75" fmla="*/ 66 h 138"/>
                <a:gd name="T76" fmla="*/ 59 w 134"/>
                <a:gd name="T77" fmla="*/ 68 h 138"/>
                <a:gd name="T78" fmla="*/ 57 w 134"/>
                <a:gd name="T79" fmla="*/ 73 h 138"/>
                <a:gd name="T80" fmla="*/ 59 w 134"/>
                <a:gd name="T81" fmla="*/ 78 h 138"/>
                <a:gd name="T82" fmla="*/ 64 w 134"/>
                <a:gd name="T83" fmla="*/ 80 h 138"/>
                <a:gd name="T84" fmla="*/ 69 w 134"/>
                <a:gd name="T85" fmla="*/ 78 h 138"/>
                <a:gd name="T86" fmla="*/ 71 w 134"/>
                <a:gd name="T87" fmla="*/ 7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38">
                  <a:moveTo>
                    <a:pt x="126" y="0"/>
                  </a:moveTo>
                  <a:cubicBezTo>
                    <a:pt x="134" y="7"/>
                    <a:pt x="134" y="7"/>
                    <a:pt x="134" y="7"/>
                  </a:cubicBezTo>
                  <a:cubicBezTo>
                    <a:pt x="133" y="11"/>
                    <a:pt x="133" y="11"/>
                    <a:pt x="133" y="11"/>
                  </a:cubicBezTo>
                  <a:cubicBezTo>
                    <a:pt x="120" y="24"/>
                    <a:pt x="120" y="24"/>
                    <a:pt x="120" y="24"/>
                  </a:cubicBezTo>
                  <a:cubicBezTo>
                    <a:pt x="119" y="23"/>
                    <a:pt x="119" y="23"/>
                    <a:pt x="119" y="23"/>
                  </a:cubicBezTo>
                  <a:cubicBezTo>
                    <a:pt x="96" y="47"/>
                    <a:pt x="96" y="47"/>
                    <a:pt x="96" y="47"/>
                  </a:cubicBezTo>
                  <a:cubicBezTo>
                    <a:pt x="100" y="52"/>
                    <a:pt x="102" y="57"/>
                    <a:pt x="102" y="61"/>
                  </a:cubicBezTo>
                  <a:cubicBezTo>
                    <a:pt x="101" y="66"/>
                    <a:pt x="95" y="72"/>
                    <a:pt x="90" y="74"/>
                  </a:cubicBezTo>
                  <a:cubicBezTo>
                    <a:pt x="77" y="80"/>
                    <a:pt x="86" y="89"/>
                    <a:pt x="77" y="103"/>
                  </a:cubicBezTo>
                  <a:cubicBezTo>
                    <a:pt x="56" y="138"/>
                    <a:pt x="0" y="85"/>
                    <a:pt x="34" y="62"/>
                  </a:cubicBezTo>
                  <a:cubicBezTo>
                    <a:pt x="48" y="53"/>
                    <a:pt x="57" y="61"/>
                    <a:pt x="62" y="47"/>
                  </a:cubicBezTo>
                  <a:cubicBezTo>
                    <a:pt x="65" y="41"/>
                    <a:pt x="69" y="35"/>
                    <a:pt x="76" y="35"/>
                  </a:cubicBezTo>
                  <a:cubicBezTo>
                    <a:pt x="79" y="35"/>
                    <a:pt x="82" y="36"/>
                    <a:pt x="85" y="38"/>
                  </a:cubicBezTo>
                  <a:cubicBezTo>
                    <a:pt x="72" y="54"/>
                    <a:pt x="72" y="54"/>
                    <a:pt x="72" y="54"/>
                  </a:cubicBezTo>
                  <a:cubicBezTo>
                    <a:pt x="73" y="55"/>
                    <a:pt x="73" y="55"/>
                    <a:pt x="73" y="55"/>
                  </a:cubicBezTo>
                  <a:cubicBezTo>
                    <a:pt x="89" y="40"/>
                    <a:pt x="89" y="40"/>
                    <a:pt x="89" y="40"/>
                  </a:cubicBezTo>
                  <a:cubicBezTo>
                    <a:pt x="89" y="40"/>
                    <a:pt x="89" y="40"/>
                    <a:pt x="89" y="40"/>
                  </a:cubicBezTo>
                  <a:cubicBezTo>
                    <a:pt x="112" y="17"/>
                    <a:pt x="112" y="17"/>
                    <a:pt x="112" y="17"/>
                  </a:cubicBezTo>
                  <a:cubicBezTo>
                    <a:pt x="111" y="15"/>
                    <a:pt x="111" y="15"/>
                    <a:pt x="111" y="15"/>
                  </a:cubicBezTo>
                  <a:cubicBezTo>
                    <a:pt x="123" y="1"/>
                    <a:pt x="123" y="1"/>
                    <a:pt x="123" y="1"/>
                  </a:cubicBezTo>
                  <a:cubicBezTo>
                    <a:pt x="126" y="0"/>
                    <a:pt x="126" y="0"/>
                    <a:pt x="126" y="0"/>
                  </a:cubicBezTo>
                  <a:close/>
                  <a:moveTo>
                    <a:pt x="43" y="77"/>
                  </a:moveTo>
                  <a:cubicBezTo>
                    <a:pt x="39" y="80"/>
                    <a:pt x="39" y="80"/>
                    <a:pt x="39" y="80"/>
                  </a:cubicBezTo>
                  <a:cubicBezTo>
                    <a:pt x="59" y="99"/>
                    <a:pt x="59" y="99"/>
                    <a:pt x="59" y="99"/>
                  </a:cubicBezTo>
                  <a:cubicBezTo>
                    <a:pt x="63" y="95"/>
                    <a:pt x="63" y="95"/>
                    <a:pt x="63" y="95"/>
                  </a:cubicBezTo>
                  <a:cubicBezTo>
                    <a:pt x="43" y="77"/>
                    <a:pt x="43" y="77"/>
                    <a:pt x="43" y="77"/>
                  </a:cubicBezTo>
                  <a:close/>
                  <a:moveTo>
                    <a:pt x="72" y="65"/>
                  </a:moveTo>
                  <a:cubicBezTo>
                    <a:pt x="70" y="63"/>
                    <a:pt x="67" y="62"/>
                    <a:pt x="64" y="62"/>
                  </a:cubicBezTo>
                  <a:cubicBezTo>
                    <a:pt x="61" y="62"/>
                    <a:pt x="58" y="63"/>
                    <a:pt x="56" y="65"/>
                  </a:cubicBezTo>
                  <a:cubicBezTo>
                    <a:pt x="54" y="67"/>
                    <a:pt x="53" y="70"/>
                    <a:pt x="53" y="73"/>
                  </a:cubicBezTo>
                  <a:cubicBezTo>
                    <a:pt x="53" y="76"/>
                    <a:pt x="54" y="79"/>
                    <a:pt x="57" y="81"/>
                  </a:cubicBezTo>
                  <a:cubicBezTo>
                    <a:pt x="59" y="83"/>
                    <a:pt x="62" y="84"/>
                    <a:pt x="64" y="84"/>
                  </a:cubicBezTo>
                  <a:cubicBezTo>
                    <a:pt x="67" y="84"/>
                    <a:pt x="70" y="83"/>
                    <a:pt x="72" y="80"/>
                  </a:cubicBezTo>
                  <a:cubicBezTo>
                    <a:pt x="74" y="78"/>
                    <a:pt x="75" y="75"/>
                    <a:pt x="75" y="73"/>
                  </a:cubicBezTo>
                  <a:cubicBezTo>
                    <a:pt x="75" y="70"/>
                    <a:pt x="74" y="67"/>
                    <a:pt x="72" y="65"/>
                  </a:cubicBezTo>
                  <a:close/>
                  <a:moveTo>
                    <a:pt x="71" y="73"/>
                  </a:moveTo>
                  <a:cubicBezTo>
                    <a:pt x="71" y="71"/>
                    <a:pt x="71" y="69"/>
                    <a:pt x="69" y="68"/>
                  </a:cubicBezTo>
                  <a:cubicBezTo>
                    <a:pt x="68" y="66"/>
                    <a:pt x="66" y="66"/>
                    <a:pt x="64" y="66"/>
                  </a:cubicBezTo>
                  <a:cubicBezTo>
                    <a:pt x="62" y="66"/>
                    <a:pt x="60" y="66"/>
                    <a:pt x="59" y="68"/>
                  </a:cubicBezTo>
                  <a:cubicBezTo>
                    <a:pt x="58" y="69"/>
                    <a:pt x="57" y="71"/>
                    <a:pt x="57" y="73"/>
                  </a:cubicBezTo>
                  <a:cubicBezTo>
                    <a:pt x="57" y="75"/>
                    <a:pt x="58" y="77"/>
                    <a:pt x="59" y="78"/>
                  </a:cubicBezTo>
                  <a:cubicBezTo>
                    <a:pt x="61" y="79"/>
                    <a:pt x="63" y="80"/>
                    <a:pt x="64" y="80"/>
                  </a:cubicBezTo>
                  <a:cubicBezTo>
                    <a:pt x="66" y="80"/>
                    <a:pt x="68" y="79"/>
                    <a:pt x="69" y="78"/>
                  </a:cubicBezTo>
                  <a:cubicBezTo>
                    <a:pt x="71" y="76"/>
                    <a:pt x="71" y="74"/>
                    <a:pt x="71" y="73"/>
                  </a:cubicBezTo>
                  <a:close/>
                </a:path>
              </a:pathLst>
            </a:custGeom>
            <a:solidFill>
              <a:schemeClr val="accent2"/>
            </a:solidFill>
            <a:ln>
              <a:noFill/>
            </a:ln>
          </p:spPr>
          <p:txBody>
            <a:bodyPr vert="horz" wrap="square" lIns="91440" tIns="45720" rIns="91440" bIns="45720" numCol="1" anchor="t" anchorCtr="0" compatLnSpc="1"/>
            <a:lstStyle/>
            <a:p>
              <a:endParaRPr lang="zh-CN" altLang="en-US">
                <a:solidFill>
                  <a:prstClr val="black"/>
                </a:solidFill>
              </a:endParaRPr>
            </a:p>
          </p:txBody>
        </p:sp>
      </p:grpSp>
    </p:spTree>
    <p:extLst>
      <p:ext uri="{BB962C8B-B14F-4D97-AF65-F5344CB8AC3E}">
        <p14:creationId xmlns:p14="http://schemas.microsoft.com/office/powerpoint/2010/main" val="310736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750"/>
                                        <p:tgtEl>
                                          <p:spTgt spid="12"/>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750"/>
                                        <p:tgtEl>
                                          <p:spTgt spid="13"/>
                                        </p:tgtEl>
                                      </p:cBhvr>
                                    </p:animEffect>
                                  </p:childTnLst>
                                </p:cTn>
                              </p:par>
                            </p:childTnLst>
                          </p:cTn>
                        </p:par>
                        <p:par>
                          <p:cTn id="19" fill="hold">
                            <p:stCondLst>
                              <p:cond delay="2250"/>
                            </p:stCondLst>
                            <p:childTnLst>
                              <p:par>
                                <p:cTn id="20" presetID="42" presetClass="entr" presetSubtype="0" fill="hold"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750"/>
                                        <p:tgtEl>
                                          <p:spTgt spid="39"/>
                                        </p:tgtEl>
                                      </p:cBhvr>
                                    </p:animEffect>
                                    <p:anim calcmode="lin" valueType="num">
                                      <p:cBhvr>
                                        <p:cTn id="23" dur="750" fill="hold"/>
                                        <p:tgtEl>
                                          <p:spTgt spid="39"/>
                                        </p:tgtEl>
                                        <p:attrNameLst>
                                          <p:attrName>ppt_x</p:attrName>
                                        </p:attrNameLst>
                                      </p:cBhvr>
                                      <p:tavLst>
                                        <p:tav tm="0">
                                          <p:val>
                                            <p:strVal val="#ppt_x"/>
                                          </p:val>
                                        </p:tav>
                                        <p:tav tm="100000">
                                          <p:val>
                                            <p:strVal val="#ppt_x"/>
                                          </p:val>
                                        </p:tav>
                                      </p:tavLst>
                                    </p:anim>
                                    <p:anim calcmode="lin" valueType="num">
                                      <p:cBhvr>
                                        <p:cTn id="24" dur="75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750"/>
                                        <p:tgtEl>
                                          <p:spTgt spid="2"/>
                                        </p:tgtEl>
                                      </p:cBhvr>
                                    </p:animEffect>
                                    <p:anim calcmode="lin" valueType="num">
                                      <p:cBhvr>
                                        <p:cTn id="28" dur="750" fill="hold"/>
                                        <p:tgtEl>
                                          <p:spTgt spid="2"/>
                                        </p:tgtEl>
                                        <p:attrNameLst>
                                          <p:attrName>ppt_x</p:attrName>
                                        </p:attrNameLst>
                                      </p:cBhvr>
                                      <p:tavLst>
                                        <p:tav tm="0">
                                          <p:val>
                                            <p:strVal val="#ppt_x"/>
                                          </p:val>
                                        </p:tav>
                                        <p:tav tm="100000">
                                          <p:val>
                                            <p:strVal val="#ppt_x"/>
                                          </p:val>
                                        </p:tav>
                                      </p:tavLst>
                                    </p:anim>
                                    <p:anim calcmode="lin" valueType="num">
                                      <p:cBhvr>
                                        <p:cTn id="29" dur="75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50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750"/>
                                        <p:tgtEl>
                                          <p:spTgt spid="3"/>
                                        </p:tgtEl>
                                      </p:cBhvr>
                                    </p:animEffect>
                                    <p:anim calcmode="lin" valueType="num">
                                      <p:cBhvr>
                                        <p:cTn id="33" dur="750" fill="hold"/>
                                        <p:tgtEl>
                                          <p:spTgt spid="3"/>
                                        </p:tgtEl>
                                        <p:attrNameLst>
                                          <p:attrName>ppt_x</p:attrName>
                                        </p:attrNameLst>
                                      </p:cBhvr>
                                      <p:tavLst>
                                        <p:tav tm="0">
                                          <p:val>
                                            <p:strVal val="#ppt_x"/>
                                          </p:val>
                                        </p:tav>
                                        <p:tav tm="100000">
                                          <p:val>
                                            <p:strVal val="#ppt_x"/>
                                          </p:val>
                                        </p:tav>
                                      </p:tavLst>
                                    </p:anim>
                                    <p:anim calcmode="lin" valueType="num">
                                      <p:cBhvr>
                                        <p:cTn id="34" dur="750" fill="hold"/>
                                        <p:tgtEl>
                                          <p:spTgt spid="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75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750"/>
                                        <p:tgtEl>
                                          <p:spTgt spid="4"/>
                                        </p:tgtEl>
                                      </p:cBhvr>
                                    </p:animEffect>
                                    <p:anim calcmode="lin" valueType="num">
                                      <p:cBhvr>
                                        <p:cTn id="38" dur="750" fill="hold"/>
                                        <p:tgtEl>
                                          <p:spTgt spid="4"/>
                                        </p:tgtEl>
                                        <p:attrNameLst>
                                          <p:attrName>ppt_x</p:attrName>
                                        </p:attrNameLst>
                                      </p:cBhvr>
                                      <p:tavLst>
                                        <p:tav tm="0">
                                          <p:val>
                                            <p:strVal val="#ppt_x"/>
                                          </p:val>
                                        </p:tav>
                                        <p:tav tm="100000">
                                          <p:val>
                                            <p:strVal val="#ppt_x"/>
                                          </p:val>
                                        </p:tav>
                                      </p:tavLst>
                                    </p:anim>
                                    <p:anim calcmode="lin" valueType="num">
                                      <p:cBhvr>
                                        <p:cTn id="3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7028F2D-7DC9-4A00-ACC2-BEACDF2BEEBE}"/>
              </a:ext>
            </a:extLst>
          </p:cNvPr>
          <p:cNvSpPr/>
          <p:nvPr/>
        </p:nvSpPr>
        <p:spPr>
          <a:xfrm>
            <a:off x="0" y="249879"/>
            <a:ext cx="6012611" cy="541810"/>
          </a:xfrm>
          <a:prstGeom prst="rect">
            <a:avLst/>
          </a:prstGeom>
          <a:solidFill>
            <a:srgbClr val="F9B0B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A_淘宝店chenying0907 2" descr="C:\Users\徐威方\Desktop\清新水彩花卉毕业答辩模板\未标题-3.png">
            <a:extLst>
              <a:ext uri="{FF2B5EF4-FFF2-40B4-BE49-F238E27FC236}">
                <a16:creationId xmlns:a16="http://schemas.microsoft.com/office/drawing/2014/main" id="{8DCEFEDE-EC6B-4ACB-BF6A-C7BBC58BF261}"/>
              </a:ext>
            </a:extLst>
          </p:cNvPr>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8889739">
            <a:off x="-852576" y="-439820"/>
            <a:ext cx="2711665" cy="247274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2DFD1440-3503-46BA-B3BF-321302FB778D}"/>
              </a:ext>
            </a:extLst>
          </p:cNvPr>
          <p:cNvSpPr txBox="1"/>
          <p:nvPr/>
        </p:nvSpPr>
        <p:spPr>
          <a:xfrm>
            <a:off x="1536483" y="305340"/>
            <a:ext cx="4143220" cy="430887"/>
          </a:xfrm>
          <a:prstGeom prst="rect">
            <a:avLst/>
          </a:prstGeom>
          <a:noFill/>
        </p:spPr>
        <p:txBody>
          <a:bodyPr wrap="square" rtlCol="0">
            <a:spAutoFit/>
          </a:bodyPr>
          <a:lstStyle/>
          <a:p>
            <a:r>
              <a:rPr lang="zh-CN" altLang="en-US" sz="2200" spc="100" dirty="0">
                <a:solidFill>
                  <a:srgbClr val="FD602D"/>
                </a:solidFill>
                <a:latin typeface="微软雅黑 Light" panose="020B0502040204020203" pitchFamily="34" charset="-122"/>
                <a:ea typeface="微软雅黑 Light" panose="020B0502040204020203" pitchFamily="34" charset="-122"/>
              </a:rPr>
              <a:t>点击此处</a:t>
            </a:r>
            <a:r>
              <a:rPr lang="zh-CN" altLang="en-US" sz="2200" spc="100" dirty="0">
                <a:solidFill>
                  <a:srgbClr val="FFFFFF"/>
                </a:solidFill>
                <a:latin typeface="微软雅黑 Light" panose="020B0502040204020203" pitchFamily="34" charset="-122"/>
                <a:ea typeface="微软雅黑 Light" panose="020B0502040204020203" pitchFamily="34" charset="-122"/>
              </a:rPr>
              <a:t>输入文字</a:t>
            </a:r>
          </a:p>
        </p:txBody>
      </p:sp>
      <p:sp>
        <p:nvSpPr>
          <p:cNvPr id="13" name="文本框 12">
            <a:extLst>
              <a:ext uri="{FF2B5EF4-FFF2-40B4-BE49-F238E27FC236}">
                <a16:creationId xmlns:a16="http://schemas.microsoft.com/office/drawing/2014/main" id="{1C930943-FC8D-4B8A-8C7F-7546F5892576}"/>
              </a:ext>
            </a:extLst>
          </p:cNvPr>
          <p:cNvSpPr txBox="1"/>
          <p:nvPr/>
        </p:nvSpPr>
        <p:spPr>
          <a:xfrm>
            <a:off x="1536483" y="847150"/>
            <a:ext cx="4036182" cy="307777"/>
          </a:xfrm>
          <a:prstGeom prst="rect">
            <a:avLst/>
          </a:prstGeom>
          <a:noFill/>
        </p:spPr>
        <p:txBody>
          <a:bodyPr wrap="square" rtlCol="0">
            <a:spAutoFit/>
          </a:bodyPr>
          <a:lstStyle/>
          <a:p>
            <a:r>
              <a:rPr lang="en-US" altLang="zh-CN" sz="1400" dirty="0">
                <a:solidFill>
                  <a:schemeClr val="bg1">
                    <a:lumMod val="65000"/>
                  </a:schemeClr>
                </a:solidFill>
              </a:rPr>
              <a:t>This is a good space for a short subtitle</a:t>
            </a:r>
          </a:p>
        </p:txBody>
      </p:sp>
      <p:graphicFrame>
        <p:nvGraphicFramePr>
          <p:cNvPr id="78" name="图表 77">
            <a:extLst>
              <a:ext uri="{FF2B5EF4-FFF2-40B4-BE49-F238E27FC236}">
                <a16:creationId xmlns:a16="http://schemas.microsoft.com/office/drawing/2014/main" id="{D72892DB-08DF-4029-9559-33B2ADBD954E}"/>
              </a:ext>
            </a:extLst>
          </p:cNvPr>
          <p:cNvGraphicFramePr/>
          <p:nvPr>
            <p:extLst>
              <p:ext uri="{D42A27DB-BD31-4B8C-83A1-F6EECF244321}">
                <p14:modId xmlns:p14="http://schemas.microsoft.com/office/powerpoint/2010/main" val="377850513"/>
              </p:ext>
            </p:extLst>
          </p:nvPr>
        </p:nvGraphicFramePr>
        <p:xfrm>
          <a:off x="304056" y="1004787"/>
          <a:ext cx="7555686" cy="5247000"/>
        </p:xfrm>
        <a:graphic>
          <a:graphicData uri="http://schemas.openxmlformats.org/drawingml/2006/chart">
            <c:chart xmlns:c="http://schemas.openxmlformats.org/drawingml/2006/chart" xmlns:r="http://schemas.openxmlformats.org/officeDocument/2006/relationships" r:id="rId4"/>
          </a:graphicData>
        </a:graphic>
      </p:graphicFrame>
      <p:sp>
        <p:nvSpPr>
          <p:cNvPr id="79" name="文本框 78">
            <a:extLst>
              <a:ext uri="{FF2B5EF4-FFF2-40B4-BE49-F238E27FC236}">
                <a16:creationId xmlns:a16="http://schemas.microsoft.com/office/drawing/2014/main" id="{D5EC0A71-B358-463E-8500-674A133A73C5}"/>
              </a:ext>
            </a:extLst>
          </p:cNvPr>
          <p:cNvSpPr txBox="1"/>
          <p:nvPr/>
        </p:nvSpPr>
        <p:spPr>
          <a:xfrm>
            <a:off x="6704909" y="1371600"/>
            <a:ext cx="6027680" cy="471810"/>
          </a:xfrm>
          <a:prstGeom prst="rect">
            <a:avLst/>
          </a:prstGeom>
          <a:noFill/>
        </p:spPr>
        <p:txBody>
          <a:bodyPr wrap="square" rtlCol="0">
            <a:spAutoFit/>
          </a:bodyPr>
          <a:lstStyle/>
          <a:p>
            <a:r>
              <a:rPr lang="zh-CN" altLang="en-US" sz="2400" dirty="0">
                <a:solidFill>
                  <a:srgbClr val="F9B0B9"/>
                </a:solidFill>
                <a:latin typeface="+mj-ea"/>
                <a:ea typeface="+mj-ea"/>
              </a:rPr>
              <a:t>请输入题目</a:t>
            </a:r>
          </a:p>
        </p:txBody>
      </p:sp>
      <p:sp>
        <p:nvSpPr>
          <p:cNvPr id="80" name="文本框 79">
            <a:extLst>
              <a:ext uri="{FF2B5EF4-FFF2-40B4-BE49-F238E27FC236}">
                <a16:creationId xmlns:a16="http://schemas.microsoft.com/office/drawing/2014/main" id="{E3A884FF-BBC9-4AA0-B778-AE52C4B26BA9}"/>
              </a:ext>
            </a:extLst>
          </p:cNvPr>
          <p:cNvSpPr txBox="1"/>
          <p:nvPr/>
        </p:nvSpPr>
        <p:spPr>
          <a:xfrm>
            <a:off x="6704909" y="1926018"/>
            <a:ext cx="5113307" cy="3774477"/>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We have many PowerPoint templates that has been specifically designed to help anyone that is stepping into the world of PowerPoint for the very first time. </a:t>
            </a:r>
          </a:p>
        </p:txBody>
      </p:sp>
    </p:spTree>
    <p:extLst>
      <p:ext uri="{BB962C8B-B14F-4D97-AF65-F5344CB8AC3E}">
        <p14:creationId xmlns:p14="http://schemas.microsoft.com/office/powerpoint/2010/main" val="183523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750"/>
                                        <p:tgtEl>
                                          <p:spTgt spid="12"/>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750"/>
                                        <p:tgtEl>
                                          <p:spTgt spid="13"/>
                                        </p:tgtEl>
                                      </p:cBhvr>
                                    </p:animEffect>
                                  </p:childTnLst>
                                </p:cTn>
                              </p:par>
                            </p:childTnLst>
                          </p:cTn>
                        </p:par>
                        <p:par>
                          <p:cTn id="19" fill="hold">
                            <p:stCondLst>
                              <p:cond delay="2250"/>
                            </p:stCondLst>
                            <p:childTnLst>
                              <p:par>
                                <p:cTn id="20" presetID="22" presetClass="entr" presetSubtype="4" fill="hold" grpId="0" nodeType="after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down)">
                                      <p:cBhvr>
                                        <p:cTn id="22" dur="500"/>
                                        <p:tgtEl>
                                          <p:spTgt spid="78"/>
                                        </p:tgtEl>
                                      </p:cBhvr>
                                    </p:animEffect>
                                  </p:childTnLst>
                                </p:cTn>
                              </p:par>
                              <p:par>
                                <p:cTn id="23" presetID="47"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750"/>
                                        <p:tgtEl>
                                          <p:spTgt spid="79"/>
                                        </p:tgtEl>
                                      </p:cBhvr>
                                    </p:animEffect>
                                    <p:anim calcmode="lin" valueType="num">
                                      <p:cBhvr>
                                        <p:cTn id="26" dur="750" fill="hold"/>
                                        <p:tgtEl>
                                          <p:spTgt spid="79"/>
                                        </p:tgtEl>
                                        <p:attrNameLst>
                                          <p:attrName>ppt_x</p:attrName>
                                        </p:attrNameLst>
                                      </p:cBhvr>
                                      <p:tavLst>
                                        <p:tav tm="0">
                                          <p:val>
                                            <p:strVal val="#ppt_x"/>
                                          </p:val>
                                        </p:tav>
                                        <p:tav tm="100000">
                                          <p:val>
                                            <p:strVal val="#ppt_x"/>
                                          </p:val>
                                        </p:tav>
                                      </p:tavLst>
                                    </p:anim>
                                    <p:anim calcmode="lin" valueType="num">
                                      <p:cBhvr>
                                        <p:cTn id="27" dur="750" fill="hold"/>
                                        <p:tgtEl>
                                          <p:spTgt spid="79"/>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Graphic spid="78" grpId="0">
        <p:bldAsOne/>
      </p:bldGraphic>
      <p:bldP spid="79" grpId="0"/>
      <p:bldP spid="8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2"/>
        </a:solidFill>
        <a:effectLst/>
      </p:bgPr>
    </p:bg>
    <p:spTree>
      <p:nvGrpSpPr>
        <p:cNvPr id="1" name=""/>
        <p:cNvGrpSpPr/>
        <p:nvPr/>
      </p:nvGrpSpPr>
      <p:grpSpPr>
        <a:xfrm>
          <a:off x="0" y="0"/>
          <a:ext cx="0" cy="0"/>
          <a:chOff x="0" y="0"/>
          <a:chExt cx="0" cy="0"/>
        </a:xfrm>
      </p:grpSpPr>
      <p:sp>
        <p:nvSpPr>
          <p:cNvPr id="3" name="PA_淘宝店chenying0907 2"/>
          <p:cNvSpPr txBox="1"/>
          <p:nvPr>
            <p:custDataLst>
              <p:tags r:id="rId1"/>
            </p:custDataLst>
          </p:nvPr>
        </p:nvSpPr>
        <p:spPr>
          <a:xfrm>
            <a:off x="6384033" y="2542599"/>
            <a:ext cx="305724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FD602D"/>
                </a:solidFill>
                <a:effectLst/>
                <a:uLnTx/>
                <a:uFillTx/>
                <a:latin typeface="微软雅黑 Light" panose="020B0502040204020203" pitchFamily="34" charset="-122"/>
                <a:ea typeface="微软雅黑 Light" panose="020B0502040204020203" pitchFamily="34" charset="-122"/>
                <a:cs typeface="+mn-cs"/>
              </a:rPr>
              <a:t>请添加相关标题</a:t>
            </a:r>
          </a:p>
        </p:txBody>
      </p:sp>
      <p:sp>
        <p:nvSpPr>
          <p:cNvPr id="7" name="PA_淘宝店chenying0907 6"/>
          <p:cNvSpPr txBox="1"/>
          <p:nvPr>
            <p:custDataLst>
              <p:tags r:id="rId2"/>
            </p:custDataLst>
          </p:nvPr>
        </p:nvSpPr>
        <p:spPr>
          <a:xfrm>
            <a:off x="6384033" y="3158153"/>
            <a:ext cx="1236236" cy="1158459"/>
          </a:xfrm>
          <a:prstGeom prst="rect">
            <a:avLst/>
          </a:prstGeom>
          <a:noFill/>
        </p:spPr>
        <p:txBody>
          <a:bodyPr wrap="none" rtlCol="0">
            <a:spAutoFit/>
          </a:bodyPr>
          <a:lstStyle/>
          <a:p>
            <a:pPr marL="228594" marR="0" lvl="0" indent="-228594" algn="l" defTabSz="914400" rtl="0" eaLnBrk="1" fontAlgn="auto" latinLnBrk="0" hangingPunct="1">
              <a:lnSpc>
                <a:spcPct val="150000"/>
              </a:lnSpc>
              <a:spcBef>
                <a:spcPts val="0"/>
              </a:spcBef>
              <a:spcAft>
                <a:spcPts val="0"/>
              </a:spcAft>
              <a:buClr>
                <a:prstClr val="white">
                  <a:lumMod val="50000"/>
                </a:prstClr>
              </a:buClr>
              <a:buSzTx/>
              <a:buFont typeface="Wingdings" pitchFamily="2" charset="2"/>
              <a:buChar char="ü"/>
              <a:tabLst/>
              <a:defRPr/>
            </a:pPr>
            <a:r>
              <a:rPr kumimoji="0" lang="zh-CN" altLang="en-US"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rPr>
              <a:t>添加标题</a:t>
            </a:r>
            <a:endParaRPr kumimoji="0" lang="en-US" altLang="zh-CN"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endParaRPr>
          </a:p>
          <a:p>
            <a:pPr marL="228594" marR="0" lvl="0" indent="-228594" algn="l" defTabSz="914400" rtl="0" eaLnBrk="1" fontAlgn="auto" latinLnBrk="0" hangingPunct="1">
              <a:lnSpc>
                <a:spcPct val="150000"/>
              </a:lnSpc>
              <a:spcBef>
                <a:spcPts val="0"/>
              </a:spcBef>
              <a:spcAft>
                <a:spcPts val="0"/>
              </a:spcAft>
              <a:buClr>
                <a:prstClr val="white">
                  <a:lumMod val="50000"/>
                </a:prstClr>
              </a:buClr>
              <a:buSzTx/>
              <a:buFont typeface="Wingdings" pitchFamily="2" charset="2"/>
              <a:buChar char="ü"/>
              <a:tabLst/>
              <a:defRPr/>
            </a:pPr>
            <a:r>
              <a:rPr kumimoji="0" lang="zh-CN" altLang="en-US"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rPr>
              <a:t>添加标题</a:t>
            </a:r>
            <a:endParaRPr kumimoji="0" lang="en-US" altLang="zh-CN"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endParaRPr>
          </a:p>
          <a:p>
            <a:pPr marL="228594" marR="0" lvl="0" indent="-228594" algn="l" defTabSz="914400" rtl="0" eaLnBrk="1" fontAlgn="auto" latinLnBrk="0" hangingPunct="1">
              <a:lnSpc>
                <a:spcPct val="150000"/>
              </a:lnSpc>
              <a:spcBef>
                <a:spcPts val="0"/>
              </a:spcBef>
              <a:spcAft>
                <a:spcPts val="0"/>
              </a:spcAft>
              <a:buClr>
                <a:prstClr val="white">
                  <a:lumMod val="50000"/>
                </a:prstClr>
              </a:buClr>
              <a:buSzTx/>
              <a:buFont typeface="Wingdings" pitchFamily="2" charset="2"/>
              <a:buChar char="ü"/>
              <a:tabLst/>
              <a:defRPr/>
            </a:pPr>
            <a:r>
              <a:rPr kumimoji="0" lang="zh-CN" altLang="en-US"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rPr>
              <a:t>添加标题</a:t>
            </a:r>
            <a:endParaRPr kumimoji="0" lang="en-US" altLang="zh-CN" sz="1600" b="0" i="0" u="none" strike="noStrike" kern="1200" cap="none" spc="0" normalizeH="0" baseline="0" noProof="0" dirty="0">
              <a:ln>
                <a:noFill/>
              </a:ln>
              <a:solidFill>
                <a:prstClr val="white">
                  <a:lumMod val="50000"/>
                </a:prst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PA_淘宝店chenying0907 4"/>
          <p:cNvCxnSpPr/>
          <p:nvPr>
            <p:custDataLst>
              <p:tags r:id="rId3"/>
            </p:custDataLst>
          </p:nvPr>
        </p:nvCxnSpPr>
        <p:spPr>
          <a:xfrm>
            <a:off x="5898280" y="2205290"/>
            <a:ext cx="0" cy="2492573"/>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A_淘宝店chenying0907 2" descr="C:\Users\徐威方\Desktop\清新水彩花卉毕业答辩模板\未标题-3.png"/>
          <p:cNvPicPr>
            <a:picLocks noChangeAspect="1" noChangeArrowheads="1"/>
          </p:cNvPicPr>
          <p:nvPr>
            <p:custDataLst>
              <p:tags r:id="rId4"/>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43606" y="2150534"/>
            <a:ext cx="2803989" cy="25569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E69FD8B-1A2E-4D1A-B129-F3F7C5F9F0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1280" y="4316612"/>
            <a:ext cx="2398141" cy="2417966"/>
          </a:xfrm>
          <a:prstGeom prst="rect">
            <a:avLst/>
          </a:prstGeom>
        </p:spPr>
      </p:pic>
    </p:spTree>
    <p:extLst>
      <p:ext uri="{BB962C8B-B14F-4D97-AF65-F5344CB8AC3E}">
        <p14:creationId xmlns:p14="http://schemas.microsoft.com/office/powerpoint/2010/main" val="23058674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991</Words>
  <Application>Microsoft Office PowerPoint</Application>
  <PresentationFormat>宽屏</PresentationFormat>
  <Paragraphs>87</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等线</vt:lpstr>
      <vt:lpstr>等线 Light</vt:lpstr>
      <vt:lpstr>方正清刻本悦宋简体</vt:lpstr>
      <vt:lpstr>黑体</vt:lpstr>
      <vt:lpstr>微软雅黑</vt:lpstr>
      <vt:lpstr>微软雅黑 Light</vt:lpstr>
      <vt:lpstr>Agency FB</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栩锐 朱</dc:creator>
  <cp:lastModifiedBy>栩锐 朱</cp:lastModifiedBy>
  <cp:revision>42</cp:revision>
  <dcterms:created xsi:type="dcterms:W3CDTF">2019-03-25T12:59:28Z</dcterms:created>
  <dcterms:modified xsi:type="dcterms:W3CDTF">2019-03-26T16:06:08Z</dcterms:modified>
</cp:coreProperties>
</file>