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293" r:id="rId2"/>
    <p:sldId id="378" r:id="rId3"/>
    <p:sldId id="259" r:id="rId4"/>
    <p:sldId id="379" r:id="rId5"/>
    <p:sldId id="381" r:id="rId6"/>
    <p:sldId id="382" r:id="rId7"/>
    <p:sldId id="383" r:id="rId8"/>
    <p:sldId id="384" r:id="rId9"/>
    <p:sldId id="385" r:id="rId10"/>
    <p:sldId id="377" r:id="rId11"/>
  </p:sldIdLst>
  <p:sldSz cx="9144000" cy="6858000" type="screen4x3"/>
  <p:notesSz cx="9942513" cy="6761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B34EF-148F-4DC5-B6AE-A43C6A192E7D}" v="29" dt="2021-04-19T02:06:39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3792" autoAdjust="0"/>
  </p:normalViewPr>
  <p:slideViewPr>
    <p:cSldViewPr>
      <p:cViewPr varScale="1">
        <p:scale>
          <a:sx n="68" d="100"/>
          <a:sy n="68" d="100"/>
        </p:scale>
        <p:origin x="155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崔 佳洋" userId="1642e5e84d8b9a32" providerId="LiveId" clId="{7D0B34EF-148F-4DC5-B6AE-A43C6A192E7D}"/>
    <pc:docChg chg="undo custSel addSld delSld modSld sldOrd">
      <pc:chgData name="崔 佳洋" userId="1642e5e84d8b9a32" providerId="LiveId" clId="{7D0B34EF-148F-4DC5-B6AE-A43C6A192E7D}" dt="2021-04-20T05:54:50.087" v="2891" actId="20577"/>
      <pc:docMkLst>
        <pc:docMk/>
      </pc:docMkLst>
      <pc:sldChg chg="del">
        <pc:chgData name="崔 佳洋" userId="1642e5e84d8b9a32" providerId="LiveId" clId="{7D0B34EF-148F-4DC5-B6AE-A43C6A192E7D}" dt="2021-04-19T02:04:21.888" v="2743" actId="47"/>
        <pc:sldMkLst>
          <pc:docMk/>
          <pc:sldMk cId="0" sldId="256"/>
        </pc:sldMkLst>
      </pc:sldChg>
      <pc:sldChg chg="addSp delSp modSp mod ord modClrScheme chgLayout">
        <pc:chgData name="崔 佳洋" userId="1642e5e84d8b9a32" providerId="LiveId" clId="{7D0B34EF-148F-4DC5-B6AE-A43C6A192E7D}" dt="2021-04-19T01:38:36.816" v="997" actId="1076"/>
        <pc:sldMkLst>
          <pc:docMk/>
          <pc:sldMk cId="0" sldId="259"/>
        </pc:sldMkLst>
        <pc:spChg chg="del mod">
          <ac:chgData name="崔 佳洋" userId="1642e5e84d8b9a32" providerId="LiveId" clId="{7D0B34EF-148F-4DC5-B6AE-A43C6A192E7D}" dt="2021-04-19T01:28:46.712" v="416"/>
          <ac:spMkLst>
            <pc:docMk/>
            <pc:sldMk cId="0" sldId="259"/>
            <ac:spMk id="2" creationId="{28E3CE66-3A0B-4BB3-8196-719CAD263D10}"/>
          </ac:spMkLst>
        </pc:spChg>
        <pc:spChg chg="mod ord">
          <ac:chgData name="崔 佳洋" userId="1642e5e84d8b9a32" providerId="LiveId" clId="{7D0B34EF-148F-4DC5-B6AE-A43C6A192E7D}" dt="2021-04-19T01:32:54.314" v="647" actId="700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崔 佳洋" userId="1642e5e84d8b9a32" providerId="LiveId" clId="{7D0B34EF-148F-4DC5-B6AE-A43C6A192E7D}" dt="2021-04-19T01:30:09.973" v="476" actId="478"/>
          <ac:spMkLst>
            <pc:docMk/>
            <pc:sldMk cId="0" sldId="259"/>
            <ac:spMk id="8" creationId="{54E692D2-5AF0-4473-986B-342E11E23BB7}"/>
          </ac:spMkLst>
        </pc:spChg>
        <pc:spChg chg="add mod">
          <ac:chgData name="崔 佳洋" userId="1642e5e84d8b9a32" providerId="LiveId" clId="{7D0B34EF-148F-4DC5-B6AE-A43C6A192E7D}" dt="2021-04-19T01:37:52.319" v="977" actId="14100"/>
          <ac:spMkLst>
            <pc:docMk/>
            <pc:sldMk cId="0" sldId="259"/>
            <ac:spMk id="10" creationId="{BBD3B216-759C-4D47-A801-E517007B9247}"/>
          </ac:spMkLst>
        </pc:spChg>
        <pc:spChg chg="add mod">
          <ac:chgData name="崔 佳洋" userId="1642e5e84d8b9a32" providerId="LiveId" clId="{7D0B34EF-148F-4DC5-B6AE-A43C6A192E7D}" dt="2021-04-19T01:36:23.803" v="961" actId="20577"/>
          <ac:spMkLst>
            <pc:docMk/>
            <pc:sldMk cId="0" sldId="259"/>
            <ac:spMk id="11" creationId="{7F3689FC-8B66-4146-968B-D4FBBDF3A7A8}"/>
          </ac:spMkLst>
        </pc:spChg>
        <pc:spChg chg="add mod">
          <ac:chgData name="崔 佳洋" userId="1642e5e84d8b9a32" providerId="LiveId" clId="{7D0B34EF-148F-4DC5-B6AE-A43C6A192E7D}" dt="2021-04-19T01:37:57.549" v="979" actId="14100"/>
          <ac:spMkLst>
            <pc:docMk/>
            <pc:sldMk cId="0" sldId="259"/>
            <ac:spMk id="13" creationId="{B2CA666D-740E-4D99-8FC0-4F062335E06A}"/>
          </ac:spMkLst>
        </pc:spChg>
        <pc:spChg chg="add mod">
          <ac:chgData name="崔 佳洋" userId="1642e5e84d8b9a32" providerId="LiveId" clId="{7D0B34EF-148F-4DC5-B6AE-A43C6A192E7D}" dt="2021-04-19T01:38:36.816" v="997" actId="1076"/>
          <ac:spMkLst>
            <pc:docMk/>
            <pc:sldMk cId="0" sldId="259"/>
            <ac:spMk id="21" creationId="{F1A97369-5F00-4F79-A858-1201594F1F43}"/>
          </ac:spMkLst>
        </pc:spChg>
        <pc:spChg chg="mod ord">
          <ac:chgData name="崔 佳洋" userId="1642e5e84d8b9a32" providerId="LiveId" clId="{7D0B34EF-148F-4DC5-B6AE-A43C6A192E7D}" dt="2021-04-19T01:33:21.244" v="659" actId="1076"/>
          <ac:spMkLst>
            <pc:docMk/>
            <pc:sldMk cId="0" sldId="259"/>
            <ac:spMk id="25" creationId="{95FEFFCB-9907-4AED-9A59-142EA34DED62}"/>
          </ac:spMkLst>
        </pc:spChg>
        <pc:picChg chg="add mod">
          <ac:chgData name="崔 佳洋" userId="1642e5e84d8b9a32" providerId="LiveId" clId="{7D0B34EF-148F-4DC5-B6AE-A43C6A192E7D}" dt="2021-04-19T01:38:22.881" v="989" actId="1076"/>
          <ac:picMkLst>
            <pc:docMk/>
            <pc:sldMk cId="0" sldId="259"/>
            <ac:picMk id="4" creationId="{639C247E-FF5C-4CBF-B2AB-77AEFC9CFC0F}"/>
          </ac:picMkLst>
        </pc:picChg>
        <pc:cxnChg chg="add mod">
          <ac:chgData name="崔 佳洋" userId="1642e5e84d8b9a32" providerId="LiveId" clId="{7D0B34EF-148F-4DC5-B6AE-A43C6A192E7D}" dt="2021-04-19T01:33:19.379" v="658" actId="14100"/>
          <ac:cxnSpMkLst>
            <pc:docMk/>
            <pc:sldMk cId="0" sldId="259"/>
            <ac:cxnSpMk id="7" creationId="{04FA65DF-71C2-4CA7-A716-57108B133FF7}"/>
          </ac:cxnSpMkLst>
        </pc:cxnChg>
        <pc:cxnChg chg="add mod">
          <ac:chgData name="崔 佳洋" userId="1642e5e84d8b9a32" providerId="LiveId" clId="{7D0B34EF-148F-4DC5-B6AE-A43C6A192E7D}" dt="2021-04-19T01:38:17.900" v="986" actId="208"/>
          <ac:cxnSpMkLst>
            <pc:docMk/>
            <pc:sldMk cId="0" sldId="259"/>
            <ac:cxnSpMk id="14" creationId="{D2832623-1C7C-4439-8DC6-6422733D00D8}"/>
          </ac:cxnSpMkLst>
        </pc:cxnChg>
        <pc:cxnChg chg="add mod">
          <ac:chgData name="崔 佳洋" userId="1642e5e84d8b9a32" providerId="LiveId" clId="{7D0B34EF-148F-4DC5-B6AE-A43C6A192E7D}" dt="2021-04-19T01:38:17.900" v="986" actId="208"/>
          <ac:cxnSpMkLst>
            <pc:docMk/>
            <pc:sldMk cId="0" sldId="259"/>
            <ac:cxnSpMk id="16" creationId="{8F7E91D7-F6AE-4C5C-9F1B-8A437ED4BE7C}"/>
          </ac:cxnSpMkLst>
        </pc:cxnChg>
      </pc:sldChg>
      <pc:sldChg chg="del">
        <pc:chgData name="崔 佳洋" userId="1642e5e84d8b9a32" providerId="LiveId" clId="{7D0B34EF-148F-4DC5-B6AE-A43C6A192E7D}" dt="2021-04-19T02:04:21.888" v="2743" actId="47"/>
        <pc:sldMkLst>
          <pc:docMk/>
          <pc:sldMk cId="630455811" sldId="284"/>
        </pc:sldMkLst>
      </pc:sldChg>
      <pc:sldChg chg="modSp mod">
        <pc:chgData name="崔 佳洋" userId="1642e5e84d8b9a32" providerId="LiveId" clId="{7D0B34EF-148F-4DC5-B6AE-A43C6A192E7D}" dt="2021-04-19T01:07:03.358" v="15" actId="404"/>
        <pc:sldMkLst>
          <pc:docMk/>
          <pc:sldMk cId="687216997" sldId="293"/>
        </pc:sldMkLst>
        <pc:spChg chg="mod">
          <ac:chgData name="崔 佳洋" userId="1642e5e84d8b9a32" providerId="LiveId" clId="{7D0B34EF-148F-4DC5-B6AE-A43C6A192E7D}" dt="2021-04-19T01:07:03.358" v="15" actId="404"/>
          <ac:spMkLst>
            <pc:docMk/>
            <pc:sldMk cId="687216997" sldId="293"/>
            <ac:spMk id="2" creationId="{00000000-0000-0000-0000-000000000000}"/>
          </ac:spMkLst>
        </pc:spChg>
      </pc:sldChg>
      <pc:sldChg chg="del">
        <pc:chgData name="崔 佳洋" userId="1642e5e84d8b9a32" providerId="LiveId" clId="{7D0B34EF-148F-4DC5-B6AE-A43C6A192E7D}" dt="2021-04-19T01:21:25.100" v="224" actId="47"/>
        <pc:sldMkLst>
          <pc:docMk/>
          <pc:sldMk cId="1519587352" sldId="356"/>
        </pc:sldMkLst>
      </pc:sldChg>
      <pc:sldChg chg="del">
        <pc:chgData name="崔 佳洋" userId="1642e5e84d8b9a32" providerId="LiveId" clId="{7D0B34EF-148F-4DC5-B6AE-A43C6A192E7D}" dt="2021-04-19T02:04:21.888" v="2743" actId="47"/>
        <pc:sldMkLst>
          <pc:docMk/>
          <pc:sldMk cId="3334439000" sldId="357"/>
        </pc:sldMkLst>
      </pc:sldChg>
      <pc:sldChg chg="del">
        <pc:chgData name="崔 佳洋" userId="1642e5e84d8b9a32" providerId="LiveId" clId="{7D0B34EF-148F-4DC5-B6AE-A43C6A192E7D}" dt="2021-04-19T02:04:21.888" v="2743" actId="47"/>
        <pc:sldMkLst>
          <pc:docMk/>
          <pc:sldMk cId="2436136116" sldId="358"/>
        </pc:sldMkLst>
      </pc:sldChg>
      <pc:sldChg chg="del">
        <pc:chgData name="崔 佳洋" userId="1642e5e84d8b9a32" providerId="LiveId" clId="{7D0B34EF-148F-4DC5-B6AE-A43C6A192E7D}" dt="2021-04-19T01:21:25.100" v="224" actId="47"/>
        <pc:sldMkLst>
          <pc:docMk/>
          <pc:sldMk cId="3985898871" sldId="360"/>
        </pc:sldMkLst>
      </pc:sldChg>
      <pc:sldChg chg="del">
        <pc:chgData name="崔 佳洋" userId="1642e5e84d8b9a32" providerId="LiveId" clId="{7D0B34EF-148F-4DC5-B6AE-A43C6A192E7D}" dt="2021-04-19T01:21:25.100" v="224" actId="47"/>
        <pc:sldMkLst>
          <pc:docMk/>
          <pc:sldMk cId="4154243068" sldId="362"/>
        </pc:sldMkLst>
      </pc:sldChg>
      <pc:sldChg chg="del">
        <pc:chgData name="崔 佳洋" userId="1642e5e84d8b9a32" providerId="LiveId" clId="{7D0B34EF-148F-4DC5-B6AE-A43C6A192E7D}" dt="2021-04-19T01:21:25.100" v="224" actId="47"/>
        <pc:sldMkLst>
          <pc:docMk/>
          <pc:sldMk cId="2988076551" sldId="363"/>
        </pc:sldMkLst>
      </pc:sldChg>
      <pc:sldChg chg="del">
        <pc:chgData name="崔 佳洋" userId="1642e5e84d8b9a32" providerId="LiveId" clId="{7D0B34EF-148F-4DC5-B6AE-A43C6A192E7D}" dt="2021-04-19T01:21:25.100" v="224" actId="47"/>
        <pc:sldMkLst>
          <pc:docMk/>
          <pc:sldMk cId="3597497643" sldId="364"/>
        </pc:sldMkLst>
      </pc:sldChg>
      <pc:sldChg chg="del">
        <pc:chgData name="崔 佳洋" userId="1642e5e84d8b9a32" providerId="LiveId" clId="{7D0B34EF-148F-4DC5-B6AE-A43C6A192E7D}" dt="2021-04-19T01:21:25.100" v="224" actId="47"/>
        <pc:sldMkLst>
          <pc:docMk/>
          <pc:sldMk cId="2645978146" sldId="365"/>
        </pc:sldMkLst>
      </pc:sldChg>
      <pc:sldChg chg="del">
        <pc:chgData name="崔 佳洋" userId="1642e5e84d8b9a32" providerId="LiveId" clId="{7D0B34EF-148F-4DC5-B6AE-A43C6A192E7D}" dt="2021-04-19T02:04:21.888" v="2743" actId="47"/>
        <pc:sldMkLst>
          <pc:docMk/>
          <pc:sldMk cId="3955126152" sldId="366"/>
        </pc:sldMkLst>
      </pc:sldChg>
      <pc:sldChg chg="del">
        <pc:chgData name="崔 佳洋" userId="1642e5e84d8b9a32" providerId="LiveId" clId="{7D0B34EF-148F-4DC5-B6AE-A43C6A192E7D}" dt="2021-04-19T02:04:21.888" v="2743" actId="47"/>
        <pc:sldMkLst>
          <pc:docMk/>
          <pc:sldMk cId="2102388627" sldId="367"/>
        </pc:sldMkLst>
      </pc:sldChg>
      <pc:sldChg chg="del">
        <pc:chgData name="崔 佳洋" userId="1642e5e84d8b9a32" providerId="LiveId" clId="{7D0B34EF-148F-4DC5-B6AE-A43C6A192E7D}" dt="2021-04-19T02:04:21.888" v="2743" actId="47"/>
        <pc:sldMkLst>
          <pc:docMk/>
          <pc:sldMk cId="2809339767" sldId="368"/>
        </pc:sldMkLst>
      </pc:sldChg>
      <pc:sldChg chg="del">
        <pc:chgData name="崔 佳洋" userId="1642e5e84d8b9a32" providerId="LiveId" clId="{7D0B34EF-148F-4DC5-B6AE-A43C6A192E7D}" dt="2021-04-19T02:04:21.888" v="2743" actId="47"/>
        <pc:sldMkLst>
          <pc:docMk/>
          <pc:sldMk cId="1946047160" sldId="370"/>
        </pc:sldMkLst>
      </pc:sldChg>
      <pc:sldChg chg="del">
        <pc:chgData name="崔 佳洋" userId="1642e5e84d8b9a32" providerId="LiveId" clId="{7D0B34EF-148F-4DC5-B6AE-A43C6A192E7D}" dt="2021-04-19T02:04:21.888" v="2743" actId="47"/>
        <pc:sldMkLst>
          <pc:docMk/>
          <pc:sldMk cId="3297308463" sldId="371"/>
        </pc:sldMkLst>
      </pc:sldChg>
      <pc:sldChg chg="del">
        <pc:chgData name="崔 佳洋" userId="1642e5e84d8b9a32" providerId="LiveId" clId="{7D0B34EF-148F-4DC5-B6AE-A43C6A192E7D}" dt="2021-04-19T02:04:21.888" v="2743" actId="47"/>
        <pc:sldMkLst>
          <pc:docMk/>
          <pc:sldMk cId="2268125864" sldId="372"/>
        </pc:sldMkLst>
      </pc:sldChg>
      <pc:sldChg chg="del">
        <pc:chgData name="崔 佳洋" userId="1642e5e84d8b9a32" providerId="LiveId" clId="{7D0B34EF-148F-4DC5-B6AE-A43C6A192E7D}" dt="2021-04-19T01:59:07.426" v="2552" actId="2696"/>
        <pc:sldMkLst>
          <pc:docMk/>
          <pc:sldMk cId="272332922" sldId="377"/>
        </pc:sldMkLst>
      </pc:sldChg>
      <pc:sldChg chg="modSp add mod">
        <pc:chgData name="崔 佳洋" userId="1642e5e84d8b9a32" providerId="LiveId" clId="{7D0B34EF-148F-4DC5-B6AE-A43C6A192E7D}" dt="2021-04-19T02:07:59.254" v="2862" actId="14100"/>
        <pc:sldMkLst>
          <pc:docMk/>
          <pc:sldMk cId="1890476556" sldId="377"/>
        </pc:sldMkLst>
        <pc:spChg chg="mod">
          <ac:chgData name="崔 佳洋" userId="1642e5e84d8b9a32" providerId="LiveId" clId="{7D0B34EF-148F-4DC5-B6AE-A43C6A192E7D}" dt="2021-04-19T02:07:59.254" v="2862" actId="14100"/>
          <ac:spMkLst>
            <pc:docMk/>
            <pc:sldMk cId="1890476556" sldId="377"/>
            <ac:spMk id="38915" creationId="{00000000-0000-0000-0000-000000000000}"/>
          </ac:spMkLst>
        </pc:spChg>
      </pc:sldChg>
      <pc:sldChg chg="addSp delSp modSp add mod modNotesTx">
        <pc:chgData name="崔 佳洋" userId="1642e5e84d8b9a32" providerId="LiveId" clId="{7D0B34EF-148F-4DC5-B6AE-A43C6A192E7D}" dt="2021-04-19T01:56:33.720" v="2443" actId="20577"/>
        <pc:sldMkLst>
          <pc:docMk/>
          <pc:sldMk cId="602039579" sldId="378"/>
        </pc:sldMkLst>
        <pc:spChg chg="mod">
          <ac:chgData name="崔 佳洋" userId="1642e5e84d8b9a32" providerId="LiveId" clId="{7D0B34EF-148F-4DC5-B6AE-A43C6A192E7D}" dt="2021-04-19T01:56:33.720" v="2443" actId="20577"/>
          <ac:spMkLst>
            <pc:docMk/>
            <pc:sldMk cId="602039579" sldId="378"/>
            <ac:spMk id="3" creationId="{7CFA5146-7088-4637-AFEE-BB44570438E7}"/>
          </ac:spMkLst>
        </pc:spChg>
        <pc:spChg chg="add del">
          <ac:chgData name="崔 佳洋" userId="1642e5e84d8b9a32" providerId="LiveId" clId="{7D0B34EF-148F-4DC5-B6AE-A43C6A192E7D}" dt="2021-04-19T01:19:48.022" v="162"/>
          <ac:spMkLst>
            <pc:docMk/>
            <pc:sldMk cId="602039579" sldId="378"/>
            <ac:spMk id="6" creationId="{D803C323-6089-4F8B-B3CC-BE92EEDC20F6}"/>
          </ac:spMkLst>
        </pc:spChg>
        <pc:spChg chg="add del">
          <ac:chgData name="崔 佳洋" userId="1642e5e84d8b9a32" providerId="LiveId" clId="{7D0B34EF-148F-4DC5-B6AE-A43C6A192E7D}" dt="2021-04-19T01:19:57.197" v="164"/>
          <ac:spMkLst>
            <pc:docMk/>
            <pc:sldMk cId="602039579" sldId="378"/>
            <ac:spMk id="7" creationId="{88678CBE-EB4E-4AEB-AB5B-19E0540EC34B}"/>
          </ac:spMkLst>
        </pc:spChg>
        <pc:spChg chg="mod">
          <ac:chgData name="崔 佳洋" userId="1642e5e84d8b9a32" providerId="LiveId" clId="{7D0B34EF-148F-4DC5-B6AE-A43C6A192E7D}" dt="2021-04-19T01:13:58.967" v="78" actId="404"/>
          <ac:spMkLst>
            <pc:docMk/>
            <pc:sldMk cId="602039579" sldId="378"/>
            <ac:spMk id="9" creationId="{83329577-4E09-49B5-9915-FE4C78D2DB93}"/>
          </ac:spMkLst>
        </pc:spChg>
        <pc:picChg chg="del">
          <ac:chgData name="崔 佳洋" userId="1642e5e84d8b9a32" providerId="LiveId" clId="{7D0B34EF-148F-4DC5-B6AE-A43C6A192E7D}" dt="2021-04-19T01:15:41.010" v="90" actId="478"/>
          <ac:picMkLst>
            <pc:docMk/>
            <pc:sldMk cId="602039579" sldId="378"/>
            <ac:picMk id="2" creationId="{E0A670AC-E6CF-49FB-A915-898D9E20262E}"/>
          </ac:picMkLst>
        </pc:picChg>
      </pc:sldChg>
      <pc:sldChg chg="addSp delSp modSp add mod modNotesTx">
        <pc:chgData name="崔 佳洋" userId="1642e5e84d8b9a32" providerId="LiveId" clId="{7D0B34EF-148F-4DC5-B6AE-A43C6A192E7D}" dt="2021-04-19T01:45:36.458" v="1453" actId="20577"/>
        <pc:sldMkLst>
          <pc:docMk/>
          <pc:sldMk cId="1662194554" sldId="379"/>
        </pc:sldMkLst>
        <pc:spChg chg="add del">
          <ac:chgData name="崔 佳洋" userId="1642e5e84d8b9a32" providerId="LiveId" clId="{7D0B34EF-148F-4DC5-B6AE-A43C6A192E7D}" dt="2021-04-19T01:41:43.411" v="1295"/>
          <ac:spMkLst>
            <pc:docMk/>
            <pc:sldMk cId="1662194554" sldId="379"/>
            <ac:spMk id="2" creationId="{26C96804-1C5F-4897-9BEE-A61FDAF59980}"/>
          </ac:spMkLst>
        </pc:spChg>
        <pc:spChg chg="add del mod">
          <ac:chgData name="崔 佳洋" userId="1642e5e84d8b9a32" providerId="LiveId" clId="{7D0B34EF-148F-4DC5-B6AE-A43C6A192E7D}" dt="2021-04-19T01:41:43.054" v="1294"/>
          <ac:spMkLst>
            <pc:docMk/>
            <pc:sldMk cId="1662194554" sldId="379"/>
            <ac:spMk id="3" creationId="{942DCFE8-023B-4201-B942-7D36BA20F5B5}"/>
          </ac:spMkLst>
        </pc:spChg>
        <pc:spChg chg="add del">
          <ac:chgData name="崔 佳洋" userId="1642e5e84d8b9a32" providerId="LiveId" clId="{7D0B34EF-148F-4DC5-B6AE-A43C6A192E7D}" dt="2021-04-19T01:41:55.396" v="1301"/>
          <ac:spMkLst>
            <pc:docMk/>
            <pc:sldMk cId="1662194554" sldId="379"/>
            <ac:spMk id="6" creationId="{B19E745D-C3DE-4AE4-AD87-92A6BEDA8A24}"/>
          </ac:spMkLst>
        </pc:spChg>
        <pc:spChg chg="del">
          <ac:chgData name="崔 佳洋" userId="1642e5e84d8b9a32" providerId="LiveId" clId="{7D0B34EF-148F-4DC5-B6AE-A43C6A192E7D}" dt="2021-04-19T01:39:00.156" v="999" actId="478"/>
          <ac:spMkLst>
            <pc:docMk/>
            <pc:sldMk cId="1662194554" sldId="379"/>
            <ac:spMk id="10" creationId="{BBD3B216-759C-4D47-A801-E517007B9247}"/>
          </ac:spMkLst>
        </pc:spChg>
        <pc:spChg chg="mod">
          <ac:chgData name="崔 佳洋" userId="1642e5e84d8b9a32" providerId="LiveId" clId="{7D0B34EF-148F-4DC5-B6AE-A43C6A192E7D}" dt="2021-04-19T01:45:36.458" v="1453" actId="20577"/>
          <ac:spMkLst>
            <pc:docMk/>
            <pc:sldMk cId="1662194554" sldId="379"/>
            <ac:spMk id="11" creationId="{7F3689FC-8B66-4146-968B-D4FBBDF3A7A8}"/>
          </ac:spMkLst>
        </pc:spChg>
        <pc:spChg chg="del">
          <ac:chgData name="崔 佳洋" userId="1642e5e84d8b9a32" providerId="LiveId" clId="{7D0B34EF-148F-4DC5-B6AE-A43C6A192E7D}" dt="2021-04-19T01:39:06.689" v="1007" actId="478"/>
          <ac:spMkLst>
            <pc:docMk/>
            <pc:sldMk cId="1662194554" sldId="379"/>
            <ac:spMk id="13" creationId="{B2CA666D-740E-4D99-8FC0-4F062335E06A}"/>
          </ac:spMkLst>
        </pc:spChg>
        <pc:spChg chg="del mod">
          <ac:chgData name="崔 佳洋" userId="1642e5e84d8b9a32" providerId="LiveId" clId="{7D0B34EF-148F-4DC5-B6AE-A43C6A192E7D}" dt="2021-04-19T01:39:01.689" v="1002" actId="478"/>
          <ac:spMkLst>
            <pc:docMk/>
            <pc:sldMk cId="1662194554" sldId="379"/>
            <ac:spMk id="21" creationId="{F1A97369-5F00-4F79-A858-1201594F1F43}"/>
          </ac:spMkLst>
        </pc:spChg>
        <pc:picChg chg="add del mod">
          <ac:chgData name="崔 佳洋" userId="1642e5e84d8b9a32" providerId="LiveId" clId="{7D0B34EF-148F-4DC5-B6AE-A43C6A192E7D}" dt="2021-04-19T01:39:13.365" v="1011" actId="1076"/>
          <ac:picMkLst>
            <pc:docMk/>
            <pc:sldMk cId="1662194554" sldId="379"/>
            <ac:picMk id="4" creationId="{639C247E-FF5C-4CBF-B2AB-77AEFC9CFC0F}"/>
          </ac:picMkLst>
        </pc:picChg>
        <pc:cxnChg chg="del mod">
          <ac:chgData name="崔 佳洋" userId="1642e5e84d8b9a32" providerId="LiveId" clId="{7D0B34EF-148F-4DC5-B6AE-A43C6A192E7D}" dt="2021-04-19T01:39:00.700" v="1000" actId="478"/>
          <ac:cxnSpMkLst>
            <pc:docMk/>
            <pc:sldMk cId="1662194554" sldId="379"/>
            <ac:cxnSpMk id="14" creationId="{D2832623-1C7C-4439-8DC6-6422733D00D8}"/>
          </ac:cxnSpMkLst>
        </pc:cxnChg>
        <pc:cxnChg chg="del mod">
          <ac:chgData name="崔 佳洋" userId="1642e5e84d8b9a32" providerId="LiveId" clId="{7D0B34EF-148F-4DC5-B6AE-A43C6A192E7D}" dt="2021-04-19T01:39:01.986" v="1003" actId="478"/>
          <ac:cxnSpMkLst>
            <pc:docMk/>
            <pc:sldMk cId="1662194554" sldId="379"/>
            <ac:cxnSpMk id="16" creationId="{8F7E91D7-F6AE-4C5C-9F1B-8A437ED4BE7C}"/>
          </ac:cxnSpMkLst>
        </pc:cxnChg>
      </pc:sldChg>
      <pc:sldChg chg="modSp add del mod">
        <pc:chgData name="崔 佳洋" userId="1642e5e84d8b9a32" providerId="LiveId" clId="{7D0B34EF-148F-4DC5-B6AE-A43C6A192E7D}" dt="2021-04-19T01:56:13.691" v="2441" actId="47"/>
        <pc:sldMkLst>
          <pc:docMk/>
          <pc:sldMk cId="2559508335" sldId="380"/>
        </pc:sldMkLst>
        <pc:spChg chg="mod">
          <ac:chgData name="崔 佳洋" userId="1642e5e84d8b9a32" providerId="LiveId" clId="{7D0B34EF-148F-4DC5-B6AE-A43C6A192E7D}" dt="2021-04-19T01:43:55.577" v="1368" actId="21"/>
          <ac:spMkLst>
            <pc:docMk/>
            <pc:sldMk cId="2559508335" sldId="380"/>
            <ac:spMk id="11" creationId="{7F3689FC-8B66-4146-968B-D4FBBDF3A7A8}"/>
          </ac:spMkLst>
        </pc:spChg>
      </pc:sldChg>
      <pc:sldChg chg="modSp add mod">
        <pc:chgData name="崔 佳洋" userId="1642e5e84d8b9a32" providerId="LiveId" clId="{7D0B34EF-148F-4DC5-B6AE-A43C6A192E7D}" dt="2021-04-19T01:49:45.309" v="1784" actId="14100"/>
        <pc:sldMkLst>
          <pc:docMk/>
          <pc:sldMk cId="2311429153" sldId="381"/>
        </pc:sldMkLst>
        <pc:spChg chg="mod">
          <ac:chgData name="崔 佳洋" userId="1642e5e84d8b9a32" providerId="LiveId" clId="{7D0B34EF-148F-4DC5-B6AE-A43C6A192E7D}" dt="2021-04-19T01:49:41.516" v="1783"/>
          <ac:spMkLst>
            <pc:docMk/>
            <pc:sldMk cId="2311429153" sldId="381"/>
            <ac:spMk id="11" creationId="{7F3689FC-8B66-4146-968B-D4FBBDF3A7A8}"/>
          </ac:spMkLst>
        </pc:spChg>
        <pc:picChg chg="mod">
          <ac:chgData name="崔 佳洋" userId="1642e5e84d8b9a32" providerId="LiveId" clId="{7D0B34EF-148F-4DC5-B6AE-A43C6A192E7D}" dt="2021-04-19T01:49:45.309" v="1784" actId="14100"/>
          <ac:picMkLst>
            <pc:docMk/>
            <pc:sldMk cId="2311429153" sldId="381"/>
            <ac:picMk id="4" creationId="{639C247E-FF5C-4CBF-B2AB-77AEFC9CFC0F}"/>
          </ac:picMkLst>
        </pc:picChg>
      </pc:sldChg>
      <pc:sldChg chg="modSp add mod">
        <pc:chgData name="崔 佳洋" userId="1642e5e84d8b9a32" providerId="LiveId" clId="{7D0B34EF-148F-4DC5-B6AE-A43C6A192E7D}" dt="2021-04-19T01:51:48.746" v="1969" actId="1076"/>
        <pc:sldMkLst>
          <pc:docMk/>
          <pc:sldMk cId="91679643" sldId="382"/>
        </pc:sldMkLst>
        <pc:spChg chg="mod">
          <ac:chgData name="崔 佳洋" userId="1642e5e84d8b9a32" providerId="LiveId" clId="{7D0B34EF-148F-4DC5-B6AE-A43C6A192E7D}" dt="2021-04-19T01:51:38.204" v="1967" actId="20577"/>
          <ac:spMkLst>
            <pc:docMk/>
            <pc:sldMk cId="91679643" sldId="382"/>
            <ac:spMk id="11" creationId="{7F3689FC-8B66-4146-968B-D4FBBDF3A7A8}"/>
          </ac:spMkLst>
        </pc:spChg>
        <pc:picChg chg="mod">
          <ac:chgData name="崔 佳洋" userId="1642e5e84d8b9a32" providerId="LiveId" clId="{7D0B34EF-148F-4DC5-B6AE-A43C6A192E7D}" dt="2021-04-19T01:51:48.746" v="1969" actId="1076"/>
          <ac:picMkLst>
            <pc:docMk/>
            <pc:sldMk cId="91679643" sldId="382"/>
            <ac:picMk id="4" creationId="{639C247E-FF5C-4CBF-B2AB-77AEFC9CFC0F}"/>
          </ac:picMkLst>
        </pc:picChg>
      </pc:sldChg>
      <pc:sldChg chg="modSp add mod">
        <pc:chgData name="崔 佳洋" userId="1642e5e84d8b9a32" providerId="LiveId" clId="{7D0B34EF-148F-4DC5-B6AE-A43C6A192E7D}" dt="2021-04-19T01:55:05.468" v="2340" actId="20577"/>
        <pc:sldMkLst>
          <pc:docMk/>
          <pc:sldMk cId="4202839662" sldId="383"/>
        </pc:sldMkLst>
        <pc:spChg chg="mod">
          <ac:chgData name="崔 佳洋" userId="1642e5e84d8b9a32" providerId="LiveId" clId="{7D0B34EF-148F-4DC5-B6AE-A43C6A192E7D}" dt="2021-04-19T01:55:05.468" v="2340" actId="20577"/>
          <ac:spMkLst>
            <pc:docMk/>
            <pc:sldMk cId="4202839662" sldId="383"/>
            <ac:spMk id="11" creationId="{7F3689FC-8B66-4146-968B-D4FBBDF3A7A8}"/>
          </ac:spMkLst>
        </pc:spChg>
      </pc:sldChg>
      <pc:sldChg chg="modSp add mod">
        <pc:chgData name="崔 佳洋" userId="1642e5e84d8b9a32" providerId="LiveId" clId="{7D0B34EF-148F-4DC5-B6AE-A43C6A192E7D}" dt="2021-04-20T05:54:50.087" v="2891" actId="20577"/>
        <pc:sldMkLst>
          <pc:docMk/>
          <pc:sldMk cId="1751012162" sldId="384"/>
        </pc:sldMkLst>
        <pc:spChg chg="mod">
          <ac:chgData name="崔 佳洋" userId="1642e5e84d8b9a32" providerId="LiveId" clId="{7D0B34EF-148F-4DC5-B6AE-A43C6A192E7D}" dt="2021-04-20T05:54:50.087" v="2891" actId="20577"/>
          <ac:spMkLst>
            <pc:docMk/>
            <pc:sldMk cId="1751012162" sldId="384"/>
            <ac:spMk id="11" creationId="{7F3689FC-8B66-4146-968B-D4FBBDF3A7A8}"/>
          </ac:spMkLst>
        </pc:spChg>
        <pc:picChg chg="mod">
          <ac:chgData name="崔 佳洋" userId="1642e5e84d8b9a32" providerId="LiveId" clId="{7D0B34EF-148F-4DC5-B6AE-A43C6A192E7D}" dt="2021-04-19T02:08:35.836" v="2885" actId="14100"/>
          <ac:picMkLst>
            <pc:docMk/>
            <pc:sldMk cId="1751012162" sldId="384"/>
            <ac:picMk id="4" creationId="{639C247E-FF5C-4CBF-B2AB-77AEFC9CFC0F}"/>
          </ac:picMkLst>
        </pc:picChg>
      </pc:sldChg>
      <pc:sldChg chg="modSp add mod">
        <pc:chgData name="崔 佳洋" userId="1642e5e84d8b9a32" providerId="LiveId" clId="{7D0B34EF-148F-4DC5-B6AE-A43C6A192E7D}" dt="2021-04-19T02:08:20.351" v="2882" actId="20577"/>
        <pc:sldMkLst>
          <pc:docMk/>
          <pc:sldMk cId="2930562370" sldId="385"/>
        </pc:sldMkLst>
        <pc:spChg chg="mod">
          <ac:chgData name="崔 佳洋" userId="1642e5e84d8b9a32" providerId="LiveId" clId="{7D0B34EF-148F-4DC5-B6AE-A43C6A192E7D}" dt="2021-04-19T02:08:20.351" v="2882" actId="20577"/>
          <ac:spMkLst>
            <pc:docMk/>
            <pc:sldMk cId="2930562370" sldId="385"/>
            <ac:spMk id="38915" creationId="{00000000-0000-0000-0000-000000000000}"/>
          </ac:spMkLst>
        </pc:spChg>
      </pc:sldChg>
    </pc:docChg>
  </pc:docChgLst>
  <pc:docChgLst>
    <pc:chgData name="崔 佳洋" userId="1642e5e84d8b9a32" providerId="LiveId" clId="{FF62E412-5C75-421D-8321-9626DD57AE3E}"/>
    <pc:docChg chg="undo custSel modSld">
      <pc:chgData name="崔 佳洋" userId="1642e5e84d8b9a32" providerId="LiveId" clId="{FF62E412-5C75-421D-8321-9626DD57AE3E}" dt="2021-04-18T13:27:25.250" v="42" actId="1076"/>
      <pc:docMkLst>
        <pc:docMk/>
      </pc:docMkLst>
      <pc:sldChg chg="modSp mod">
        <pc:chgData name="崔 佳洋" userId="1642e5e84d8b9a32" providerId="LiveId" clId="{FF62E412-5C75-421D-8321-9626DD57AE3E}" dt="2021-04-18T13:07:38.458" v="30" actId="20577"/>
        <pc:sldMkLst>
          <pc:docMk/>
          <pc:sldMk cId="0" sldId="259"/>
        </pc:sldMkLst>
        <pc:spChg chg="mod">
          <ac:chgData name="崔 佳洋" userId="1642e5e84d8b9a32" providerId="LiveId" clId="{FF62E412-5C75-421D-8321-9626DD57AE3E}" dt="2021-04-18T13:07:38.458" v="30" actId="20577"/>
          <ac:spMkLst>
            <pc:docMk/>
            <pc:sldMk cId="0" sldId="259"/>
            <ac:spMk id="2" creationId="{28E3CE66-3A0B-4BB3-8196-719CAD263D10}"/>
          </ac:spMkLst>
        </pc:spChg>
      </pc:sldChg>
      <pc:sldChg chg="modSp mod">
        <pc:chgData name="崔 佳洋" userId="1642e5e84d8b9a32" providerId="LiveId" clId="{FF62E412-5C75-421D-8321-9626DD57AE3E}" dt="2021-04-18T13:27:25.250" v="42" actId="1076"/>
        <pc:sldMkLst>
          <pc:docMk/>
          <pc:sldMk cId="2436136116" sldId="358"/>
        </pc:sldMkLst>
        <pc:spChg chg="mod">
          <ac:chgData name="崔 佳洋" userId="1642e5e84d8b9a32" providerId="LiveId" clId="{FF62E412-5C75-421D-8321-9626DD57AE3E}" dt="2021-04-18T13:07:49.566" v="36" actId="20577"/>
          <ac:spMkLst>
            <pc:docMk/>
            <pc:sldMk cId="2436136116" sldId="358"/>
            <ac:spMk id="6" creationId="{2AE47F0D-DC95-4EE8-8B96-755599CFFCFF}"/>
          </ac:spMkLst>
        </pc:spChg>
        <pc:picChg chg="mod">
          <ac:chgData name="崔 佳洋" userId="1642e5e84d8b9a32" providerId="LiveId" clId="{FF62E412-5C75-421D-8321-9626DD57AE3E}" dt="2021-04-18T13:27:25.250" v="42" actId="1076"/>
          <ac:picMkLst>
            <pc:docMk/>
            <pc:sldMk cId="2436136116" sldId="358"/>
            <ac:picMk id="2" creationId="{D50E637D-C3DC-4CB8-9413-BBE007CAF61D}"/>
          </ac:picMkLst>
        </pc:picChg>
      </pc:sldChg>
      <pc:sldChg chg="modSp mod">
        <pc:chgData name="崔 佳洋" userId="1642e5e84d8b9a32" providerId="LiveId" clId="{FF62E412-5C75-421D-8321-9626DD57AE3E}" dt="2021-04-18T13:06:29.427" v="12" actId="14100"/>
        <pc:sldMkLst>
          <pc:docMk/>
          <pc:sldMk cId="3955126152" sldId="366"/>
        </pc:sldMkLst>
        <pc:spChg chg="mod">
          <ac:chgData name="崔 佳洋" userId="1642e5e84d8b9a32" providerId="LiveId" clId="{FF62E412-5C75-421D-8321-9626DD57AE3E}" dt="2021-04-18T13:06:27.167" v="11" actId="1076"/>
          <ac:spMkLst>
            <pc:docMk/>
            <pc:sldMk cId="3955126152" sldId="366"/>
            <ac:spMk id="3" creationId="{7CFA5146-7088-4637-AFEE-BB44570438E7}"/>
          </ac:spMkLst>
        </pc:spChg>
        <pc:picChg chg="mod">
          <ac:chgData name="崔 佳洋" userId="1642e5e84d8b9a32" providerId="LiveId" clId="{FF62E412-5C75-421D-8321-9626DD57AE3E}" dt="2021-04-18T13:06:29.427" v="12" actId="14100"/>
          <ac:picMkLst>
            <pc:docMk/>
            <pc:sldMk cId="3955126152" sldId="366"/>
            <ac:picMk id="2" creationId="{E0A670AC-E6CF-49FB-A915-898D9E20262E}"/>
          </ac:picMkLst>
        </pc:picChg>
      </pc:sldChg>
      <pc:sldChg chg="modSp mod">
        <pc:chgData name="崔 佳洋" userId="1642e5e84d8b9a32" providerId="LiveId" clId="{FF62E412-5C75-421D-8321-9626DD57AE3E}" dt="2021-04-18T13:10:07.980" v="40" actId="20577"/>
        <pc:sldMkLst>
          <pc:docMk/>
          <pc:sldMk cId="272332922" sldId="377"/>
        </pc:sldMkLst>
        <pc:spChg chg="mod">
          <ac:chgData name="崔 佳洋" userId="1642e5e84d8b9a32" providerId="LiveId" clId="{FF62E412-5C75-421D-8321-9626DD57AE3E}" dt="2021-04-18T13:10:07.980" v="40" actId="20577"/>
          <ac:spMkLst>
            <pc:docMk/>
            <pc:sldMk cId="272332922" sldId="377"/>
            <ac:spMk id="3891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9176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3339" y="0"/>
            <a:ext cx="4309175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23105"/>
            <a:ext cx="4309176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3339" y="6423105"/>
            <a:ext cx="4309175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ea typeface="宋体" panose="02010600030101010101" pitchFamily="2" charset="-122"/>
              </a:defRPr>
            </a:lvl1pPr>
          </a:lstStyle>
          <a:p>
            <a:fld id="{4ED33942-A5FE-40C7-824D-B3B08FCE13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649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9176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3339" y="0"/>
            <a:ext cx="4309175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9775" y="506413"/>
            <a:ext cx="3382963" cy="253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6424" y="3211553"/>
            <a:ext cx="7289670" cy="304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23105"/>
            <a:ext cx="4309176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3339" y="6423105"/>
            <a:ext cx="4309175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0D73A8D9-EA04-4089-8BD3-779FC1C0B0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66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3A8D9-EA04-4089-8BD3-779FC1C0B0A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4817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简单：只用考虑两个客户端之间的数据传输，而且只用考虑一个客户端向另一个客户端传输数据，不用考虑返回来，是一个单向的过程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两种协议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几个函数</a:t>
            </a:r>
            <a:endParaRPr lang="en-US" altLang="zh-CN" dirty="0"/>
          </a:p>
          <a:p>
            <a:pPr marL="171450" indent="-171450">
              <a:buFontTx/>
              <a:buChar char="-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3A8D9-EA04-4089-8BD3-779FC1C0B0A3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079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Dev-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c++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初始化：第四层网络协议的初始化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两部分：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的第四层、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的第四层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延时、损坏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3A8D9-EA04-4089-8BD3-779FC1C0B0A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7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3A8D9-EA04-4089-8BD3-779FC1C0B0A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21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3A8D9-EA04-4089-8BD3-779FC1C0B0A3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70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3A8D9-EA04-4089-8BD3-779FC1C0B0A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145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3A8D9-EA04-4089-8BD3-779FC1C0B0A3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201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消息有什么用，是什么，不需要关心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3A8D9-EA04-4089-8BD3-779FC1C0B0A3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909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3A8D9-EA04-4089-8BD3-779FC1C0B0A3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72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1: Introduction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DF75-62BF-4A44-B124-6E4FAE797E9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35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1: Introduction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7760-333E-4FA3-97C5-D006428165B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35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1: Introduction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74D3-279D-4C90-B89C-39F2B4474D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69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1: Introduction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3404-A623-4067-AA59-817155DF90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97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1: Introduction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06AA-CD1F-46E4-90AA-3B8A6DF80C4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2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1: Introduction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5309-8E06-43B4-A7DE-47E7A3A8F55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76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1: Introduction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6EAB-6064-403D-8898-D1E6E6DB81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607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1: Introduction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6B27-BFB1-43BA-BE7B-03731F13765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97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1: Introduction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D381-C0DD-4EAE-8574-5ED34B400CE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47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1: Introduction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42D8BA-5424-4554-9D80-25AA3AEBAB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01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1: Introduction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32AA-28BF-4864-AEE5-CFC8F48F267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09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1: Introduction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1575C4-D52B-4846-A68A-89582BA9043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12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5038" y="458879"/>
            <a:ext cx="7543800" cy="356616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可靠数据传输协议实验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DF75-62BF-4A44-B124-6E4FAE797E9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21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04664"/>
            <a:ext cx="7886700" cy="132556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844824"/>
            <a:ext cx="7704856" cy="446449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实验截止时间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1168" lvl="1" indent="0"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次实验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持续两周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实验报告要求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实验报告需要包含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实验过程、实现细节、仿真过程、仿真结果、总结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等内容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实验报告需要详细说明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每个可能的事件：无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时如何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；数据包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ACK/NAK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时如何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；数据包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ACK/NAK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时如何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实验报告要包含每个事件的打印输出结果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1168" lvl="1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并对结果进行解释和总结</a:t>
            </a:r>
            <a:endParaRPr lang="en-US" altLang="zh-CN" sz="24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1168" lvl="1" indent="0"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1168" lvl="1" indent="0"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7DD9-FF92-4A79-8ED8-2F3DAB2CF588}" type="slidenum">
              <a:rPr lang="en-US" altLang="zh-CN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47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22325" y="1905646"/>
            <a:ext cx="788670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91D-69E8-459A-9A1D-98EA3082200D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" name="标题 24">
            <a:extLst>
              <a:ext uri="{FF2B5EF4-FFF2-40B4-BE49-F238E27FC236}">
                <a16:creationId xmlns:a16="http://schemas.microsoft.com/office/drawing/2014/main" id="{83329577-4E09-49B5-9915-FE4C78D2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实验题目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实现传输层的可靠数据传输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FA5146-7088-4637-AFEE-BB44570438E7}"/>
              </a:ext>
            </a:extLst>
          </p:cNvPr>
          <p:cNvSpPr/>
          <p:nvPr/>
        </p:nvSpPr>
        <p:spPr>
          <a:xfrm>
            <a:off x="822325" y="1702843"/>
            <a:ext cx="852012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题目来源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 Light" panose="020B0502040204020203" pitchFamily="34" charset="-122"/>
              </a:rPr>
              <a:t>Computer Networking A Top-Down Approach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 Light" panose="020B0502040204020203" pitchFamily="34" charset="-122"/>
              </a:rPr>
              <a:t>Chapter Transport Layer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 Light" panose="020B0502040204020203" pitchFamily="34" charset="-122"/>
              </a:rPr>
              <a:t>Programming Assignment</a:t>
            </a: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题目描述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在此编程任务中，您将编写简单的可靠数据传输协议，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实现数据的发送和接收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在本实验中，您需要实现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Stop-and-Wait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Go-Back-N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两种协议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实验已经提供了模拟仿真的基础结构，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您只需要补充和实现关键的几处代码即可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本次实验仅需要考虑单向传输这一种情况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FF5947-98D9-4524-87F8-F291C09F4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03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91D-69E8-459A-9A1D-98EA3082200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95FEFFCB-9907-4AED-9A59-142EA34DED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3549" y="116632"/>
            <a:ext cx="7543800" cy="539973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基础仿真环境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9C247E-FF5C-4CBF-B2AB-77AEFC9CF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28" y="2870278"/>
            <a:ext cx="6953032" cy="343545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FA65DF-71C2-4CA7-A716-57108B133FF7}"/>
              </a:ext>
            </a:extLst>
          </p:cNvPr>
          <p:cNvCxnSpPr>
            <a:cxnSpLocks/>
          </p:cNvCxnSpPr>
          <p:nvPr/>
        </p:nvCxnSpPr>
        <p:spPr>
          <a:xfrm>
            <a:off x="467544" y="656605"/>
            <a:ext cx="79418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F3689FC-8B66-4146-968B-D4FBBDF3A7A8}"/>
              </a:ext>
            </a:extLst>
          </p:cNvPr>
          <p:cNvSpPr/>
          <p:nvPr/>
        </p:nvSpPr>
        <p:spPr>
          <a:xfrm>
            <a:off x="395245" y="656605"/>
            <a:ext cx="85201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本实验提供了一套完整的网络仿真环境：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发送方数据的产生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除传输层外网络各层的功能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网络传输过程出现的丢包、延迟、数据损坏的模拟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均已经实现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D3B216-759C-4D47-A801-E517007B9247}"/>
              </a:ext>
            </a:extLst>
          </p:cNvPr>
          <p:cNvSpPr/>
          <p:nvPr/>
        </p:nvSpPr>
        <p:spPr>
          <a:xfrm>
            <a:off x="755577" y="2831279"/>
            <a:ext cx="6953032" cy="122413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2CA666D-740E-4D99-8FC0-4F062335E06A}"/>
              </a:ext>
            </a:extLst>
          </p:cNvPr>
          <p:cNvSpPr/>
          <p:nvPr/>
        </p:nvSpPr>
        <p:spPr>
          <a:xfrm>
            <a:off x="755577" y="5589240"/>
            <a:ext cx="6953032" cy="71649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2832623-1C7C-4439-8DC6-6422733D00D8}"/>
              </a:ext>
            </a:extLst>
          </p:cNvPr>
          <p:cNvCxnSpPr>
            <a:stCxn id="10" idx="3"/>
          </p:cNvCxnSpPr>
          <p:nvPr/>
        </p:nvCxnSpPr>
        <p:spPr>
          <a:xfrm>
            <a:off x="7708609" y="3443347"/>
            <a:ext cx="535799" cy="849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F7E91D7-F6AE-4C5C-9F1B-8A437ED4BE7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708609" y="4293096"/>
            <a:ext cx="535799" cy="16543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1A97369-5F00-4F79-A858-1201594F1F43}"/>
              </a:ext>
            </a:extLst>
          </p:cNvPr>
          <p:cNvSpPr txBox="1"/>
          <p:nvPr/>
        </p:nvSpPr>
        <p:spPr>
          <a:xfrm>
            <a:off x="8202207" y="3885030"/>
            <a:ext cx="9840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已经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91D-69E8-459A-9A1D-98EA3082200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95FEFFCB-9907-4AED-9A59-142EA34DED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3549" y="116632"/>
            <a:ext cx="7543800" cy="539973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基础仿真环境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9C247E-FF5C-4CBF-B2AB-77AEFC9CF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13" y="2780928"/>
            <a:ext cx="7161773" cy="353859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FA65DF-71C2-4CA7-A716-57108B133FF7}"/>
              </a:ext>
            </a:extLst>
          </p:cNvPr>
          <p:cNvCxnSpPr>
            <a:cxnSpLocks/>
          </p:cNvCxnSpPr>
          <p:nvPr/>
        </p:nvCxnSpPr>
        <p:spPr>
          <a:xfrm>
            <a:off x="467544" y="656605"/>
            <a:ext cx="79418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F3689FC-8B66-4146-968B-D4FBBDF3A7A8}"/>
              </a:ext>
            </a:extLst>
          </p:cNvPr>
          <p:cNvSpPr/>
          <p:nvPr/>
        </p:nvSpPr>
        <p:spPr>
          <a:xfrm>
            <a:off x="395245" y="656605"/>
            <a:ext cx="85201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只有传输层的处理过程留空，等待实现，具体包括：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Init()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：初始化协议需要用到的数据和结构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Output(message)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message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由仿真框架提供，包含要发送到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端的数据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每当发送方（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）的上层有要发送的消息时，仿真框架都将调用此函数 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的工作就是确保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message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中的数据按顺序正确地传递到接收方的上层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19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91D-69E8-459A-9A1D-98EA3082200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95FEFFCB-9907-4AED-9A59-142EA34DED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3549" y="116632"/>
            <a:ext cx="7543800" cy="539973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基础仿真环境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9C247E-FF5C-4CBF-B2AB-77AEFC9CF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13" y="2842444"/>
            <a:ext cx="7037271" cy="3477077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FA65DF-71C2-4CA7-A716-57108B133FF7}"/>
              </a:ext>
            </a:extLst>
          </p:cNvPr>
          <p:cNvCxnSpPr>
            <a:cxnSpLocks/>
          </p:cNvCxnSpPr>
          <p:nvPr/>
        </p:nvCxnSpPr>
        <p:spPr>
          <a:xfrm>
            <a:off x="467544" y="656605"/>
            <a:ext cx="79418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F3689FC-8B66-4146-968B-D4FBBDF3A7A8}"/>
              </a:ext>
            </a:extLst>
          </p:cNvPr>
          <p:cNvSpPr/>
          <p:nvPr/>
        </p:nvSpPr>
        <p:spPr>
          <a:xfrm>
            <a:off x="395245" y="656605"/>
            <a:ext cx="85201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只有传输层的处理过程留空，等待实现，具体包括：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B_Input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(packet)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每当从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侧发送的数据包到达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侧时，框架就会调用此函数。 注意数据包可能经过了延迟，甚至已经损坏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A_Input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(packet)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由于我们只考虑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的单向数据传输，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A_Input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接收到的应该是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回传的确认包等内容，具体根据协议不同而改变。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42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91D-69E8-459A-9A1D-98EA3082200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95FEFFCB-9907-4AED-9A59-142EA34DED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3549" y="116632"/>
            <a:ext cx="7543800" cy="539973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基础仿真环境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9C247E-FF5C-4CBF-B2AB-77AEFC9CF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91" y="2446037"/>
            <a:ext cx="7598985" cy="3754617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FA65DF-71C2-4CA7-A716-57108B133FF7}"/>
              </a:ext>
            </a:extLst>
          </p:cNvPr>
          <p:cNvCxnSpPr>
            <a:cxnSpLocks/>
          </p:cNvCxnSpPr>
          <p:nvPr/>
        </p:nvCxnSpPr>
        <p:spPr>
          <a:xfrm>
            <a:off x="467544" y="656605"/>
            <a:ext cx="79418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F3689FC-8B66-4146-968B-D4FBBDF3A7A8}"/>
              </a:ext>
            </a:extLst>
          </p:cNvPr>
          <p:cNvSpPr/>
          <p:nvPr/>
        </p:nvSpPr>
        <p:spPr>
          <a:xfrm>
            <a:off x="395245" y="656605"/>
            <a:ext cx="85201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只有传输层的处理过程留空，等待实现，具体包括：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timerinterrupt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每当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的计时器到期时，框架将调用此函数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我们需要使用此函数来控制数据包的重传等操作。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我们可以使用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starttimer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stoptimer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设置计时器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7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91D-69E8-459A-9A1D-98EA3082200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95FEFFCB-9907-4AED-9A59-142EA34DED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3549" y="116632"/>
            <a:ext cx="7543800" cy="539973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基础仿真环境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9C247E-FF5C-4CBF-B2AB-77AEFC9CF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91" y="2446037"/>
            <a:ext cx="7598985" cy="3754617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FA65DF-71C2-4CA7-A716-57108B133FF7}"/>
              </a:ext>
            </a:extLst>
          </p:cNvPr>
          <p:cNvCxnSpPr>
            <a:cxnSpLocks/>
          </p:cNvCxnSpPr>
          <p:nvPr/>
        </p:nvCxnSpPr>
        <p:spPr>
          <a:xfrm>
            <a:off x="467544" y="656605"/>
            <a:ext cx="79418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F3689FC-8B66-4146-968B-D4FBBDF3A7A8}"/>
              </a:ext>
            </a:extLst>
          </p:cNvPr>
          <p:cNvSpPr/>
          <p:nvPr/>
        </p:nvSpPr>
        <p:spPr>
          <a:xfrm>
            <a:off x="395245" y="656605"/>
            <a:ext cx="85201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仿真框架提供了除传输层外其他层的实现，具体包括：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tolayer3(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calling_entity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packet)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通过调用此函数时，传入需要发送的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packet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我们就能将数据包传递至网络层，之后的传输工作将由框架自动完成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283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91D-69E8-459A-9A1D-98EA3082200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95FEFFCB-9907-4AED-9A59-142EA34DED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3549" y="116632"/>
            <a:ext cx="7543800" cy="539973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基础仿真环境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9C247E-FF5C-4CBF-B2AB-77AEFC9CF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17" y="2276873"/>
            <a:ext cx="7941359" cy="392378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FA65DF-71C2-4CA7-A716-57108B133FF7}"/>
              </a:ext>
            </a:extLst>
          </p:cNvPr>
          <p:cNvCxnSpPr>
            <a:cxnSpLocks/>
          </p:cNvCxnSpPr>
          <p:nvPr/>
        </p:nvCxnSpPr>
        <p:spPr>
          <a:xfrm>
            <a:off x="467544" y="656605"/>
            <a:ext cx="79418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F3689FC-8B66-4146-968B-D4FBBDF3A7A8}"/>
              </a:ext>
            </a:extLst>
          </p:cNvPr>
          <p:cNvSpPr/>
          <p:nvPr/>
        </p:nvSpPr>
        <p:spPr>
          <a:xfrm>
            <a:off x="395245" y="656605"/>
            <a:ext cx="85201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仿真框架提供了除传输层外其他层的实现，具体包括：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tolayer5(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calling_entity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message)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通过调用此函数时，传入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message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我们就能将消息传递至应用层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之后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仿真框架将检查数据是否完好、是否按序到达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01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04664"/>
            <a:ext cx="7886700" cy="132556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93770" y="2132856"/>
            <a:ext cx="8568952" cy="559673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每个人单独完成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StopAndWait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两个协议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使用实验提供的源代码和仿真框架，不限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和编译方法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不能使用跨越节点的全局变量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不能修改仿真框架的源代码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严禁抄袭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7DD9-FF92-4A79-8ED8-2F3DAB2CF588}" type="slidenum">
              <a:rPr lang="en-US" altLang="zh-CN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56237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8328</TotalTime>
  <Words>733</Words>
  <Application>Microsoft Office PowerPoint</Application>
  <PresentationFormat>全屏显示(4:3)</PresentationFormat>
  <Paragraphs>100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Helvetica Neue</vt:lpstr>
      <vt:lpstr>等线</vt:lpstr>
      <vt:lpstr>微软雅黑</vt:lpstr>
      <vt:lpstr>微软雅黑 Light</vt:lpstr>
      <vt:lpstr>Arial</vt:lpstr>
      <vt:lpstr>Calibri</vt:lpstr>
      <vt:lpstr>Calibri Light</vt:lpstr>
      <vt:lpstr>Times New Roman</vt:lpstr>
      <vt:lpstr>Wingdings</vt:lpstr>
      <vt:lpstr>回顾</vt:lpstr>
      <vt:lpstr>可靠数据传输协议实验</vt:lpstr>
      <vt:lpstr>实验题目:实现传输层的可靠数据传输</vt:lpstr>
      <vt:lpstr>基础仿真环境</vt:lpstr>
      <vt:lpstr>基础仿真环境</vt:lpstr>
      <vt:lpstr>基础仿真环境</vt:lpstr>
      <vt:lpstr>基础仿真环境</vt:lpstr>
      <vt:lpstr>基础仿真环境</vt:lpstr>
      <vt:lpstr>基础仿真环境</vt:lpstr>
      <vt:lpstr>实验要求</vt:lpstr>
      <vt:lpstr>实验要求</vt:lpstr>
    </vt:vector>
  </TitlesOfParts>
  <Company>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Dan Rubenstein</dc:creator>
  <cp:lastModifiedBy>童 跃凡</cp:lastModifiedBy>
  <cp:revision>508</cp:revision>
  <cp:lastPrinted>2019-03-31T14:55:58Z</cp:lastPrinted>
  <dcterms:created xsi:type="dcterms:W3CDTF">2000-09-01T22:12:12Z</dcterms:created>
  <dcterms:modified xsi:type="dcterms:W3CDTF">2022-04-06T03:06:25Z</dcterms:modified>
</cp:coreProperties>
</file>