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0D7D8-5D71-49FE-A807-173676D60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E4A8E-FA7E-4402-A33C-D068E69D9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DFC42-38F5-4EE8-8B78-7F43E492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7972-DAB1-4DE2-A35D-D72253EF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3F845-C1C8-4272-8FBB-CAAD7EB8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9EE5-0590-4056-B534-893C685E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B1A4F-1154-4984-9173-476678E5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88683-4751-44F1-A6FC-8D0E7682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EB5CD-8B91-4340-A1C3-A78A744A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339BF-EF13-458D-BD2A-FE27A97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8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7A661C-1F7A-4826-B058-51B3E837C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BE0EE2-6CB7-46DE-9187-6E434800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1BA53-BA84-40D2-834D-50F14EF5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2954C-5CF7-42F7-91D6-9345B902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88B88-F948-4ECE-A14B-800BC293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7641-D8BC-4BD5-84DD-716DBA6C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9E2D7-FED2-4350-BB65-048F586E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DAAB8-0CE4-4BAC-A658-5B8C9ABF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952A3-6AA0-4DF3-A2CE-F424647D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7888F-770A-4253-8781-5BD7832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CBA28-F6DC-40F4-8E97-418E70CD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719C0-C506-43E6-B76C-43C46742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DFC0F-93B8-4A9B-9CA5-896F9E1D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97C62-3E23-4C24-B62B-2A9BD22F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8BB8F-624A-4AB5-94BC-78400FED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3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4B756-E956-4A4E-B851-5BF5269E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549EE-A217-4A9D-9BE5-3A2CB30D4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B22B6-48ED-4352-AA5B-5E1B98C5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4C253-2063-4D3B-93CB-EFCE7FEC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D3434-A6A0-44AE-9826-FA8B33D3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0DA56-4175-4A9E-A300-AB28DA58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6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8D72B-7161-45E7-AFC1-2F821745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D1472-E5E2-4A70-A7D8-AB19681D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7D51AD-83BE-4D93-8A5E-E67FBCBA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FC4F-CE7A-4269-AE48-1D853E4CB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AF9F91-2FDD-4922-891E-57D9773E4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270676-8DFD-4ED2-8D1B-82CDBC58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A74CE-B45B-42E4-B43F-3F25836A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C36B8-8523-455C-8459-0AFA9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2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2B38-B0C8-4273-80A4-93268159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C8196C-255A-4FE4-8FBF-C10FFE05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D7D96B-F208-47A9-B07B-83F5F03C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67A37-4C37-4E5A-A6F3-E40E44BE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885CC8-7B1D-45C8-8306-9014CAD9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9501E-6E2F-4ED5-AACA-2099150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44AF3-16DD-4AFE-8ED6-8E1B22FE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3E691-11F9-4A67-BB8D-73BBC8E0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93658-5E87-4648-B7AF-A2DF6688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A1D12-D21C-4758-B3BA-B2841F06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6FCC1-FAD0-495F-BD00-2DB7F96A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ACFB8-8EA7-4700-8633-3B17EDCF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52F43-CA37-4483-B695-CC03304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95A1-FBD5-4F8A-8559-ABD09937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318B65-6532-4EA2-A1BC-BE3D7F9C9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1BF61-2044-4DC7-86B7-89D0FA5F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52B63-FB3A-4893-B2BF-ED6F88F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87482-591D-4ED4-817C-4C590AEF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B0BA2-1A2B-4276-B1B0-7FB95A6A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FFA212-67F2-4FD1-8053-2061EA65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8F9D4-3689-434B-A15B-61E0CAA0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8EC84-E32D-4B0D-9D96-B8B594315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CD74-829A-41F0-ACD1-74CF47D81EA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FF3DF-A141-43F5-9CAD-610FD7B46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46900-E2F2-4C83-8C60-28E9FC372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E092-24C9-4514-9D92-01642D9E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3DA0BF9-4C80-4A3F-A69C-2807E5D024F9}"/>
              </a:ext>
            </a:extLst>
          </p:cNvPr>
          <p:cNvGrpSpPr/>
          <p:nvPr/>
        </p:nvGrpSpPr>
        <p:grpSpPr>
          <a:xfrm>
            <a:off x="135288" y="1852246"/>
            <a:ext cx="10801148" cy="3704492"/>
            <a:chOff x="135288" y="1852246"/>
            <a:chExt cx="10801148" cy="37044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1992DF-4855-4E89-A4E5-B5C5B9C2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88" y="1852246"/>
              <a:ext cx="5321079" cy="3598984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36C992B-181D-4660-8087-39D208B6C6EB}"/>
                </a:ext>
              </a:extLst>
            </p:cNvPr>
            <p:cNvGrpSpPr/>
            <p:nvPr/>
          </p:nvGrpSpPr>
          <p:grpSpPr>
            <a:xfrm>
              <a:off x="4759569" y="1852246"/>
              <a:ext cx="6176867" cy="3704492"/>
              <a:chOff x="4759569" y="1852246"/>
              <a:chExt cx="6176867" cy="370449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D674829-E44C-48C1-B77D-ED977B4CA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5356" y="1852246"/>
                <a:ext cx="5321080" cy="361697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A95A6FC-843F-49F8-B0F4-B6C6E7926767}"/>
                  </a:ext>
                </a:extLst>
              </p:cNvPr>
              <p:cNvSpPr/>
              <p:nvPr/>
            </p:nvSpPr>
            <p:spPr>
              <a:xfrm>
                <a:off x="4759569" y="5251938"/>
                <a:ext cx="562708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A72CD87-2F79-4828-A8C2-C24A7ABBCFC5}"/>
                  </a:ext>
                </a:extLst>
              </p:cNvPr>
              <p:cNvSpPr/>
              <p:nvPr/>
            </p:nvSpPr>
            <p:spPr>
              <a:xfrm>
                <a:off x="10210800" y="5251938"/>
                <a:ext cx="562708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5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shizu</dc:creator>
  <cp:lastModifiedBy>shizu</cp:lastModifiedBy>
  <cp:revision>1</cp:revision>
  <dcterms:created xsi:type="dcterms:W3CDTF">2022-02-25T07:19:48Z</dcterms:created>
  <dcterms:modified xsi:type="dcterms:W3CDTF">2022-02-25T07:21:06Z</dcterms:modified>
</cp:coreProperties>
</file>