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9" r:id="rId3"/>
    <p:sldId id="270" r:id="rId4"/>
    <p:sldId id="271" r:id="rId5"/>
    <p:sldId id="272" r:id="rId6"/>
    <p:sldId id="281" r:id="rId7"/>
    <p:sldId id="280" r:id="rId8"/>
    <p:sldId id="279" r:id="rId9"/>
    <p:sldId id="277" r:id="rId10"/>
    <p:sldId id="273" r:id="rId11"/>
    <p:sldId id="274" r:id="rId12"/>
    <p:sldId id="275" r:id="rId13"/>
    <p:sldId id="276" r:id="rId14"/>
    <p:sldId id="259" r:id="rId15"/>
    <p:sldId id="260" r:id="rId16"/>
    <p:sldId id="258" r:id="rId17"/>
    <p:sldId id="261" r:id="rId18"/>
    <p:sldId id="27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2D9D9-9D8B-413B-BF37-1477CA343253}" type="doc">
      <dgm:prSet loTypeId="urn:microsoft.com/office/officeart/2005/8/layout/chevron1" loCatId="process" qsTypeId="urn:microsoft.com/office/officeart/2005/8/quickstyle/simple1" qsCatId="simple" csTypeId="urn:microsoft.com/office/officeart/2005/8/colors/accent3_5" csCatId="accent3" phldr="1"/>
      <dgm:spPr/>
    </dgm:pt>
    <dgm:pt modelId="{D11EAD9B-ED22-431B-9AD1-ACBA7041A2DA}">
      <dgm:prSet phldrT="[文本]"/>
      <dgm:spPr/>
      <dgm:t>
        <a:bodyPr/>
        <a:lstStyle/>
        <a:p>
          <a:r>
            <a:rPr lang="zh-CN" altLang="en-US" dirty="0"/>
            <a:t>迎宾</a:t>
          </a:r>
        </a:p>
      </dgm:t>
    </dgm:pt>
    <dgm:pt modelId="{BCCF5919-06F7-4BF5-90DC-0850233D4183}" type="parTrans" cxnId="{17D69E0A-E164-4791-B438-28D99E46E4F5}">
      <dgm:prSet/>
      <dgm:spPr/>
      <dgm:t>
        <a:bodyPr/>
        <a:lstStyle/>
        <a:p>
          <a:endParaRPr lang="zh-CN" altLang="en-US"/>
        </a:p>
      </dgm:t>
    </dgm:pt>
    <dgm:pt modelId="{1366630E-83EF-4B58-8FD7-FCD90EB810F2}" type="sibTrans" cxnId="{17D69E0A-E164-4791-B438-28D99E46E4F5}">
      <dgm:prSet/>
      <dgm:spPr/>
      <dgm:t>
        <a:bodyPr/>
        <a:lstStyle/>
        <a:p>
          <a:endParaRPr lang="zh-CN" altLang="en-US"/>
        </a:p>
      </dgm:t>
    </dgm:pt>
    <dgm:pt modelId="{4E68BB5E-516B-4612-A68A-7B5C3F53384F}">
      <dgm:prSet phldrT="[文本]"/>
      <dgm:spPr/>
      <dgm:t>
        <a:bodyPr/>
        <a:lstStyle/>
        <a:p>
          <a:r>
            <a:rPr lang="zh-CN" altLang="en-US" dirty="0"/>
            <a:t>参观</a:t>
          </a:r>
        </a:p>
      </dgm:t>
    </dgm:pt>
    <dgm:pt modelId="{76F1F54F-A353-47A8-9BD6-6887127FB9AC}" type="parTrans" cxnId="{442FEAD1-A97C-4C13-B7B3-6366FC539EAE}">
      <dgm:prSet/>
      <dgm:spPr/>
      <dgm:t>
        <a:bodyPr/>
        <a:lstStyle/>
        <a:p>
          <a:endParaRPr lang="zh-CN" altLang="en-US"/>
        </a:p>
      </dgm:t>
    </dgm:pt>
    <dgm:pt modelId="{174ACE8C-BC7D-4C35-829A-D08EB5AA27E3}" type="sibTrans" cxnId="{442FEAD1-A97C-4C13-B7B3-6366FC539EAE}">
      <dgm:prSet/>
      <dgm:spPr/>
      <dgm:t>
        <a:bodyPr/>
        <a:lstStyle/>
        <a:p>
          <a:endParaRPr lang="zh-CN" altLang="en-US"/>
        </a:p>
      </dgm:t>
    </dgm:pt>
    <dgm:pt modelId="{57136F98-F416-4254-A356-6DEE341414AE}">
      <dgm:prSet phldrT="[文本]"/>
      <dgm:spPr/>
      <dgm:t>
        <a:bodyPr/>
        <a:lstStyle/>
        <a:p>
          <a:r>
            <a:rPr lang="zh-CN" altLang="en-US" dirty="0"/>
            <a:t>欢送</a:t>
          </a:r>
        </a:p>
      </dgm:t>
    </dgm:pt>
    <dgm:pt modelId="{BDE53FBF-4B50-4886-9D23-4AC60CC90D0B}" type="parTrans" cxnId="{668DF1E1-91E0-4CD7-8C07-C42934FAFC7D}">
      <dgm:prSet/>
      <dgm:spPr/>
      <dgm:t>
        <a:bodyPr/>
        <a:lstStyle/>
        <a:p>
          <a:endParaRPr lang="zh-CN" altLang="en-US"/>
        </a:p>
      </dgm:t>
    </dgm:pt>
    <dgm:pt modelId="{B9366D81-ED35-41EF-ADF9-940783CD5A09}" type="sibTrans" cxnId="{668DF1E1-91E0-4CD7-8C07-C42934FAFC7D}">
      <dgm:prSet/>
      <dgm:spPr/>
      <dgm:t>
        <a:bodyPr/>
        <a:lstStyle/>
        <a:p>
          <a:endParaRPr lang="zh-CN" altLang="en-US"/>
        </a:p>
      </dgm:t>
    </dgm:pt>
    <dgm:pt modelId="{6029EB59-564D-48AB-9A0F-A5985AAC154D}" type="pres">
      <dgm:prSet presAssocID="{BB82D9D9-9D8B-413B-BF37-1477CA343253}" presName="Name0" presStyleCnt="0">
        <dgm:presLayoutVars>
          <dgm:dir/>
          <dgm:animLvl val="lvl"/>
          <dgm:resizeHandles val="exact"/>
        </dgm:presLayoutVars>
      </dgm:prSet>
      <dgm:spPr/>
    </dgm:pt>
    <dgm:pt modelId="{7137A7B3-61E0-45FB-AD3F-EEC79386656C}" type="pres">
      <dgm:prSet presAssocID="{D11EAD9B-ED22-431B-9AD1-ACBA7041A2DA}" presName="parTxOnly" presStyleLbl="node1" presStyleIdx="0" presStyleCnt="3" custLinFactNeighborX="-14832" custLinFactNeighborY="-81577">
        <dgm:presLayoutVars>
          <dgm:chMax val="0"/>
          <dgm:chPref val="0"/>
          <dgm:bulletEnabled val="1"/>
        </dgm:presLayoutVars>
      </dgm:prSet>
      <dgm:spPr/>
    </dgm:pt>
    <dgm:pt modelId="{38362D2E-EC35-4411-8594-C5D81F468F19}" type="pres">
      <dgm:prSet presAssocID="{1366630E-83EF-4B58-8FD7-FCD90EB810F2}" presName="parTxOnlySpace" presStyleCnt="0"/>
      <dgm:spPr/>
    </dgm:pt>
    <dgm:pt modelId="{7EC2DB23-6C88-49A1-B8BD-3A5BEB16512D}" type="pres">
      <dgm:prSet presAssocID="{4E68BB5E-516B-4612-A68A-7B5C3F53384F}" presName="parTxOnly" presStyleLbl="node1" presStyleIdx="1" presStyleCnt="3" custLinFactNeighborX="-14832" custLinFactNeighborY="-81577">
        <dgm:presLayoutVars>
          <dgm:chMax val="0"/>
          <dgm:chPref val="0"/>
          <dgm:bulletEnabled val="1"/>
        </dgm:presLayoutVars>
      </dgm:prSet>
      <dgm:spPr/>
    </dgm:pt>
    <dgm:pt modelId="{FA9A7770-2F78-4441-9B7C-CDA17D5044C2}" type="pres">
      <dgm:prSet presAssocID="{174ACE8C-BC7D-4C35-829A-D08EB5AA27E3}" presName="parTxOnlySpace" presStyleCnt="0"/>
      <dgm:spPr/>
    </dgm:pt>
    <dgm:pt modelId="{D4EA7F94-18D9-4B9B-8346-5E1FEE82B84F}" type="pres">
      <dgm:prSet presAssocID="{57136F98-F416-4254-A356-6DEE341414AE}" presName="parTxOnly" presStyleLbl="node1" presStyleIdx="2" presStyleCnt="3" custLinFactNeighborX="-14832" custLinFactNeighborY="-81577">
        <dgm:presLayoutVars>
          <dgm:chMax val="0"/>
          <dgm:chPref val="0"/>
          <dgm:bulletEnabled val="1"/>
        </dgm:presLayoutVars>
      </dgm:prSet>
      <dgm:spPr/>
    </dgm:pt>
  </dgm:ptLst>
  <dgm:cxnLst>
    <dgm:cxn modelId="{BA36E509-EAB5-4C6A-A16F-E97A5D0DC5E4}" type="presOf" srcId="{57136F98-F416-4254-A356-6DEE341414AE}" destId="{D4EA7F94-18D9-4B9B-8346-5E1FEE82B84F}" srcOrd="0" destOrd="0" presId="urn:microsoft.com/office/officeart/2005/8/layout/chevron1"/>
    <dgm:cxn modelId="{17D69E0A-E164-4791-B438-28D99E46E4F5}" srcId="{BB82D9D9-9D8B-413B-BF37-1477CA343253}" destId="{D11EAD9B-ED22-431B-9AD1-ACBA7041A2DA}" srcOrd="0" destOrd="0" parTransId="{BCCF5919-06F7-4BF5-90DC-0850233D4183}" sibTransId="{1366630E-83EF-4B58-8FD7-FCD90EB810F2}"/>
    <dgm:cxn modelId="{A5B330AA-A44B-48B6-B302-A0FFD2727165}" type="presOf" srcId="{D11EAD9B-ED22-431B-9AD1-ACBA7041A2DA}" destId="{7137A7B3-61E0-45FB-AD3F-EEC79386656C}" srcOrd="0" destOrd="0" presId="urn:microsoft.com/office/officeart/2005/8/layout/chevron1"/>
    <dgm:cxn modelId="{4FDB61AE-7EA5-43BB-A970-0C4B593B1DC2}" type="presOf" srcId="{BB82D9D9-9D8B-413B-BF37-1477CA343253}" destId="{6029EB59-564D-48AB-9A0F-A5985AAC154D}" srcOrd="0" destOrd="0" presId="urn:microsoft.com/office/officeart/2005/8/layout/chevron1"/>
    <dgm:cxn modelId="{442FEAD1-A97C-4C13-B7B3-6366FC539EAE}" srcId="{BB82D9D9-9D8B-413B-BF37-1477CA343253}" destId="{4E68BB5E-516B-4612-A68A-7B5C3F53384F}" srcOrd="1" destOrd="0" parTransId="{76F1F54F-A353-47A8-9BD6-6887127FB9AC}" sibTransId="{174ACE8C-BC7D-4C35-829A-D08EB5AA27E3}"/>
    <dgm:cxn modelId="{668DF1E1-91E0-4CD7-8C07-C42934FAFC7D}" srcId="{BB82D9D9-9D8B-413B-BF37-1477CA343253}" destId="{57136F98-F416-4254-A356-6DEE341414AE}" srcOrd="2" destOrd="0" parTransId="{BDE53FBF-4B50-4886-9D23-4AC60CC90D0B}" sibTransId="{B9366D81-ED35-41EF-ADF9-940783CD5A09}"/>
    <dgm:cxn modelId="{91E1E5E6-CF4C-4491-8BCF-F81CEC101D7F}" type="presOf" srcId="{4E68BB5E-516B-4612-A68A-7B5C3F53384F}" destId="{7EC2DB23-6C88-49A1-B8BD-3A5BEB16512D}" srcOrd="0" destOrd="0" presId="urn:microsoft.com/office/officeart/2005/8/layout/chevron1"/>
    <dgm:cxn modelId="{E0615254-0606-44E8-8C0F-1ACD22740BBA}" type="presParOf" srcId="{6029EB59-564D-48AB-9A0F-A5985AAC154D}" destId="{7137A7B3-61E0-45FB-AD3F-EEC79386656C}" srcOrd="0" destOrd="0" presId="urn:microsoft.com/office/officeart/2005/8/layout/chevron1"/>
    <dgm:cxn modelId="{82E0D4F1-47B3-4557-BF1E-D9DD202CF121}" type="presParOf" srcId="{6029EB59-564D-48AB-9A0F-A5985AAC154D}" destId="{38362D2E-EC35-4411-8594-C5D81F468F19}" srcOrd="1" destOrd="0" presId="urn:microsoft.com/office/officeart/2005/8/layout/chevron1"/>
    <dgm:cxn modelId="{14163A17-C7CF-42CA-A643-8A54DB399016}" type="presParOf" srcId="{6029EB59-564D-48AB-9A0F-A5985AAC154D}" destId="{7EC2DB23-6C88-49A1-B8BD-3A5BEB16512D}" srcOrd="2" destOrd="0" presId="urn:microsoft.com/office/officeart/2005/8/layout/chevron1"/>
    <dgm:cxn modelId="{6F814C24-908D-4D96-9236-8F14D1922E54}" type="presParOf" srcId="{6029EB59-564D-48AB-9A0F-A5985AAC154D}" destId="{FA9A7770-2F78-4441-9B7C-CDA17D5044C2}" srcOrd="3" destOrd="0" presId="urn:microsoft.com/office/officeart/2005/8/layout/chevron1"/>
    <dgm:cxn modelId="{FE158B2E-3ECD-4D32-92B9-7DC3A47C780D}" type="presParOf" srcId="{6029EB59-564D-48AB-9A0F-A5985AAC154D}" destId="{D4EA7F94-18D9-4B9B-8346-5E1FEE82B84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A52207-D9A6-4FCD-8BF8-B7A771F30361}" type="doc">
      <dgm:prSet loTypeId="urn:microsoft.com/office/officeart/2005/8/layout/hierarchy5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B52A5A80-185D-4CA2-BB3F-C21403F360DC}">
      <dgm:prSet phldrT="[文本]" custT="1"/>
      <dgm:spPr/>
      <dgm:t>
        <a:bodyPr/>
        <a:lstStyle/>
        <a:p>
          <a:r>
            <a:rPr lang="zh-CN" altLang="en-US" sz="1800" dirty="0"/>
            <a:t>吸引</a:t>
          </a:r>
          <a:endParaRPr lang="en-US" altLang="zh-CN" sz="1800" dirty="0"/>
        </a:p>
        <a:p>
          <a:r>
            <a:rPr lang="zh-CN" altLang="en-US" sz="1800" dirty="0"/>
            <a:t>观众</a:t>
          </a:r>
          <a:endParaRPr lang="zh-CN" altLang="en-US" sz="2800" dirty="0"/>
        </a:p>
      </dgm:t>
    </dgm:pt>
    <dgm:pt modelId="{6FE6F161-2956-454A-9A0A-A9F457DBECA8}" type="parTrans" cxnId="{3ED03ECC-1A38-41C7-B573-9D417E6C1CAD}">
      <dgm:prSet/>
      <dgm:spPr/>
      <dgm:t>
        <a:bodyPr/>
        <a:lstStyle/>
        <a:p>
          <a:endParaRPr lang="zh-CN" altLang="en-US" sz="800"/>
        </a:p>
      </dgm:t>
    </dgm:pt>
    <dgm:pt modelId="{F17B1B13-F98D-4267-93F8-2ECF7C891C6C}" type="sibTrans" cxnId="{3ED03ECC-1A38-41C7-B573-9D417E6C1CAD}">
      <dgm:prSet/>
      <dgm:spPr/>
      <dgm:t>
        <a:bodyPr/>
        <a:lstStyle/>
        <a:p>
          <a:endParaRPr lang="zh-CN" altLang="en-US" sz="800"/>
        </a:p>
      </dgm:t>
    </dgm:pt>
    <dgm:pt modelId="{A181B96D-6120-4D40-A1C6-F8A7437C3BE8}">
      <dgm:prSet phldrT="[文本]" custT="1"/>
      <dgm:spPr/>
      <dgm:t>
        <a:bodyPr/>
        <a:lstStyle/>
        <a:p>
          <a:r>
            <a:rPr lang="zh-CN" altLang="en-US" sz="2400" dirty="0"/>
            <a:t>讲解</a:t>
          </a:r>
        </a:p>
      </dgm:t>
    </dgm:pt>
    <dgm:pt modelId="{1C0BEB38-19B3-4A42-A550-D88F05227454}" type="parTrans" cxnId="{A6FCA240-7FC5-4A87-8483-2256CCF9352C}">
      <dgm:prSet custT="1"/>
      <dgm:spPr/>
      <dgm:t>
        <a:bodyPr/>
        <a:lstStyle/>
        <a:p>
          <a:endParaRPr lang="zh-CN" altLang="en-US" sz="100"/>
        </a:p>
      </dgm:t>
    </dgm:pt>
    <dgm:pt modelId="{F763FFB9-C009-4CDE-B827-DA35B746A1A1}" type="sibTrans" cxnId="{A6FCA240-7FC5-4A87-8483-2256CCF9352C}">
      <dgm:prSet/>
      <dgm:spPr/>
      <dgm:t>
        <a:bodyPr/>
        <a:lstStyle/>
        <a:p>
          <a:endParaRPr lang="zh-CN" altLang="en-US" sz="800"/>
        </a:p>
      </dgm:t>
    </dgm:pt>
    <dgm:pt modelId="{CC807028-86BC-408D-B2F8-FBEF2E0C9F74}">
      <dgm:prSet phldrT="[文本]" custT="1"/>
      <dgm:spPr/>
      <dgm:t>
        <a:bodyPr/>
        <a:lstStyle/>
        <a:p>
          <a:r>
            <a:rPr lang="zh-CN" altLang="en-US" sz="2400" dirty="0"/>
            <a:t>语音</a:t>
          </a:r>
        </a:p>
      </dgm:t>
    </dgm:pt>
    <dgm:pt modelId="{2D2A2B9C-1136-4AD4-BB0D-102B82317DF9}" type="parTrans" cxnId="{65C77A4B-E97E-4433-8D63-AA9DBEEF57FA}">
      <dgm:prSet custT="1"/>
      <dgm:spPr/>
      <dgm:t>
        <a:bodyPr/>
        <a:lstStyle/>
        <a:p>
          <a:endParaRPr lang="zh-CN" altLang="en-US" sz="100"/>
        </a:p>
      </dgm:t>
    </dgm:pt>
    <dgm:pt modelId="{171AC7F9-DABE-40AE-9173-6EEC99E2B326}" type="sibTrans" cxnId="{65C77A4B-E97E-4433-8D63-AA9DBEEF57FA}">
      <dgm:prSet/>
      <dgm:spPr/>
      <dgm:t>
        <a:bodyPr/>
        <a:lstStyle/>
        <a:p>
          <a:endParaRPr lang="zh-CN" altLang="en-US" sz="800"/>
        </a:p>
      </dgm:t>
    </dgm:pt>
    <dgm:pt modelId="{03330C62-A360-481F-92B4-55385830C506}">
      <dgm:prSet phldrT="[文本]" custT="1"/>
      <dgm:spPr/>
      <dgm:t>
        <a:bodyPr/>
        <a:lstStyle/>
        <a:p>
          <a:r>
            <a:rPr lang="zh-CN" altLang="en-US" sz="2400" dirty="0"/>
            <a:t>图像</a:t>
          </a:r>
        </a:p>
      </dgm:t>
    </dgm:pt>
    <dgm:pt modelId="{CC4EC1DD-8EDE-4123-A124-FE708CD064FE}" type="parTrans" cxnId="{9FC1A7F3-07F2-43D7-9627-9AAA4DD0E26F}">
      <dgm:prSet custT="1"/>
      <dgm:spPr/>
      <dgm:t>
        <a:bodyPr/>
        <a:lstStyle/>
        <a:p>
          <a:endParaRPr lang="zh-CN" altLang="en-US" sz="100"/>
        </a:p>
      </dgm:t>
    </dgm:pt>
    <dgm:pt modelId="{A233D086-CD02-4E96-B795-D3A50BF3E597}" type="sibTrans" cxnId="{9FC1A7F3-07F2-43D7-9627-9AAA4DD0E26F}">
      <dgm:prSet/>
      <dgm:spPr/>
      <dgm:t>
        <a:bodyPr/>
        <a:lstStyle/>
        <a:p>
          <a:endParaRPr lang="zh-CN" altLang="en-US" sz="800"/>
        </a:p>
      </dgm:t>
    </dgm:pt>
    <dgm:pt modelId="{08349FA1-196A-489A-A082-B1112EE9FC3C}">
      <dgm:prSet phldrT="[文本]" custT="1"/>
      <dgm:spPr/>
      <dgm:t>
        <a:bodyPr/>
        <a:lstStyle/>
        <a:p>
          <a:r>
            <a:rPr lang="zh-CN" altLang="en-US" sz="2400" dirty="0"/>
            <a:t>参观</a:t>
          </a:r>
        </a:p>
      </dgm:t>
    </dgm:pt>
    <dgm:pt modelId="{A8E9AFC6-960E-466E-A433-4B1AD452960F}" type="parTrans" cxnId="{55C75638-6F83-4533-9E0E-364C842EC02D}">
      <dgm:prSet custT="1"/>
      <dgm:spPr/>
      <dgm:t>
        <a:bodyPr/>
        <a:lstStyle/>
        <a:p>
          <a:endParaRPr lang="zh-CN" altLang="en-US" sz="100"/>
        </a:p>
      </dgm:t>
    </dgm:pt>
    <dgm:pt modelId="{427DD557-5E6A-4688-B008-17496114CB9B}" type="sibTrans" cxnId="{55C75638-6F83-4533-9E0E-364C842EC02D}">
      <dgm:prSet/>
      <dgm:spPr/>
      <dgm:t>
        <a:bodyPr/>
        <a:lstStyle/>
        <a:p>
          <a:endParaRPr lang="zh-CN" altLang="en-US" sz="800"/>
        </a:p>
      </dgm:t>
    </dgm:pt>
    <dgm:pt modelId="{58B52CC7-914E-4612-BF99-B9DEEFD0F511}">
      <dgm:prSet phldrT="[文本]" custT="1"/>
      <dgm:spPr/>
      <dgm:t>
        <a:bodyPr/>
        <a:lstStyle/>
        <a:p>
          <a:r>
            <a:rPr lang="zh-CN" altLang="en-US" sz="2400" dirty="0"/>
            <a:t>导引</a:t>
          </a:r>
          <a:endParaRPr lang="en-US" altLang="zh-CN" sz="2400" dirty="0"/>
        </a:p>
      </dgm:t>
    </dgm:pt>
    <dgm:pt modelId="{91C44096-DFE1-4FCB-BEA7-4F1039119DBF}" type="parTrans" cxnId="{C2577732-C5FC-4158-B63F-E5736FC7738B}">
      <dgm:prSet custT="1"/>
      <dgm:spPr/>
      <dgm:t>
        <a:bodyPr/>
        <a:lstStyle/>
        <a:p>
          <a:endParaRPr lang="zh-CN" altLang="en-US" sz="100"/>
        </a:p>
      </dgm:t>
    </dgm:pt>
    <dgm:pt modelId="{D744FBE9-0CBD-44E8-860B-1A2498E9A92F}" type="sibTrans" cxnId="{C2577732-C5FC-4158-B63F-E5736FC7738B}">
      <dgm:prSet/>
      <dgm:spPr/>
      <dgm:t>
        <a:bodyPr/>
        <a:lstStyle/>
        <a:p>
          <a:endParaRPr lang="zh-CN" altLang="en-US" sz="800"/>
        </a:p>
      </dgm:t>
    </dgm:pt>
    <dgm:pt modelId="{1D74CFE1-B34D-4397-82B9-1A6FC864F44F}">
      <dgm:prSet phldrT="[文本]" custT="1"/>
      <dgm:spPr/>
      <dgm:t>
        <a:bodyPr/>
        <a:lstStyle/>
        <a:p>
          <a:r>
            <a:rPr lang="zh-CN" altLang="en-US" sz="2400" dirty="0"/>
            <a:t>迎宾</a:t>
          </a:r>
        </a:p>
      </dgm:t>
    </dgm:pt>
    <dgm:pt modelId="{DADB9736-5619-40C9-947F-A8AE14A4B175}" type="parTrans" cxnId="{8D925965-B2E9-4EBB-B091-F6F9CB0DC701}">
      <dgm:prSet/>
      <dgm:spPr/>
      <dgm:t>
        <a:bodyPr/>
        <a:lstStyle/>
        <a:p>
          <a:endParaRPr lang="zh-CN" altLang="en-US" sz="800"/>
        </a:p>
      </dgm:t>
    </dgm:pt>
    <dgm:pt modelId="{5FE98856-4A0E-4A89-B78D-DFE6165D3272}" type="sibTrans" cxnId="{8D925965-B2E9-4EBB-B091-F6F9CB0DC701}">
      <dgm:prSet/>
      <dgm:spPr/>
      <dgm:t>
        <a:bodyPr/>
        <a:lstStyle/>
        <a:p>
          <a:endParaRPr lang="zh-CN" altLang="en-US" sz="800"/>
        </a:p>
      </dgm:t>
    </dgm:pt>
    <dgm:pt modelId="{3F45D487-4FAB-40CC-85EC-0DDD44D8CE84}">
      <dgm:prSet phldrT="[文本]" custT="1"/>
      <dgm:spPr/>
      <dgm:t>
        <a:bodyPr/>
        <a:lstStyle/>
        <a:p>
          <a:r>
            <a:rPr lang="zh-CN" altLang="en-US" sz="2400" dirty="0"/>
            <a:t>服务</a:t>
          </a:r>
          <a:endParaRPr lang="en-US" altLang="zh-CN" sz="2400" dirty="0"/>
        </a:p>
        <a:p>
          <a:r>
            <a:rPr lang="zh-CN" altLang="en-US" sz="2400" dirty="0"/>
            <a:t>类型</a:t>
          </a:r>
        </a:p>
      </dgm:t>
    </dgm:pt>
    <dgm:pt modelId="{98D4DDDF-E1F0-4C60-9527-A72D10E9AF14}" type="parTrans" cxnId="{7475AF8B-8C73-41E2-BF57-B4186F1780E7}">
      <dgm:prSet/>
      <dgm:spPr/>
      <dgm:t>
        <a:bodyPr/>
        <a:lstStyle/>
        <a:p>
          <a:endParaRPr lang="zh-CN" altLang="en-US" sz="800"/>
        </a:p>
      </dgm:t>
    </dgm:pt>
    <dgm:pt modelId="{C472633E-3B3E-4ED9-B0F4-DA078782DB37}" type="sibTrans" cxnId="{7475AF8B-8C73-41E2-BF57-B4186F1780E7}">
      <dgm:prSet/>
      <dgm:spPr/>
      <dgm:t>
        <a:bodyPr/>
        <a:lstStyle/>
        <a:p>
          <a:endParaRPr lang="zh-CN" altLang="en-US" sz="800"/>
        </a:p>
      </dgm:t>
    </dgm:pt>
    <dgm:pt modelId="{6DBC32A5-E138-42CB-9ED0-308438307D0B}">
      <dgm:prSet phldrT="[文本]" custT="1"/>
      <dgm:spPr/>
      <dgm:t>
        <a:bodyPr/>
        <a:lstStyle/>
        <a:p>
          <a:r>
            <a:rPr lang="zh-CN" altLang="en-US" sz="2400" dirty="0"/>
            <a:t>服务</a:t>
          </a:r>
          <a:endParaRPr lang="en-US" altLang="zh-CN" sz="2400" dirty="0"/>
        </a:p>
        <a:p>
          <a:r>
            <a:rPr lang="zh-CN" altLang="en-US" sz="2400" dirty="0"/>
            <a:t>内容</a:t>
          </a:r>
        </a:p>
      </dgm:t>
    </dgm:pt>
    <dgm:pt modelId="{D6F81DAB-CCFF-455A-A1AC-88AF5DF0E2C3}" type="parTrans" cxnId="{E93BD2FB-C2FD-4EC6-9965-D1A764C15764}">
      <dgm:prSet/>
      <dgm:spPr/>
      <dgm:t>
        <a:bodyPr/>
        <a:lstStyle/>
        <a:p>
          <a:endParaRPr lang="zh-CN" altLang="en-US" sz="800"/>
        </a:p>
      </dgm:t>
    </dgm:pt>
    <dgm:pt modelId="{423EA8B1-6E62-4AD2-81A0-E8A8F18B3555}" type="sibTrans" cxnId="{E93BD2FB-C2FD-4EC6-9965-D1A764C15764}">
      <dgm:prSet/>
      <dgm:spPr/>
      <dgm:t>
        <a:bodyPr/>
        <a:lstStyle/>
        <a:p>
          <a:endParaRPr lang="zh-CN" altLang="en-US" sz="800"/>
        </a:p>
      </dgm:t>
    </dgm:pt>
    <dgm:pt modelId="{D81EA00F-941B-484C-87DC-6BF03A2A578D}">
      <dgm:prSet phldrT="[文本]" custT="1"/>
      <dgm:spPr/>
      <dgm:t>
        <a:bodyPr/>
        <a:lstStyle/>
        <a:p>
          <a:r>
            <a:rPr lang="zh-CN" altLang="en-US" sz="2400" dirty="0"/>
            <a:t>互动</a:t>
          </a:r>
        </a:p>
      </dgm:t>
    </dgm:pt>
    <dgm:pt modelId="{529EF4AD-8800-42C1-BD92-07CEEF6D2427}" type="parTrans" cxnId="{B9FF3076-9503-430D-B2E7-8CBC69D31AD1}">
      <dgm:prSet custT="1"/>
      <dgm:spPr/>
      <dgm:t>
        <a:bodyPr/>
        <a:lstStyle/>
        <a:p>
          <a:endParaRPr lang="zh-CN" altLang="en-US" sz="100"/>
        </a:p>
      </dgm:t>
    </dgm:pt>
    <dgm:pt modelId="{5099084D-E3B1-4CB8-9A5C-EBCCFC612671}" type="sibTrans" cxnId="{B9FF3076-9503-430D-B2E7-8CBC69D31AD1}">
      <dgm:prSet/>
      <dgm:spPr/>
      <dgm:t>
        <a:bodyPr/>
        <a:lstStyle/>
        <a:p>
          <a:endParaRPr lang="zh-CN" altLang="en-US" sz="1000"/>
        </a:p>
      </dgm:t>
    </dgm:pt>
    <dgm:pt modelId="{FA3BA080-0FEE-4ED4-B328-66B07FED13E9}">
      <dgm:prSet phldrT="[文本]" custT="1"/>
      <dgm:spPr/>
      <dgm:t>
        <a:bodyPr/>
        <a:lstStyle/>
        <a:p>
          <a:r>
            <a:rPr lang="zh-CN" altLang="en-US" sz="2400" dirty="0"/>
            <a:t>讲解</a:t>
          </a:r>
          <a:endParaRPr lang="en-US" altLang="zh-CN" sz="2400" dirty="0"/>
        </a:p>
      </dgm:t>
    </dgm:pt>
    <dgm:pt modelId="{731FF9E1-DB03-4D40-B07B-35D93BEF48F9}" type="parTrans" cxnId="{A83512F0-5879-400E-9C3E-43AEB1B11604}">
      <dgm:prSet custT="1"/>
      <dgm:spPr/>
      <dgm:t>
        <a:bodyPr/>
        <a:lstStyle/>
        <a:p>
          <a:endParaRPr lang="zh-CN" altLang="en-US" sz="100"/>
        </a:p>
      </dgm:t>
    </dgm:pt>
    <dgm:pt modelId="{A4197F18-1F5C-418F-A932-473917D02E9E}" type="sibTrans" cxnId="{A83512F0-5879-400E-9C3E-43AEB1B11604}">
      <dgm:prSet/>
      <dgm:spPr/>
      <dgm:t>
        <a:bodyPr/>
        <a:lstStyle/>
        <a:p>
          <a:endParaRPr lang="zh-CN" altLang="en-US" sz="1000"/>
        </a:p>
      </dgm:t>
    </dgm:pt>
    <dgm:pt modelId="{C51724D5-B1C8-43BC-A3C6-05A61201AABC}">
      <dgm:prSet phldrT="[文本]" custT="1"/>
      <dgm:spPr/>
      <dgm:t>
        <a:bodyPr/>
        <a:lstStyle/>
        <a:p>
          <a:r>
            <a:rPr lang="zh-CN" altLang="en-US" sz="2400" dirty="0"/>
            <a:t>问答</a:t>
          </a:r>
        </a:p>
      </dgm:t>
    </dgm:pt>
    <dgm:pt modelId="{2E2AA41C-9286-432D-B094-6C52D99B878E}" type="parTrans" cxnId="{03472704-CA1B-46E4-8F22-B4532796A7FF}">
      <dgm:prSet custT="1"/>
      <dgm:spPr/>
      <dgm:t>
        <a:bodyPr/>
        <a:lstStyle/>
        <a:p>
          <a:endParaRPr lang="zh-CN" altLang="en-US" sz="100"/>
        </a:p>
      </dgm:t>
    </dgm:pt>
    <dgm:pt modelId="{51E293C0-CBCB-41A7-B0C0-3A5F3A60858F}" type="sibTrans" cxnId="{03472704-CA1B-46E4-8F22-B4532796A7FF}">
      <dgm:prSet/>
      <dgm:spPr/>
      <dgm:t>
        <a:bodyPr/>
        <a:lstStyle/>
        <a:p>
          <a:endParaRPr lang="zh-CN" altLang="en-US" sz="1000"/>
        </a:p>
      </dgm:t>
    </dgm:pt>
    <dgm:pt modelId="{AEC5ECE4-959A-4E8D-A6AB-EB57A4E0E54F}">
      <dgm:prSet phldrT="[文本]" custT="1"/>
      <dgm:spPr/>
      <dgm:t>
        <a:bodyPr/>
        <a:lstStyle/>
        <a:p>
          <a:r>
            <a:rPr lang="zh-CN" altLang="en-US" sz="2400" dirty="0"/>
            <a:t>拍照</a:t>
          </a:r>
        </a:p>
      </dgm:t>
    </dgm:pt>
    <dgm:pt modelId="{CADAA779-8195-42D9-9B52-14F25D4F527B}" type="parTrans" cxnId="{790CB61D-2524-40C8-AB49-1920ABC779B5}">
      <dgm:prSet custT="1"/>
      <dgm:spPr/>
      <dgm:t>
        <a:bodyPr/>
        <a:lstStyle/>
        <a:p>
          <a:endParaRPr lang="zh-CN" altLang="en-US" sz="100"/>
        </a:p>
      </dgm:t>
    </dgm:pt>
    <dgm:pt modelId="{C2725B36-0B76-48D2-B7EB-3B8C6E9CA12E}" type="sibTrans" cxnId="{790CB61D-2524-40C8-AB49-1920ABC779B5}">
      <dgm:prSet/>
      <dgm:spPr/>
      <dgm:t>
        <a:bodyPr/>
        <a:lstStyle/>
        <a:p>
          <a:endParaRPr lang="zh-CN" altLang="en-US" sz="1000"/>
        </a:p>
      </dgm:t>
    </dgm:pt>
    <dgm:pt modelId="{B87E7863-08BF-40D0-B6A5-8E55D02BCB20}" type="pres">
      <dgm:prSet presAssocID="{17A52207-D9A6-4FCD-8BF8-B7A771F3036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0158DDC-A6DE-4FC3-99D3-19BC8917AB17}" type="pres">
      <dgm:prSet presAssocID="{17A52207-D9A6-4FCD-8BF8-B7A771F30361}" presName="hierFlow" presStyleCnt="0"/>
      <dgm:spPr/>
    </dgm:pt>
    <dgm:pt modelId="{D057D5E4-0787-432C-9B0B-1ED3AD783355}" type="pres">
      <dgm:prSet presAssocID="{17A52207-D9A6-4FCD-8BF8-B7A771F30361}" presName="firstBuf" presStyleCnt="0"/>
      <dgm:spPr/>
    </dgm:pt>
    <dgm:pt modelId="{302C8E98-AE06-4795-B3A6-1B623A64E229}" type="pres">
      <dgm:prSet presAssocID="{17A52207-D9A6-4FCD-8BF8-B7A771F3036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F367193-1CB9-4BBE-AC4C-CDB2AB2C6786}" type="pres">
      <dgm:prSet presAssocID="{B52A5A80-185D-4CA2-BB3F-C21403F360DC}" presName="Name17" presStyleCnt="0"/>
      <dgm:spPr/>
    </dgm:pt>
    <dgm:pt modelId="{E4AE3445-6021-4016-BCA0-6FE911EE0DD5}" type="pres">
      <dgm:prSet presAssocID="{B52A5A80-185D-4CA2-BB3F-C21403F360DC}" presName="level1Shape" presStyleLbl="node0" presStyleIdx="0" presStyleCnt="1" custScaleY="158396" custLinFactX="-45752" custLinFactNeighborX="-100000" custLinFactNeighborY="-56986">
        <dgm:presLayoutVars>
          <dgm:chPref val="3"/>
        </dgm:presLayoutVars>
      </dgm:prSet>
      <dgm:spPr/>
    </dgm:pt>
    <dgm:pt modelId="{C549B917-48E8-4ADC-A36B-5EF3A56E19A0}" type="pres">
      <dgm:prSet presAssocID="{B52A5A80-185D-4CA2-BB3F-C21403F360DC}" presName="hierChild2" presStyleCnt="0"/>
      <dgm:spPr/>
    </dgm:pt>
    <dgm:pt modelId="{FEA5EA61-1AEA-44E9-AC81-2B625E65EA53}" type="pres">
      <dgm:prSet presAssocID="{1C0BEB38-19B3-4A42-A550-D88F05227454}" presName="Name25" presStyleLbl="parChTrans1D2" presStyleIdx="0" presStyleCnt="3"/>
      <dgm:spPr/>
    </dgm:pt>
    <dgm:pt modelId="{E3AE0847-5A7C-4E08-ADE4-2699CBD133B6}" type="pres">
      <dgm:prSet presAssocID="{1C0BEB38-19B3-4A42-A550-D88F05227454}" presName="connTx" presStyleLbl="parChTrans1D2" presStyleIdx="0" presStyleCnt="3"/>
      <dgm:spPr/>
    </dgm:pt>
    <dgm:pt modelId="{B4E82B48-C705-4CB7-BD55-BCF7D3779E8B}" type="pres">
      <dgm:prSet presAssocID="{A181B96D-6120-4D40-A1C6-F8A7437C3BE8}" presName="Name30" presStyleCnt="0"/>
      <dgm:spPr/>
    </dgm:pt>
    <dgm:pt modelId="{A2E7D93E-0B0F-44F0-937C-876002446E8E}" type="pres">
      <dgm:prSet presAssocID="{A181B96D-6120-4D40-A1C6-F8A7437C3BE8}" presName="level2Shape" presStyleLbl="node2" presStyleIdx="0" presStyleCnt="3" custLinFactNeighborX="23764" custLinFactNeighborY="-1709"/>
      <dgm:spPr/>
    </dgm:pt>
    <dgm:pt modelId="{7FE94C6E-EBBC-4F0F-8894-A2589B125B65}" type="pres">
      <dgm:prSet presAssocID="{A181B96D-6120-4D40-A1C6-F8A7437C3BE8}" presName="hierChild3" presStyleCnt="0"/>
      <dgm:spPr/>
    </dgm:pt>
    <dgm:pt modelId="{1E063863-E680-4A37-87E5-214DD58CB267}" type="pres">
      <dgm:prSet presAssocID="{2D2A2B9C-1136-4AD4-BB0D-102B82317DF9}" presName="Name25" presStyleLbl="parChTrans1D3" presStyleIdx="0" presStyleCnt="6"/>
      <dgm:spPr/>
    </dgm:pt>
    <dgm:pt modelId="{2D7F427F-3DFC-476F-8631-7A9333AE016F}" type="pres">
      <dgm:prSet presAssocID="{2D2A2B9C-1136-4AD4-BB0D-102B82317DF9}" presName="connTx" presStyleLbl="parChTrans1D3" presStyleIdx="0" presStyleCnt="6"/>
      <dgm:spPr/>
    </dgm:pt>
    <dgm:pt modelId="{F91D74B7-7A71-4CAD-A8F4-6C8D60DA3273}" type="pres">
      <dgm:prSet presAssocID="{CC807028-86BC-408D-B2F8-FBEF2E0C9F74}" presName="Name30" presStyleCnt="0"/>
      <dgm:spPr/>
    </dgm:pt>
    <dgm:pt modelId="{A439EE19-592F-46F7-8E20-3EF51F74512A}" type="pres">
      <dgm:prSet presAssocID="{CC807028-86BC-408D-B2F8-FBEF2E0C9F74}" presName="level2Shape" presStyleLbl="node3" presStyleIdx="0" presStyleCnt="6" custLinFactX="100000" custLinFactNeighborX="108217" custLinFactNeighborY="-36707"/>
      <dgm:spPr/>
    </dgm:pt>
    <dgm:pt modelId="{BEC7AC64-03EF-47B2-B32B-56089BCCAEAB}" type="pres">
      <dgm:prSet presAssocID="{CC807028-86BC-408D-B2F8-FBEF2E0C9F74}" presName="hierChild3" presStyleCnt="0"/>
      <dgm:spPr/>
    </dgm:pt>
    <dgm:pt modelId="{F75B3D78-47F3-4E22-83F9-7B76236AA762}" type="pres">
      <dgm:prSet presAssocID="{CC4EC1DD-8EDE-4123-A124-FE708CD064FE}" presName="Name25" presStyleLbl="parChTrans1D3" presStyleIdx="1" presStyleCnt="6"/>
      <dgm:spPr/>
    </dgm:pt>
    <dgm:pt modelId="{AAC46831-C457-4DAC-9AFE-6723E9A70143}" type="pres">
      <dgm:prSet presAssocID="{CC4EC1DD-8EDE-4123-A124-FE708CD064FE}" presName="connTx" presStyleLbl="parChTrans1D3" presStyleIdx="1" presStyleCnt="6"/>
      <dgm:spPr/>
    </dgm:pt>
    <dgm:pt modelId="{B39035B3-9CB9-4DF1-8B74-6E161ABF02FD}" type="pres">
      <dgm:prSet presAssocID="{03330C62-A360-481F-92B4-55385830C506}" presName="Name30" presStyleCnt="0"/>
      <dgm:spPr/>
    </dgm:pt>
    <dgm:pt modelId="{01DDB149-7BC5-4E75-A659-4CC5913616FD}" type="pres">
      <dgm:prSet presAssocID="{03330C62-A360-481F-92B4-55385830C506}" presName="level2Shape" presStyleLbl="node3" presStyleIdx="1" presStyleCnt="6" custLinFactX="100000" custLinFactNeighborX="108217" custLinFactNeighborY="-28493"/>
      <dgm:spPr/>
    </dgm:pt>
    <dgm:pt modelId="{06933B18-4CF6-4684-B529-5D6809CF3F12}" type="pres">
      <dgm:prSet presAssocID="{03330C62-A360-481F-92B4-55385830C506}" presName="hierChild3" presStyleCnt="0"/>
      <dgm:spPr/>
    </dgm:pt>
    <dgm:pt modelId="{975F736D-0C82-49E2-83E3-76E4A9E86C6D}" type="pres">
      <dgm:prSet presAssocID="{A8E9AFC6-960E-466E-A433-4B1AD452960F}" presName="Name25" presStyleLbl="parChTrans1D2" presStyleIdx="1" presStyleCnt="3"/>
      <dgm:spPr/>
    </dgm:pt>
    <dgm:pt modelId="{A00EAE14-C16A-45E1-980B-0D1ACF417813}" type="pres">
      <dgm:prSet presAssocID="{A8E9AFC6-960E-466E-A433-4B1AD452960F}" presName="connTx" presStyleLbl="parChTrans1D2" presStyleIdx="1" presStyleCnt="3"/>
      <dgm:spPr/>
    </dgm:pt>
    <dgm:pt modelId="{ACF04C3A-A513-42F6-A498-B51167810AFA}" type="pres">
      <dgm:prSet presAssocID="{08349FA1-196A-489A-A082-B1112EE9FC3C}" presName="Name30" presStyleCnt="0"/>
      <dgm:spPr/>
    </dgm:pt>
    <dgm:pt modelId="{7F628829-E7E9-498E-A877-72ACF1448AE5}" type="pres">
      <dgm:prSet presAssocID="{08349FA1-196A-489A-A082-B1112EE9FC3C}" presName="level2Shape" presStyleLbl="node2" presStyleIdx="1" presStyleCnt="3" custLinFactNeighborX="23764" custLinFactNeighborY="-31381"/>
      <dgm:spPr/>
    </dgm:pt>
    <dgm:pt modelId="{6E17FFFF-2099-48CB-8C08-94C184E6CF63}" type="pres">
      <dgm:prSet presAssocID="{08349FA1-196A-489A-A082-B1112EE9FC3C}" presName="hierChild3" presStyleCnt="0"/>
      <dgm:spPr/>
    </dgm:pt>
    <dgm:pt modelId="{FADE8EEB-60FC-4C78-A99D-ABB17C411AB6}" type="pres">
      <dgm:prSet presAssocID="{91C44096-DFE1-4FCB-BEA7-4F1039119DBF}" presName="Name25" presStyleLbl="parChTrans1D3" presStyleIdx="2" presStyleCnt="6"/>
      <dgm:spPr/>
    </dgm:pt>
    <dgm:pt modelId="{1D467A07-001B-4A02-AEFC-38906FC78314}" type="pres">
      <dgm:prSet presAssocID="{91C44096-DFE1-4FCB-BEA7-4F1039119DBF}" presName="connTx" presStyleLbl="parChTrans1D3" presStyleIdx="2" presStyleCnt="6"/>
      <dgm:spPr/>
    </dgm:pt>
    <dgm:pt modelId="{1FD54832-F9C3-475D-A239-ABB7E94140DC}" type="pres">
      <dgm:prSet presAssocID="{58B52CC7-914E-4612-BF99-B9DEEFD0F511}" presName="Name30" presStyleCnt="0"/>
      <dgm:spPr/>
    </dgm:pt>
    <dgm:pt modelId="{8B02E059-5EA3-4CBF-AEE2-80DFCAA6D1C8}" type="pres">
      <dgm:prSet presAssocID="{58B52CC7-914E-4612-BF99-B9DEEFD0F511}" presName="level2Shape" presStyleLbl="node3" presStyleIdx="2" presStyleCnt="6" custLinFactX="100000" custLinFactNeighborX="108217" custLinFactNeighborY="-2192"/>
      <dgm:spPr/>
    </dgm:pt>
    <dgm:pt modelId="{7B1CE789-3F22-41D6-936D-F4C6C8D89474}" type="pres">
      <dgm:prSet presAssocID="{58B52CC7-914E-4612-BF99-B9DEEFD0F511}" presName="hierChild3" presStyleCnt="0"/>
      <dgm:spPr/>
    </dgm:pt>
    <dgm:pt modelId="{2067B3D1-B1FE-401D-B32B-0C2BC00169D4}" type="pres">
      <dgm:prSet presAssocID="{731FF9E1-DB03-4D40-B07B-35D93BEF48F9}" presName="Name25" presStyleLbl="parChTrans1D3" presStyleIdx="3" presStyleCnt="6"/>
      <dgm:spPr/>
    </dgm:pt>
    <dgm:pt modelId="{C2E17C9F-2F3D-4248-BB1A-026471BB54FA}" type="pres">
      <dgm:prSet presAssocID="{731FF9E1-DB03-4D40-B07B-35D93BEF48F9}" presName="connTx" presStyleLbl="parChTrans1D3" presStyleIdx="3" presStyleCnt="6"/>
      <dgm:spPr/>
    </dgm:pt>
    <dgm:pt modelId="{A2DDE549-8BD0-4868-983B-FA42DF187050}" type="pres">
      <dgm:prSet presAssocID="{FA3BA080-0FEE-4ED4-B328-66B07FED13E9}" presName="Name30" presStyleCnt="0"/>
      <dgm:spPr/>
    </dgm:pt>
    <dgm:pt modelId="{7F907682-55C5-4662-A682-1B9340FD5629}" type="pres">
      <dgm:prSet presAssocID="{FA3BA080-0FEE-4ED4-B328-66B07FED13E9}" presName="level2Shape" presStyleLbl="node3" presStyleIdx="3" presStyleCnt="6" custLinFactX="100000" custLinFactNeighborX="109313" custLinFactNeighborY="0"/>
      <dgm:spPr/>
    </dgm:pt>
    <dgm:pt modelId="{B0B11622-2C3C-48A2-B062-81CC085E78A3}" type="pres">
      <dgm:prSet presAssocID="{FA3BA080-0FEE-4ED4-B328-66B07FED13E9}" presName="hierChild3" presStyleCnt="0"/>
      <dgm:spPr/>
    </dgm:pt>
    <dgm:pt modelId="{868DAC08-5523-47FB-AFBF-F770D6874745}" type="pres">
      <dgm:prSet presAssocID="{529EF4AD-8800-42C1-BD92-07CEEF6D2427}" presName="Name25" presStyleLbl="parChTrans1D2" presStyleIdx="2" presStyleCnt="3"/>
      <dgm:spPr/>
    </dgm:pt>
    <dgm:pt modelId="{98F7238C-8FBB-490B-9B16-4407007CA1AD}" type="pres">
      <dgm:prSet presAssocID="{529EF4AD-8800-42C1-BD92-07CEEF6D2427}" presName="connTx" presStyleLbl="parChTrans1D2" presStyleIdx="2" presStyleCnt="3"/>
      <dgm:spPr/>
    </dgm:pt>
    <dgm:pt modelId="{3E408EA2-E1A2-4125-87A2-54E9F4CF7B86}" type="pres">
      <dgm:prSet presAssocID="{D81EA00F-941B-484C-87DC-6BF03A2A578D}" presName="Name30" presStyleCnt="0"/>
      <dgm:spPr/>
    </dgm:pt>
    <dgm:pt modelId="{6EB82B0D-F3CC-4E67-B0F5-754B93C1D54C}" type="pres">
      <dgm:prSet presAssocID="{D81EA00F-941B-484C-87DC-6BF03A2A578D}" presName="level2Shape" presStyleLbl="node2" presStyleIdx="2" presStyleCnt="3" custLinFactNeighborX="23764" custLinFactNeighborY="-13151"/>
      <dgm:spPr/>
    </dgm:pt>
    <dgm:pt modelId="{CF11274C-63BF-4D49-8372-1234263C5433}" type="pres">
      <dgm:prSet presAssocID="{D81EA00F-941B-484C-87DC-6BF03A2A578D}" presName="hierChild3" presStyleCnt="0"/>
      <dgm:spPr/>
    </dgm:pt>
    <dgm:pt modelId="{A77F2DEF-76D7-4B01-8A7D-AA54E111D1A5}" type="pres">
      <dgm:prSet presAssocID="{2E2AA41C-9286-432D-B094-6C52D99B878E}" presName="Name25" presStyleLbl="parChTrans1D3" presStyleIdx="4" presStyleCnt="6"/>
      <dgm:spPr/>
    </dgm:pt>
    <dgm:pt modelId="{1D6E9E9F-C7D9-46D1-B33E-265566CEAF01}" type="pres">
      <dgm:prSet presAssocID="{2E2AA41C-9286-432D-B094-6C52D99B878E}" presName="connTx" presStyleLbl="parChTrans1D3" presStyleIdx="4" presStyleCnt="6"/>
      <dgm:spPr/>
    </dgm:pt>
    <dgm:pt modelId="{9197B3C5-17C3-425F-B2CD-0B468FED1E2D}" type="pres">
      <dgm:prSet presAssocID="{C51724D5-B1C8-43BC-A3C6-05A61201AABC}" presName="Name30" presStyleCnt="0"/>
      <dgm:spPr/>
    </dgm:pt>
    <dgm:pt modelId="{24D751FF-2867-487C-9DA6-79A33B5865A0}" type="pres">
      <dgm:prSet presAssocID="{C51724D5-B1C8-43BC-A3C6-05A61201AABC}" presName="level2Shape" presStyleLbl="node3" presStyleIdx="4" presStyleCnt="6" custLinFactX="100000" custLinFactNeighborX="111506" custLinFactNeighborY="17534"/>
      <dgm:spPr/>
    </dgm:pt>
    <dgm:pt modelId="{8E556548-2645-4F34-8683-FFFE3F4E4335}" type="pres">
      <dgm:prSet presAssocID="{C51724D5-B1C8-43BC-A3C6-05A61201AABC}" presName="hierChild3" presStyleCnt="0"/>
      <dgm:spPr/>
    </dgm:pt>
    <dgm:pt modelId="{F661FC17-5E95-4F18-85AD-41D6D79EC51E}" type="pres">
      <dgm:prSet presAssocID="{CADAA779-8195-42D9-9B52-14F25D4F527B}" presName="Name25" presStyleLbl="parChTrans1D3" presStyleIdx="5" presStyleCnt="6"/>
      <dgm:spPr/>
    </dgm:pt>
    <dgm:pt modelId="{45CDA1A7-257D-4C17-B1FF-A6D287FFA136}" type="pres">
      <dgm:prSet presAssocID="{CADAA779-8195-42D9-9B52-14F25D4F527B}" presName="connTx" presStyleLbl="parChTrans1D3" presStyleIdx="5" presStyleCnt="6"/>
      <dgm:spPr/>
    </dgm:pt>
    <dgm:pt modelId="{243747BC-DECB-4B65-BE55-3D93A7AD0AE1}" type="pres">
      <dgm:prSet presAssocID="{AEC5ECE4-959A-4E8D-A6AB-EB57A4E0E54F}" presName="Name30" presStyleCnt="0"/>
      <dgm:spPr/>
    </dgm:pt>
    <dgm:pt modelId="{A621A3B0-84FB-42B5-9C27-A2685A0FB5EA}" type="pres">
      <dgm:prSet presAssocID="{AEC5ECE4-959A-4E8D-A6AB-EB57A4E0E54F}" presName="level2Shape" presStyleLbl="node3" presStyleIdx="5" presStyleCnt="6" custLinFactX="100000" custLinFactNeighborX="111505" custLinFactNeighborY="15342"/>
      <dgm:spPr/>
    </dgm:pt>
    <dgm:pt modelId="{6AAC7211-C55E-47E2-8574-127A8AB1BEBE}" type="pres">
      <dgm:prSet presAssocID="{AEC5ECE4-959A-4E8D-A6AB-EB57A4E0E54F}" presName="hierChild3" presStyleCnt="0"/>
      <dgm:spPr/>
    </dgm:pt>
    <dgm:pt modelId="{D6BB4905-D0A1-448A-88BC-010F4AF57FDA}" type="pres">
      <dgm:prSet presAssocID="{17A52207-D9A6-4FCD-8BF8-B7A771F30361}" presName="bgShapesFlow" presStyleCnt="0"/>
      <dgm:spPr/>
    </dgm:pt>
    <dgm:pt modelId="{459D9915-721D-4ACB-9356-38808A2FDEC8}" type="pres">
      <dgm:prSet presAssocID="{1D74CFE1-B34D-4397-82B9-1A6FC864F44F}" presName="rectComp" presStyleCnt="0"/>
      <dgm:spPr/>
    </dgm:pt>
    <dgm:pt modelId="{6999CB74-DB93-4F71-B0FA-A5F96B12A032}" type="pres">
      <dgm:prSet presAssocID="{1D74CFE1-B34D-4397-82B9-1A6FC864F44F}" presName="bgRect" presStyleLbl="bgShp" presStyleIdx="0" presStyleCnt="3" custLinFactX="-26026" custLinFactNeighborX="-100000" custLinFactNeighborY="138"/>
      <dgm:spPr/>
    </dgm:pt>
    <dgm:pt modelId="{FD53D8AE-3324-46E6-B70F-5FE7B159632F}" type="pres">
      <dgm:prSet presAssocID="{1D74CFE1-B34D-4397-82B9-1A6FC864F44F}" presName="bgRectTx" presStyleLbl="bgShp" presStyleIdx="0" presStyleCnt="3">
        <dgm:presLayoutVars>
          <dgm:bulletEnabled val="1"/>
        </dgm:presLayoutVars>
      </dgm:prSet>
      <dgm:spPr/>
    </dgm:pt>
    <dgm:pt modelId="{16198416-EA1D-47D7-B520-8D25545786F1}" type="pres">
      <dgm:prSet presAssocID="{1D74CFE1-B34D-4397-82B9-1A6FC864F44F}" presName="spComp" presStyleCnt="0"/>
      <dgm:spPr/>
    </dgm:pt>
    <dgm:pt modelId="{653C8FE4-3F4A-42DD-9C1D-C700BD8B720D}" type="pres">
      <dgm:prSet presAssocID="{1D74CFE1-B34D-4397-82B9-1A6FC864F44F}" presName="hSp" presStyleCnt="0"/>
      <dgm:spPr/>
    </dgm:pt>
    <dgm:pt modelId="{CA45613A-8837-4B85-B21E-F4B704CF3553}" type="pres">
      <dgm:prSet presAssocID="{3F45D487-4FAB-40CC-85EC-0DDD44D8CE84}" presName="rectComp" presStyleCnt="0"/>
      <dgm:spPr/>
    </dgm:pt>
    <dgm:pt modelId="{9BCDF7DB-FDCC-4074-9E85-7E18ED7832B1}" type="pres">
      <dgm:prSet presAssocID="{3F45D487-4FAB-40CC-85EC-0DDD44D8CE84}" presName="bgRect" presStyleLbl="bgShp" presStyleIdx="1" presStyleCnt="3" custScaleX="147944"/>
      <dgm:spPr/>
    </dgm:pt>
    <dgm:pt modelId="{70B6909E-634F-438F-9B13-32E5C98B9793}" type="pres">
      <dgm:prSet presAssocID="{3F45D487-4FAB-40CC-85EC-0DDD44D8CE84}" presName="bgRectTx" presStyleLbl="bgShp" presStyleIdx="1" presStyleCnt="3">
        <dgm:presLayoutVars>
          <dgm:bulletEnabled val="1"/>
        </dgm:presLayoutVars>
      </dgm:prSet>
      <dgm:spPr/>
    </dgm:pt>
    <dgm:pt modelId="{E24A8269-FA94-41D0-A664-B1D2C554D9CB}" type="pres">
      <dgm:prSet presAssocID="{3F45D487-4FAB-40CC-85EC-0DDD44D8CE84}" presName="spComp" presStyleCnt="0"/>
      <dgm:spPr/>
    </dgm:pt>
    <dgm:pt modelId="{7A82DAD3-02C5-496A-846F-E18BDBEE5AFE}" type="pres">
      <dgm:prSet presAssocID="{3F45D487-4FAB-40CC-85EC-0DDD44D8CE84}" presName="hSp" presStyleCnt="0"/>
      <dgm:spPr/>
    </dgm:pt>
    <dgm:pt modelId="{65C2FBE2-F657-49FC-A274-EA427035E944}" type="pres">
      <dgm:prSet presAssocID="{6DBC32A5-E138-42CB-9ED0-308438307D0B}" presName="rectComp" presStyleCnt="0"/>
      <dgm:spPr/>
    </dgm:pt>
    <dgm:pt modelId="{1502FC73-C7E8-4102-A75E-DF80E6A99BC8}" type="pres">
      <dgm:prSet presAssocID="{6DBC32A5-E138-42CB-9ED0-308438307D0B}" presName="bgRect" presStyleLbl="bgShp" presStyleIdx="2" presStyleCnt="3" custScaleX="147945" custLinFactX="456" custLinFactNeighborX="100000" custLinFactNeighborY="138"/>
      <dgm:spPr/>
    </dgm:pt>
    <dgm:pt modelId="{AADDE74C-8F94-4DFC-BA02-28B79009FCCB}" type="pres">
      <dgm:prSet presAssocID="{6DBC32A5-E138-42CB-9ED0-308438307D0B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3472704-CA1B-46E4-8F22-B4532796A7FF}" srcId="{D81EA00F-941B-484C-87DC-6BF03A2A578D}" destId="{C51724D5-B1C8-43BC-A3C6-05A61201AABC}" srcOrd="0" destOrd="0" parTransId="{2E2AA41C-9286-432D-B094-6C52D99B878E}" sibTransId="{51E293C0-CBCB-41A7-B0C0-3A5F3A60858F}"/>
    <dgm:cxn modelId="{15031109-0541-4E63-844E-521B9C309F2B}" type="presOf" srcId="{2E2AA41C-9286-432D-B094-6C52D99B878E}" destId="{A77F2DEF-76D7-4B01-8A7D-AA54E111D1A5}" srcOrd="0" destOrd="0" presId="urn:microsoft.com/office/officeart/2005/8/layout/hierarchy5"/>
    <dgm:cxn modelId="{286D930B-20AE-464F-ADDE-79E45A05D4AC}" type="presOf" srcId="{6DBC32A5-E138-42CB-9ED0-308438307D0B}" destId="{1502FC73-C7E8-4102-A75E-DF80E6A99BC8}" srcOrd="0" destOrd="0" presId="urn:microsoft.com/office/officeart/2005/8/layout/hierarchy5"/>
    <dgm:cxn modelId="{7257FC0E-FBC0-4015-9F07-89E5E264C60C}" type="presOf" srcId="{CADAA779-8195-42D9-9B52-14F25D4F527B}" destId="{45CDA1A7-257D-4C17-B1FF-A6D287FFA136}" srcOrd="1" destOrd="0" presId="urn:microsoft.com/office/officeart/2005/8/layout/hierarchy5"/>
    <dgm:cxn modelId="{6A708718-636B-4531-A312-2F5AEEBF6E89}" type="presOf" srcId="{2D2A2B9C-1136-4AD4-BB0D-102B82317DF9}" destId="{1E063863-E680-4A37-87E5-214DD58CB267}" srcOrd="0" destOrd="0" presId="urn:microsoft.com/office/officeart/2005/8/layout/hierarchy5"/>
    <dgm:cxn modelId="{790CB61D-2524-40C8-AB49-1920ABC779B5}" srcId="{D81EA00F-941B-484C-87DC-6BF03A2A578D}" destId="{AEC5ECE4-959A-4E8D-A6AB-EB57A4E0E54F}" srcOrd="1" destOrd="0" parTransId="{CADAA779-8195-42D9-9B52-14F25D4F527B}" sibTransId="{C2725B36-0B76-48D2-B7EB-3B8C6E9CA12E}"/>
    <dgm:cxn modelId="{6FE3C51F-E884-4B38-B525-B654057DFD83}" type="presOf" srcId="{03330C62-A360-481F-92B4-55385830C506}" destId="{01DDB149-7BC5-4E75-A659-4CC5913616FD}" srcOrd="0" destOrd="0" presId="urn:microsoft.com/office/officeart/2005/8/layout/hierarchy5"/>
    <dgm:cxn modelId="{AC053132-DC49-4537-9C8A-85F714E2F10D}" type="presOf" srcId="{91C44096-DFE1-4FCB-BEA7-4F1039119DBF}" destId="{1D467A07-001B-4A02-AEFC-38906FC78314}" srcOrd="1" destOrd="0" presId="urn:microsoft.com/office/officeart/2005/8/layout/hierarchy5"/>
    <dgm:cxn modelId="{C2577732-C5FC-4158-B63F-E5736FC7738B}" srcId="{08349FA1-196A-489A-A082-B1112EE9FC3C}" destId="{58B52CC7-914E-4612-BF99-B9DEEFD0F511}" srcOrd="0" destOrd="0" parTransId="{91C44096-DFE1-4FCB-BEA7-4F1039119DBF}" sibTransId="{D744FBE9-0CBD-44E8-860B-1A2498E9A92F}"/>
    <dgm:cxn modelId="{55C75638-6F83-4533-9E0E-364C842EC02D}" srcId="{B52A5A80-185D-4CA2-BB3F-C21403F360DC}" destId="{08349FA1-196A-489A-A082-B1112EE9FC3C}" srcOrd="1" destOrd="0" parTransId="{A8E9AFC6-960E-466E-A433-4B1AD452960F}" sibTransId="{427DD557-5E6A-4688-B008-17496114CB9B}"/>
    <dgm:cxn modelId="{5901383B-F321-4C94-A6D6-196309924120}" type="presOf" srcId="{A8E9AFC6-960E-466E-A433-4B1AD452960F}" destId="{975F736D-0C82-49E2-83E3-76E4A9E86C6D}" srcOrd="0" destOrd="0" presId="urn:microsoft.com/office/officeart/2005/8/layout/hierarchy5"/>
    <dgm:cxn modelId="{DD6F9240-B505-4780-A231-F4C3F3E37A6C}" type="presOf" srcId="{CADAA779-8195-42D9-9B52-14F25D4F527B}" destId="{F661FC17-5E95-4F18-85AD-41D6D79EC51E}" srcOrd="0" destOrd="0" presId="urn:microsoft.com/office/officeart/2005/8/layout/hierarchy5"/>
    <dgm:cxn modelId="{A6FCA240-7FC5-4A87-8483-2256CCF9352C}" srcId="{B52A5A80-185D-4CA2-BB3F-C21403F360DC}" destId="{A181B96D-6120-4D40-A1C6-F8A7437C3BE8}" srcOrd="0" destOrd="0" parTransId="{1C0BEB38-19B3-4A42-A550-D88F05227454}" sibTransId="{F763FFB9-C009-4CDE-B827-DA35B746A1A1}"/>
    <dgm:cxn modelId="{DBF37442-C6A3-4222-85CC-AE08B0A49948}" type="presOf" srcId="{1D74CFE1-B34D-4397-82B9-1A6FC864F44F}" destId="{6999CB74-DB93-4F71-B0FA-A5F96B12A032}" srcOrd="0" destOrd="0" presId="urn:microsoft.com/office/officeart/2005/8/layout/hierarchy5"/>
    <dgm:cxn modelId="{65C77A4B-E97E-4433-8D63-AA9DBEEF57FA}" srcId="{A181B96D-6120-4D40-A1C6-F8A7437C3BE8}" destId="{CC807028-86BC-408D-B2F8-FBEF2E0C9F74}" srcOrd="0" destOrd="0" parTransId="{2D2A2B9C-1136-4AD4-BB0D-102B82317DF9}" sibTransId="{171AC7F9-DABE-40AE-9173-6EEC99E2B326}"/>
    <dgm:cxn modelId="{5C51E64F-6ADE-4692-9457-6DBE982B2922}" type="presOf" srcId="{3F45D487-4FAB-40CC-85EC-0DDD44D8CE84}" destId="{70B6909E-634F-438F-9B13-32E5C98B9793}" srcOrd="1" destOrd="0" presId="urn:microsoft.com/office/officeart/2005/8/layout/hierarchy5"/>
    <dgm:cxn modelId="{8D925965-B2E9-4EBB-B091-F6F9CB0DC701}" srcId="{17A52207-D9A6-4FCD-8BF8-B7A771F30361}" destId="{1D74CFE1-B34D-4397-82B9-1A6FC864F44F}" srcOrd="1" destOrd="0" parTransId="{DADB9736-5619-40C9-947F-A8AE14A4B175}" sibTransId="{5FE98856-4A0E-4A89-B78D-DFE6165D3272}"/>
    <dgm:cxn modelId="{0D645366-EAC9-4945-9F0A-032E5DF3B49A}" type="presOf" srcId="{B52A5A80-185D-4CA2-BB3F-C21403F360DC}" destId="{E4AE3445-6021-4016-BCA0-6FE911EE0DD5}" srcOrd="0" destOrd="0" presId="urn:microsoft.com/office/officeart/2005/8/layout/hierarchy5"/>
    <dgm:cxn modelId="{250B9A69-B3E0-4D27-8011-70F89F9C80BA}" type="presOf" srcId="{6DBC32A5-E138-42CB-9ED0-308438307D0B}" destId="{AADDE74C-8F94-4DFC-BA02-28B79009FCCB}" srcOrd="1" destOrd="0" presId="urn:microsoft.com/office/officeart/2005/8/layout/hierarchy5"/>
    <dgm:cxn modelId="{90713E74-0B87-4692-9218-6A39C6D6C144}" type="presOf" srcId="{CC807028-86BC-408D-B2F8-FBEF2E0C9F74}" destId="{A439EE19-592F-46F7-8E20-3EF51F74512A}" srcOrd="0" destOrd="0" presId="urn:microsoft.com/office/officeart/2005/8/layout/hierarchy5"/>
    <dgm:cxn modelId="{B9FF3076-9503-430D-B2E7-8CBC69D31AD1}" srcId="{B52A5A80-185D-4CA2-BB3F-C21403F360DC}" destId="{D81EA00F-941B-484C-87DC-6BF03A2A578D}" srcOrd="2" destOrd="0" parTransId="{529EF4AD-8800-42C1-BD92-07CEEF6D2427}" sibTransId="{5099084D-E3B1-4CB8-9A5C-EBCCFC612671}"/>
    <dgm:cxn modelId="{ACAC8777-9542-466B-BD9E-2A9C99569085}" type="presOf" srcId="{731FF9E1-DB03-4D40-B07B-35D93BEF48F9}" destId="{2067B3D1-B1FE-401D-B32B-0C2BC00169D4}" srcOrd="0" destOrd="0" presId="urn:microsoft.com/office/officeart/2005/8/layout/hierarchy5"/>
    <dgm:cxn modelId="{9426CE7A-50FB-455A-8DE1-D8BCC21E42CC}" type="presOf" srcId="{91C44096-DFE1-4FCB-BEA7-4F1039119DBF}" destId="{FADE8EEB-60FC-4C78-A99D-ABB17C411AB6}" srcOrd="0" destOrd="0" presId="urn:microsoft.com/office/officeart/2005/8/layout/hierarchy5"/>
    <dgm:cxn modelId="{FD42CB7D-5927-49B9-8CDF-A5F68DE3844C}" type="presOf" srcId="{2D2A2B9C-1136-4AD4-BB0D-102B82317DF9}" destId="{2D7F427F-3DFC-476F-8631-7A9333AE016F}" srcOrd="1" destOrd="0" presId="urn:microsoft.com/office/officeart/2005/8/layout/hierarchy5"/>
    <dgm:cxn modelId="{3874857F-CFFD-4E61-B8A5-2A9BAFEE7C92}" type="presOf" srcId="{529EF4AD-8800-42C1-BD92-07CEEF6D2427}" destId="{868DAC08-5523-47FB-AFBF-F770D6874745}" srcOrd="0" destOrd="0" presId="urn:microsoft.com/office/officeart/2005/8/layout/hierarchy5"/>
    <dgm:cxn modelId="{AF6F8481-0163-4EA3-9F93-700AB39C39A7}" type="presOf" srcId="{CC4EC1DD-8EDE-4123-A124-FE708CD064FE}" destId="{F75B3D78-47F3-4E22-83F9-7B76236AA762}" srcOrd="0" destOrd="0" presId="urn:microsoft.com/office/officeart/2005/8/layout/hierarchy5"/>
    <dgm:cxn modelId="{41FB8681-21F0-4D64-9FE3-A635124458C9}" type="presOf" srcId="{3F45D487-4FAB-40CC-85EC-0DDD44D8CE84}" destId="{9BCDF7DB-FDCC-4074-9E85-7E18ED7832B1}" srcOrd="0" destOrd="0" presId="urn:microsoft.com/office/officeart/2005/8/layout/hierarchy5"/>
    <dgm:cxn modelId="{437CC982-BBB3-4ECC-8857-50218AF626F3}" type="presOf" srcId="{1C0BEB38-19B3-4A42-A550-D88F05227454}" destId="{FEA5EA61-1AEA-44E9-AC81-2B625E65EA53}" srcOrd="0" destOrd="0" presId="urn:microsoft.com/office/officeart/2005/8/layout/hierarchy5"/>
    <dgm:cxn modelId="{A30CF584-3251-43E0-959C-BBC1CCE9447F}" type="presOf" srcId="{A8E9AFC6-960E-466E-A433-4B1AD452960F}" destId="{A00EAE14-C16A-45E1-980B-0D1ACF417813}" srcOrd="1" destOrd="0" presId="urn:microsoft.com/office/officeart/2005/8/layout/hierarchy5"/>
    <dgm:cxn modelId="{59CF5487-F4A3-434B-B131-C038467D9681}" type="presOf" srcId="{1C0BEB38-19B3-4A42-A550-D88F05227454}" destId="{E3AE0847-5A7C-4E08-ADE4-2699CBD133B6}" srcOrd="1" destOrd="0" presId="urn:microsoft.com/office/officeart/2005/8/layout/hierarchy5"/>
    <dgm:cxn modelId="{7475AF8B-8C73-41E2-BF57-B4186F1780E7}" srcId="{17A52207-D9A6-4FCD-8BF8-B7A771F30361}" destId="{3F45D487-4FAB-40CC-85EC-0DDD44D8CE84}" srcOrd="2" destOrd="0" parTransId="{98D4DDDF-E1F0-4C60-9527-A72D10E9AF14}" sibTransId="{C472633E-3B3E-4ED9-B0F4-DA078782DB37}"/>
    <dgm:cxn modelId="{1A104D8D-5E0B-4739-852D-545FA8CE8890}" type="presOf" srcId="{08349FA1-196A-489A-A082-B1112EE9FC3C}" destId="{7F628829-E7E9-498E-A877-72ACF1448AE5}" srcOrd="0" destOrd="0" presId="urn:microsoft.com/office/officeart/2005/8/layout/hierarchy5"/>
    <dgm:cxn modelId="{70606891-254E-4521-9B20-24827C24384F}" type="presOf" srcId="{D81EA00F-941B-484C-87DC-6BF03A2A578D}" destId="{6EB82B0D-F3CC-4E67-B0F5-754B93C1D54C}" srcOrd="0" destOrd="0" presId="urn:microsoft.com/office/officeart/2005/8/layout/hierarchy5"/>
    <dgm:cxn modelId="{2F45789B-A614-4F78-B402-1ADFC89171A8}" type="presOf" srcId="{C51724D5-B1C8-43BC-A3C6-05A61201AABC}" destId="{24D751FF-2867-487C-9DA6-79A33B5865A0}" srcOrd="0" destOrd="0" presId="urn:microsoft.com/office/officeart/2005/8/layout/hierarchy5"/>
    <dgm:cxn modelId="{FE762AA2-182A-4556-9B3D-1F41D2B3BFF6}" type="presOf" srcId="{731FF9E1-DB03-4D40-B07B-35D93BEF48F9}" destId="{C2E17C9F-2F3D-4248-BB1A-026471BB54FA}" srcOrd="1" destOrd="0" presId="urn:microsoft.com/office/officeart/2005/8/layout/hierarchy5"/>
    <dgm:cxn modelId="{93E570A5-A60D-4544-BBB2-453C85A37342}" type="presOf" srcId="{58B52CC7-914E-4612-BF99-B9DEEFD0F511}" destId="{8B02E059-5EA3-4CBF-AEE2-80DFCAA6D1C8}" srcOrd="0" destOrd="0" presId="urn:microsoft.com/office/officeart/2005/8/layout/hierarchy5"/>
    <dgm:cxn modelId="{64DE2FB9-2A2A-4ADE-BF75-A0B73C7CD2AD}" type="presOf" srcId="{2E2AA41C-9286-432D-B094-6C52D99B878E}" destId="{1D6E9E9F-C7D9-46D1-B33E-265566CEAF01}" srcOrd="1" destOrd="0" presId="urn:microsoft.com/office/officeart/2005/8/layout/hierarchy5"/>
    <dgm:cxn modelId="{EF08C8C5-72F0-4B6D-9971-6A8A2741D7BA}" type="presOf" srcId="{A181B96D-6120-4D40-A1C6-F8A7437C3BE8}" destId="{A2E7D93E-0B0F-44F0-937C-876002446E8E}" srcOrd="0" destOrd="0" presId="urn:microsoft.com/office/officeart/2005/8/layout/hierarchy5"/>
    <dgm:cxn modelId="{3ED03ECC-1A38-41C7-B573-9D417E6C1CAD}" srcId="{17A52207-D9A6-4FCD-8BF8-B7A771F30361}" destId="{B52A5A80-185D-4CA2-BB3F-C21403F360DC}" srcOrd="0" destOrd="0" parTransId="{6FE6F161-2956-454A-9A0A-A9F457DBECA8}" sibTransId="{F17B1B13-F98D-4267-93F8-2ECF7C891C6C}"/>
    <dgm:cxn modelId="{271905CF-AD40-4ABA-ADB5-83075ABD941B}" type="presOf" srcId="{CC4EC1DD-8EDE-4123-A124-FE708CD064FE}" destId="{AAC46831-C457-4DAC-9AFE-6723E9A70143}" srcOrd="1" destOrd="0" presId="urn:microsoft.com/office/officeart/2005/8/layout/hierarchy5"/>
    <dgm:cxn modelId="{DA3CF8D0-EA05-45D4-8606-2E1CD50A6CAB}" type="presOf" srcId="{AEC5ECE4-959A-4E8D-A6AB-EB57A4E0E54F}" destId="{A621A3B0-84FB-42B5-9C27-A2685A0FB5EA}" srcOrd="0" destOrd="0" presId="urn:microsoft.com/office/officeart/2005/8/layout/hierarchy5"/>
    <dgm:cxn modelId="{96CE61D6-6A09-4E31-AB4B-D662138A5120}" type="presOf" srcId="{1D74CFE1-B34D-4397-82B9-1A6FC864F44F}" destId="{FD53D8AE-3324-46E6-B70F-5FE7B159632F}" srcOrd="1" destOrd="0" presId="urn:microsoft.com/office/officeart/2005/8/layout/hierarchy5"/>
    <dgm:cxn modelId="{DC3DB6E5-97FF-4BE5-90FF-44CC359A907D}" type="presOf" srcId="{17A52207-D9A6-4FCD-8BF8-B7A771F30361}" destId="{B87E7863-08BF-40D0-B6A5-8E55D02BCB20}" srcOrd="0" destOrd="0" presId="urn:microsoft.com/office/officeart/2005/8/layout/hierarchy5"/>
    <dgm:cxn modelId="{BB1A3BE8-7EF4-419A-8B17-A3B4FD15D5C4}" type="presOf" srcId="{FA3BA080-0FEE-4ED4-B328-66B07FED13E9}" destId="{7F907682-55C5-4662-A682-1B9340FD5629}" srcOrd="0" destOrd="0" presId="urn:microsoft.com/office/officeart/2005/8/layout/hierarchy5"/>
    <dgm:cxn modelId="{A83512F0-5879-400E-9C3E-43AEB1B11604}" srcId="{08349FA1-196A-489A-A082-B1112EE9FC3C}" destId="{FA3BA080-0FEE-4ED4-B328-66B07FED13E9}" srcOrd="1" destOrd="0" parTransId="{731FF9E1-DB03-4D40-B07B-35D93BEF48F9}" sibTransId="{A4197F18-1F5C-418F-A932-473917D02E9E}"/>
    <dgm:cxn modelId="{9FC1A7F3-07F2-43D7-9627-9AAA4DD0E26F}" srcId="{A181B96D-6120-4D40-A1C6-F8A7437C3BE8}" destId="{03330C62-A360-481F-92B4-55385830C506}" srcOrd="1" destOrd="0" parTransId="{CC4EC1DD-8EDE-4123-A124-FE708CD064FE}" sibTransId="{A233D086-CD02-4E96-B795-D3A50BF3E597}"/>
    <dgm:cxn modelId="{CBA765FB-DCC5-4678-8B5A-47A0124BEF90}" type="presOf" srcId="{529EF4AD-8800-42C1-BD92-07CEEF6D2427}" destId="{98F7238C-8FBB-490B-9B16-4407007CA1AD}" srcOrd="1" destOrd="0" presId="urn:microsoft.com/office/officeart/2005/8/layout/hierarchy5"/>
    <dgm:cxn modelId="{E93BD2FB-C2FD-4EC6-9965-D1A764C15764}" srcId="{17A52207-D9A6-4FCD-8BF8-B7A771F30361}" destId="{6DBC32A5-E138-42CB-9ED0-308438307D0B}" srcOrd="3" destOrd="0" parTransId="{D6F81DAB-CCFF-455A-A1AC-88AF5DF0E2C3}" sibTransId="{423EA8B1-6E62-4AD2-81A0-E8A8F18B3555}"/>
    <dgm:cxn modelId="{9549686E-8946-4215-8550-D23AE5BC3CBC}" type="presParOf" srcId="{B87E7863-08BF-40D0-B6A5-8E55D02BCB20}" destId="{10158DDC-A6DE-4FC3-99D3-19BC8917AB17}" srcOrd="0" destOrd="0" presId="urn:microsoft.com/office/officeart/2005/8/layout/hierarchy5"/>
    <dgm:cxn modelId="{3685F864-7A2F-4DB4-9335-455AF771FA50}" type="presParOf" srcId="{10158DDC-A6DE-4FC3-99D3-19BC8917AB17}" destId="{D057D5E4-0787-432C-9B0B-1ED3AD783355}" srcOrd="0" destOrd="0" presId="urn:microsoft.com/office/officeart/2005/8/layout/hierarchy5"/>
    <dgm:cxn modelId="{0959C10F-2AE2-40C9-AD32-6CDB5D59A5BF}" type="presParOf" srcId="{10158DDC-A6DE-4FC3-99D3-19BC8917AB17}" destId="{302C8E98-AE06-4795-B3A6-1B623A64E229}" srcOrd="1" destOrd="0" presId="urn:microsoft.com/office/officeart/2005/8/layout/hierarchy5"/>
    <dgm:cxn modelId="{FCBF2C52-B3AB-4BAC-AD10-5749EB52E52D}" type="presParOf" srcId="{302C8E98-AE06-4795-B3A6-1B623A64E229}" destId="{3F367193-1CB9-4BBE-AC4C-CDB2AB2C6786}" srcOrd="0" destOrd="0" presId="urn:microsoft.com/office/officeart/2005/8/layout/hierarchy5"/>
    <dgm:cxn modelId="{87696798-5D82-4230-A896-7176025DFE11}" type="presParOf" srcId="{3F367193-1CB9-4BBE-AC4C-CDB2AB2C6786}" destId="{E4AE3445-6021-4016-BCA0-6FE911EE0DD5}" srcOrd="0" destOrd="0" presId="urn:microsoft.com/office/officeart/2005/8/layout/hierarchy5"/>
    <dgm:cxn modelId="{933B528D-B9D3-4DD5-B711-DB8A35D06D1D}" type="presParOf" srcId="{3F367193-1CB9-4BBE-AC4C-CDB2AB2C6786}" destId="{C549B917-48E8-4ADC-A36B-5EF3A56E19A0}" srcOrd="1" destOrd="0" presId="urn:microsoft.com/office/officeart/2005/8/layout/hierarchy5"/>
    <dgm:cxn modelId="{F0C640BA-7BF6-442D-A0D8-F3FD7DB4EEDD}" type="presParOf" srcId="{C549B917-48E8-4ADC-A36B-5EF3A56E19A0}" destId="{FEA5EA61-1AEA-44E9-AC81-2B625E65EA53}" srcOrd="0" destOrd="0" presId="urn:microsoft.com/office/officeart/2005/8/layout/hierarchy5"/>
    <dgm:cxn modelId="{DAA7B495-8AA0-463C-AFCB-D13B6336AA1D}" type="presParOf" srcId="{FEA5EA61-1AEA-44E9-AC81-2B625E65EA53}" destId="{E3AE0847-5A7C-4E08-ADE4-2699CBD133B6}" srcOrd="0" destOrd="0" presId="urn:microsoft.com/office/officeart/2005/8/layout/hierarchy5"/>
    <dgm:cxn modelId="{15347FD1-FE74-4352-A5A8-206AFB07F65A}" type="presParOf" srcId="{C549B917-48E8-4ADC-A36B-5EF3A56E19A0}" destId="{B4E82B48-C705-4CB7-BD55-BCF7D3779E8B}" srcOrd="1" destOrd="0" presId="urn:microsoft.com/office/officeart/2005/8/layout/hierarchy5"/>
    <dgm:cxn modelId="{99B780D7-D372-4E70-B29C-3E464CB9F8C9}" type="presParOf" srcId="{B4E82B48-C705-4CB7-BD55-BCF7D3779E8B}" destId="{A2E7D93E-0B0F-44F0-937C-876002446E8E}" srcOrd="0" destOrd="0" presId="urn:microsoft.com/office/officeart/2005/8/layout/hierarchy5"/>
    <dgm:cxn modelId="{8FE493C1-4CC9-4812-BA2B-A9DD46A04495}" type="presParOf" srcId="{B4E82B48-C705-4CB7-BD55-BCF7D3779E8B}" destId="{7FE94C6E-EBBC-4F0F-8894-A2589B125B65}" srcOrd="1" destOrd="0" presId="urn:microsoft.com/office/officeart/2005/8/layout/hierarchy5"/>
    <dgm:cxn modelId="{BBAB2792-6FF9-4379-AAD1-57C5588B1121}" type="presParOf" srcId="{7FE94C6E-EBBC-4F0F-8894-A2589B125B65}" destId="{1E063863-E680-4A37-87E5-214DD58CB267}" srcOrd="0" destOrd="0" presId="urn:microsoft.com/office/officeart/2005/8/layout/hierarchy5"/>
    <dgm:cxn modelId="{B41E1A40-1649-4AF2-B9FB-38713A7E75E5}" type="presParOf" srcId="{1E063863-E680-4A37-87E5-214DD58CB267}" destId="{2D7F427F-3DFC-476F-8631-7A9333AE016F}" srcOrd="0" destOrd="0" presId="urn:microsoft.com/office/officeart/2005/8/layout/hierarchy5"/>
    <dgm:cxn modelId="{C31B20D8-0741-4570-951C-B66EF2A2BBEA}" type="presParOf" srcId="{7FE94C6E-EBBC-4F0F-8894-A2589B125B65}" destId="{F91D74B7-7A71-4CAD-A8F4-6C8D60DA3273}" srcOrd="1" destOrd="0" presId="urn:microsoft.com/office/officeart/2005/8/layout/hierarchy5"/>
    <dgm:cxn modelId="{1E5D19F7-BA7E-4B35-B2C8-9BC9E5C0ED04}" type="presParOf" srcId="{F91D74B7-7A71-4CAD-A8F4-6C8D60DA3273}" destId="{A439EE19-592F-46F7-8E20-3EF51F74512A}" srcOrd="0" destOrd="0" presId="urn:microsoft.com/office/officeart/2005/8/layout/hierarchy5"/>
    <dgm:cxn modelId="{AFB21169-6623-42B9-A0E0-E6385B3212AF}" type="presParOf" srcId="{F91D74B7-7A71-4CAD-A8F4-6C8D60DA3273}" destId="{BEC7AC64-03EF-47B2-B32B-56089BCCAEAB}" srcOrd="1" destOrd="0" presId="urn:microsoft.com/office/officeart/2005/8/layout/hierarchy5"/>
    <dgm:cxn modelId="{51489067-4D79-46D1-AF2F-ADD8C8D1A3DD}" type="presParOf" srcId="{7FE94C6E-EBBC-4F0F-8894-A2589B125B65}" destId="{F75B3D78-47F3-4E22-83F9-7B76236AA762}" srcOrd="2" destOrd="0" presId="urn:microsoft.com/office/officeart/2005/8/layout/hierarchy5"/>
    <dgm:cxn modelId="{5999424B-672D-4173-B675-3D4BC5C4D8D8}" type="presParOf" srcId="{F75B3D78-47F3-4E22-83F9-7B76236AA762}" destId="{AAC46831-C457-4DAC-9AFE-6723E9A70143}" srcOrd="0" destOrd="0" presId="urn:microsoft.com/office/officeart/2005/8/layout/hierarchy5"/>
    <dgm:cxn modelId="{07384D88-AF06-4780-8442-B8E30E9DB5D0}" type="presParOf" srcId="{7FE94C6E-EBBC-4F0F-8894-A2589B125B65}" destId="{B39035B3-9CB9-4DF1-8B74-6E161ABF02FD}" srcOrd="3" destOrd="0" presId="urn:microsoft.com/office/officeart/2005/8/layout/hierarchy5"/>
    <dgm:cxn modelId="{E4832249-265B-4BB4-A31D-78078A6F2EE8}" type="presParOf" srcId="{B39035B3-9CB9-4DF1-8B74-6E161ABF02FD}" destId="{01DDB149-7BC5-4E75-A659-4CC5913616FD}" srcOrd="0" destOrd="0" presId="urn:microsoft.com/office/officeart/2005/8/layout/hierarchy5"/>
    <dgm:cxn modelId="{AEEA53C4-14C5-4680-BC92-E233B2105064}" type="presParOf" srcId="{B39035B3-9CB9-4DF1-8B74-6E161ABF02FD}" destId="{06933B18-4CF6-4684-B529-5D6809CF3F12}" srcOrd="1" destOrd="0" presId="urn:microsoft.com/office/officeart/2005/8/layout/hierarchy5"/>
    <dgm:cxn modelId="{5B61C8C3-2035-4193-8483-78D06F59BFEA}" type="presParOf" srcId="{C549B917-48E8-4ADC-A36B-5EF3A56E19A0}" destId="{975F736D-0C82-49E2-83E3-76E4A9E86C6D}" srcOrd="2" destOrd="0" presId="urn:microsoft.com/office/officeart/2005/8/layout/hierarchy5"/>
    <dgm:cxn modelId="{4970EC48-D7E8-4631-9236-5F84508F0E9D}" type="presParOf" srcId="{975F736D-0C82-49E2-83E3-76E4A9E86C6D}" destId="{A00EAE14-C16A-45E1-980B-0D1ACF417813}" srcOrd="0" destOrd="0" presId="urn:microsoft.com/office/officeart/2005/8/layout/hierarchy5"/>
    <dgm:cxn modelId="{F05B9D1B-3789-4003-8F15-5AEC7C83F6F8}" type="presParOf" srcId="{C549B917-48E8-4ADC-A36B-5EF3A56E19A0}" destId="{ACF04C3A-A513-42F6-A498-B51167810AFA}" srcOrd="3" destOrd="0" presId="urn:microsoft.com/office/officeart/2005/8/layout/hierarchy5"/>
    <dgm:cxn modelId="{76685428-9D3C-4F93-BCA6-C65C3A6DDE10}" type="presParOf" srcId="{ACF04C3A-A513-42F6-A498-B51167810AFA}" destId="{7F628829-E7E9-498E-A877-72ACF1448AE5}" srcOrd="0" destOrd="0" presId="urn:microsoft.com/office/officeart/2005/8/layout/hierarchy5"/>
    <dgm:cxn modelId="{9C7F7522-FBBF-4112-ABCE-39001022021A}" type="presParOf" srcId="{ACF04C3A-A513-42F6-A498-B51167810AFA}" destId="{6E17FFFF-2099-48CB-8C08-94C184E6CF63}" srcOrd="1" destOrd="0" presId="urn:microsoft.com/office/officeart/2005/8/layout/hierarchy5"/>
    <dgm:cxn modelId="{599378E5-4566-42D7-9F42-B7DA221E6B55}" type="presParOf" srcId="{6E17FFFF-2099-48CB-8C08-94C184E6CF63}" destId="{FADE8EEB-60FC-4C78-A99D-ABB17C411AB6}" srcOrd="0" destOrd="0" presId="urn:microsoft.com/office/officeart/2005/8/layout/hierarchy5"/>
    <dgm:cxn modelId="{D534BCC4-F082-49F1-B78D-2167BADD1312}" type="presParOf" srcId="{FADE8EEB-60FC-4C78-A99D-ABB17C411AB6}" destId="{1D467A07-001B-4A02-AEFC-38906FC78314}" srcOrd="0" destOrd="0" presId="urn:microsoft.com/office/officeart/2005/8/layout/hierarchy5"/>
    <dgm:cxn modelId="{D636BB8D-AE94-44FC-87C7-802D249D3E97}" type="presParOf" srcId="{6E17FFFF-2099-48CB-8C08-94C184E6CF63}" destId="{1FD54832-F9C3-475D-A239-ABB7E94140DC}" srcOrd="1" destOrd="0" presId="urn:microsoft.com/office/officeart/2005/8/layout/hierarchy5"/>
    <dgm:cxn modelId="{0DCC787B-A4EE-48C4-8C36-1033B5B08A97}" type="presParOf" srcId="{1FD54832-F9C3-475D-A239-ABB7E94140DC}" destId="{8B02E059-5EA3-4CBF-AEE2-80DFCAA6D1C8}" srcOrd="0" destOrd="0" presId="urn:microsoft.com/office/officeart/2005/8/layout/hierarchy5"/>
    <dgm:cxn modelId="{E39126AF-407E-49B8-9DB7-FE5C5A0A88FB}" type="presParOf" srcId="{1FD54832-F9C3-475D-A239-ABB7E94140DC}" destId="{7B1CE789-3F22-41D6-936D-F4C6C8D89474}" srcOrd="1" destOrd="0" presId="urn:microsoft.com/office/officeart/2005/8/layout/hierarchy5"/>
    <dgm:cxn modelId="{D0776C7C-7062-4E60-9171-5F483AF2F405}" type="presParOf" srcId="{6E17FFFF-2099-48CB-8C08-94C184E6CF63}" destId="{2067B3D1-B1FE-401D-B32B-0C2BC00169D4}" srcOrd="2" destOrd="0" presId="urn:microsoft.com/office/officeart/2005/8/layout/hierarchy5"/>
    <dgm:cxn modelId="{AC8F0000-E130-46DC-AE4D-583C965BD83E}" type="presParOf" srcId="{2067B3D1-B1FE-401D-B32B-0C2BC00169D4}" destId="{C2E17C9F-2F3D-4248-BB1A-026471BB54FA}" srcOrd="0" destOrd="0" presId="urn:microsoft.com/office/officeart/2005/8/layout/hierarchy5"/>
    <dgm:cxn modelId="{38AF2BC1-BE20-4089-9EC4-37E1DEDB127F}" type="presParOf" srcId="{6E17FFFF-2099-48CB-8C08-94C184E6CF63}" destId="{A2DDE549-8BD0-4868-983B-FA42DF187050}" srcOrd="3" destOrd="0" presId="urn:microsoft.com/office/officeart/2005/8/layout/hierarchy5"/>
    <dgm:cxn modelId="{BA7839D9-71E4-4C88-9086-3B038A6E7B85}" type="presParOf" srcId="{A2DDE549-8BD0-4868-983B-FA42DF187050}" destId="{7F907682-55C5-4662-A682-1B9340FD5629}" srcOrd="0" destOrd="0" presId="urn:microsoft.com/office/officeart/2005/8/layout/hierarchy5"/>
    <dgm:cxn modelId="{D772FA99-4145-4AD3-AD5B-A3C104469850}" type="presParOf" srcId="{A2DDE549-8BD0-4868-983B-FA42DF187050}" destId="{B0B11622-2C3C-48A2-B062-81CC085E78A3}" srcOrd="1" destOrd="0" presId="urn:microsoft.com/office/officeart/2005/8/layout/hierarchy5"/>
    <dgm:cxn modelId="{A37855AF-58F3-44F4-A8A4-D4ED39989B93}" type="presParOf" srcId="{C549B917-48E8-4ADC-A36B-5EF3A56E19A0}" destId="{868DAC08-5523-47FB-AFBF-F770D6874745}" srcOrd="4" destOrd="0" presId="urn:microsoft.com/office/officeart/2005/8/layout/hierarchy5"/>
    <dgm:cxn modelId="{19252AD4-19C9-441B-95E2-9F958771A091}" type="presParOf" srcId="{868DAC08-5523-47FB-AFBF-F770D6874745}" destId="{98F7238C-8FBB-490B-9B16-4407007CA1AD}" srcOrd="0" destOrd="0" presId="urn:microsoft.com/office/officeart/2005/8/layout/hierarchy5"/>
    <dgm:cxn modelId="{E8578C2D-A6B0-4325-A6C3-A9E3A83F0CCE}" type="presParOf" srcId="{C549B917-48E8-4ADC-A36B-5EF3A56E19A0}" destId="{3E408EA2-E1A2-4125-87A2-54E9F4CF7B86}" srcOrd="5" destOrd="0" presId="urn:microsoft.com/office/officeart/2005/8/layout/hierarchy5"/>
    <dgm:cxn modelId="{10761782-02A7-43C9-B0CF-8CE0443EF5F9}" type="presParOf" srcId="{3E408EA2-E1A2-4125-87A2-54E9F4CF7B86}" destId="{6EB82B0D-F3CC-4E67-B0F5-754B93C1D54C}" srcOrd="0" destOrd="0" presId="urn:microsoft.com/office/officeart/2005/8/layout/hierarchy5"/>
    <dgm:cxn modelId="{5FF50D7B-1E97-4876-91A8-E3BCE035A06B}" type="presParOf" srcId="{3E408EA2-E1A2-4125-87A2-54E9F4CF7B86}" destId="{CF11274C-63BF-4D49-8372-1234263C5433}" srcOrd="1" destOrd="0" presId="urn:microsoft.com/office/officeart/2005/8/layout/hierarchy5"/>
    <dgm:cxn modelId="{CE1C8D3F-6F23-4AEE-B6ED-1B63AE912114}" type="presParOf" srcId="{CF11274C-63BF-4D49-8372-1234263C5433}" destId="{A77F2DEF-76D7-4B01-8A7D-AA54E111D1A5}" srcOrd="0" destOrd="0" presId="urn:microsoft.com/office/officeart/2005/8/layout/hierarchy5"/>
    <dgm:cxn modelId="{7375CE71-90FC-44D0-9A78-6D4FB6EA5E19}" type="presParOf" srcId="{A77F2DEF-76D7-4B01-8A7D-AA54E111D1A5}" destId="{1D6E9E9F-C7D9-46D1-B33E-265566CEAF01}" srcOrd="0" destOrd="0" presId="urn:microsoft.com/office/officeart/2005/8/layout/hierarchy5"/>
    <dgm:cxn modelId="{BFEB8390-6225-404F-ABC0-5FBACA231AD4}" type="presParOf" srcId="{CF11274C-63BF-4D49-8372-1234263C5433}" destId="{9197B3C5-17C3-425F-B2CD-0B468FED1E2D}" srcOrd="1" destOrd="0" presId="urn:microsoft.com/office/officeart/2005/8/layout/hierarchy5"/>
    <dgm:cxn modelId="{1C8362EC-4160-4376-86A1-50CC8A19BEFD}" type="presParOf" srcId="{9197B3C5-17C3-425F-B2CD-0B468FED1E2D}" destId="{24D751FF-2867-487C-9DA6-79A33B5865A0}" srcOrd="0" destOrd="0" presId="urn:microsoft.com/office/officeart/2005/8/layout/hierarchy5"/>
    <dgm:cxn modelId="{DF7CAF73-F7E4-46D6-B73E-1A54EA886DD9}" type="presParOf" srcId="{9197B3C5-17C3-425F-B2CD-0B468FED1E2D}" destId="{8E556548-2645-4F34-8683-FFFE3F4E4335}" srcOrd="1" destOrd="0" presId="urn:microsoft.com/office/officeart/2005/8/layout/hierarchy5"/>
    <dgm:cxn modelId="{7FD0C24E-ADD0-4009-A36A-39CAE2E77089}" type="presParOf" srcId="{CF11274C-63BF-4D49-8372-1234263C5433}" destId="{F661FC17-5E95-4F18-85AD-41D6D79EC51E}" srcOrd="2" destOrd="0" presId="urn:microsoft.com/office/officeart/2005/8/layout/hierarchy5"/>
    <dgm:cxn modelId="{BE22B521-80D8-4A01-9644-8583C57F32FD}" type="presParOf" srcId="{F661FC17-5E95-4F18-85AD-41D6D79EC51E}" destId="{45CDA1A7-257D-4C17-B1FF-A6D287FFA136}" srcOrd="0" destOrd="0" presId="urn:microsoft.com/office/officeart/2005/8/layout/hierarchy5"/>
    <dgm:cxn modelId="{95B6E53D-3EE4-4B8C-903D-246B8A50FB8A}" type="presParOf" srcId="{CF11274C-63BF-4D49-8372-1234263C5433}" destId="{243747BC-DECB-4B65-BE55-3D93A7AD0AE1}" srcOrd="3" destOrd="0" presId="urn:microsoft.com/office/officeart/2005/8/layout/hierarchy5"/>
    <dgm:cxn modelId="{EFD197E6-EE78-4E02-A17F-C5682FFF6EEC}" type="presParOf" srcId="{243747BC-DECB-4B65-BE55-3D93A7AD0AE1}" destId="{A621A3B0-84FB-42B5-9C27-A2685A0FB5EA}" srcOrd="0" destOrd="0" presId="urn:microsoft.com/office/officeart/2005/8/layout/hierarchy5"/>
    <dgm:cxn modelId="{D4B36E21-F2AA-4053-849E-85FF8D28B0B6}" type="presParOf" srcId="{243747BC-DECB-4B65-BE55-3D93A7AD0AE1}" destId="{6AAC7211-C55E-47E2-8574-127A8AB1BEBE}" srcOrd="1" destOrd="0" presId="urn:microsoft.com/office/officeart/2005/8/layout/hierarchy5"/>
    <dgm:cxn modelId="{E22A7319-DD32-48FB-ADDF-107F6C5DF880}" type="presParOf" srcId="{B87E7863-08BF-40D0-B6A5-8E55D02BCB20}" destId="{D6BB4905-D0A1-448A-88BC-010F4AF57FDA}" srcOrd="1" destOrd="0" presId="urn:microsoft.com/office/officeart/2005/8/layout/hierarchy5"/>
    <dgm:cxn modelId="{AF66301C-C2C4-480E-9350-5664196D39A1}" type="presParOf" srcId="{D6BB4905-D0A1-448A-88BC-010F4AF57FDA}" destId="{459D9915-721D-4ACB-9356-38808A2FDEC8}" srcOrd="0" destOrd="0" presId="urn:microsoft.com/office/officeart/2005/8/layout/hierarchy5"/>
    <dgm:cxn modelId="{2DEB78E1-490F-467C-BA7A-F62FFEC74803}" type="presParOf" srcId="{459D9915-721D-4ACB-9356-38808A2FDEC8}" destId="{6999CB74-DB93-4F71-B0FA-A5F96B12A032}" srcOrd="0" destOrd="0" presId="urn:microsoft.com/office/officeart/2005/8/layout/hierarchy5"/>
    <dgm:cxn modelId="{9B3E80FC-8C86-43BD-9F05-8612AEB1149F}" type="presParOf" srcId="{459D9915-721D-4ACB-9356-38808A2FDEC8}" destId="{FD53D8AE-3324-46E6-B70F-5FE7B159632F}" srcOrd="1" destOrd="0" presId="urn:microsoft.com/office/officeart/2005/8/layout/hierarchy5"/>
    <dgm:cxn modelId="{2A098BE7-CCD0-48A8-ADDF-BCA335839A46}" type="presParOf" srcId="{D6BB4905-D0A1-448A-88BC-010F4AF57FDA}" destId="{16198416-EA1D-47D7-B520-8D25545786F1}" srcOrd="1" destOrd="0" presId="urn:microsoft.com/office/officeart/2005/8/layout/hierarchy5"/>
    <dgm:cxn modelId="{50F6FCDE-8477-4BEE-A875-8C7E9F9CC66F}" type="presParOf" srcId="{16198416-EA1D-47D7-B520-8D25545786F1}" destId="{653C8FE4-3F4A-42DD-9C1D-C700BD8B720D}" srcOrd="0" destOrd="0" presId="urn:microsoft.com/office/officeart/2005/8/layout/hierarchy5"/>
    <dgm:cxn modelId="{8668C994-61FC-4954-80C7-C6E38CED5CB9}" type="presParOf" srcId="{D6BB4905-D0A1-448A-88BC-010F4AF57FDA}" destId="{CA45613A-8837-4B85-B21E-F4B704CF3553}" srcOrd="2" destOrd="0" presId="urn:microsoft.com/office/officeart/2005/8/layout/hierarchy5"/>
    <dgm:cxn modelId="{EB9F7D74-173C-4814-824A-E266872742C1}" type="presParOf" srcId="{CA45613A-8837-4B85-B21E-F4B704CF3553}" destId="{9BCDF7DB-FDCC-4074-9E85-7E18ED7832B1}" srcOrd="0" destOrd="0" presId="urn:microsoft.com/office/officeart/2005/8/layout/hierarchy5"/>
    <dgm:cxn modelId="{A0FC6CB7-8FB4-40B4-AF7E-6DD673DD78AC}" type="presParOf" srcId="{CA45613A-8837-4B85-B21E-F4B704CF3553}" destId="{70B6909E-634F-438F-9B13-32E5C98B9793}" srcOrd="1" destOrd="0" presId="urn:microsoft.com/office/officeart/2005/8/layout/hierarchy5"/>
    <dgm:cxn modelId="{C512EAC7-F1CA-406A-892F-C752793EDAEB}" type="presParOf" srcId="{D6BB4905-D0A1-448A-88BC-010F4AF57FDA}" destId="{E24A8269-FA94-41D0-A664-B1D2C554D9CB}" srcOrd="3" destOrd="0" presId="urn:microsoft.com/office/officeart/2005/8/layout/hierarchy5"/>
    <dgm:cxn modelId="{BA370F6B-1C64-4550-9161-0CFC95598BB3}" type="presParOf" srcId="{E24A8269-FA94-41D0-A664-B1D2C554D9CB}" destId="{7A82DAD3-02C5-496A-846F-E18BDBEE5AFE}" srcOrd="0" destOrd="0" presId="urn:microsoft.com/office/officeart/2005/8/layout/hierarchy5"/>
    <dgm:cxn modelId="{36E5F133-C9B7-4E55-A80C-ABA1254CBA6E}" type="presParOf" srcId="{D6BB4905-D0A1-448A-88BC-010F4AF57FDA}" destId="{65C2FBE2-F657-49FC-A274-EA427035E944}" srcOrd="4" destOrd="0" presId="urn:microsoft.com/office/officeart/2005/8/layout/hierarchy5"/>
    <dgm:cxn modelId="{EF3A8FC8-F78D-4802-BC5F-4C46879456B5}" type="presParOf" srcId="{65C2FBE2-F657-49FC-A274-EA427035E944}" destId="{1502FC73-C7E8-4102-A75E-DF80E6A99BC8}" srcOrd="0" destOrd="0" presId="urn:microsoft.com/office/officeart/2005/8/layout/hierarchy5"/>
    <dgm:cxn modelId="{72E31E92-FA27-43C1-A666-D831B4012679}" type="presParOf" srcId="{65C2FBE2-F657-49FC-A274-EA427035E944}" destId="{AADDE74C-8F94-4DFC-BA02-28B79009FCC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7A7B3-61E0-45FB-AD3F-EEC79386656C}">
      <dsp:nvSpPr>
        <dsp:cNvPr id="0" name=""/>
        <dsp:cNvSpPr/>
      </dsp:nvSpPr>
      <dsp:spPr>
        <a:xfrm>
          <a:off x="0" y="1494851"/>
          <a:ext cx="2901156" cy="1160462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迎宾</a:t>
          </a:r>
        </a:p>
      </dsp:txBody>
      <dsp:txXfrm>
        <a:off x="580231" y="1494851"/>
        <a:ext cx="1740694" cy="1160462"/>
      </dsp:txXfrm>
    </dsp:sp>
    <dsp:sp modelId="{7EC2DB23-6C88-49A1-B8BD-3A5BEB16512D}">
      <dsp:nvSpPr>
        <dsp:cNvPr id="0" name=""/>
        <dsp:cNvSpPr/>
      </dsp:nvSpPr>
      <dsp:spPr>
        <a:xfrm>
          <a:off x="2570391" y="1494851"/>
          <a:ext cx="2901156" cy="1160462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参观</a:t>
          </a:r>
        </a:p>
      </dsp:txBody>
      <dsp:txXfrm>
        <a:off x="3150622" y="1494851"/>
        <a:ext cx="1740694" cy="1160462"/>
      </dsp:txXfrm>
    </dsp:sp>
    <dsp:sp modelId="{D4EA7F94-18D9-4B9B-8346-5E1FEE82B84F}">
      <dsp:nvSpPr>
        <dsp:cNvPr id="0" name=""/>
        <dsp:cNvSpPr/>
      </dsp:nvSpPr>
      <dsp:spPr>
        <a:xfrm>
          <a:off x="5181432" y="1494851"/>
          <a:ext cx="2901156" cy="1160462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欢送</a:t>
          </a:r>
        </a:p>
      </dsp:txBody>
      <dsp:txXfrm>
        <a:off x="5761663" y="1494851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FC73-C7E8-4102-A75E-DF80E6A99BC8}">
      <dsp:nvSpPr>
        <dsp:cNvPr id="0" name=""/>
        <dsp:cNvSpPr/>
      </dsp:nvSpPr>
      <dsp:spPr>
        <a:xfrm>
          <a:off x="6277687" y="0"/>
          <a:ext cx="1742750" cy="502601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内容</a:t>
          </a:r>
        </a:p>
      </dsp:txBody>
      <dsp:txXfrm>
        <a:off x="6277687" y="0"/>
        <a:ext cx="1742750" cy="1507803"/>
      </dsp:txXfrm>
    </dsp:sp>
    <dsp:sp modelId="{9BCDF7DB-FDCC-4074-9E85-7E18ED7832B1}">
      <dsp:nvSpPr>
        <dsp:cNvPr id="0" name=""/>
        <dsp:cNvSpPr/>
      </dsp:nvSpPr>
      <dsp:spPr>
        <a:xfrm>
          <a:off x="3155276" y="0"/>
          <a:ext cx="1742738" cy="502601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类型</a:t>
          </a:r>
        </a:p>
      </dsp:txBody>
      <dsp:txXfrm>
        <a:off x="3155276" y="0"/>
        <a:ext cx="1742738" cy="1507803"/>
      </dsp:txXfrm>
    </dsp:sp>
    <dsp:sp modelId="{6999CB74-DB93-4F71-B0FA-A5F96B12A032}">
      <dsp:nvSpPr>
        <dsp:cNvPr id="0" name=""/>
        <dsp:cNvSpPr/>
      </dsp:nvSpPr>
      <dsp:spPr>
        <a:xfrm>
          <a:off x="296425" y="0"/>
          <a:ext cx="1177971" cy="502601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迎宾</a:t>
          </a:r>
        </a:p>
      </dsp:txBody>
      <dsp:txXfrm>
        <a:off x="296425" y="0"/>
        <a:ext cx="1177971" cy="1507803"/>
      </dsp:txXfrm>
    </dsp:sp>
    <dsp:sp modelId="{E4AE3445-6021-4016-BCA0-6FE911EE0DD5}">
      <dsp:nvSpPr>
        <dsp:cNvPr id="0" name=""/>
        <dsp:cNvSpPr/>
      </dsp:nvSpPr>
      <dsp:spPr>
        <a:xfrm>
          <a:off x="448376" y="2497967"/>
          <a:ext cx="981643" cy="777441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吸引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观众</a:t>
          </a:r>
          <a:endParaRPr lang="zh-CN" altLang="en-US" sz="2800" kern="1200" dirty="0"/>
        </a:p>
      </dsp:txBody>
      <dsp:txXfrm>
        <a:off x="471146" y="2520737"/>
        <a:ext cx="936103" cy="731901"/>
      </dsp:txXfrm>
    </dsp:sp>
    <dsp:sp modelId="{FEA5EA61-1AEA-44E9-AC81-2B625E65EA53}">
      <dsp:nvSpPr>
        <dsp:cNvPr id="0" name=""/>
        <dsp:cNvSpPr/>
      </dsp:nvSpPr>
      <dsp:spPr>
        <a:xfrm rot="20241925">
          <a:off x="1344204" y="2449110"/>
          <a:ext cx="2228329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228329" y="8789"/>
              </a:lnTo>
            </a:path>
          </a:pathLst>
        </a:custGeom>
        <a:noFill/>
        <a:ln w="1587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402660" y="2402191"/>
        <a:ext cx="111416" cy="111416"/>
      </dsp:txXfrm>
    </dsp:sp>
    <dsp:sp modelId="{A2E7D93E-0B0F-44F0-937C-876002446E8E}">
      <dsp:nvSpPr>
        <dsp:cNvPr id="0" name=""/>
        <dsp:cNvSpPr/>
      </dsp:nvSpPr>
      <dsp:spPr>
        <a:xfrm>
          <a:off x="3486718" y="1783699"/>
          <a:ext cx="981643" cy="490821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讲解</a:t>
          </a:r>
        </a:p>
      </dsp:txBody>
      <dsp:txXfrm>
        <a:off x="3501094" y="1798075"/>
        <a:ext cx="952891" cy="462069"/>
      </dsp:txXfrm>
    </dsp:sp>
    <dsp:sp modelId="{1E063863-E680-4A37-87E5-214DD58CB267}">
      <dsp:nvSpPr>
        <dsp:cNvPr id="0" name=""/>
        <dsp:cNvSpPr/>
      </dsp:nvSpPr>
      <dsp:spPr>
        <a:xfrm rot="20901422">
          <a:off x="4445218" y="1793321"/>
          <a:ext cx="2249615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249615" y="8789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5513785" y="1745869"/>
        <a:ext cx="112480" cy="112480"/>
      </dsp:txXfrm>
    </dsp:sp>
    <dsp:sp modelId="{A439EE19-592F-46F7-8E20-3EF51F74512A}">
      <dsp:nvSpPr>
        <dsp:cNvPr id="0" name=""/>
        <dsp:cNvSpPr/>
      </dsp:nvSpPr>
      <dsp:spPr>
        <a:xfrm>
          <a:off x="6671689" y="1329699"/>
          <a:ext cx="981643" cy="490821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语音</a:t>
          </a:r>
        </a:p>
      </dsp:txBody>
      <dsp:txXfrm>
        <a:off x="6686065" y="1344075"/>
        <a:ext cx="952891" cy="462069"/>
      </dsp:txXfrm>
    </dsp:sp>
    <dsp:sp modelId="{F75B3D78-47F3-4E22-83F9-7B76236AA762}">
      <dsp:nvSpPr>
        <dsp:cNvPr id="0" name=""/>
        <dsp:cNvSpPr/>
      </dsp:nvSpPr>
      <dsp:spPr>
        <a:xfrm rot="234859">
          <a:off x="4465786" y="2095701"/>
          <a:ext cx="2208479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208479" y="8789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5514813" y="2049278"/>
        <a:ext cx="110423" cy="110423"/>
      </dsp:txXfrm>
    </dsp:sp>
    <dsp:sp modelId="{01DDB149-7BC5-4E75-A659-4CC5913616FD}">
      <dsp:nvSpPr>
        <dsp:cNvPr id="0" name=""/>
        <dsp:cNvSpPr/>
      </dsp:nvSpPr>
      <dsp:spPr>
        <a:xfrm>
          <a:off x="6671689" y="1934460"/>
          <a:ext cx="981643" cy="490821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图像</a:t>
          </a:r>
        </a:p>
      </dsp:txBody>
      <dsp:txXfrm>
        <a:off x="6686065" y="1948836"/>
        <a:ext cx="952891" cy="462069"/>
      </dsp:txXfrm>
    </dsp:sp>
    <dsp:sp modelId="{975F736D-0C82-49E2-83E3-76E4A9E86C6D}">
      <dsp:nvSpPr>
        <dsp:cNvPr id="0" name=""/>
        <dsp:cNvSpPr/>
      </dsp:nvSpPr>
      <dsp:spPr>
        <a:xfrm rot="209803">
          <a:off x="1428101" y="2940736"/>
          <a:ext cx="2060535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060535" y="8789"/>
              </a:lnTo>
            </a:path>
          </a:pathLst>
        </a:custGeom>
        <a:noFill/>
        <a:ln w="1587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406855" y="2898012"/>
        <a:ext cx="103026" cy="103026"/>
      </dsp:txXfrm>
    </dsp:sp>
    <dsp:sp modelId="{7F628829-E7E9-498E-A877-72ACF1448AE5}">
      <dsp:nvSpPr>
        <dsp:cNvPr id="0" name=""/>
        <dsp:cNvSpPr/>
      </dsp:nvSpPr>
      <dsp:spPr>
        <a:xfrm>
          <a:off x="3486718" y="2766952"/>
          <a:ext cx="981643" cy="490821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参观</a:t>
          </a:r>
        </a:p>
      </dsp:txBody>
      <dsp:txXfrm>
        <a:off x="3501094" y="2781328"/>
        <a:ext cx="952891" cy="462069"/>
      </dsp:txXfrm>
    </dsp:sp>
    <dsp:sp modelId="{FADE8EEB-60FC-4C78-A99D-ABB17C411AB6}">
      <dsp:nvSpPr>
        <dsp:cNvPr id="0" name=""/>
        <dsp:cNvSpPr/>
      </dsp:nvSpPr>
      <dsp:spPr>
        <a:xfrm rot="21383480">
          <a:off x="4466173" y="2934096"/>
          <a:ext cx="2207704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207704" y="8789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5514833" y="2887692"/>
        <a:ext cx="110385" cy="110385"/>
      </dsp:txXfrm>
    </dsp:sp>
    <dsp:sp modelId="{8B02E059-5EA3-4CBF-AEE2-80DFCAA6D1C8}">
      <dsp:nvSpPr>
        <dsp:cNvPr id="0" name=""/>
        <dsp:cNvSpPr/>
      </dsp:nvSpPr>
      <dsp:spPr>
        <a:xfrm>
          <a:off x="6671689" y="2627996"/>
          <a:ext cx="981643" cy="490821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导引</a:t>
          </a:r>
          <a:endParaRPr lang="en-US" altLang="zh-CN" sz="2400" kern="1200" dirty="0"/>
        </a:p>
      </dsp:txBody>
      <dsp:txXfrm>
        <a:off x="6686065" y="2642372"/>
        <a:ext cx="952891" cy="462069"/>
      </dsp:txXfrm>
    </dsp:sp>
    <dsp:sp modelId="{2067B3D1-B1FE-401D-B32B-0C2BC00169D4}">
      <dsp:nvSpPr>
        <dsp:cNvPr id="0" name=""/>
        <dsp:cNvSpPr/>
      </dsp:nvSpPr>
      <dsp:spPr>
        <a:xfrm rot="668781">
          <a:off x="4447077" y="3221697"/>
          <a:ext cx="2256654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256654" y="8789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5518988" y="3174070"/>
        <a:ext cx="112832" cy="112832"/>
      </dsp:txXfrm>
    </dsp:sp>
    <dsp:sp modelId="{7F907682-55C5-4662-A682-1B9340FD5629}">
      <dsp:nvSpPr>
        <dsp:cNvPr id="0" name=""/>
        <dsp:cNvSpPr/>
      </dsp:nvSpPr>
      <dsp:spPr>
        <a:xfrm>
          <a:off x="6682448" y="3203199"/>
          <a:ext cx="981643" cy="490821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讲解</a:t>
          </a:r>
          <a:endParaRPr lang="en-US" altLang="zh-CN" sz="2400" kern="1200" dirty="0"/>
        </a:p>
      </dsp:txBody>
      <dsp:txXfrm>
        <a:off x="6696824" y="3217575"/>
        <a:ext cx="952891" cy="462069"/>
      </dsp:txXfrm>
    </dsp:sp>
    <dsp:sp modelId="{868DAC08-5523-47FB-AFBF-F770D6874745}">
      <dsp:nvSpPr>
        <dsp:cNvPr id="0" name=""/>
        <dsp:cNvSpPr/>
      </dsp:nvSpPr>
      <dsp:spPr>
        <a:xfrm rot="1989863">
          <a:off x="1229908" y="3549920"/>
          <a:ext cx="2456920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456920" y="8789"/>
              </a:lnTo>
            </a:path>
          </a:pathLst>
        </a:custGeom>
        <a:noFill/>
        <a:ln w="15875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2396946" y="3497286"/>
        <a:ext cx="122846" cy="122846"/>
      </dsp:txXfrm>
    </dsp:sp>
    <dsp:sp modelId="{6EB82B0D-F3CC-4E67-B0F5-754B93C1D54C}">
      <dsp:nvSpPr>
        <dsp:cNvPr id="0" name=""/>
        <dsp:cNvSpPr/>
      </dsp:nvSpPr>
      <dsp:spPr>
        <a:xfrm>
          <a:off x="3486718" y="3985319"/>
          <a:ext cx="981643" cy="490821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互动</a:t>
          </a:r>
        </a:p>
      </dsp:txBody>
      <dsp:txXfrm>
        <a:off x="3501094" y="3999695"/>
        <a:ext cx="952891" cy="462069"/>
      </dsp:txXfrm>
    </dsp:sp>
    <dsp:sp modelId="{A77F2DEF-76D7-4B01-8A7D-AA54E111D1A5}">
      <dsp:nvSpPr>
        <dsp:cNvPr id="0" name=""/>
        <dsp:cNvSpPr/>
      </dsp:nvSpPr>
      <dsp:spPr>
        <a:xfrm rot="21397848">
          <a:off x="4466426" y="4156133"/>
          <a:ext cx="2239484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239484" y="8789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5530181" y="4108935"/>
        <a:ext cx="111974" cy="111974"/>
      </dsp:txXfrm>
    </dsp:sp>
    <dsp:sp modelId="{24D751FF-2867-487C-9DA6-79A33B5865A0}">
      <dsp:nvSpPr>
        <dsp:cNvPr id="0" name=""/>
        <dsp:cNvSpPr/>
      </dsp:nvSpPr>
      <dsp:spPr>
        <a:xfrm>
          <a:off x="6703975" y="3853705"/>
          <a:ext cx="981643" cy="490821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问答</a:t>
          </a:r>
        </a:p>
      </dsp:txBody>
      <dsp:txXfrm>
        <a:off x="6718351" y="3868081"/>
        <a:ext cx="952891" cy="462069"/>
      </dsp:txXfrm>
    </dsp:sp>
    <dsp:sp modelId="{F661FC17-5E95-4F18-85AD-41D6D79EC51E}">
      <dsp:nvSpPr>
        <dsp:cNvPr id="0" name=""/>
        <dsp:cNvSpPr/>
      </dsp:nvSpPr>
      <dsp:spPr>
        <a:xfrm rot="641481">
          <a:off x="4448615" y="4432976"/>
          <a:ext cx="2275097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2275097" y="8789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5529286" y="4384888"/>
        <a:ext cx="113754" cy="113754"/>
      </dsp:txXfrm>
    </dsp:sp>
    <dsp:sp modelId="{A621A3B0-84FB-42B5-9C27-A2685A0FB5EA}">
      <dsp:nvSpPr>
        <dsp:cNvPr id="0" name=""/>
        <dsp:cNvSpPr/>
      </dsp:nvSpPr>
      <dsp:spPr>
        <a:xfrm>
          <a:off x="6703966" y="4407391"/>
          <a:ext cx="981643" cy="490821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拍照</a:t>
          </a:r>
        </a:p>
      </dsp:txBody>
      <dsp:txXfrm>
        <a:off x="6718342" y="4421767"/>
        <a:ext cx="952891" cy="462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3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14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1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344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6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5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7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1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9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泰安展会演示功能说明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endParaRPr lang="en-US" altLang="zh-CN" dirty="0"/>
          </a:p>
          <a:p>
            <a:r>
              <a:rPr lang="zh-Hans" altLang="en-US" dirty="0"/>
              <a:t>王文东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42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咨询界面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6418" y="1465729"/>
            <a:ext cx="3178193" cy="4445493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4553" y="1990166"/>
            <a:ext cx="6691256" cy="400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1E6C7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38341" y="2674156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展区地图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38341" y="3087130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介绍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27582" y="3488583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参观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38341" y="3890036"/>
            <a:ext cx="790687" cy="294964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咨询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527581" y="4291489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数据统计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527580" y="4733029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拍照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38571" y="2076224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第四届中国（泰山）国际矿业装备与技术展览会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2338" y="5713785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山东睿思奥图智能科技有限公司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07894" y="5272166"/>
            <a:ext cx="810373" cy="505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机器人功能演示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025588" y="2674156"/>
            <a:ext cx="3817170" cy="28230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14569" y="2948630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您好，请问您想了解什么</a:t>
            </a:r>
          </a:p>
        </p:txBody>
      </p:sp>
      <p:sp>
        <p:nvSpPr>
          <p:cNvPr id="18" name="右箭头标注 17"/>
          <p:cNvSpPr/>
          <p:nvPr/>
        </p:nvSpPr>
        <p:spPr>
          <a:xfrm>
            <a:off x="3367146" y="3011823"/>
            <a:ext cx="172120" cy="138500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标注 18"/>
          <p:cNvSpPr/>
          <p:nvPr/>
        </p:nvSpPr>
        <p:spPr>
          <a:xfrm flipH="1">
            <a:off x="6508376" y="3312843"/>
            <a:ext cx="216949" cy="175739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93284" y="326272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有哪些企业参展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617145" y="3537203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本次展会高新区有</a:t>
            </a:r>
            <a:r>
              <a:rPr lang="en-US" altLang="zh-CN" sz="1200" dirty="0"/>
              <a:t>34</a:t>
            </a:r>
            <a:r>
              <a:rPr lang="zh-CN" altLang="en-US" sz="1200" dirty="0"/>
              <a:t>家企业参展，包括</a:t>
            </a:r>
            <a:r>
              <a:rPr lang="en-US" altLang="zh-CN" sz="1200" dirty="0"/>
              <a:t>xxx,</a:t>
            </a:r>
          </a:p>
          <a:p>
            <a:r>
              <a:rPr lang="zh-CN" altLang="en-US" sz="1200" dirty="0"/>
              <a:t>睿思奥图等都</a:t>
            </a:r>
          </a:p>
        </p:txBody>
      </p:sp>
      <p:sp>
        <p:nvSpPr>
          <p:cNvPr id="22" name="右箭头标注 21"/>
          <p:cNvSpPr/>
          <p:nvPr/>
        </p:nvSpPr>
        <p:spPr>
          <a:xfrm>
            <a:off x="3369722" y="3600396"/>
            <a:ext cx="172120" cy="138500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标注 22"/>
          <p:cNvSpPr/>
          <p:nvPr/>
        </p:nvSpPr>
        <p:spPr>
          <a:xfrm flipH="1">
            <a:off x="6508375" y="3931442"/>
            <a:ext cx="216949" cy="175739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71771" y="388747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有现场演示的吗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648633" y="414452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有的，睿思奥图展区有现场演示</a:t>
            </a:r>
          </a:p>
        </p:txBody>
      </p:sp>
      <p:sp>
        <p:nvSpPr>
          <p:cNvPr id="26" name="右箭头标注 25"/>
          <p:cNvSpPr/>
          <p:nvPr/>
        </p:nvSpPr>
        <p:spPr>
          <a:xfrm>
            <a:off x="3401210" y="4207716"/>
            <a:ext cx="172120" cy="138500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8478818" y="1618129"/>
            <a:ext cx="3178193" cy="4445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语音播报“您好，请问您想了解什么”</a:t>
            </a:r>
            <a:endParaRPr lang="en-US" altLang="zh-CN" dirty="0"/>
          </a:p>
          <a:p>
            <a:r>
              <a:rPr lang="zh-CN" altLang="en-US" dirty="0"/>
              <a:t>显示对话，到底部就重新到顶部开始显示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收音时显示动态话筒，表示在收音</a:t>
            </a:r>
            <a:endParaRPr lang="en-US" altLang="zh-CN" dirty="0"/>
          </a:p>
          <a:p>
            <a:r>
              <a:rPr lang="zh-CN" altLang="en-US" dirty="0"/>
              <a:t>说话时变成喇叭动态图标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有一会儿没有收到有效语音，询问“请问还想了解什么？”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右边显示可以问的问题，定时刷新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/>
            <a:r>
              <a:rPr lang="zh-CN" altLang="en-US" dirty="0">
                <a:solidFill>
                  <a:srgbClr val="FF0000"/>
                </a:solidFill>
              </a:rPr>
              <a:t>    两次没有有效收音退出咨询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返回展区地图页面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点击屏幕下方停止播放当前的回答，播报“请说”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146" name="Picture 2" descr="http://e.hiphotos.baidu.com/exp/w=480/sign=2101066cac51f3dec3b2b86ca4eff0ec/241f95cad1c8a786750084a86409c93d70cf506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8"/>
          <a:stretch/>
        </p:blipFill>
        <p:spPr bwMode="auto">
          <a:xfrm>
            <a:off x="7145767" y="4147344"/>
            <a:ext cx="905994" cy="9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70" y="4454664"/>
            <a:ext cx="342900" cy="352425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2764883" y="5027993"/>
            <a:ext cx="5389578" cy="96401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93367" y="2674156"/>
            <a:ext cx="1069154" cy="153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rgbClr val="FF0000"/>
                </a:solidFill>
              </a:rPr>
              <a:t>可以问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“</a:t>
            </a:r>
            <a:r>
              <a:rPr lang="zh-CN" altLang="en-US" sz="1100" dirty="0">
                <a:solidFill>
                  <a:srgbClr val="FF0000"/>
                </a:solidFill>
              </a:rPr>
              <a:t>展区亮点是什么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“</a:t>
            </a:r>
            <a:r>
              <a:rPr lang="zh-CN" altLang="en-US" sz="1100" dirty="0">
                <a:solidFill>
                  <a:srgbClr val="FF0000"/>
                </a:solidFill>
              </a:rPr>
              <a:t>有多少企业参展</a:t>
            </a:r>
            <a:r>
              <a:rPr lang="en-US" altLang="zh-CN" sz="1100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“</a:t>
            </a:r>
            <a:r>
              <a:rPr lang="zh-CN" altLang="en-US" sz="1100" dirty="0">
                <a:solidFill>
                  <a:srgbClr val="FF0000"/>
                </a:solidFill>
              </a:rPr>
              <a:t>高新区有多少企业</a:t>
            </a:r>
            <a:r>
              <a:rPr lang="en-US" altLang="zh-CN" sz="1100" dirty="0">
                <a:solidFill>
                  <a:srgbClr val="FF0000"/>
                </a:solidFill>
              </a:rPr>
              <a:t>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1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8075" y="1522208"/>
            <a:ext cx="3178193" cy="4445493"/>
          </a:xfrm>
        </p:spPr>
        <p:txBody>
          <a:bodyPr/>
          <a:lstStyle/>
          <a:p>
            <a:r>
              <a:rPr lang="zh-CN" altLang="en-US" dirty="0"/>
              <a:t>已服务种类分布</a:t>
            </a:r>
            <a:endParaRPr lang="en-US" altLang="zh-CN" dirty="0"/>
          </a:p>
          <a:p>
            <a:r>
              <a:rPr lang="zh-CN" altLang="en-US" dirty="0"/>
              <a:t>服务人群满意度分布</a:t>
            </a:r>
            <a:endParaRPr lang="en-US" altLang="zh-CN" dirty="0"/>
          </a:p>
          <a:p>
            <a:r>
              <a:rPr lang="zh-CN" altLang="en-US" dirty="0"/>
              <a:t>服务人数时间柱状图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一段时间后回到展区地图页面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4553" y="1990166"/>
            <a:ext cx="6691256" cy="400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1E6C7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38341" y="2674156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展区地图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38341" y="3087130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介绍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27582" y="3488583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参观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38341" y="3890036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咨询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527581" y="4291489"/>
            <a:ext cx="790687" cy="29496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数据统计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527580" y="4733029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拍照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38571" y="2076224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第四届中国（泰山）国际矿业装备与技术展览会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2338" y="5713785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山东睿思奥图智能科技有限公司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07894" y="5272166"/>
            <a:ext cx="810373" cy="505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机器人功能演示</a:t>
            </a:r>
          </a:p>
        </p:txBody>
      </p:sp>
      <p:pic>
        <p:nvPicPr>
          <p:cNvPr id="5122" name="Picture 2" descr="http://pic39.photophoto.cn/20160605/0017029579377359_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 b="25532"/>
          <a:stretch/>
        </p:blipFill>
        <p:spPr bwMode="auto">
          <a:xfrm>
            <a:off x="2946550" y="2821638"/>
            <a:ext cx="3938344" cy="27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07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拍照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6418" y="1465729"/>
            <a:ext cx="3178193" cy="4445493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显示摄像头画面</a:t>
            </a:r>
            <a:endParaRPr lang="en-US" altLang="zh-CN" sz="1400" dirty="0"/>
          </a:p>
          <a:p>
            <a:r>
              <a:rPr lang="zh-CN" altLang="en-US" sz="1400" dirty="0"/>
              <a:t>语音播报“请站在我们面前”</a:t>
            </a:r>
            <a:endParaRPr lang="en-US" altLang="zh-CN" sz="1400" dirty="0"/>
          </a:p>
          <a:p>
            <a:r>
              <a:rPr lang="zh-CN" altLang="en-US" sz="1400" dirty="0"/>
              <a:t>如果没有检测到符合照相的脸，提示“我没有看到您，请站在我的面前”，</a:t>
            </a:r>
            <a:r>
              <a:rPr lang="zh-CN" altLang="en-US" sz="1400" dirty="0">
                <a:solidFill>
                  <a:srgbClr val="FF0000"/>
                </a:solidFill>
              </a:rPr>
              <a:t>一旦检测到就说“准备好了吗？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2 1</a:t>
            </a:r>
            <a:r>
              <a:rPr lang="zh-CN" altLang="en-US" sz="1400" dirty="0">
                <a:solidFill>
                  <a:srgbClr val="FF0000"/>
                </a:solidFill>
              </a:rPr>
              <a:t>”到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时播放“咔嚓”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点击屏幕上部播报准备好了吗？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2 1</a:t>
            </a:r>
            <a:r>
              <a:rPr lang="zh-CN" altLang="en-US" sz="1400" dirty="0">
                <a:solidFill>
                  <a:srgbClr val="FF0000"/>
                </a:solidFill>
              </a:rPr>
              <a:t>”到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时播放“咔嚓”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拍完后回到展区地图页面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84553" y="1990166"/>
            <a:ext cx="6691256" cy="4001845"/>
            <a:chOff x="1484553" y="1990166"/>
            <a:chExt cx="6691256" cy="4001845"/>
          </a:xfrm>
        </p:grpSpPr>
        <p:sp>
          <p:nvSpPr>
            <p:cNvPr id="4" name="矩形 3"/>
            <p:cNvSpPr/>
            <p:nvPr/>
          </p:nvSpPr>
          <p:spPr>
            <a:xfrm>
              <a:off x="1484553" y="1990166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>
                  <a:solidFill>
                    <a:schemeClr val="tx1"/>
                  </a:solidFill>
                </a:rPr>
                <a:t>3</a:t>
              </a:r>
              <a:endParaRPr lang="zh-CN" altLang="en-US" sz="4400" dirty="0">
                <a:solidFill>
                  <a:srgbClr val="1E6C7A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38341" y="267415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38341" y="3087130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27582" y="3488583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538341" y="389003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27581" y="429148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27580" y="4733029"/>
              <a:ext cx="790687" cy="2949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38571" y="2076224"/>
              <a:ext cx="5545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2018</a:t>
              </a:r>
              <a:r>
                <a:rPr lang="zh-CN" altLang="en-US" dirty="0"/>
                <a:t>第四届中国（泰山）国际矿业装备与技术展览会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12338" y="5713785"/>
              <a:ext cx="2069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山东睿思奥图智能科技有限公司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07894" y="5272166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012141" y="2674156"/>
              <a:ext cx="4098664" cy="28230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94681" y="348858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4098" name="Picture 2" descr="http://cdns2.freepik.com/free-photo/focusing-target-to-take-a-photo_318-55386.jp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937" y="3170874"/>
              <a:ext cx="1975071" cy="1975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圆角矩形 17"/>
          <p:cNvSpPr/>
          <p:nvPr/>
        </p:nvSpPr>
        <p:spPr>
          <a:xfrm>
            <a:off x="2786231" y="2076224"/>
            <a:ext cx="5389578" cy="892896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5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机器人功能演示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6418" y="954741"/>
            <a:ext cx="3178193" cy="5486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在展厅机器人模式时，选择“机器人功能”按钮后，左边菜单切换，最下面的按钮变为“展厅机器人”用于回到展厅机器人模式。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演示功能：</a:t>
            </a:r>
            <a:endParaRPr lang="en-US" altLang="zh-CN" dirty="0"/>
          </a:p>
          <a:p>
            <a:r>
              <a:rPr lang="zh-CN" altLang="en-US" dirty="0"/>
              <a:t>听得见 </a:t>
            </a:r>
            <a:r>
              <a:rPr lang="en-US" altLang="zh-CN" dirty="0"/>
              <a:t>– </a:t>
            </a:r>
            <a:r>
              <a:rPr lang="zh-CN" altLang="en-US" dirty="0"/>
              <a:t>唤醒演示</a:t>
            </a:r>
            <a:endParaRPr lang="en-US" altLang="zh-CN" dirty="0"/>
          </a:p>
          <a:p>
            <a:r>
              <a:rPr lang="zh-CN" altLang="en-US" dirty="0"/>
              <a:t>听得懂，有专业知识 </a:t>
            </a:r>
            <a:r>
              <a:rPr lang="en-US" altLang="zh-CN" dirty="0"/>
              <a:t>– </a:t>
            </a:r>
            <a:r>
              <a:rPr lang="zh-CN" altLang="en-US" dirty="0"/>
              <a:t>咨询</a:t>
            </a:r>
            <a:endParaRPr lang="en-US" altLang="zh-CN" dirty="0"/>
          </a:p>
          <a:p>
            <a:r>
              <a:rPr lang="zh-CN" altLang="en-US" dirty="0"/>
              <a:t>能识别 </a:t>
            </a:r>
            <a:r>
              <a:rPr lang="en-US" altLang="zh-CN" dirty="0"/>
              <a:t>– </a:t>
            </a:r>
            <a:r>
              <a:rPr lang="zh-CN" altLang="en-US" dirty="0"/>
              <a:t>人脸识别</a:t>
            </a:r>
            <a:endParaRPr lang="en-US" altLang="zh-CN" dirty="0"/>
          </a:p>
          <a:p>
            <a:r>
              <a:rPr lang="zh-CN" altLang="en-US" dirty="0"/>
              <a:t>能说会道 </a:t>
            </a:r>
            <a:r>
              <a:rPr lang="en-US" altLang="zh-CN" dirty="0"/>
              <a:t>– </a:t>
            </a:r>
            <a:r>
              <a:rPr lang="zh-CN" altLang="en-US" dirty="0"/>
              <a:t>介绍讲解</a:t>
            </a:r>
            <a:endParaRPr lang="en-US" altLang="zh-CN" dirty="0"/>
          </a:p>
          <a:p>
            <a:r>
              <a:rPr lang="zh-CN" altLang="en-US" dirty="0"/>
              <a:t>业务分流 </a:t>
            </a:r>
            <a:r>
              <a:rPr lang="en-US" altLang="zh-CN" dirty="0"/>
              <a:t>– </a:t>
            </a:r>
            <a:r>
              <a:rPr lang="zh-CN" altLang="en-US" dirty="0"/>
              <a:t>银行、政务</a:t>
            </a:r>
            <a:endParaRPr lang="en-US" altLang="zh-CN" dirty="0"/>
          </a:p>
          <a:p>
            <a:r>
              <a:rPr lang="zh-CN" altLang="en-US" dirty="0"/>
              <a:t>业务导引 </a:t>
            </a:r>
            <a:r>
              <a:rPr lang="en-US" altLang="zh-CN" dirty="0"/>
              <a:t>– </a:t>
            </a:r>
            <a:r>
              <a:rPr lang="zh-CN" altLang="en-US" dirty="0"/>
              <a:t>机器人移动避障的视频</a:t>
            </a:r>
            <a:endParaRPr lang="en-US" altLang="zh-CN" dirty="0"/>
          </a:p>
          <a:p>
            <a:r>
              <a:rPr lang="zh-CN" altLang="en-US" dirty="0"/>
              <a:t>业务统计 </a:t>
            </a:r>
            <a:r>
              <a:rPr lang="en-US" altLang="zh-CN" dirty="0"/>
              <a:t>– </a:t>
            </a:r>
            <a:r>
              <a:rPr lang="zh-CN" altLang="en-US" dirty="0"/>
              <a:t>数据统计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管理 </a:t>
            </a:r>
            <a:r>
              <a:rPr lang="en-US" altLang="zh-CN" dirty="0"/>
              <a:t>– </a:t>
            </a:r>
            <a:r>
              <a:rPr lang="zh-CN" altLang="en-US" dirty="0"/>
              <a:t>注册人脸功能（有人脸姿态反馈）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4553" y="1990166"/>
            <a:ext cx="6691256" cy="400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1E6C7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38341" y="2674156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语音功能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38341" y="3087130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识别人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27582" y="3488583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业务分流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38341" y="3890036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业务咨询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527581" y="4549679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业务导引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516822" y="4894398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1E6C7A"/>
                </a:solidFill>
              </a:rPr>
              <a:t>VIP</a:t>
            </a:r>
            <a:r>
              <a:rPr lang="zh-CN" altLang="en-US" sz="1200" dirty="0">
                <a:solidFill>
                  <a:srgbClr val="1E6C7A"/>
                </a:solidFill>
              </a:rPr>
              <a:t>管理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38571" y="2076224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第四届中国（泰山）国际矿业装备与技术展览会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2338" y="5713785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山东睿思奥图智能科技有限公司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07894" y="5272166"/>
            <a:ext cx="810373" cy="50552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展厅机器人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17736" y="4232892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业务咨询</a:t>
            </a:r>
          </a:p>
        </p:txBody>
      </p:sp>
    </p:spTree>
    <p:extLst>
      <p:ext uri="{BB962C8B-B14F-4D97-AF65-F5344CB8AC3E}">
        <p14:creationId xmlns:p14="http://schemas.microsoft.com/office/powerpoint/2010/main" val="355585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92309400"/>
              </p:ext>
            </p:extLst>
          </p:nvPr>
        </p:nvGraphicFramePr>
        <p:xfrm>
          <a:off x="2064274" y="937509"/>
          <a:ext cx="8128000" cy="6043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参观团接待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88141"/>
            <a:ext cx="8915400" cy="4525384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48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接待参观团 </a:t>
            </a:r>
            <a:r>
              <a:rPr lang="en-US" altLang="zh-CN" dirty="0"/>
              <a:t>– </a:t>
            </a:r>
            <a:r>
              <a:rPr lang="zh-CN" altLang="en-US" dirty="0"/>
              <a:t>迎宾流程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88140"/>
            <a:ext cx="8915400" cy="5041751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迎宾状态</a:t>
            </a:r>
            <a:endParaRPr lang="en-US" altLang="zh-CN" dirty="0"/>
          </a:p>
          <a:p>
            <a:pPr lvl="1"/>
            <a:r>
              <a:rPr lang="zh-CN" altLang="en-US" dirty="0"/>
              <a:t>有人群（人的密度高）进入视野（一定距离范围）开始关注人群（旋转，更新屏幕）</a:t>
            </a:r>
            <a:endParaRPr lang="en-US" altLang="zh-CN" dirty="0"/>
          </a:p>
          <a:p>
            <a:pPr lvl="1"/>
            <a:r>
              <a:rPr lang="zh-CN" altLang="en-US" dirty="0"/>
              <a:t>支持人工控制机器人方向</a:t>
            </a:r>
            <a:endParaRPr lang="en-US" altLang="zh-CN" dirty="0"/>
          </a:p>
          <a:p>
            <a:pPr lvl="1"/>
            <a:r>
              <a:rPr lang="zh-CN" altLang="en-US" dirty="0"/>
              <a:t>人工通知机器人迎宾致辞里的</a:t>
            </a:r>
            <a:r>
              <a:rPr lang="en-US" altLang="zh-CN" dirty="0"/>
              <a:t>VIP</a:t>
            </a:r>
            <a:r>
              <a:rPr lang="zh-CN" altLang="en-US" dirty="0"/>
              <a:t>称呼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触发开始</a:t>
            </a:r>
            <a:endParaRPr lang="en-US" altLang="zh-CN" dirty="0"/>
          </a:p>
          <a:p>
            <a:pPr lvl="1"/>
            <a:r>
              <a:rPr lang="zh-CN" altLang="en-US" dirty="0"/>
              <a:t>点击屏幕任何位置</a:t>
            </a:r>
            <a:endParaRPr lang="en-US" altLang="zh-CN" dirty="0"/>
          </a:p>
          <a:p>
            <a:pPr lvl="1"/>
            <a:r>
              <a:rPr lang="zh-CN" altLang="en-US" dirty="0"/>
              <a:t>语音通知</a:t>
            </a:r>
            <a:endParaRPr lang="en-US" altLang="zh-CN" dirty="0"/>
          </a:p>
          <a:p>
            <a:pPr lvl="1"/>
            <a:r>
              <a:rPr lang="zh-CN" altLang="en-US" dirty="0"/>
              <a:t>远程控制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开始致辞</a:t>
            </a:r>
            <a:endParaRPr lang="en-US" altLang="zh-CN" dirty="0"/>
          </a:p>
          <a:p>
            <a:pPr lvl="1"/>
            <a:r>
              <a:rPr lang="zh-CN" altLang="en-US" dirty="0"/>
              <a:t>回到迎宾时的位姿 （如果通过语音通知，位姿会切换）</a:t>
            </a:r>
            <a:endParaRPr lang="en-US" altLang="zh-CN" dirty="0"/>
          </a:p>
          <a:p>
            <a:pPr lvl="1"/>
            <a:r>
              <a:rPr lang="zh-CN" altLang="en-US" dirty="0"/>
              <a:t>人工控制机器人位姿来确保机器人的关注度有重点投放到主要</a:t>
            </a:r>
            <a:r>
              <a:rPr lang="en-US" altLang="zh-CN" dirty="0"/>
              <a:t>VIP</a:t>
            </a:r>
            <a:r>
              <a:rPr lang="zh-CN" altLang="en-US" dirty="0"/>
              <a:t>上</a:t>
            </a:r>
            <a:endParaRPr lang="en-US" altLang="zh-CN" dirty="0"/>
          </a:p>
          <a:p>
            <a:pPr lvl="1"/>
            <a:r>
              <a:rPr lang="zh-CN" altLang="en-US" dirty="0"/>
              <a:t>对面前距离最近的人的关注度最多 </a:t>
            </a:r>
            <a:r>
              <a:rPr lang="en-US" altLang="zh-CN" dirty="0"/>
              <a:t>60%</a:t>
            </a:r>
            <a:r>
              <a:rPr lang="zh-CN" altLang="en-US" dirty="0"/>
              <a:t>，均匀分配 剩余</a:t>
            </a:r>
            <a:r>
              <a:rPr lang="en-US" altLang="zh-CN" dirty="0"/>
              <a:t>40%</a:t>
            </a:r>
            <a:r>
              <a:rPr lang="zh-CN" altLang="en-US" dirty="0"/>
              <a:t>给旁边的人</a:t>
            </a:r>
            <a:endParaRPr lang="en-US" altLang="zh-CN" dirty="0"/>
          </a:p>
          <a:p>
            <a:pPr lvl="1"/>
            <a:r>
              <a:rPr lang="zh-CN" altLang="en-US" dirty="0"/>
              <a:t>介绍高新区的发展成果</a:t>
            </a:r>
            <a:r>
              <a:rPr lang="en-US" altLang="zh-CN" dirty="0"/>
              <a:t>PPT</a:t>
            </a:r>
          </a:p>
          <a:p>
            <a:pPr lvl="1"/>
            <a:r>
              <a:rPr lang="zh-CN" altLang="en-US" dirty="0"/>
              <a:t>同步改变旁边电视机的内容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过程中可以语音打断</a:t>
            </a:r>
            <a:r>
              <a:rPr lang="en-US" altLang="zh-CN" dirty="0"/>
              <a:t>/</a:t>
            </a:r>
            <a:r>
              <a:rPr lang="zh-CN" altLang="en-US" dirty="0"/>
              <a:t>继续</a:t>
            </a:r>
            <a:endParaRPr lang="en-US" altLang="zh-CN" dirty="0"/>
          </a:p>
          <a:p>
            <a:pPr lvl="1"/>
            <a:r>
              <a:rPr lang="zh-CN" altLang="en-US" dirty="0"/>
              <a:t>点击屏幕任何位置</a:t>
            </a:r>
            <a:endParaRPr lang="en-US" altLang="zh-CN" dirty="0"/>
          </a:p>
          <a:p>
            <a:pPr lvl="1"/>
            <a:r>
              <a:rPr lang="zh-CN" altLang="en-US" dirty="0"/>
              <a:t>支持语音唤醒中断</a:t>
            </a:r>
            <a:endParaRPr lang="en-US" altLang="zh-CN" dirty="0"/>
          </a:p>
          <a:p>
            <a:pPr lvl="1"/>
            <a:r>
              <a:rPr lang="zh-CN" altLang="en-US" dirty="0"/>
              <a:t>支持继续介绍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94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接待参观团 </a:t>
            </a:r>
            <a:r>
              <a:rPr lang="en-US" altLang="zh-CN" dirty="0"/>
              <a:t>– </a:t>
            </a:r>
            <a:r>
              <a:rPr lang="zh-CN" altLang="en-US" dirty="0"/>
              <a:t>参观流程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30767"/>
            <a:ext cx="8915400" cy="524973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按照参观线路，带领参观团到重点企业展台</a:t>
            </a:r>
            <a:endParaRPr lang="en-US" altLang="zh-CN" dirty="0"/>
          </a:p>
          <a:p>
            <a:pPr lvl="1"/>
            <a:r>
              <a:rPr lang="zh-CN" altLang="en-US" dirty="0"/>
              <a:t>移动路上有人障碍物时，如果避让需要离开主线，就选择不离开，交互等待  （人工提前清场）</a:t>
            </a:r>
            <a:endParaRPr lang="en-US" altLang="zh-CN" dirty="0"/>
          </a:p>
          <a:p>
            <a:pPr lvl="1"/>
            <a:r>
              <a:rPr lang="zh-CN" altLang="en-US" dirty="0"/>
              <a:t>参观点的位姿选择原则，于到下一个参观点的方向夹角</a:t>
            </a:r>
            <a:r>
              <a:rPr lang="en-US" altLang="zh-CN" dirty="0"/>
              <a:t>60</a:t>
            </a:r>
            <a:r>
              <a:rPr lang="zh-CN" altLang="en-US" dirty="0"/>
              <a:t>度，避免有人站在去下一个参观点的方向上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到达参观点后，寻找参观团</a:t>
            </a:r>
            <a:endParaRPr lang="en-US" altLang="zh-CN" dirty="0"/>
          </a:p>
          <a:p>
            <a:pPr lvl="1"/>
            <a:r>
              <a:rPr lang="zh-CN" altLang="en-US" dirty="0"/>
              <a:t>参观点位姿方向无近距离人，召唤“请到我面前来”，左右</a:t>
            </a:r>
            <a:r>
              <a:rPr lang="en-US" altLang="zh-CN" dirty="0"/>
              <a:t>10</a:t>
            </a:r>
            <a:r>
              <a:rPr lang="zh-CN" altLang="en-US" dirty="0"/>
              <a:t>度查找</a:t>
            </a:r>
            <a:endParaRPr lang="en-US" altLang="zh-CN" dirty="0"/>
          </a:p>
          <a:p>
            <a:pPr lvl="1"/>
            <a:r>
              <a:rPr lang="zh-CN" altLang="en-US" dirty="0"/>
              <a:t>远程控制介入调整机器人方向，面对</a:t>
            </a:r>
            <a:r>
              <a:rPr lang="en-US" altLang="zh-CN" dirty="0"/>
              <a:t>VIP</a:t>
            </a:r>
            <a:r>
              <a:rPr lang="zh-CN" altLang="en-US" dirty="0"/>
              <a:t>来的方向</a:t>
            </a:r>
            <a:endParaRPr lang="en-US" altLang="zh-CN" dirty="0"/>
          </a:p>
          <a:p>
            <a:pPr lvl="1"/>
            <a:r>
              <a:rPr lang="zh-CN" altLang="en-US" dirty="0"/>
              <a:t>参观人进入距离，或者停住，或者人工指令，开始讲解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讲解</a:t>
            </a:r>
            <a:endParaRPr lang="en-US" altLang="zh-CN" dirty="0"/>
          </a:p>
          <a:p>
            <a:pPr lvl="1"/>
            <a:r>
              <a:rPr lang="zh-CN" altLang="en-US" dirty="0"/>
              <a:t>企业成果介绍</a:t>
            </a:r>
            <a:endParaRPr lang="en-US" altLang="zh-CN" dirty="0"/>
          </a:p>
          <a:p>
            <a:pPr lvl="1"/>
            <a:r>
              <a:rPr lang="zh-CN" altLang="en-US" dirty="0"/>
              <a:t>远程控制介入调整机器人方向，面对</a:t>
            </a:r>
            <a:r>
              <a:rPr lang="en-US" altLang="zh-CN" dirty="0"/>
              <a:t>VIP</a:t>
            </a:r>
            <a:r>
              <a:rPr lang="zh-CN" altLang="en-US" dirty="0"/>
              <a:t>来的方向</a:t>
            </a:r>
            <a:endParaRPr lang="en-US" altLang="zh-CN" dirty="0"/>
          </a:p>
          <a:p>
            <a:pPr lvl="1"/>
            <a:r>
              <a:rPr lang="zh-CN" altLang="en-US" dirty="0"/>
              <a:t>介绍完询问有没有想和企业参展人员交流</a:t>
            </a:r>
            <a:r>
              <a:rPr lang="en-US" altLang="zh-CN" dirty="0"/>
              <a:t>(</a:t>
            </a:r>
            <a:r>
              <a:rPr lang="zh-CN" altLang="en-US" dirty="0"/>
              <a:t>提前和企业沟通）还是继续参观</a:t>
            </a:r>
            <a:endParaRPr lang="en-US" altLang="zh-CN" dirty="0"/>
          </a:p>
          <a:p>
            <a:pPr lvl="1"/>
            <a:r>
              <a:rPr lang="zh-CN" altLang="en-US" dirty="0"/>
              <a:t>交流时远程控制介入调整机器人方向，面对</a:t>
            </a:r>
            <a:r>
              <a:rPr lang="en-US" altLang="zh-CN" dirty="0"/>
              <a:t>VIP</a:t>
            </a:r>
            <a:r>
              <a:rPr lang="zh-CN" altLang="en-US" dirty="0"/>
              <a:t>方向</a:t>
            </a:r>
            <a:endParaRPr lang="en-US" altLang="zh-CN" dirty="0"/>
          </a:p>
          <a:p>
            <a:pPr lvl="1"/>
            <a:r>
              <a:rPr lang="zh-CN" altLang="en-US" dirty="0"/>
              <a:t>可以支持屏幕任何位置</a:t>
            </a:r>
            <a:r>
              <a:rPr lang="en-US" altLang="zh-CN" dirty="0"/>
              <a:t>/</a:t>
            </a:r>
            <a:r>
              <a:rPr lang="zh-CN" altLang="en-US" dirty="0"/>
              <a:t>语音</a:t>
            </a:r>
            <a:r>
              <a:rPr lang="en-US" altLang="zh-CN" dirty="0"/>
              <a:t>/</a:t>
            </a:r>
            <a:r>
              <a:rPr lang="zh-CN" altLang="en-US" dirty="0"/>
              <a:t>远程控制   暂停</a:t>
            </a:r>
            <a:r>
              <a:rPr lang="en-US" altLang="zh-CN" dirty="0"/>
              <a:t>/</a:t>
            </a:r>
            <a:r>
              <a:rPr lang="zh-CN" altLang="en-US" dirty="0"/>
              <a:t>继续  讲解和参观</a:t>
            </a:r>
            <a:endParaRPr lang="en-US" altLang="zh-CN" dirty="0"/>
          </a:p>
          <a:p>
            <a:pPr lvl="1"/>
            <a:r>
              <a:rPr lang="zh-CN" altLang="en-US" dirty="0"/>
              <a:t>每个参观点拍三个照，后台选择打印（打印速度要知道）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327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接待参观团 </a:t>
            </a:r>
            <a:r>
              <a:rPr lang="en-US" altLang="zh-CN" dirty="0"/>
              <a:t>– </a:t>
            </a:r>
            <a:r>
              <a:rPr lang="zh-CN" altLang="en-US" dirty="0"/>
              <a:t>参观完毕流程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88141"/>
            <a:ext cx="8915400" cy="4525384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致谢</a:t>
            </a:r>
            <a:endParaRPr lang="en-US" altLang="zh-CN" dirty="0"/>
          </a:p>
          <a:p>
            <a:pPr lvl="1"/>
            <a:r>
              <a:rPr lang="zh-CN" altLang="en-US" dirty="0"/>
              <a:t>感谢市领导对高新区及区内企业的扶持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拍照</a:t>
            </a:r>
            <a:endParaRPr lang="en-US" altLang="zh-CN" dirty="0"/>
          </a:p>
          <a:p>
            <a:pPr lvl="1"/>
            <a:r>
              <a:rPr lang="zh-CN" altLang="en-US" dirty="0"/>
              <a:t>结束点的选取要适合拍照</a:t>
            </a:r>
            <a:endParaRPr lang="en-US" altLang="zh-CN" dirty="0"/>
          </a:p>
          <a:p>
            <a:pPr lvl="1"/>
            <a:r>
              <a:rPr lang="zh-CN" altLang="en-US" dirty="0"/>
              <a:t>拍照时检查左右边线是否有人，提醒聚拢</a:t>
            </a:r>
            <a:endParaRPr lang="en-US" altLang="zh-CN" dirty="0"/>
          </a:p>
          <a:p>
            <a:pPr lvl="1"/>
            <a:r>
              <a:rPr lang="zh-CN" altLang="en-US" dirty="0"/>
              <a:t>语言、画面提醒微笑，倒数</a:t>
            </a:r>
            <a:r>
              <a:rPr lang="en-US" altLang="zh-CN" dirty="0"/>
              <a:t>3</a:t>
            </a:r>
            <a:r>
              <a:rPr lang="zh-CN" altLang="en-US" dirty="0"/>
              <a:t>，拍照</a:t>
            </a:r>
            <a:endParaRPr lang="en-US" altLang="zh-CN" dirty="0"/>
          </a:p>
          <a:p>
            <a:pPr lvl="1"/>
            <a:r>
              <a:rPr lang="zh-CN" altLang="en-US" dirty="0"/>
              <a:t>连网打印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询问</a:t>
            </a:r>
            <a:r>
              <a:rPr lang="en-US" altLang="zh-CN" dirty="0"/>
              <a:t>VIP</a:t>
            </a:r>
            <a:r>
              <a:rPr lang="zh-CN" altLang="en-US" dirty="0"/>
              <a:t>对小睿的服务是否满意，邀请合影</a:t>
            </a:r>
            <a:endParaRPr lang="en-US" altLang="zh-CN" dirty="0"/>
          </a:p>
          <a:p>
            <a:pPr lvl="1"/>
            <a:r>
              <a:rPr lang="zh-CN" altLang="en-US" dirty="0"/>
              <a:t>人工调整机器人位姿，面对摄像机</a:t>
            </a:r>
            <a:endParaRPr lang="en-US" altLang="zh-CN" dirty="0"/>
          </a:p>
          <a:p>
            <a:pPr lvl="1"/>
            <a:r>
              <a:rPr lang="zh-CN" altLang="en-US" dirty="0"/>
              <a:t>唤醒后问是否拍完了，收到回答后问说 “谢谢，记得帮我美图秀秀”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唤醒告诉小睿参观团结束</a:t>
            </a:r>
            <a:endParaRPr lang="en-US" altLang="zh-CN" dirty="0"/>
          </a:p>
          <a:p>
            <a:pPr lvl="1"/>
            <a:r>
              <a:rPr lang="zh-CN" altLang="en-US" dirty="0"/>
              <a:t>欢送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83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页面跳转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237131" y="2065467"/>
            <a:ext cx="2667896" cy="1806254"/>
            <a:chOff x="3270325" y="2302138"/>
            <a:chExt cx="6691256" cy="4001845"/>
          </a:xfrm>
        </p:grpSpPr>
        <p:sp>
          <p:nvSpPr>
            <p:cNvPr id="4" name="矩形 3"/>
            <p:cNvSpPr/>
            <p:nvPr/>
          </p:nvSpPr>
          <p:spPr>
            <a:xfrm>
              <a:off x="3270325" y="2302138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泰安高新区展区</a:t>
              </a:r>
              <a:endParaRPr lang="en-US" altLang="zh-CN" sz="1400" dirty="0">
                <a:solidFill>
                  <a:srgbClr val="1E6C7A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欢迎您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324113" y="2986128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324113" y="3399102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313354" y="3800555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24113" y="4202008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13353" y="4603461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313352" y="5045001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24344" y="2388197"/>
              <a:ext cx="5689721" cy="443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/>
                <a:t>2018</a:t>
              </a:r>
              <a:r>
                <a:rPr lang="zh-CN" altLang="en-US" sz="700" dirty="0"/>
                <a:t>第四届中国（泰山）国际矿业装备与技术展览会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98110" y="6025759"/>
              <a:ext cx="1363733" cy="272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" dirty="0"/>
                <a:t>山东睿思奥图智能科技有限公司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314269" y="5572085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24040" y="2147879"/>
            <a:ext cx="2495522" cy="1618298"/>
            <a:chOff x="1484553" y="1990166"/>
            <a:chExt cx="6691256" cy="4030216"/>
          </a:xfrm>
        </p:grpSpPr>
        <p:sp>
          <p:nvSpPr>
            <p:cNvPr id="16" name="矩形 15"/>
            <p:cNvSpPr/>
            <p:nvPr/>
          </p:nvSpPr>
          <p:spPr>
            <a:xfrm>
              <a:off x="1484553" y="1990166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538341" y="267415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538341" y="3087130"/>
              <a:ext cx="790687" cy="2949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527582" y="3488583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538341" y="389003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527581" y="429148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27580" y="473302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38572" y="2076224"/>
              <a:ext cx="5291869" cy="45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2018</a:t>
              </a:r>
              <a:r>
                <a:rPr lang="zh-CN" altLang="en-US" sz="600" dirty="0"/>
                <a:t>第四届中国（泰山）国际矿业装备与技术展览会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12339" y="5713786"/>
              <a:ext cx="1457930" cy="306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" dirty="0"/>
                <a:t>山东睿思奥图智能科技有限公司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28497" y="5257237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710927" y="2674156"/>
              <a:ext cx="4872752" cy="28552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1E6C7A"/>
                  </a:solidFill>
                </a:rPr>
                <a:t>介绍高新区的成果和展区情况</a:t>
              </a:r>
            </a:p>
          </p:txBody>
        </p:sp>
      </p:grpSp>
      <p:sp>
        <p:nvSpPr>
          <p:cNvPr id="27" name="右箭头 26"/>
          <p:cNvSpPr/>
          <p:nvPr/>
        </p:nvSpPr>
        <p:spPr>
          <a:xfrm>
            <a:off x="4180210" y="2536951"/>
            <a:ext cx="681072" cy="53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47491" y="1727859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远程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语音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点击屏幕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8413553" y="2007679"/>
            <a:ext cx="2446710" cy="1601345"/>
            <a:chOff x="1484553" y="1990166"/>
            <a:chExt cx="6691256" cy="4001845"/>
          </a:xfrm>
        </p:grpSpPr>
        <p:sp>
          <p:nvSpPr>
            <p:cNvPr id="42" name="矩形 41"/>
            <p:cNvSpPr/>
            <p:nvPr/>
          </p:nvSpPr>
          <p:spPr>
            <a:xfrm>
              <a:off x="1484553" y="1990166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538341" y="267415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538341" y="3087130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527582" y="3488583"/>
              <a:ext cx="790687" cy="2949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538341" y="389003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527581" y="429148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527580" y="473302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038571" y="2076224"/>
              <a:ext cx="5125957" cy="419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/>
                <a:t>2018</a:t>
              </a:r>
              <a:r>
                <a:rPr lang="zh-CN" altLang="en-US" sz="700" dirty="0"/>
                <a:t>第四届中国（泰山）国际矿业装备与技术展览会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112338" y="5713786"/>
              <a:ext cx="1228608" cy="258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" dirty="0"/>
                <a:t>山东睿思奥图智能科技有限公司</a:t>
              </a: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507894" y="5206454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pic>
          <p:nvPicPr>
            <p:cNvPr id="52" name="Picture 2" descr="http://picture.ca800.com/EditorFile/201407/30/20140730101322615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706" y="2862842"/>
              <a:ext cx="4447910" cy="2644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文本框 54"/>
          <p:cNvSpPr txBox="1"/>
          <p:nvPr/>
        </p:nvSpPr>
        <p:spPr>
          <a:xfrm>
            <a:off x="7584829" y="206348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自动</a:t>
            </a:r>
            <a:endParaRPr lang="en-US" altLang="zh-CN" sz="1200" dirty="0"/>
          </a:p>
          <a:p>
            <a:r>
              <a:rPr lang="zh-CN" altLang="en-US" sz="1200" dirty="0"/>
              <a:t>到参观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8553142" y="4351332"/>
            <a:ext cx="2257059" cy="1399213"/>
            <a:chOff x="1484553" y="1990166"/>
            <a:chExt cx="6691256" cy="4034204"/>
          </a:xfrm>
        </p:grpSpPr>
        <p:sp>
          <p:nvSpPr>
            <p:cNvPr id="57" name="矩形 56"/>
            <p:cNvSpPr/>
            <p:nvPr/>
          </p:nvSpPr>
          <p:spPr>
            <a:xfrm>
              <a:off x="1484553" y="1990166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538341" y="267415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538341" y="3087130"/>
              <a:ext cx="790687" cy="2949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527582" y="3488583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538341" y="389003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527581" y="429148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527580" y="473302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038570" y="2076224"/>
              <a:ext cx="5850966" cy="532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2018</a:t>
              </a:r>
              <a:r>
                <a:rPr lang="zh-CN" altLang="en-US" sz="600" dirty="0"/>
                <a:t>第四届中国（泰山）国际矿业装备与技术展览会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112339" y="5713786"/>
              <a:ext cx="1079710" cy="310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" dirty="0"/>
                <a:t>山东睿思奥图智能科技有限公司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528497" y="5257237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710927" y="2674156"/>
              <a:ext cx="4872752" cy="28552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1E6C7A"/>
                  </a:solidFill>
                </a:rPr>
                <a:t>介绍参观</a:t>
              </a:r>
              <a:endParaRPr lang="en-US" altLang="zh-CN" sz="1400" dirty="0">
                <a:solidFill>
                  <a:srgbClr val="1E6C7A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rgbClr val="1E6C7A"/>
                  </a:solidFill>
                </a:rPr>
                <a:t>企业的情况</a:t>
              </a:r>
            </a:p>
          </p:txBody>
        </p:sp>
      </p:grpSp>
      <p:sp>
        <p:nvSpPr>
          <p:cNvPr id="68" name="右箭头 67"/>
          <p:cNvSpPr/>
          <p:nvPr/>
        </p:nvSpPr>
        <p:spPr>
          <a:xfrm>
            <a:off x="7754590" y="2662933"/>
            <a:ext cx="552679" cy="40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5700533" y="3960645"/>
            <a:ext cx="2298145" cy="1243170"/>
            <a:chOff x="1484553" y="2528047"/>
            <a:chExt cx="5217461" cy="3516291"/>
          </a:xfrm>
        </p:grpSpPr>
        <p:sp>
          <p:nvSpPr>
            <p:cNvPr id="70" name="矩形 69"/>
            <p:cNvSpPr/>
            <p:nvPr/>
          </p:nvSpPr>
          <p:spPr>
            <a:xfrm>
              <a:off x="1484553" y="2528047"/>
              <a:ext cx="5217461" cy="3463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538341" y="2713802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538341" y="3126776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1527582" y="3528229"/>
              <a:ext cx="616533" cy="25531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538341" y="3929682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1527581" y="4331135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1527580" y="4772675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308802" y="2580858"/>
              <a:ext cx="4323760" cy="47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2018</a:t>
              </a:r>
              <a:r>
                <a:rPr lang="zh-CN" altLang="en-US" sz="500" dirty="0"/>
                <a:t>第四届中国（泰山）国际矿业装备与技术展览会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663726" y="5739648"/>
              <a:ext cx="1613910" cy="304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" dirty="0"/>
                <a:t>山东睿思奥图智能科技有限公司</a:t>
              </a: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1507894" y="5340113"/>
              <a:ext cx="631883" cy="4375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185924" y="4043918"/>
              <a:ext cx="1256146" cy="98407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好的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053732" y="3281350"/>
              <a:ext cx="2727906" cy="47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请问需要和企业参展代表沟通吗？</a:t>
              </a: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4812089" y="4051453"/>
              <a:ext cx="1212453" cy="98407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继续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参观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693928" y="5609389"/>
            <a:ext cx="2219230" cy="1271470"/>
            <a:chOff x="1484553" y="2528047"/>
            <a:chExt cx="5217461" cy="3514803"/>
          </a:xfrm>
        </p:grpSpPr>
        <p:sp>
          <p:nvSpPr>
            <p:cNvPr id="84" name="矩形 83"/>
            <p:cNvSpPr/>
            <p:nvPr/>
          </p:nvSpPr>
          <p:spPr>
            <a:xfrm>
              <a:off x="1484553" y="2528047"/>
              <a:ext cx="5217461" cy="3463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1538341" y="2713802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1538341" y="3126776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1527582" y="3528229"/>
              <a:ext cx="616533" cy="25531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1538341" y="3929682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1527581" y="4331135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1527580" y="4772675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308801" y="2580858"/>
              <a:ext cx="4323759" cy="22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2018</a:t>
              </a:r>
              <a:r>
                <a:rPr lang="zh-CN" altLang="en-US" sz="800" dirty="0"/>
                <a:t>第四届中国（泰山）国际矿业装备与技术展览会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486049" y="5659989"/>
              <a:ext cx="1791588" cy="382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" dirty="0"/>
                <a:t>山东睿思奥图智能科技有限公司</a:t>
              </a: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507894" y="5340113"/>
              <a:ext cx="631883" cy="4375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3614590" y="3655887"/>
              <a:ext cx="2128591" cy="123981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继续参观</a:t>
              </a:r>
            </a:p>
          </p:txBody>
        </p:sp>
      </p:grpSp>
      <p:sp>
        <p:nvSpPr>
          <p:cNvPr id="95" name="右箭头 94"/>
          <p:cNvSpPr/>
          <p:nvPr/>
        </p:nvSpPr>
        <p:spPr>
          <a:xfrm rot="5400000">
            <a:off x="9406037" y="3823647"/>
            <a:ext cx="416321" cy="348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7" name="右箭头 96"/>
          <p:cNvSpPr/>
          <p:nvPr/>
        </p:nvSpPr>
        <p:spPr>
          <a:xfrm rot="5400000">
            <a:off x="6779981" y="5273576"/>
            <a:ext cx="395879" cy="376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8" name="右弧形箭头 97"/>
          <p:cNvSpPr/>
          <p:nvPr/>
        </p:nvSpPr>
        <p:spPr>
          <a:xfrm rot="13811868">
            <a:off x="8121056" y="2920547"/>
            <a:ext cx="469163" cy="13424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直角上箭头 98"/>
          <p:cNvSpPr/>
          <p:nvPr/>
        </p:nvSpPr>
        <p:spPr>
          <a:xfrm>
            <a:off x="7920218" y="3609024"/>
            <a:ext cx="3222725" cy="2800815"/>
          </a:xfrm>
          <a:prstGeom prst="bentUpArrow">
            <a:avLst>
              <a:gd name="adj1" fmla="val 5027"/>
              <a:gd name="adj2" fmla="val 7908"/>
              <a:gd name="adj3" fmla="val 10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3228326" y="4543558"/>
            <a:ext cx="2262103" cy="1436454"/>
            <a:chOff x="1484553" y="1990166"/>
            <a:chExt cx="6691256" cy="4001845"/>
          </a:xfrm>
        </p:grpSpPr>
        <p:sp>
          <p:nvSpPr>
            <p:cNvPr id="102" name="矩形 101"/>
            <p:cNvSpPr/>
            <p:nvPr/>
          </p:nvSpPr>
          <p:spPr>
            <a:xfrm>
              <a:off x="1484553" y="1990166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rgbClr val="1E6C7A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538341" y="267415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1538341" y="3087130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1527582" y="3488583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1538341" y="389003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1527581" y="429148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1527580" y="4733029"/>
              <a:ext cx="790687" cy="2949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038571" y="2076223"/>
              <a:ext cx="5837920" cy="514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2018</a:t>
              </a:r>
              <a:r>
                <a:rPr lang="zh-CN" altLang="en-US" sz="600" dirty="0"/>
                <a:t>第四届中国（泰山）国际矿业装备与技术展览会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112338" y="5713785"/>
              <a:ext cx="1555321" cy="25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dirty="0"/>
                <a:t>山东睿思奥图智能科技有限公司</a:t>
              </a: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1507894" y="5272166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5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012141" y="2674156"/>
              <a:ext cx="4098664" cy="28230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394681" y="3488583"/>
              <a:ext cx="641847" cy="631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</a:t>
              </a:r>
              <a:endParaRPr lang="zh-CN" altLang="en-US" sz="800" dirty="0"/>
            </a:p>
          </p:txBody>
        </p:sp>
        <p:pic>
          <p:nvPicPr>
            <p:cNvPr id="114" name="Picture 2" descr="http://cdns2.freepik.com/free-photo/focusing-target-to-take-a-photo_318-55386.jp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937" y="3170874"/>
              <a:ext cx="1975071" cy="1975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组合 128"/>
          <p:cNvGrpSpPr/>
          <p:nvPr/>
        </p:nvGrpSpPr>
        <p:grpSpPr>
          <a:xfrm>
            <a:off x="216449" y="4526117"/>
            <a:ext cx="2462938" cy="1655390"/>
            <a:chOff x="1484553" y="1990166"/>
            <a:chExt cx="6691256" cy="4001845"/>
          </a:xfrm>
        </p:grpSpPr>
        <p:sp>
          <p:nvSpPr>
            <p:cNvPr id="130" name="矩形 129"/>
            <p:cNvSpPr/>
            <p:nvPr/>
          </p:nvSpPr>
          <p:spPr>
            <a:xfrm>
              <a:off x="1484553" y="1990166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1538341" y="267415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1538341" y="3087130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1527582" y="3488583"/>
              <a:ext cx="790687" cy="2949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1538341" y="389003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1527581" y="429148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1527580" y="473302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038572" y="2076224"/>
              <a:ext cx="5829323" cy="423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/>
                <a:t>2018</a:t>
              </a:r>
              <a:r>
                <a:rPr lang="zh-CN" altLang="en-US" sz="700" dirty="0"/>
                <a:t>第四届中国（泰山）国际矿业装备与技术展览会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4112338" y="5713784"/>
              <a:ext cx="1397193" cy="260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" dirty="0"/>
                <a:t>山东睿思奥图智能科技有限公司</a:t>
              </a:r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1507894" y="5206454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4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3420932" y="3483708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rgbClr val="1E6C7A"/>
                  </a:solidFill>
                </a:rPr>
                <a:t>5</a:t>
              </a:r>
              <a:endParaRPr lang="zh-CN" altLang="en-US" sz="700" dirty="0">
                <a:solidFill>
                  <a:srgbClr val="1E6C7A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410171" y="2969120"/>
              <a:ext cx="4062237" cy="423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/>
                <a:t>请给我的服务打分，</a:t>
              </a:r>
              <a:r>
                <a:rPr lang="en-US" altLang="zh-CN" sz="700" dirty="0"/>
                <a:t>5</a:t>
              </a:r>
              <a:r>
                <a:rPr lang="zh-CN" altLang="en-US" sz="700" dirty="0"/>
                <a:t>分是非常满意</a:t>
              </a: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4319197" y="3483708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rgbClr val="1E6C7A"/>
                  </a:solidFill>
                </a:rPr>
                <a:t>4</a:t>
              </a:r>
              <a:endParaRPr lang="zh-CN" altLang="en-US" sz="700" dirty="0">
                <a:solidFill>
                  <a:srgbClr val="1E6C7A"/>
                </a:solidFill>
              </a:endParaRP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5249734" y="3477371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rgbClr val="1E6C7A"/>
                  </a:solidFill>
                </a:rPr>
                <a:t>3</a:t>
              </a:r>
              <a:endParaRPr lang="zh-CN" altLang="en-US" sz="700" dirty="0">
                <a:solidFill>
                  <a:srgbClr val="1E6C7A"/>
                </a:solidFill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6094215" y="3488583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rgbClr val="1E6C7A"/>
                  </a:solidFill>
                </a:rPr>
                <a:t>2</a:t>
              </a:r>
              <a:endParaRPr lang="zh-CN" altLang="en-US" sz="700" dirty="0">
                <a:solidFill>
                  <a:srgbClr val="1E6C7A"/>
                </a:solidFill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7040541" y="3488583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rgbClr val="1E6C7A"/>
                  </a:solidFill>
                </a:rPr>
                <a:t>1</a:t>
              </a:r>
              <a:endParaRPr lang="zh-CN" altLang="en-US" sz="700" dirty="0">
                <a:solidFill>
                  <a:srgbClr val="1E6C7A"/>
                </a:solidFill>
              </a:endParaRPr>
            </a:p>
          </p:txBody>
        </p:sp>
      </p:grpSp>
      <p:sp>
        <p:nvSpPr>
          <p:cNvPr id="148" name="右箭头 147"/>
          <p:cNvSpPr/>
          <p:nvPr/>
        </p:nvSpPr>
        <p:spPr>
          <a:xfrm rot="18499715">
            <a:off x="1220271" y="4000806"/>
            <a:ext cx="416321" cy="348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9" name="左箭头 148"/>
          <p:cNvSpPr/>
          <p:nvPr/>
        </p:nvSpPr>
        <p:spPr>
          <a:xfrm rot="1439255">
            <a:off x="8066614" y="4242457"/>
            <a:ext cx="545670" cy="393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0" name="左箭头 149"/>
          <p:cNvSpPr/>
          <p:nvPr/>
        </p:nvSpPr>
        <p:spPr>
          <a:xfrm>
            <a:off x="5646813" y="5219892"/>
            <a:ext cx="400553" cy="4241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1" name="左箭头 150"/>
          <p:cNvSpPr/>
          <p:nvPr/>
        </p:nvSpPr>
        <p:spPr>
          <a:xfrm>
            <a:off x="2730268" y="5081412"/>
            <a:ext cx="467951" cy="403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09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高新区展区讲解员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88141"/>
            <a:ext cx="8915400" cy="4525384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863677505"/>
              </p:ext>
            </p:extLst>
          </p:nvPr>
        </p:nvGraphicFramePr>
        <p:xfrm>
          <a:off x="2296160" y="1439333"/>
          <a:ext cx="8618071" cy="5026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79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迎宾界面（首页）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65729"/>
            <a:ext cx="8915400" cy="4445493"/>
          </a:xfrm>
        </p:spPr>
        <p:txBody>
          <a:bodyPr/>
          <a:lstStyle/>
          <a:p>
            <a:r>
              <a:rPr lang="zh-CN" altLang="en-US" dirty="0"/>
              <a:t>界面分两部分，左侧是功能按钮，右侧是内容，最上面是抬头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629783" y="2248350"/>
            <a:ext cx="6691256" cy="4001845"/>
            <a:chOff x="3270325" y="2302138"/>
            <a:chExt cx="6691256" cy="4001845"/>
          </a:xfrm>
        </p:grpSpPr>
        <p:sp>
          <p:nvSpPr>
            <p:cNvPr id="4" name="矩形 3"/>
            <p:cNvSpPr/>
            <p:nvPr/>
          </p:nvSpPr>
          <p:spPr>
            <a:xfrm>
              <a:off x="3270325" y="2302138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泰安高新区展区</a:t>
              </a:r>
              <a:endParaRPr lang="en-US" altLang="zh-CN" sz="4400" dirty="0">
                <a:solidFill>
                  <a:srgbClr val="1E6C7A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 algn="ctr"/>
              <a:r>
                <a:rPr lang="zh-CN" altLang="en-US" sz="44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欢迎您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324113" y="2986128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324113" y="3399102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313354" y="3800555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24113" y="4202008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13353" y="4603461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313352" y="5045001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24343" y="2388196"/>
              <a:ext cx="5545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2018</a:t>
              </a:r>
              <a:r>
                <a:rPr lang="zh-CN" altLang="en-US" dirty="0"/>
                <a:t>第四届中国（泰山）国际矿业装备与技术展览会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98110" y="6025757"/>
              <a:ext cx="2069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山东睿思奥图智能科技有限公司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668819" y="2986128"/>
              <a:ext cx="4593515" cy="2925094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314269" y="5572085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707780" y="5261867"/>
            <a:ext cx="5389578" cy="96401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8446752" y="2248350"/>
            <a:ext cx="3178193" cy="4445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点击屏幕下部黄色区域，表示暂停当前讲解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暂停时点击屏幕下方黄色区域表示结束当前讲解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暂停时点击屏幕上方绿色区域表示继续当前讲解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dirty="0"/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6AB0613B-52E9-BA48-8977-471317AB7443}"/>
              </a:ext>
            </a:extLst>
          </p:cNvPr>
          <p:cNvSpPr/>
          <p:nvPr/>
        </p:nvSpPr>
        <p:spPr>
          <a:xfrm>
            <a:off x="2744742" y="2334408"/>
            <a:ext cx="5389578" cy="892896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展区地图界面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0919" y="1204856"/>
            <a:ext cx="3295441" cy="486245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/>
              <a:t>如果一屏显示不全展区，可以分屏显示，左右箭头选择地图</a:t>
            </a:r>
            <a:endParaRPr lang="en-US" altLang="zh-CN" sz="1600" dirty="0"/>
          </a:p>
          <a:p>
            <a:r>
              <a:rPr lang="zh-CN" altLang="en-US" sz="1600" dirty="0"/>
              <a:t>点击“导引”按钮后语音提示，“请选择您想去的展台”</a:t>
            </a:r>
            <a:endParaRPr lang="en-US" altLang="zh-CN" sz="1600" dirty="0"/>
          </a:p>
          <a:p>
            <a:r>
              <a:rPr lang="zh-CN" altLang="en-US" sz="1600" dirty="0"/>
              <a:t>点击展台区域后语音播报“好的，请跟我来”</a:t>
            </a:r>
            <a:endParaRPr lang="en-US" altLang="zh-CN" sz="1600" dirty="0"/>
          </a:p>
          <a:p>
            <a:r>
              <a:rPr lang="zh-CN" altLang="en-US" sz="1600" dirty="0"/>
              <a:t>抵达目标展台后语音播报“已抵达”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导引时 按钮”导引“ 和 </a:t>
            </a:r>
            <a:r>
              <a:rPr lang="en-US" altLang="zh-CN" sz="1600" dirty="0">
                <a:solidFill>
                  <a:srgbClr val="FF0000"/>
                </a:solidFill>
              </a:rPr>
              <a:t>”</a:t>
            </a:r>
            <a:r>
              <a:rPr lang="zh-CN" altLang="en-US" sz="1600" dirty="0">
                <a:solidFill>
                  <a:srgbClr val="FF0000"/>
                </a:solidFill>
              </a:rPr>
              <a:t>介绍”隐藏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点击“介绍”按钮后语音提示， “请选择您想去的展台”</a:t>
            </a:r>
            <a:endParaRPr lang="en-US" altLang="zh-CN" sz="1600" dirty="0"/>
          </a:p>
          <a:p>
            <a:r>
              <a:rPr lang="zh-CN" altLang="en-US" sz="1600" dirty="0"/>
              <a:t>点击展台后开始介绍这个企业，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点击位置没有登记过的企业信息，不反应。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如果点击位置有已登记企业展区但没有讲解内容，播放语音提示“暂时没有</a:t>
            </a:r>
            <a:r>
              <a:rPr lang="en-US" altLang="zh-CN" sz="1600" dirty="0">
                <a:solidFill>
                  <a:srgbClr val="FF0000"/>
                </a:solidFill>
              </a:rPr>
              <a:t>xxx</a:t>
            </a:r>
            <a:r>
              <a:rPr lang="zh-CN" altLang="en-US" sz="1600" dirty="0">
                <a:solidFill>
                  <a:srgbClr val="FF0000"/>
                </a:solidFill>
              </a:rPr>
              <a:t>的详细信息</a:t>
            </a:r>
            <a:r>
              <a:rPr lang="en-US" altLang="zh-CN" sz="16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592124" y="1613646"/>
            <a:ext cx="6691256" cy="400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1E6C7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645912" y="2297636"/>
            <a:ext cx="790687" cy="29496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展区地图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45912" y="2710610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介绍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35153" y="3112063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参观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645912" y="3513516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咨询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635152" y="3914969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数据统计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635151" y="4356509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拍照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46142" y="1699704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第四届中国（泰山）国际矿业装备与技术展览会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19909" y="5337265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山东睿思奥图智能科技有限公司</a:t>
            </a:r>
          </a:p>
        </p:txBody>
      </p:sp>
      <p:pic>
        <p:nvPicPr>
          <p:cNvPr id="1026" name="Picture 2" descr="http://picture.ca800.com/EditorFile/201407/30/2014073010132261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01" y="2340166"/>
            <a:ext cx="4447910" cy="26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圆角矩形 17"/>
          <p:cNvSpPr/>
          <p:nvPr/>
        </p:nvSpPr>
        <p:spPr>
          <a:xfrm>
            <a:off x="7363752" y="3043080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导引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626226" y="4992763"/>
            <a:ext cx="810373" cy="505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机器人功能演示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358450" y="3392966"/>
            <a:ext cx="790687" cy="2949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rgbClr val="1E6C7A"/>
                </a:solidFill>
              </a:rPr>
              <a:t>介绍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61" y="3230103"/>
            <a:ext cx="286878" cy="397793"/>
          </a:xfrm>
          <a:prstGeom prst="rect">
            <a:avLst/>
          </a:prstGeom>
        </p:spPr>
      </p:pic>
      <p:sp>
        <p:nvSpPr>
          <p:cNvPr id="24" name="等腰三角形 23"/>
          <p:cNvSpPr/>
          <p:nvPr/>
        </p:nvSpPr>
        <p:spPr>
          <a:xfrm rot="16200000">
            <a:off x="2719361" y="3778734"/>
            <a:ext cx="363723" cy="4168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合并 24"/>
          <p:cNvSpPr/>
          <p:nvPr/>
        </p:nvSpPr>
        <p:spPr>
          <a:xfrm rot="16200000">
            <a:off x="7586549" y="3830767"/>
            <a:ext cx="356149" cy="39854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0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公共交互方式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6418" y="1465729"/>
            <a:ext cx="3178193" cy="4445493"/>
          </a:xfrm>
        </p:spPr>
        <p:txBody>
          <a:bodyPr/>
          <a:lstStyle/>
          <a:p>
            <a:r>
              <a:rPr lang="zh-CN" altLang="en-US" dirty="0"/>
              <a:t>点击绿色部分，和点击黄色部分会有不同的消息给应用层或者微服务，应用层和微服务自定义含义</a:t>
            </a:r>
            <a:endParaRPr lang="en-US" altLang="zh-CN" dirty="0"/>
          </a:p>
          <a:p>
            <a:r>
              <a:rPr lang="zh-CN" altLang="en-US" dirty="0"/>
              <a:t>功能按钮避免在这两个区域放置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例如讲解时：</a:t>
            </a:r>
            <a:endParaRPr lang="en-US" altLang="zh-CN" dirty="0"/>
          </a:p>
          <a:p>
            <a:r>
              <a:rPr lang="zh-CN" altLang="en-US" dirty="0"/>
              <a:t>点击屏幕下部黄色区域，表示暂停当前讲解</a:t>
            </a:r>
            <a:endParaRPr lang="en-US" altLang="zh-CN" dirty="0"/>
          </a:p>
          <a:p>
            <a:r>
              <a:rPr lang="zh-CN" altLang="en-US" dirty="0"/>
              <a:t>暂停时点击屏幕下方黄色区域表示结束当前讲解</a:t>
            </a:r>
            <a:endParaRPr lang="en-US" altLang="zh-CN" dirty="0"/>
          </a:p>
          <a:p>
            <a:r>
              <a:rPr lang="zh-CN" altLang="en-US" dirty="0"/>
              <a:t>暂停时点击屏幕上方绿色区域表示继续当前讲解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84553" y="1990166"/>
            <a:ext cx="6691256" cy="4001845"/>
            <a:chOff x="1484553" y="1990166"/>
            <a:chExt cx="6691256" cy="4001845"/>
          </a:xfrm>
        </p:grpSpPr>
        <p:sp>
          <p:nvSpPr>
            <p:cNvPr id="4" name="矩形 3"/>
            <p:cNvSpPr/>
            <p:nvPr/>
          </p:nvSpPr>
          <p:spPr>
            <a:xfrm>
              <a:off x="1484553" y="1990166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38341" y="267415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38341" y="3087130"/>
              <a:ext cx="790687" cy="2949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27582" y="3488583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538341" y="389003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27581" y="429148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27580" y="473302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38571" y="2076224"/>
              <a:ext cx="5545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2018</a:t>
              </a:r>
              <a:r>
                <a:rPr lang="zh-CN" altLang="en-US" dirty="0"/>
                <a:t>第四届中国（泰山）国际矿业装备与技术展览会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12338" y="5713785"/>
              <a:ext cx="2069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山东睿思奥图智能科技有限公司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28497" y="5257237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710927" y="2674156"/>
              <a:ext cx="4872752" cy="28552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1E6C7A"/>
                  </a:solidFill>
                </a:rPr>
                <a:t>介绍高新区的成果和展区情况</a:t>
              </a: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8510919" y="1905000"/>
            <a:ext cx="2843085" cy="41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2786231" y="2076224"/>
            <a:ext cx="5389578" cy="892896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764883" y="5027993"/>
            <a:ext cx="5389578" cy="96401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0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参观界面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6418" y="524435"/>
            <a:ext cx="3520285" cy="633356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如果一屏显示不全展区，可以分屏显示，左右箭头选择地图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显示地图，地图上显示可以参观介绍的展区</a:t>
            </a:r>
            <a:endParaRPr lang="en-US" altLang="zh-CN" dirty="0"/>
          </a:p>
          <a:p>
            <a:r>
              <a:rPr lang="zh-CN" altLang="en-US" dirty="0"/>
              <a:t>语音播报“按照路线参观还是选择企业参观”</a:t>
            </a:r>
            <a:endParaRPr lang="en-US" altLang="zh-CN" dirty="0"/>
          </a:p>
          <a:p>
            <a:r>
              <a:rPr lang="zh-CN" altLang="en-US" dirty="0"/>
              <a:t>选择“按路线参观”时语音播报“好的，我会带您参观展区里？个企业，请跟我来”</a:t>
            </a:r>
            <a:endParaRPr lang="en-US" altLang="zh-CN" dirty="0"/>
          </a:p>
          <a:p>
            <a:r>
              <a:rPr lang="zh-CN" altLang="en-US" dirty="0"/>
              <a:t>选择“选择企业参观”时语音播报，“请选择您想参观的企业”</a:t>
            </a:r>
            <a:endParaRPr lang="en-US" altLang="zh-CN" dirty="0"/>
          </a:p>
          <a:p>
            <a:r>
              <a:rPr lang="zh-CN" altLang="en-US" dirty="0"/>
              <a:t>点击企业区域后语音“请跟我来”</a:t>
            </a:r>
            <a:endParaRPr lang="en-US" altLang="zh-CN" dirty="0"/>
          </a:p>
          <a:p>
            <a:r>
              <a:rPr lang="zh-CN" altLang="en-US" dirty="0"/>
              <a:t>抵达时显示的页面上会高亮出企业展台的区域并语音播报“现在我们在</a:t>
            </a:r>
            <a:r>
              <a:rPr lang="en-US" altLang="zh-CN" dirty="0"/>
              <a:t>xxx</a:t>
            </a:r>
            <a:r>
              <a:rPr lang="zh-CN" altLang="en-US" dirty="0"/>
              <a:t>展区”</a:t>
            </a:r>
            <a:endParaRPr lang="en-US" altLang="zh-CN" dirty="0"/>
          </a:p>
          <a:p>
            <a:r>
              <a:rPr lang="zh-CN" altLang="en-US" dirty="0"/>
              <a:t>随后介绍企业，显示企业的介绍图片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484553" y="1990166"/>
            <a:ext cx="6691256" cy="4001845"/>
            <a:chOff x="1484553" y="1990166"/>
            <a:chExt cx="6691256" cy="4001845"/>
          </a:xfrm>
        </p:grpSpPr>
        <p:grpSp>
          <p:nvGrpSpPr>
            <p:cNvPr id="15" name="组合 14"/>
            <p:cNvGrpSpPr/>
            <p:nvPr/>
          </p:nvGrpSpPr>
          <p:grpSpPr>
            <a:xfrm>
              <a:off x="1484553" y="1990166"/>
              <a:ext cx="6691256" cy="4001845"/>
              <a:chOff x="1484553" y="1990166"/>
              <a:chExt cx="6691256" cy="400184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84553" y="1990166"/>
                <a:ext cx="6691256" cy="40018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400" dirty="0">
                    <a:solidFill>
                      <a:srgbClr val="1E6C7A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      </a:t>
                </a: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538341" y="2674156"/>
                <a:ext cx="790687" cy="29496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1E6C7A"/>
                    </a:solidFill>
                  </a:rPr>
                  <a:t>展区地图</a:t>
                </a: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538341" y="3087130"/>
                <a:ext cx="790687" cy="29496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1E6C7A"/>
                    </a:solidFill>
                  </a:rPr>
                  <a:t>介绍</a:t>
                </a: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527582" y="3488583"/>
                <a:ext cx="790687" cy="29496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1E6C7A"/>
                    </a:solidFill>
                  </a:rPr>
                  <a:t>参观</a:t>
                </a: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538341" y="3890036"/>
                <a:ext cx="790687" cy="29496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1E6C7A"/>
                    </a:solidFill>
                  </a:rPr>
                  <a:t>咨询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527581" y="4291489"/>
                <a:ext cx="790687" cy="29496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1E6C7A"/>
                    </a:solidFill>
                  </a:rPr>
                  <a:t>数据统计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527580" y="4733029"/>
                <a:ext cx="790687" cy="29496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1E6C7A"/>
                    </a:solidFill>
                  </a:rPr>
                  <a:t>拍照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038571" y="2076224"/>
                <a:ext cx="5545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2018</a:t>
                </a:r>
                <a:r>
                  <a:rPr lang="zh-CN" altLang="en-US" dirty="0"/>
                  <a:t>第四届中国（泰山）国际矿业装备与技术展览会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112338" y="5713785"/>
                <a:ext cx="20697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/>
                  <a:t>山东睿思奥图智能科技有限公司</a:t>
                </a: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507894" y="5206454"/>
                <a:ext cx="810373" cy="50552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1E6C7A"/>
                    </a:solidFill>
                  </a:rPr>
                  <a:t>机器人功能演示</a:t>
                </a:r>
              </a:p>
            </p:txBody>
          </p:sp>
          <p:pic>
            <p:nvPicPr>
              <p:cNvPr id="14" name="Picture 2" descr="http://picture.ca800.com/EditorFile/201407/30/20140730101322615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9706" y="2862842"/>
                <a:ext cx="4447910" cy="2644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圆角矩形 19"/>
            <p:cNvSpPr/>
            <p:nvPr/>
          </p:nvSpPr>
          <p:spPr>
            <a:xfrm>
              <a:off x="6949433" y="4504267"/>
              <a:ext cx="447281" cy="40541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路线参观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565349" y="4520666"/>
              <a:ext cx="486411" cy="3890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选择参观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786231" y="2076224"/>
              <a:ext cx="5389578" cy="933050"/>
            </a:xfrm>
            <a:prstGeom prst="round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772286" y="5172913"/>
              <a:ext cx="5389578" cy="81377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672" y="3539786"/>
              <a:ext cx="509566" cy="678997"/>
            </a:xfrm>
            <a:prstGeom prst="rect">
              <a:avLst/>
            </a:prstGeom>
          </p:spPr>
        </p:pic>
        <p:sp>
          <p:nvSpPr>
            <p:cNvPr id="26" name="等腰三角形 25"/>
            <p:cNvSpPr/>
            <p:nvPr/>
          </p:nvSpPr>
          <p:spPr>
            <a:xfrm rot="16200000">
              <a:off x="2719361" y="3778734"/>
              <a:ext cx="363723" cy="41685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合并 26"/>
            <p:cNvSpPr/>
            <p:nvPr/>
          </p:nvSpPr>
          <p:spPr>
            <a:xfrm rot="16200000">
              <a:off x="7586549" y="3830767"/>
              <a:ext cx="356149" cy="39854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301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导引时的界面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91918" y="2133600"/>
            <a:ext cx="2712693" cy="37776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导引时实时更新机器人位置，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显示目标位置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在移动时点击屏幕下部黄色区域，表示暂停当前移动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移动暂停时点击屏幕下方黄色区域表示结束取消当前参观目标，到下一个目标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移动暂停时点击屏幕上方绿色区域表示继续移动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92130" y="1909377"/>
            <a:ext cx="6691256" cy="4001845"/>
            <a:chOff x="1592130" y="1909377"/>
            <a:chExt cx="6691256" cy="4001845"/>
          </a:xfrm>
        </p:grpSpPr>
        <p:grpSp>
          <p:nvGrpSpPr>
            <p:cNvPr id="6" name="组合 5"/>
            <p:cNvGrpSpPr/>
            <p:nvPr/>
          </p:nvGrpSpPr>
          <p:grpSpPr>
            <a:xfrm>
              <a:off x="1592130" y="1909377"/>
              <a:ext cx="6691256" cy="4001845"/>
              <a:chOff x="1484553" y="1990166"/>
              <a:chExt cx="6691256" cy="400184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484553" y="1990166"/>
                <a:ext cx="6691256" cy="4001845"/>
                <a:chOff x="1484553" y="1990166"/>
                <a:chExt cx="6691256" cy="4001845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1484553" y="1990166"/>
                  <a:ext cx="6691256" cy="40018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400" dirty="0">
                      <a:solidFill>
                        <a:srgbClr val="1E6C7A"/>
                      </a:solidFill>
                      <a:latin typeface="华文行楷" panose="02010800040101010101" pitchFamily="2" charset="-122"/>
                      <a:ea typeface="华文行楷" panose="02010800040101010101" pitchFamily="2" charset="-122"/>
                    </a:rPr>
                    <a:t>      </a:t>
                  </a: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1538341" y="2674156"/>
                  <a:ext cx="790687" cy="294964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rgbClr val="1E6C7A"/>
                      </a:solidFill>
                    </a:rPr>
                    <a:t>展区地图</a:t>
                  </a: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1538341" y="3087130"/>
                  <a:ext cx="790687" cy="294964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rgbClr val="1E6C7A"/>
                      </a:solidFill>
                    </a:rPr>
                    <a:t>介绍</a:t>
                  </a: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527582" y="3488583"/>
                  <a:ext cx="790687" cy="294964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rgbClr val="1E6C7A"/>
                      </a:solidFill>
                    </a:rPr>
                    <a:t>参观</a:t>
                  </a:r>
                </a:p>
              </p:txBody>
            </p:sp>
            <p:sp>
              <p:nvSpPr>
                <p:cNvPr id="21" name="圆角矩形 20"/>
                <p:cNvSpPr/>
                <p:nvPr/>
              </p:nvSpPr>
              <p:spPr>
                <a:xfrm>
                  <a:off x="1538341" y="3890036"/>
                  <a:ext cx="790687" cy="294964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rgbClr val="1E6C7A"/>
                      </a:solidFill>
                    </a:rPr>
                    <a:t>咨询</a:t>
                  </a: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1527581" y="4291489"/>
                  <a:ext cx="790687" cy="294964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rgbClr val="1E6C7A"/>
                      </a:solidFill>
                    </a:rPr>
                    <a:t>数据统计</a:t>
                  </a:r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1527580" y="4733029"/>
                  <a:ext cx="790687" cy="294964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rgbClr val="1E6C7A"/>
                      </a:solidFill>
                    </a:rPr>
                    <a:t>拍照</a:t>
                  </a: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2038571" y="2076224"/>
                  <a:ext cx="55451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2018</a:t>
                  </a:r>
                  <a:r>
                    <a:rPr lang="zh-CN" altLang="en-US" dirty="0"/>
                    <a:t>第四届中国（泰山）国际矿业装备与技术展览会</a:t>
                  </a: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112338" y="5713785"/>
                  <a:ext cx="206979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050" dirty="0"/>
                    <a:t>山东睿思奥图智能科技有限公司</a:t>
                  </a: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507894" y="5206454"/>
                  <a:ext cx="810373" cy="505529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rgbClr val="1E6C7A"/>
                      </a:solidFill>
                    </a:rPr>
                    <a:t>机器人功能演示</a:t>
                  </a:r>
                </a:p>
              </p:txBody>
            </p:sp>
            <p:pic>
              <p:nvPicPr>
                <p:cNvPr id="27" name="Picture 2" descr="http://picture.ca800.com/EditorFile/201407/30/201407301013226154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06" y="2862842"/>
                  <a:ext cx="4447910" cy="26443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1625" y="4828160"/>
                <a:ext cx="509566" cy="678997"/>
              </a:xfrm>
              <a:prstGeom prst="rect">
                <a:avLst/>
              </a:prstGeom>
            </p:spPr>
          </p:pic>
        </p:grpSp>
        <p:sp>
          <p:nvSpPr>
            <p:cNvPr id="4" name="太阳形 3"/>
            <p:cNvSpPr/>
            <p:nvPr/>
          </p:nvSpPr>
          <p:spPr>
            <a:xfrm>
              <a:off x="3139066" y="5445220"/>
              <a:ext cx="145862" cy="151885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/>
            </a:p>
          </p:txBody>
        </p:sp>
        <p:sp>
          <p:nvSpPr>
            <p:cNvPr id="5" name="文本框 14"/>
            <p:cNvSpPr txBox="1"/>
            <p:nvPr/>
          </p:nvSpPr>
          <p:spPr>
            <a:xfrm>
              <a:off x="3251722" y="5415781"/>
              <a:ext cx="1083476" cy="2530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/>
                <a:t>目标位置</a:t>
              </a:r>
              <a:endParaRPr lang="zh-CN" altLang="en-US" sz="2000" dirty="0"/>
            </a:p>
          </p:txBody>
        </p:sp>
        <p:sp>
          <p:nvSpPr>
            <p:cNvPr id="29" name="太阳形 28"/>
            <p:cNvSpPr/>
            <p:nvPr/>
          </p:nvSpPr>
          <p:spPr>
            <a:xfrm>
              <a:off x="5234653" y="4795319"/>
              <a:ext cx="145862" cy="151885"/>
            </a:xfrm>
            <a:prstGeom prst="su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0649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84553" y="1990166"/>
            <a:ext cx="6691256" cy="4001845"/>
            <a:chOff x="1484553" y="1990166"/>
            <a:chExt cx="6691256" cy="4001845"/>
          </a:xfrm>
        </p:grpSpPr>
        <p:sp>
          <p:nvSpPr>
            <p:cNvPr id="4" name="矩形 3"/>
            <p:cNvSpPr/>
            <p:nvPr/>
          </p:nvSpPr>
          <p:spPr>
            <a:xfrm>
              <a:off x="1484553" y="1990166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38341" y="267415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38341" y="3087130"/>
              <a:ext cx="790687" cy="2949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27582" y="3488583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538341" y="389003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27581" y="429148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27580" y="473302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38571" y="2076224"/>
              <a:ext cx="5545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2018</a:t>
              </a:r>
              <a:r>
                <a:rPr lang="zh-CN" altLang="en-US" dirty="0"/>
                <a:t>第四届中国（泰山）国际矿业装备与技术展览会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12338" y="5713785"/>
              <a:ext cx="2069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山东睿思奥图智能科技有限公司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28497" y="5257237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8510919" y="1905000"/>
            <a:ext cx="2843085" cy="41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zh-CN" altLang="en-US" sz="1400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8478818" y="1618129"/>
            <a:ext cx="3178193" cy="4445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点击屏幕下部黄色区域，表示暂停当前讲解</a:t>
            </a:r>
            <a:endParaRPr lang="en-US" altLang="zh-CN" dirty="0"/>
          </a:p>
          <a:p>
            <a:r>
              <a:rPr lang="zh-CN" altLang="en-US" dirty="0"/>
              <a:t>暂停时点击屏幕下方黄色区域表示结束当前讲解</a:t>
            </a:r>
            <a:endParaRPr lang="en-US" altLang="zh-CN" dirty="0"/>
          </a:p>
          <a:p>
            <a:r>
              <a:rPr lang="zh-CN" altLang="en-US" dirty="0"/>
              <a:t>暂停时点击屏幕上方绿色区域表示继续当前讲解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94" y="2722152"/>
            <a:ext cx="4914218" cy="2764248"/>
          </a:xfrm>
          <a:prstGeom prst="rect">
            <a:avLst/>
          </a:prstGeom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8663319" y="2057400"/>
            <a:ext cx="2843085" cy="41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en-US" altLang="zh-CN" sz="1400" dirty="0"/>
          </a:p>
          <a:p>
            <a:pPr marL="0" indent="0">
              <a:buFont typeface="Wingdings 3" charset="2"/>
              <a:buNone/>
            </a:pP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2786231" y="2076224"/>
            <a:ext cx="5389578" cy="892896"/>
          </a:xfrm>
          <a:prstGeom prst="round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764883" y="5027993"/>
            <a:ext cx="5389578" cy="96401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参观界面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079" y="1764542"/>
            <a:ext cx="4776055" cy="759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/>
              <a:t>介绍完一个企业后如果参观列表里还有企业，语音询问是否需要和参展代表沟通还是继续参观，语音回答“继续参观”</a:t>
            </a:r>
            <a:r>
              <a:rPr lang="en-US" altLang="zh-CN" sz="1600" dirty="0"/>
              <a:t>/</a:t>
            </a:r>
            <a:r>
              <a:rPr lang="zh-CN" altLang="en-US" sz="1600" dirty="0"/>
              <a:t>点击继续参观按钮 就继续移动到下一个参观点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484554" y="2837328"/>
            <a:ext cx="4902800" cy="3181217"/>
            <a:chOff x="1484553" y="2528047"/>
            <a:chExt cx="5217461" cy="3463964"/>
          </a:xfrm>
        </p:grpSpPr>
        <p:sp>
          <p:nvSpPr>
            <p:cNvPr id="4" name="矩形 3"/>
            <p:cNvSpPr/>
            <p:nvPr/>
          </p:nvSpPr>
          <p:spPr>
            <a:xfrm>
              <a:off x="1484553" y="2528047"/>
              <a:ext cx="5217461" cy="3463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38341" y="2713802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38341" y="3126776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27582" y="3528229"/>
              <a:ext cx="616533" cy="25531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538341" y="3929682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27581" y="4331135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27580" y="4772675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308801" y="2580858"/>
              <a:ext cx="4323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2018</a:t>
              </a:r>
              <a:r>
                <a:rPr lang="zh-CN" altLang="en-US" sz="1200" dirty="0"/>
                <a:t>第四届中国（泰山）国际矿业装备与技术展览会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63726" y="5739647"/>
              <a:ext cx="16139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山东睿思奥图智能科技有限公司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07894" y="5340113"/>
              <a:ext cx="631883" cy="4375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332176" y="3649006"/>
              <a:ext cx="964644" cy="71429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稍等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53732" y="3281351"/>
              <a:ext cx="2727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我们去下一个企业，好吗？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12090" y="3655888"/>
              <a:ext cx="931091" cy="71429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去下一个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7029" y="2890139"/>
            <a:ext cx="5076374" cy="3094499"/>
            <a:chOff x="1484553" y="2528047"/>
            <a:chExt cx="5217461" cy="3463964"/>
          </a:xfrm>
        </p:grpSpPr>
        <p:sp>
          <p:nvSpPr>
            <p:cNvPr id="19" name="矩形 18"/>
            <p:cNvSpPr/>
            <p:nvPr/>
          </p:nvSpPr>
          <p:spPr>
            <a:xfrm>
              <a:off x="1484553" y="2528047"/>
              <a:ext cx="5217461" cy="3463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538341" y="2713802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538341" y="3126776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27582" y="3528229"/>
              <a:ext cx="616533" cy="25531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38341" y="3929682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527581" y="4331135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27580" y="4772675"/>
              <a:ext cx="616533" cy="25531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08801" y="2580858"/>
              <a:ext cx="4323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2018</a:t>
              </a:r>
              <a:r>
                <a:rPr lang="zh-CN" altLang="en-US" sz="1200" dirty="0"/>
                <a:t>第四届中国（泰山）国际矿业装备与技术展览会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63726" y="5739647"/>
              <a:ext cx="1831531" cy="22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山东睿思奥图智能科技有限公司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507894" y="5340113"/>
              <a:ext cx="631883" cy="4375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614590" y="3655887"/>
              <a:ext cx="2128591" cy="123981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继续参观</a:t>
              </a:r>
            </a:p>
          </p:txBody>
        </p:sp>
      </p:grpSp>
      <p:sp>
        <p:nvSpPr>
          <p:cNvPr id="30" name="内容占位符 2"/>
          <p:cNvSpPr txBox="1">
            <a:spLocks/>
          </p:cNvSpPr>
          <p:nvPr/>
        </p:nvSpPr>
        <p:spPr>
          <a:xfrm>
            <a:off x="6997029" y="1424614"/>
            <a:ext cx="4776055" cy="1167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语音匹配到“下一个”</a:t>
            </a:r>
            <a:r>
              <a:rPr lang="zh-CN" altLang="en-US" sz="1600" dirty="0"/>
              <a:t>就去下一个其他都认为是等待（确保等待要求的优先度高，</a:t>
            </a:r>
            <a:endParaRPr lang="en-US" altLang="zh-CN" sz="1600" dirty="0"/>
          </a:p>
          <a:p>
            <a:pPr marL="0" indent="0">
              <a:buFont typeface="Wingdings 3" charset="2"/>
              <a:buNone/>
            </a:pPr>
            <a:r>
              <a:rPr lang="zh-CN" altLang="en-US" sz="1600" dirty="0"/>
              <a:t>如果选择了“稍等”或者语音回答是</a:t>
            </a:r>
            <a:r>
              <a:rPr lang="en-US" altLang="zh-CN" sz="1600" dirty="0"/>
              <a:t>”</a:t>
            </a:r>
            <a:r>
              <a:rPr lang="zh-CN" altLang="en-US" sz="1600" dirty="0"/>
              <a:t>稍等</a:t>
            </a:r>
            <a:r>
              <a:rPr lang="en-US" altLang="zh-CN" sz="1600" dirty="0"/>
              <a:t>” “</a:t>
            </a:r>
            <a:r>
              <a:rPr lang="zh-CN" altLang="en-US" sz="1600" dirty="0"/>
              <a:t>等一下</a:t>
            </a:r>
            <a:r>
              <a:rPr lang="en-US" altLang="zh-CN" sz="1600" dirty="0"/>
              <a:t>”</a:t>
            </a:r>
            <a:r>
              <a:rPr lang="zh-CN" altLang="en-US" sz="1600" dirty="0"/>
              <a:t>，语音播报</a:t>
            </a:r>
            <a:r>
              <a:rPr lang="en-US" altLang="zh-CN" sz="1600" dirty="0"/>
              <a:t>”</a:t>
            </a:r>
            <a:r>
              <a:rPr lang="zh-CN" altLang="en-US" sz="1600" dirty="0"/>
              <a:t>好的，我等您</a:t>
            </a:r>
            <a:r>
              <a:rPr lang="en-US" altLang="zh-CN" sz="1600" dirty="0"/>
              <a:t>”   </a:t>
            </a:r>
            <a:r>
              <a:rPr lang="zh-CN" altLang="en-US" sz="1600" dirty="0"/>
              <a:t>界面显示“继续参观”按钮</a:t>
            </a:r>
          </a:p>
        </p:txBody>
      </p:sp>
    </p:spTree>
    <p:extLst>
      <p:ext uri="{BB962C8B-B14F-4D97-AF65-F5344CB8AC3E}">
        <p14:creationId xmlns:p14="http://schemas.microsoft.com/office/powerpoint/2010/main" val="303932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6418" y="1465729"/>
            <a:ext cx="3178193" cy="4445493"/>
          </a:xfrm>
        </p:spPr>
        <p:txBody>
          <a:bodyPr/>
          <a:lstStyle/>
          <a:p>
            <a:r>
              <a:rPr lang="zh-CN" altLang="en-US" dirty="0"/>
              <a:t>参观完毕后收集反馈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“请给我的服务打分，谢谢！”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小于</a:t>
            </a:r>
            <a:r>
              <a:rPr lang="en-US" altLang="zh-CN" dirty="0"/>
              <a:t>3</a:t>
            </a:r>
            <a:r>
              <a:rPr lang="zh-CN" altLang="en-US" dirty="0"/>
              <a:t>分“很遗憾，我会继续改进”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大于</a:t>
            </a:r>
            <a:r>
              <a:rPr lang="en-US" altLang="zh-CN" dirty="0"/>
              <a:t>3</a:t>
            </a:r>
            <a:r>
              <a:rPr lang="zh-CN" altLang="en-US" dirty="0"/>
              <a:t>分“谢谢，我会继续努力”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超时没有选择自动选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完成打分后回到参观页面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484553" y="1990166"/>
            <a:ext cx="6691256" cy="4001845"/>
            <a:chOff x="1484553" y="1990166"/>
            <a:chExt cx="6691256" cy="4001845"/>
          </a:xfrm>
        </p:grpSpPr>
        <p:sp>
          <p:nvSpPr>
            <p:cNvPr id="4" name="矩形 3"/>
            <p:cNvSpPr/>
            <p:nvPr/>
          </p:nvSpPr>
          <p:spPr>
            <a:xfrm>
              <a:off x="1484553" y="1990166"/>
              <a:ext cx="6691256" cy="40018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rgbClr val="1E6C7A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38341" y="267415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展区地图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38341" y="3087130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介绍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27582" y="3488583"/>
              <a:ext cx="790687" cy="29496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参观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538341" y="3890036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咨询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27581" y="429148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数据统计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27580" y="4733029"/>
              <a:ext cx="790687" cy="2949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拍照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38571" y="2076224"/>
              <a:ext cx="5545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2018</a:t>
              </a:r>
              <a:r>
                <a:rPr lang="zh-CN" altLang="en-US" dirty="0"/>
                <a:t>第四届中国（泰山）国际矿业装备与技术展览会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12338" y="5713785"/>
              <a:ext cx="2069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/>
                <a:t>山东睿思奥图智能科技有限公司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07894" y="5206454"/>
              <a:ext cx="810373" cy="5055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rgbClr val="1E6C7A"/>
                  </a:solidFill>
                </a:rPr>
                <a:t>机器人功能演示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420932" y="3483708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6C7A"/>
                  </a:solidFill>
                </a:rPr>
                <a:t>1</a:t>
              </a:r>
              <a:endParaRPr lang="zh-CN" altLang="en-US" dirty="0">
                <a:solidFill>
                  <a:srgbClr val="1E6C7A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10171" y="2969120"/>
              <a:ext cx="377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请给我的服务打分，</a:t>
              </a:r>
              <a:r>
                <a:rPr lang="en-US" altLang="zh-CN" dirty="0"/>
                <a:t>5</a:t>
              </a:r>
              <a:r>
                <a:rPr lang="zh-CN" altLang="en-US" dirty="0"/>
                <a:t>分是非常满意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319197" y="3483708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6C7A"/>
                  </a:solidFill>
                </a:rPr>
                <a:t>2</a:t>
              </a:r>
              <a:endParaRPr lang="zh-CN" altLang="en-US" dirty="0">
                <a:solidFill>
                  <a:srgbClr val="1E6C7A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249734" y="3477371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6C7A"/>
                  </a:solidFill>
                </a:rPr>
                <a:t>3</a:t>
              </a:r>
              <a:endParaRPr lang="zh-CN" altLang="en-US" dirty="0">
                <a:solidFill>
                  <a:srgbClr val="1E6C7A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094215" y="3488583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6C7A"/>
                  </a:solidFill>
                </a:rPr>
                <a:t>4</a:t>
              </a:r>
              <a:endParaRPr lang="zh-CN" altLang="en-US" dirty="0">
                <a:solidFill>
                  <a:srgbClr val="1E6C7A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040541" y="3488583"/>
              <a:ext cx="554355" cy="6915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E6C7A"/>
                  </a:solidFill>
                </a:rPr>
                <a:t>5</a:t>
              </a:r>
              <a:endParaRPr lang="zh-CN" altLang="en-US" dirty="0">
                <a:solidFill>
                  <a:srgbClr val="1E6C7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04455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11264</TotalTime>
  <Words>2322</Words>
  <Application>Microsoft Macintosh PowerPoint</Application>
  <PresentationFormat>宽屏</PresentationFormat>
  <Paragraphs>446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华文行楷</vt:lpstr>
      <vt:lpstr>幼圆</vt:lpstr>
      <vt:lpstr>Arial</vt:lpstr>
      <vt:lpstr>Century Gothic</vt:lpstr>
      <vt:lpstr>Wingdings 3</vt:lpstr>
      <vt:lpstr>丝状</vt:lpstr>
      <vt:lpstr>泰安展会演示功能说明</vt:lpstr>
      <vt:lpstr>迎宾界面（首页）</vt:lpstr>
      <vt:lpstr>展区地图界面</vt:lpstr>
      <vt:lpstr>公共交互方式</vt:lpstr>
      <vt:lpstr>参观界面</vt:lpstr>
      <vt:lpstr>导引时的界面</vt:lpstr>
      <vt:lpstr>介绍</vt:lpstr>
      <vt:lpstr>参观界面</vt:lpstr>
      <vt:lpstr>参观</vt:lpstr>
      <vt:lpstr>咨询界面</vt:lpstr>
      <vt:lpstr>数据统计</vt:lpstr>
      <vt:lpstr>拍照</vt:lpstr>
      <vt:lpstr>机器人功能演示</vt:lpstr>
      <vt:lpstr>参观团接待</vt:lpstr>
      <vt:lpstr>接待参观团 – 迎宾流程</vt:lpstr>
      <vt:lpstr>接待参观团 – 参观流程</vt:lpstr>
      <vt:lpstr>接待参观团 – 参观完毕流程</vt:lpstr>
      <vt:lpstr>页面跳转</vt:lpstr>
      <vt:lpstr>高新区展区讲解员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泰安展会及泰安市场 功能说明</dc:title>
  <dc:creator>mcai</dc:creator>
  <cp:lastModifiedBy>王文东</cp:lastModifiedBy>
  <cp:revision>169</cp:revision>
  <dcterms:created xsi:type="dcterms:W3CDTF">2018-08-02T05:57:51Z</dcterms:created>
  <dcterms:modified xsi:type="dcterms:W3CDTF">2018-08-10T23:58:52Z</dcterms:modified>
</cp:coreProperties>
</file>