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784CCE-95CA-4764-8F94-AE01F1316673}" type="datetimeFigureOut">
              <a:rPr lang="en-IN" smtClean="0"/>
              <a:t>12-07-2016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D8549-DD1A-4155-829E-85D4E8AE8232}" type="slidenum">
              <a:rPr lang="en-IN" smtClean="0"/>
              <a:t>‹#›</a:t>
            </a:fld>
            <a:endParaRPr lang="en-IN"/>
          </a:p>
        </p:txBody>
      </p:sp>
    </p:spTree>
    <p:extLst>
      <p:ext uri="{BB962C8B-B14F-4D97-AF65-F5344CB8AC3E}">
        <p14:creationId xmlns:p14="http://schemas.microsoft.com/office/powerpoint/2010/main" val="40155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784CCE-95CA-4764-8F94-AE01F1316673}" type="datetimeFigureOut">
              <a:rPr lang="en-IN" smtClean="0"/>
              <a:t>12-07-2016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D8549-DD1A-4155-829E-85D4E8AE8232}" type="slidenum">
              <a:rPr lang="en-IN" smtClean="0"/>
              <a:t>‹#›</a:t>
            </a:fld>
            <a:endParaRPr lang="en-IN"/>
          </a:p>
        </p:txBody>
      </p:sp>
    </p:spTree>
    <p:extLst>
      <p:ext uri="{BB962C8B-B14F-4D97-AF65-F5344CB8AC3E}">
        <p14:creationId xmlns:p14="http://schemas.microsoft.com/office/powerpoint/2010/main" val="339724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784CCE-95CA-4764-8F94-AE01F1316673}" type="datetimeFigureOut">
              <a:rPr lang="en-IN" smtClean="0"/>
              <a:t>12-07-2016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D8549-DD1A-4155-829E-85D4E8AE8232}" type="slidenum">
              <a:rPr lang="en-IN" smtClean="0"/>
              <a:t>‹#›</a:t>
            </a:fld>
            <a:endParaRPr lang="en-IN"/>
          </a:p>
        </p:txBody>
      </p:sp>
    </p:spTree>
    <p:extLst>
      <p:ext uri="{BB962C8B-B14F-4D97-AF65-F5344CB8AC3E}">
        <p14:creationId xmlns:p14="http://schemas.microsoft.com/office/powerpoint/2010/main" val="38770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784CCE-95CA-4764-8F94-AE01F1316673}" type="datetimeFigureOut">
              <a:rPr lang="en-IN" smtClean="0"/>
              <a:t>12-07-2016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D8549-DD1A-4155-829E-85D4E8AE8232}" type="slidenum">
              <a:rPr lang="en-IN" smtClean="0"/>
              <a:t>‹#›</a:t>
            </a:fld>
            <a:endParaRPr lang="en-IN"/>
          </a:p>
        </p:txBody>
      </p:sp>
    </p:spTree>
    <p:extLst>
      <p:ext uri="{BB962C8B-B14F-4D97-AF65-F5344CB8AC3E}">
        <p14:creationId xmlns:p14="http://schemas.microsoft.com/office/powerpoint/2010/main" val="427332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784CCE-95CA-4764-8F94-AE01F1316673}" type="datetimeFigureOut">
              <a:rPr lang="en-IN" smtClean="0"/>
              <a:t>12-07-2016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D8549-DD1A-4155-829E-85D4E8AE8232}" type="slidenum">
              <a:rPr lang="en-IN" smtClean="0"/>
              <a:t>‹#›</a:t>
            </a:fld>
            <a:endParaRPr lang="en-IN"/>
          </a:p>
        </p:txBody>
      </p:sp>
    </p:spTree>
    <p:extLst>
      <p:ext uri="{BB962C8B-B14F-4D97-AF65-F5344CB8AC3E}">
        <p14:creationId xmlns:p14="http://schemas.microsoft.com/office/powerpoint/2010/main" val="64635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784CCE-95CA-4764-8F94-AE01F1316673}" type="datetimeFigureOut">
              <a:rPr lang="en-IN" smtClean="0"/>
              <a:t>12-07-2016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D8549-DD1A-4155-829E-85D4E8AE8232}" type="slidenum">
              <a:rPr lang="en-IN" smtClean="0"/>
              <a:t>‹#›</a:t>
            </a:fld>
            <a:endParaRPr lang="en-IN"/>
          </a:p>
        </p:txBody>
      </p:sp>
    </p:spTree>
    <p:extLst>
      <p:ext uri="{BB962C8B-B14F-4D97-AF65-F5344CB8AC3E}">
        <p14:creationId xmlns:p14="http://schemas.microsoft.com/office/powerpoint/2010/main" val="252184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784CCE-95CA-4764-8F94-AE01F1316673}" type="datetimeFigureOut">
              <a:rPr lang="en-IN" smtClean="0"/>
              <a:t>12-07-2016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AD8549-DD1A-4155-829E-85D4E8AE8232}" type="slidenum">
              <a:rPr lang="en-IN" smtClean="0"/>
              <a:t>‹#›</a:t>
            </a:fld>
            <a:endParaRPr lang="en-IN"/>
          </a:p>
        </p:txBody>
      </p:sp>
    </p:spTree>
    <p:extLst>
      <p:ext uri="{BB962C8B-B14F-4D97-AF65-F5344CB8AC3E}">
        <p14:creationId xmlns:p14="http://schemas.microsoft.com/office/powerpoint/2010/main" val="177968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784CCE-95CA-4764-8F94-AE01F1316673}" type="datetimeFigureOut">
              <a:rPr lang="en-IN" smtClean="0"/>
              <a:t>12-07-2016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AD8549-DD1A-4155-829E-85D4E8AE8232}" type="slidenum">
              <a:rPr lang="en-IN" smtClean="0"/>
              <a:t>‹#›</a:t>
            </a:fld>
            <a:endParaRPr lang="en-IN"/>
          </a:p>
        </p:txBody>
      </p:sp>
    </p:spTree>
    <p:extLst>
      <p:ext uri="{BB962C8B-B14F-4D97-AF65-F5344CB8AC3E}">
        <p14:creationId xmlns:p14="http://schemas.microsoft.com/office/powerpoint/2010/main" val="40285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84CCE-95CA-4764-8F94-AE01F1316673}" type="datetimeFigureOut">
              <a:rPr lang="en-IN" smtClean="0"/>
              <a:t>12-07-2016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AD8549-DD1A-4155-829E-85D4E8AE8232}" type="slidenum">
              <a:rPr lang="en-IN" smtClean="0"/>
              <a:t>‹#›</a:t>
            </a:fld>
            <a:endParaRPr lang="en-IN"/>
          </a:p>
        </p:txBody>
      </p:sp>
    </p:spTree>
    <p:extLst>
      <p:ext uri="{BB962C8B-B14F-4D97-AF65-F5344CB8AC3E}">
        <p14:creationId xmlns:p14="http://schemas.microsoft.com/office/powerpoint/2010/main" val="142924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84CCE-95CA-4764-8F94-AE01F1316673}" type="datetimeFigureOut">
              <a:rPr lang="en-IN" smtClean="0"/>
              <a:t>12-07-2016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D8549-DD1A-4155-829E-85D4E8AE8232}" type="slidenum">
              <a:rPr lang="en-IN" smtClean="0"/>
              <a:t>‹#›</a:t>
            </a:fld>
            <a:endParaRPr lang="en-IN"/>
          </a:p>
        </p:txBody>
      </p:sp>
    </p:spTree>
    <p:extLst>
      <p:ext uri="{BB962C8B-B14F-4D97-AF65-F5344CB8AC3E}">
        <p14:creationId xmlns:p14="http://schemas.microsoft.com/office/powerpoint/2010/main" val="316151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84CCE-95CA-4764-8F94-AE01F1316673}" type="datetimeFigureOut">
              <a:rPr lang="en-IN" smtClean="0"/>
              <a:t>12-07-2016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D8549-DD1A-4155-829E-85D4E8AE8232}" type="slidenum">
              <a:rPr lang="en-IN" smtClean="0"/>
              <a:t>‹#›</a:t>
            </a:fld>
            <a:endParaRPr lang="en-IN"/>
          </a:p>
        </p:txBody>
      </p:sp>
    </p:spTree>
    <p:extLst>
      <p:ext uri="{BB962C8B-B14F-4D97-AF65-F5344CB8AC3E}">
        <p14:creationId xmlns:p14="http://schemas.microsoft.com/office/powerpoint/2010/main" val="311000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4CCE-95CA-4764-8F94-AE01F1316673}" type="datetimeFigureOut">
              <a:rPr lang="en-IN" smtClean="0"/>
              <a:t>12-07-2016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D8549-DD1A-4155-829E-85D4E8AE8232}" type="slidenum">
              <a:rPr lang="en-IN" smtClean="0"/>
              <a:t>‹#›</a:t>
            </a:fld>
            <a:endParaRPr lang="en-IN"/>
          </a:p>
        </p:txBody>
      </p:sp>
    </p:spTree>
    <p:extLst>
      <p:ext uri="{BB962C8B-B14F-4D97-AF65-F5344CB8AC3E}">
        <p14:creationId xmlns:p14="http://schemas.microsoft.com/office/powerpoint/2010/main" val="2916643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548680"/>
            <a:ext cx="7772400" cy="1514599"/>
          </a:xfrm>
        </p:spPr>
        <p:txBody>
          <a:bodyPr/>
          <a:lstStyle/>
          <a:p>
            <a:r>
              <a:rPr lang="en-IN" dirty="0" err="1" smtClean="0">
                <a:latin typeface="Times New Roman" pitchFamily="18" charset="0"/>
                <a:cs typeface="Times New Roman" pitchFamily="18" charset="0"/>
              </a:rPr>
              <a:t>Tydy</a:t>
            </a:r>
            <a:r>
              <a:rPr lang="en-IN" dirty="0" smtClean="0">
                <a:latin typeface="Times New Roman" pitchFamily="18" charset="0"/>
                <a:cs typeface="Times New Roman" pitchFamily="18" charset="0"/>
              </a:rPr>
              <a:t> Bug Tracker </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2123728" y="3645024"/>
            <a:ext cx="6400800" cy="1752600"/>
          </a:xfrm>
        </p:spPr>
        <p:txBody>
          <a:bodyPr/>
          <a:lstStyle/>
          <a:p>
            <a:r>
              <a:rPr lang="en-IN" dirty="0" smtClean="0"/>
              <a:t>        By :-</a:t>
            </a:r>
          </a:p>
          <a:p>
            <a:r>
              <a:rPr lang="en-IN" dirty="0"/>
              <a:t> </a:t>
            </a:r>
            <a:r>
              <a:rPr lang="en-IN" dirty="0" smtClean="0"/>
              <a:t>                      1. </a:t>
            </a:r>
            <a:r>
              <a:rPr lang="en-IN" dirty="0" err="1" smtClean="0"/>
              <a:t>smriti</a:t>
            </a:r>
            <a:r>
              <a:rPr lang="en-IN" dirty="0" smtClean="0"/>
              <a:t> raj </a:t>
            </a:r>
          </a:p>
          <a:p>
            <a:r>
              <a:rPr lang="en-IN" dirty="0"/>
              <a:t> </a:t>
            </a:r>
            <a:r>
              <a:rPr lang="en-IN" dirty="0" smtClean="0"/>
              <a:t>                                  2. </a:t>
            </a:r>
            <a:r>
              <a:rPr lang="en-IN" dirty="0" err="1" smtClean="0"/>
              <a:t>Durga</a:t>
            </a:r>
            <a:r>
              <a:rPr lang="en-IN" dirty="0" smtClean="0"/>
              <a:t> </a:t>
            </a:r>
            <a:r>
              <a:rPr lang="en-IN" dirty="0" err="1" smtClean="0"/>
              <a:t>prasad</a:t>
            </a:r>
            <a:r>
              <a:rPr lang="en-IN" dirty="0" smtClean="0"/>
              <a:t>. K</a:t>
            </a:r>
            <a:endParaRPr lang="en-IN" dirty="0"/>
          </a:p>
        </p:txBody>
      </p:sp>
    </p:spTree>
    <p:extLst>
      <p:ext uri="{BB962C8B-B14F-4D97-AF65-F5344CB8AC3E}">
        <p14:creationId xmlns:p14="http://schemas.microsoft.com/office/powerpoint/2010/main" val="26733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AGENDA</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Introduction</a:t>
            </a:r>
          </a:p>
          <a:p>
            <a:r>
              <a:rPr lang="en-IN" dirty="0" smtClean="0"/>
              <a:t>Goals </a:t>
            </a:r>
          </a:p>
          <a:p>
            <a:r>
              <a:rPr lang="en-IN" dirty="0" smtClean="0"/>
              <a:t>Modules</a:t>
            </a:r>
          </a:p>
          <a:p>
            <a:pPr marL="0" indent="0">
              <a:buNone/>
            </a:pPr>
            <a:endParaRPr lang="en-IN" dirty="0"/>
          </a:p>
        </p:txBody>
      </p:sp>
    </p:spTree>
    <p:extLst>
      <p:ext uri="{BB962C8B-B14F-4D97-AF65-F5344CB8AC3E}">
        <p14:creationId xmlns:p14="http://schemas.microsoft.com/office/powerpoint/2010/main" val="97246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a:latin typeface="Times New Roman" pitchFamily="18" charset="0"/>
                <a:cs typeface="Times New Roman" pitchFamily="18" charset="0"/>
              </a:rPr>
              <a:t>Bug tracking is a process used by quality assurance personnel and programmers to keep track of software problems and resolutions</a:t>
            </a:r>
            <a:r>
              <a:rPr lang="en-IN" dirty="0" smtClean="0">
                <a:latin typeface="Times New Roman" pitchFamily="18" charset="0"/>
                <a:cs typeface="Times New Roman" pitchFamily="18" charset="0"/>
              </a:rPr>
              <a:t>.</a:t>
            </a:r>
          </a:p>
          <a:p>
            <a:pPr algn="just"/>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A bug tracking system is normally put in place to store information about reported bugs. </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type of issue-tracking system provides a clear, centralized overview of development requests and their corresponding states.</a:t>
            </a:r>
          </a:p>
        </p:txBody>
      </p:sp>
    </p:spTree>
    <p:extLst>
      <p:ext uri="{BB962C8B-B14F-4D97-AF65-F5344CB8AC3E}">
        <p14:creationId xmlns:p14="http://schemas.microsoft.com/office/powerpoint/2010/main" val="912527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IN" dirty="0" smtClean="0">
                <a:latin typeface="Times New Roman" pitchFamily="18" charset="0"/>
                <a:cs typeface="Times New Roman" pitchFamily="18" charset="0"/>
              </a:rPr>
              <a:t>Goals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67544" y="1340768"/>
            <a:ext cx="8229600" cy="5400600"/>
          </a:xfrm>
        </p:spPr>
        <p:txBody>
          <a:bodyPr>
            <a:noAutofit/>
          </a:bodyPr>
          <a:lstStyle/>
          <a:p>
            <a:pPr algn="just"/>
            <a:r>
              <a:rPr lang="en-IN" sz="2000" b="1" dirty="0" smtClean="0">
                <a:latin typeface="Times New Roman" pitchFamily="18" charset="0"/>
                <a:cs typeface="Times New Roman" pitchFamily="18" charset="0"/>
              </a:rPr>
              <a:t>Capturing</a:t>
            </a:r>
            <a:r>
              <a:rPr lang="en-IN" sz="2000" dirty="0" smtClean="0">
                <a:latin typeface="Times New Roman" pitchFamily="18" charset="0"/>
                <a:cs typeface="Times New Roman" pitchFamily="18" charset="0"/>
              </a:rPr>
              <a:t>:</a:t>
            </a:r>
          </a:p>
          <a:p>
            <a:pPr marL="0" indent="0" algn="just">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Where </a:t>
            </a:r>
            <a:r>
              <a:rPr lang="en-IN" sz="2000" dirty="0">
                <a:latin typeface="Times New Roman" pitchFamily="18" charset="0"/>
                <a:cs typeface="Times New Roman" pitchFamily="18" charset="0"/>
              </a:rPr>
              <a:t>should I report this? Who should I tell?</a:t>
            </a:r>
            <a:r>
              <a:rPr lang="en-IN" sz="2000" dirty="0" smtClean="0">
                <a:latin typeface="Times New Roman" pitchFamily="18" charset="0"/>
                <a:cs typeface="Times New Roman" pitchFamily="18" charset="0"/>
              </a:rPr>
              <a:t> If issues aren't captured, they can't be resolved. An bug tracker provides that central place to capture and handle bugs.</a:t>
            </a:r>
          </a:p>
          <a:p>
            <a:pPr algn="just"/>
            <a:r>
              <a:rPr lang="en-IN" sz="2000" b="1" dirty="0" smtClean="0">
                <a:latin typeface="Times New Roman" pitchFamily="18" charset="0"/>
                <a:cs typeface="Times New Roman" pitchFamily="18" charset="0"/>
              </a:rPr>
              <a:t>Recording</a:t>
            </a:r>
            <a:r>
              <a:rPr lang="en-IN" sz="2000" dirty="0" smtClean="0">
                <a:latin typeface="Times New Roman" pitchFamily="18" charset="0"/>
                <a:cs typeface="Times New Roman" pitchFamily="18" charset="0"/>
              </a:rPr>
              <a:t>:</a:t>
            </a:r>
          </a:p>
          <a:p>
            <a:pPr marL="0" indent="0" algn="just">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What </a:t>
            </a:r>
            <a:r>
              <a:rPr lang="en-IN" sz="2000" dirty="0">
                <a:latin typeface="Times New Roman" pitchFamily="18" charset="0"/>
                <a:cs typeface="Times New Roman" pitchFamily="18" charset="0"/>
              </a:rPr>
              <a:t>did we decide? When did we decide that? Who decided </a:t>
            </a:r>
            <a:r>
              <a:rPr lang="en-IN" sz="2000" dirty="0" smtClean="0">
                <a:latin typeface="Times New Roman" pitchFamily="18" charset="0"/>
                <a:cs typeface="Times New Roman" pitchFamily="18" charset="0"/>
              </a:rPr>
              <a:t>that ? Frequently, after a decision is made, the team needs to review it either to execute on the decision or to  double check that they made the right decision in light of new information. </a:t>
            </a:r>
          </a:p>
          <a:p>
            <a:pPr algn="just"/>
            <a:r>
              <a:rPr lang="en-IN" sz="2000" b="1" dirty="0" smtClean="0">
                <a:latin typeface="Times New Roman" pitchFamily="18" charset="0"/>
                <a:cs typeface="Times New Roman" pitchFamily="18" charset="0"/>
              </a:rPr>
              <a:t>Accountability</a:t>
            </a:r>
            <a:r>
              <a:rPr lang="en-IN" sz="2000" dirty="0" smtClean="0">
                <a:latin typeface="Times New Roman" pitchFamily="18" charset="0"/>
                <a:cs typeface="Times New Roman" pitchFamily="18" charset="0"/>
              </a:rPr>
              <a:t>:</a:t>
            </a:r>
          </a:p>
          <a:p>
            <a:pPr marL="0" indent="0" algn="just">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Who's </a:t>
            </a:r>
            <a:r>
              <a:rPr lang="en-IN" sz="2000" dirty="0">
                <a:latin typeface="Times New Roman" pitchFamily="18" charset="0"/>
                <a:cs typeface="Times New Roman" pitchFamily="18" charset="0"/>
              </a:rPr>
              <a:t>responsible? Who </a:t>
            </a:r>
            <a:r>
              <a:rPr lang="en-IN" sz="2000" dirty="0" smtClean="0">
                <a:latin typeface="Times New Roman" pitchFamily="18" charset="0"/>
                <a:cs typeface="Times New Roman" pitchFamily="18" charset="0"/>
              </a:rPr>
              <a:t>captured bug ? </a:t>
            </a:r>
            <a:r>
              <a:rPr lang="en-IN" sz="2000" dirty="0">
                <a:latin typeface="Times New Roman" pitchFamily="18" charset="0"/>
                <a:cs typeface="Times New Roman" pitchFamily="18" charset="0"/>
              </a:rPr>
              <a:t>When did they </a:t>
            </a:r>
            <a:r>
              <a:rPr lang="en-IN" sz="2000" dirty="0" smtClean="0">
                <a:latin typeface="Times New Roman" pitchFamily="18" charset="0"/>
                <a:cs typeface="Times New Roman" pitchFamily="18" charset="0"/>
              </a:rPr>
              <a:t>capture </a:t>
            </a:r>
            <a:r>
              <a:rPr lang="en-IN" sz="2000" dirty="0">
                <a:latin typeface="Times New Roman" pitchFamily="18" charset="0"/>
                <a:cs typeface="Times New Roman" pitchFamily="18" charset="0"/>
              </a:rPr>
              <a:t>it?</a:t>
            </a:r>
            <a:r>
              <a:rPr lang="en-IN" sz="2000" dirty="0" smtClean="0">
                <a:latin typeface="Times New Roman" pitchFamily="18" charset="0"/>
                <a:cs typeface="Times New Roman" pitchFamily="18" charset="0"/>
              </a:rPr>
              <a:t> The best way to ensure that things get done is a focus on accountability. This both helps encourage forward progress and reduce miscommunication.</a:t>
            </a:r>
          </a:p>
        </p:txBody>
      </p:sp>
    </p:spTree>
    <p:extLst>
      <p:ext uri="{BB962C8B-B14F-4D97-AF65-F5344CB8AC3E}">
        <p14:creationId xmlns:p14="http://schemas.microsoft.com/office/powerpoint/2010/main" val="123794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a:bodyPr>
          <a:lstStyle/>
          <a:p>
            <a:pPr algn="just"/>
            <a:r>
              <a:rPr lang="en-IN" sz="2000" b="1" dirty="0" smtClean="0">
                <a:latin typeface="Times New Roman" pitchFamily="18" charset="0"/>
                <a:cs typeface="Times New Roman" pitchFamily="18" charset="0"/>
              </a:rPr>
              <a:t>Prioritization</a:t>
            </a:r>
            <a:r>
              <a:rPr lang="en-IN" sz="2000" dirty="0" smtClean="0">
                <a:latin typeface="Times New Roman" pitchFamily="18" charset="0"/>
                <a:cs typeface="Times New Roman" pitchFamily="18" charset="0"/>
              </a:rPr>
              <a:t>:</a:t>
            </a:r>
          </a:p>
          <a:p>
            <a:pPr marL="0" indent="0" algn="just">
              <a:buNone/>
            </a:pPr>
            <a:r>
              <a:rPr lang="en-IN" sz="2000" dirty="0" smtClean="0">
                <a:latin typeface="Times New Roman" pitchFamily="18" charset="0"/>
                <a:cs typeface="Times New Roman" pitchFamily="18" charset="0"/>
              </a:rPr>
              <a:t>             What's next? What's most important? The team needs to know what's most important. Having a database of 100 problems isn't any good if nobody knows which problems need attention first.</a:t>
            </a:r>
          </a:p>
          <a:p>
            <a:pPr algn="just"/>
            <a:r>
              <a:rPr lang="en-IN" sz="2000" b="1" dirty="0" smtClean="0">
                <a:latin typeface="Times New Roman" pitchFamily="18" charset="0"/>
                <a:cs typeface="Times New Roman" pitchFamily="18" charset="0"/>
              </a:rPr>
              <a:t>Resolving</a:t>
            </a:r>
            <a:r>
              <a:rPr lang="en-IN" sz="2000" dirty="0" smtClean="0">
                <a:latin typeface="Times New Roman" pitchFamily="18" charset="0"/>
                <a:cs typeface="Times New Roman" pitchFamily="18" charset="0"/>
              </a:rPr>
              <a:t>:</a:t>
            </a:r>
          </a:p>
          <a:p>
            <a:pPr marL="0" indent="0" algn="just">
              <a:buNone/>
            </a:pPr>
            <a:r>
              <a:rPr lang="en-IN" sz="2000" dirty="0" smtClean="0">
                <a:latin typeface="Times New Roman" pitchFamily="18" charset="0"/>
                <a:cs typeface="Times New Roman" pitchFamily="18" charset="0"/>
              </a:rPr>
              <a:t>             What was the solution? How did we fix that? Things need to get done. So an bug tracker helps focus on forward progress. </a:t>
            </a:r>
          </a:p>
          <a:p>
            <a:pPr algn="just"/>
            <a:r>
              <a:rPr lang="en-IN" sz="2000" b="1" dirty="0" smtClean="0">
                <a:latin typeface="Times New Roman" pitchFamily="18" charset="0"/>
                <a:cs typeface="Times New Roman" pitchFamily="18" charset="0"/>
              </a:rPr>
              <a:t>Reviewing/s</a:t>
            </a:r>
            <a:r>
              <a:rPr lang="en-IN" sz="2000" dirty="0" smtClean="0">
                <a:latin typeface="Times New Roman" pitchFamily="18" charset="0"/>
                <a:cs typeface="Times New Roman" pitchFamily="18" charset="0"/>
              </a:rPr>
              <a:t>:</a:t>
            </a:r>
          </a:p>
          <a:p>
            <a:pPr marL="0" indent="0" algn="just">
              <a:buNone/>
            </a:pPr>
            <a:r>
              <a:rPr lang="en-IN" sz="2000" dirty="0" smtClean="0">
                <a:latin typeface="Times New Roman" pitchFamily="18" charset="0"/>
                <a:cs typeface="Times New Roman" pitchFamily="18" charset="0"/>
              </a:rPr>
              <a:t>             it fixed correctly? Is it fixed as it intended? This is the quality assurance layer. It enables the review process to ensure that the outcome matches the expectation. Otherwise, simple misunderstandings can turn into bugs slipping through the cracks.</a:t>
            </a:r>
          </a:p>
          <a:p>
            <a:pPr algn="just"/>
            <a:endParaRPr lang="en-IN" sz="2000" dirty="0"/>
          </a:p>
        </p:txBody>
      </p:sp>
    </p:spTree>
    <p:extLst>
      <p:ext uri="{BB962C8B-B14F-4D97-AF65-F5344CB8AC3E}">
        <p14:creationId xmlns:p14="http://schemas.microsoft.com/office/powerpoint/2010/main" val="302314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Modules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400" dirty="0" err="1" smtClean="0">
                <a:latin typeface="Times New Roman" pitchFamily="18" charset="0"/>
                <a:cs typeface="Times New Roman" pitchFamily="18" charset="0"/>
              </a:rPr>
              <a:t>Tydy</a:t>
            </a:r>
            <a:r>
              <a:rPr lang="en-IN" sz="2400" dirty="0" smtClean="0">
                <a:latin typeface="Times New Roman" pitchFamily="18" charset="0"/>
                <a:cs typeface="Times New Roman" pitchFamily="18" charset="0"/>
              </a:rPr>
              <a:t> Bug Tracker contains </a:t>
            </a:r>
          </a:p>
          <a:p>
            <a:pPr marL="514350" indent="-514350" algn="just">
              <a:buFont typeface="+mj-lt"/>
              <a:buAutoNum type="alphaLcPeriod"/>
            </a:pPr>
            <a:r>
              <a:rPr lang="en-IN" sz="2400" dirty="0" smtClean="0">
                <a:latin typeface="Times New Roman" pitchFamily="18" charset="0"/>
                <a:cs typeface="Times New Roman" pitchFamily="18" charset="0"/>
              </a:rPr>
              <a:t>Login page.</a:t>
            </a:r>
          </a:p>
          <a:p>
            <a:pPr marL="514350" indent="-514350" algn="just">
              <a:buFont typeface="+mj-lt"/>
              <a:buAutoNum type="alphaLcPeriod"/>
            </a:pPr>
            <a:r>
              <a:rPr lang="en-IN" sz="2400" dirty="0" smtClean="0">
                <a:latin typeface="Times New Roman" pitchFamily="18" charset="0"/>
                <a:cs typeface="Times New Roman" pitchFamily="18" charset="0"/>
              </a:rPr>
              <a:t>Register page.</a:t>
            </a:r>
          </a:p>
          <a:p>
            <a:pPr marL="514350" indent="-514350" algn="just">
              <a:buFont typeface="+mj-lt"/>
              <a:buAutoNum type="alphaLcPeriod"/>
            </a:pPr>
            <a:r>
              <a:rPr lang="en-IN" sz="2400" dirty="0" smtClean="0">
                <a:latin typeface="Times New Roman" pitchFamily="18" charset="0"/>
                <a:cs typeface="Times New Roman" pitchFamily="18" charset="0"/>
              </a:rPr>
              <a:t>Main page</a:t>
            </a:r>
            <a:r>
              <a:rPr lang="en-IN" dirty="0" smtClean="0">
                <a:latin typeface="Times New Roman" pitchFamily="18" charset="0"/>
                <a:cs typeface="Times New Roman" pitchFamily="18" charset="0"/>
              </a:rPr>
              <a:t>.</a:t>
            </a:r>
          </a:p>
          <a:p>
            <a:pPr algn="just">
              <a:buFont typeface="Wingdings" pitchFamily="2" charset="2"/>
              <a:buChar char="Ø"/>
            </a:pPr>
            <a:r>
              <a:rPr lang="en-IN" dirty="0">
                <a:latin typeface="Times New Roman" pitchFamily="18" charset="0"/>
                <a:cs typeface="Times New Roman" pitchFamily="18" charset="0"/>
              </a:rPr>
              <a:t> </a:t>
            </a:r>
            <a:r>
              <a:rPr lang="en-IN" sz="2400" b="1" dirty="0" smtClean="0">
                <a:latin typeface="Times New Roman" pitchFamily="18" charset="0"/>
                <a:cs typeface="Times New Roman" pitchFamily="18" charset="0"/>
              </a:rPr>
              <a:t>Login page</a:t>
            </a:r>
            <a:r>
              <a:rPr lang="en-IN"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It takes you to the main page by taking the proper Email id and password which you have already registered.</a:t>
            </a:r>
          </a:p>
          <a:p>
            <a:pPr algn="just">
              <a:buFont typeface="Wingdings" pitchFamily="2" charset="2"/>
              <a:buChar char="Ø"/>
            </a:pPr>
            <a:r>
              <a:rPr lang="en-IN" sz="2400" dirty="0">
                <a:latin typeface="Times New Roman" pitchFamily="18" charset="0"/>
                <a:cs typeface="Times New Roman" pitchFamily="18" charset="0"/>
              </a:rPr>
              <a:t> </a:t>
            </a:r>
            <a:r>
              <a:rPr lang="en-IN" sz="2400" b="1" dirty="0" smtClean="0">
                <a:latin typeface="Times New Roman" pitchFamily="18" charset="0"/>
                <a:cs typeface="Times New Roman" pitchFamily="18" charset="0"/>
              </a:rPr>
              <a:t>Register page</a:t>
            </a:r>
            <a:r>
              <a:rPr lang="en-IN" sz="2400" dirty="0" smtClean="0">
                <a:latin typeface="Times New Roman" pitchFamily="18" charset="0"/>
                <a:cs typeface="Times New Roman" pitchFamily="18" charset="0"/>
              </a:rPr>
              <a:t>: It helps you to register your details and store in database. </a:t>
            </a:r>
            <a:endParaRPr lang="en-IN" dirty="0" smtClean="0">
              <a:latin typeface="Times New Roman" pitchFamily="18" charset="0"/>
              <a:cs typeface="Times New Roman" pitchFamily="18" charset="0"/>
            </a:endParaRPr>
          </a:p>
          <a:p>
            <a:pPr algn="just">
              <a:buFont typeface="Wingdings" pitchFamily="2" charset="2"/>
              <a:buChar char="Ø"/>
            </a:pPr>
            <a:endParaRPr lang="en-I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7253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Module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Main page</a:t>
            </a:r>
            <a:r>
              <a:rPr lang="en-IN" sz="2400" dirty="0" smtClean="0">
                <a:latin typeface="Times New Roman" pitchFamily="18" charset="0"/>
                <a:cs typeface="Times New Roman" pitchFamily="18" charset="0"/>
              </a:rPr>
              <a:t>: It contains Bug id which is the count of bugs, Bug description which gives the description of the bug and on click of the description you can see the details who captured bug and resolved time of bug if its resolved, check box indicates whether the bug is resolved or not, time, screenshot of the bug and Delete option to delete the bug.</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11680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235</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Tydy Bug Tracker </vt:lpstr>
      <vt:lpstr>AGENDA</vt:lpstr>
      <vt:lpstr>INTRODUCTION</vt:lpstr>
      <vt:lpstr>Goals</vt:lpstr>
      <vt:lpstr>Cont..</vt:lpstr>
      <vt:lpstr>Modules</vt:lpstr>
      <vt:lpstr>Module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DURGA PRASAD k</dc:creator>
  <cp:lastModifiedBy>DURGA PRASAD k</cp:lastModifiedBy>
  <cp:revision>8</cp:revision>
  <dcterms:created xsi:type="dcterms:W3CDTF">2016-07-12T12:57:29Z</dcterms:created>
  <dcterms:modified xsi:type="dcterms:W3CDTF">2016-07-12T14:43:23Z</dcterms:modified>
</cp:coreProperties>
</file>