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6" r:id="rId9"/>
    <p:sldId id="268" r:id="rId10"/>
    <p:sldId id="269" r:id="rId11"/>
  </p:sldIdLst>
  <p:sldSz cx="12192000" cy="6858000"/>
  <p:notesSz cx="6858000" cy="9144000"/>
  <p:embeddedFontLst>
    <p:embeddedFont>
      <p:font typeface="Roboto" panose="02000000000000000000"/>
      <p:regular r:id="rId15"/>
    </p:embeddedFont>
    <p:embeddedFont>
      <p:font typeface="Microsoft YaHei" panose="020B0503020204020204" charset="-12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18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" name="Google Shape;17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" name="Google Shape;27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7" name="Google Shape;57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3" name="Google Shape;7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0" name="Google Shape;90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0" name="Google Shape;200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2" name="Google Shape;232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8" name="Google Shape;248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3189288"/>
            <a:ext cx="5148263" cy="3668713"/>
          </a:xfrm>
          <a:custGeom>
            <a:avLst/>
            <a:gdLst/>
            <a:ahLst/>
            <a:cxnLst/>
            <a:rect l="l" t="t" r="r" b="b"/>
            <a:pathLst>
              <a:path w="5151259" h="3670300" extrusionOk="0">
                <a:moveTo>
                  <a:pt x="0" y="3657600"/>
                </a:moveTo>
                <a:lnTo>
                  <a:pt x="2867730" y="0"/>
                </a:lnTo>
                <a:lnTo>
                  <a:pt x="5151259" y="3670300"/>
                </a:lnTo>
                <a:lnTo>
                  <a:pt x="0" y="3657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5024120" y="678815"/>
            <a:ext cx="7044055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 panose="020B0604020202020204"/>
              <a:buNone/>
            </a:pPr>
            <a:r>
              <a:rPr lang="ru-RU" sz="4800" b="1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Проект Яндекс Лицей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;p3"/>
          <p:cNvSpPr/>
          <p:nvPr/>
        </p:nvSpPr>
        <p:spPr>
          <a:xfrm rot="5400000">
            <a:off x="-736600" y="736600"/>
            <a:ext cx="6858000" cy="5384800"/>
          </a:xfrm>
          <a:prstGeom prst="rtTriangle">
            <a:avLst/>
          </a:pr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3575050"/>
            <a:ext cx="5148263" cy="328295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7767955" y="4650740"/>
            <a:ext cx="5024755" cy="203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ru-RU" sz="30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Авторы проекта:</a:t>
            </a:r>
            <a:endParaRPr sz="3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ru-RU" sz="30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Бадретдинов Азат</a:t>
            </a:r>
            <a:endParaRPr sz="30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ru-RU" sz="30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Юсупов Ислам</a:t>
            </a:r>
            <a:br>
              <a:rPr lang="ru-RU" sz="30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sz="30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6244167" y="1826232"/>
            <a:ext cx="4843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</a:pPr>
            <a:r>
              <a:rPr lang="ru-RU" sz="48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“</a:t>
            </a:r>
            <a:r>
              <a:rPr lang="en-US" sz="48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CRYPTO PRICE</a:t>
            </a:r>
            <a:r>
              <a:rPr lang="ru-RU" sz="48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”</a:t>
            </a:r>
            <a:endParaRPr sz="4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 rot="5400000">
            <a:off x="-385762" y="385763"/>
            <a:ext cx="3589338" cy="2817813"/>
          </a:xfrm>
          <a:prstGeom prst="rtTriangle">
            <a:avLst/>
          </a:pr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0" name="Google Shape;30;p4"/>
          <p:cNvGrpSpPr/>
          <p:nvPr/>
        </p:nvGrpSpPr>
        <p:grpSpPr>
          <a:xfrm>
            <a:off x="3061052" y="838393"/>
            <a:ext cx="260346" cy="357172"/>
            <a:chOff x="4218255" y="2644945"/>
            <a:chExt cx="179475" cy="246054"/>
          </a:xfrm>
        </p:grpSpPr>
        <p:sp>
          <p:nvSpPr>
            <p:cNvPr id="31" name="Google Shape;31;p4"/>
            <p:cNvSpPr/>
            <p:nvPr/>
          </p:nvSpPr>
          <p:spPr>
            <a:xfrm>
              <a:off x="4218255" y="2644945"/>
              <a:ext cx="179475" cy="246054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253275" y="2685410"/>
              <a:ext cx="109436" cy="1038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3" name="Google Shape;33;p4"/>
          <p:cNvSpPr/>
          <p:nvPr/>
        </p:nvSpPr>
        <p:spPr>
          <a:xfrm rot="656905">
            <a:off x="-250825" y="242888"/>
            <a:ext cx="3402013" cy="2433638"/>
          </a:xfrm>
          <a:custGeom>
            <a:avLst/>
            <a:gdLst/>
            <a:ahLst/>
            <a:cxnLst/>
            <a:rect l="l" t="t" r="r" b="b"/>
            <a:pathLst>
              <a:path w="3402522" h="2432918" extrusionOk="0">
                <a:moveTo>
                  <a:pt x="0" y="58806"/>
                </a:moveTo>
                <a:lnTo>
                  <a:pt x="303992" y="0"/>
                </a:lnTo>
                <a:lnTo>
                  <a:pt x="3402522" y="2432918"/>
                </a:lnTo>
                <a:lnTo>
                  <a:pt x="459263" y="2432918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" name="Google Shape;34;p4"/>
          <p:cNvSpPr/>
          <p:nvPr/>
        </p:nvSpPr>
        <p:spPr>
          <a:xfrm rot="6411006">
            <a:off x="7149479" y="3894420"/>
            <a:ext cx="4439572" cy="2140474"/>
          </a:xfrm>
          <a:custGeom>
            <a:avLst/>
            <a:gdLst/>
            <a:ahLst/>
            <a:cxnLst/>
            <a:rect l="l" t="t" r="r" b="b"/>
            <a:pathLst>
              <a:path w="4437562" h="2139505" extrusionOk="0">
                <a:moveTo>
                  <a:pt x="0" y="2139505"/>
                </a:moveTo>
                <a:lnTo>
                  <a:pt x="0" y="1132918"/>
                </a:lnTo>
                <a:lnTo>
                  <a:pt x="3726919" y="0"/>
                </a:lnTo>
                <a:lnTo>
                  <a:pt x="3806086" y="62160"/>
                </a:lnTo>
                <a:lnTo>
                  <a:pt x="4437562" y="2139505"/>
                </a:lnTo>
                <a:close/>
              </a:path>
            </a:pathLst>
          </a:cu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3237710" y="39740"/>
            <a:ext cx="601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ru-RU"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План к презентации</a:t>
            </a:r>
            <a:endParaRPr sz="40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3237707" y="838399"/>
            <a:ext cx="5001900" cy="5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Введение</a:t>
            </a:r>
            <a:endParaRPr lang="ru-RU"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Что такое “</a:t>
            </a:r>
            <a:r>
              <a:rPr lang="en-US" alt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CRYPTO PRICE</a:t>
            </a: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”?</a:t>
            </a:r>
            <a:endParaRPr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Интерфейс сайта</a:t>
            </a:r>
            <a:endParaRPr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</a:t>
            </a:r>
            <a:endParaRPr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Что будет добавляться в проект</a:t>
            </a:r>
            <a:endParaRPr lang="ru-RU"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Подведение итогов</a:t>
            </a:r>
            <a:endParaRPr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4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</a:t>
            </a:r>
            <a:endParaRPr lang="ru-RU" sz="24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37" name="Google Shape;37;p4"/>
          <p:cNvGrpSpPr/>
          <p:nvPr/>
        </p:nvGrpSpPr>
        <p:grpSpPr>
          <a:xfrm>
            <a:off x="3054592" y="1660627"/>
            <a:ext cx="260346" cy="357197"/>
            <a:chOff x="4218255" y="2644945"/>
            <a:chExt cx="179475" cy="246054"/>
          </a:xfrm>
        </p:grpSpPr>
        <p:sp>
          <p:nvSpPr>
            <p:cNvPr id="38" name="Google Shape;38;p4"/>
            <p:cNvSpPr/>
            <p:nvPr/>
          </p:nvSpPr>
          <p:spPr>
            <a:xfrm>
              <a:off x="4218255" y="2644945"/>
              <a:ext cx="179475" cy="246054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253275" y="2685410"/>
              <a:ext cx="109436" cy="1038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0" name="Google Shape;40;p4"/>
          <p:cNvGrpSpPr/>
          <p:nvPr/>
        </p:nvGrpSpPr>
        <p:grpSpPr>
          <a:xfrm>
            <a:off x="3054594" y="2662560"/>
            <a:ext cx="260346" cy="357197"/>
            <a:chOff x="4218255" y="2644945"/>
            <a:chExt cx="179475" cy="246054"/>
          </a:xfrm>
        </p:grpSpPr>
        <p:sp>
          <p:nvSpPr>
            <p:cNvPr id="41" name="Google Shape;41;p4"/>
            <p:cNvSpPr/>
            <p:nvPr/>
          </p:nvSpPr>
          <p:spPr>
            <a:xfrm>
              <a:off x="4218255" y="2644945"/>
              <a:ext cx="179475" cy="246054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253275" y="2685410"/>
              <a:ext cx="109436" cy="1038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3061044" y="4486760"/>
            <a:ext cx="260346" cy="357197"/>
            <a:chOff x="4218255" y="2644945"/>
            <a:chExt cx="179475" cy="246054"/>
          </a:xfrm>
        </p:grpSpPr>
        <p:sp>
          <p:nvSpPr>
            <p:cNvPr id="44" name="Google Shape;44;p4"/>
            <p:cNvSpPr/>
            <p:nvPr/>
          </p:nvSpPr>
          <p:spPr>
            <a:xfrm>
              <a:off x="4218255" y="2644945"/>
              <a:ext cx="179475" cy="246054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253275" y="2685410"/>
              <a:ext cx="109436" cy="1038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3061044" y="3617835"/>
            <a:ext cx="260346" cy="357197"/>
            <a:chOff x="4218255" y="2644945"/>
            <a:chExt cx="179475" cy="246054"/>
          </a:xfrm>
        </p:grpSpPr>
        <p:sp>
          <p:nvSpPr>
            <p:cNvPr id="53" name="Google Shape;53;p4"/>
            <p:cNvSpPr/>
            <p:nvPr/>
          </p:nvSpPr>
          <p:spPr>
            <a:xfrm>
              <a:off x="4218255" y="2644945"/>
              <a:ext cx="179475" cy="246054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53275" y="2685410"/>
              <a:ext cx="109500" cy="103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5588898">
            <a:off x="3994150" y="4538663"/>
            <a:ext cx="269875" cy="409575"/>
          </a:xfrm>
          <a:custGeom>
            <a:avLst/>
            <a:gdLst/>
            <a:ahLst/>
            <a:cxnLst/>
            <a:rect l="l" t="t" r="r" b="b"/>
            <a:pathLst>
              <a:path w="269920" h="409575" extrusionOk="0">
                <a:moveTo>
                  <a:pt x="0" y="409575"/>
                </a:moveTo>
                <a:lnTo>
                  <a:pt x="0" y="0"/>
                </a:lnTo>
                <a:lnTo>
                  <a:pt x="261445" y="255503"/>
                </a:lnTo>
                <a:lnTo>
                  <a:pt x="269920" y="409575"/>
                </a:ln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3133725" y="1495425"/>
            <a:ext cx="419100" cy="409575"/>
          </a:xfrm>
          <a:prstGeom prst="rtTriangle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0" y="1914525"/>
            <a:ext cx="12192635" cy="2714625"/>
          </a:xfrm>
          <a:prstGeom prst="rect">
            <a:avLst/>
          </a:pr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1000125" y="1485900"/>
            <a:ext cx="3076575" cy="3381375"/>
          </a:xfrm>
          <a:custGeom>
            <a:avLst/>
            <a:gdLst/>
            <a:ahLst/>
            <a:cxnLst/>
            <a:rect l="l" t="t" r="r" b="b"/>
            <a:pathLst>
              <a:path w="3076575" h="3381375" extrusionOk="0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3" name="Google Shape;63;p5"/>
          <p:cNvGrpSpPr/>
          <p:nvPr/>
        </p:nvGrpSpPr>
        <p:grpSpPr>
          <a:xfrm>
            <a:off x="1638299" y="2540127"/>
            <a:ext cx="1066799" cy="1425318"/>
            <a:chOff x="6034088" y="4592639"/>
            <a:chExt cx="193675" cy="258763"/>
          </a:xfrm>
        </p:grpSpPr>
        <p:sp>
          <p:nvSpPr>
            <p:cNvPr id="64" name="Google Shape;64;p5"/>
            <p:cNvSpPr/>
            <p:nvPr/>
          </p:nvSpPr>
          <p:spPr>
            <a:xfrm>
              <a:off x="6034088" y="4592639"/>
              <a:ext cx="193675" cy="258763"/>
            </a:xfrm>
            <a:custGeom>
              <a:avLst/>
              <a:gdLst/>
              <a:ahLst/>
              <a:cxnLst/>
              <a:rect l="l" t="t" r="r" b="b"/>
              <a:pathLst>
                <a:path w="214" h="289" extrusionOk="0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076951" y="4675189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6076951" y="4711701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6076951" y="4748214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76951" y="4784726"/>
              <a:ext cx="107950" cy="158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9" name="Google Shape;69;p5"/>
          <p:cNvSpPr txBox="1"/>
          <p:nvPr>
            <p:ph type="title"/>
          </p:nvPr>
        </p:nvSpPr>
        <p:spPr>
          <a:xfrm>
            <a:off x="3832975" y="1905001"/>
            <a:ext cx="8191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Введение:</a:t>
            </a:r>
            <a:endParaRPr sz="4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0" name="Google Shape;70;p5"/>
          <p:cNvSpPr txBox="1"/>
          <p:nvPr>
            <p:ph type="body" idx="1"/>
          </p:nvPr>
        </p:nvSpPr>
        <p:spPr>
          <a:xfrm>
            <a:off x="4010025" y="2720849"/>
            <a:ext cx="81726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Наша команда создала проект - сайт под названием “</a:t>
            </a:r>
            <a:r>
              <a:rPr lang="en-US" altLang="ru-RU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CYPTO PRICE</a:t>
            </a:r>
            <a:r>
              <a:rPr lang="ru-RU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”. Мы </a:t>
            </a:r>
            <a:endParaRPr lang="ru-RU"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покажем вам его функции и фишки, и расскажем вам, что будет </a:t>
            </a:r>
            <a:endParaRPr lang="ru-RU"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вноситься в него в будущем.</a:t>
            </a:r>
            <a:endParaRPr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 rot="5588898">
            <a:off x="3994150" y="4538663"/>
            <a:ext cx="269875" cy="409575"/>
          </a:xfrm>
          <a:custGeom>
            <a:avLst/>
            <a:gdLst/>
            <a:ahLst/>
            <a:cxnLst/>
            <a:rect l="l" t="t" r="r" b="b"/>
            <a:pathLst>
              <a:path w="269920" h="409575" extrusionOk="0">
                <a:moveTo>
                  <a:pt x="0" y="409575"/>
                </a:moveTo>
                <a:lnTo>
                  <a:pt x="0" y="0"/>
                </a:lnTo>
                <a:lnTo>
                  <a:pt x="261445" y="255503"/>
                </a:lnTo>
                <a:lnTo>
                  <a:pt x="269920" y="409575"/>
                </a:ln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3133725" y="1495425"/>
            <a:ext cx="419100" cy="409575"/>
          </a:xfrm>
          <a:prstGeom prst="rtTriangle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-635" y="1905000"/>
            <a:ext cx="12192635" cy="2714625"/>
          </a:xfrm>
          <a:prstGeom prst="rect">
            <a:avLst/>
          </a:pr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1000125" y="1485900"/>
            <a:ext cx="3076575" cy="3381375"/>
          </a:xfrm>
          <a:custGeom>
            <a:avLst/>
            <a:gdLst/>
            <a:ahLst/>
            <a:cxnLst/>
            <a:rect l="l" t="t" r="r" b="b"/>
            <a:pathLst>
              <a:path w="3076575" h="3381375" extrusionOk="0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9" name="Google Shape;79;p6"/>
          <p:cNvGrpSpPr/>
          <p:nvPr/>
        </p:nvGrpSpPr>
        <p:grpSpPr>
          <a:xfrm>
            <a:off x="1638299" y="2540127"/>
            <a:ext cx="1066799" cy="1425318"/>
            <a:chOff x="6034088" y="4592639"/>
            <a:chExt cx="193675" cy="258763"/>
          </a:xfrm>
        </p:grpSpPr>
        <p:sp>
          <p:nvSpPr>
            <p:cNvPr id="80" name="Google Shape;80;p6"/>
            <p:cNvSpPr/>
            <p:nvPr/>
          </p:nvSpPr>
          <p:spPr>
            <a:xfrm>
              <a:off x="6034088" y="4592639"/>
              <a:ext cx="193675" cy="258763"/>
            </a:xfrm>
            <a:custGeom>
              <a:avLst/>
              <a:gdLst/>
              <a:ahLst/>
              <a:cxnLst/>
              <a:rect l="l" t="t" r="r" b="b"/>
              <a:pathLst>
                <a:path w="214" h="289" extrusionOk="0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076951" y="4675189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076951" y="4711701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076951" y="4748214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076951" y="4784726"/>
              <a:ext cx="107950" cy="158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5" name="Google Shape;85;p6"/>
          <p:cNvSpPr txBox="1"/>
          <p:nvPr/>
        </p:nvSpPr>
        <p:spPr>
          <a:xfrm>
            <a:off x="3917315" y="2703195"/>
            <a:ext cx="8090535" cy="177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" name="Google Shape;86;p6"/>
          <p:cNvSpPr txBox="1"/>
          <p:nvPr>
            <p:ph type="title"/>
          </p:nvPr>
        </p:nvSpPr>
        <p:spPr>
          <a:xfrm>
            <a:off x="3704550" y="1905001"/>
            <a:ext cx="81819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Что такое “</a:t>
            </a:r>
            <a:r>
              <a:rPr lang="en-US" altLang="ru-RU" sz="4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CRYPTO PRICE</a:t>
            </a:r>
            <a:r>
              <a:rPr lang="ru-RU" sz="4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”?</a:t>
            </a:r>
            <a:endParaRPr sz="4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7" name="Google Shape;87;p6"/>
          <p:cNvSpPr txBox="1"/>
          <p:nvPr>
            <p:ph type="body" idx="1"/>
          </p:nvPr>
        </p:nvSpPr>
        <p:spPr>
          <a:xfrm>
            <a:off x="3917199" y="2638425"/>
            <a:ext cx="81819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CRYPTO PRICE - это сайт, на котором можно посмотреть текущую цену </a:t>
            </a:r>
            <a:endParaRPr lang="en-US"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криптовалюты, на данный момент только TONCOIN, BITCOIN, ETHEREUM. </a:t>
            </a:r>
            <a:endParaRPr lang="en-US"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На сайте также присутствует график цен криптовалюты, а также </a:t>
            </a:r>
            <a:endParaRPr lang="en-US"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обменник.</a:t>
            </a:r>
            <a:endParaRPr lang="en-US"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/>
          <p:nvPr/>
        </p:nvSpPr>
        <p:spPr>
          <a:xfrm rot="5400000">
            <a:off x="3021806" y="4782344"/>
            <a:ext cx="1787525" cy="15414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7"/>
          <p:cNvSpPr/>
          <p:nvPr/>
        </p:nvSpPr>
        <p:spPr>
          <a:xfrm rot="5400000">
            <a:off x="2452211" y="-392906"/>
            <a:ext cx="2360613" cy="3146425"/>
          </a:xfrm>
          <a:custGeom>
            <a:avLst/>
            <a:gdLst/>
            <a:ahLst/>
            <a:cxnLst/>
            <a:rect l="l" t="t" r="r" b="b"/>
            <a:pathLst>
              <a:path w="2361069" h="3147643" extrusionOk="0">
                <a:moveTo>
                  <a:pt x="0" y="3147643"/>
                </a:moveTo>
                <a:lnTo>
                  <a:pt x="0" y="0"/>
                </a:lnTo>
                <a:lnTo>
                  <a:pt x="1574158" y="0"/>
                </a:lnTo>
                <a:lnTo>
                  <a:pt x="2361069" y="1573822"/>
                </a:lnTo>
                <a:lnTo>
                  <a:pt x="1574158" y="314764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7"/>
          <p:cNvSpPr/>
          <p:nvPr/>
        </p:nvSpPr>
        <p:spPr>
          <a:xfrm rot="5400000">
            <a:off x="751681" y="1370806"/>
            <a:ext cx="1100138" cy="94932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7"/>
          <p:cNvSpPr/>
          <p:nvPr/>
        </p:nvSpPr>
        <p:spPr>
          <a:xfrm rot="5400000">
            <a:off x="-575469" y="3912394"/>
            <a:ext cx="1909763" cy="758825"/>
          </a:xfrm>
          <a:custGeom>
            <a:avLst/>
            <a:gdLst/>
            <a:ahLst/>
            <a:cxnLst/>
            <a:rect l="l" t="t" r="r" b="b"/>
            <a:pathLst>
              <a:path w="1909197" h="758978" extrusionOk="0">
                <a:moveTo>
                  <a:pt x="0" y="758978"/>
                </a:moveTo>
                <a:lnTo>
                  <a:pt x="379489" y="0"/>
                </a:lnTo>
                <a:lnTo>
                  <a:pt x="1529708" y="0"/>
                </a:lnTo>
                <a:lnTo>
                  <a:pt x="1909197" y="758978"/>
                </a:lnTo>
                <a:close/>
              </a:path>
            </a:pathLst>
          </a:cu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7"/>
          <p:cNvSpPr/>
          <p:nvPr/>
        </p:nvSpPr>
        <p:spPr>
          <a:xfrm rot="5400000">
            <a:off x="-330200" y="3446463"/>
            <a:ext cx="790575" cy="130175"/>
          </a:xfrm>
          <a:custGeom>
            <a:avLst/>
            <a:gdLst/>
            <a:ahLst/>
            <a:cxnLst/>
            <a:rect l="l" t="t" r="r" b="b"/>
            <a:pathLst>
              <a:path w="790155" h="130000" extrusionOk="0">
                <a:moveTo>
                  <a:pt x="0" y="130000"/>
                </a:moveTo>
                <a:lnTo>
                  <a:pt x="65000" y="0"/>
                </a:lnTo>
                <a:lnTo>
                  <a:pt x="725155" y="0"/>
                </a:lnTo>
                <a:lnTo>
                  <a:pt x="790155" y="130000"/>
                </a:lnTo>
                <a:close/>
              </a:path>
            </a:pathLst>
          </a:custGeom>
          <a:solidFill>
            <a:srgbClr val="595959">
              <a:alpha val="7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7"/>
          <p:cNvSpPr/>
          <p:nvPr/>
        </p:nvSpPr>
        <p:spPr>
          <a:xfrm rot="5400000">
            <a:off x="3672840" y="2296478"/>
            <a:ext cx="1116013" cy="96361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7"/>
          <p:cNvSpPr/>
          <p:nvPr/>
        </p:nvSpPr>
        <p:spPr>
          <a:xfrm rot="5400000">
            <a:off x="4408805" y="3276918"/>
            <a:ext cx="539750" cy="46672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5A5A5">
              <a:alpha val="7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7"/>
          <p:cNvSpPr/>
          <p:nvPr/>
        </p:nvSpPr>
        <p:spPr>
          <a:xfrm rot="5400000">
            <a:off x="5002689" y="3258344"/>
            <a:ext cx="269875" cy="2333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8941C">
              <a:alpha val="7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7"/>
          <p:cNvSpPr/>
          <p:nvPr/>
        </p:nvSpPr>
        <p:spPr>
          <a:xfrm rot="5400000">
            <a:off x="941070" y="2533650"/>
            <a:ext cx="2693670" cy="24180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6639800" y="2395855"/>
            <a:ext cx="40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7"/>
          <p:cNvSpPr txBox="1"/>
          <p:nvPr>
            <p:ph type="title"/>
          </p:nvPr>
        </p:nvSpPr>
        <p:spPr>
          <a:xfrm>
            <a:off x="5572125" y="1"/>
            <a:ext cx="6619875" cy="10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“Интерфейс сайта”</a:t>
            </a:r>
            <a:endParaRPr sz="4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3" name="Google Shape;103;p7"/>
          <p:cNvSpPr txBox="1"/>
          <p:nvPr>
            <p:ph type="body" idx="1"/>
          </p:nvPr>
        </p:nvSpPr>
        <p:spPr>
          <a:xfrm>
            <a:off x="5572125" y="1095376"/>
            <a:ext cx="6619875" cy="576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2125" y="1095375"/>
            <a:ext cx="3766820" cy="1879600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975" y="3036570"/>
            <a:ext cx="3756025" cy="187388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55" y="4972685"/>
            <a:ext cx="3755390" cy="187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/>
          <p:nvPr/>
        </p:nvSpPr>
        <p:spPr>
          <a:xfrm rot="5588898">
            <a:off x="3994150" y="4538663"/>
            <a:ext cx="269875" cy="409575"/>
          </a:xfrm>
          <a:custGeom>
            <a:avLst/>
            <a:gdLst/>
            <a:ahLst/>
            <a:cxnLst/>
            <a:rect l="l" t="t" r="r" b="b"/>
            <a:pathLst>
              <a:path w="269920" h="409575" extrusionOk="0">
                <a:moveTo>
                  <a:pt x="0" y="409575"/>
                </a:moveTo>
                <a:lnTo>
                  <a:pt x="0" y="0"/>
                </a:lnTo>
                <a:lnTo>
                  <a:pt x="261445" y="255503"/>
                </a:lnTo>
                <a:lnTo>
                  <a:pt x="269920" y="409575"/>
                </a:ln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3133725" y="1495425"/>
            <a:ext cx="419100" cy="409575"/>
          </a:xfrm>
          <a:prstGeom prst="rtTriangle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-635" y="1905000"/>
            <a:ext cx="12192635" cy="2714625"/>
          </a:xfrm>
          <a:prstGeom prst="rect">
            <a:avLst/>
          </a:pr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1000125" y="1485900"/>
            <a:ext cx="3076575" cy="3381375"/>
          </a:xfrm>
          <a:custGeom>
            <a:avLst/>
            <a:gdLst/>
            <a:ahLst/>
            <a:cxnLst/>
            <a:rect l="l" t="t" r="r" b="b"/>
            <a:pathLst>
              <a:path w="3076575" h="3381375" extrusionOk="0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06" name="Google Shape;206;p13"/>
          <p:cNvGrpSpPr/>
          <p:nvPr/>
        </p:nvGrpSpPr>
        <p:grpSpPr>
          <a:xfrm>
            <a:off x="1638299" y="2540127"/>
            <a:ext cx="1066799" cy="1425318"/>
            <a:chOff x="6034088" y="4592639"/>
            <a:chExt cx="193675" cy="258763"/>
          </a:xfrm>
        </p:grpSpPr>
        <p:sp>
          <p:nvSpPr>
            <p:cNvPr id="207" name="Google Shape;207;p13"/>
            <p:cNvSpPr/>
            <p:nvPr/>
          </p:nvSpPr>
          <p:spPr>
            <a:xfrm>
              <a:off x="6034088" y="4592639"/>
              <a:ext cx="193675" cy="258763"/>
            </a:xfrm>
            <a:custGeom>
              <a:avLst/>
              <a:gdLst/>
              <a:ahLst/>
              <a:cxnLst/>
              <a:rect l="l" t="t" r="r" b="b"/>
              <a:pathLst>
                <a:path w="214" h="289" extrusionOk="0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076951" y="4675189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076951" y="4711701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076951" y="4748214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076951" y="4784726"/>
              <a:ext cx="107950" cy="158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2" name="Google Shape;212;p13"/>
          <p:cNvSpPr txBox="1"/>
          <p:nvPr>
            <p:ph type="title"/>
          </p:nvPr>
        </p:nvSpPr>
        <p:spPr>
          <a:xfrm>
            <a:off x="3783725" y="1905001"/>
            <a:ext cx="81915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Что будет добавляться в проект:</a:t>
            </a:r>
            <a:endParaRPr sz="4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3" name="Google Shape;213;p13"/>
          <p:cNvSpPr txBox="1"/>
          <p:nvPr>
            <p:ph type="body" idx="1"/>
          </p:nvPr>
        </p:nvSpPr>
        <p:spPr>
          <a:xfrm>
            <a:off x="3917201" y="2540126"/>
            <a:ext cx="81819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sz="16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1)Оптимизация отрисовки виджетов;</a:t>
            </a:r>
            <a:endParaRPr lang="ru-RU" sz="20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2)Визуальное улучшение;</a:t>
            </a:r>
            <a:endParaRPr lang="ru-RU" sz="20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3)Добавление других криптовалют.</a:t>
            </a:r>
            <a:endParaRPr lang="ru-RU" sz="20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/>
          <p:nvPr/>
        </p:nvSpPr>
        <p:spPr>
          <a:xfrm rot="5588898">
            <a:off x="3994150" y="4538663"/>
            <a:ext cx="269875" cy="409575"/>
          </a:xfrm>
          <a:custGeom>
            <a:avLst/>
            <a:gdLst/>
            <a:ahLst/>
            <a:cxnLst/>
            <a:rect l="l" t="t" r="r" b="b"/>
            <a:pathLst>
              <a:path w="269920" h="409575" extrusionOk="0">
                <a:moveTo>
                  <a:pt x="0" y="409575"/>
                </a:moveTo>
                <a:lnTo>
                  <a:pt x="0" y="0"/>
                </a:lnTo>
                <a:lnTo>
                  <a:pt x="261445" y="255503"/>
                </a:lnTo>
                <a:lnTo>
                  <a:pt x="269920" y="409575"/>
                </a:ln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3133725" y="1495425"/>
            <a:ext cx="419100" cy="409575"/>
          </a:xfrm>
          <a:prstGeom prst="rtTriangle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-635" y="1905000"/>
            <a:ext cx="12192635" cy="2714625"/>
          </a:xfrm>
          <a:prstGeom prst="rect">
            <a:avLst/>
          </a:prstGeom>
          <a:solidFill>
            <a:srgbClr val="F894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1000125" y="1485900"/>
            <a:ext cx="3076575" cy="3381375"/>
          </a:xfrm>
          <a:custGeom>
            <a:avLst/>
            <a:gdLst/>
            <a:ahLst/>
            <a:cxnLst/>
            <a:rect l="l" t="t" r="r" b="b"/>
            <a:pathLst>
              <a:path w="3076575" h="3381375" extrusionOk="0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8" name="Google Shape;238;p15"/>
          <p:cNvGrpSpPr/>
          <p:nvPr/>
        </p:nvGrpSpPr>
        <p:grpSpPr>
          <a:xfrm>
            <a:off x="1638299" y="2540127"/>
            <a:ext cx="1066799" cy="1425318"/>
            <a:chOff x="6034088" y="4592639"/>
            <a:chExt cx="193675" cy="258763"/>
          </a:xfrm>
        </p:grpSpPr>
        <p:sp>
          <p:nvSpPr>
            <p:cNvPr id="239" name="Google Shape;239;p15"/>
            <p:cNvSpPr/>
            <p:nvPr/>
          </p:nvSpPr>
          <p:spPr>
            <a:xfrm>
              <a:off x="6034088" y="4592639"/>
              <a:ext cx="193675" cy="258763"/>
            </a:xfrm>
            <a:custGeom>
              <a:avLst/>
              <a:gdLst/>
              <a:ahLst/>
              <a:cxnLst/>
              <a:rect l="l" t="t" r="r" b="b"/>
              <a:pathLst>
                <a:path w="214" h="289" extrusionOk="0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076951" y="4675189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076951" y="4711701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076951" y="4748214"/>
              <a:ext cx="107950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076951" y="4784726"/>
              <a:ext cx="107950" cy="158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44" name="Google Shape;244;p15"/>
          <p:cNvSpPr txBox="1"/>
          <p:nvPr>
            <p:ph type="title"/>
          </p:nvPr>
        </p:nvSpPr>
        <p:spPr>
          <a:xfrm>
            <a:off x="3847586" y="1904999"/>
            <a:ext cx="8181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Подведение итогов:</a:t>
            </a:r>
            <a:endParaRPr sz="4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5" name="Google Shape;245;p15"/>
          <p:cNvSpPr txBox="1"/>
          <p:nvPr>
            <p:ph type="body" idx="1"/>
          </p:nvPr>
        </p:nvSpPr>
        <p:spPr>
          <a:xfrm>
            <a:off x="3842775" y="2540125"/>
            <a:ext cx="8191500" cy="2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Наша команда считает, что это персективный </a:t>
            </a:r>
            <a:endParaRPr lang="ru-RU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проект, у которой есть будущее, мы планируем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его усовершенствовать и развивать в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ближайшее время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/>
        </p:nvSpPr>
        <p:spPr>
          <a:xfrm>
            <a:off x="1143000" y="1658620"/>
            <a:ext cx="7505065" cy="230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 panose="020B0604020202020204"/>
              <a:buNone/>
            </a:pPr>
            <a:r>
              <a:rPr lang="ru-RU" sz="7200" b="1" i="0" u="none" strike="noStrike" cap="none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Спасибо за внимание!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51" name="Google Shape;251;p16"/>
          <p:cNvGrpSpPr/>
          <p:nvPr/>
        </p:nvGrpSpPr>
        <p:grpSpPr>
          <a:xfrm flipH="1">
            <a:off x="6807200" y="0"/>
            <a:ext cx="5384800" cy="6858000"/>
            <a:chOff x="0" y="0"/>
            <a:chExt cx="5384800" cy="6858000"/>
          </a:xfrm>
        </p:grpSpPr>
        <p:sp>
          <p:nvSpPr>
            <p:cNvPr id="252" name="Google Shape;252;p16"/>
            <p:cNvSpPr/>
            <p:nvPr/>
          </p:nvSpPr>
          <p:spPr>
            <a:xfrm>
              <a:off x="0" y="3189288"/>
              <a:ext cx="5148262" cy="3668712"/>
            </a:xfrm>
            <a:custGeom>
              <a:avLst/>
              <a:gdLst/>
              <a:ahLst/>
              <a:cxnLst/>
              <a:rect l="l" t="t" r="r" b="b"/>
              <a:pathLst>
                <a:path w="5151259" h="3670300" extrusionOk="0">
                  <a:moveTo>
                    <a:pt x="0" y="3657600"/>
                  </a:moveTo>
                  <a:lnTo>
                    <a:pt x="2867730" y="0"/>
                  </a:lnTo>
                  <a:lnTo>
                    <a:pt x="5151259" y="3670300"/>
                  </a:lnTo>
                  <a:lnTo>
                    <a:pt x="0" y="3657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5400000">
              <a:off x="-736600" y="736600"/>
              <a:ext cx="6858000" cy="5384800"/>
            </a:xfrm>
            <a:prstGeom prst="rtTriangle">
              <a:avLst/>
            </a:prstGeom>
            <a:solidFill>
              <a:srgbClr val="F894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0" y="3575050"/>
              <a:ext cx="5148262" cy="328295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Presentation</Application>
  <PresentationFormat/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Roboto</vt:lpstr>
      <vt:lpstr>Calibri</vt:lpstr>
      <vt:lpstr>Microsoft YaHei</vt:lpstr>
      <vt:lpstr>Arial Unicode MS</vt:lpstr>
      <vt:lpstr>Office 主题​​</vt:lpstr>
      <vt:lpstr>PowerPoint 演示文稿</vt:lpstr>
      <vt:lpstr>PowerPoint 演示文稿</vt:lpstr>
      <vt:lpstr>Введение:</vt:lpstr>
      <vt:lpstr>Что такое “Космошутер”?</vt:lpstr>
      <vt:lpstr>“КОСМОШУТЕР”</vt:lpstr>
      <vt:lpstr>Что будет добавляться в игру:</vt:lpstr>
      <vt:lpstr>Подведение итогов: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ko1ba</cp:lastModifiedBy>
  <cp:revision>2</cp:revision>
  <dcterms:created xsi:type="dcterms:W3CDTF">2024-04-18T20:38:18Z</dcterms:created>
  <dcterms:modified xsi:type="dcterms:W3CDTF">2024-04-18T20:43:49Z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8E9A5022F5F8441B84AADDF51FB7AD3C_12</vt:lpwstr>
  </property>
  <property fmtid="{D5CDD505-2E9C-101B-9397-08002B2CF9AE}" pid="3" name="KSOProductBuildVer">
    <vt:lpwstr>1049-12.2.0.13489</vt:lpwstr>
  </property>
</Properties>
</file>