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9D9E-B6BA-46BC-8795-1A312C96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CAB7F-AD2F-4B28-BCFA-4B5C3D2F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A228-B57F-4E52-B82E-0DA72A3D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ED0A-34F9-46A4-8C3A-8CA5A74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CC65-608E-49E6-895E-C7B88DAE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115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8A30-7BC3-43A9-9BA1-E47F8B84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04013-123A-4E99-9DAA-1E0A80D2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6380-F35C-4EF0-8454-2BE168D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4949-9C19-4DF0-A4B9-CA596202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E187-A022-45C1-960F-0DC53526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4758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0759D-0DFC-4087-9DCA-8C64485EA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184E-17DE-4140-AEFA-0AAFDEB7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20F1-3CFF-4DEF-8AE9-162F4531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FFCF-6F9E-44F4-A91D-7FB3C72B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82C3-F70A-40CE-BAAE-8112343D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499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6CFB-B3E0-476F-8D5F-D6162A2C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22ED-CAD6-439F-9D57-86046922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34B4-5D06-4D18-9259-35537A37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A1DB-86D4-408C-9778-6B5B84B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6B48-CB10-4771-B7F9-51508C76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28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DBA-104B-4B94-8244-F1F93226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CFC3-E770-49EC-862C-90E59874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DDA1-2155-42C5-804C-AF182F86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F9CE-FDB4-43FF-AB89-F454EF8D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5176-8B1C-4F10-B21F-16F3756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560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6203-9008-4CBE-BC6C-0ACF03F2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CFA3-3298-4FF8-BB10-3E17140C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83D20-153D-40FB-9B2B-02BF14FE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97B9-E330-46AD-9D46-6FA1C9BA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898D5-234F-4CB5-9FB0-0F1BEE51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E8D6-FAEA-42A2-BF24-1EE78B46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311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AB25-B816-4547-8C74-A63E2325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4B622-2CA4-4896-BB7B-173A3735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C1E7F-2677-4DA1-BCA1-F0EFA8E1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70073-CAFD-48B1-B5D7-CB7E1B62D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B5060-5778-4E79-8066-F2970F2C8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92207-35D8-4198-B225-7492420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51EAD-40D9-40C3-8269-87FFC31A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275D8-7E8F-4A2F-AF03-8F79FDB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953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8795-CF4C-48F3-9C0C-5E66427E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F119E-C75A-47A2-AA45-E41B601F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848FD-3EFF-4AAA-9BF7-E623031B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8988F-2854-4446-8644-E1E9E67B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001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807A9-FA70-4176-B09B-3D572A8B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91383-0185-4361-A629-51606ECF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573A-620A-495D-B334-5D86F19B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3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369B-8416-46C6-B5CF-397DA29A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4703-6332-48DF-B9C4-4D037FFEF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525B-3EAD-499B-81B5-36A1C8A3B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6B67-1CFD-4AAF-B786-F359D571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C935-714C-41B0-BBE5-7B528071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A985-69DE-4D4E-80B7-A982BCB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642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E337-68BB-4ED6-A9E4-59BCBE07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CAB9F-0196-4657-9CDC-45AA5B99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C7C79-1B45-428B-A7F5-D820CCE4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2CD4-90FB-427B-8AFD-6A4DA0CD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B2CC-5403-437E-93BA-E1E639D0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1726-B4B9-48BF-87DE-D77E1C17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351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F0426-5B14-4A51-A030-D1EBE262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3318-0565-4EEB-B959-33C37B21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E991-1316-47A5-A095-19C89BCCC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7CB2-F5B3-43F3-987F-8D5A375EA477}" type="datetimeFigureOut">
              <a:rPr lang="en-001" smtClean="0"/>
              <a:t>05/19/2020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8780-4EA7-47D7-A7EE-98834E54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B06C-EBF3-4D45-932A-A5B7548BA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089C-0534-4936-B18E-304EE3F47DE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4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7e4adYOjMs" TargetMode="External"/><Relationship Id="rId2" Type="http://schemas.openxmlformats.org/officeDocument/2006/relationships/hyperlink" Target="https://www.youtube.com/watch?v=xADbGPst65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A07E-0690-41E6-9739-059E8820A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Nigiwai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E71B-B163-4BC1-8761-E2839AB23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8191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345B-2558-442C-990C-7154E4D0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crowd simulation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0F33-1610-4D78-AC9A-FAF335ED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8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would like to thank Prof </a:t>
            </a:r>
            <a:r>
              <a:rPr lang="en-001" dirty="0" err="1"/>
              <a:t>Kaji</a:t>
            </a:r>
            <a:r>
              <a:rPr lang="en-US" dirty="0"/>
              <a:t> for his suggestions.</a:t>
            </a:r>
          </a:p>
          <a:p>
            <a:pPr marL="0" indent="0">
              <a:buNone/>
            </a:pPr>
            <a:r>
              <a:rPr lang="en-US" dirty="0"/>
              <a:t>As I understand from </a:t>
            </a:r>
            <a:r>
              <a:rPr lang="en-001" dirty="0"/>
              <a:t>Prof. </a:t>
            </a:r>
            <a:r>
              <a:rPr lang="en-001" dirty="0" err="1"/>
              <a:t>Kaji</a:t>
            </a:r>
            <a:r>
              <a:rPr lang="en-US" dirty="0"/>
              <a:t> file, we want to make a simulated scene contains pedestrians making shopping.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I try with </a:t>
            </a:r>
            <a:r>
              <a:rPr lang="en-US" dirty="0" err="1"/>
              <a:t>Vadere</a:t>
            </a:r>
            <a:r>
              <a:rPr lang="en-US" dirty="0"/>
              <a:t> </a:t>
            </a:r>
            <a:r>
              <a:rPr lang="en-US" dirty="0" err="1"/>
              <a:t>softwatre</a:t>
            </a:r>
            <a:r>
              <a:rPr lang="en-US" dirty="0"/>
              <a:t>, I applied the simple examples which are explained on its site.</a:t>
            </a:r>
          </a:p>
          <a:p>
            <a:pPr marL="0" indent="0">
              <a:buNone/>
            </a:pPr>
            <a:r>
              <a:rPr lang="en-US" dirty="0"/>
              <a:t>But, I still do not know how to use it in our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I watch some animation software videos, such as </a:t>
            </a:r>
          </a:p>
          <a:p>
            <a:pPr>
              <a:buFontTx/>
              <a:buChar char="-"/>
            </a:pPr>
            <a:r>
              <a:rPr lang="en-US" sz="2600" dirty="0"/>
              <a:t>Cinema 4D:   </a:t>
            </a:r>
            <a:r>
              <a:rPr lang="en-US" sz="2600" dirty="0">
                <a:hlinkClick r:id="rId2"/>
              </a:rPr>
              <a:t>https://www.youtube.com/watch?v=xADbGPst65w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/>
              <a:t>GOLAEM: </a:t>
            </a:r>
            <a:r>
              <a:rPr lang="en-US" sz="2600" dirty="0">
                <a:hlinkClick r:id="rId3"/>
              </a:rPr>
              <a:t>https://www.youtube.com/watch?v=R7e4adYOjMs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 tried to install them, but I do not know if these software can be used or not for our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9005-830C-4D94-805D-89850981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1FC5-832C-48D9-BEDE-D084A5D8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5"/>
            <a:ext cx="11137777" cy="48827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From this eq, distance between two persons equal current distance+ 0.5 distance in previous frame+ ….</a:t>
            </a:r>
          </a:p>
          <a:p>
            <a:pPr marL="0" indent="0">
              <a:buNone/>
            </a:pPr>
            <a:r>
              <a:rPr lang="en-US" sz="4200" dirty="0"/>
              <a:t>I think the target of this is if someone getting closer this increase the score.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I do not know what is the purpose of the signed relative velocity</a:t>
            </a:r>
          </a:p>
          <a:p>
            <a:pPr marL="0" indent="0">
              <a:buNone/>
            </a:pPr>
            <a:r>
              <a:rPr lang="en-US" sz="4200" dirty="0"/>
              <a:t>I think 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In my code, due to the inaccuracy for detection locations, I put a condition that during N frames, at least half of them the distances are less than a threshold to say that there are neighbors.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In the last equation, of Prof </a:t>
            </a:r>
            <a:r>
              <a:rPr lang="en-001" sz="4200" dirty="0" err="1"/>
              <a:t>Kaji</a:t>
            </a:r>
            <a:r>
              <a:rPr lang="en-US" sz="4200" dirty="0"/>
              <a:t> suggestion, also, still a threshold is used.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/>
              <a:t> In my code I select the “Std” in computing the pedestrian velocity not in determining the neighbor.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96EC0-05C6-48A8-AD07-4BC01E4B2D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86" y="1545979"/>
            <a:ext cx="3899517" cy="374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6C63D-EDE8-46D5-8C67-58B0946013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84" y="5070136"/>
            <a:ext cx="2225981" cy="348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DD1C5-6864-4815-9A7A-0A4246650C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42" y="3075899"/>
            <a:ext cx="2305371" cy="279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A73-629A-4070-96C2-DD77C617DA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84" y="3580970"/>
            <a:ext cx="2252419" cy="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5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2620.172"/>
  <p:tag name="LATEXADDIN" val="\documentclass{article}&#10;\usepackage{amsmath}&#10;\pagestyle{empty}&#10;\begin{document}&#10;&#10;$&#10;\tilde{d}_{i,j,t} = (\sum_{k=0}^{N} w_k d_{i,j,t-k}) / \sum_{k=0}^{N} w_k \quad (w_k = \dfrac{1}{2^k})&#10;$&#10;&#10;&#10;\end{document}"/>
  <p:tag name="IGUANATEXSIZE" val="28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995.8755"/>
  <p:tag name="LATEXADDIN" val="\documentclass{article}&#10;\usepackage{amsmath}&#10;\pagestyle{empty}&#10;\begin{document}&#10;&#10;$&#10;\sum_{ \{j \mid d_{i,j,t}&lt; \text{threshold} \}}&#10;$&#10;&#10;&#10;&#10;\end{document}"/>
  <p:tag name="IGUANATEXSIZE" val="22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260.592"/>
  <p:tag name="LATEXADDIN" val="\documentclass{article}&#10;\usepackage{amsmath}&#10;\pagestyle{empty}&#10;\begin{document}&#10;&#10;$&#10; \Delta \tilde{d}_{i,j,t} = \tilde{d}_{i,j,t} - \tilde{d}_{i,j,t-1}&#10;$&#10;&#10;&#10;\end{document}"/>
  <p:tag name="IGUANATEXSIZE" val="18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1304.087"/>
  <p:tag name="LATEXADDIN" val="\documentclass{article}&#10;\usepackage{amsmath}&#10;\pagestyle{empty}&#10;\begin{document}&#10;&#10;&#10;$\Delta \tilde{d}_{i,j,t}$ &#10;is similar to&#10;$\tilde{d}_{i,j,t}$&#10;&#10;\end{document}"/>
  <p:tag name="IGUANATEXSIZE" val="17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Nigiwai</vt:lpstr>
      <vt:lpstr>About crowd simulation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EMSR-405</dc:creator>
  <cp:lastModifiedBy>emsr549@outlook.jp</cp:lastModifiedBy>
  <cp:revision>13</cp:revision>
  <dcterms:created xsi:type="dcterms:W3CDTF">2020-05-16T06:50:46Z</dcterms:created>
  <dcterms:modified xsi:type="dcterms:W3CDTF">2020-05-18T16:44:17Z</dcterms:modified>
</cp:coreProperties>
</file>