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3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63247719601876"/>
          <c:y val="0.10188134069134913"/>
          <c:w val="0.86929484257479805"/>
          <c:h val="0.767513453514906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'dij^2'!$B$1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'dij^2'!$B$2:$B$251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7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9</c:v>
                </c:pt>
                <c:pt idx="62">
                  <c:v>9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11</c:v>
                </c:pt>
                <c:pt idx="67">
                  <c:v>14</c:v>
                </c:pt>
                <c:pt idx="68">
                  <c:v>20</c:v>
                </c:pt>
                <c:pt idx="69">
                  <c:v>26</c:v>
                </c:pt>
                <c:pt idx="70">
                  <c:v>31</c:v>
                </c:pt>
                <c:pt idx="71">
                  <c:v>33</c:v>
                </c:pt>
                <c:pt idx="72">
                  <c:v>31</c:v>
                </c:pt>
                <c:pt idx="73">
                  <c:v>29</c:v>
                </c:pt>
                <c:pt idx="74">
                  <c:v>21</c:v>
                </c:pt>
                <c:pt idx="75">
                  <c:v>15</c:v>
                </c:pt>
                <c:pt idx="76">
                  <c:v>13</c:v>
                </c:pt>
                <c:pt idx="77">
                  <c:v>10</c:v>
                </c:pt>
                <c:pt idx="78">
                  <c:v>9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10</c:v>
                </c:pt>
                <c:pt idx="103">
                  <c:v>10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8</c:v>
                </c:pt>
                <c:pt idx="108">
                  <c:v>8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3</c:v>
                </c:pt>
                <c:pt idx="237">
                  <c:v>2</c:v>
                </c:pt>
                <c:pt idx="238">
                  <c:v>2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68-485D-A352-E34280BB3EE0}"/>
            </c:ext>
          </c:extLst>
        </c:ser>
        <c:ser>
          <c:idx val="1"/>
          <c:order val="1"/>
          <c:tx>
            <c:strRef>
              <c:f>'dij^2'!$C$1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'dij^2'!$C$2:$C$251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9</c:v>
                </c:pt>
                <c:pt idx="46">
                  <c:v>8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10</c:v>
                </c:pt>
                <c:pt idx="66">
                  <c:v>12</c:v>
                </c:pt>
                <c:pt idx="67">
                  <c:v>15</c:v>
                </c:pt>
                <c:pt idx="68">
                  <c:v>20</c:v>
                </c:pt>
                <c:pt idx="69">
                  <c:v>27</c:v>
                </c:pt>
                <c:pt idx="70">
                  <c:v>31</c:v>
                </c:pt>
                <c:pt idx="71">
                  <c:v>33</c:v>
                </c:pt>
                <c:pt idx="72">
                  <c:v>31</c:v>
                </c:pt>
                <c:pt idx="73">
                  <c:v>29</c:v>
                </c:pt>
                <c:pt idx="74">
                  <c:v>21</c:v>
                </c:pt>
                <c:pt idx="75">
                  <c:v>15</c:v>
                </c:pt>
                <c:pt idx="76">
                  <c:v>13</c:v>
                </c:pt>
                <c:pt idx="77">
                  <c:v>9</c:v>
                </c:pt>
                <c:pt idx="78">
                  <c:v>8</c:v>
                </c:pt>
                <c:pt idx="79">
                  <c:v>7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6</c:v>
                </c:pt>
                <c:pt idx="216">
                  <c:v>6</c:v>
                </c:pt>
                <c:pt idx="217">
                  <c:v>7</c:v>
                </c:pt>
                <c:pt idx="218">
                  <c:v>7</c:v>
                </c:pt>
                <c:pt idx="219">
                  <c:v>8</c:v>
                </c:pt>
                <c:pt idx="220">
                  <c:v>10</c:v>
                </c:pt>
                <c:pt idx="221">
                  <c:v>11</c:v>
                </c:pt>
                <c:pt idx="222">
                  <c:v>14</c:v>
                </c:pt>
                <c:pt idx="223">
                  <c:v>16</c:v>
                </c:pt>
                <c:pt idx="224">
                  <c:v>19</c:v>
                </c:pt>
                <c:pt idx="225">
                  <c:v>23</c:v>
                </c:pt>
                <c:pt idx="226">
                  <c:v>32</c:v>
                </c:pt>
                <c:pt idx="227">
                  <c:v>43</c:v>
                </c:pt>
                <c:pt idx="228">
                  <c:v>67</c:v>
                </c:pt>
                <c:pt idx="229">
                  <c:v>117</c:v>
                </c:pt>
                <c:pt idx="230">
                  <c:v>174</c:v>
                </c:pt>
                <c:pt idx="231">
                  <c:v>246</c:v>
                </c:pt>
                <c:pt idx="232">
                  <c:v>251</c:v>
                </c:pt>
                <c:pt idx="233">
                  <c:v>162</c:v>
                </c:pt>
                <c:pt idx="234">
                  <c:v>96</c:v>
                </c:pt>
                <c:pt idx="235">
                  <c:v>60</c:v>
                </c:pt>
                <c:pt idx="236">
                  <c:v>43</c:v>
                </c:pt>
                <c:pt idx="237">
                  <c:v>34</c:v>
                </c:pt>
                <c:pt idx="238">
                  <c:v>30</c:v>
                </c:pt>
                <c:pt idx="239">
                  <c:v>25</c:v>
                </c:pt>
                <c:pt idx="240">
                  <c:v>24</c:v>
                </c:pt>
                <c:pt idx="241">
                  <c:v>24</c:v>
                </c:pt>
                <c:pt idx="242">
                  <c:v>27</c:v>
                </c:pt>
                <c:pt idx="243">
                  <c:v>30</c:v>
                </c:pt>
                <c:pt idx="244">
                  <c:v>32</c:v>
                </c:pt>
                <c:pt idx="245">
                  <c:v>39</c:v>
                </c:pt>
                <c:pt idx="246">
                  <c:v>42</c:v>
                </c:pt>
                <c:pt idx="247">
                  <c:v>47</c:v>
                </c:pt>
                <c:pt idx="248">
                  <c:v>46</c:v>
                </c:pt>
                <c:pt idx="249">
                  <c:v>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F68-485D-A352-E34280BB3EE0}"/>
            </c:ext>
          </c:extLst>
        </c:ser>
        <c:ser>
          <c:idx val="2"/>
          <c:order val="2"/>
          <c:tx>
            <c:strRef>
              <c:f>'dij^2'!$D$1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'dij^2'!$D$2:$D$251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14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18</c:v>
                </c:pt>
                <c:pt idx="72">
                  <c:v>17</c:v>
                </c:pt>
                <c:pt idx="73">
                  <c:v>20</c:v>
                </c:pt>
                <c:pt idx="74">
                  <c:v>21</c:v>
                </c:pt>
                <c:pt idx="75">
                  <c:v>21</c:v>
                </c:pt>
                <c:pt idx="76">
                  <c:v>22</c:v>
                </c:pt>
                <c:pt idx="77">
                  <c:v>25</c:v>
                </c:pt>
                <c:pt idx="78">
                  <c:v>24</c:v>
                </c:pt>
                <c:pt idx="79">
                  <c:v>30</c:v>
                </c:pt>
                <c:pt idx="80">
                  <c:v>33</c:v>
                </c:pt>
                <c:pt idx="81">
                  <c:v>43</c:v>
                </c:pt>
                <c:pt idx="82">
                  <c:v>42</c:v>
                </c:pt>
                <c:pt idx="83">
                  <c:v>52</c:v>
                </c:pt>
                <c:pt idx="84">
                  <c:v>55</c:v>
                </c:pt>
                <c:pt idx="85">
                  <c:v>58</c:v>
                </c:pt>
                <c:pt idx="86">
                  <c:v>66</c:v>
                </c:pt>
                <c:pt idx="87">
                  <c:v>80</c:v>
                </c:pt>
                <c:pt idx="88">
                  <c:v>78</c:v>
                </c:pt>
                <c:pt idx="89">
                  <c:v>110</c:v>
                </c:pt>
                <c:pt idx="90">
                  <c:v>124</c:v>
                </c:pt>
                <c:pt idx="91">
                  <c:v>135</c:v>
                </c:pt>
                <c:pt idx="92">
                  <c:v>162</c:v>
                </c:pt>
                <c:pt idx="93">
                  <c:v>239</c:v>
                </c:pt>
                <c:pt idx="94">
                  <c:v>259</c:v>
                </c:pt>
                <c:pt idx="95">
                  <c:v>231</c:v>
                </c:pt>
                <c:pt idx="96">
                  <c:v>187</c:v>
                </c:pt>
                <c:pt idx="97">
                  <c:v>227</c:v>
                </c:pt>
                <c:pt idx="98">
                  <c:v>268</c:v>
                </c:pt>
                <c:pt idx="99">
                  <c:v>397</c:v>
                </c:pt>
                <c:pt idx="100">
                  <c:v>528</c:v>
                </c:pt>
                <c:pt idx="101">
                  <c:v>350</c:v>
                </c:pt>
                <c:pt idx="102">
                  <c:v>332</c:v>
                </c:pt>
                <c:pt idx="103">
                  <c:v>300</c:v>
                </c:pt>
                <c:pt idx="104">
                  <c:v>272</c:v>
                </c:pt>
                <c:pt idx="105">
                  <c:v>260</c:v>
                </c:pt>
                <c:pt idx="106">
                  <c:v>212</c:v>
                </c:pt>
                <c:pt idx="107">
                  <c:v>176</c:v>
                </c:pt>
                <c:pt idx="108">
                  <c:v>170</c:v>
                </c:pt>
                <c:pt idx="109">
                  <c:v>159</c:v>
                </c:pt>
                <c:pt idx="110">
                  <c:v>130</c:v>
                </c:pt>
                <c:pt idx="111">
                  <c:v>130</c:v>
                </c:pt>
                <c:pt idx="112">
                  <c:v>107</c:v>
                </c:pt>
                <c:pt idx="113">
                  <c:v>85</c:v>
                </c:pt>
                <c:pt idx="114">
                  <c:v>71</c:v>
                </c:pt>
                <c:pt idx="115">
                  <c:v>75</c:v>
                </c:pt>
                <c:pt idx="116">
                  <c:v>60</c:v>
                </c:pt>
                <c:pt idx="117">
                  <c:v>57</c:v>
                </c:pt>
                <c:pt idx="118">
                  <c:v>55</c:v>
                </c:pt>
                <c:pt idx="119">
                  <c:v>50</c:v>
                </c:pt>
                <c:pt idx="120">
                  <c:v>43</c:v>
                </c:pt>
                <c:pt idx="121">
                  <c:v>46</c:v>
                </c:pt>
                <c:pt idx="122">
                  <c:v>38</c:v>
                </c:pt>
                <c:pt idx="123">
                  <c:v>35</c:v>
                </c:pt>
                <c:pt idx="124">
                  <c:v>32</c:v>
                </c:pt>
                <c:pt idx="125">
                  <c:v>33</c:v>
                </c:pt>
                <c:pt idx="126">
                  <c:v>28</c:v>
                </c:pt>
                <c:pt idx="127">
                  <c:v>27</c:v>
                </c:pt>
                <c:pt idx="128">
                  <c:v>27</c:v>
                </c:pt>
                <c:pt idx="129">
                  <c:v>25</c:v>
                </c:pt>
                <c:pt idx="130">
                  <c:v>23</c:v>
                </c:pt>
                <c:pt idx="131">
                  <c:v>23</c:v>
                </c:pt>
                <c:pt idx="132">
                  <c:v>22</c:v>
                </c:pt>
                <c:pt idx="133">
                  <c:v>21</c:v>
                </c:pt>
                <c:pt idx="134">
                  <c:v>22</c:v>
                </c:pt>
                <c:pt idx="135">
                  <c:v>21</c:v>
                </c:pt>
                <c:pt idx="136">
                  <c:v>21</c:v>
                </c:pt>
                <c:pt idx="137">
                  <c:v>21</c:v>
                </c:pt>
                <c:pt idx="138">
                  <c:v>23</c:v>
                </c:pt>
                <c:pt idx="139">
                  <c:v>28</c:v>
                </c:pt>
                <c:pt idx="140">
                  <c:v>33</c:v>
                </c:pt>
                <c:pt idx="141">
                  <c:v>38</c:v>
                </c:pt>
                <c:pt idx="142">
                  <c:v>50</c:v>
                </c:pt>
                <c:pt idx="143">
                  <c:v>59</c:v>
                </c:pt>
                <c:pt idx="144">
                  <c:v>71</c:v>
                </c:pt>
                <c:pt idx="145">
                  <c:v>74</c:v>
                </c:pt>
                <c:pt idx="146">
                  <c:v>73</c:v>
                </c:pt>
                <c:pt idx="147">
                  <c:v>60</c:v>
                </c:pt>
                <c:pt idx="148">
                  <c:v>50</c:v>
                </c:pt>
                <c:pt idx="149">
                  <c:v>40</c:v>
                </c:pt>
                <c:pt idx="150">
                  <c:v>32</c:v>
                </c:pt>
                <c:pt idx="151">
                  <c:v>30</c:v>
                </c:pt>
                <c:pt idx="152">
                  <c:v>25</c:v>
                </c:pt>
                <c:pt idx="153">
                  <c:v>24</c:v>
                </c:pt>
                <c:pt idx="154">
                  <c:v>23</c:v>
                </c:pt>
                <c:pt idx="155">
                  <c:v>22</c:v>
                </c:pt>
                <c:pt idx="156">
                  <c:v>22</c:v>
                </c:pt>
                <c:pt idx="157">
                  <c:v>23</c:v>
                </c:pt>
                <c:pt idx="158">
                  <c:v>25</c:v>
                </c:pt>
                <c:pt idx="159">
                  <c:v>25</c:v>
                </c:pt>
                <c:pt idx="160">
                  <c:v>27</c:v>
                </c:pt>
                <c:pt idx="161">
                  <c:v>30</c:v>
                </c:pt>
                <c:pt idx="162">
                  <c:v>31</c:v>
                </c:pt>
                <c:pt idx="163">
                  <c:v>36</c:v>
                </c:pt>
                <c:pt idx="164">
                  <c:v>40</c:v>
                </c:pt>
                <c:pt idx="165">
                  <c:v>41</c:v>
                </c:pt>
                <c:pt idx="166">
                  <c:v>40</c:v>
                </c:pt>
                <c:pt idx="167">
                  <c:v>40</c:v>
                </c:pt>
                <c:pt idx="168">
                  <c:v>42</c:v>
                </c:pt>
                <c:pt idx="169">
                  <c:v>39</c:v>
                </c:pt>
                <c:pt idx="170">
                  <c:v>37</c:v>
                </c:pt>
                <c:pt idx="171">
                  <c:v>32</c:v>
                </c:pt>
                <c:pt idx="172">
                  <c:v>31</c:v>
                </c:pt>
                <c:pt idx="173">
                  <c:v>27</c:v>
                </c:pt>
                <c:pt idx="174">
                  <c:v>26</c:v>
                </c:pt>
                <c:pt idx="175">
                  <c:v>23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20</c:v>
                </c:pt>
                <c:pt idx="180">
                  <c:v>19</c:v>
                </c:pt>
                <c:pt idx="181">
                  <c:v>18</c:v>
                </c:pt>
                <c:pt idx="182">
                  <c:v>18</c:v>
                </c:pt>
                <c:pt idx="183">
                  <c:v>17</c:v>
                </c:pt>
                <c:pt idx="184">
                  <c:v>17</c:v>
                </c:pt>
                <c:pt idx="185">
                  <c:v>16</c:v>
                </c:pt>
                <c:pt idx="186">
                  <c:v>15</c:v>
                </c:pt>
                <c:pt idx="187">
                  <c:v>14</c:v>
                </c:pt>
                <c:pt idx="188">
                  <c:v>14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13</c:v>
                </c:pt>
                <c:pt idx="196">
                  <c:v>13</c:v>
                </c:pt>
                <c:pt idx="197">
                  <c:v>14</c:v>
                </c:pt>
                <c:pt idx="198">
                  <c:v>13</c:v>
                </c:pt>
                <c:pt idx="199">
                  <c:v>14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16</c:v>
                </c:pt>
                <c:pt idx="204">
                  <c:v>15</c:v>
                </c:pt>
                <c:pt idx="205">
                  <c:v>16</c:v>
                </c:pt>
                <c:pt idx="206">
                  <c:v>16</c:v>
                </c:pt>
                <c:pt idx="207">
                  <c:v>17</c:v>
                </c:pt>
                <c:pt idx="208">
                  <c:v>18</c:v>
                </c:pt>
                <c:pt idx="209">
                  <c:v>19</c:v>
                </c:pt>
                <c:pt idx="210">
                  <c:v>20</c:v>
                </c:pt>
                <c:pt idx="211">
                  <c:v>22</c:v>
                </c:pt>
                <c:pt idx="212">
                  <c:v>22</c:v>
                </c:pt>
                <c:pt idx="213">
                  <c:v>25</c:v>
                </c:pt>
                <c:pt idx="214">
                  <c:v>27</c:v>
                </c:pt>
                <c:pt idx="215">
                  <c:v>28</c:v>
                </c:pt>
                <c:pt idx="216">
                  <c:v>31</c:v>
                </c:pt>
                <c:pt idx="217">
                  <c:v>35</c:v>
                </c:pt>
                <c:pt idx="218">
                  <c:v>34</c:v>
                </c:pt>
                <c:pt idx="219">
                  <c:v>41</c:v>
                </c:pt>
                <c:pt idx="220">
                  <c:v>43</c:v>
                </c:pt>
                <c:pt idx="221">
                  <c:v>47</c:v>
                </c:pt>
                <c:pt idx="222">
                  <c:v>54</c:v>
                </c:pt>
                <c:pt idx="223">
                  <c:v>62</c:v>
                </c:pt>
                <c:pt idx="224">
                  <c:v>59</c:v>
                </c:pt>
                <c:pt idx="225">
                  <c:v>70</c:v>
                </c:pt>
                <c:pt idx="226">
                  <c:v>76</c:v>
                </c:pt>
                <c:pt idx="227">
                  <c:v>86</c:v>
                </c:pt>
                <c:pt idx="228">
                  <c:v>106</c:v>
                </c:pt>
                <c:pt idx="229">
                  <c:v>129</c:v>
                </c:pt>
                <c:pt idx="230">
                  <c:v>141</c:v>
                </c:pt>
                <c:pt idx="231">
                  <c:v>151</c:v>
                </c:pt>
                <c:pt idx="232">
                  <c:v>155</c:v>
                </c:pt>
                <c:pt idx="233">
                  <c:v>123</c:v>
                </c:pt>
                <c:pt idx="234">
                  <c:v>102</c:v>
                </c:pt>
                <c:pt idx="235">
                  <c:v>82</c:v>
                </c:pt>
                <c:pt idx="236">
                  <c:v>73</c:v>
                </c:pt>
                <c:pt idx="237">
                  <c:v>67</c:v>
                </c:pt>
                <c:pt idx="238">
                  <c:v>62</c:v>
                </c:pt>
                <c:pt idx="239">
                  <c:v>54</c:v>
                </c:pt>
                <c:pt idx="240">
                  <c:v>48</c:v>
                </c:pt>
                <c:pt idx="241">
                  <c:v>46</c:v>
                </c:pt>
                <c:pt idx="242">
                  <c:v>39</c:v>
                </c:pt>
                <c:pt idx="243">
                  <c:v>35</c:v>
                </c:pt>
                <c:pt idx="244">
                  <c:v>33</c:v>
                </c:pt>
                <c:pt idx="245">
                  <c:v>30</c:v>
                </c:pt>
                <c:pt idx="246">
                  <c:v>27</c:v>
                </c:pt>
                <c:pt idx="247">
                  <c:v>28</c:v>
                </c:pt>
                <c:pt idx="248">
                  <c:v>25</c:v>
                </c:pt>
                <c:pt idx="249">
                  <c:v>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F68-485D-A352-E34280BB3EE0}"/>
            </c:ext>
          </c:extLst>
        </c:ser>
        <c:ser>
          <c:idx val="3"/>
          <c:order val="3"/>
          <c:tx>
            <c:strRef>
              <c:f>'dij^2'!$E$1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'dij^2'!$E$2:$E$251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13</c:v>
                </c:pt>
                <c:pt idx="62">
                  <c:v>15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15</c:v>
                </c:pt>
                <c:pt idx="71">
                  <c:v>17</c:v>
                </c:pt>
                <c:pt idx="72">
                  <c:v>17</c:v>
                </c:pt>
                <c:pt idx="73">
                  <c:v>19</c:v>
                </c:pt>
                <c:pt idx="74">
                  <c:v>20</c:v>
                </c:pt>
                <c:pt idx="75">
                  <c:v>20</c:v>
                </c:pt>
                <c:pt idx="76">
                  <c:v>21</c:v>
                </c:pt>
                <c:pt idx="77">
                  <c:v>24</c:v>
                </c:pt>
                <c:pt idx="78">
                  <c:v>23</c:v>
                </c:pt>
                <c:pt idx="79">
                  <c:v>29</c:v>
                </c:pt>
                <c:pt idx="80">
                  <c:v>33</c:v>
                </c:pt>
                <c:pt idx="81">
                  <c:v>43</c:v>
                </c:pt>
                <c:pt idx="82">
                  <c:v>42</c:v>
                </c:pt>
                <c:pt idx="83">
                  <c:v>53</c:v>
                </c:pt>
                <c:pt idx="84">
                  <c:v>56</c:v>
                </c:pt>
                <c:pt idx="85">
                  <c:v>59</c:v>
                </c:pt>
                <c:pt idx="86">
                  <c:v>67</c:v>
                </c:pt>
                <c:pt idx="87">
                  <c:v>80</c:v>
                </c:pt>
                <c:pt idx="88">
                  <c:v>78</c:v>
                </c:pt>
                <c:pt idx="89">
                  <c:v>111</c:v>
                </c:pt>
                <c:pt idx="90">
                  <c:v>125</c:v>
                </c:pt>
                <c:pt idx="91">
                  <c:v>135</c:v>
                </c:pt>
                <c:pt idx="92">
                  <c:v>162</c:v>
                </c:pt>
                <c:pt idx="93">
                  <c:v>239</c:v>
                </c:pt>
                <c:pt idx="94">
                  <c:v>260</c:v>
                </c:pt>
                <c:pt idx="95">
                  <c:v>232</c:v>
                </c:pt>
                <c:pt idx="96">
                  <c:v>189</c:v>
                </c:pt>
                <c:pt idx="97">
                  <c:v>228</c:v>
                </c:pt>
                <c:pt idx="98">
                  <c:v>269</c:v>
                </c:pt>
                <c:pt idx="99">
                  <c:v>398</c:v>
                </c:pt>
                <c:pt idx="100">
                  <c:v>529</c:v>
                </c:pt>
                <c:pt idx="101">
                  <c:v>350</c:v>
                </c:pt>
                <c:pt idx="102">
                  <c:v>333</c:v>
                </c:pt>
                <c:pt idx="103">
                  <c:v>300</c:v>
                </c:pt>
                <c:pt idx="104">
                  <c:v>272</c:v>
                </c:pt>
                <c:pt idx="105">
                  <c:v>260</c:v>
                </c:pt>
                <c:pt idx="106">
                  <c:v>211</c:v>
                </c:pt>
                <c:pt idx="107">
                  <c:v>175</c:v>
                </c:pt>
                <c:pt idx="108">
                  <c:v>169</c:v>
                </c:pt>
                <c:pt idx="109">
                  <c:v>158</c:v>
                </c:pt>
                <c:pt idx="110">
                  <c:v>129</c:v>
                </c:pt>
                <c:pt idx="111">
                  <c:v>129</c:v>
                </c:pt>
                <c:pt idx="112">
                  <c:v>106</c:v>
                </c:pt>
                <c:pt idx="113">
                  <c:v>84</c:v>
                </c:pt>
                <c:pt idx="114">
                  <c:v>70</c:v>
                </c:pt>
                <c:pt idx="115">
                  <c:v>74</c:v>
                </c:pt>
                <c:pt idx="116">
                  <c:v>58</c:v>
                </c:pt>
                <c:pt idx="117">
                  <c:v>55</c:v>
                </c:pt>
                <c:pt idx="118">
                  <c:v>53</c:v>
                </c:pt>
                <c:pt idx="119">
                  <c:v>48</c:v>
                </c:pt>
                <c:pt idx="120">
                  <c:v>41</c:v>
                </c:pt>
                <c:pt idx="121">
                  <c:v>43</c:v>
                </c:pt>
                <c:pt idx="122">
                  <c:v>35</c:v>
                </c:pt>
                <c:pt idx="123">
                  <c:v>32</c:v>
                </c:pt>
                <c:pt idx="124">
                  <c:v>28</c:v>
                </c:pt>
                <c:pt idx="125">
                  <c:v>30</c:v>
                </c:pt>
                <c:pt idx="126">
                  <c:v>25</c:v>
                </c:pt>
                <c:pt idx="127">
                  <c:v>24</c:v>
                </c:pt>
                <c:pt idx="128">
                  <c:v>23</c:v>
                </c:pt>
                <c:pt idx="129">
                  <c:v>21</c:v>
                </c:pt>
                <c:pt idx="130">
                  <c:v>19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17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19</c:v>
                </c:pt>
                <c:pt idx="139">
                  <c:v>23</c:v>
                </c:pt>
                <c:pt idx="140">
                  <c:v>29</c:v>
                </c:pt>
                <c:pt idx="141">
                  <c:v>34</c:v>
                </c:pt>
                <c:pt idx="142">
                  <c:v>47</c:v>
                </c:pt>
                <c:pt idx="143">
                  <c:v>56</c:v>
                </c:pt>
                <c:pt idx="144">
                  <c:v>69</c:v>
                </c:pt>
                <c:pt idx="145">
                  <c:v>73</c:v>
                </c:pt>
                <c:pt idx="146">
                  <c:v>72</c:v>
                </c:pt>
                <c:pt idx="147">
                  <c:v>61</c:v>
                </c:pt>
                <c:pt idx="148">
                  <c:v>53</c:v>
                </c:pt>
                <c:pt idx="149">
                  <c:v>44</c:v>
                </c:pt>
                <c:pt idx="150">
                  <c:v>40</c:v>
                </c:pt>
                <c:pt idx="151">
                  <c:v>39</c:v>
                </c:pt>
                <c:pt idx="152">
                  <c:v>37</c:v>
                </c:pt>
                <c:pt idx="153">
                  <c:v>38</c:v>
                </c:pt>
                <c:pt idx="154">
                  <c:v>39</c:v>
                </c:pt>
                <c:pt idx="155">
                  <c:v>37</c:v>
                </c:pt>
                <c:pt idx="156">
                  <c:v>36</c:v>
                </c:pt>
                <c:pt idx="157">
                  <c:v>33</c:v>
                </c:pt>
                <c:pt idx="158">
                  <c:v>31</c:v>
                </c:pt>
                <c:pt idx="159">
                  <c:v>28</c:v>
                </c:pt>
                <c:pt idx="160">
                  <c:v>26</c:v>
                </c:pt>
                <c:pt idx="161">
                  <c:v>25</c:v>
                </c:pt>
                <c:pt idx="162">
                  <c:v>24</c:v>
                </c:pt>
                <c:pt idx="163">
                  <c:v>22</c:v>
                </c:pt>
                <c:pt idx="164">
                  <c:v>21</c:v>
                </c:pt>
                <c:pt idx="165">
                  <c:v>19</c:v>
                </c:pt>
                <c:pt idx="166">
                  <c:v>18</c:v>
                </c:pt>
                <c:pt idx="167">
                  <c:v>17</c:v>
                </c:pt>
                <c:pt idx="168">
                  <c:v>16</c:v>
                </c:pt>
                <c:pt idx="169">
                  <c:v>15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11</c:v>
                </c:pt>
                <c:pt idx="180">
                  <c:v>11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11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10</c:v>
                </c:pt>
                <c:pt idx="189">
                  <c:v>10</c:v>
                </c:pt>
                <c:pt idx="190">
                  <c:v>10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9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6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F68-485D-A352-E34280BB3EE0}"/>
            </c:ext>
          </c:extLst>
        </c:ser>
        <c:ser>
          <c:idx val="4"/>
          <c:order val="4"/>
          <c:tx>
            <c:strRef>
              <c:f>'dij^2'!$F$1</c:f>
              <c:strCache>
                <c:ptCount val="1"/>
                <c:pt idx="0">
                  <c:v>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'dij^2'!$F$2:$F$251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8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10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20</c:v>
                </c:pt>
                <c:pt idx="102">
                  <c:v>22</c:v>
                </c:pt>
                <c:pt idx="103">
                  <c:v>21</c:v>
                </c:pt>
                <c:pt idx="104">
                  <c:v>22</c:v>
                </c:pt>
                <c:pt idx="105">
                  <c:v>22</c:v>
                </c:pt>
                <c:pt idx="106">
                  <c:v>22</c:v>
                </c:pt>
                <c:pt idx="107">
                  <c:v>22</c:v>
                </c:pt>
                <c:pt idx="108">
                  <c:v>22</c:v>
                </c:pt>
                <c:pt idx="109">
                  <c:v>21</c:v>
                </c:pt>
                <c:pt idx="110">
                  <c:v>21</c:v>
                </c:pt>
                <c:pt idx="111">
                  <c:v>23</c:v>
                </c:pt>
                <c:pt idx="112">
                  <c:v>22</c:v>
                </c:pt>
                <c:pt idx="113">
                  <c:v>24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29</c:v>
                </c:pt>
                <c:pt idx="118">
                  <c:v>32</c:v>
                </c:pt>
                <c:pt idx="119">
                  <c:v>31</c:v>
                </c:pt>
                <c:pt idx="120">
                  <c:v>37</c:v>
                </c:pt>
                <c:pt idx="121">
                  <c:v>42</c:v>
                </c:pt>
                <c:pt idx="122">
                  <c:v>48</c:v>
                </c:pt>
                <c:pt idx="123">
                  <c:v>45</c:v>
                </c:pt>
                <c:pt idx="124">
                  <c:v>53</c:v>
                </c:pt>
                <c:pt idx="125">
                  <c:v>54</c:v>
                </c:pt>
                <c:pt idx="126">
                  <c:v>53</c:v>
                </c:pt>
                <c:pt idx="127">
                  <c:v>67</c:v>
                </c:pt>
                <c:pt idx="128">
                  <c:v>75</c:v>
                </c:pt>
                <c:pt idx="129">
                  <c:v>90</c:v>
                </c:pt>
                <c:pt idx="130">
                  <c:v>84</c:v>
                </c:pt>
                <c:pt idx="131">
                  <c:v>111</c:v>
                </c:pt>
                <c:pt idx="132">
                  <c:v>124</c:v>
                </c:pt>
                <c:pt idx="133">
                  <c:v>140</c:v>
                </c:pt>
                <c:pt idx="134">
                  <c:v>184</c:v>
                </c:pt>
                <c:pt idx="135">
                  <c:v>275</c:v>
                </c:pt>
                <c:pt idx="136">
                  <c:v>250</c:v>
                </c:pt>
                <c:pt idx="137">
                  <c:v>226</c:v>
                </c:pt>
                <c:pt idx="138">
                  <c:v>427</c:v>
                </c:pt>
                <c:pt idx="139">
                  <c:v>453</c:v>
                </c:pt>
                <c:pt idx="140">
                  <c:v>390</c:v>
                </c:pt>
                <c:pt idx="141">
                  <c:v>310</c:v>
                </c:pt>
                <c:pt idx="142">
                  <c:v>320</c:v>
                </c:pt>
                <c:pt idx="143">
                  <c:v>297</c:v>
                </c:pt>
                <c:pt idx="144">
                  <c:v>299</c:v>
                </c:pt>
                <c:pt idx="145">
                  <c:v>301</c:v>
                </c:pt>
                <c:pt idx="146">
                  <c:v>249</c:v>
                </c:pt>
                <c:pt idx="147">
                  <c:v>235</c:v>
                </c:pt>
                <c:pt idx="148">
                  <c:v>242</c:v>
                </c:pt>
                <c:pt idx="149">
                  <c:v>185</c:v>
                </c:pt>
                <c:pt idx="150">
                  <c:v>162</c:v>
                </c:pt>
                <c:pt idx="151">
                  <c:v>154</c:v>
                </c:pt>
                <c:pt idx="152">
                  <c:v>172</c:v>
                </c:pt>
                <c:pt idx="153">
                  <c:v>125</c:v>
                </c:pt>
                <c:pt idx="154">
                  <c:v>117</c:v>
                </c:pt>
                <c:pt idx="155">
                  <c:v>107</c:v>
                </c:pt>
                <c:pt idx="156">
                  <c:v>92</c:v>
                </c:pt>
                <c:pt idx="157">
                  <c:v>79</c:v>
                </c:pt>
                <c:pt idx="158">
                  <c:v>83</c:v>
                </c:pt>
                <c:pt idx="159">
                  <c:v>86</c:v>
                </c:pt>
                <c:pt idx="160">
                  <c:v>69</c:v>
                </c:pt>
                <c:pt idx="161">
                  <c:v>66</c:v>
                </c:pt>
                <c:pt idx="162">
                  <c:v>63</c:v>
                </c:pt>
                <c:pt idx="163">
                  <c:v>57</c:v>
                </c:pt>
                <c:pt idx="164">
                  <c:v>52</c:v>
                </c:pt>
                <c:pt idx="165">
                  <c:v>51</c:v>
                </c:pt>
                <c:pt idx="166">
                  <c:v>50</c:v>
                </c:pt>
                <c:pt idx="167">
                  <c:v>50</c:v>
                </c:pt>
                <c:pt idx="168">
                  <c:v>49</c:v>
                </c:pt>
                <c:pt idx="169">
                  <c:v>48</c:v>
                </c:pt>
                <c:pt idx="170">
                  <c:v>55</c:v>
                </c:pt>
                <c:pt idx="171">
                  <c:v>65</c:v>
                </c:pt>
                <c:pt idx="172">
                  <c:v>77</c:v>
                </c:pt>
                <c:pt idx="173">
                  <c:v>85</c:v>
                </c:pt>
                <c:pt idx="174">
                  <c:v>96</c:v>
                </c:pt>
                <c:pt idx="175">
                  <c:v>90</c:v>
                </c:pt>
                <c:pt idx="176">
                  <c:v>88</c:v>
                </c:pt>
                <c:pt idx="177">
                  <c:v>83</c:v>
                </c:pt>
                <c:pt idx="178">
                  <c:v>68</c:v>
                </c:pt>
                <c:pt idx="179">
                  <c:v>66</c:v>
                </c:pt>
                <c:pt idx="180">
                  <c:v>73</c:v>
                </c:pt>
                <c:pt idx="181">
                  <c:v>65</c:v>
                </c:pt>
                <c:pt idx="182">
                  <c:v>77</c:v>
                </c:pt>
                <c:pt idx="183">
                  <c:v>83</c:v>
                </c:pt>
                <c:pt idx="184">
                  <c:v>142</c:v>
                </c:pt>
                <c:pt idx="185">
                  <c:v>289</c:v>
                </c:pt>
                <c:pt idx="186">
                  <c:v>293</c:v>
                </c:pt>
                <c:pt idx="187">
                  <c:v>310</c:v>
                </c:pt>
                <c:pt idx="188">
                  <c:v>207</c:v>
                </c:pt>
                <c:pt idx="189">
                  <c:v>117</c:v>
                </c:pt>
                <c:pt idx="190">
                  <c:v>77</c:v>
                </c:pt>
                <c:pt idx="191">
                  <c:v>71</c:v>
                </c:pt>
                <c:pt idx="192">
                  <c:v>58</c:v>
                </c:pt>
                <c:pt idx="193">
                  <c:v>52</c:v>
                </c:pt>
                <c:pt idx="194">
                  <c:v>45</c:v>
                </c:pt>
                <c:pt idx="195">
                  <c:v>43</c:v>
                </c:pt>
                <c:pt idx="196">
                  <c:v>40</c:v>
                </c:pt>
                <c:pt idx="197">
                  <c:v>40</c:v>
                </c:pt>
                <c:pt idx="198">
                  <c:v>43</c:v>
                </c:pt>
                <c:pt idx="199">
                  <c:v>45</c:v>
                </c:pt>
                <c:pt idx="200">
                  <c:v>50</c:v>
                </c:pt>
                <c:pt idx="201">
                  <c:v>54</c:v>
                </c:pt>
                <c:pt idx="202">
                  <c:v>58</c:v>
                </c:pt>
                <c:pt idx="203">
                  <c:v>63</c:v>
                </c:pt>
                <c:pt idx="204">
                  <c:v>59</c:v>
                </c:pt>
                <c:pt idx="205">
                  <c:v>52</c:v>
                </c:pt>
                <c:pt idx="206">
                  <c:v>48</c:v>
                </c:pt>
                <c:pt idx="207">
                  <c:v>41</c:v>
                </c:pt>
                <c:pt idx="208">
                  <c:v>37</c:v>
                </c:pt>
                <c:pt idx="209">
                  <c:v>34</c:v>
                </c:pt>
                <c:pt idx="210">
                  <c:v>31</c:v>
                </c:pt>
                <c:pt idx="211">
                  <c:v>30</c:v>
                </c:pt>
                <c:pt idx="212">
                  <c:v>29</c:v>
                </c:pt>
                <c:pt idx="213">
                  <c:v>29</c:v>
                </c:pt>
                <c:pt idx="214">
                  <c:v>29</c:v>
                </c:pt>
                <c:pt idx="215">
                  <c:v>28</c:v>
                </c:pt>
                <c:pt idx="216">
                  <c:v>27</c:v>
                </c:pt>
                <c:pt idx="217">
                  <c:v>27</c:v>
                </c:pt>
                <c:pt idx="218">
                  <c:v>26</c:v>
                </c:pt>
                <c:pt idx="219">
                  <c:v>26</c:v>
                </c:pt>
                <c:pt idx="220">
                  <c:v>26</c:v>
                </c:pt>
                <c:pt idx="221">
                  <c:v>26</c:v>
                </c:pt>
                <c:pt idx="222">
                  <c:v>26</c:v>
                </c:pt>
                <c:pt idx="223">
                  <c:v>25</c:v>
                </c:pt>
                <c:pt idx="224">
                  <c:v>26</c:v>
                </c:pt>
                <c:pt idx="225">
                  <c:v>26</c:v>
                </c:pt>
                <c:pt idx="226">
                  <c:v>25</c:v>
                </c:pt>
                <c:pt idx="227">
                  <c:v>24</c:v>
                </c:pt>
                <c:pt idx="228">
                  <c:v>23</c:v>
                </c:pt>
                <c:pt idx="229">
                  <c:v>22</c:v>
                </c:pt>
                <c:pt idx="230">
                  <c:v>21</c:v>
                </c:pt>
                <c:pt idx="231">
                  <c:v>21</c:v>
                </c:pt>
                <c:pt idx="232">
                  <c:v>20</c:v>
                </c:pt>
                <c:pt idx="233">
                  <c:v>20</c:v>
                </c:pt>
                <c:pt idx="234">
                  <c:v>19</c:v>
                </c:pt>
                <c:pt idx="235">
                  <c:v>18</c:v>
                </c:pt>
                <c:pt idx="236">
                  <c:v>17</c:v>
                </c:pt>
                <c:pt idx="237">
                  <c:v>16</c:v>
                </c:pt>
                <c:pt idx="238">
                  <c:v>16</c:v>
                </c:pt>
                <c:pt idx="239">
                  <c:v>15</c:v>
                </c:pt>
                <c:pt idx="240">
                  <c:v>16</c:v>
                </c:pt>
                <c:pt idx="241">
                  <c:v>15</c:v>
                </c:pt>
                <c:pt idx="242">
                  <c:v>15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13</c:v>
                </c:pt>
                <c:pt idx="247">
                  <c:v>13</c:v>
                </c:pt>
                <c:pt idx="248">
                  <c:v>13</c:v>
                </c:pt>
                <c:pt idx="249">
                  <c:v>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F68-485D-A352-E34280BB3EE0}"/>
            </c:ext>
          </c:extLst>
        </c:ser>
        <c:ser>
          <c:idx val="5"/>
          <c:order val="5"/>
          <c:tx>
            <c:strRef>
              <c:f>'dij^2'!$G$1</c:f>
              <c:strCache>
                <c:ptCount val="1"/>
                <c:pt idx="0">
                  <c:v>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'dij^2'!$G$2:$G$251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14</c:v>
                </c:pt>
                <c:pt idx="102">
                  <c:v>17</c:v>
                </c:pt>
                <c:pt idx="103">
                  <c:v>17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17</c:v>
                </c:pt>
                <c:pt idx="108">
                  <c:v>17</c:v>
                </c:pt>
                <c:pt idx="109">
                  <c:v>17</c:v>
                </c:pt>
                <c:pt idx="110">
                  <c:v>17</c:v>
                </c:pt>
                <c:pt idx="111">
                  <c:v>19</c:v>
                </c:pt>
                <c:pt idx="112">
                  <c:v>18</c:v>
                </c:pt>
                <c:pt idx="113">
                  <c:v>21</c:v>
                </c:pt>
                <c:pt idx="114">
                  <c:v>21</c:v>
                </c:pt>
                <c:pt idx="115">
                  <c:v>22</c:v>
                </c:pt>
                <c:pt idx="116">
                  <c:v>23</c:v>
                </c:pt>
                <c:pt idx="117">
                  <c:v>26</c:v>
                </c:pt>
                <c:pt idx="118">
                  <c:v>29</c:v>
                </c:pt>
                <c:pt idx="119">
                  <c:v>28</c:v>
                </c:pt>
                <c:pt idx="120">
                  <c:v>34</c:v>
                </c:pt>
                <c:pt idx="121">
                  <c:v>41</c:v>
                </c:pt>
                <c:pt idx="122">
                  <c:v>47</c:v>
                </c:pt>
                <c:pt idx="123">
                  <c:v>44</c:v>
                </c:pt>
                <c:pt idx="124">
                  <c:v>52</c:v>
                </c:pt>
                <c:pt idx="125">
                  <c:v>54</c:v>
                </c:pt>
                <c:pt idx="126">
                  <c:v>52</c:v>
                </c:pt>
                <c:pt idx="127">
                  <c:v>67</c:v>
                </c:pt>
                <c:pt idx="128">
                  <c:v>74</c:v>
                </c:pt>
                <c:pt idx="129">
                  <c:v>90</c:v>
                </c:pt>
                <c:pt idx="130">
                  <c:v>83</c:v>
                </c:pt>
                <c:pt idx="131">
                  <c:v>111</c:v>
                </c:pt>
                <c:pt idx="132">
                  <c:v>124</c:v>
                </c:pt>
                <c:pt idx="133">
                  <c:v>140</c:v>
                </c:pt>
                <c:pt idx="134">
                  <c:v>184</c:v>
                </c:pt>
                <c:pt idx="135">
                  <c:v>275</c:v>
                </c:pt>
                <c:pt idx="136">
                  <c:v>250</c:v>
                </c:pt>
                <c:pt idx="137">
                  <c:v>226</c:v>
                </c:pt>
                <c:pt idx="138">
                  <c:v>427</c:v>
                </c:pt>
                <c:pt idx="139">
                  <c:v>453</c:v>
                </c:pt>
                <c:pt idx="140">
                  <c:v>390</c:v>
                </c:pt>
                <c:pt idx="141">
                  <c:v>309</c:v>
                </c:pt>
                <c:pt idx="142">
                  <c:v>320</c:v>
                </c:pt>
                <c:pt idx="143">
                  <c:v>297</c:v>
                </c:pt>
                <c:pt idx="144">
                  <c:v>299</c:v>
                </c:pt>
                <c:pt idx="145">
                  <c:v>301</c:v>
                </c:pt>
                <c:pt idx="146">
                  <c:v>250</c:v>
                </c:pt>
                <c:pt idx="147">
                  <c:v>236</c:v>
                </c:pt>
                <c:pt idx="148">
                  <c:v>243</c:v>
                </c:pt>
                <c:pt idx="149">
                  <c:v>188</c:v>
                </c:pt>
                <c:pt idx="150">
                  <c:v>166</c:v>
                </c:pt>
                <c:pt idx="151">
                  <c:v>159</c:v>
                </c:pt>
                <c:pt idx="152">
                  <c:v>177</c:v>
                </c:pt>
                <c:pt idx="153">
                  <c:v>132</c:v>
                </c:pt>
                <c:pt idx="154">
                  <c:v>124</c:v>
                </c:pt>
                <c:pt idx="155">
                  <c:v>114</c:v>
                </c:pt>
                <c:pt idx="156">
                  <c:v>98</c:v>
                </c:pt>
                <c:pt idx="157">
                  <c:v>84</c:v>
                </c:pt>
                <c:pt idx="158">
                  <c:v>87</c:v>
                </c:pt>
                <c:pt idx="159">
                  <c:v>89</c:v>
                </c:pt>
                <c:pt idx="160">
                  <c:v>73</c:v>
                </c:pt>
                <c:pt idx="161">
                  <c:v>70</c:v>
                </c:pt>
                <c:pt idx="162">
                  <c:v>67</c:v>
                </c:pt>
                <c:pt idx="163">
                  <c:v>65</c:v>
                </c:pt>
                <c:pt idx="164">
                  <c:v>62</c:v>
                </c:pt>
                <c:pt idx="165">
                  <c:v>61</c:v>
                </c:pt>
                <c:pt idx="166">
                  <c:v>60</c:v>
                </c:pt>
                <c:pt idx="167">
                  <c:v>58</c:v>
                </c:pt>
                <c:pt idx="168">
                  <c:v>58</c:v>
                </c:pt>
                <c:pt idx="169">
                  <c:v>55</c:v>
                </c:pt>
                <c:pt idx="170">
                  <c:v>59</c:v>
                </c:pt>
                <c:pt idx="171">
                  <c:v>65</c:v>
                </c:pt>
                <c:pt idx="172">
                  <c:v>77</c:v>
                </c:pt>
                <c:pt idx="173">
                  <c:v>81</c:v>
                </c:pt>
                <c:pt idx="174">
                  <c:v>93</c:v>
                </c:pt>
                <c:pt idx="175">
                  <c:v>89</c:v>
                </c:pt>
                <c:pt idx="176">
                  <c:v>91</c:v>
                </c:pt>
                <c:pt idx="177">
                  <c:v>88</c:v>
                </c:pt>
                <c:pt idx="178">
                  <c:v>76</c:v>
                </c:pt>
                <c:pt idx="179">
                  <c:v>65</c:v>
                </c:pt>
                <c:pt idx="180">
                  <c:v>59</c:v>
                </c:pt>
                <c:pt idx="181">
                  <c:v>48</c:v>
                </c:pt>
                <c:pt idx="182">
                  <c:v>41</c:v>
                </c:pt>
                <c:pt idx="183">
                  <c:v>35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27</c:v>
                </c:pt>
                <c:pt idx="190">
                  <c:v>27</c:v>
                </c:pt>
                <c:pt idx="191">
                  <c:v>27</c:v>
                </c:pt>
                <c:pt idx="192">
                  <c:v>26</c:v>
                </c:pt>
                <c:pt idx="193">
                  <c:v>25</c:v>
                </c:pt>
                <c:pt idx="194">
                  <c:v>24</c:v>
                </c:pt>
                <c:pt idx="195">
                  <c:v>23</c:v>
                </c:pt>
                <c:pt idx="196">
                  <c:v>22</c:v>
                </c:pt>
                <c:pt idx="197">
                  <c:v>21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19</c:v>
                </c:pt>
                <c:pt idx="204">
                  <c:v>18</c:v>
                </c:pt>
                <c:pt idx="205">
                  <c:v>17</c:v>
                </c:pt>
                <c:pt idx="206">
                  <c:v>17</c:v>
                </c:pt>
                <c:pt idx="207">
                  <c:v>17</c:v>
                </c:pt>
                <c:pt idx="208">
                  <c:v>16</c:v>
                </c:pt>
                <c:pt idx="209">
                  <c:v>16</c:v>
                </c:pt>
                <c:pt idx="210">
                  <c:v>15</c:v>
                </c:pt>
                <c:pt idx="211">
                  <c:v>15</c:v>
                </c:pt>
                <c:pt idx="212">
                  <c:v>14</c:v>
                </c:pt>
                <c:pt idx="213">
                  <c:v>14</c:v>
                </c:pt>
                <c:pt idx="214">
                  <c:v>13</c:v>
                </c:pt>
                <c:pt idx="215">
                  <c:v>13</c:v>
                </c:pt>
                <c:pt idx="216">
                  <c:v>12</c:v>
                </c:pt>
                <c:pt idx="217">
                  <c:v>12</c:v>
                </c:pt>
                <c:pt idx="218">
                  <c:v>12</c:v>
                </c:pt>
                <c:pt idx="219">
                  <c:v>11</c:v>
                </c:pt>
                <c:pt idx="220">
                  <c:v>12</c:v>
                </c:pt>
                <c:pt idx="221">
                  <c:v>12</c:v>
                </c:pt>
                <c:pt idx="222">
                  <c:v>11</c:v>
                </c:pt>
                <c:pt idx="223">
                  <c:v>11</c:v>
                </c:pt>
                <c:pt idx="224">
                  <c:v>11</c:v>
                </c:pt>
                <c:pt idx="225">
                  <c:v>11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8</c:v>
                </c:pt>
                <c:pt idx="236">
                  <c:v>8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8</c:v>
                </c:pt>
                <c:pt idx="241">
                  <c:v>8</c:v>
                </c:pt>
                <c:pt idx="242">
                  <c:v>8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8</c:v>
                </c:pt>
                <c:pt idx="247">
                  <c:v>8</c:v>
                </c:pt>
                <c:pt idx="248">
                  <c:v>7</c:v>
                </c:pt>
                <c:pt idx="249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F68-485D-A352-E34280BB3EE0}"/>
            </c:ext>
          </c:extLst>
        </c:ser>
        <c:ser>
          <c:idx val="6"/>
          <c:order val="6"/>
          <c:tx>
            <c:strRef>
              <c:f>'dij^2'!$H$1</c:f>
              <c:strCache>
                <c:ptCount val="1"/>
                <c:pt idx="0">
                  <c:v>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'dij^2'!$H$2:$H$251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8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11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17</c:v>
                </c:pt>
                <c:pt idx="145">
                  <c:v>17</c:v>
                </c:pt>
                <c:pt idx="146">
                  <c:v>17</c:v>
                </c:pt>
                <c:pt idx="147">
                  <c:v>18</c:v>
                </c:pt>
                <c:pt idx="148">
                  <c:v>18</c:v>
                </c:pt>
                <c:pt idx="149">
                  <c:v>18</c:v>
                </c:pt>
                <c:pt idx="150">
                  <c:v>19</c:v>
                </c:pt>
                <c:pt idx="151">
                  <c:v>19</c:v>
                </c:pt>
                <c:pt idx="152">
                  <c:v>19</c:v>
                </c:pt>
                <c:pt idx="153">
                  <c:v>20</c:v>
                </c:pt>
                <c:pt idx="154">
                  <c:v>20</c:v>
                </c:pt>
                <c:pt idx="155">
                  <c:v>21</c:v>
                </c:pt>
                <c:pt idx="156">
                  <c:v>21</c:v>
                </c:pt>
                <c:pt idx="157">
                  <c:v>22</c:v>
                </c:pt>
                <c:pt idx="158">
                  <c:v>23</c:v>
                </c:pt>
                <c:pt idx="159">
                  <c:v>24</c:v>
                </c:pt>
                <c:pt idx="160">
                  <c:v>24</c:v>
                </c:pt>
                <c:pt idx="161">
                  <c:v>27</c:v>
                </c:pt>
                <c:pt idx="162">
                  <c:v>29</c:v>
                </c:pt>
                <c:pt idx="163">
                  <c:v>28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31</c:v>
                </c:pt>
                <c:pt idx="168">
                  <c:v>31</c:v>
                </c:pt>
                <c:pt idx="169">
                  <c:v>32</c:v>
                </c:pt>
                <c:pt idx="170">
                  <c:v>34</c:v>
                </c:pt>
                <c:pt idx="171">
                  <c:v>37</c:v>
                </c:pt>
                <c:pt idx="172">
                  <c:v>38</c:v>
                </c:pt>
                <c:pt idx="173">
                  <c:v>45</c:v>
                </c:pt>
                <c:pt idx="174">
                  <c:v>52</c:v>
                </c:pt>
                <c:pt idx="175">
                  <c:v>58</c:v>
                </c:pt>
                <c:pt idx="176">
                  <c:v>73</c:v>
                </c:pt>
                <c:pt idx="177">
                  <c:v>85</c:v>
                </c:pt>
                <c:pt idx="178">
                  <c:v>83</c:v>
                </c:pt>
                <c:pt idx="179">
                  <c:v>85</c:v>
                </c:pt>
                <c:pt idx="180">
                  <c:v>91</c:v>
                </c:pt>
                <c:pt idx="181">
                  <c:v>79</c:v>
                </c:pt>
                <c:pt idx="182">
                  <c:v>87</c:v>
                </c:pt>
                <c:pt idx="183">
                  <c:v>89</c:v>
                </c:pt>
                <c:pt idx="184">
                  <c:v>146</c:v>
                </c:pt>
                <c:pt idx="185">
                  <c:v>290</c:v>
                </c:pt>
                <c:pt idx="186">
                  <c:v>293</c:v>
                </c:pt>
                <c:pt idx="187">
                  <c:v>308</c:v>
                </c:pt>
                <c:pt idx="188">
                  <c:v>205</c:v>
                </c:pt>
                <c:pt idx="189">
                  <c:v>113</c:v>
                </c:pt>
                <c:pt idx="190">
                  <c:v>73</c:v>
                </c:pt>
                <c:pt idx="191">
                  <c:v>67</c:v>
                </c:pt>
                <c:pt idx="192">
                  <c:v>54</c:v>
                </c:pt>
                <c:pt idx="193">
                  <c:v>48</c:v>
                </c:pt>
                <c:pt idx="194">
                  <c:v>40</c:v>
                </c:pt>
                <c:pt idx="195">
                  <c:v>37</c:v>
                </c:pt>
                <c:pt idx="196">
                  <c:v>32</c:v>
                </c:pt>
                <c:pt idx="197">
                  <c:v>29</c:v>
                </c:pt>
                <c:pt idx="198">
                  <c:v>27</c:v>
                </c:pt>
                <c:pt idx="199">
                  <c:v>25</c:v>
                </c:pt>
                <c:pt idx="200">
                  <c:v>25</c:v>
                </c:pt>
                <c:pt idx="201">
                  <c:v>24</c:v>
                </c:pt>
                <c:pt idx="202">
                  <c:v>23</c:v>
                </c:pt>
                <c:pt idx="203">
                  <c:v>23</c:v>
                </c:pt>
                <c:pt idx="204">
                  <c:v>23</c:v>
                </c:pt>
                <c:pt idx="205">
                  <c:v>23</c:v>
                </c:pt>
                <c:pt idx="206">
                  <c:v>22</c:v>
                </c:pt>
                <c:pt idx="207">
                  <c:v>23</c:v>
                </c:pt>
                <c:pt idx="208">
                  <c:v>23</c:v>
                </c:pt>
                <c:pt idx="209">
                  <c:v>23</c:v>
                </c:pt>
                <c:pt idx="210">
                  <c:v>24</c:v>
                </c:pt>
                <c:pt idx="211">
                  <c:v>25</c:v>
                </c:pt>
                <c:pt idx="212">
                  <c:v>25</c:v>
                </c:pt>
                <c:pt idx="213">
                  <c:v>28</c:v>
                </c:pt>
                <c:pt idx="214">
                  <c:v>29</c:v>
                </c:pt>
                <c:pt idx="215">
                  <c:v>30</c:v>
                </c:pt>
                <c:pt idx="216">
                  <c:v>33</c:v>
                </c:pt>
                <c:pt idx="217">
                  <c:v>37</c:v>
                </c:pt>
                <c:pt idx="218">
                  <c:v>36</c:v>
                </c:pt>
                <c:pt idx="219">
                  <c:v>42</c:v>
                </c:pt>
                <c:pt idx="220">
                  <c:v>44</c:v>
                </c:pt>
                <c:pt idx="221">
                  <c:v>47</c:v>
                </c:pt>
                <c:pt idx="222">
                  <c:v>53</c:v>
                </c:pt>
                <c:pt idx="223">
                  <c:v>61</c:v>
                </c:pt>
                <c:pt idx="224">
                  <c:v>58</c:v>
                </c:pt>
                <c:pt idx="225">
                  <c:v>69</c:v>
                </c:pt>
                <c:pt idx="226">
                  <c:v>75</c:v>
                </c:pt>
                <c:pt idx="227">
                  <c:v>86</c:v>
                </c:pt>
                <c:pt idx="228">
                  <c:v>113</c:v>
                </c:pt>
                <c:pt idx="229">
                  <c:v>150</c:v>
                </c:pt>
                <c:pt idx="230">
                  <c:v>189</c:v>
                </c:pt>
                <c:pt idx="231">
                  <c:v>241</c:v>
                </c:pt>
                <c:pt idx="232">
                  <c:v>222</c:v>
                </c:pt>
                <c:pt idx="233">
                  <c:v>135</c:v>
                </c:pt>
                <c:pt idx="234">
                  <c:v>90</c:v>
                </c:pt>
                <c:pt idx="235">
                  <c:v>75</c:v>
                </c:pt>
                <c:pt idx="236">
                  <c:v>64</c:v>
                </c:pt>
                <c:pt idx="237">
                  <c:v>60</c:v>
                </c:pt>
                <c:pt idx="238">
                  <c:v>56</c:v>
                </c:pt>
                <c:pt idx="239">
                  <c:v>50</c:v>
                </c:pt>
                <c:pt idx="240">
                  <c:v>44</c:v>
                </c:pt>
                <c:pt idx="241">
                  <c:v>43</c:v>
                </c:pt>
                <c:pt idx="242">
                  <c:v>36</c:v>
                </c:pt>
                <c:pt idx="243">
                  <c:v>33</c:v>
                </c:pt>
                <c:pt idx="244">
                  <c:v>31</c:v>
                </c:pt>
                <c:pt idx="245">
                  <c:v>28</c:v>
                </c:pt>
                <c:pt idx="246">
                  <c:v>25</c:v>
                </c:pt>
                <c:pt idx="247">
                  <c:v>26</c:v>
                </c:pt>
                <c:pt idx="248">
                  <c:v>23</c:v>
                </c:pt>
                <c:pt idx="249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F68-485D-A352-E34280BB3EE0}"/>
            </c:ext>
          </c:extLst>
        </c:ser>
        <c:ser>
          <c:idx val="7"/>
          <c:order val="7"/>
          <c:tx>
            <c:strRef>
              <c:f>'dij^2'!$I$1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'dij^2'!$I$2:$I$251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7</c:v>
                </c:pt>
                <c:pt idx="142">
                  <c:v>8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9</c:v>
                </c:pt>
                <c:pt idx="156">
                  <c:v>8</c:v>
                </c:pt>
                <c:pt idx="157">
                  <c:v>9</c:v>
                </c:pt>
                <c:pt idx="158">
                  <c:v>9</c:v>
                </c:pt>
                <c:pt idx="159">
                  <c:v>8</c:v>
                </c:pt>
                <c:pt idx="160">
                  <c:v>9</c:v>
                </c:pt>
                <c:pt idx="161">
                  <c:v>14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16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16</c:v>
                </c:pt>
                <c:pt idx="173">
                  <c:v>16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18</c:v>
                </c:pt>
                <c:pt idx="180">
                  <c:v>18</c:v>
                </c:pt>
                <c:pt idx="181">
                  <c:v>20</c:v>
                </c:pt>
                <c:pt idx="182">
                  <c:v>21</c:v>
                </c:pt>
                <c:pt idx="183">
                  <c:v>21</c:v>
                </c:pt>
                <c:pt idx="184">
                  <c:v>21</c:v>
                </c:pt>
                <c:pt idx="185">
                  <c:v>22</c:v>
                </c:pt>
                <c:pt idx="186">
                  <c:v>24</c:v>
                </c:pt>
                <c:pt idx="187">
                  <c:v>25</c:v>
                </c:pt>
                <c:pt idx="188">
                  <c:v>26</c:v>
                </c:pt>
                <c:pt idx="189">
                  <c:v>27</c:v>
                </c:pt>
                <c:pt idx="190">
                  <c:v>28</c:v>
                </c:pt>
                <c:pt idx="191">
                  <c:v>28</c:v>
                </c:pt>
                <c:pt idx="192">
                  <c:v>29</c:v>
                </c:pt>
                <c:pt idx="193">
                  <c:v>28</c:v>
                </c:pt>
                <c:pt idx="194">
                  <c:v>29</c:v>
                </c:pt>
                <c:pt idx="195">
                  <c:v>30</c:v>
                </c:pt>
                <c:pt idx="196">
                  <c:v>31</c:v>
                </c:pt>
                <c:pt idx="197">
                  <c:v>33</c:v>
                </c:pt>
                <c:pt idx="198">
                  <c:v>38</c:v>
                </c:pt>
                <c:pt idx="199">
                  <c:v>41</c:v>
                </c:pt>
                <c:pt idx="200">
                  <c:v>47</c:v>
                </c:pt>
                <c:pt idx="201">
                  <c:v>51</c:v>
                </c:pt>
                <c:pt idx="202">
                  <c:v>55</c:v>
                </c:pt>
                <c:pt idx="203">
                  <c:v>61</c:v>
                </c:pt>
                <c:pt idx="204">
                  <c:v>57</c:v>
                </c:pt>
                <c:pt idx="205">
                  <c:v>50</c:v>
                </c:pt>
                <c:pt idx="206">
                  <c:v>45</c:v>
                </c:pt>
                <c:pt idx="207">
                  <c:v>37</c:v>
                </c:pt>
                <c:pt idx="208">
                  <c:v>32</c:v>
                </c:pt>
                <c:pt idx="209">
                  <c:v>29</c:v>
                </c:pt>
                <c:pt idx="210">
                  <c:v>25</c:v>
                </c:pt>
                <c:pt idx="211">
                  <c:v>24</c:v>
                </c:pt>
                <c:pt idx="212">
                  <c:v>21</c:v>
                </c:pt>
                <c:pt idx="213">
                  <c:v>20</c:v>
                </c:pt>
                <c:pt idx="214">
                  <c:v>19</c:v>
                </c:pt>
                <c:pt idx="215">
                  <c:v>18</c:v>
                </c:pt>
                <c:pt idx="216">
                  <c:v>17</c:v>
                </c:pt>
                <c:pt idx="217">
                  <c:v>16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16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17</c:v>
                </c:pt>
                <c:pt idx="236">
                  <c:v>17</c:v>
                </c:pt>
                <c:pt idx="237">
                  <c:v>18</c:v>
                </c:pt>
                <c:pt idx="238">
                  <c:v>18</c:v>
                </c:pt>
                <c:pt idx="239">
                  <c:v>19</c:v>
                </c:pt>
                <c:pt idx="240">
                  <c:v>21</c:v>
                </c:pt>
                <c:pt idx="241">
                  <c:v>23</c:v>
                </c:pt>
                <c:pt idx="242">
                  <c:v>27</c:v>
                </c:pt>
                <c:pt idx="243">
                  <c:v>31</c:v>
                </c:pt>
                <c:pt idx="244">
                  <c:v>34</c:v>
                </c:pt>
                <c:pt idx="245">
                  <c:v>40</c:v>
                </c:pt>
                <c:pt idx="246">
                  <c:v>44</c:v>
                </c:pt>
                <c:pt idx="247">
                  <c:v>48</c:v>
                </c:pt>
                <c:pt idx="248">
                  <c:v>47</c:v>
                </c:pt>
                <c:pt idx="249">
                  <c:v>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F68-485D-A352-E34280BB3EE0}"/>
            </c:ext>
          </c:extLst>
        </c:ser>
        <c:ser>
          <c:idx val="8"/>
          <c:order val="8"/>
          <c:tx>
            <c:strRef>
              <c:f>'dij^2'!$J$1</c:f>
              <c:strCache>
                <c:ptCount val="1"/>
                <c:pt idx="0">
                  <c:v>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'dij^2'!$J$2:$J$251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9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11</c:v>
                </c:pt>
                <c:pt idx="175">
                  <c:v>11</c:v>
                </c:pt>
                <c:pt idx="176">
                  <c:v>11</c:v>
                </c:pt>
                <c:pt idx="177">
                  <c:v>11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18</c:v>
                </c:pt>
                <c:pt idx="182">
                  <c:v>19</c:v>
                </c:pt>
                <c:pt idx="183">
                  <c:v>19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21</c:v>
                </c:pt>
                <c:pt idx="194">
                  <c:v>21</c:v>
                </c:pt>
                <c:pt idx="195">
                  <c:v>21</c:v>
                </c:pt>
                <c:pt idx="196">
                  <c:v>21</c:v>
                </c:pt>
                <c:pt idx="197">
                  <c:v>22</c:v>
                </c:pt>
                <c:pt idx="198">
                  <c:v>22</c:v>
                </c:pt>
                <c:pt idx="199">
                  <c:v>23</c:v>
                </c:pt>
                <c:pt idx="200">
                  <c:v>25</c:v>
                </c:pt>
                <c:pt idx="201">
                  <c:v>25</c:v>
                </c:pt>
                <c:pt idx="202">
                  <c:v>26</c:v>
                </c:pt>
                <c:pt idx="203">
                  <c:v>26</c:v>
                </c:pt>
                <c:pt idx="204">
                  <c:v>26</c:v>
                </c:pt>
                <c:pt idx="205">
                  <c:v>26</c:v>
                </c:pt>
                <c:pt idx="206">
                  <c:v>26</c:v>
                </c:pt>
                <c:pt idx="207">
                  <c:v>27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29</c:v>
                </c:pt>
                <c:pt idx="212">
                  <c:v>30</c:v>
                </c:pt>
                <c:pt idx="213">
                  <c:v>30</c:v>
                </c:pt>
                <c:pt idx="214">
                  <c:v>31</c:v>
                </c:pt>
                <c:pt idx="215">
                  <c:v>31</c:v>
                </c:pt>
                <c:pt idx="216">
                  <c:v>30</c:v>
                </c:pt>
                <c:pt idx="217">
                  <c:v>30</c:v>
                </c:pt>
                <c:pt idx="218">
                  <c:v>29</c:v>
                </c:pt>
                <c:pt idx="219">
                  <c:v>30</c:v>
                </c:pt>
                <c:pt idx="220">
                  <c:v>29</c:v>
                </c:pt>
                <c:pt idx="221">
                  <c:v>28</c:v>
                </c:pt>
                <c:pt idx="222">
                  <c:v>29</c:v>
                </c:pt>
                <c:pt idx="223">
                  <c:v>27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27</c:v>
                </c:pt>
                <c:pt idx="228">
                  <c:v>26</c:v>
                </c:pt>
                <c:pt idx="229">
                  <c:v>27</c:v>
                </c:pt>
                <c:pt idx="230">
                  <c:v>26</c:v>
                </c:pt>
                <c:pt idx="231">
                  <c:v>26</c:v>
                </c:pt>
                <c:pt idx="232">
                  <c:v>26</c:v>
                </c:pt>
                <c:pt idx="233">
                  <c:v>26</c:v>
                </c:pt>
                <c:pt idx="234">
                  <c:v>26</c:v>
                </c:pt>
                <c:pt idx="235">
                  <c:v>27</c:v>
                </c:pt>
                <c:pt idx="236">
                  <c:v>26</c:v>
                </c:pt>
                <c:pt idx="237">
                  <c:v>27</c:v>
                </c:pt>
                <c:pt idx="238">
                  <c:v>27</c:v>
                </c:pt>
                <c:pt idx="239">
                  <c:v>28</c:v>
                </c:pt>
                <c:pt idx="240">
                  <c:v>29</c:v>
                </c:pt>
                <c:pt idx="241">
                  <c:v>31</c:v>
                </c:pt>
                <c:pt idx="242">
                  <c:v>33</c:v>
                </c:pt>
                <c:pt idx="243">
                  <c:v>31</c:v>
                </c:pt>
                <c:pt idx="244">
                  <c:v>32</c:v>
                </c:pt>
                <c:pt idx="245">
                  <c:v>33</c:v>
                </c:pt>
                <c:pt idx="246">
                  <c:v>34</c:v>
                </c:pt>
                <c:pt idx="247">
                  <c:v>37</c:v>
                </c:pt>
                <c:pt idx="248">
                  <c:v>36</c:v>
                </c:pt>
                <c:pt idx="249">
                  <c:v>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9F68-485D-A352-E34280BB3EE0}"/>
            </c:ext>
          </c:extLst>
        </c:ser>
        <c:ser>
          <c:idx val="9"/>
          <c:order val="9"/>
          <c:tx>
            <c:strRef>
              <c:f>'dij^2'!$K$1</c:f>
              <c:strCache>
                <c:ptCount val="1"/>
                <c:pt idx="0">
                  <c:v>10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'dij^2'!$K$2:$K$251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11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14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21</c:v>
                </c:pt>
                <c:pt idx="201">
                  <c:v>22</c:v>
                </c:pt>
                <c:pt idx="202">
                  <c:v>23</c:v>
                </c:pt>
                <c:pt idx="203">
                  <c:v>23</c:v>
                </c:pt>
                <c:pt idx="204">
                  <c:v>23</c:v>
                </c:pt>
                <c:pt idx="205">
                  <c:v>23</c:v>
                </c:pt>
                <c:pt idx="206">
                  <c:v>23</c:v>
                </c:pt>
                <c:pt idx="207">
                  <c:v>24</c:v>
                </c:pt>
                <c:pt idx="208">
                  <c:v>24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26</c:v>
                </c:pt>
                <c:pt idx="213">
                  <c:v>26</c:v>
                </c:pt>
                <c:pt idx="214">
                  <c:v>26</c:v>
                </c:pt>
                <c:pt idx="215">
                  <c:v>27</c:v>
                </c:pt>
                <c:pt idx="216">
                  <c:v>28</c:v>
                </c:pt>
                <c:pt idx="217">
                  <c:v>29</c:v>
                </c:pt>
                <c:pt idx="218">
                  <c:v>29</c:v>
                </c:pt>
                <c:pt idx="219">
                  <c:v>31</c:v>
                </c:pt>
                <c:pt idx="220">
                  <c:v>32</c:v>
                </c:pt>
                <c:pt idx="221">
                  <c:v>33</c:v>
                </c:pt>
                <c:pt idx="222">
                  <c:v>35</c:v>
                </c:pt>
                <c:pt idx="223">
                  <c:v>35</c:v>
                </c:pt>
                <c:pt idx="224">
                  <c:v>36</c:v>
                </c:pt>
                <c:pt idx="225">
                  <c:v>37</c:v>
                </c:pt>
                <c:pt idx="226">
                  <c:v>38</c:v>
                </c:pt>
                <c:pt idx="227">
                  <c:v>37</c:v>
                </c:pt>
                <c:pt idx="228">
                  <c:v>36</c:v>
                </c:pt>
                <c:pt idx="229">
                  <c:v>36</c:v>
                </c:pt>
                <c:pt idx="230">
                  <c:v>36</c:v>
                </c:pt>
                <c:pt idx="231">
                  <c:v>37</c:v>
                </c:pt>
                <c:pt idx="232">
                  <c:v>36</c:v>
                </c:pt>
                <c:pt idx="233">
                  <c:v>38</c:v>
                </c:pt>
                <c:pt idx="234">
                  <c:v>39</c:v>
                </c:pt>
                <c:pt idx="235">
                  <c:v>40</c:v>
                </c:pt>
                <c:pt idx="236">
                  <c:v>41</c:v>
                </c:pt>
                <c:pt idx="237">
                  <c:v>40</c:v>
                </c:pt>
                <c:pt idx="238">
                  <c:v>44</c:v>
                </c:pt>
                <c:pt idx="239">
                  <c:v>46</c:v>
                </c:pt>
                <c:pt idx="240">
                  <c:v>50</c:v>
                </c:pt>
                <c:pt idx="241">
                  <c:v>48</c:v>
                </c:pt>
                <c:pt idx="242">
                  <c:v>52</c:v>
                </c:pt>
                <c:pt idx="243">
                  <c:v>55</c:v>
                </c:pt>
                <c:pt idx="244">
                  <c:v>56</c:v>
                </c:pt>
                <c:pt idx="245">
                  <c:v>57</c:v>
                </c:pt>
                <c:pt idx="246">
                  <c:v>61</c:v>
                </c:pt>
                <c:pt idx="247">
                  <c:v>66</c:v>
                </c:pt>
                <c:pt idx="248">
                  <c:v>72</c:v>
                </c:pt>
                <c:pt idx="249">
                  <c:v>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9F68-485D-A352-E34280BB3EE0}"/>
            </c:ext>
          </c:extLst>
        </c:ser>
        <c:ser>
          <c:idx val="10"/>
          <c:order val="10"/>
          <c:tx>
            <c:strRef>
              <c:f>'dij^2'!$L$1</c:f>
              <c:strCache>
                <c:ptCount val="1"/>
                <c:pt idx="0">
                  <c:v>11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'dij^2'!$L$2:$L$251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11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14</c:v>
                </c:pt>
                <c:pt idx="209">
                  <c:v>14</c:v>
                </c:pt>
                <c:pt idx="210">
                  <c:v>14</c:v>
                </c:pt>
                <c:pt idx="211">
                  <c:v>14</c:v>
                </c:pt>
                <c:pt idx="212">
                  <c:v>15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17</c:v>
                </c:pt>
                <c:pt idx="217">
                  <c:v>17</c:v>
                </c:pt>
                <c:pt idx="218">
                  <c:v>18</c:v>
                </c:pt>
                <c:pt idx="219">
                  <c:v>18</c:v>
                </c:pt>
                <c:pt idx="220">
                  <c:v>21</c:v>
                </c:pt>
                <c:pt idx="221">
                  <c:v>23</c:v>
                </c:pt>
                <c:pt idx="222">
                  <c:v>23</c:v>
                </c:pt>
                <c:pt idx="223">
                  <c:v>24</c:v>
                </c:pt>
                <c:pt idx="224">
                  <c:v>23</c:v>
                </c:pt>
                <c:pt idx="225">
                  <c:v>24</c:v>
                </c:pt>
                <c:pt idx="226">
                  <c:v>26</c:v>
                </c:pt>
                <c:pt idx="227">
                  <c:v>27</c:v>
                </c:pt>
                <c:pt idx="228">
                  <c:v>27</c:v>
                </c:pt>
                <c:pt idx="229">
                  <c:v>28</c:v>
                </c:pt>
                <c:pt idx="230">
                  <c:v>29</c:v>
                </c:pt>
                <c:pt idx="231">
                  <c:v>30</c:v>
                </c:pt>
                <c:pt idx="232">
                  <c:v>29</c:v>
                </c:pt>
                <c:pt idx="233">
                  <c:v>32</c:v>
                </c:pt>
                <c:pt idx="234">
                  <c:v>32</c:v>
                </c:pt>
                <c:pt idx="235">
                  <c:v>32</c:v>
                </c:pt>
                <c:pt idx="236">
                  <c:v>34</c:v>
                </c:pt>
                <c:pt idx="237">
                  <c:v>33</c:v>
                </c:pt>
                <c:pt idx="238">
                  <c:v>36</c:v>
                </c:pt>
                <c:pt idx="239">
                  <c:v>37</c:v>
                </c:pt>
                <c:pt idx="240">
                  <c:v>41</c:v>
                </c:pt>
                <c:pt idx="241">
                  <c:v>37</c:v>
                </c:pt>
                <c:pt idx="242">
                  <c:v>40</c:v>
                </c:pt>
                <c:pt idx="243">
                  <c:v>45</c:v>
                </c:pt>
                <c:pt idx="244">
                  <c:v>46</c:v>
                </c:pt>
                <c:pt idx="245">
                  <c:v>47</c:v>
                </c:pt>
                <c:pt idx="246">
                  <c:v>49</c:v>
                </c:pt>
                <c:pt idx="247">
                  <c:v>52</c:v>
                </c:pt>
                <c:pt idx="248">
                  <c:v>59</c:v>
                </c:pt>
                <c:pt idx="249">
                  <c:v>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9F68-485D-A352-E34280BB3EE0}"/>
            </c:ext>
          </c:extLst>
        </c:ser>
        <c:ser>
          <c:idx val="11"/>
          <c:order val="11"/>
          <c:tx>
            <c:strRef>
              <c:f>'dij^2'!$M$1</c:f>
              <c:strCache>
                <c:ptCount val="1"/>
                <c:pt idx="0">
                  <c:v>12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'dij^2'!$M$2:$M$251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8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17</c:v>
                </c:pt>
                <c:pt idx="241">
                  <c:v>17</c:v>
                </c:pt>
                <c:pt idx="242">
                  <c:v>17</c:v>
                </c:pt>
                <c:pt idx="243">
                  <c:v>17</c:v>
                </c:pt>
                <c:pt idx="244">
                  <c:v>17</c:v>
                </c:pt>
                <c:pt idx="245">
                  <c:v>17</c:v>
                </c:pt>
                <c:pt idx="246">
                  <c:v>17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9F68-485D-A352-E34280BB3EE0}"/>
            </c:ext>
          </c:extLst>
        </c:ser>
        <c:ser>
          <c:idx val="12"/>
          <c:order val="12"/>
          <c:tx>
            <c:strRef>
              <c:f>'dij^2'!$N$1</c:f>
              <c:strCache>
                <c:ptCount val="1"/>
                <c:pt idx="0">
                  <c:v>13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'dij^2'!$A$2:$A$251</c:f>
              <c:strCache>
                <c:ptCount val="250"/>
                <c:pt idx="0">
                  <c:v>frame 1</c:v>
                </c:pt>
                <c:pt idx="1">
                  <c:v>frame 2</c:v>
                </c:pt>
                <c:pt idx="2">
                  <c:v>frame 3</c:v>
                </c:pt>
                <c:pt idx="3">
                  <c:v>frame 4</c:v>
                </c:pt>
                <c:pt idx="4">
                  <c:v>frame 5</c:v>
                </c:pt>
                <c:pt idx="5">
                  <c:v>frame 6</c:v>
                </c:pt>
                <c:pt idx="6">
                  <c:v>frame 7</c:v>
                </c:pt>
                <c:pt idx="7">
                  <c:v>frame 8</c:v>
                </c:pt>
                <c:pt idx="8">
                  <c:v>frame 9</c:v>
                </c:pt>
                <c:pt idx="9">
                  <c:v>frame 10</c:v>
                </c:pt>
                <c:pt idx="10">
                  <c:v>frame 11</c:v>
                </c:pt>
                <c:pt idx="11">
                  <c:v>frame 12</c:v>
                </c:pt>
                <c:pt idx="12">
                  <c:v>frame 13</c:v>
                </c:pt>
                <c:pt idx="13">
                  <c:v>frame 14</c:v>
                </c:pt>
                <c:pt idx="14">
                  <c:v>frame 15</c:v>
                </c:pt>
                <c:pt idx="15">
                  <c:v>frame 16</c:v>
                </c:pt>
                <c:pt idx="16">
                  <c:v>frame 17</c:v>
                </c:pt>
                <c:pt idx="17">
                  <c:v>frame 18</c:v>
                </c:pt>
                <c:pt idx="18">
                  <c:v>frame 19</c:v>
                </c:pt>
                <c:pt idx="19">
                  <c:v>frame 20</c:v>
                </c:pt>
                <c:pt idx="20">
                  <c:v>frame 21</c:v>
                </c:pt>
                <c:pt idx="21">
                  <c:v>frame 22</c:v>
                </c:pt>
                <c:pt idx="22">
                  <c:v>frame 23</c:v>
                </c:pt>
                <c:pt idx="23">
                  <c:v>frame 24</c:v>
                </c:pt>
                <c:pt idx="24">
                  <c:v>frame 25</c:v>
                </c:pt>
                <c:pt idx="25">
                  <c:v>frame 26</c:v>
                </c:pt>
                <c:pt idx="26">
                  <c:v>frame 27</c:v>
                </c:pt>
                <c:pt idx="27">
                  <c:v>frame 28</c:v>
                </c:pt>
                <c:pt idx="28">
                  <c:v>frame 29</c:v>
                </c:pt>
                <c:pt idx="29">
                  <c:v>frame 30</c:v>
                </c:pt>
                <c:pt idx="30">
                  <c:v>frame 31</c:v>
                </c:pt>
                <c:pt idx="31">
                  <c:v>frame 32</c:v>
                </c:pt>
                <c:pt idx="32">
                  <c:v>frame 33</c:v>
                </c:pt>
                <c:pt idx="33">
                  <c:v>frame 34</c:v>
                </c:pt>
                <c:pt idx="34">
                  <c:v>frame 35</c:v>
                </c:pt>
                <c:pt idx="35">
                  <c:v>frame 36</c:v>
                </c:pt>
                <c:pt idx="36">
                  <c:v>frame 37</c:v>
                </c:pt>
                <c:pt idx="37">
                  <c:v>frame 38</c:v>
                </c:pt>
                <c:pt idx="38">
                  <c:v>frame 39</c:v>
                </c:pt>
                <c:pt idx="39">
                  <c:v>frame 40</c:v>
                </c:pt>
                <c:pt idx="40">
                  <c:v>frame 41</c:v>
                </c:pt>
                <c:pt idx="41">
                  <c:v>frame 42</c:v>
                </c:pt>
                <c:pt idx="42">
                  <c:v>frame 43</c:v>
                </c:pt>
                <c:pt idx="43">
                  <c:v>frame 44</c:v>
                </c:pt>
                <c:pt idx="44">
                  <c:v>frame 45</c:v>
                </c:pt>
                <c:pt idx="45">
                  <c:v>frame 46</c:v>
                </c:pt>
                <c:pt idx="46">
                  <c:v>frame 47</c:v>
                </c:pt>
                <c:pt idx="47">
                  <c:v>frame 48</c:v>
                </c:pt>
                <c:pt idx="48">
                  <c:v>frame 49</c:v>
                </c:pt>
                <c:pt idx="49">
                  <c:v>frame 50</c:v>
                </c:pt>
                <c:pt idx="50">
                  <c:v>frame 51</c:v>
                </c:pt>
                <c:pt idx="51">
                  <c:v>frame 52</c:v>
                </c:pt>
                <c:pt idx="52">
                  <c:v>frame 53</c:v>
                </c:pt>
                <c:pt idx="53">
                  <c:v>frame 54</c:v>
                </c:pt>
                <c:pt idx="54">
                  <c:v>frame 55</c:v>
                </c:pt>
                <c:pt idx="55">
                  <c:v>frame 56</c:v>
                </c:pt>
                <c:pt idx="56">
                  <c:v>frame 57</c:v>
                </c:pt>
                <c:pt idx="57">
                  <c:v>frame 58</c:v>
                </c:pt>
                <c:pt idx="58">
                  <c:v>frame 59</c:v>
                </c:pt>
                <c:pt idx="59">
                  <c:v>frame 60</c:v>
                </c:pt>
                <c:pt idx="60">
                  <c:v>frame 61</c:v>
                </c:pt>
                <c:pt idx="61">
                  <c:v>frame 62</c:v>
                </c:pt>
                <c:pt idx="62">
                  <c:v>frame 63</c:v>
                </c:pt>
                <c:pt idx="63">
                  <c:v>frame 64</c:v>
                </c:pt>
                <c:pt idx="64">
                  <c:v>frame 65</c:v>
                </c:pt>
                <c:pt idx="65">
                  <c:v>frame 66</c:v>
                </c:pt>
                <c:pt idx="66">
                  <c:v>frame 67</c:v>
                </c:pt>
                <c:pt idx="67">
                  <c:v>frame 68</c:v>
                </c:pt>
                <c:pt idx="68">
                  <c:v>frame 69</c:v>
                </c:pt>
                <c:pt idx="69">
                  <c:v>frame 70</c:v>
                </c:pt>
                <c:pt idx="70">
                  <c:v>frame 71</c:v>
                </c:pt>
                <c:pt idx="71">
                  <c:v>frame 72</c:v>
                </c:pt>
                <c:pt idx="72">
                  <c:v>frame 73</c:v>
                </c:pt>
                <c:pt idx="73">
                  <c:v>frame 74</c:v>
                </c:pt>
                <c:pt idx="74">
                  <c:v>frame 75</c:v>
                </c:pt>
                <c:pt idx="75">
                  <c:v>frame 76</c:v>
                </c:pt>
                <c:pt idx="76">
                  <c:v>frame 77</c:v>
                </c:pt>
                <c:pt idx="77">
                  <c:v>frame 78</c:v>
                </c:pt>
                <c:pt idx="78">
                  <c:v>frame 79</c:v>
                </c:pt>
                <c:pt idx="79">
                  <c:v>frame 80</c:v>
                </c:pt>
                <c:pt idx="80">
                  <c:v>frame 81</c:v>
                </c:pt>
                <c:pt idx="81">
                  <c:v>frame 82</c:v>
                </c:pt>
                <c:pt idx="82">
                  <c:v>frame 83</c:v>
                </c:pt>
                <c:pt idx="83">
                  <c:v>frame 84</c:v>
                </c:pt>
                <c:pt idx="84">
                  <c:v>frame 85</c:v>
                </c:pt>
                <c:pt idx="85">
                  <c:v>frame 86</c:v>
                </c:pt>
                <c:pt idx="86">
                  <c:v>frame 87</c:v>
                </c:pt>
                <c:pt idx="87">
                  <c:v>frame 88</c:v>
                </c:pt>
                <c:pt idx="88">
                  <c:v>frame 89</c:v>
                </c:pt>
                <c:pt idx="89">
                  <c:v>frame 90</c:v>
                </c:pt>
                <c:pt idx="90">
                  <c:v>frame 91</c:v>
                </c:pt>
                <c:pt idx="91">
                  <c:v>frame 92</c:v>
                </c:pt>
                <c:pt idx="92">
                  <c:v>frame 93</c:v>
                </c:pt>
                <c:pt idx="93">
                  <c:v>frame 94</c:v>
                </c:pt>
                <c:pt idx="94">
                  <c:v>frame 95</c:v>
                </c:pt>
                <c:pt idx="95">
                  <c:v>frame 96</c:v>
                </c:pt>
                <c:pt idx="96">
                  <c:v>frame 97</c:v>
                </c:pt>
                <c:pt idx="97">
                  <c:v>frame 98</c:v>
                </c:pt>
                <c:pt idx="98">
                  <c:v>frame 99</c:v>
                </c:pt>
                <c:pt idx="99">
                  <c:v>frame 100</c:v>
                </c:pt>
                <c:pt idx="100">
                  <c:v>frame 101</c:v>
                </c:pt>
                <c:pt idx="101">
                  <c:v>frame 102</c:v>
                </c:pt>
                <c:pt idx="102">
                  <c:v>frame 103</c:v>
                </c:pt>
                <c:pt idx="103">
                  <c:v>frame 104</c:v>
                </c:pt>
                <c:pt idx="104">
                  <c:v>frame 105</c:v>
                </c:pt>
                <c:pt idx="105">
                  <c:v>frame 106</c:v>
                </c:pt>
                <c:pt idx="106">
                  <c:v>frame 107</c:v>
                </c:pt>
                <c:pt idx="107">
                  <c:v>frame 108</c:v>
                </c:pt>
                <c:pt idx="108">
                  <c:v>frame 109</c:v>
                </c:pt>
                <c:pt idx="109">
                  <c:v>frame 110</c:v>
                </c:pt>
                <c:pt idx="110">
                  <c:v>frame 111</c:v>
                </c:pt>
                <c:pt idx="111">
                  <c:v>frame 112</c:v>
                </c:pt>
                <c:pt idx="112">
                  <c:v>frame 113</c:v>
                </c:pt>
                <c:pt idx="113">
                  <c:v>frame 114</c:v>
                </c:pt>
                <c:pt idx="114">
                  <c:v>frame 115</c:v>
                </c:pt>
                <c:pt idx="115">
                  <c:v>frame 116</c:v>
                </c:pt>
                <c:pt idx="116">
                  <c:v>frame 117</c:v>
                </c:pt>
                <c:pt idx="117">
                  <c:v>frame 118</c:v>
                </c:pt>
                <c:pt idx="118">
                  <c:v>frame 119</c:v>
                </c:pt>
                <c:pt idx="119">
                  <c:v>frame 120</c:v>
                </c:pt>
                <c:pt idx="120">
                  <c:v>frame 121</c:v>
                </c:pt>
                <c:pt idx="121">
                  <c:v>frame 122</c:v>
                </c:pt>
                <c:pt idx="122">
                  <c:v>frame 123</c:v>
                </c:pt>
                <c:pt idx="123">
                  <c:v>frame 124</c:v>
                </c:pt>
                <c:pt idx="124">
                  <c:v>frame 125</c:v>
                </c:pt>
                <c:pt idx="125">
                  <c:v>frame 126</c:v>
                </c:pt>
                <c:pt idx="126">
                  <c:v>frame 127</c:v>
                </c:pt>
                <c:pt idx="127">
                  <c:v>frame 128</c:v>
                </c:pt>
                <c:pt idx="128">
                  <c:v>frame 129</c:v>
                </c:pt>
                <c:pt idx="129">
                  <c:v>frame 130</c:v>
                </c:pt>
                <c:pt idx="130">
                  <c:v>frame 131</c:v>
                </c:pt>
                <c:pt idx="131">
                  <c:v>frame 132</c:v>
                </c:pt>
                <c:pt idx="132">
                  <c:v>frame 133</c:v>
                </c:pt>
                <c:pt idx="133">
                  <c:v>frame 134</c:v>
                </c:pt>
                <c:pt idx="134">
                  <c:v>frame 135</c:v>
                </c:pt>
                <c:pt idx="135">
                  <c:v>frame 136</c:v>
                </c:pt>
                <c:pt idx="136">
                  <c:v>frame 137</c:v>
                </c:pt>
                <c:pt idx="137">
                  <c:v>frame 138</c:v>
                </c:pt>
                <c:pt idx="138">
                  <c:v>frame 139</c:v>
                </c:pt>
                <c:pt idx="139">
                  <c:v>frame 140</c:v>
                </c:pt>
                <c:pt idx="140">
                  <c:v>frame 141</c:v>
                </c:pt>
                <c:pt idx="141">
                  <c:v>frame 142</c:v>
                </c:pt>
                <c:pt idx="142">
                  <c:v>frame 143</c:v>
                </c:pt>
                <c:pt idx="143">
                  <c:v>frame 144</c:v>
                </c:pt>
                <c:pt idx="144">
                  <c:v>frame 145</c:v>
                </c:pt>
                <c:pt idx="145">
                  <c:v>frame 146</c:v>
                </c:pt>
                <c:pt idx="146">
                  <c:v>frame 147</c:v>
                </c:pt>
                <c:pt idx="147">
                  <c:v>frame 148</c:v>
                </c:pt>
                <c:pt idx="148">
                  <c:v>frame 149</c:v>
                </c:pt>
                <c:pt idx="149">
                  <c:v>frame 150</c:v>
                </c:pt>
                <c:pt idx="150">
                  <c:v>frame 151</c:v>
                </c:pt>
                <c:pt idx="151">
                  <c:v>frame 152</c:v>
                </c:pt>
                <c:pt idx="152">
                  <c:v>frame 153</c:v>
                </c:pt>
                <c:pt idx="153">
                  <c:v>frame 154</c:v>
                </c:pt>
                <c:pt idx="154">
                  <c:v>frame 155</c:v>
                </c:pt>
                <c:pt idx="155">
                  <c:v>frame 156</c:v>
                </c:pt>
                <c:pt idx="156">
                  <c:v>frame 157</c:v>
                </c:pt>
                <c:pt idx="157">
                  <c:v>frame 158</c:v>
                </c:pt>
                <c:pt idx="158">
                  <c:v>frame 159</c:v>
                </c:pt>
                <c:pt idx="159">
                  <c:v>frame 160</c:v>
                </c:pt>
                <c:pt idx="160">
                  <c:v>frame 161</c:v>
                </c:pt>
                <c:pt idx="161">
                  <c:v>frame 162</c:v>
                </c:pt>
                <c:pt idx="162">
                  <c:v>frame 163</c:v>
                </c:pt>
                <c:pt idx="163">
                  <c:v>frame 164</c:v>
                </c:pt>
                <c:pt idx="164">
                  <c:v>frame 165</c:v>
                </c:pt>
                <c:pt idx="165">
                  <c:v>frame 166</c:v>
                </c:pt>
                <c:pt idx="166">
                  <c:v>frame 167</c:v>
                </c:pt>
                <c:pt idx="167">
                  <c:v>frame 168</c:v>
                </c:pt>
                <c:pt idx="168">
                  <c:v>frame 169</c:v>
                </c:pt>
                <c:pt idx="169">
                  <c:v>frame 170</c:v>
                </c:pt>
                <c:pt idx="170">
                  <c:v>frame 171</c:v>
                </c:pt>
                <c:pt idx="171">
                  <c:v>frame 172</c:v>
                </c:pt>
                <c:pt idx="172">
                  <c:v>frame 173</c:v>
                </c:pt>
                <c:pt idx="173">
                  <c:v>frame 174</c:v>
                </c:pt>
                <c:pt idx="174">
                  <c:v>frame 175</c:v>
                </c:pt>
                <c:pt idx="175">
                  <c:v>frame 176</c:v>
                </c:pt>
                <c:pt idx="176">
                  <c:v>frame 177</c:v>
                </c:pt>
                <c:pt idx="177">
                  <c:v>frame 178</c:v>
                </c:pt>
                <c:pt idx="178">
                  <c:v>frame 179</c:v>
                </c:pt>
                <c:pt idx="179">
                  <c:v>frame 180</c:v>
                </c:pt>
                <c:pt idx="180">
                  <c:v>frame 181</c:v>
                </c:pt>
                <c:pt idx="181">
                  <c:v>frame 182</c:v>
                </c:pt>
                <c:pt idx="182">
                  <c:v>frame 183</c:v>
                </c:pt>
                <c:pt idx="183">
                  <c:v>frame 184</c:v>
                </c:pt>
                <c:pt idx="184">
                  <c:v>frame 185</c:v>
                </c:pt>
                <c:pt idx="185">
                  <c:v>frame 186</c:v>
                </c:pt>
                <c:pt idx="186">
                  <c:v>frame 187</c:v>
                </c:pt>
                <c:pt idx="187">
                  <c:v>frame 188</c:v>
                </c:pt>
                <c:pt idx="188">
                  <c:v>frame 189</c:v>
                </c:pt>
                <c:pt idx="189">
                  <c:v>frame 190</c:v>
                </c:pt>
                <c:pt idx="190">
                  <c:v>frame 191</c:v>
                </c:pt>
                <c:pt idx="191">
                  <c:v>frame 192</c:v>
                </c:pt>
                <c:pt idx="192">
                  <c:v>frame 193</c:v>
                </c:pt>
                <c:pt idx="193">
                  <c:v>frame 194</c:v>
                </c:pt>
                <c:pt idx="194">
                  <c:v>frame 195</c:v>
                </c:pt>
                <c:pt idx="195">
                  <c:v>frame 196</c:v>
                </c:pt>
                <c:pt idx="196">
                  <c:v>frame 197</c:v>
                </c:pt>
                <c:pt idx="197">
                  <c:v>frame 198</c:v>
                </c:pt>
                <c:pt idx="198">
                  <c:v>frame 199</c:v>
                </c:pt>
                <c:pt idx="199">
                  <c:v>frame 200</c:v>
                </c:pt>
                <c:pt idx="200">
                  <c:v>frame 201</c:v>
                </c:pt>
                <c:pt idx="201">
                  <c:v>frame 202</c:v>
                </c:pt>
                <c:pt idx="202">
                  <c:v>frame 203</c:v>
                </c:pt>
                <c:pt idx="203">
                  <c:v>frame 204</c:v>
                </c:pt>
                <c:pt idx="204">
                  <c:v>frame 205</c:v>
                </c:pt>
                <c:pt idx="205">
                  <c:v>frame 206</c:v>
                </c:pt>
                <c:pt idx="206">
                  <c:v>frame 207</c:v>
                </c:pt>
                <c:pt idx="207">
                  <c:v>frame 208</c:v>
                </c:pt>
                <c:pt idx="208">
                  <c:v>frame 209</c:v>
                </c:pt>
                <c:pt idx="209">
                  <c:v>frame 210</c:v>
                </c:pt>
                <c:pt idx="210">
                  <c:v>frame 211</c:v>
                </c:pt>
                <c:pt idx="211">
                  <c:v>frame 212</c:v>
                </c:pt>
                <c:pt idx="212">
                  <c:v>frame 213</c:v>
                </c:pt>
                <c:pt idx="213">
                  <c:v>frame 214</c:v>
                </c:pt>
                <c:pt idx="214">
                  <c:v>frame 215</c:v>
                </c:pt>
                <c:pt idx="215">
                  <c:v>frame 216</c:v>
                </c:pt>
                <c:pt idx="216">
                  <c:v>frame 217</c:v>
                </c:pt>
                <c:pt idx="217">
                  <c:v>frame 218</c:v>
                </c:pt>
                <c:pt idx="218">
                  <c:v>frame 219</c:v>
                </c:pt>
                <c:pt idx="219">
                  <c:v>frame 220</c:v>
                </c:pt>
                <c:pt idx="220">
                  <c:v>frame 221</c:v>
                </c:pt>
                <c:pt idx="221">
                  <c:v>frame 222</c:v>
                </c:pt>
                <c:pt idx="222">
                  <c:v>frame 223</c:v>
                </c:pt>
                <c:pt idx="223">
                  <c:v>frame 224</c:v>
                </c:pt>
                <c:pt idx="224">
                  <c:v>frame 225</c:v>
                </c:pt>
                <c:pt idx="225">
                  <c:v>frame 226</c:v>
                </c:pt>
                <c:pt idx="226">
                  <c:v>frame 227</c:v>
                </c:pt>
                <c:pt idx="227">
                  <c:v>frame 228</c:v>
                </c:pt>
                <c:pt idx="228">
                  <c:v>frame 229</c:v>
                </c:pt>
                <c:pt idx="229">
                  <c:v>frame 230</c:v>
                </c:pt>
                <c:pt idx="230">
                  <c:v>frame 231</c:v>
                </c:pt>
                <c:pt idx="231">
                  <c:v>frame 232</c:v>
                </c:pt>
                <c:pt idx="232">
                  <c:v>frame 233</c:v>
                </c:pt>
                <c:pt idx="233">
                  <c:v>frame 234</c:v>
                </c:pt>
                <c:pt idx="234">
                  <c:v>frame 235</c:v>
                </c:pt>
                <c:pt idx="235">
                  <c:v>frame 236</c:v>
                </c:pt>
                <c:pt idx="236">
                  <c:v>frame 237</c:v>
                </c:pt>
                <c:pt idx="237">
                  <c:v>frame 238</c:v>
                </c:pt>
                <c:pt idx="238">
                  <c:v>frame 239</c:v>
                </c:pt>
                <c:pt idx="239">
                  <c:v>frame 240</c:v>
                </c:pt>
                <c:pt idx="240">
                  <c:v>frame 241</c:v>
                </c:pt>
                <c:pt idx="241">
                  <c:v>frame 242</c:v>
                </c:pt>
                <c:pt idx="242">
                  <c:v>frame 243</c:v>
                </c:pt>
                <c:pt idx="243">
                  <c:v>frame 244</c:v>
                </c:pt>
                <c:pt idx="244">
                  <c:v>frame 245</c:v>
                </c:pt>
                <c:pt idx="245">
                  <c:v>frame 246</c:v>
                </c:pt>
                <c:pt idx="246">
                  <c:v>frame 247</c:v>
                </c:pt>
                <c:pt idx="247">
                  <c:v>frame 248</c:v>
                </c:pt>
                <c:pt idx="248">
                  <c:v>frame 249</c:v>
                </c:pt>
                <c:pt idx="249">
                  <c:v>frame 250</c:v>
                </c:pt>
              </c:strCache>
            </c:strRef>
          </c:xVal>
          <c:yVal>
            <c:numRef>
              <c:f>'dij^2'!$N$2:$N$251</c:f>
              <c:numCache>
                <c:formatCode>General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11</c:v>
                </c:pt>
                <c:pt idx="241">
                  <c:v>13</c:v>
                </c:pt>
                <c:pt idx="242">
                  <c:v>13</c:v>
                </c:pt>
                <c:pt idx="243">
                  <c:v>13</c:v>
                </c:pt>
                <c:pt idx="244">
                  <c:v>13</c:v>
                </c:pt>
                <c:pt idx="245">
                  <c:v>13</c:v>
                </c:pt>
                <c:pt idx="246">
                  <c:v>13</c:v>
                </c:pt>
                <c:pt idx="247">
                  <c:v>13</c:v>
                </c:pt>
                <c:pt idx="248">
                  <c:v>13</c:v>
                </c:pt>
                <c:pt idx="249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9F68-485D-A352-E34280BB3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053536"/>
        <c:axId val="1470609216"/>
      </c:scatterChart>
      <c:valAx>
        <c:axId val="1480053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Frame No</a:t>
                </a:r>
              </a:p>
            </c:rich>
          </c:tx>
          <c:layout>
            <c:manualLayout>
              <c:xMode val="edge"/>
              <c:yMode val="edge"/>
              <c:x val="0.42727876699251932"/>
              <c:y val="0.808808774397882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609216"/>
        <c:crosses val="autoZero"/>
        <c:crossBetween val="midCat"/>
      </c:valAx>
      <c:valAx>
        <c:axId val="14706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Nigiwai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053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624570667088366"/>
          <c:y val="0.8851571271205777"/>
          <c:w val="0.57240698349394548"/>
          <c:h val="4.0480047265820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AC84-DE2A-4F45-B85E-ADDAC332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1A6CD-0CBF-43BF-8D24-83F3C27D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E439-1DAF-4B7A-934C-6537D719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269B-F02D-4594-ACDA-6E6376B1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0A73-1BAF-466C-B6F8-5A66F618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18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BC61-5714-4ADE-88C4-6308DC55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E9594-96C8-44C2-9500-42714068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FF0F-257C-4E1A-A6C1-07430DB1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3D54-A372-4BC4-801B-A46E21DC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B600-6B8E-40DB-9AD1-4873594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7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05D12-93C7-4E46-878E-D9069F62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5EA06-4E2E-43B0-91F9-9BDE34DB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4086-1BB9-47F0-9224-7A45D649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720B-121A-4B04-9DBF-4D82932D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366A-7DEF-49BA-B1D1-9935C365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576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6B6F-C3ED-447B-B485-80A67FB2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8723-E312-4787-ABAA-A8BD80F1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544D-39CB-4CAD-B93C-600E905A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C0C2-A42B-4F87-A8F2-A8C5F11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B063-CA34-46BC-B9E6-FC224EF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7849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C78-4060-4345-BD93-377998F6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A595-3850-4DBB-B1A3-9BE65CEC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E19F-7EBC-4845-8379-AB226DF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37C1-0FC5-445D-98AB-27531703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3275-CC81-46E5-9A9A-12950C3E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1195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8FFB-9BF9-43AB-A4F2-286C38A3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6029-60A0-4290-8D11-664F84E2F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83DC-4A0D-46C4-81E6-957ABE51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31918-1BA9-4178-BC63-1FC99937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14E1-ACA1-4AA2-A82F-0FABD3D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BE583-732D-4A9D-98C6-786480E6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2501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D8C1-C0F4-477F-AF61-B8D86797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201D-076F-4AAC-8AEF-E40D5826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50C2-1FAF-4B52-A642-F94DFE75A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61CD7-6EFC-4934-B17B-61578CA8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7828B-1222-408A-87D7-13A9D9A2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F39B9-4D6C-488C-AF5D-A6F8633A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86A6D-A494-434D-BDCC-C566FA5D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6186D-D0D1-48C0-8133-07D202D8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4906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2DA5-6194-42FA-ACAB-843E2181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1FBAA-3FBF-4881-B2FB-85A4B2A8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B2B43-F792-4DDA-B19C-1F60AFD2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FD0C-F69A-421D-8CED-1EBD8D13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057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CE90D-3238-41A0-A985-A6599113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ABC86-141E-4889-A8D4-ACC9BDDF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D905-4425-4879-BBF3-67E243E0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851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2AAC-863D-495B-B25F-5D53DE66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E466-C1B3-4255-B173-4970782D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796F0-110E-4000-9239-F071CDDDC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1CC7E-243B-4B91-907A-458DCD05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C9D18-E638-4BCF-92F6-DEC5129A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646A-FB2C-4821-8362-48752785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319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563E-B91D-43A0-BF45-08284982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A4C05-F6B9-4501-B78D-C7BE27A1B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B38B9-49CA-4D35-A43C-2E05D7653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8BB54-3493-4BFE-AEAD-0F8DA2F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AED7-D59A-471B-9631-3D6500B9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8AEA-8EB5-4ED3-AD3F-1F615709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151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EC5E-8295-4CD6-A38E-58508717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3FCF-8F84-4048-A462-DF8DB0A2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5E17-7CFE-440A-891E-1F9FF7AE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FD60-FD9D-47E8-ADF8-9C45D3D4D3FE}" type="datetimeFigureOut">
              <a:rPr lang="en-001" smtClean="0"/>
              <a:t>06/02/2020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42FC-3510-4491-8016-2569F70B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CE80-5195-46F2-A8B4-C349741F9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B79A-1802-46A6-A60C-7E472CFD24C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5937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simple.av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12" Type="http://schemas.openxmlformats.org/officeDocument/2006/relationships/hyperlink" Target="Simple_nigiwai_signed.avi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hyperlink" Target="Simple_nigiwai_abs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rket_nigiwai.av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rket_nigiwai_FixedPoints_abs.avi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11" Type="http://schemas.openxmlformats.org/officeDocument/2006/relationships/hyperlink" Target="Market_nigiwai_FixedPoints_signed.avi" TargetMode="External"/><Relationship Id="rId10" Type="http://schemas.openxmlformats.org/officeDocument/2006/relationships/image" Target="../media/image3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45C9-2259-4E55-9447-CDC82F065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Nigiwai</a:t>
            </a:r>
            <a:r>
              <a:rPr lang="en-US" dirty="0"/>
              <a:t> indicator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D7889-8CB4-40B2-A8AA-8ECFCA727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018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1847-FD26-4058-AEA3-619DBEC2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scenario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DC3-D2C4-4559-8A9C-BC6DC994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94" y="1505889"/>
            <a:ext cx="10515600" cy="4986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created a simple scenario in the </a:t>
            </a:r>
            <a:r>
              <a:rPr lang="en-US" dirty="0" err="1"/>
              <a:t>Vadere</a:t>
            </a:r>
            <a:r>
              <a:rPr lang="en-US" dirty="0"/>
              <a:t>.      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scenario </a:t>
            </a:r>
            <a:r>
              <a:rPr lang="en-US" dirty="0" smtClean="0"/>
              <a:t>includes </a:t>
            </a:r>
            <a:r>
              <a:rPr lang="en-US" dirty="0"/>
              <a:t>13 pedestrians.</a:t>
            </a:r>
          </a:p>
          <a:p>
            <a:pPr marL="0" indent="0">
              <a:buNone/>
            </a:pPr>
            <a:r>
              <a:rPr lang="en-US" dirty="0"/>
              <a:t>Then I created a </a:t>
            </a:r>
            <a:r>
              <a:rPr lang="en-US" dirty="0" err="1"/>
              <a:t>Nigiwai</a:t>
            </a:r>
            <a:r>
              <a:rPr lang="en-US" dirty="0"/>
              <a:t> indicator for each </a:t>
            </a:r>
            <a:r>
              <a:rPr lang="en-US" dirty="0" smtClean="0"/>
              <a:t>pedestrian: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 compute the moving average of </a:t>
            </a:r>
            <a:r>
              <a:rPr lang="en-US" dirty="0" err="1"/>
              <a:t>d</a:t>
            </a:r>
            <a:r>
              <a:rPr lang="en-US" baseline="-25000" dirty="0" err="1"/>
              <a:t>ijt</a:t>
            </a:r>
            <a:endParaRPr lang="en-US" baseline="-250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trajectories are not started together, </a:t>
            </a:r>
          </a:p>
          <a:p>
            <a:pPr marL="0" indent="0">
              <a:buNone/>
            </a:pPr>
            <a:r>
              <a:rPr lang="en-US" dirty="0"/>
              <a:t>so for trajectories </a:t>
            </a:r>
            <a:r>
              <a:rPr lang="en-US" dirty="0" err="1"/>
              <a:t>i</a:t>
            </a:r>
            <a:r>
              <a:rPr lang="en-US" dirty="0"/>
              <a:t> and j, the common frames maybe &lt; N.</a:t>
            </a:r>
          </a:p>
          <a:p>
            <a:pPr marL="0" indent="0">
              <a:buNone/>
            </a:pPr>
            <a:r>
              <a:rPr lang="en-US" dirty="0"/>
              <a:t>In my code, I applied eq 1 for the only common frames (≤N), </a:t>
            </a:r>
            <a:r>
              <a:rPr lang="en-US" dirty="0" smtClean="0"/>
              <a:t>maybe this </a:t>
            </a:r>
            <a:r>
              <a:rPr lang="en-US" dirty="0"/>
              <a:t>is not the optimum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F2B40-9898-4A74-AC01-B37521F32A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4" y="3686529"/>
            <a:ext cx="7319391" cy="81050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5" name="Graphic 4" descr="Clapper board">
            <a:hlinkClick r:id="rId4" action="ppaction://hlinkfile"/>
            <a:extLst>
              <a:ext uri="{FF2B5EF4-FFF2-40B4-BE49-F238E27FC236}">
                <a16:creationId xmlns:a16="http://schemas.microsoft.com/office/drawing/2014/main" id="{C80D3982-3524-4C0C-81CE-27A21D61691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1170" y="1354043"/>
            <a:ext cx="589440" cy="589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E73CCE-429A-43AC-BE3D-0BF9056E0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14" y="118480"/>
            <a:ext cx="2927885" cy="2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8FEA-8A43-4527-8C74-96AC312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2- compute signed relative velocity</a:t>
            </a:r>
          </a:p>
          <a:p>
            <a:pPr marL="0" indent="0">
              <a:buNone/>
            </a:pPr>
            <a:r>
              <a:rPr lang="en-US" dirty="0"/>
              <a:t>Also, I compute the absolute relative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</a:t>
            </a:r>
            <a:r>
              <a:rPr lang="en-US" dirty="0" err="1"/>
              <a:t>Nigiwai</a:t>
            </a:r>
            <a:r>
              <a:rPr lang="en-US" dirty="0"/>
              <a:t> indicator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select Wv as</a:t>
            </a:r>
          </a:p>
          <a:p>
            <a:pPr marL="0" indent="0">
              <a:buNone/>
            </a:pPr>
            <a:r>
              <a:rPr lang="en-US" dirty="0"/>
              <a:t>Where Hs, </a:t>
            </a:r>
            <a:r>
              <a:rPr lang="en-US" dirty="0" err="1"/>
              <a:t>Ws</a:t>
            </a:r>
            <a:r>
              <a:rPr lang="en-US" dirty="0"/>
              <a:t> are the </a:t>
            </a:r>
            <a:r>
              <a:rPr lang="en-US" dirty="0" err="1"/>
              <a:t>hight</a:t>
            </a:r>
            <a:r>
              <a:rPr lang="en-US" dirty="0"/>
              <a:t> and width of the scene.</a:t>
            </a:r>
          </a:p>
          <a:p>
            <a:pPr marL="0" indent="0">
              <a:buNone/>
            </a:pPr>
            <a:r>
              <a:rPr lang="en-US" dirty="0"/>
              <a:t>	1- </a:t>
            </a:r>
            <a:r>
              <a:rPr lang="en-US" dirty="0" err="1"/>
              <a:t>nigiwai</a:t>
            </a:r>
            <a:r>
              <a:rPr lang="en-US" dirty="0"/>
              <a:t> score video using </a:t>
            </a:r>
            <a:r>
              <a:rPr lang="en-US" u="sng" dirty="0"/>
              <a:t>absolute</a:t>
            </a:r>
            <a:r>
              <a:rPr lang="en-US" dirty="0"/>
              <a:t> relative velocity</a:t>
            </a:r>
          </a:p>
          <a:p>
            <a:pPr marL="0" indent="0">
              <a:buNone/>
            </a:pPr>
            <a:r>
              <a:rPr lang="en-US" dirty="0"/>
              <a:t>	2- </a:t>
            </a:r>
            <a:r>
              <a:rPr lang="en-US" dirty="0" err="1"/>
              <a:t>nigiwai</a:t>
            </a:r>
            <a:r>
              <a:rPr lang="en-US" dirty="0"/>
              <a:t> score video using </a:t>
            </a:r>
            <a:r>
              <a:rPr lang="en-US" u="sng" dirty="0"/>
              <a:t>signed</a:t>
            </a:r>
            <a:r>
              <a:rPr lang="en-US" dirty="0"/>
              <a:t> relative velocity</a:t>
            </a:r>
          </a:p>
          <a:p>
            <a:pPr marL="0" indent="0">
              <a:buNone/>
            </a:pPr>
            <a:r>
              <a:rPr lang="en-US" sz="1800" dirty="0"/>
              <a:t>(I multiply the </a:t>
            </a:r>
            <a:r>
              <a:rPr lang="en-US" sz="1800" dirty="0" err="1"/>
              <a:t>nigiwai</a:t>
            </a:r>
            <a:r>
              <a:rPr lang="en-US" sz="1800" dirty="0"/>
              <a:t> score by </a:t>
            </a:r>
            <a:r>
              <a:rPr lang="en-US" sz="1800" b="1" u="sng" dirty="0"/>
              <a:t>10000</a:t>
            </a:r>
            <a:r>
              <a:rPr lang="en-US" sz="1800" dirty="0"/>
              <a:t> for displaying)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758A7-94EB-4AD3-A74E-2B1E22BFC4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85" y="1979371"/>
            <a:ext cx="3330466" cy="7340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2" y="3280733"/>
            <a:ext cx="2995574" cy="439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B593C-E0F5-49DD-8C28-D2EBB08F5A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7049"/>
            <a:ext cx="3586134" cy="43520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7" name="Graphic 6" descr="Clapper board">
            <a:hlinkClick r:id="rId9" action="ppaction://hlinkfile"/>
            <a:extLst>
              <a:ext uri="{FF2B5EF4-FFF2-40B4-BE49-F238E27FC236}">
                <a16:creationId xmlns:a16="http://schemas.microsoft.com/office/drawing/2014/main" id="{EDEB460C-B9AC-40F1-8D92-939BBB2BCB8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801" y="4234095"/>
            <a:ext cx="448125" cy="448125"/>
          </a:xfrm>
          <a:prstGeom prst="rect">
            <a:avLst/>
          </a:prstGeom>
        </p:spPr>
      </p:pic>
      <p:pic>
        <p:nvPicPr>
          <p:cNvPr id="8" name="Graphic 7" descr="Clapper board">
            <a:hlinkClick r:id="rId12" action="ppaction://hlinkfile"/>
            <a:extLst>
              <a:ext uri="{FF2B5EF4-FFF2-40B4-BE49-F238E27FC236}">
                <a16:creationId xmlns:a16="http://schemas.microsoft.com/office/drawing/2014/main" id="{DE86F630-76EB-46DF-A184-86E8B5C858D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801" y="4731047"/>
            <a:ext cx="448125" cy="448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51" y="1194476"/>
            <a:ext cx="3785008" cy="43525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803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55F9-0AA1-4F95-B4CE-520186F5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signed relative velocity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C85-3D22-4AF3-A688-49222A2D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study the effect of using absolute or not on the relative velocity also I used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 instead of d</a:t>
            </a:r>
            <a:r>
              <a:rPr lang="en-US" baseline="-25000" dirty="0"/>
              <a:t>ij</a:t>
            </a:r>
            <a:r>
              <a:rPr lang="en-US" baseline="30000" dirty="0"/>
              <a:t>^2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comparison between the </a:t>
            </a:r>
            <a:r>
              <a:rPr lang="en-US" dirty="0" err="1"/>
              <a:t>nigiwai</a:t>
            </a:r>
            <a:r>
              <a:rPr lang="en-US" dirty="0"/>
              <a:t> score in case using absolute and signed relative velocity is reported (excel files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think there is no big difference.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0C3C6-F574-4869-9929-6DA06A2672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6" y="2330947"/>
            <a:ext cx="3330466" cy="70147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17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1847-FD26-4058-AEA3-619DBEC2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937"/>
          </a:xfrm>
        </p:spPr>
        <p:txBody>
          <a:bodyPr/>
          <a:lstStyle/>
          <a:p>
            <a:r>
              <a:rPr lang="en-US" dirty="0"/>
              <a:t>Supermarket scenario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317F1-3E46-4952-87B7-7D8CB83C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06" y="2930071"/>
            <a:ext cx="6129384" cy="37993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E3FEE1-E89B-47CF-AE6C-15F508598E1A}"/>
              </a:ext>
            </a:extLst>
          </p:cNvPr>
          <p:cNvCxnSpPr/>
          <p:nvPr/>
        </p:nvCxnSpPr>
        <p:spPr>
          <a:xfrm>
            <a:off x="9103375" y="5096141"/>
            <a:ext cx="62144" cy="265206"/>
          </a:xfrm>
          <a:prstGeom prst="line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7AC3E-AD3A-4B8D-A50B-9CBB117A6938}"/>
              </a:ext>
            </a:extLst>
          </p:cNvPr>
          <p:cNvCxnSpPr>
            <a:cxnSpLocks/>
          </p:cNvCxnSpPr>
          <p:nvPr/>
        </p:nvCxnSpPr>
        <p:spPr>
          <a:xfrm flipH="1">
            <a:off x="8756070" y="5430982"/>
            <a:ext cx="415636" cy="0"/>
          </a:xfrm>
          <a:prstGeom prst="line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04ACD-34F6-49D6-8225-412704094316}"/>
              </a:ext>
            </a:extLst>
          </p:cNvPr>
          <p:cNvSpPr txBox="1">
            <a:spLocks/>
          </p:cNvSpPr>
          <p:nvPr/>
        </p:nvSpPr>
        <p:spPr>
          <a:xfrm>
            <a:off x="596706" y="1416012"/>
            <a:ext cx="11040402" cy="498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</a:t>
            </a:r>
            <a:r>
              <a:rPr lang="en-US" dirty="0" err="1"/>
              <a:t>Nigiwai</a:t>
            </a:r>
            <a:r>
              <a:rPr lang="en-US" dirty="0"/>
              <a:t> indicator is computed for each pedestrian.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Note: in this scenario, there many </a:t>
            </a:r>
            <a:r>
              <a:rPr lang="en-US" dirty="0" smtClean="0"/>
              <a:t>obstacles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 </a:t>
            </a:r>
            <a:r>
              <a:rPr lang="en-US" dirty="0"/>
              <a:t>my </a:t>
            </a:r>
            <a:r>
              <a:rPr lang="en-US" dirty="0" smtClean="0"/>
              <a:t>code, </a:t>
            </a:r>
            <a:r>
              <a:rPr lang="en-US" dirty="0"/>
              <a:t>obstacle effects are not consider in determining the distances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</a:t>
            </a:r>
            <a:r>
              <a:rPr lang="en-US" dirty="0"/>
              <a:t>video have 118 </a:t>
            </a:r>
            <a:r>
              <a:rPr lang="en-US" dirty="0" smtClean="0"/>
              <a:t>pedestrians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nigiwai</a:t>
            </a:r>
            <a:r>
              <a:rPr lang="en-US" dirty="0" smtClean="0"/>
              <a:t> </a:t>
            </a:r>
            <a:r>
              <a:rPr lang="en-US" dirty="0"/>
              <a:t>score using </a:t>
            </a:r>
            <a:r>
              <a:rPr lang="en-US" dirty="0" smtClean="0"/>
              <a:t>signed</a:t>
            </a:r>
            <a:r>
              <a:rPr lang="en-US" u="sng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relative </a:t>
            </a:r>
            <a:r>
              <a:rPr lang="en-US" dirty="0"/>
              <a:t>velocity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001" dirty="0"/>
          </a:p>
        </p:txBody>
      </p:sp>
      <p:pic>
        <p:nvPicPr>
          <p:cNvPr id="8" name="Graphic 6" descr="Clapper board">
            <a:hlinkClick r:id="rId3" action="ppaction://hlinkfile"/>
            <a:extLst>
              <a:ext uri="{FF2B5EF4-FFF2-40B4-BE49-F238E27FC236}">
                <a16:creationId xmlns:a16="http://schemas.microsoft.com/office/drawing/2014/main" id="{EDEB460C-B9AC-40F1-8D92-939BBB2BCB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691" y="4460447"/>
            <a:ext cx="448125" cy="4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890F-87D2-4A9E-8B5C-D939D6E5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Nigiwai</a:t>
            </a:r>
            <a:r>
              <a:rPr lang="en-US" dirty="0"/>
              <a:t> for shops.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B175-3CD3-4459-BCCA-C0C010FC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" y="2005379"/>
            <a:ext cx="56505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select fixed point on the </a:t>
            </a:r>
            <a:r>
              <a:rPr lang="en-US" sz="2400" dirty="0" smtClean="0"/>
              <a:t>targets (</a:t>
            </a:r>
            <a:r>
              <a:rPr lang="en-US" sz="2400" dirty="0"/>
              <a:t>10 points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Then, compute </a:t>
            </a:r>
            <a:r>
              <a:rPr lang="en-US" sz="2400" dirty="0" err="1" smtClean="0"/>
              <a:t>Nigiwai</a:t>
            </a:r>
            <a:r>
              <a:rPr lang="en-US" sz="2400" dirty="0" smtClean="0"/>
              <a:t> score only at these points </a:t>
            </a:r>
            <a:r>
              <a:rPr lang="en-US" sz="2400" dirty="0" smtClean="0"/>
              <a:t>due </a:t>
            </a:r>
            <a:r>
              <a:rPr lang="en-US" sz="2400" dirty="0" smtClean="0"/>
              <a:t>to the movement of the pedestrians (118).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1- </a:t>
            </a:r>
            <a:r>
              <a:rPr lang="en-US" sz="2400" dirty="0" err="1"/>
              <a:t>nigiwai</a:t>
            </a:r>
            <a:r>
              <a:rPr lang="en-US" sz="2400" dirty="0"/>
              <a:t> score </a:t>
            </a:r>
            <a:r>
              <a:rPr lang="en-US" sz="2400" dirty="0" smtClean="0"/>
              <a:t>using </a:t>
            </a:r>
            <a:r>
              <a:rPr lang="en-US" sz="2400" u="sng" dirty="0" smtClean="0"/>
              <a:t>absolute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2- </a:t>
            </a:r>
            <a:r>
              <a:rPr lang="en-US" sz="2400" dirty="0" err="1"/>
              <a:t>nigiwai</a:t>
            </a:r>
            <a:r>
              <a:rPr lang="en-US" sz="2400" dirty="0"/>
              <a:t> score </a:t>
            </a:r>
            <a:r>
              <a:rPr lang="en-US" sz="2400" dirty="0" smtClean="0"/>
              <a:t>using </a:t>
            </a:r>
            <a:r>
              <a:rPr lang="en-US" sz="2400" u="sng" dirty="0" smtClean="0"/>
              <a:t>signed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00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8" t="7797" r="25386" b="26830"/>
          <a:stretch/>
        </p:blipFill>
        <p:spPr>
          <a:xfrm>
            <a:off x="5822460" y="2235201"/>
            <a:ext cx="6330701" cy="3949578"/>
          </a:xfrm>
          <a:prstGeom prst="rect">
            <a:avLst/>
          </a:prstGeom>
        </p:spPr>
      </p:pic>
      <p:pic>
        <p:nvPicPr>
          <p:cNvPr id="5" name="Graphic 6" descr="Clapper board">
            <a:hlinkClick r:id="rId3" action="ppaction://hlinkfile"/>
            <a:extLst>
              <a:ext uri="{FF2B5EF4-FFF2-40B4-BE49-F238E27FC236}">
                <a16:creationId xmlns:a16="http://schemas.microsoft.com/office/drawing/2014/main" id="{EDEB460C-B9AC-40F1-8D92-939BBB2BCB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075" y="3956985"/>
            <a:ext cx="448125" cy="448125"/>
          </a:xfrm>
          <a:prstGeom prst="rect">
            <a:avLst/>
          </a:prstGeom>
        </p:spPr>
      </p:pic>
      <p:pic>
        <p:nvPicPr>
          <p:cNvPr id="6" name="Graphic 6" descr="Clapper board">
            <a:hlinkClick r:id="rId11" action="ppaction://hlinkfile"/>
            <a:extLst>
              <a:ext uri="{FF2B5EF4-FFF2-40B4-BE49-F238E27FC236}">
                <a16:creationId xmlns:a16="http://schemas.microsoft.com/office/drawing/2014/main" id="{EDEB460C-B9AC-40F1-8D92-939BBB2BCB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075" y="4405110"/>
            <a:ext cx="448125" cy="4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A773-9829-416D-B7E8-C456AC9E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8D5B-AD1E-4DE6-A16A-EC186DA3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46" y="1372333"/>
            <a:ext cx="1165176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distance is computed for all pedestrians (not the nearest only)</a:t>
            </a:r>
          </a:p>
          <a:p>
            <a:pPr marL="0" indent="0">
              <a:buNone/>
            </a:pPr>
            <a:r>
              <a:rPr lang="en-US" dirty="0"/>
              <a:t>I think to select the K-nearest ones, all distances have to be computed first, which is also a high computational  </a:t>
            </a:r>
          </a:p>
          <a:p>
            <a:r>
              <a:rPr lang="en-US" dirty="0" smtClean="0"/>
              <a:t>In </a:t>
            </a:r>
            <a:r>
              <a:rPr lang="en-US" dirty="0"/>
              <a:t>my code, I </a:t>
            </a:r>
            <a:r>
              <a:rPr lang="en-US" dirty="0" smtClean="0"/>
              <a:t>computed </a:t>
            </a:r>
            <a:r>
              <a:rPr lang="en-US" dirty="0"/>
              <a:t>score </a:t>
            </a:r>
            <a:r>
              <a:rPr lang="en-US" dirty="0" smtClean="0"/>
              <a:t>in </a:t>
            </a:r>
            <a:r>
              <a:rPr lang="en-US" dirty="0"/>
              <a:t>each frame, </a:t>
            </a:r>
            <a:r>
              <a:rPr lang="en-US" dirty="0" smtClean="0"/>
              <a:t>in addition to the </a:t>
            </a:r>
            <a:r>
              <a:rPr lang="en-US" dirty="0"/>
              <a:t>N previous frames (N=10). Maybe this is not practical with a large number of pedestrians</a:t>
            </a:r>
            <a:r>
              <a:rPr lang="en-US" dirty="0" smtClean="0"/>
              <a:t>.</a:t>
            </a:r>
          </a:p>
          <a:p>
            <a:r>
              <a:rPr lang="en-US" dirty="0"/>
              <a:t>Comparing </a:t>
            </a:r>
            <a:r>
              <a:rPr lang="en-US" dirty="0" smtClean="0"/>
              <a:t>absolute to sign for the relative velocity, I do not know what is the better. 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still do not know how to evaluate the our </a:t>
            </a:r>
            <a:r>
              <a:rPr lang="en-US" dirty="0" err="1"/>
              <a:t>Nigiwai</a:t>
            </a:r>
            <a:r>
              <a:rPr lang="en-US" dirty="0"/>
              <a:t> score, is it acceptable to make a </a:t>
            </a:r>
            <a:r>
              <a:rPr lang="en-US" dirty="0" smtClean="0"/>
              <a:t>subjective GT </a:t>
            </a:r>
            <a:r>
              <a:rPr lang="en-US" dirty="0"/>
              <a:t>for each pedestrian?  </a:t>
            </a:r>
          </a:p>
          <a:p>
            <a:pPr marL="0" indent="0">
              <a:buNone/>
            </a:pP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638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6542-B8AF-4785-A292-86F76B34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12330"/>
            <a:ext cx="10490200" cy="52784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the </a:t>
            </a:r>
            <a:r>
              <a:rPr lang="en-US" dirty="0" err="1" smtClean="0"/>
              <a:t>Nigiwai</a:t>
            </a:r>
            <a:r>
              <a:rPr lang="en-US" dirty="0" smtClean="0"/>
              <a:t> </a:t>
            </a:r>
            <a:r>
              <a:rPr lang="en-US" dirty="0"/>
              <a:t>score </a:t>
            </a:r>
            <a:r>
              <a:rPr lang="en-US" dirty="0" smtClean="0"/>
              <a:t>in the </a:t>
            </a:r>
            <a:r>
              <a:rPr lang="en-US" dirty="0" smtClean="0"/>
              <a:t>“simple” </a:t>
            </a:r>
            <a:r>
              <a:rPr lang="en-US" dirty="0"/>
              <a:t>video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0DFF-326E-429E-AAE8-47242A1A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228952"/>
            <a:ext cx="10515600" cy="527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Showing the </a:t>
            </a:r>
            <a:r>
              <a:rPr lang="en-US" dirty="0" err="1"/>
              <a:t>Nigiwai</a:t>
            </a:r>
            <a:r>
              <a:rPr lang="en-US" dirty="0"/>
              <a:t> score rate with time for 13 </a:t>
            </a:r>
            <a:r>
              <a:rPr lang="en-US" dirty="0" err="1"/>
              <a:t>pedestrain</a:t>
            </a:r>
            <a:endParaRPr lang="en-00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EEC593-85D5-40AD-BE4C-A9B855238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670369"/>
              </p:ext>
            </p:extLst>
          </p:nvPr>
        </p:nvGraphicFramePr>
        <p:xfrm>
          <a:off x="1511300" y="629048"/>
          <a:ext cx="10370740" cy="529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9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31FB84-C9AA-426B-9B09-1BD2CDF9BF25}" type="slidenum">
              <a:rPr lang="ar-SA" smtClean="0"/>
              <a:pPr/>
              <a:t>9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0" y="2438401"/>
            <a:ext cx="7772400" cy="1676400"/>
          </a:xfrm>
          <a:prstGeom prst="rect">
            <a:avLst/>
          </a:prstGeom>
        </p:spPr>
        <p:txBody>
          <a:bodyPr lIns="92074" tIns="46039" rIns="92074" bIns="46039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ar-SA" sz="6600" b="1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254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  <a:latin typeface="Comic Sans MS" pitchFamily="66" charset="0"/>
                <a:ea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2408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3311.586"/>
  <p:tag name="LATEXADDIN" val="\documentclass{article}&#10;\usepackage{amsmath}&#10;\pagestyle{empty}&#10;\begin{document}&#10;&#10;\begin{equation} &#10;\tilde{d}_{i,j,t} = (\sum_{k=0}^{N} w_k d_{i,j,t-k}) / \sum_{k=0}^{N} w_k \quad (w_k = \dfrac{1}{2^k})&#10;\end{equation} &#10;&#10;&#10;&#10;&#10;\end{document}"/>
  <p:tag name="IGUANATEXSIZE" val="28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057"/>
  <p:tag name="ORIGINALWIDTH" val="1609.299"/>
  <p:tag name="LATEXADDIN" val="\documentclass{article}&#10;\usepackage{amsmath}&#10;\pagestyle{empty}&#10;\begin{document}&#10;&#10;&#10;&#10;$S_i(t) = \sum_{j} \dfrac{\exp(-\Delta \tilde{d}_{i,j,t}/W_v)}{\tilde{d}_{i,j,t}^2}$&#10;&#10;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5"/>
  <p:tag name="ORIGINALWIDTH" val="1053"/>
  <p:tag name="LATEXADDIN" val="\documentclass{article}&#10;\usepackage{amsmath}&#10;\pagestyle{empty}&#10;\begin{document}&#10;&#10;&#10;$ W_v= \frac{1}{2}\sqrt{H_s^2+W_s^2} $&#10;&#10;\end{document}"/>
  <p:tag name="IGUANATEXSIZE" val="28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260.592"/>
  <p:tag name="LATEXADDIN" val="\documentclass{article}&#10;\usepackage{amsmath}&#10;\pagestyle{empty}&#10;\begin{document}&#10;&#10;&#10;$\Delta \tilde{d}_{i,j,t} = \tilde{d}_{i,j,t} - \tilde{d}_{i,j,t-1}$&#10;&#10;&#10;&#10;&#10;\end{document}"/>
  <p:tag name="IGUANATEXSIZE" val="28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1330.5"/>
  <p:tag name="LATEXADDIN" val="\documentclass{article}&#10;\usepackage{amsmath}&#10;\pagestyle{empty}&#10;\begin{document}&#10;&#10;&#10;$\Delta \tilde{d}_{i,j,t} = |\tilde{d}_{i,j,t} - \tilde{d}_{i,j,t-1}|$&#10;&#10;&#10;&#10;&#10;\end{document}"/>
  <p:tag name="IGUANATEXSIZE" val="28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906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9576"/>
  <p:tag name="ORIGINALWIDTH" val="1609.299"/>
  <p:tag name="LATEXADDIN" val="\documentclass{article}&#10;\usepackage{amsmath}&#10;\pagestyle{empty}&#10;\begin{document}&#10;&#10;&#10;&#10;$S_i(t) = \sum_{j} \dfrac{\exp(-\Delta \tilde{d}_{i,j,t}/W_v)}{\tilde{d}_{i,j,t}}$&#10;&#10;&#10;&#10;\end{document}"/>
  <p:tag name="IGUANATEXSIZE" val="28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Times New Roman</vt:lpstr>
      <vt:lpstr>Office Theme</vt:lpstr>
      <vt:lpstr>Nigiwai indicator</vt:lpstr>
      <vt:lpstr>Simple scenario</vt:lpstr>
      <vt:lpstr>PowerPoint Presentation</vt:lpstr>
      <vt:lpstr>Absolute vs signed relative velocity</vt:lpstr>
      <vt:lpstr>Supermarket scenario</vt:lpstr>
      <vt:lpstr>Nigiwai for shops.</vt:lpstr>
      <vt:lpstr>notes</vt:lpstr>
      <vt:lpstr>Analysis of the Nigiwai score in the “simple”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Nigiwai indicator</dc:title>
  <dc:creator>EMSR-405</dc:creator>
  <cp:lastModifiedBy>mohamed</cp:lastModifiedBy>
  <cp:revision>30</cp:revision>
  <dcterms:created xsi:type="dcterms:W3CDTF">2020-05-28T09:44:56Z</dcterms:created>
  <dcterms:modified xsi:type="dcterms:W3CDTF">2020-06-01T15:19:38Z</dcterms:modified>
</cp:coreProperties>
</file>