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4" r:id="rId7"/>
    <p:sldId id="261" r:id="rId8"/>
    <p:sldId id="265" r:id="rId9"/>
    <p:sldId id="262" r:id="rId10"/>
    <p:sldId id="263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001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78" y="10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Ped1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Sheet1!$A$2:$A$377</c:f>
              <c:numCache>
                <c:formatCode>General</c:formatCode>
                <c:ptCount val="37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</c:numCache>
            </c:numRef>
          </c:xVal>
          <c:yVal>
            <c:numRef>
              <c:f>Sheet1!$B$2:$B$377</c:f>
              <c:numCache>
                <c:formatCode>General</c:formatCode>
                <c:ptCount val="37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3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4</c:v>
                </c:pt>
                <c:pt idx="13">
                  <c:v>4</c:v>
                </c:pt>
                <c:pt idx="14">
                  <c:v>5</c:v>
                </c:pt>
                <c:pt idx="15">
                  <c:v>6</c:v>
                </c:pt>
                <c:pt idx="16">
                  <c:v>6</c:v>
                </c:pt>
                <c:pt idx="17">
                  <c:v>6</c:v>
                </c:pt>
                <c:pt idx="18">
                  <c:v>6</c:v>
                </c:pt>
                <c:pt idx="19">
                  <c:v>7</c:v>
                </c:pt>
                <c:pt idx="20">
                  <c:v>8</c:v>
                </c:pt>
                <c:pt idx="21">
                  <c:v>8</c:v>
                </c:pt>
                <c:pt idx="22">
                  <c:v>8</c:v>
                </c:pt>
                <c:pt idx="23">
                  <c:v>9</c:v>
                </c:pt>
                <c:pt idx="24">
                  <c:v>10</c:v>
                </c:pt>
                <c:pt idx="25">
                  <c:v>10</c:v>
                </c:pt>
                <c:pt idx="26">
                  <c:v>10</c:v>
                </c:pt>
                <c:pt idx="27">
                  <c:v>11</c:v>
                </c:pt>
                <c:pt idx="28">
                  <c:v>12</c:v>
                </c:pt>
                <c:pt idx="29">
                  <c:v>12</c:v>
                </c:pt>
                <c:pt idx="30">
                  <c:v>12</c:v>
                </c:pt>
                <c:pt idx="31">
                  <c:v>12</c:v>
                </c:pt>
                <c:pt idx="32">
                  <c:v>12</c:v>
                </c:pt>
                <c:pt idx="33">
                  <c:v>13</c:v>
                </c:pt>
                <c:pt idx="34">
                  <c:v>14</c:v>
                </c:pt>
                <c:pt idx="35">
                  <c:v>14</c:v>
                </c:pt>
                <c:pt idx="36">
                  <c:v>14</c:v>
                </c:pt>
                <c:pt idx="37">
                  <c:v>14</c:v>
                </c:pt>
                <c:pt idx="38">
                  <c:v>15</c:v>
                </c:pt>
                <c:pt idx="39">
                  <c:v>16</c:v>
                </c:pt>
                <c:pt idx="40">
                  <c:v>16</c:v>
                </c:pt>
                <c:pt idx="41">
                  <c:v>16</c:v>
                </c:pt>
                <c:pt idx="42">
                  <c:v>16</c:v>
                </c:pt>
                <c:pt idx="43">
                  <c:v>16</c:v>
                </c:pt>
                <c:pt idx="44">
                  <c:v>18</c:v>
                </c:pt>
                <c:pt idx="45">
                  <c:v>18</c:v>
                </c:pt>
                <c:pt idx="46">
                  <c:v>18</c:v>
                </c:pt>
                <c:pt idx="47">
                  <c:v>18</c:v>
                </c:pt>
                <c:pt idx="48">
                  <c:v>19</c:v>
                </c:pt>
                <c:pt idx="49">
                  <c:v>20</c:v>
                </c:pt>
                <c:pt idx="50">
                  <c:v>20</c:v>
                </c:pt>
                <c:pt idx="51">
                  <c:v>20</c:v>
                </c:pt>
                <c:pt idx="52">
                  <c:v>19</c:v>
                </c:pt>
                <c:pt idx="53">
                  <c:v>19</c:v>
                </c:pt>
                <c:pt idx="54">
                  <c:v>19</c:v>
                </c:pt>
                <c:pt idx="55">
                  <c:v>20</c:v>
                </c:pt>
                <c:pt idx="56">
                  <c:v>19</c:v>
                </c:pt>
                <c:pt idx="57">
                  <c:v>19</c:v>
                </c:pt>
                <c:pt idx="58">
                  <c:v>19</c:v>
                </c:pt>
                <c:pt idx="59">
                  <c:v>19</c:v>
                </c:pt>
                <c:pt idx="60">
                  <c:v>19</c:v>
                </c:pt>
                <c:pt idx="61">
                  <c:v>20</c:v>
                </c:pt>
                <c:pt idx="62">
                  <c:v>20</c:v>
                </c:pt>
                <c:pt idx="63">
                  <c:v>21</c:v>
                </c:pt>
                <c:pt idx="64">
                  <c:v>22</c:v>
                </c:pt>
                <c:pt idx="65">
                  <c:v>22</c:v>
                </c:pt>
                <c:pt idx="66">
                  <c:v>22</c:v>
                </c:pt>
                <c:pt idx="67">
                  <c:v>22</c:v>
                </c:pt>
                <c:pt idx="68">
                  <c:v>21</c:v>
                </c:pt>
                <c:pt idx="69">
                  <c:v>21</c:v>
                </c:pt>
                <c:pt idx="70">
                  <c:v>22</c:v>
                </c:pt>
                <c:pt idx="71">
                  <c:v>22</c:v>
                </c:pt>
                <c:pt idx="72">
                  <c:v>22</c:v>
                </c:pt>
                <c:pt idx="73">
                  <c:v>22</c:v>
                </c:pt>
                <c:pt idx="74">
                  <c:v>22</c:v>
                </c:pt>
                <c:pt idx="75">
                  <c:v>21</c:v>
                </c:pt>
                <c:pt idx="76">
                  <c:v>21</c:v>
                </c:pt>
                <c:pt idx="77">
                  <c:v>22</c:v>
                </c:pt>
                <c:pt idx="78">
                  <c:v>21</c:v>
                </c:pt>
                <c:pt idx="79">
                  <c:v>21</c:v>
                </c:pt>
                <c:pt idx="80">
                  <c:v>22</c:v>
                </c:pt>
                <c:pt idx="81">
                  <c:v>22</c:v>
                </c:pt>
                <c:pt idx="82">
                  <c:v>20</c:v>
                </c:pt>
                <c:pt idx="83">
                  <c:v>20</c:v>
                </c:pt>
                <c:pt idx="84">
                  <c:v>20</c:v>
                </c:pt>
                <c:pt idx="85">
                  <c:v>21</c:v>
                </c:pt>
                <c:pt idx="86">
                  <c:v>20</c:v>
                </c:pt>
                <c:pt idx="87">
                  <c:v>20</c:v>
                </c:pt>
                <c:pt idx="88">
                  <c:v>20</c:v>
                </c:pt>
                <c:pt idx="89">
                  <c:v>21</c:v>
                </c:pt>
                <c:pt idx="90">
                  <c:v>21</c:v>
                </c:pt>
                <c:pt idx="91">
                  <c:v>22</c:v>
                </c:pt>
                <c:pt idx="92">
                  <c:v>22</c:v>
                </c:pt>
                <c:pt idx="93">
                  <c:v>23</c:v>
                </c:pt>
                <c:pt idx="94">
                  <c:v>23</c:v>
                </c:pt>
                <c:pt idx="95">
                  <c:v>22</c:v>
                </c:pt>
                <c:pt idx="96">
                  <c:v>21</c:v>
                </c:pt>
                <c:pt idx="97">
                  <c:v>20</c:v>
                </c:pt>
                <c:pt idx="98">
                  <c:v>21</c:v>
                </c:pt>
                <c:pt idx="99">
                  <c:v>21</c:v>
                </c:pt>
                <c:pt idx="100">
                  <c:v>21</c:v>
                </c:pt>
                <c:pt idx="101">
                  <c:v>21</c:v>
                </c:pt>
                <c:pt idx="102">
                  <c:v>21</c:v>
                </c:pt>
                <c:pt idx="103">
                  <c:v>21</c:v>
                </c:pt>
                <c:pt idx="104">
                  <c:v>20</c:v>
                </c:pt>
                <c:pt idx="105">
                  <c:v>21</c:v>
                </c:pt>
                <c:pt idx="106">
                  <c:v>21</c:v>
                </c:pt>
                <c:pt idx="107">
                  <c:v>21</c:v>
                </c:pt>
                <c:pt idx="108">
                  <c:v>20</c:v>
                </c:pt>
                <c:pt idx="109">
                  <c:v>20</c:v>
                </c:pt>
                <c:pt idx="110">
                  <c:v>18</c:v>
                </c:pt>
                <c:pt idx="111">
                  <c:v>19</c:v>
                </c:pt>
                <c:pt idx="112">
                  <c:v>20</c:v>
                </c:pt>
                <c:pt idx="113">
                  <c:v>20</c:v>
                </c:pt>
                <c:pt idx="114">
                  <c:v>21</c:v>
                </c:pt>
                <c:pt idx="115">
                  <c:v>21</c:v>
                </c:pt>
                <c:pt idx="116">
                  <c:v>22</c:v>
                </c:pt>
                <c:pt idx="117">
                  <c:v>22</c:v>
                </c:pt>
                <c:pt idx="118">
                  <c:v>23</c:v>
                </c:pt>
                <c:pt idx="119">
                  <c:v>24</c:v>
                </c:pt>
                <c:pt idx="120">
                  <c:v>23</c:v>
                </c:pt>
                <c:pt idx="121">
                  <c:v>22</c:v>
                </c:pt>
                <c:pt idx="122">
                  <c:v>22</c:v>
                </c:pt>
                <c:pt idx="123">
                  <c:v>22</c:v>
                </c:pt>
                <c:pt idx="124">
                  <c:v>24</c:v>
                </c:pt>
                <c:pt idx="125">
                  <c:v>24</c:v>
                </c:pt>
                <c:pt idx="126">
                  <c:v>24</c:v>
                </c:pt>
                <c:pt idx="127">
                  <c:v>24</c:v>
                </c:pt>
                <c:pt idx="128">
                  <c:v>23</c:v>
                </c:pt>
                <c:pt idx="129">
                  <c:v>23</c:v>
                </c:pt>
                <c:pt idx="130">
                  <c:v>24</c:v>
                </c:pt>
                <c:pt idx="131">
                  <c:v>24</c:v>
                </c:pt>
                <c:pt idx="132">
                  <c:v>24</c:v>
                </c:pt>
                <c:pt idx="133">
                  <c:v>22</c:v>
                </c:pt>
                <c:pt idx="134">
                  <c:v>22</c:v>
                </c:pt>
                <c:pt idx="135">
                  <c:v>22</c:v>
                </c:pt>
                <c:pt idx="136">
                  <c:v>23</c:v>
                </c:pt>
                <c:pt idx="137">
                  <c:v>23</c:v>
                </c:pt>
                <c:pt idx="138">
                  <c:v>23</c:v>
                </c:pt>
                <c:pt idx="139">
                  <c:v>24</c:v>
                </c:pt>
                <c:pt idx="140">
                  <c:v>24</c:v>
                </c:pt>
                <c:pt idx="141">
                  <c:v>24</c:v>
                </c:pt>
                <c:pt idx="142">
                  <c:v>22</c:v>
                </c:pt>
                <c:pt idx="143">
                  <c:v>23</c:v>
                </c:pt>
                <c:pt idx="144">
                  <c:v>23</c:v>
                </c:pt>
                <c:pt idx="145">
                  <c:v>23</c:v>
                </c:pt>
                <c:pt idx="146">
                  <c:v>23</c:v>
                </c:pt>
                <c:pt idx="147">
                  <c:v>22</c:v>
                </c:pt>
                <c:pt idx="148">
                  <c:v>22</c:v>
                </c:pt>
                <c:pt idx="149">
                  <c:v>23</c:v>
                </c:pt>
                <c:pt idx="150">
                  <c:v>23</c:v>
                </c:pt>
                <c:pt idx="151">
                  <c:v>24</c:v>
                </c:pt>
                <c:pt idx="152">
                  <c:v>24</c:v>
                </c:pt>
                <c:pt idx="153">
                  <c:v>24</c:v>
                </c:pt>
                <c:pt idx="154">
                  <c:v>25</c:v>
                </c:pt>
                <c:pt idx="155">
                  <c:v>25</c:v>
                </c:pt>
                <c:pt idx="156">
                  <c:v>24</c:v>
                </c:pt>
                <c:pt idx="157">
                  <c:v>23</c:v>
                </c:pt>
                <c:pt idx="158">
                  <c:v>23</c:v>
                </c:pt>
                <c:pt idx="159">
                  <c:v>23</c:v>
                </c:pt>
                <c:pt idx="160">
                  <c:v>24</c:v>
                </c:pt>
                <c:pt idx="161">
                  <c:v>23</c:v>
                </c:pt>
                <c:pt idx="162">
                  <c:v>23</c:v>
                </c:pt>
                <c:pt idx="163">
                  <c:v>24</c:v>
                </c:pt>
                <c:pt idx="164">
                  <c:v>25</c:v>
                </c:pt>
                <c:pt idx="165">
                  <c:v>25</c:v>
                </c:pt>
                <c:pt idx="166">
                  <c:v>23</c:v>
                </c:pt>
                <c:pt idx="167">
                  <c:v>23</c:v>
                </c:pt>
                <c:pt idx="168">
                  <c:v>22</c:v>
                </c:pt>
                <c:pt idx="169">
                  <c:v>22</c:v>
                </c:pt>
                <c:pt idx="170">
                  <c:v>23</c:v>
                </c:pt>
                <c:pt idx="171">
                  <c:v>22</c:v>
                </c:pt>
                <c:pt idx="172">
                  <c:v>22</c:v>
                </c:pt>
                <c:pt idx="173">
                  <c:v>21</c:v>
                </c:pt>
                <c:pt idx="174">
                  <c:v>22</c:v>
                </c:pt>
                <c:pt idx="175">
                  <c:v>23</c:v>
                </c:pt>
                <c:pt idx="176">
                  <c:v>23</c:v>
                </c:pt>
                <c:pt idx="177">
                  <c:v>22</c:v>
                </c:pt>
                <c:pt idx="178">
                  <c:v>21</c:v>
                </c:pt>
                <c:pt idx="179">
                  <c:v>21</c:v>
                </c:pt>
                <c:pt idx="180">
                  <c:v>22</c:v>
                </c:pt>
                <c:pt idx="181">
                  <c:v>23</c:v>
                </c:pt>
                <c:pt idx="182">
                  <c:v>23</c:v>
                </c:pt>
                <c:pt idx="183">
                  <c:v>23</c:v>
                </c:pt>
                <c:pt idx="184">
                  <c:v>24</c:v>
                </c:pt>
                <c:pt idx="185">
                  <c:v>24</c:v>
                </c:pt>
                <c:pt idx="186">
                  <c:v>23</c:v>
                </c:pt>
                <c:pt idx="187">
                  <c:v>24</c:v>
                </c:pt>
                <c:pt idx="188">
                  <c:v>24</c:v>
                </c:pt>
                <c:pt idx="189">
                  <c:v>23</c:v>
                </c:pt>
                <c:pt idx="190">
                  <c:v>24</c:v>
                </c:pt>
                <c:pt idx="191">
                  <c:v>23</c:v>
                </c:pt>
                <c:pt idx="192">
                  <c:v>23</c:v>
                </c:pt>
                <c:pt idx="193">
                  <c:v>23</c:v>
                </c:pt>
                <c:pt idx="194">
                  <c:v>25</c:v>
                </c:pt>
                <c:pt idx="195">
                  <c:v>24</c:v>
                </c:pt>
                <c:pt idx="196">
                  <c:v>24</c:v>
                </c:pt>
                <c:pt idx="197">
                  <c:v>24</c:v>
                </c:pt>
                <c:pt idx="198">
                  <c:v>23</c:v>
                </c:pt>
                <c:pt idx="199">
                  <c:v>24</c:v>
                </c:pt>
                <c:pt idx="200">
                  <c:v>25</c:v>
                </c:pt>
                <c:pt idx="201">
                  <c:v>25</c:v>
                </c:pt>
                <c:pt idx="202">
                  <c:v>25</c:v>
                </c:pt>
                <c:pt idx="203">
                  <c:v>26</c:v>
                </c:pt>
                <c:pt idx="204">
                  <c:v>26</c:v>
                </c:pt>
                <c:pt idx="205">
                  <c:v>25</c:v>
                </c:pt>
                <c:pt idx="206">
                  <c:v>26</c:v>
                </c:pt>
                <c:pt idx="207">
                  <c:v>25</c:v>
                </c:pt>
                <c:pt idx="208">
                  <c:v>25</c:v>
                </c:pt>
                <c:pt idx="209">
                  <c:v>27</c:v>
                </c:pt>
                <c:pt idx="210">
                  <c:v>27</c:v>
                </c:pt>
                <c:pt idx="211">
                  <c:v>27</c:v>
                </c:pt>
                <c:pt idx="212">
                  <c:v>27</c:v>
                </c:pt>
                <c:pt idx="213">
                  <c:v>26</c:v>
                </c:pt>
                <c:pt idx="214">
                  <c:v>28</c:v>
                </c:pt>
                <c:pt idx="215">
                  <c:v>27</c:v>
                </c:pt>
                <c:pt idx="216">
                  <c:v>26</c:v>
                </c:pt>
                <c:pt idx="217">
                  <c:v>25</c:v>
                </c:pt>
                <c:pt idx="218">
                  <c:v>24</c:v>
                </c:pt>
                <c:pt idx="219">
                  <c:v>24</c:v>
                </c:pt>
                <c:pt idx="220">
                  <c:v>26</c:v>
                </c:pt>
                <c:pt idx="221">
                  <c:v>25</c:v>
                </c:pt>
                <c:pt idx="222">
                  <c:v>25</c:v>
                </c:pt>
                <c:pt idx="223">
                  <c:v>26</c:v>
                </c:pt>
                <c:pt idx="224">
                  <c:v>27</c:v>
                </c:pt>
                <c:pt idx="225">
                  <c:v>26</c:v>
                </c:pt>
                <c:pt idx="226">
                  <c:v>24</c:v>
                </c:pt>
                <c:pt idx="227">
                  <c:v>25</c:v>
                </c:pt>
                <c:pt idx="228">
                  <c:v>25</c:v>
                </c:pt>
                <c:pt idx="229">
                  <c:v>25</c:v>
                </c:pt>
                <c:pt idx="230">
                  <c:v>24</c:v>
                </c:pt>
                <c:pt idx="231">
                  <c:v>24</c:v>
                </c:pt>
                <c:pt idx="232">
                  <c:v>22</c:v>
                </c:pt>
                <c:pt idx="233">
                  <c:v>22</c:v>
                </c:pt>
                <c:pt idx="234">
                  <c:v>24</c:v>
                </c:pt>
                <c:pt idx="235">
                  <c:v>24</c:v>
                </c:pt>
                <c:pt idx="236">
                  <c:v>24</c:v>
                </c:pt>
                <c:pt idx="237">
                  <c:v>24</c:v>
                </c:pt>
                <c:pt idx="238">
                  <c:v>25</c:v>
                </c:pt>
                <c:pt idx="239">
                  <c:v>25</c:v>
                </c:pt>
                <c:pt idx="240">
                  <c:v>26</c:v>
                </c:pt>
                <c:pt idx="241">
                  <c:v>26</c:v>
                </c:pt>
                <c:pt idx="242">
                  <c:v>26</c:v>
                </c:pt>
                <c:pt idx="243">
                  <c:v>26</c:v>
                </c:pt>
                <c:pt idx="244">
                  <c:v>26</c:v>
                </c:pt>
                <c:pt idx="245">
                  <c:v>27</c:v>
                </c:pt>
                <c:pt idx="246">
                  <c:v>27</c:v>
                </c:pt>
                <c:pt idx="247">
                  <c:v>28</c:v>
                </c:pt>
                <c:pt idx="248">
                  <c:v>28</c:v>
                </c:pt>
                <c:pt idx="249">
                  <c:v>28</c:v>
                </c:pt>
                <c:pt idx="250">
                  <c:v>28</c:v>
                </c:pt>
                <c:pt idx="251">
                  <c:v>27</c:v>
                </c:pt>
                <c:pt idx="252">
                  <c:v>24</c:v>
                </c:pt>
                <c:pt idx="253">
                  <c:v>25</c:v>
                </c:pt>
                <c:pt idx="254">
                  <c:v>25</c:v>
                </c:pt>
                <c:pt idx="255">
                  <c:v>26</c:v>
                </c:pt>
                <c:pt idx="256">
                  <c:v>25</c:v>
                </c:pt>
                <c:pt idx="257">
                  <c:v>26</c:v>
                </c:pt>
                <c:pt idx="258">
                  <c:v>25</c:v>
                </c:pt>
                <c:pt idx="259">
                  <c:v>26</c:v>
                </c:pt>
                <c:pt idx="260">
                  <c:v>26</c:v>
                </c:pt>
                <c:pt idx="261">
                  <c:v>26</c:v>
                </c:pt>
                <c:pt idx="262">
                  <c:v>26</c:v>
                </c:pt>
                <c:pt idx="263">
                  <c:v>26</c:v>
                </c:pt>
                <c:pt idx="264">
                  <c:v>27</c:v>
                </c:pt>
                <c:pt idx="265">
                  <c:v>27</c:v>
                </c:pt>
                <c:pt idx="266">
                  <c:v>27</c:v>
                </c:pt>
                <c:pt idx="267">
                  <c:v>26</c:v>
                </c:pt>
                <c:pt idx="268">
                  <c:v>22</c:v>
                </c:pt>
                <c:pt idx="269">
                  <c:v>21</c:v>
                </c:pt>
                <c:pt idx="270">
                  <c:v>23</c:v>
                </c:pt>
                <c:pt idx="271">
                  <c:v>23</c:v>
                </c:pt>
                <c:pt idx="272">
                  <c:v>23</c:v>
                </c:pt>
                <c:pt idx="273">
                  <c:v>22</c:v>
                </c:pt>
                <c:pt idx="274">
                  <c:v>22</c:v>
                </c:pt>
                <c:pt idx="275">
                  <c:v>23</c:v>
                </c:pt>
                <c:pt idx="276">
                  <c:v>24</c:v>
                </c:pt>
                <c:pt idx="277">
                  <c:v>23</c:v>
                </c:pt>
                <c:pt idx="278">
                  <c:v>24</c:v>
                </c:pt>
                <c:pt idx="279">
                  <c:v>25</c:v>
                </c:pt>
                <c:pt idx="280">
                  <c:v>24</c:v>
                </c:pt>
                <c:pt idx="281">
                  <c:v>24</c:v>
                </c:pt>
                <c:pt idx="282">
                  <c:v>24</c:v>
                </c:pt>
                <c:pt idx="283">
                  <c:v>24</c:v>
                </c:pt>
                <c:pt idx="284">
                  <c:v>25</c:v>
                </c:pt>
                <c:pt idx="285">
                  <c:v>24</c:v>
                </c:pt>
                <c:pt idx="286">
                  <c:v>24</c:v>
                </c:pt>
                <c:pt idx="287">
                  <c:v>24</c:v>
                </c:pt>
                <c:pt idx="288">
                  <c:v>24</c:v>
                </c:pt>
                <c:pt idx="289">
                  <c:v>24</c:v>
                </c:pt>
                <c:pt idx="290">
                  <c:v>23</c:v>
                </c:pt>
                <c:pt idx="291">
                  <c:v>23</c:v>
                </c:pt>
                <c:pt idx="292">
                  <c:v>23</c:v>
                </c:pt>
                <c:pt idx="293">
                  <c:v>23</c:v>
                </c:pt>
                <c:pt idx="294">
                  <c:v>25</c:v>
                </c:pt>
                <c:pt idx="295">
                  <c:v>25</c:v>
                </c:pt>
                <c:pt idx="296">
                  <c:v>24</c:v>
                </c:pt>
                <c:pt idx="297">
                  <c:v>24</c:v>
                </c:pt>
                <c:pt idx="298">
                  <c:v>25</c:v>
                </c:pt>
                <c:pt idx="299">
                  <c:v>25</c:v>
                </c:pt>
                <c:pt idx="300">
                  <c:v>24</c:v>
                </c:pt>
                <c:pt idx="301">
                  <c:v>24</c:v>
                </c:pt>
                <c:pt idx="302">
                  <c:v>22</c:v>
                </c:pt>
                <c:pt idx="303">
                  <c:v>21</c:v>
                </c:pt>
                <c:pt idx="304">
                  <c:v>21</c:v>
                </c:pt>
                <c:pt idx="305">
                  <c:v>22</c:v>
                </c:pt>
                <c:pt idx="306">
                  <c:v>22</c:v>
                </c:pt>
                <c:pt idx="307">
                  <c:v>22</c:v>
                </c:pt>
                <c:pt idx="308">
                  <c:v>22</c:v>
                </c:pt>
                <c:pt idx="309">
                  <c:v>23</c:v>
                </c:pt>
                <c:pt idx="310">
                  <c:v>24</c:v>
                </c:pt>
                <c:pt idx="311">
                  <c:v>24</c:v>
                </c:pt>
                <c:pt idx="312">
                  <c:v>24</c:v>
                </c:pt>
                <c:pt idx="313">
                  <c:v>25</c:v>
                </c:pt>
                <c:pt idx="314">
                  <c:v>25</c:v>
                </c:pt>
                <c:pt idx="315">
                  <c:v>25</c:v>
                </c:pt>
                <c:pt idx="316">
                  <c:v>23</c:v>
                </c:pt>
                <c:pt idx="317">
                  <c:v>23</c:v>
                </c:pt>
                <c:pt idx="318">
                  <c:v>24</c:v>
                </c:pt>
                <c:pt idx="319">
                  <c:v>24</c:v>
                </c:pt>
                <c:pt idx="320">
                  <c:v>25</c:v>
                </c:pt>
                <c:pt idx="321">
                  <c:v>24</c:v>
                </c:pt>
                <c:pt idx="322">
                  <c:v>24</c:v>
                </c:pt>
                <c:pt idx="323">
                  <c:v>23</c:v>
                </c:pt>
                <c:pt idx="324">
                  <c:v>24</c:v>
                </c:pt>
                <c:pt idx="325">
                  <c:v>24</c:v>
                </c:pt>
                <c:pt idx="326">
                  <c:v>24</c:v>
                </c:pt>
                <c:pt idx="327">
                  <c:v>24</c:v>
                </c:pt>
                <c:pt idx="328">
                  <c:v>25</c:v>
                </c:pt>
                <c:pt idx="329">
                  <c:v>25</c:v>
                </c:pt>
                <c:pt idx="330">
                  <c:v>26</c:v>
                </c:pt>
                <c:pt idx="331">
                  <c:v>26</c:v>
                </c:pt>
                <c:pt idx="332">
                  <c:v>26</c:v>
                </c:pt>
                <c:pt idx="333">
                  <c:v>26</c:v>
                </c:pt>
                <c:pt idx="334">
                  <c:v>26</c:v>
                </c:pt>
                <c:pt idx="335">
                  <c:v>26</c:v>
                </c:pt>
                <c:pt idx="336">
                  <c:v>26</c:v>
                </c:pt>
                <c:pt idx="337">
                  <c:v>23</c:v>
                </c:pt>
                <c:pt idx="338">
                  <c:v>23</c:v>
                </c:pt>
                <c:pt idx="339">
                  <c:v>23</c:v>
                </c:pt>
                <c:pt idx="340">
                  <c:v>23</c:v>
                </c:pt>
                <c:pt idx="341">
                  <c:v>23</c:v>
                </c:pt>
                <c:pt idx="342">
                  <c:v>22</c:v>
                </c:pt>
                <c:pt idx="343">
                  <c:v>22</c:v>
                </c:pt>
                <c:pt idx="344">
                  <c:v>22</c:v>
                </c:pt>
                <c:pt idx="345">
                  <c:v>23</c:v>
                </c:pt>
                <c:pt idx="346">
                  <c:v>22</c:v>
                </c:pt>
                <c:pt idx="347">
                  <c:v>23</c:v>
                </c:pt>
                <c:pt idx="348">
                  <c:v>23</c:v>
                </c:pt>
                <c:pt idx="349">
                  <c:v>23</c:v>
                </c:pt>
                <c:pt idx="350">
                  <c:v>23</c:v>
                </c:pt>
                <c:pt idx="351">
                  <c:v>22</c:v>
                </c:pt>
                <c:pt idx="352">
                  <c:v>22</c:v>
                </c:pt>
                <c:pt idx="353">
                  <c:v>23</c:v>
                </c:pt>
                <c:pt idx="354">
                  <c:v>24</c:v>
                </c:pt>
                <c:pt idx="355">
                  <c:v>24</c:v>
                </c:pt>
                <c:pt idx="356">
                  <c:v>24</c:v>
                </c:pt>
                <c:pt idx="357">
                  <c:v>24</c:v>
                </c:pt>
                <c:pt idx="358">
                  <c:v>23</c:v>
                </c:pt>
                <c:pt idx="359">
                  <c:v>25</c:v>
                </c:pt>
                <c:pt idx="360">
                  <c:v>25</c:v>
                </c:pt>
                <c:pt idx="361">
                  <c:v>25</c:v>
                </c:pt>
                <c:pt idx="362">
                  <c:v>25</c:v>
                </c:pt>
                <c:pt idx="363">
                  <c:v>25</c:v>
                </c:pt>
                <c:pt idx="364">
                  <c:v>26</c:v>
                </c:pt>
                <c:pt idx="365">
                  <c:v>26</c:v>
                </c:pt>
                <c:pt idx="366">
                  <c:v>26</c:v>
                </c:pt>
                <c:pt idx="367">
                  <c:v>26</c:v>
                </c:pt>
                <c:pt idx="368">
                  <c:v>26</c:v>
                </c:pt>
                <c:pt idx="369">
                  <c:v>26</c:v>
                </c:pt>
                <c:pt idx="370">
                  <c:v>26</c:v>
                </c:pt>
                <c:pt idx="371">
                  <c:v>26</c:v>
                </c:pt>
                <c:pt idx="372">
                  <c:v>26</c:v>
                </c:pt>
                <c:pt idx="373">
                  <c:v>26</c:v>
                </c:pt>
                <c:pt idx="374">
                  <c:v>27</c:v>
                </c:pt>
                <c:pt idx="375">
                  <c:v>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649-47FD-9B00-77E8EB0AECC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Ped2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Sheet1!$A$2:$A$377</c:f>
              <c:numCache>
                <c:formatCode>General</c:formatCode>
                <c:ptCount val="37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</c:numCache>
            </c:numRef>
          </c:xVal>
          <c:yVal>
            <c:numRef>
              <c:f>Sheet1!$D$2:$D$377</c:f>
              <c:numCache>
                <c:formatCode>General</c:formatCode>
                <c:ptCount val="37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4</c:v>
                </c:pt>
                <c:pt idx="12">
                  <c:v>4</c:v>
                </c:pt>
                <c:pt idx="13">
                  <c:v>4</c:v>
                </c:pt>
                <c:pt idx="14">
                  <c:v>4</c:v>
                </c:pt>
                <c:pt idx="15">
                  <c:v>4</c:v>
                </c:pt>
                <c:pt idx="16">
                  <c:v>5</c:v>
                </c:pt>
                <c:pt idx="17">
                  <c:v>5</c:v>
                </c:pt>
                <c:pt idx="18">
                  <c:v>6</c:v>
                </c:pt>
                <c:pt idx="19">
                  <c:v>6</c:v>
                </c:pt>
                <c:pt idx="20">
                  <c:v>6</c:v>
                </c:pt>
                <c:pt idx="21">
                  <c:v>7</c:v>
                </c:pt>
                <c:pt idx="22">
                  <c:v>7</c:v>
                </c:pt>
                <c:pt idx="23">
                  <c:v>8</c:v>
                </c:pt>
                <c:pt idx="24">
                  <c:v>8</c:v>
                </c:pt>
                <c:pt idx="25">
                  <c:v>10</c:v>
                </c:pt>
                <c:pt idx="26">
                  <c:v>10</c:v>
                </c:pt>
                <c:pt idx="27">
                  <c:v>10</c:v>
                </c:pt>
                <c:pt idx="28">
                  <c:v>10</c:v>
                </c:pt>
                <c:pt idx="29">
                  <c:v>11</c:v>
                </c:pt>
                <c:pt idx="30">
                  <c:v>11</c:v>
                </c:pt>
                <c:pt idx="31">
                  <c:v>11</c:v>
                </c:pt>
                <c:pt idx="32">
                  <c:v>12</c:v>
                </c:pt>
                <c:pt idx="33">
                  <c:v>12</c:v>
                </c:pt>
                <c:pt idx="34">
                  <c:v>12</c:v>
                </c:pt>
                <c:pt idx="35">
                  <c:v>13</c:v>
                </c:pt>
                <c:pt idx="36">
                  <c:v>13</c:v>
                </c:pt>
                <c:pt idx="37">
                  <c:v>14</c:v>
                </c:pt>
                <c:pt idx="38">
                  <c:v>14</c:v>
                </c:pt>
                <c:pt idx="39">
                  <c:v>14</c:v>
                </c:pt>
                <c:pt idx="40">
                  <c:v>15</c:v>
                </c:pt>
                <c:pt idx="41">
                  <c:v>16</c:v>
                </c:pt>
                <c:pt idx="42">
                  <c:v>16</c:v>
                </c:pt>
                <c:pt idx="43">
                  <c:v>16</c:v>
                </c:pt>
                <c:pt idx="44">
                  <c:v>16</c:v>
                </c:pt>
                <c:pt idx="45">
                  <c:v>16</c:v>
                </c:pt>
                <c:pt idx="46">
                  <c:v>17</c:v>
                </c:pt>
                <c:pt idx="47">
                  <c:v>17</c:v>
                </c:pt>
                <c:pt idx="48">
                  <c:v>18</c:v>
                </c:pt>
                <c:pt idx="49">
                  <c:v>19</c:v>
                </c:pt>
                <c:pt idx="50">
                  <c:v>19</c:v>
                </c:pt>
                <c:pt idx="51">
                  <c:v>19</c:v>
                </c:pt>
                <c:pt idx="52">
                  <c:v>19</c:v>
                </c:pt>
                <c:pt idx="53">
                  <c:v>20</c:v>
                </c:pt>
                <c:pt idx="54">
                  <c:v>20</c:v>
                </c:pt>
                <c:pt idx="55">
                  <c:v>20</c:v>
                </c:pt>
                <c:pt idx="56">
                  <c:v>21</c:v>
                </c:pt>
                <c:pt idx="57">
                  <c:v>21</c:v>
                </c:pt>
                <c:pt idx="58">
                  <c:v>22</c:v>
                </c:pt>
                <c:pt idx="59">
                  <c:v>22</c:v>
                </c:pt>
                <c:pt idx="60">
                  <c:v>24</c:v>
                </c:pt>
                <c:pt idx="61">
                  <c:v>24</c:v>
                </c:pt>
                <c:pt idx="62">
                  <c:v>24</c:v>
                </c:pt>
                <c:pt idx="63">
                  <c:v>24</c:v>
                </c:pt>
                <c:pt idx="64">
                  <c:v>25</c:v>
                </c:pt>
                <c:pt idx="65">
                  <c:v>25</c:v>
                </c:pt>
                <c:pt idx="66">
                  <c:v>25</c:v>
                </c:pt>
                <c:pt idx="67">
                  <c:v>25</c:v>
                </c:pt>
                <c:pt idx="68">
                  <c:v>25</c:v>
                </c:pt>
                <c:pt idx="69">
                  <c:v>26</c:v>
                </c:pt>
                <c:pt idx="70">
                  <c:v>27</c:v>
                </c:pt>
                <c:pt idx="71">
                  <c:v>27</c:v>
                </c:pt>
                <c:pt idx="72">
                  <c:v>28</c:v>
                </c:pt>
                <c:pt idx="73">
                  <c:v>27</c:v>
                </c:pt>
                <c:pt idx="74">
                  <c:v>27</c:v>
                </c:pt>
                <c:pt idx="75">
                  <c:v>28</c:v>
                </c:pt>
                <c:pt idx="76">
                  <c:v>29</c:v>
                </c:pt>
                <c:pt idx="77">
                  <c:v>29</c:v>
                </c:pt>
                <c:pt idx="78">
                  <c:v>29</c:v>
                </c:pt>
                <c:pt idx="79">
                  <c:v>29</c:v>
                </c:pt>
                <c:pt idx="80">
                  <c:v>29</c:v>
                </c:pt>
                <c:pt idx="81">
                  <c:v>29</c:v>
                </c:pt>
                <c:pt idx="82">
                  <c:v>30</c:v>
                </c:pt>
                <c:pt idx="83">
                  <c:v>30</c:v>
                </c:pt>
                <c:pt idx="84">
                  <c:v>30</c:v>
                </c:pt>
                <c:pt idx="85">
                  <c:v>30</c:v>
                </c:pt>
                <c:pt idx="86">
                  <c:v>30</c:v>
                </c:pt>
                <c:pt idx="87">
                  <c:v>29</c:v>
                </c:pt>
                <c:pt idx="88">
                  <c:v>31</c:v>
                </c:pt>
                <c:pt idx="89">
                  <c:v>30</c:v>
                </c:pt>
                <c:pt idx="90">
                  <c:v>29</c:v>
                </c:pt>
                <c:pt idx="91">
                  <c:v>30</c:v>
                </c:pt>
                <c:pt idx="92">
                  <c:v>30</c:v>
                </c:pt>
                <c:pt idx="93">
                  <c:v>31</c:v>
                </c:pt>
                <c:pt idx="94">
                  <c:v>31</c:v>
                </c:pt>
                <c:pt idx="95">
                  <c:v>30</c:v>
                </c:pt>
                <c:pt idx="96">
                  <c:v>31</c:v>
                </c:pt>
                <c:pt idx="97">
                  <c:v>32</c:v>
                </c:pt>
                <c:pt idx="98">
                  <c:v>32</c:v>
                </c:pt>
                <c:pt idx="99">
                  <c:v>32</c:v>
                </c:pt>
                <c:pt idx="100">
                  <c:v>32</c:v>
                </c:pt>
                <c:pt idx="101">
                  <c:v>32</c:v>
                </c:pt>
                <c:pt idx="102">
                  <c:v>32</c:v>
                </c:pt>
                <c:pt idx="103">
                  <c:v>32</c:v>
                </c:pt>
                <c:pt idx="104">
                  <c:v>33</c:v>
                </c:pt>
                <c:pt idx="105">
                  <c:v>33</c:v>
                </c:pt>
                <c:pt idx="106">
                  <c:v>35</c:v>
                </c:pt>
                <c:pt idx="107">
                  <c:v>34</c:v>
                </c:pt>
                <c:pt idx="108">
                  <c:v>33</c:v>
                </c:pt>
                <c:pt idx="109">
                  <c:v>33</c:v>
                </c:pt>
                <c:pt idx="110">
                  <c:v>34</c:v>
                </c:pt>
                <c:pt idx="111">
                  <c:v>34</c:v>
                </c:pt>
                <c:pt idx="112">
                  <c:v>35</c:v>
                </c:pt>
                <c:pt idx="113">
                  <c:v>35</c:v>
                </c:pt>
                <c:pt idx="114">
                  <c:v>35</c:v>
                </c:pt>
                <c:pt idx="115">
                  <c:v>34</c:v>
                </c:pt>
                <c:pt idx="116">
                  <c:v>34</c:v>
                </c:pt>
                <c:pt idx="117">
                  <c:v>35</c:v>
                </c:pt>
                <c:pt idx="118">
                  <c:v>35</c:v>
                </c:pt>
                <c:pt idx="119">
                  <c:v>34</c:v>
                </c:pt>
                <c:pt idx="120">
                  <c:v>33</c:v>
                </c:pt>
                <c:pt idx="121">
                  <c:v>32</c:v>
                </c:pt>
                <c:pt idx="122">
                  <c:v>32</c:v>
                </c:pt>
                <c:pt idx="123">
                  <c:v>32</c:v>
                </c:pt>
                <c:pt idx="124">
                  <c:v>30</c:v>
                </c:pt>
                <c:pt idx="125">
                  <c:v>32</c:v>
                </c:pt>
                <c:pt idx="126">
                  <c:v>32</c:v>
                </c:pt>
                <c:pt idx="127">
                  <c:v>32</c:v>
                </c:pt>
                <c:pt idx="128">
                  <c:v>32</c:v>
                </c:pt>
                <c:pt idx="129">
                  <c:v>31</c:v>
                </c:pt>
                <c:pt idx="130">
                  <c:v>31</c:v>
                </c:pt>
                <c:pt idx="131">
                  <c:v>32</c:v>
                </c:pt>
                <c:pt idx="132">
                  <c:v>32</c:v>
                </c:pt>
                <c:pt idx="133">
                  <c:v>32</c:v>
                </c:pt>
                <c:pt idx="134">
                  <c:v>33</c:v>
                </c:pt>
                <c:pt idx="135">
                  <c:v>35</c:v>
                </c:pt>
                <c:pt idx="136">
                  <c:v>35</c:v>
                </c:pt>
                <c:pt idx="137">
                  <c:v>35</c:v>
                </c:pt>
                <c:pt idx="138">
                  <c:v>34</c:v>
                </c:pt>
                <c:pt idx="139">
                  <c:v>34</c:v>
                </c:pt>
                <c:pt idx="140">
                  <c:v>36</c:v>
                </c:pt>
                <c:pt idx="141">
                  <c:v>35</c:v>
                </c:pt>
                <c:pt idx="142">
                  <c:v>35</c:v>
                </c:pt>
                <c:pt idx="143">
                  <c:v>34</c:v>
                </c:pt>
                <c:pt idx="144">
                  <c:v>34</c:v>
                </c:pt>
                <c:pt idx="145">
                  <c:v>35</c:v>
                </c:pt>
                <c:pt idx="146">
                  <c:v>36</c:v>
                </c:pt>
                <c:pt idx="147">
                  <c:v>36</c:v>
                </c:pt>
                <c:pt idx="148">
                  <c:v>36</c:v>
                </c:pt>
                <c:pt idx="149">
                  <c:v>36</c:v>
                </c:pt>
                <c:pt idx="150">
                  <c:v>36</c:v>
                </c:pt>
                <c:pt idx="151">
                  <c:v>36</c:v>
                </c:pt>
                <c:pt idx="152">
                  <c:v>38</c:v>
                </c:pt>
                <c:pt idx="153">
                  <c:v>38</c:v>
                </c:pt>
                <c:pt idx="154">
                  <c:v>38</c:v>
                </c:pt>
                <c:pt idx="155">
                  <c:v>38</c:v>
                </c:pt>
                <c:pt idx="156">
                  <c:v>38</c:v>
                </c:pt>
                <c:pt idx="157">
                  <c:v>39</c:v>
                </c:pt>
                <c:pt idx="158">
                  <c:v>39</c:v>
                </c:pt>
                <c:pt idx="159">
                  <c:v>39</c:v>
                </c:pt>
                <c:pt idx="160">
                  <c:v>37</c:v>
                </c:pt>
                <c:pt idx="161">
                  <c:v>37</c:v>
                </c:pt>
                <c:pt idx="162">
                  <c:v>36</c:v>
                </c:pt>
                <c:pt idx="163">
                  <c:v>37</c:v>
                </c:pt>
                <c:pt idx="164">
                  <c:v>37</c:v>
                </c:pt>
                <c:pt idx="165">
                  <c:v>37</c:v>
                </c:pt>
                <c:pt idx="166">
                  <c:v>36</c:v>
                </c:pt>
                <c:pt idx="167">
                  <c:v>36</c:v>
                </c:pt>
                <c:pt idx="168">
                  <c:v>37</c:v>
                </c:pt>
                <c:pt idx="169">
                  <c:v>35</c:v>
                </c:pt>
                <c:pt idx="170">
                  <c:v>35</c:v>
                </c:pt>
                <c:pt idx="171">
                  <c:v>36</c:v>
                </c:pt>
                <c:pt idx="172">
                  <c:v>37</c:v>
                </c:pt>
                <c:pt idx="173">
                  <c:v>35</c:v>
                </c:pt>
                <c:pt idx="174">
                  <c:v>35</c:v>
                </c:pt>
                <c:pt idx="175">
                  <c:v>35</c:v>
                </c:pt>
                <c:pt idx="176">
                  <c:v>35</c:v>
                </c:pt>
                <c:pt idx="177">
                  <c:v>36</c:v>
                </c:pt>
                <c:pt idx="178">
                  <c:v>35</c:v>
                </c:pt>
                <c:pt idx="179">
                  <c:v>35</c:v>
                </c:pt>
                <c:pt idx="180">
                  <c:v>35</c:v>
                </c:pt>
                <c:pt idx="181">
                  <c:v>36</c:v>
                </c:pt>
                <c:pt idx="182">
                  <c:v>37</c:v>
                </c:pt>
                <c:pt idx="183">
                  <c:v>37</c:v>
                </c:pt>
                <c:pt idx="184">
                  <c:v>36</c:v>
                </c:pt>
                <c:pt idx="185">
                  <c:v>36</c:v>
                </c:pt>
                <c:pt idx="186">
                  <c:v>36</c:v>
                </c:pt>
                <c:pt idx="187">
                  <c:v>37</c:v>
                </c:pt>
                <c:pt idx="188">
                  <c:v>37</c:v>
                </c:pt>
                <c:pt idx="189">
                  <c:v>37</c:v>
                </c:pt>
                <c:pt idx="190">
                  <c:v>37</c:v>
                </c:pt>
                <c:pt idx="191">
                  <c:v>38</c:v>
                </c:pt>
                <c:pt idx="192">
                  <c:v>37</c:v>
                </c:pt>
                <c:pt idx="193">
                  <c:v>37</c:v>
                </c:pt>
                <c:pt idx="194">
                  <c:v>38</c:v>
                </c:pt>
                <c:pt idx="195">
                  <c:v>39</c:v>
                </c:pt>
                <c:pt idx="196">
                  <c:v>38</c:v>
                </c:pt>
                <c:pt idx="197">
                  <c:v>37</c:v>
                </c:pt>
                <c:pt idx="198">
                  <c:v>36</c:v>
                </c:pt>
                <c:pt idx="199">
                  <c:v>36</c:v>
                </c:pt>
                <c:pt idx="200">
                  <c:v>35</c:v>
                </c:pt>
                <c:pt idx="201">
                  <c:v>37</c:v>
                </c:pt>
                <c:pt idx="202">
                  <c:v>36</c:v>
                </c:pt>
                <c:pt idx="203">
                  <c:v>36</c:v>
                </c:pt>
                <c:pt idx="204">
                  <c:v>37</c:v>
                </c:pt>
                <c:pt idx="205">
                  <c:v>35</c:v>
                </c:pt>
                <c:pt idx="206">
                  <c:v>34</c:v>
                </c:pt>
                <c:pt idx="207">
                  <c:v>35</c:v>
                </c:pt>
                <c:pt idx="208">
                  <c:v>33</c:v>
                </c:pt>
                <c:pt idx="209">
                  <c:v>33</c:v>
                </c:pt>
                <c:pt idx="210">
                  <c:v>35</c:v>
                </c:pt>
                <c:pt idx="211">
                  <c:v>34</c:v>
                </c:pt>
                <c:pt idx="212">
                  <c:v>33</c:v>
                </c:pt>
                <c:pt idx="213">
                  <c:v>33</c:v>
                </c:pt>
                <c:pt idx="214">
                  <c:v>34</c:v>
                </c:pt>
                <c:pt idx="215">
                  <c:v>35</c:v>
                </c:pt>
                <c:pt idx="216">
                  <c:v>35</c:v>
                </c:pt>
                <c:pt idx="217">
                  <c:v>35</c:v>
                </c:pt>
                <c:pt idx="218">
                  <c:v>35</c:v>
                </c:pt>
                <c:pt idx="219">
                  <c:v>35</c:v>
                </c:pt>
                <c:pt idx="220">
                  <c:v>36</c:v>
                </c:pt>
                <c:pt idx="221">
                  <c:v>36</c:v>
                </c:pt>
                <c:pt idx="222">
                  <c:v>36</c:v>
                </c:pt>
                <c:pt idx="223">
                  <c:v>37</c:v>
                </c:pt>
                <c:pt idx="224">
                  <c:v>37</c:v>
                </c:pt>
                <c:pt idx="225">
                  <c:v>37</c:v>
                </c:pt>
                <c:pt idx="226">
                  <c:v>38</c:v>
                </c:pt>
                <c:pt idx="227">
                  <c:v>38</c:v>
                </c:pt>
                <c:pt idx="228">
                  <c:v>38</c:v>
                </c:pt>
                <c:pt idx="229">
                  <c:v>38</c:v>
                </c:pt>
                <c:pt idx="230">
                  <c:v>40</c:v>
                </c:pt>
                <c:pt idx="231">
                  <c:v>41</c:v>
                </c:pt>
                <c:pt idx="232">
                  <c:v>41</c:v>
                </c:pt>
                <c:pt idx="233">
                  <c:v>40</c:v>
                </c:pt>
                <c:pt idx="234">
                  <c:v>39</c:v>
                </c:pt>
                <c:pt idx="235">
                  <c:v>38</c:v>
                </c:pt>
                <c:pt idx="236">
                  <c:v>39</c:v>
                </c:pt>
                <c:pt idx="237">
                  <c:v>38</c:v>
                </c:pt>
                <c:pt idx="238">
                  <c:v>39</c:v>
                </c:pt>
                <c:pt idx="239">
                  <c:v>39</c:v>
                </c:pt>
                <c:pt idx="240">
                  <c:v>40</c:v>
                </c:pt>
                <c:pt idx="241">
                  <c:v>41</c:v>
                </c:pt>
                <c:pt idx="242">
                  <c:v>39</c:v>
                </c:pt>
                <c:pt idx="243">
                  <c:v>39</c:v>
                </c:pt>
                <c:pt idx="244">
                  <c:v>39</c:v>
                </c:pt>
                <c:pt idx="245">
                  <c:v>39</c:v>
                </c:pt>
                <c:pt idx="246">
                  <c:v>39</c:v>
                </c:pt>
                <c:pt idx="247">
                  <c:v>37</c:v>
                </c:pt>
                <c:pt idx="248">
                  <c:v>36</c:v>
                </c:pt>
                <c:pt idx="249">
                  <c:v>37</c:v>
                </c:pt>
                <c:pt idx="250">
                  <c:v>37</c:v>
                </c:pt>
                <c:pt idx="251">
                  <c:v>37</c:v>
                </c:pt>
                <c:pt idx="252">
                  <c:v>37</c:v>
                </c:pt>
                <c:pt idx="253">
                  <c:v>36</c:v>
                </c:pt>
                <c:pt idx="254">
                  <c:v>37</c:v>
                </c:pt>
                <c:pt idx="255">
                  <c:v>37</c:v>
                </c:pt>
                <c:pt idx="256">
                  <c:v>36</c:v>
                </c:pt>
                <c:pt idx="257">
                  <c:v>36</c:v>
                </c:pt>
                <c:pt idx="258">
                  <c:v>37</c:v>
                </c:pt>
                <c:pt idx="259">
                  <c:v>36</c:v>
                </c:pt>
                <c:pt idx="260">
                  <c:v>37</c:v>
                </c:pt>
                <c:pt idx="261">
                  <c:v>37</c:v>
                </c:pt>
                <c:pt idx="262">
                  <c:v>38</c:v>
                </c:pt>
                <c:pt idx="263">
                  <c:v>37</c:v>
                </c:pt>
                <c:pt idx="264">
                  <c:v>37</c:v>
                </c:pt>
                <c:pt idx="265">
                  <c:v>38</c:v>
                </c:pt>
                <c:pt idx="266">
                  <c:v>39</c:v>
                </c:pt>
                <c:pt idx="267">
                  <c:v>38</c:v>
                </c:pt>
                <c:pt idx="268">
                  <c:v>38</c:v>
                </c:pt>
                <c:pt idx="269">
                  <c:v>38</c:v>
                </c:pt>
                <c:pt idx="270">
                  <c:v>38</c:v>
                </c:pt>
                <c:pt idx="271">
                  <c:v>39</c:v>
                </c:pt>
                <c:pt idx="272">
                  <c:v>39</c:v>
                </c:pt>
                <c:pt idx="273">
                  <c:v>38</c:v>
                </c:pt>
                <c:pt idx="274">
                  <c:v>38</c:v>
                </c:pt>
                <c:pt idx="275">
                  <c:v>36</c:v>
                </c:pt>
                <c:pt idx="276">
                  <c:v>37</c:v>
                </c:pt>
                <c:pt idx="277">
                  <c:v>38</c:v>
                </c:pt>
                <c:pt idx="278">
                  <c:v>38</c:v>
                </c:pt>
                <c:pt idx="279">
                  <c:v>40</c:v>
                </c:pt>
                <c:pt idx="280">
                  <c:v>39</c:v>
                </c:pt>
                <c:pt idx="281">
                  <c:v>38</c:v>
                </c:pt>
                <c:pt idx="282">
                  <c:v>38</c:v>
                </c:pt>
                <c:pt idx="283">
                  <c:v>38</c:v>
                </c:pt>
                <c:pt idx="284">
                  <c:v>38</c:v>
                </c:pt>
                <c:pt idx="285">
                  <c:v>40</c:v>
                </c:pt>
                <c:pt idx="286">
                  <c:v>40</c:v>
                </c:pt>
                <c:pt idx="287">
                  <c:v>40</c:v>
                </c:pt>
                <c:pt idx="288">
                  <c:v>40</c:v>
                </c:pt>
                <c:pt idx="289">
                  <c:v>40</c:v>
                </c:pt>
                <c:pt idx="290">
                  <c:v>39</c:v>
                </c:pt>
                <c:pt idx="291">
                  <c:v>40</c:v>
                </c:pt>
                <c:pt idx="292">
                  <c:v>40</c:v>
                </c:pt>
                <c:pt idx="293">
                  <c:v>40</c:v>
                </c:pt>
                <c:pt idx="294">
                  <c:v>40</c:v>
                </c:pt>
                <c:pt idx="295">
                  <c:v>40</c:v>
                </c:pt>
                <c:pt idx="296">
                  <c:v>42</c:v>
                </c:pt>
                <c:pt idx="297">
                  <c:v>42</c:v>
                </c:pt>
                <c:pt idx="298">
                  <c:v>40</c:v>
                </c:pt>
                <c:pt idx="299">
                  <c:v>40</c:v>
                </c:pt>
                <c:pt idx="300">
                  <c:v>40</c:v>
                </c:pt>
                <c:pt idx="301">
                  <c:v>42</c:v>
                </c:pt>
                <c:pt idx="302">
                  <c:v>42</c:v>
                </c:pt>
                <c:pt idx="303">
                  <c:v>42</c:v>
                </c:pt>
                <c:pt idx="304">
                  <c:v>41</c:v>
                </c:pt>
                <c:pt idx="305">
                  <c:v>42</c:v>
                </c:pt>
                <c:pt idx="306">
                  <c:v>42</c:v>
                </c:pt>
                <c:pt idx="307">
                  <c:v>42</c:v>
                </c:pt>
                <c:pt idx="308">
                  <c:v>42</c:v>
                </c:pt>
                <c:pt idx="309">
                  <c:v>43</c:v>
                </c:pt>
                <c:pt idx="310">
                  <c:v>42</c:v>
                </c:pt>
                <c:pt idx="311">
                  <c:v>42</c:v>
                </c:pt>
                <c:pt idx="312">
                  <c:v>42</c:v>
                </c:pt>
                <c:pt idx="313">
                  <c:v>41</c:v>
                </c:pt>
                <c:pt idx="314">
                  <c:v>42</c:v>
                </c:pt>
                <c:pt idx="315">
                  <c:v>42</c:v>
                </c:pt>
                <c:pt idx="316">
                  <c:v>43</c:v>
                </c:pt>
                <c:pt idx="317">
                  <c:v>43</c:v>
                </c:pt>
                <c:pt idx="318">
                  <c:v>43</c:v>
                </c:pt>
                <c:pt idx="319">
                  <c:v>43</c:v>
                </c:pt>
                <c:pt idx="320">
                  <c:v>44</c:v>
                </c:pt>
                <c:pt idx="321">
                  <c:v>45</c:v>
                </c:pt>
                <c:pt idx="322">
                  <c:v>45</c:v>
                </c:pt>
                <c:pt idx="323">
                  <c:v>45</c:v>
                </c:pt>
                <c:pt idx="324">
                  <c:v>44</c:v>
                </c:pt>
                <c:pt idx="325">
                  <c:v>44</c:v>
                </c:pt>
                <c:pt idx="326">
                  <c:v>46</c:v>
                </c:pt>
                <c:pt idx="327">
                  <c:v>43</c:v>
                </c:pt>
                <c:pt idx="328">
                  <c:v>42</c:v>
                </c:pt>
                <c:pt idx="329">
                  <c:v>42</c:v>
                </c:pt>
                <c:pt idx="330">
                  <c:v>41</c:v>
                </c:pt>
                <c:pt idx="331">
                  <c:v>41</c:v>
                </c:pt>
                <c:pt idx="332">
                  <c:v>41</c:v>
                </c:pt>
                <c:pt idx="333">
                  <c:v>41</c:v>
                </c:pt>
                <c:pt idx="334">
                  <c:v>41</c:v>
                </c:pt>
                <c:pt idx="335">
                  <c:v>42</c:v>
                </c:pt>
                <c:pt idx="336">
                  <c:v>42</c:v>
                </c:pt>
                <c:pt idx="337">
                  <c:v>41</c:v>
                </c:pt>
                <c:pt idx="338">
                  <c:v>40</c:v>
                </c:pt>
                <c:pt idx="339">
                  <c:v>40</c:v>
                </c:pt>
                <c:pt idx="340">
                  <c:v>40</c:v>
                </c:pt>
                <c:pt idx="341">
                  <c:v>41</c:v>
                </c:pt>
                <c:pt idx="342">
                  <c:v>41</c:v>
                </c:pt>
                <c:pt idx="343">
                  <c:v>41</c:v>
                </c:pt>
                <c:pt idx="344">
                  <c:v>42</c:v>
                </c:pt>
                <c:pt idx="345">
                  <c:v>42</c:v>
                </c:pt>
                <c:pt idx="346">
                  <c:v>42</c:v>
                </c:pt>
                <c:pt idx="347">
                  <c:v>41</c:v>
                </c:pt>
                <c:pt idx="348">
                  <c:v>42</c:v>
                </c:pt>
                <c:pt idx="349">
                  <c:v>41</c:v>
                </c:pt>
                <c:pt idx="350">
                  <c:v>41</c:v>
                </c:pt>
                <c:pt idx="351">
                  <c:v>41</c:v>
                </c:pt>
                <c:pt idx="352">
                  <c:v>42</c:v>
                </c:pt>
                <c:pt idx="353">
                  <c:v>41</c:v>
                </c:pt>
                <c:pt idx="354">
                  <c:v>42</c:v>
                </c:pt>
                <c:pt idx="355">
                  <c:v>42</c:v>
                </c:pt>
                <c:pt idx="356">
                  <c:v>42</c:v>
                </c:pt>
                <c:pt idx="357">
                  <c:v>42</c:v>
                </c:pt>
                <c:pt idx="358">
                  <c:v>42</c:v>
                </c:pt>
                <c:pt idx="359">
                  <c:v>40</c:v>
                </c:pt>
                <c:pt idx="360">
                  <c:v>41</c:v>
                </c:pt>
                <c:pt idx="361">
                  <c:v>40</c:v>
                </c:pt>
                <c:pt idx="362">
                  <c:v>39</c:v>
                </c:pt>
                <c:pt idx="363">
                  <c:v>40</c:v>
                </c:pt>
                <c:pt idx="364">
                  <c:v>39</c:v>
                </c:pt>
                <c:pt idx="365">
                  <c:v>39</c:v>
                </c:pt>
                <c:pt idx="366">
                  <c:v>39</c:v>
                </c:pt>
                <c:pt idx="367">
                  <c:v>39</c:v>
                </c:pt>
                <c:pt idx="368">
                  <c:v>39</c:v>
                </c:pt>
                <c:pt idx="369">
                  <c:v>39</c:v>
                </c:pt>
                <c:pt idx="370">
                  <c:v>40</c:v>
                </c:pt>
                <c:pt idx="371">
                  <c:v>41</c:v>
                </c:pt>
                <c:pt idx="372">
                  <c:v>41</c:v>
                </c:pt>
                <c:pt idx="373">
                  <c:v>41</c:v>
                </c:pt>
                <c:pt idx="374">
                  <c:v>41</c:v>
                </c:pt>
                <c:pt idx="375">
                  <c:v>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649-47FD-9B00-77E8EB0AEC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94559791"/>
        <c:axId val="1301836767"/>
      </c:scatterChar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SumNig1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Sheet1!$A$2:$A$377</c:f>
              <c:numCache>
                <c:formatCode>General</c:formatCode>
                <c:ptCount val="37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</c:numCache>
            </c:numRef>
          </c:xVal>
          <c:yVal>
            <c:numRef>
              <c:f>Sheet1!$C$2:$C$377</c:f>
              <c:numCache>
                <c:formatCode>General</c:formatCode>
                <c:ptCount val="37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8.0000000000000002E-3</c:v>
                </c:pt>
                <c:pt idx="6">
                  <c:v>8.0000000000000002E-3</c:v>
                </c:pt>
                <c:pt idx="7">
                  <c:v>8.0000000000000002E-3</c:v>
                </c:pt>
                <c:pt idx="8">
                  <c:v>1.9E-2</c:v>
                </c:pt>
                <c:pt idx="9">
                  <c:v>4.1000000000000002E-2</c:v>
                </c:pt>
                <c:pt idx="10">
                  <c:v>0.04</c:v>
                </c:pt>
                <c:pt idx="11">
                  <c:v>4.2999999999999997E-2</c:v>
                </c:pt>
                <c:pt idx="12">
                  <c:v>4.7E-2</c:v>
                </c:pt>
                <c:pt idx="13">
                  <c:v>4.9000000000000002E-2</c:v>
                </c:pt>
                <c:pt idx="14">
                  <c:v>5.3999999999999999E-2</c:v>
                </c:pt>
                <c:pt idx="15">
                  <c:v>6.6000000000000003E-2</c:v>
                </c:pt>
                <c:pt idx="16">
                  <c:v>6.2E-2</c:v>
                </c:pt>
                <c:pt idx="17">
                  <c:v>0.06</c:v>
                </c:pt>
                <c:pt idx="18">
                  <c:v>5.8000000000000003E-2</c:v>
                </c:pt>
                <c:pt idx="19">
                  <c:v>5.8000000000000003E-2</c:v>
                </c:pt>
                <c:pt idx="20">
                  <c:v>7.5999999999999998E-2</c:v>
                </c:pt>
                <c:pt idx="21">
                  <c:v>7.1999999999999995E-2</c:v>
                </c:pt>
                <c:pt idx="22">
                  <c:v>6.8000000000000005E-2</c:v>
                </c:pt>
                <c:pt idx="23">
                  <c:v>0.08</c:v>
                </c:pt>
                <c:pt idx="24">
                  <c:v>0.10100000000000001</c:v>
                </c:pt>
                <c:pt idx="25">
                  <c:v>0.104</c:v>
                </c:pt>
                <c:pt idx="26">
                  <c:v>0.10299999999999999</c:v>
                </c:pt>
                <c:pt idx="27">
                  <c:v>0.11799999999999999</c:v>
                </c:pt>
                <c:pt idx="28">
                  <c:v>0.13600000000000001</c:v>
                </c:pt>
                <c:pt idx="29">
                  <c:v>0.13600000000000001</c:v>
                </c:pt>
                <c:pt idx="30">
                  <c:v>0.125</c:v>
                </c:pt>
                <c:pt idx="31">
                  <c:v>0.125</c:v>
                </c:pt>
                <c:pt idx="32">
                  <c:v>0.13700000000000001</c:v>
                </c:pt>
                <c:pt idx="33">
                  <c:v>0.14599999999999999</c:v>
                </c:pt>
                <c:pt idx="34">
                  <c:v>0.17299999999999999</c:v>
                </c:pt>
                <c:pt idx="35">
                  <c:v>0.17799999999999999</c:v>
                </c:pt>
                <c:pt idx="36">
                  <c:v>0.16800000000000001</c:v>
                </c:pt>
                <c:pt idx="37">
                  <c:v>0.16300000000000001</c:v>
                </c:pt>
                <c:pt idx="38">
                  <c:v>0.16200000000000001</c:v>
                </c:pt>
                <c:pt idx="39">
                  <c:v>0.19700000000000001</c:v>
                </c:pt>
                <c:pt idx="40">
                  <c:v>0.20699999999999999</c:v>
                </c:pt>
                <c:pt idx="41">
                  <c:v>0.20699999999999999</c:v>
                </c:pt>
                <c:pt idx="42">
                  <c:v>0.19900000000000001</c:v>
                </c:pt>
                <c:pt idx="43">
                  <c:v>0.217</c:v>
                </c:pt>
                <c:pt idx="44">
                  <c:v>0.254</c:v>
                </c:pt>
                <c:pt idx="45">
                  <c:v>0.24099999999999999</c:v>
                </c:pt>
                <c:pt idx="46">
                  <c:v>0.219</c:v>
                </c:pt>
                <c:pt idx="47">
                  <c:v>0.20699999999999999</c:v>
                </c:pt>
                <c:pt idx="48">
                  <c:v>0.22600000000000001</c:v>
                </c:pt>
                <c:pt idx="49">
                  <c:v>0.249</c:v>
                </c:pt>
                <c:pt idx="50">
                  <c:v>0.23799999999999999</c:v>
                </c:pt>
                <c:pt idx="51">
                  <c:v>0.23499999999999999</c:v>
                </c:pt>
                <c:pt idx="52">
                  <c:v>0.22700000000000001</c:v>
                </c:pt>
                <c:pt idx="53">
                  <c:v>0.22500000000000001</c:v>
                </c:pt>
                <c:pt idx="54">
                  <c:v>0.21199999999999999</c:v>
                </c:pt>
                <c:pt idx="55">
                  <c:v>0.23200000000000001</c:v>
                </c:pt>
                <c:pt idx="56">
                  <c:v>0.23400000000000001</c:v>
                </c:pt>
                <c:pt idx="57">
                  <c:v>0.24</c:v>
                </c:pt>
                <c:pt idx="58">
                  <c:v>0.23699999999999999</c:v>
                </c:pt>
                <c:pt idx="59">
                  <c:v>0.23799999999999999</c:v>
                </c:pt>
                <c:pt idx="60">
                  <c:v>0.251</c:v>
                </c:pt>
                <c:pt idx="61">
                  <c:v>0.27400000000000002</c:v>
                </c:pt>
                <c:pt idx="62">
                  <c:v>0.26600000000000001</c:v>
                </c:pt>
                <c:pt idx="63">
                  <c:v>0.27700000000000002</c:v>
                </c:pt>
                <c:pt idx="64">
                  <c:v>0.28599999999999998</c:v>
                </c:pt>
                <c:pt idx="65">
                  <c:v>0.28799999999999998</c:v>
                </c:pt>
                <c:pt idx="66">
                  <c:v>0.30599999999999999</c:v>
                </c:pt>
                <c:pt idx="67">
                  <c:v>0.28999999999999998</c:v>
                </c:pt>
                <c:pt idx="68">
                  <c:v>0.27</c:v>
                </c:pt>
                <c:pt idx="69">
                  <c:v>0.27700000000000002</c:v>
                </c:pt>
                <c:pt idx="70">
                  <c:v>0.28000000000000003</c:v>
                </c:pt>
                <c:pt idx="71">
                  <c:v>0.30299999999999999</c:v>
                </c:pt>
                <c:pt idx="72">
                  <c:v>0.28199999999999997</c:v>
                </c:pt>
                <c:pt idx="73">
                  <c:v>0.26400000000000001</c:v>
                </c:pt>
                <c:pt idx="74">
                  <c:v>0.25800000000000001</c:v>
                </c:pt>
                <c:pt idx="75">
                  <c:v>0.23799999999999999</c:v>
                </c:pt>
                <c:pt idx="76">
                  <c:v>0.247</c:v>
                </c:pt>
                <c:pt idx="77">
                  <c:v>0.27500000000000002</c:v>
                </c:pt>
                <c:pt idx="78">
                  <c:v>0.248</c:v>
                </c:pt>
                <c:pt idx="79">
                  <c:v>0.252</c:v>
                </c:pt>
                <c:pt idx="80">
                  <c:v>0.29299999999999998</c:v>
                </c:pt>
                <c:pt idx="81">
                  <c:v>0.29199999999999998</c:v>
                </c:pt>
                <c:pt idx="82">
                  <c:v>0.26400000000000001</c:v>
                </c:pt>
                <c:pt idx="83">
                  <c:v>0.26300000000000001</c:v>
                </c:pt>
                <c:pt idx="84">
                  <c:v>0.27900000000000003</c:v>
                </c:pt>
                <c:pt idx="85">
                  <c:v>0.27800000000000002</c:v>
                </c:pt>
                <c:pt idx="86">
                  <c:v>0.26300000000000001</c:v>
                </c:pt>
                <c:pt idx="87">
                  <c:v>0.27100000000000002</c:v>
                </c:pt>
                <c:pt idx="88">
                  <c:v>0.28100000000000003</c:v>
                </c:pt>
                <c:pt idx="89">
                  <c:v>0.27300000000000002</c:v>
                </c:pt>
                <c:pt idx="90">
                  <c:v>0.27400000000000002</c:v>
                </c:pt>
                <c:pt idx="91">
                  <c:v>0.28999999999999998</c:v>
                </c:pt>
                <c:pt idx="92">
                  <c:v>0.28399999999999997</c:v>
                </c:pt>
                <c:pt idx="93">
                  <c:v>0.32700000000000001</c:v>
                </c:pt>
                <c:pt idx="94">
                  <c:v>0.33800000000000002</c:v>
                </c:pt>
                <c:pt idx="95">
                  <c:v>0.307</c:v>
                </c:pt>
                <c:pt idx="96">
                  <c:v>0.26800000000000002</c:v>
                </c:pt>
                <c:pt idx="97">
                  <c:v>0.252</c:v>
                </c:pt>
                <c:pt idx="98">
                  <c:v>0.26300000000000001</c:v>
                </c:pt>
                <c:pt idx="99">
                  <c:v>0.28499999999999998</c:v>
                </c:pt>
                <c:pt idx="100">
                  <c:v>0.28999999999999998</c:v>
                </c:pt>
                <c:pt idx="101">
                  <c:v>0.29199999999999998</c:v>
                </c:pt>
                <c:pt idx="102">
                  <c:v>0.28399999999999997</c:v>
                </c:pt>
                <c:pt idx="103">
                  <c:v>0.29099999999999998</c:v>
                </c:pt>
                <c:pt idx="104">
                  <c:v>0.28299999999999997</c:v>
                </c:pt>
                <c:pt idx="105">
                  <c:v>0.28799999999999998</c:v>
                </c:pt>
                <c:pt idx="106">
                  <c:v>0.308</c:v>
                </c:pt>
                <c:pt idx="107">
                  <c:v>0.28799999999999998</c:v>
                </c:pt>
                <c:pt idx="108">
                  <c:v>0.25900000000000001</c:v>
                </c:pt>
                <c:pt idx="109">
                  <c:v>0.25800000000000001</c:v>
                </c:pt>
                <c:pt idx="110">
                  <c:v>0.253</c:v>
                </c:pt>
                <c:pt idx="111">
                  <c:v>0.251</c:v>
                </c:pt>
                <c:pt idx="112">
                  <c:v>0.27400000000000002</c:v>
                </c:pt>
                <c:pt idx="113">
                  <c:v>0.27500000000000002</c:v>
                </c:pt>
                <c:pt idx="114">
                  <c:v>0.316</c:v>
                </c:pt>
                <c:pt idx="115">
                  <c:v>0.29399999999999998</c:v>
                </c:pt>
                <c:pt idx="116">
                  <c:v>0.32600000000000001</c:v>
                </c:pt>
                <c:pt idx="117">
                  <c:v>0.34100000000000003</c:v>
                </c:pt>
                <c:pt idx="118">
                  <c:v>0.378</c:v>
                </c:pt>
                <c:pt idx="119">
                  <c:v>0.373</c:v>
                </c:pt>
                <c:pt idx="120">
                  <c:v>0.33800000000000002</c:v>
                </c:pt>
                <c:pt idx="121">
                  <c:v>0.33200000000000002</c:v>
                </c:pt>
                <c:pt idx="122">
                  <c:v>0.33400000000000002</c:v>
                </c:pt>
                <c:pt idx="123">
                  <c:v>0.34399999999999997</c:v>
                </c:pt>
                <c:pt idx="124">
                  <c:v>0.40300000000000002</c:v>
                </c:pt>
                <c:pt idx="125">
                  <c:v>0.42399999999999999</c:v>
                </c:pt>
                <c:pt idx="126">
                  <c:v>0.439</c:v>
                </c:pt>
                <c:pt idx="127">
                  <c:v>0.436</c:v>
                </c:pt>
                <c:pt idx="128">
                  <c:v>0.4</c:v>
                </c:pt>
                <c:pt idx="129">
                  <c:v>0.38300000000000001</c:v>
                </c:pt>
                <c:pt idx="130">
                  <c:v>0.41299999999999998</c:v>
                </c:pt>
                <c:pt idx="131">
                  <c:v>0.39500000000000002</c:v>
                </c:pt>
                <c:pt idx="132">
                  <c:v>0.38700000000000001</c:v>
                </c:pt>
                <c:pt idx="133">
                  <c:v>0.34799999999999998</c:v>
                </c:pt>
                <c:pt idx="134">
                  <c:v>0.373</c:v>
                </c:pt>
                <c:pt idx="135">
                  <c:v>0.34699999999999998</c:v>
                </c:pt>
                <c:pt idx="136">
                  <c:v>0.35399999999999998</c:v>
                </c:pt>
                <c:pt idx="137">
                  <c:v>0.35299999999999998</c:v>
                </c:pt>
                <c:pt idx="138">
                  <c:v>0.33800000000000002</c:v>
                </c:pt>
                <c:pt idx="139">
                  <c:v>0.35699999999999998</c:v>
                </c:pt>
                <c:pt idx="140">
                  <c:v>0.36799999999999999</c:v>
                </c:pt>
                <c:pt idx="141">
                  <c:v>0.372</c:v>
                </c:pt>
                <c:pt idx="142">
                  <c:v>0.315</c:v>
                </c:pt>
                <c:pt idx="143">
                  <c:v>0.32100000000000001</c:v>
                </c:pt>
                <c:pt idx="144">
                  <c:v>0.309</c:v>
                </c:pt>
                <c:pt idx="145">
                  <c:v>0.29899999999999999</c:v>
                </c:pt>
                <c:pt idx="146">
                  <c:v>0.29299999999999998</c:v>
                </c:pt>
                <c:pt idx="147">
                  <c:v>0.28100000000000003</c:v>
                </c:pt>
                <c:pt idx="148">
                  <c:v>0.28899999999999998</c:v>
                </c:pt>
                <c:pt idx="149">
                  <c:v>0.308</c:v>
                </c:pt>
                <c:pt idx="150">
                  <c:v>0.31</c:v>
                </c:pt>
                <c:pt idx="151">
                  <c:v>0.33300000000000002</c:v>
                </c:pt>
                <c:pt idx="152">
                  <c:v>0.33700000000000002</c:v>
                </c:pt>
                <c:pt idx="153">
                  <c:v>0.32100000000000001</c:v>
                </c:pt>
                <c:pt idx="154">
                  <c:v>0.34699999999999998</c:v>
                </c:pt>
                <c:pt idx="155">
                  <c:v>0.35699999999999998</c:v>
                </c:pt>
                <c:pt idx="156">
                  <c:v>0.315</c:v>
                </c:pt>
                <c:pt idx="157">
                  <c:v>0.33100000000000002</c:v>
                </c:pt>
                <c:pt idx="158">
                  <c:v>0.32500000000000001</c:v>
                </c:pt>
                <c:pt idx="159">
                  <c:v>0.32700000000000001</c:v>
                </c:pt>
                <c:pt idx="160">
                  <c:v>0.32600000000000001</c:v>
                </c:pt>
                <c:pt idx="161">
                  <c:v>0.30299999999999999</c:v>
                </c:pt>
                <c:pt idx="162">
                  <c:v>0.30599999999999999</c:v>
                </c:pt>
                <c:pt idx="163">
                  <c:v>0.32100000000000001</c:v>
                </c:pt>
                <c:pt idx="164">
                  <c:v>0.379</c:v>
                </c:pt>
                <c:pt idx="165">
                  <c:v>0.38500000000000001</c:v>
                </c:pt>
                <c:pt idx="166">
                  <c:v>0.36699999999999999</c:v>
                </c:pt>
                <c:pt idx="167">
                  <c:v>0.317</c:v>
                </c:pt>
                <c:pt idx="168">
                  <c:v>0.3</c:v>
                </c:pt>
                <c:pt idx="169">
                  <c:v>0.29199999999999998</c:v>
                </c:pt>
                <c:pt idx="170">
                  <c:v>0.317</c:v>
                </c:pt>
                <c:pt idx="171">
                  <c:v>0.28699999999999998</c:v>
                </c:pt>
                <c:pt idx="172">
                  <c:v>0.29299999999999998</c:v>
                </c:pt>
                <c:pt idx="173">
                  <c:v>0.26600000000000001</c:v>
                </c:pt>
                <c:pt idx="174">
                  <c:v>0.28499999999999998</c:v>
                </c:pt>
                <c:pt idx="175">
                  <c:v>0.317</c:v>
                </c:pt>
                <c:pt idx="176">
                  <c:v>0.315</c:v>
                </c:pt>
                <c:pt idx="177">
                  <c:v>0.309</c:v>
                </c:pt>
                <c:pt idx="178">
                  <c:v>0.28999999999999998</c:v>
                </c:pt>
                <c:pt idx="179">
                  <c:v>0.28799999999999998</c:v>
                </c:pt>
                <c:pt idx="180">
                  <c:v>0.307</c:v>
                </c:pt>
                <c:pt idx="181">
                  <c:v>0.32100000000000001</c:v>
                </c:pt>
                <c:pt idx="182">
                  <c:v>0.316</c:v>
                </c:pt>
                <c:pt idx="183">
                  <c:v>0.314</c:v>
                </c:pt>
                <c:pt idx="184">
                  <c:v>0.315</c:v>
                </c:pt>
                <c:pt idx="185">
                  <c:v>0.32</c:v>
                </c:pt>
                <c:pt idx="186">
                  <c:v>0.30399999999999999</c:v>
                </c:pt>
                <c:pt idx="187">
                  <c:v>0.316</c:v>
                </c:pt>
                <c:pt idx="188">
                  <c:v>0.32400000000000001</c:v>
                </c:pt>
                <c:pt idx="189">
                  <c:v>0.30099999999999999</c:v>
                </c:pt>
                <c:pt idx="190">
                  <c:v>0.32600000000000001</c:v>
                </c:pt>
                <c:pt idx="191">
                  <c:v>0.33100000000000002</c:v>
                </c:pt>
                <c:pt idx="192">
                  <c:v>0.33</c:v>
                </c:pt>
                <c:pt idx="193">
                  <c:v>0.317</c:v>
                </c:pt>
                <c:pt idx="194">
                  <c:v>0.36499999999999999</c:v>
                </c:pt>
                <c:pt idx="195">
                  <c:v>0.35599999999999998</c:v>
                </c:pt>
                <c:pt idx="196">
                  <c:v>0.35699999999999998</c:v>
                </c:pt>
                <c:pt idx="197">
                  <c:v>0.35199999999999998</c:v>
                </c:pt>
                <c:pt idx="198">
                  <c:v>0.34899999999999998</c:v>
                </c:pt>
                <c:pt idx="199">
                  <c:v>0.36199999999999999</c:v>
                </c:pt>
                <c:pt idx="200">
                  <c:v>0.36899999999999999</c:v>
                </c:pt>
                <c:pt idx="201">
                  <c:v>0.35699999999999998</c:v>
                </c:pt>
                <c:pt idx="202">
                  <c:v>0.38300000000000001</c:v>
                </c:pt>
                <c:pt idx="203">
                  <c:v>0.39900000000000002</c:v>
                </c:pt>
                <c:pt idx="204">
                  <c:v>0.41899999999999998</c:v>
                </c:pt>
                <c:pt idx="205">
                  <c:v>0.39100000000000001</c:v>
                </c:pt>
                <c:pt idx="206">
                  <c:v>0.40699999999999997</c:v>
                </c:pt>
                <c:pt idx="207">
                  <c:v>0.40600000000000003</c:v>
                </c:pt>
                <c:pt idx="208">
                  <c:v>0.433</c:v>
                </c:pt>
                <c:pt idx="209">
                  <c:v>0.434</c:v>
                </c:pt>
                <c:pt idx="210">
                  <c:v>0.432</c:v>
                </c:pt>
                <c:pt idx="211">
                  <c:v>0.441</c:v>
                </c:pt>
                <c:pt idx="212">
                  <c:v>0.41799999999999998</c:v>
                </c:pt>
                <c:pt idx="213">
                  <c:v>0.40100000000000002</c:v>
                </c:pt>
                <c:pt idx="214">
                  <c:v>0.46300000000000002</c:v>
                </c:pt>
                <c:pt idx="215">
                  <c:v>0.438</c:v>
                </c:pt>
                <c:pt idx="216">
                  <c:v>0.43</c:v>
                </c:pt>
                <c:pt idx="217">
                  <c:v>0.37</c:v>
                </c:pt>
                <c:pt idx="218">
                  <c:v>0.375</c:v>
                </c:pt>
                <c:pt idx="219">
                  <c:v>0.36899999999999999</c:v>
                </c:pt>
                <c:pt idx="220">
                  <c:v>0.38900000000000001</c:v>
                </c:pt>
                <c:pt idx="221">
                  <c:v>0.38900000000000001</c:v>
                </c:pt>
                <c:pt idx="222">
                  <c:v>0.40899999999999997</c:v>
                </c:pt>
                <c:pt idx="223">
                  <c:v>0.47799999999999998</c:v>
                </c:pt>
                <c:pt idx="224">
                  <c:v>0.47199999999999998</c:v>
                </c:pt>
                <c:pt idx="225">
                  <c:v>0.443</c:v>
                </c:pt>
                <c:pt idx="226">
                  <c:v>0.40699999999999997</c:v>
                </c:pt>
                <c:pt idx="227">
                  <c:v>0.41899999999999998</c:v>
                </c:pt>
                <c:pt idx="228">
                  <c:v>0.40400000000000003</c:v>
                </c:pt>
                <c:pt idx="229">
                  <c:v>0.41199999999999998</c:v>
                </c:pt>
                <c:pt idx="230">
                  <c:v>0.39300000000000002</c:v>
                </c:pt>
                <c:pt idx="231">
                  <c:v>0.40699999999999997</c:v>
                </c:pt>
                <c:pt idx="232">
                  <c:v>0.38</c:v>
                </c:pt>
                <c:pt idx="233">
                  <c:v>0.39600000000000002</c:v>
                </c:pt>
                <c:pt idx="234">
                  <c:v>0.42599999999999999</c:v>
                </c:pt>
                <c:pt idx="235">
                  <c:v>0.43099999999999999</c:v>
                </c:pt>
                <c:pt idx="236">
                  <c:v>0.44900000000000001</c:v>
                </c:pt>
                <c:pt idx="237">
                  <c:v>0.44</c:v>
                </c:pt>
                <c:pt idx="238">
                  <c:v>0.47099999999999997</c:v>
                </c:pt>
                <c:pt idx="239">
                  <c:v>0.45100000000000001</c:v>
                </c:pt>
                <c:pt idx="240">
                  <c:v>0.46300000000000002</c:v>
                </c:pt>
                <c:pt idx="241">
                  <c:v>0.47</c:v>
                </c:pt>
                <c:pt idx="242">
                  <c:v>0.47399999999999998</c:v>
                </c:pt>
                <c:pt idx="243">
                  <c:v>0.48599999999999999</c:v>
                </c:pt>
                <c:pt idx="244">
                  <c:v>0.501</c:v>
                </c:pt>
                <c:pt idx="245">
                  <c:v>0.51700000000000002</c:v>
                </c:pt>
                <c:pt idx="246">
                  <c:v>0.49099999999999999</c:v>
                </c:pt>
                <c:pt idx="247">
                  <c:v>0.51900000000000002</c:v>
                </c:pt>
                <c:pt idx="248">
                  <c:v>0.54100000000000004</c:v>
                </c:pt>
                <c:pt idx="249">
                  <c:v>0.47899999999999998</c:v>
                </c:pt>
                <c:pt idx="250">
                  <c:v>0.46200000000000002</c:v>
                </c:pt>
                <c:pt idx="251">
                  <c:v>0.44700000000000001</c:v>
                </c:pt>
                <c:pt idx="252">
                  <c:v>0.39600000000000002</c:v>
                </c:pt>
                <c:pt idx="253">
                  <c:v>0.40400000000000003</c:v>
                </c:pt>
                <c:pt idx="254">
                  <c:v>0.40200000000000002</c:v>
                </c:pt>
                <c:pt idx="255">
                  <c:v>0.40899999999999997</c:v>
                </c:pt>
                <c:pt idx="256">
                  <c:v>0.38400000000000001</c:v>
                </c:pt>
                <c:pt idx="257">
                  <c:v>0.39100000000000001</c:v>
                </c:pt>
                <c:pt idx="258">
                  <c:v>0.40200000000000002</c:v>
                </c:pt>
                <c:pt idx="259">
                  <c:v>0.43</c:v>
                </c:pt>
                <c:pt idx="260">
                  <c:v>0.43099999999999999</c:v>
                </c:pt>
                <c:pt idx="261">
                  <c:v>0.45</c:v>
                </c:pt>
                <c:pt idx="262">
                  <c:v>0.435</c:v>
                </c:pt>
                <c:pt idx="263">
                  <c:v>0.44700000000000001</c:v>
                </c:pt>
                <c:pt idx="264">
                  <c:v>0.45700000000000002</c:v>
                </c:pt>
                <c:pt idx="265">
                  <c:v>0.443</c:v>
                </c:pt>
                <c:pt idx="266">
                  <c:v>0.43099999999999999</c:v>
                </c:pt>
                <c:pt idx="267">
                  <c:v>0.38800000000000001</c:v>
                </c:pt>
                <c:pt idx="268">
                  <c:v>0.28799999999999998</c:v>
                </c:pt>
                <c:pt idx="269">
                  <c:v>0.27500000000000002</c:v>
                </c:pt>
                <c:pt idx="270">
                  <c:v>0.311</c:v>
                </c:pt>
                <c:pt idx="271">
                  <c:v>0.309</c:v>
                </c:pt>
                <c:pt idx="272">
                  <c:v>0.32500000000000001</c:v>
                </c:pt>
                <c:pt idx="273">
                  <c:v>0.315</c:v>
                </c:pt>
                <c:pt idx="274">
                  <c:v>0.30499999999999999</c:v>
                </c:pt>
                <c:pt idx="275">
                  <c:v>0.317</c:v>
                </c:pt>
                <c:pt idx="276">
                  <c:v>0.33900000000000002</c:v>
                </c:pt>
                <c:pt idx="277">
                  <c:v>0.30399999999999999</c:v>
                </c:pt>
                <c:pt idx="278">
                  <c:v>0.32</c:v>
                </c:pt>
                <c:pt idx="279">
                  <c:v>0.35299999999999998</c:v>
                </c:pt>
                <c:pt idx="280">
                  <c:v>0.34100000000000003</c:v>
                </c:pt>
                <c:pt idx="281">
                  <c:v>0.34399999999999997</c:v>
                </c:pt>
                <c:pt idx="282">
                  <c:v>0.33800000000000002</c:v>
                </c:pt>
                <c:pt idx="283">
                  <c:v>0.33200000000000002</c:v>
                </c:pt>
                <c:pt idx="284">
                  <c:v>0.36299999999999999</c:v>
                </c:pt>
                <c:pt idx="285">
                  <c:v>0.35199999999999998</c:v>
                </c:pt>
                <c:pt idx="286">
                  <c:v>0.34799999999999998</c:v>
                </c:pt>
                <c:pt idx="287">
                  <c:v>0.33500000000000002</c:v>
                </c:pt>
                <c:pt idx="288">
                  <c:v>0.33100000000000002</c:v>
                </c:pt>
                <c:pt idx="289">
                  <c:v>0.35299999999999998</c:v>
                </c:pt>
                <c:pt idx="290">
                  <c:v>0.34899999999999998</c:v>
                </c:pt>
                <c:pt idx="291">
                  <c:v>0.34599999999999997</c:v>
                </c:pt>
                <c:pt idx="292">
                  <c:v>0.34300000000000003</c:v>
                </c:pt>
                <c:pt idx="293">
                  <c:v>0.33700000000000002</c:v>
                </c:pt>
                <c:pt idx="294">
                  <c:v>0.377</c:v>
                </c:pt>
                <c:pt idx="295">
                  <c:v>0.36799999999999999</c:v>
                </c:pt>
                <c:pt idx="296">
                  <c:v>0.34599999999999997</c:v>
                </c:pt>
                <c:pt idx="297">
                  <c:v>0.35199999999999998</c:v>
                </c:pt>
                <c:pt idx="298">
                  <c:v>0.36199999999999999</c:v>
                </c:pt>
                <c:pt idx="299">
                  <c:v>0.374</c:v>
                </c:pt>
                <c:pt idx="300">
                  <c:v>0.33500000000000002</c:v>
                </c:pt>
                <c:pt idx="301">
                  <c:v>0.34</c:v>
                </c:pt>
                <c:pt idx="302">
                  <c:v>0.27400000000000002</c:v>
                </c:pt>
                <c:pt idx="303">
                  <c:v>0.26900000000000002</c:v>
                </c:pt>
                <c:pt idx="304">
                  <c:v>0.26700000000000002</c:v>
                </c:pt>
                <c:pt idx="305">
                  <c:v>0.26800000000000002</c:v>
                </c:pt>
                <c:pt idx="306">
                  <c:v>0.27300000000000002</c:v>
                </c:pt>
                <c:pt idx="307">
                  <c:v>0.27200000000000002</c:v>
                </c:pt>
                <c:pt idx="308">
                  <c:v>0.27700000000000002</c:v>
                </c:pt>
                <c:pt idx="309">
                  <c:v>0.30399999999999999</c:v>
                </c:pt>
                <c:pt idx="310">
                  <c:v>0.33900000000000002</c:v>
                </c:pt>
                <c:pt idx="311">
                  <c:v>0.35199999999999998</c:v>
                </c:pt>
                <c:pt idx="312">
                  <c:v>0.36099999999999999</c:v>
                </c:pt>
                <c:pt idx="313">
                  <c:v>0.35899999999999999</c:v>
                </c:pt>
                <c:pt idx="314">
                  <c:v>0.39700000000000002</c:v>
                </c:pt>
                <c:pt idx="315">
                  <c:v>0.40799999999999997</c:v>
                </c:pt>
                <c:pt idx="316">
                  <c:v>0.38100000000000001</c:v>
                </c:pt>
                <c:pt idx="317">
                  <c:v>0.38400000000000001</c:v>
                </c:pt>
                <c:pt idx="318">
                  <c:v>0.39400000000000002</c:v>
                </c:pt>
                <c:pt idx="319">
                  <c:v>0.41799999999999998</c:v>
                </c:pt>
                <c:pt idx="320">
                  <c:v>0.437</c:v>
                </c:pt>
                <c:pt idx="321">
                  <c:v>0.433</c:v>
                </c:pt>
                <c:pt idx="322">
                  <c:v>0.41799999999999998</c:v>
                </c:pt>
                <c:pt idx="323">
                  <c:v>0.40699999999999997</c:v>
                </c:pt>
                <c:pt idx="324">
                  <c:v>0.41099999999999998</c:v>
                </c:pt>
                <c:pt idx="325">
                  <c:v>0.42299999999999999</c:v>
                </c:pt>
                <c:pt idx="326">
                  <c:v>0.41199999999999998</c:v>
                </c:pt>
                <c:pt idx="327">
                  <c:v>0.42299999999999999</c:v>
                </c:pt>
                <c:pt idx="328">
                  <c:v>0.41899999999999998</c:v>
                </c:pt>
                <c:pt idx="329">
                  <c:v>0.41499999999999998</c:v>
                </c:pt>
                <c:pt idx="330">
                  <c:v>0.46899999999999997</c:v>
                </c:pt>
                <c:pt idx="331">
                  <c:v>0.46600000000000003</c:v>
                </c:pt>
                <c:pt idx="332">
                  <c:v>0.46800000000000003</c:v>
                </c:pt>
                <c:pt idx="333">
                  <c:v>0.46</c:v>
                </c:pt>
                <c:pt idx="334">
                  <c:v>0.438</c:v>
                </c:pt>
                <c:pt idx="335">
                  <c:v>0.45500000000000002</c:v>
                </c:pt>
                <c:pt idx="336">
                  <c:v>0.42399999999999999</c:v>
                </c:pt>
                <c:pt idx="337">
                  <c:v>0.32400000000000001</c:v>
                </c:pt>
                <c:pt idx="338">
                  <c:v>0.35799999999999998</c:v>
                </c:pt>
                <c:pt idx="339">
                  <c:v>0.36499999999999999</c:v>
                </c:pt>
                <c:pt idx="340">
                  <c:v>0.35699999999999998</c:v>
                </c:pt>
                <c:pt idx="341">
                  <c:v>0.34899999999999998</c:v>
                </c:pt>
                <c:pt idx="342">
                  <c:v>0.315</c:v>
                </c:pt>
                <c:pt idx="343">
                  <c:v>0.32</c:v>
                </c:pt>
                <c:pt idx="344">
                  <c:v>0.30599999999999999</c:v>
                </c:pt>
                <c:pt idx="345">
                  <c:v>0.32400000000000001</c:v>
                </c:pt>
                <c:pt idx="346">
                  <c:v>0.32300000000000001</c:v>
                </c:pt>
                <c:pt idx="347">
                  <c:v>0.35</c:v>
                </c:pt>
                <c:pt idx="348">
                  <c:v>0.32800000000000001</c:v>
                </c:pt>
                <c:pt idx="349">
                  <c:v>0.33600000000000002</c:v>
                </c:pt>
                <c:pt idx="350">
                  <c:v>0.33300000000000002</c:v>
                </c:pt>
                <c:pt idx="351">
                  <c:v>0.31900000000000001</c:v>
                </c:pt>
                <c:pt idx="352">
                  <c:v>0.34200000000000003</c:v>
                </c:pt>
                <c:pt idx="353">
                  <c:v>0.35799999999999998</c:v>
                </c:pt>
                <c:pt idx="354">
                  <c:v>0.4</c:v>
                </c:pt>
                <c:pt idx="355">
                  <c:v>0.40400000000000003</c:v>
                </c:pt>
                <c:pt idx="356">
                  <c:v>0.378</c:v>
                </c:pt>
                <c:pt idx="357">
                  <c:v>0.36499999999999999</c:v>
                </c:pt>
                <c:pt idx="358">
                  <c:v>0.35699999999999998</c:v>
                </c:pt>
                <c:pt idx="359">
                  <c:v>0.38</c:v>
                </c:pt>
                <c:pt idx="360">
                  <c:v>0.35899999999999999</c:v>
                </c:pt>
                <c:pt idx="361">
                  <c:v>0.35399999999999998</c:v>
                </c:pt>
                <c:pt idx="362">
                  <c:v>0.36799999999999999</c:v>
                </c:pt>
                <c:pt idx="363">
                  <c:v>0.36599999999999999</c:v>
                </c:pt>
                <c:pt idx="364">
                  <c:v>0.39800000000000002</c:v>
                </c:pt>
                <c:pt idx="365">
                  <c:v>0.39900000000000002</c:v>
                </c:pt>
                <c:pt idx="366">
                  <c:v>0.40699999999999997</c:v>
                </c:pt>
                <c:pt idx="367">
                  <c:v>0.41199999999999998</c:v>
                </c:pt>
                <c:pt idx="368">
                  <c:v>0.43099999999999999</c:v>
                </c:pt>
                <c:pt idx="369">
                  <c:v>0.435</c:v>
                </c:pt>
                <c:pt idx="370">
                  <c:v>0.435</c:v>
                </c:pt>
                <c:pt idx="371">
                  <c:v>0.45</c:v>
                </c:pt>
                <c:pt idx="372">
                  <c:v>0.48399999999999999</c:v>
                </c:pt>
                <c:pt idx="373">
                  <c:v>0.442</c:v>
                </c:pt>
                <c:pt idx="374">
                  <c:v>0.49299999999999999</c:v>
                </c:pt>
                <c:pt idx="375">
                  <c:v>0.498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649-47FD-9B00-77E8EB0AECC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SumNig2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Sheet1!$A$2:$A$377</c:f>
              <c:numCache>
                <c:formatCode>General</c:formatCode>
                <c:ptCount val="37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</c:numCache>
            </c:numRef>
          </c:xVal>
          <c:yVal>
            <c:numRef>
              <c:f>Sheet1!$E$2:$E$377</c:f>
              <c:numCache>
                <c:formatCode>General</c:formatCode>
                <c:ptCount val="37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4.0000000000000001E-3</c:v>
                </c:pt>
                <c:pt idx="7">
                  <c:v>3.0000000000000001E-3</c:v>
                </c:pt>
                <c:pt idx="8">
                  <c:v>3.0000000000000001E-3</c:v>
                </c:pt>
                <c:pt idx="9">
                  <c:v>2E-3</c:v>
                </c:pt>
                <c:pt idx="10">
                  <c:v>2E-3</c:v>
                </c:pt>
                <c:pt idx="11">
                  <c:v>1.2999999999999999E-2</c:v>
                </c:pt>
                <c:pt idx="12">
                  <c:v>1.4E-2</c:v>
                </c:pt>
                <c:pt idx="13">
                  <c:v>1.4E-2</c:v>
                </c:pt>
                <c:pt idx="14">
                  <c:v>1.6E-2</c:v>
                </c:pt>
                <c:pt idx="15">
                  <c:v>1.4E-2</c:v>
                </c:pt>
                <c:pt idx="16">
                  <c:v>1.7000000000000001E-2</c:v>
                </c:pt>
                <c:pt idx="17">
                  <c:v>2.1000000000000001E-2</c:v>
                </c:pt>
                <c:pt idx="18">
                  <c:v>3.5000000000000003E-2</c:v>
                </c:pt>
                <c:pt idx="19">
                  <c:v>3.1E-2</c:v>
                </c:pt>
                <c:pt idx="20">
                  <c:v>3.4000000000000002E-2</c:v>
                </c:pt>
                <c:pt idx="21">
                  <c:v>6.3E-2</c:v>
                </c:pt>
                <c:pt idx="22">
                  <c:v>6.2E-2</c:v>
                </c:pt>
                <c:pt idx="23">
                  <c:v>6.2E-2</c:v>
                </c:pt>
                <c:pt idx="24">
                  <c:v>6.4000000000000001E-2</c:v>
                </c:pt>
                <c:pt idx="25">
                  <c:v>0.123</c:v>
                </c:pt>
                <c:pt idx="26">
                  <c:v>0.11899999999999999</c:v>
                </c:pt>
                <c:pt idx="27">
                  <c:v>0.124</c:v>
                </c:pt>
                <c:pt idx="28">
                  <c:v>0.124</c:v>
                </c:pt>
                <c:pt idx="29">
                  <c:v>0.128</c:v>
                </c:pt>
                <c:pt idx="30">
                  <c:v>0.126</c:v>
                </c:pt>
                <c:pt idx="31">
                  <c:v>0.13400000000000001</c:v>
                </c:pt>
                <c:pt idx="32">
                  <c:v>0.14199999999999999</c:v>
                </c:pt>
                <c:pt idx="33">
                  <c:v>0.14599999999999999</c:v>
                </c:pt>
                <c:pt idx="34">
                  <c:v>0.16400000000000001</c:v>
                </c:pt>
                <c:pt idx="35">
                  <c:v>0.184</c:v>
                </c:pt>
                <c:pt idx="36">
                  <c:v>0.20100000000000001</c:v>
                </c:pt>
                <c:pt idx="37">
                  <c:v>0.23699999999999999</c:v>
                </c:pt>
                <c:pt idx="38">
                  <c:v>0.248</c:v>
                </c:pt>
                <c:pt idx="39">
                  <c:v>0.26800000000000002</c:v>
                </c:pt>
                <c:pt idx="40">
                  <c:v>0.311</c:v>
                </c:pt>
                <c:pt idx="41">
                  <c:v>0.36799999999999999</c:v>
                </c:pt>
                <c:pt idx="42">
                  <c:v>0.39700000000000002</c:v>
                </c:pt>
                <c:pt idx="43">
                  <c:v>0.38200000000000001</c:v>
                </c:pt>
                <c:pt idx="44">
                  <c:v>0.42</c:v>
                </c:pt>
                <c:pt idx="45">
                  <c:v>0.45800000000000002</c:v>
                </c:pt>
                <c:pt idx="46">
                  <c:v>0.46400000000000002</c:v>
                </c:pt>
                <c:pt idx="47">
                  <c:v>0.47</c:v>
                </c:pt>
                <c:pt idx="48">
                  <c:v>0.45</c:v>
                </c:pt>
                <c:pt idx="49">
                  <c:v>0.46500000000000002</c:v>
                </c:pt>
                <c:pt idx="50">
                  <c:v>0.42499999999999999</c:v>
                </c:pt>
                <c:pt idx="51">
                  <c:v>0.42899999999999999</c:v>
                </c:pt>
                <c:pt idx="52">
                  <c:v>0.439</c:v>
                </c:pt>
                <c:pt idx="53">
                  <c:v>0.45</c:v>
                </c:pt>
                <c:pt idx="54">
                  <c:v>0.47499999999999998</c:v>
                </c:pt>
                <c:pt idx="55">
                  <c:v>0.504</c:v>
                </c:pt>
                <c:pt idx="56">
                  <c:v>0.53200000000000003</c:v>
                </c:pt>
                <c:pt idx="57">
                  <c:v>0.56399999999999995</c:v>
                </c:pt>
                <c:pt idx="58">
                  <c:v>0.60099999999999998</c:v>
                </c:pt>
                <c:pt idx="59">
                  <c:v>0.59499999999999997</c:v>
                </c:pt>
                <c:pt idx="60">
                  <c:v>0.61499999999999999</c:v>
                </c:pt>
                <c:pt idx="61">
                  <c:v>0.59799999999999998</c:v>
                </c:pt>
                <c:pt idx="62">
                  <c:v>0.54900000000000004</c:v>
                </c:pt>
                <c:pt idx="63">
                  <c:v>0.51700000000000002</c:v>
                </c:pt>
                <c:pt idx="64">
                  <c:v>0.49</c:v>
                </c:pt>
                <c:pt idx="65">
                  <c:v>0.45400000000000001</c:v>
                </c:pt>
                <c:pt idx="66">
                  <c:v>0.45100000000000001</c:v>
                </c:pt>
                <c:pt idx="67">
                  <c:v>0.441</c:v>
                </c:pt>
                <c:pt idx="68">
                  <c:v>0.432</c:v>
                </c:pt>
                <c:pt idx="69">
                  <c:v>0.43</c:v>
                </c:pt>
                <c:pt idx="70">
                  <c:v>0.42599999999999999</c:v>
                </c:pt>
                <c:pt idx="71">
                  <c:v>0.40300000000000002</c:v>
                </c:pt>
                <c:pt idx="72">
                  <c:v>0.46300000000000002</c:v>
                </c:pt>
                <c:pt idx="73">
                  <c:v>0.41499999999999998</c:v>
                </c:pt>
                <c:pt idx="74">
                  <c:v>0.38800000000000001</c:v>
                </c:pt>
                <c:pt idx="75">
                  <c:v>0.41899999999999998</c:v>
                </c:pt>
                <c:pt idx="76">
                  <c:v>0.44500000000000001</c:v>
                </c:pt>
                <c:pt idx="77">
                  <c:v>0.45800000000000002</c:v>
                </c:pt>
                <c:pt idx="78">
                  <c:v>0.45700000000000002</c:v>
                </c:pt>
                <c:pt idx="79">
                  <c:v>0.47599999999999998</c:v>
                </c:pt>
                <c:pt idx="80">
                  <c:v>0.497</c:v>
                </c:pt>
                <c:pt idx="81">
                  <c:v>0.52300000000000002</c:v>
                </c:pt>
                <c:pt idx="82">
                  <c:v>0.56699999999999995</c:v>
                </c:pt>
                <c:pt idx="83">
                  <c:v>0.53900000000000003</c:v>
                </c:pt>
                <c:pt idx="84">
                  <c:v>0.52500000000000002</c:v>
                </c:pt>
                <c:pt idx="85">
                  <c:v>0.51900000000000002</c:v>
                </c:pt>
                <c:pt idx="86">
                  <c:v>0.501</c:v>
                </c:pt>
                <c:pt idx="87">
                  <c:v>0.496</c:v>
                </c:pt>
                <c:pt idx="88">
                  <c:v>0.48</c:v>
                </c:pt>
                <c:pt idx="89">
                  <c:v>0.48299999999999998</c:v>
                </c:pt>
                <c:pt idx="90">
                  <c:v>0.42799999999999999</c:v>
                </c:pt>
                <c:pt idx="91">
                  <c:v>0.47899999999999998</c:v>
                </c:pt>
                <c:pt idx="92">
                  <c:v>0.45600000000000002</c:v>
                </c:pt>
                <c:pt idx="93">
                  <c:v>0.495</c:v>
                </c:pt>
                <c:pt idx="94">
                  <c:v>0.45100000000000001</c:v>
                </c:pt>
                <c:pt idx="95">
                  <c:v>0.41899999999999998</c:v>
                </c:pt>
                <c:pt idx="96">
                  <c:v>0.44800000000000001</c:v>
                </c:pt>
                <c:pt idx="97">
                  <c:v>0.46700000000000003</c:v>
                </c:pt>
                <c:pt idx="98">
                  <c:v>0.45400000000000001</c:v>
                </c:pt>
                <c:pt idx="99">
                  <c:v>0.44500000000000001</c:v>
                </c:pt>
                <c:pt idx="100">
                  <c:v>0.46899999999999997</c:v>
                </c:pt>
                <c:pt idx="101">
                  <c:v>0.47599999999999998</c:v>
                </c:pt>
                <c:pt idx="102">
                  <c:v>0.496</c:v>
                </c:pt>
                <c:pt idx="103">
                  <c:v>0.49399999999999999</c:v>
                </c:pt>
                <c:pt idx="104">
                  <c:v>0.5</c:v>
                </c:pt>
                <c:pt idx="105">
                  <c:v>0.51900000000000002</c:v>
                </c:pt>
                <c:pt idx="106">
                  <c:v>0.54</c:v>
                </c:pt>
                <c:pt idx="107">
                  <c:v>0.53300000000000003</c:v>
                </c:pt>
                <c:pt idx="108">
                  <c:v>0.56299999999999994</c:v>
                </c:pt>
                <c:pt idx="109">
                  <c:v>0.52900000000000003</c:v>
                </c:pt>
                <c:pt idx="110">
                  <c:v>0.48599999999999999</c:v>
                </c:pt>
                <c:pt idx="111">
                  <c:v>0.50900000000000001</c:v>
                </c:pt>
                <c:pt idx="112">
                  <c:v>0.52800000000000002</c:v>
                </c:pt>
                <c:pt idx="113">
                  <c:v>0.52900000000000003</c:v>
                </c:pt>
                <c:pt idx="114">
                  <c:v>0.51700000000000002</c:v>
                </c:pt>
                <c:pt idx="115">
                  <c:v>0.52100000000000002</c:v>
                </c:pt>
                <c:pt idx="116">
                  <c:v>0.55700000000000005</c:v>
                </c:pt>
                <c:pt idx="117">
                  <c:v>0.57799999999999996</c:v>
                </c:pt>
                <c:pt idx="118">
                  <c:v>0.61099999999999999</c:v>
                </c:pt>
                <c:pt idx="119">
                  <c:v>0.61599999999999999</c:v>
                </c:pt>
                <c:pt idx="120">
                  <c:v>0.65</c:v>
                </c:pt>
                <c:pt idx="121">
                  <c:v>0.67900000000000005</c:v>
                </c:pt>
                <c:pt idx="122">
                  <c:v>0.72199999999999998</c:v>
                </c:pt>
                <c:pt idx="123">
                  <c:v>0.76500000000000001</c:v>
                </c:pt>
                <c:pt idx="124">
                  <c:v>0.79400000000000004</c:v>
                </c:pt>
                <c:pt idx="125">
                  <c:v>0.83799999999999997</c:v>
                </c:pt>
                <c:pt idx="126">
                  <c:v>0.879</c:v>
                </c:pt>
                <c:pt idx="127">
                  <c:v>0.89</c:v>
                </c:pt>
                <c:pt idx="128">
                  <c:v>0.95499999999999996</c:v>
                </c:pt>
                <c:pt idx="129">
                  <c:v>1.0069999999999999</c:v>
                </c:pt>
                <c:pt idx="130">
                  <c:v>0.95599999999999996</c:v>
                </c:pt>
                <c:pt idx="131">
                  <c:v>0.90700000000000003</c:v>
                </c:pt>
                <c:pt idx="132">
                  <c:v>0.877</c:v>
                </c:pt>
                <c:pt idx="133">
                  <c:v>0.81599999999999995</c:v>
                </c:pt>
                <c:pt idx="134">
                  <c:v>0.79400000000000004</c:v>
                </c:pt>
                <c:pt idx="135">
                  <c:v>0.86499999999999999</c:v>
                </c:pt>
                <c:pt idx="136">
                  <c:v>0.82099999999999995</c:v>
                </c:pt>
                <c:pt idx="137">
                  <c:v>0.79</c:v>
                </c:pt>
                <c:pt idx="138">
                  <c:v>0.74399999999999999</c:v>
                </c:pt>
                <c:pt idx="139">
                  <c:v>0.755</c:v>
                </c:pt>
                <c:pt idx="140">
                  <c:v>0.78800000000000003</c:v>
                </c:pt>
                <c:pt idx="141">
                  <c:v>0.77600000000000002</c:v>
                </c:pt>
                <c:pt idx="142">
                  <c:v>0.78100000000000003</c:v>
                </c:pt>
                <c:pt idx="143">
                  <c:v>0.76100000000000001</c:v>
                </c:pt>
                <c:pt idx="144">
                  <c:v>0.76300000000000001</c:v>
                </c:pt>
                <c:pt idx="145">
                  <c:v>0.76400000000000001</c:v>
                </c:pt>
                <c:pt idx="146">
                  <c:v>0.74099999999999999</c:v>
                </c:pt>
                <c:pt idx="147">
                  <c:v>0.746</c:v>
                </c:pt>
                <c:pt idx="148">
                  <c:v>0.745</c:v>
                </c:pt>
                <c:pt idx="149">
                  <c:v>0.76800000000000002</c:v>
                </c:pt>
                <c:pt idx="150">
                  <c:v>0.79400000000000004</c:v>
                </c:pt>
                <c:pt idx="151">
                  <c:v>0.81299999999999994</c:v>
                </c:pt>
                <c:pt idx="152">
                  <c:v>0.85299999999999998</c:v>
                </c:pt>
                <c:pt idx="153">
                  <c:v>0.83</c:v>
                </c:pt>
                <c:pt idx="154">
                  <c:v>0.91900000000000004</c:v>
                </c:pt>
                <c:pt idx="155">
                  <c:v>0.84099999999999997</c:v>
                </c:pt>
                <c:pt idx="156">
                  <c:v>0.85499999999999998</c:v>
                </c:pt>
                <c:pt idx="157">
                  <c:v>0.85099999999999998</c:v>
                </c:pt>
                <c:pt idx="158">
                  <c:v>0.873</c:v>
                </c:pt>
                <c:pt idx="159">
                  <c:v>0.81699999999999995</c:v>
                </c:pt>
                <c:pt idx="160">
                  <c:v>0.78200000000000003</c:v>
                </c:pt>
                <c:pt idx="161">
                  <c:v>0.79</c:v>
                </c:pt>
                <c:pt idx="162">
                  <c:v>0.749</c:v>
                </c:pt>
                <c:pt idx="163">
                  <c:v>0.75700000000000001</c:v>
                </c:pt>
                <c:pt idx="164">
                  <c:v>0.72799999999999998</c:v>
                </c:pt>
                <c:pt idx="165">
                  <c:v>0.74099999999999999</c:v>
                </c:pt>
                <c:pt idx="166">
                  <c:v>0.70799999999999996</c:v>
                </c:pt>
                <c:pt idx="167">
                  <c:v>0.67300000000000004</c:v>
                </c:pt>
                <c:pt idx="168">
                  <c:v>0.66</c:v>
                </c:pt>
                <c:pt idx="169">
                  <c:v>0.57299999999999995</c:v>
                </c:pt>
                <c:pt idx="170">
                  <c:v>0.54</c:v>
                </c:pt>
                <c:pt idx="171">
                  <c:v>0.55400000000000005</c:v>
                </c:pt>
                <c:pt idx="172">
                  <c:v>0.58499999999999996</c:v>
                </c:pt>
                <c:pt idx="173">
                  <c:v>0.56299999999999994</c:v>
                </c:pt>
                <c:pt idx="174">
                  <c:v>0.54900000000000004</c:v>
                </c:pt>
                <c:pt idx="175">
                  <c:v>0.52400000000000002</c:v>
                </c:pt>
                <c:pt idx="176">
                  <c:v>0.53600000000000003</c:v>
                </c:pt>
                <c:pt idx="177">
                  <c:v>0.54500000000000004</c:v>
                </c:pt>
                <c:pt idx="178">
                  <c:v>0.53500000000000003</c:v>
                </c:pt>
                <c:pt idx="179">
                  <c:v>0.53400000000000003</c:v>
                </c:pt>
                <c:pt idx="180">
                  <c:v>0.52800000000000002</c:v>
                </c:pt>
                <c:pt idx="181">
                  <c:v>0.54600000000000004</c:v>
                </c:pt>
                <c:pt idx="182">
                  <c:v>0.56000000000000005</c:v>
                </c:pt>
                <c:pt idx="183">
                  <c:v>0.54800000000000004</c:v>
                </c:pt>
                <c:pt idx="184">
                  <c:v>0.54100000000000004</c:v>
                </c:pt>
                <c:pt idx="185">
                  <c:v>0.53300000000000003</c:v>
                </c:pt>
                <c:pt idx="186">
                  <c:v>0.56699999999999995</c:v>
                </c:pt>
                <c:pt idx="187">
                  <c:v>0.61099999999999999</c:v>
                </c:pt>
                <c:pt idx="188">
                  <c:v>0.628</c:v>
                </c:pt>
                <c:pt idx="189">
                  <c:v>0.66500000000000004</c:v>
                </c:pt>
                <c:pt idx="190">
                  <c:v>0.68899999999999995</c:v>
                </c:pt>
                <c:pt idx="191">
                  <c:v>0.68799999999999994</c:v>
                </c:pt>
                <c:pt idx="192">
                  <c:v>0.67900000000000005</c:v>
                </c:pt>
                <c:pt idx="193">
                  <c:v>0.69199999999999995</c:v>
                </c:pt>
                <c:pt idx="194">
                  <c:v>0.72199999999999998</c:v>
                </c:pt>
                <c:pt idx="195">
                  <c:v>0.76900000000000002</c:v>
                </c:pt>
                <c:pt idx="196">
                  <c:v>0.76600000000000001</c:v>
                </c:pt>
                <c:pt idx="197">
                  <c:v>0.80600000000000005</c:v>
                </c:pt>
                <c:pt idx="198">
                  <c:v>0.79100000000000004</c:v>
                </c:pt>
                <c:pt idx="199">
                  <c:v>0.81599999999999995</c:v>
                </c:pt>
                <c:pt idx="200">
                  <c:v>0.80500000000000005</c:v>
                </c:pt>
                <c:pt idx="201">
                  <c:v>0.84399999999999997</c:v>
                </c:pt>
                <c:pt idx="202">
                  <c:v>0.82699999999999996</c:v>
                </c:pt>
                <c:pt idx="203">
                  <c:v>0.86799999999999999</c:v>
                </c:pt>
                <c:pt idx="204">
                  <c:v>0.89200000000000002</c:v>
                </c:pt>
                <c:pt idx="205">
                  <c:v>0.84399999999999997</c:v>
                </c:pt>
                <c:pt idx="206">
                  <c:v>0.84199999999999997</c:v>
                </c:pt>
                <c:pt idx="207">
                  <c:v>0.86599999999999999</c:v>
                </c:pt>
                <c:pt idx="208">
                  <c:v>0.876</c:v>
                </c:pt>
                <c:pt idx="209">
                  <c:v>0.85499999999999998</c:v>
                </c:pt>
                <c:pt idx="210">
                  <c:v>0.93100000000000005</c:v>
                </c:pt>
                <c:pt idx="211">
                  <c:v>0.92200000000000004</c:v>
                </c:pt>
                <c:pt idx="212">
                  <c:v>0.91</c:v>
                </c:pt>
                <c:pt idx="213">
                  <c:v>0.88800000000000001</c:v>
                </c:pt>
                <c:pt idx="214">
                  <c:v>0.84099999999999997</c:v>
                </c:pt>
                <c:pt idx="215">
                  <c:v>0.875</c:v>
                </c:pt>
                <c:pt idx="216">
                  <c:v>0.86099999999999999</c:v>
                </c:pt>
                <c:pt idx="217">
                  <c:v>0.87</c:v>
                </c:pt>
                <c:pt idx="218">
                  <c:v>0.87</c:v>
                </c:pt>
                <c:pt idx="219">
                  <c:v>0.82899999999999996</c:v>
                </c:pt>
                <c:pt idx="220">
                  <c:v>0.83</c:v>
                </c:pt>
                <c:pt idx="221">
                  <c:v>0.86399999999999999</c:v>
                </c:pt>
                <c:pt idx="222">
                  <c:v>0.87</c:v>
                </c:pt>
                <c:pt idx="223">
                  <c:v>0.87</c:v>
                </c:pt>
                <c:pt idx="224">
                  <c:v>0.879</c:v>
                </c:pt>
                <c:pt idx="225">
                  <c:v>0.9</c:v>
                </c:pt>
                <c:pt idx="226">
                  <c:v>0.92800000000000005</c:v>
                </c:pt>
                <c:pt idx="227">
                  <c:v>0.94099999999999995</c:v>
                </c:pt>
                <c:pt idx="228">
                  <c:v>0.96499999999999997</c:v>
                </c:pt>
                <c:pt idx="229">
                  <c:v>0.97099999999999997</c:v>
                </c:pt>
                <c:pt idx="230">
                  <c:v>1.0349999999999999</c:v>
                </c:pt>
                <c:pt idx="231">
                  <c:v>1.0860000000000001</c:v>
                </c:pt>
                <c:pt idx="232">
                  <c:v>1.139</c:v>
                </c:pt>
                <c:pt idx="233">
                  <c:v>1.105</c:v>
                </c:pt>
                <c:pt idx="234">
                  <c:v>1.1439999999999999</c:v>
                </c:pt>
                <c:pt idx="235">
                  <c:v>1.1779999999999999</c:v>
                </c:pt>
                <c:pt idx="236">
                  <c:v>1.2190000000000001</c:v>
                </c:pt>
                <c:pt idx="237">
                  <c:v>1.1519999999999999</c:v>
                </c:pt>
                <c:pt idx="238">
                  <c:v>1.1339999999999999</c:v>
                </c:pt>
                <c:pt idx="239">
                  <c:v>1.131</c:v>
                </c:pt>
                <c:pt idx="240">
                  <c:v>1.105</c:v>
                </c:pt>
                <c:pt idx="241">
                  <c:v>1.1539999999999999</c:v>
                </c:pt>
                <c:pt idx="242">
                  <c:v>1.117</c:v>
                </c:pt>
                <c:pt idx="243">
                  <c:v>1.1259999999999999</c:v>
                </c:pt>
                <c:pt idx="244">
                  <c:v>1.127</c:v>
                </c:pt>
                <c:pt idx="245">
                  <c:v>1.1559999999999999</c:v>
                </c:pt>
                <c:pt idx="246">
                  <c:v>1.194</c:v>
                </c:pt>
                <c:pt idx="247">
                  <c:v>1.1870000000000001</c:v>
                </c:pt>
                <c:pt idx="248">
                  <c:v>1.173</c:v>
                </c:pt>
                <c:pt idx="249">
                  <c:v>1.1839999999999999</c:v>
                </c:pt>
                <c:pt idx="250">
                  <c:v>1.1519999999999999</c:v>
                </c:pt>
                <c:pt idx="251">
                  <c:v>1.1100000000000001</c:v>
                </c:pt>
                <c:pt idx="252">
                  <c:v>1.0640000000000001</c:v>
                </c:pt>
                <c:pt idx="253">
                  <c:v>1.0269999999999999</c:v>
                </c:pt>
                <c:pt idx="254">
                  <c:v>1.0349999999999999</c:v>
                </c:pt>
                <c:pt idx="255">
                  <c:v>1.0489999999999999</c:v>
                </c:pt>
                <c:pt idx="256">
                  <c:v>1.034</c:v>
                </c:pt>
                <c:pt idx="257">
                  <c:v>0.97199999999999998</c:v>
                </c:pt>
                <c:pt idx="258">
                  <c:v>0.95499999999999996</c:v>
                </c:pt>
                <c:pt idx="259">
                  <c:v>0.92600000000000005</c:v>
                </c:pt>
                <c:pt idx="260">
                  <c:v>0.95099999999999996</c:v>
                </c:pt>
                <c:pt idx="261">
                  <c:v>0.97599999999999998</c:v>
                </c:pt>
                <c:pt idx="262">
                  <c:v>1.0189999999999999</c:v>
                </c:pt>
                <c:pt idx="263">
                  <c:v>0.996</c:v>
                </c:pt>
                <c:pt idx="264">
                  <c:v>0.95899999999999996</c:v>
                </c:pt>
                <c:pt idx="265">
                  <c:v>0.94799999999999995</c:v>
                </c:pt>
                <c:pt idx="266">
                  <c:v>0.92200000000000004</c:v>
                </c:pt>
                <c:pt idx="267">
                  <c:v>0.90900000000000003</c:v>
                </c:pt>
                <c:pt idx="268">
                  <c:v>0.89900000000000002</c:v>
                </c:pt>
                <c:pt idx="269">
                  <c:v>0.90200000000000002</c:v>
                </c:pt>
                <c:pt idx="270">
                  <c:v>0.90500000000000003</c:v>
                </c:pt>
                <c:pt idx="271">
                  <c:v>0.94</c:v>
                </c:pt>
                <c:pt idx="272">
                  <c:v>0.94</c:v>
                </c:pt>
                <c:pt idx="273">
                  <c:v>0.92800000000000005</c:v>
                </c:pt>
                <c:pt idx="274">
                  <c:v>0.995</c:v>
                </c:pt>
                <c:pt idx="275">
                  <c:v>1.0329999999999999</c:v>
                </c:pt>
                <c:pt idx="276">
                  <c:v>1.0720000000000001</c:v>
                </c:pt>
                <c:pt idx="277">
                  <c:v>1.087</c:v>
                </c:pt>
                <c:pt idx="278">
                  <c:v>1.105</c:v>
                </c:pt>
                <c:pt idx="279">
                  <c:v>1.1830000000000001</c:v>
                </c:pt>
                <c:pt idx="280">
                  <c:v>1.121</c:v>
                </c:pt>
                <c:pt idx="281">
                  <c:v>1.1759999999999999</c:v>
                </c:pt>
                <c:pt idx="282">
                  <c:v>1.1859999999999999</c:v>
                </c:pt>
                <c:pt idx="283">
                  <c:v>1.2130000000000001</c:v>
                </c:pt>
                <c:pt idx="284">
                  <c:v>1.1839999999999999</c:v>
                </c:pt>
                <c:pt idx="285">
                  <c:v>1.264</c:v>
                </c:pt>
                <c:pt idx="286">
                  <c:v>1.292</c:v>
                </c:pt>
                <c:pt idx="287">
                  <c:v>1.3120000000000001</c:v>
                </c:pt>
                <c:pt idx="288">
                  <c:v>1.34</c:v>
                </c:pt>
                <c:pt idx="289">
                  <c:v>1.302</c:v>
                </c:pt>
                <c:pt idx="290">
                  <c:v>1.304</c:v>
                </c:pt>
                <c:pt idx="291">
                  <c:v>1.3049999999999999</c:v>
                </c:pt>
                <c:pt idx="292">
                  <c:v>1.2829999999999999</c:v>
                </c:pt>
                <c:pt idx="293">
                  <c:v>1.27</c:v>
                </c:pt>
                <c:pt idx="294">
                  <c:v>1.2749999999999999</c:v>
                </c:pt>
                <c:pt idx="295">
                  <c:v>1.325</c:v>
                </c:pt>
                <c:pt idx="296">
                  <c:v>1.286</c:v>
                </c:pt>
                <c:pt idx="297">
                  <c:v>1.2589999999999999</c:v>
                </c:pt>
                <c:pt idx="298">
                  <c:v>1.258</c:v>
                </c:pt>
                <c:pt idx="299">
                  <c:v>1.2150000000000001</c:v>
                </c:pt>
                <c:pt idx="300">
                  <c:v>1.1599999999999999</c:v>
                </c:pt>
                <c:pt idx="301">
                  <c:v>1.1439999999999999</c:v>
                </c:pt>
                <c:pt idx="302">
                  <c:v>1.145</c:v>
                </c:pt>
                <c:pt idx="303">
                  <c:v>1.1679999999999999</c:v>
                </c:pt>
                <c:pt idx="304">
                  <c:v>1.2490000000000001</c:v>
                </c:pt>
                <c:pt idx="305">
                  <c:v>1.3260000000000001</c:v>
                </c:pt>
                <c:pt idx="306">
                  <c:v>1.3779999999999999</c:v>
                </c:pt>
                <c:pt idx="307">
                  <c:v>1.3560000000000001</c:v>
                </c:pt>
                <c:pt idx="308">
                  <c:v>1.2849999999999999</c:v>
                </c:pt>
                <c:pt idx="309">
                  <c:v>1.268</c:v>
                </c:pt>
                <c:pt idx="310">
                  <c:v>1.25</c:v>
                </c:pt>
                <c:pt idx="311">
                  <c:v>1.2569999999999999</c:v>
                </c:pt>
                <c:pt idx="312">
                  <c:v>1.3009999999999999</c:v>
                </c:pt>
                <c:pt idx="313">
                  <c:v>1.3440000000000001</c:v>
                </c:pt>
                <c:pt idx="314">
                  <c:v>1.36</c:v>
                </c:pt>
                <c:pt idx="315">
                  <c:v>1.321</c:v>
                </c:pt>
                <c:pt idx="316">
                  <c:v>1.3109999999999999</c:v>
                </c:pt>
                <c:pt idx="317">
                  <c:v>1.31</c:v>
                </c:pt>
                <c:pt idx="318">
                  <c:v>1.339</c:v>
                </c:pt>
                <c:pt idx="319">
                  <c:v>1.405</c:v>
                </c:pt>
                <c:pt idx="320">
                  <c:v>1.4830000000000001</c:v>
                </c:pt>
                <c:pt idx="321">
                  <c:v>1.5209999999999999</c:v>
                </c:pt>
                <c:pt idx="322">
                  <c:v>1.5489999999999999</c:v>
                </c:pt>
                <c:pt idx="323">
                  <c:v>1.5149999999999999</c:v>
                </c:pt>
                <c:pt idx="324">
                  <c:v>1.4590000000000001</c:v>
                </c:pt>
                <c:pt idx="325">
                  <c:v>1.4339999999999999</c:v>
                </c:pt>
                <c:pt idx="326">
                  <c:v>1.4350000000000001</c:v>
                </c:pt>
                <c:pt idx="327">
                  <c:v>1.3680000000000001</c:v>
                </c:pt>
                <c:pt idx="328">
                  <c:v>1.3360000000000001</c:v>
                </c:pt>
                <c:pt idx="329">
                  <c:v>1.296</c:v>
                </c:pt>
                <c:pt idx="330">
                  <c:v>1.3169999999999999</c:v>
                </c:pt>
                <c:pt idx="331">
                  <c:v>1.3120000000000001</c:v>
                </c:pt>
                <c:pt idx="332">
                  <c:v>1.319</c:v>
                </c:pt>
                <c:pt idx="333">
                  <c:v>1.3360000000000001</c:v>
                </c:pt>
                <c:pt idx="334">
                  <c:v>1.329</c:v>
                </c:pt>
                <c:pt idx="335">
                  <c:v>1.3009999999999999</c:v>
                </c:pt>
                <c:pt idx="336">
                  <c:v>1.27</c:v>
                </c:pt>
                <c:pt idx="337">
                  <c:v>1.2230000000000001</c:v>
                </c:pt>
                <c:pt idx="338">
                  <c:v>1.2170000000000001</c:v>
                </c:pt>
                <c:pt idx="339">
                  <c:v>1.2250000000000001</c:v>
                </c:pt>
                <c:pt idx="340">
                  <c:v>1.2549999999999999</c:v>
                </c:pt>
                <c:pt idx="341">
                  <c:v>1.284</c:v>
                </c:pt>
                <c:pt idx="342">
                  <c:v>1.3089999999999999</c:v>
                </c:pt>
                <c:pt idx="343">
                  <c:v>1.3759999999999999</c:v>
                </c:pt>
                <c:pt idx="344">
                  <c:v>1.399</c:v>
                </c:pt>
                <c:pt idx="345">
                  <c:v>1.337</c:v>
                </c:pt>
                <c:pt idx="346">
                  <c:v>1.3540000000000001</c:v>
                </c:pt>
                <c:pt idx="347">
                  <c:v>1.3480000000000001</c:v>
                </c:pt>
                <c:pt idx="348">
                  <c:v>1.373</c:v>
                </c:pt>
                <c:pt idx="349">
                  <c:v>1.353</c:v>
                </c:pt>
                <c:pt idx="350">
                  <c:v>1.3089999999999999</c:v>
                </c:pt>
                <c:pt idx="351">
                  <c:v>1.276</c:v>
                </c:pt>
                <c:pt idx="352">
                  <c:v>1.2509999999999999</c:v>
                </c:pt>
                <c:pt idx="353">
                  <c:v>1.2390000000000001</c:v>
                </c:pt>
                <c:pt idx="354">
                  <c:v>1.25</c:v>
                </c:pt>
                <c:pt idx="355">
                  <c:v>1.2310000000000001</c:v>
                </c:pt>
                <c:pt idx="356">
                  <c:v>1.2809999999999999</c:v>
                </c:pt>
                <c:pt idx="357">
                  <c:v>1.2769999999999999</c:v>
                </c:pt>
                <c:pt idx="358">
                  <c:v>1.2430000000000001</c:v>
                </c:pt>
                <c:pt idx="359">
                  <c:v>1.17</c:v>
                </c:pt>
                <c:pt idx="360">
                  <c:v>1.161</c:v>
                </c:pt>
                <c:pt idx="361">
                  <c:v>1.1419999999999999</c:v>
                </c:pt>
                <c:pt idx="362">
                  <c:v>1.141</c:v>
                </c:pt>
                <c:pt idx="363">
                  <c:v>1.1719999999999999</c:v>
                </c:pt>
                <c:pt idx="364">
                  <c:v>1.2170000000000001</c:v>
                </c:pt>
                <c:pt idx="365">
                  <c:v>1.23</c:v>
                </c:pt>
                <c:pt idx="366">
                  <c:v>1.222</c:v>
                </c:pt>
                <c:pt idx="367">
                  <c:v>1.135</c:v>
                </c:pt>
                <c:pt idx="368">
                  <c:v>1.0609999999999999</c:v>
                </c:pt>
                <c:pt idx="369">
                  <c:v>1.0229999999999999</c:v>
                </c:pt>
                <c:pt idx="370">
                  <c:v>1.0189999999999999</c:v>
                </c:pt>
                <c:pt idx="371">
                  <c:v>1.0309999999999999</c:v>
                </c:pt>
                <c:pt idx="372">
                  <c:v>1.054</c:v>
                </c:pt>
                <c:pt idx="373">
                  <c:v>1.034</c:v>
                </c:pt>
                <c:pt idx="374">
                  <c:v>1.0529999999999999</c:v>
                </c:pt>
                <c:pt idx="375">
                  <c:v>1.0740000000000001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0649-47FD-9B00-77E8EB0AEC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16942863"/>
        <c:axId val="1116945359"/>
      </c:scatterChart>
      <c:valAx>
        <c:axId val="12945597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Frame number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001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001"/>
          </a:p>
        </c:txPr>
        <c:crossAx val="1301836767"/>
        <c:crosses val="autoZero"/>
        <c:crossBetween val="midCat"/>
      </c:valAx>
      <c:valAx>
        <c:axId val="13018367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Number of pedestrians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001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001"/>
          </a:p>
        </c:txPr>
        <c:crossAx val="1294559791"/>
        <c:crosses val="autoZero"/>
        <c:crossBetween val="midCat"/>
      </c:valAx>
      <c:valAx>
        <c:axId val="1116945359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Nigiwai score per frame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001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001"/>
          </a:p>
        </c:txPr>
        <c:crossAx val="1116942863"/>
        <c:crosses val="max"/>
        <c:crossBetween val="midCat"/>
      </c:valAx>
      <c:valAx>
        <c:axId val="111694286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1694535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001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001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Ped1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Sheet1!$A$2:$A$377</c:f>
              <c:numCache>
                <c:formatCode>General</c:formatCode>
                <c:ptCount val="37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</c:numCache>
            </c:numRef>
          </c:xVal>
          <c:yVal>
            <c:numRef>
              <c:f>Sheet1!$B$2:$B$377</c:f>
              <c:numCache>
                <c:formatCode>General</c:formatCode>
                <c:ptCount val="37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3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4</c:v>
                </c:pt>
                <c:pt idx="13">
                  <c:v>4</c:v>
                </c:pt>
                <c:pt idx="14">
                  <c:v>5</c:v>
                </c:pt>
                <c:pt idx="15">
                  <c:v>6</c:v>
                </c:pt>
                <c:pt idx="16">
                  <c:v>6</c:v>
                </c:pt>
                <c:pt idx="17">
                  <c:v>6</c:v>
                </c:pt>
                <c:pt idx="18">
                  <c:v>6</c:v>
                </c:pt>
                <c:pt idx="19">
                  <c:v>7</c:v>
                </c:pt>
                <c:pt idx="20">
                  <c:v>8</c:v>
                </c:pt>
                <c:pt idx="21">
                  <c:v>8</c:v>
                </c:pt>
                <c:pt idx="22">
                  <c:v>8</c:v>
                </c:pt>
                <c:pt idx="23">
                  <c:v>9</c:v>
                </c:pt>
                <c:pt idx="24">
                  <c:v>10</c:v>
                </c:pt>
                <c:pt idx="25">
                  <c:v>10</c:v>
                </c:pt>
                <c:pt idx="26">
                  <c:v>10</c:v>
                </c:pt>
                <c:pt idx="27">
                  <c:v>11</c:v>
                </c:pt>
                <c:pt idx="28">
                  <c:v>12</c:v>
                </c:pt>
                <c:pt idx="29">
                  <c:v>12</c:v>
                </c:pt>
                <c:pt idx="30">
                  <c:v>12</c:v>
                </c:pt>
                <c:pt idx="31">
                  <c:v>12</c:v>
                </c:pt>
                <c:pt idx="32">
                  <c:v>12</c:v>
                </c:pt>
                <c:pt idx="33">
                  <c:v>13</c:v>
                </c:pt>
                <c:pt idx="34">
                  <c:v>14</c:v>
                </c:pt>
                <c:pt idx="35">
                  <c:v>14</c:v>
                </c:pt>
                <c:pt idx="36">
                  <c:v>14</c:v>
                </c:pt>
                <c:pt idx="37">
                  <c:v>14</c:v>
                </c:pt>
                <c:pt idx="38">
                  <c:v>15</c:v>
                </c:pt>
                <c:pt idx="39">
                  <c:v>16</c:v>
                </c:pt>
                <c:pt idx="40">
                  <c:v>16</c:v>
                </c:pt>
                <c:pt idx="41">
                  <c:v>16</c:v>
                </c:pt>
                <c:pt idx="42">
                  <c:v>16</c:v>
                </c:pt>
                <c:pt idx="43">
                  <c:v>16</c:v>
                </c:pt>
                <c:pt idx="44">
                  <c:v>18</c:v>
                </c:pt>
                <c:pt idx="45">
                  <c:v>18</c:v>
                </c:pt>
                <c:pt idx="46">
                  <c:v>18</c:v>
                </c:pt>
                <c:pt idx="47">
                  <c:v>18</c:v>
                </c:pt>
                <c:pt idx="48">
                  <c:v>19</c:v>
                </c:pt>
                <c:pt idx="49">
                  <c:v>20</c:v>
                </c:pt>
                <c:pt idx="50">
                  <c:v>20</c:v>
                </c:pt>
                <c:pt idx="51">
                  <c:v>20</c:v>
                </c:pt>
                <c:pt idx="52">
                  <c:v>19</c:v>
                </c:pt>
                <c:pt idx="53">
                  <c:v>19</c:v>
                </c:pt>
                <c:pt idx="54">
                  <c:v>19</c:v>
                </c:pt>
                <c:pt idx="55">
                  <c:v>20</c:v>
                </c:pt>
                <c:pt idx="56">
                  <c:v>19</c:v>
                </c:pt>
                <c:pt idx="57">
                  <c:v>19</c:v>
                </c:pt>
                <c:pt idx="58">
                  <c:v>19</c:v>
                </c:pt>
                <c:pt idx="59">
                  <c:v>19</c:v>
                </c:pt>
                <c:pt idx="60">
                  <c:v>19</c:v>
                </c:pt>
                <c:pt idx="61">
                  <c:v>20</c:v>
                </c:pt>
                <c:pt idx="62">
                  <c:v>20</c:v>
                </c:pt>
                <c:pt idx="63">
                  <c:v>21</c:v>
                </c:pt>
                <c:pt idx="64">
                  <c:v>22</c:v>
                </c:pt>
                <c:pt idx="65">
                  <c:v>22</c:v>
                </c:pt>
                <c:pt idx="66">
                  <c:v>22</c:v>
                </c:pt>
                <c:pt idx="67">
                  <c:v>22</c:v>
                </c:pt>
                <c:pt idx="68">
                  <c:v>21</c:v>
                </c:pt>
                <c:pt idx="69">
                  <c:v>21</c:v>
                </c:pt>
                <c:pt idx="70">
                  <c:v>22</c:v>
                </c:pt>
                <c:pt idx="71">
                  <c:v>22</c:v>
                </c:pt>
                <c:pt idx="72">
                  <c:v>22</c:v>
                </c:pt>
                <c:pt idx="73">
                  <c:v>22</c:v>
                </c:pt>
                <c:pt idx="74">
                  <c:v>22</c:v>
                </c:pt>
                <c:pt idx="75">
                  <c:v>21</c:v>
                </c:pt>
                <c:pt idx="76">
                  <c:v>21</c:v>
                </c:pt>
                <c:pt idx="77">
                  <c:v>22</c:v>
                </c:pt>
                <c:pt idx="78">
                  <c:v>21</c:v>
                </c:pt>
                <c:pt idx="79">
                  <c:v>21</c:v>
                </c:pt>
                <c:pt idx="80">
                  <c:v>22</c:v>
                </c:pt>
                <c:pt idx="81">
                  <c:v>22</c:v>
                </c:pt>
                <c:pt idx="82">
                  <c:v>20</c:v>
                </c:pt>
                <c:pt idx="83">
                  <c:v>20</c:v>
                </c:pt>
                <c:pt idx="84">
                  <c:v>20</c:v>
                </c:pt>
                <c:pt idx="85">
                  <c:v>21</c:v>
                </c:pt>
                <c:pt idx="86">
                  <c:v>20</c:v>
                </c:pt>
                <c:pt idx="87">
                  <c:v>20</c:v>
                </c:pt>
                <c:pt idx="88">
                  <c:v>20</c:v>
                </c:pt>
                <c:pt idx="89">
                  <c:v>21</c:v>
                </c:pt>
                <c:pt idx="90">
                  <c:v>21</c:v>
                </c:pt>
                <c:pt idx="91">
                  <c:v>22</c:v>
                </c:pt>
                <c:pt idx="92">
                  <c:v>22</c:v>
                </c:pt>
                <c:pt idx="93">
                  <c:v>23</c:v>
                </c:pt>
                <c:pt idx="94">
                  <c:v>23</c:v>
                </c:pt>
                <c:pt idx="95">
                  <c:v>22</c:v>
                </c:pt>
                <c:pt idx="96">
                  <c:v>21</c:v>
                </c:pt>
                <c:pt idx="97">
                  <c:v>20</c:v>
                </c:pt>
                <c:pt idx="98">
                  <c:v>21</c:v>
                </c:pt>
                <c:pt idx="99">
                  <c:v>21</c:v>
                </c:pt>
                <c:pt idx="100">
                  <c:v>21</c:v>
                </c:pt>
                <c:pt idx="101">
                  <c:v>21</c:v>
                </c:pt>
                <c:pt idx="102">
                  <c:v>21</c:v>
                </c:pt>
                <c:pt idx="103">
                  <c:v>21</c:v>
                </c:pt>
                <c:pt idx="104">
                  <c:v>20</c:v>
                </c:pt>
                <c:pt idx="105">
                  <c:v>21</c:v>
                </c:pt>
                <c:pt idx="106">
                  <c:v>21</c:v>
                </c:pt>
                <c:pt idx="107">
                  <c:v>21</c:v>
                </c:pt>
                <c:pt idx="108">
                  <c:v>20</c:v>
                </c:pt>
                <c:pt idx="109">
                  <c:v>20</c:v>
                </c:pt>
                <c:pt idx="110">
                  <c:v>18</c:v>
                </c:pt>
                <c:pt idx="111">
                  <c:v>19</c:v>
                </c:pt>
                <c:pt idx="112">
                  <c:v>20</c:v>
                </c:pt>
                <c:pt idx="113">
                  <c:v>20</c:v>
                </c:pt>
                <c:pt idx="114">
                  <c:v>21</c:v>
                </c:pt>
                <c:pt idx="115">
                  <c:v>21</c:v>
                </c:pt>
                <c:pt idx="116">
                  <c:v>22</c:v>
                </c:pt>
                <c:pt idx="117">
                  <c:v>22</c:v>
                </c:pt>
                <c:pt idx="118">
                  <c:v>23</c:v>
                </c:pt>
                <c:pt idx="119">
                  <c:v>24</c:v>
                </c:pt>
                <c:pt idx="120">
                  <c:v>23</c:v>
                </c:pt>
                <c:pt idx="121">
                  <c:v>22</c:v>
                </c:pt>
                <c:pt idx="122">
                  <c:v>22</c:v>
                </c:pt>
                <c:pt idx="123">
                  <c:v>22</c:v>
                </c:pt>
                <c:pt idx="124">
                  <c:v>24</c:v>
                </c:pt>
                <c:pt idx="125">
                  <c:v>24</c:v>
                </c:pt>
                <c:pt idx="126">
                  <c:v>24</c:v>
                </c:pt>
                <c:pt idx="127">
                  <c:v>24</c:v>
                </c:pt>
                <c:pt idx="128">
                  <c:v>23</c:v>
                </c:pt>
                <c:pt idx="129">
                  <c:v>23</c:v>
                </c:pt>
                <c:pt idx="130">
                  <c:v>24</c:v>
                </c:pt>
                <c:pt idx="131">
                  <c:v>24</c:v>
                </c:pt>
                <c:pt idx="132">
                  <c:v>24</c:v>
                </c:pt>
                <c:pt idx="133">
                  <c:v>22</c:v>
                </c:pt>
                <c:pt idx="134">
                  <c:v>22</c:v>
                </c:pt>
                <c:pt idx="135">
                  <c:v>22</c:v>
                </c:pt>
                <c:pt idx="136">
                  <c:v>23</c:v>
                </c:pt>
                <c:pt idx="137">
                  <c:v>23</c:v>
                </c:pt>
                <c:pt idx="138">
                  <c:v>23</c:v>
                </c:pt>
                <c:pt idx="139">
                  <c:v>24</c:v>
                </c:pt>
                <c:pt idx="140">
                  <c:v>24</c:v>
                </c:pt>
                <c:pt idx="141">
                  <c:v>24</c:v>
                </c:pt>
                <c:pt idx="142">
                  <c:v>22</c:v>
                </c:pt>
                <c:pt idx="143">
                  <c:v>23</c:v>
                </c:pt>
                <c:pt idx="144">
                  <c:v>23</c:v>
                </c:pt>
                <c:pt idx="145">
                  <c:v>23</c:v>
                </c:pt>
                <c:pt idx="146">
                  <c:v>23</c:v>
                </c:pt>
                <c:pt idx="147">
                  <c:v>22</c:v>
                </c:pt>
                <c:pt idx="148">
                  <c:v>22</c:v>
                </c:pt>
                <c:pt idx="149">
                  <c:v>23</c:v>
                </c:pt>
                <c:pt idx="150">
                  <c:v>23</c:v>
                </c:pt>
                <c:pt idx="151">
                  <c:v>24</c:v>
                </c:pt>
                <c:pt idx="152">
                  <c:v>24</c:v>
                </c:pt>
                <c:pt idx="153">
                  <c:v>24</c:v>
                </c:pt>
                <c:pt idx="154">
                  <c:v>25</c:v>
                </c:pt>
                <c:pt idx="155">
                  <c:v>25</c:v>
                </c:pt>
                <c:pt idx="156">
                  <c:v>24</c:v>
                </c:pt>
                <c:pt idx="157">
                  <c:v>23</c:v>
                </c:pt>
                <c:pt idx="158">
                  <c:v>23</c:v>
                </c:pt>
                <c:pt idx="159">
                  <c:v>23</c:v>
                </c:pt>
                <c:pt idx="160">
                  <c:v>24</c:v>
                </c:pt>
                <c:pt idx="161">
                  <c:v>23</c:v>
                </c:pt>
                <c:pt idx="162">
                  <c:v>23</c:v>
                </c:pt>
                <c:pt idx="163">
                  <c:v>24</c:v>
                </c:pt>
                <c:pt idx="164">
                  <c:v>25</c:v>
                </c:pt>
                <c:pt idx="165">
                  <c:v>25</c:v>
                </c:pt>
                <c:pt idx="166">
                  <c:v>23</c:v>
                </c:pt>
                <c:pt idx="167">
                  <c:v>23</c:v>
                </c:pt>
                <c:pt idx="168">
                  <c:v>22</c:v>
                </c:pt>
                <c:pt idx="169">
                  <c:v>22</c:v>
                </c:pt>
                <c:pt idx="170">
                  <c:v>23</c:v>
                </c:pt>
                <c:pt idx="171">
                  <c:v>22</c:v>
                </c:pt>
                <c:pt idx="172">
                  <c:v>22</c:v>
                </c:pt>
                <c:pt idx="173">
                  <c:v>21</c:v>
                </c:pt>
                <c:pt idx="174">
                  <c:v>22</c:v>
                </c:pt>
                <c:pt idx="175">
                  <c:v>23</c:v>
                </c:pt>
                <c:pt idx="176">
                  <c:v>23</c:v>
                </c:pt>
                <c:pt idx="177">
                  <c:v>22</c:v>
                </c:pt>
                <c:pt idx="178">
                  <c:v>21</c:v>
                </c:pt>
                <c:pt idx="179">
                  <c:v>21</c:v>
                </c:pt>
                <c:pt idx="180">
                  <c:v>22</c:v>
                </c:pt>
                <c:pt idx="181">
                  <c:v>23</c:v>
                </c:pt>
                <c:pt idx="182">
                  <c:v>23</c:v>
                </c:pt>
                <c:pt idx="183">
                  <c:v>23</c:v>
                </c:pt>
                <c:pt idx="184">
                  <c:v>24</c:v>
                </c:pt>
                <c:pt idx="185">
                  <c:v>24</c:v>
                </c:pt>
                <c:pt idx="186">
                  <c:v>23</c:v>
                </c:pt>
                <c:pt idx="187">
                  <c:v>24</c:v>
                </c:pt>
                <c:pt idx="188">
                  <c:v>24</c:v>
                </c:pt>
                <c:pt idx="189">
                  <c:v>23</c:v>
                </c:pt>
                <c:pt idx="190">
                  <c:v>24</c:v>
                </c:pt>
                <c:pt idx="191">
                  <c:v>23</c:v>
                </c:pt>
                <c:pt idx="192">
                  <c:v>23</c:v>
                </c:pt>
                <c:pt idx="193">
                  <c:v>23</c:v>
                </c:pt>
                <c:pt idx="194">
                  <c:v>25</c:v>
                </c:pt>
                <c:pt idx="195">
                  <c:v>24</c:v>
                </c:pt>
                <c:pt idx="196">
                  <c:v>24</c:v>
                </c:pt>
                <c:pt idx="197">
                  <c:v>24</c:v>
                </c:pt>
                <c:pt idx="198">
                  <c:v>23</c:v>
                </c:pt>
                <c:pt idx="199">
                  <c:v>24</c:v>
                </c:pt>
                <c:pt idx="200">
                  <c:v>25</c:v>
                </c:pt>
                <c:pt idx="201">
                  <c:v>25</c:v>
                </c:pt>
                <c:pt idx="202">
                  <c:v>25</c:v>
                </c:pt>
                <c:pt idx="203">
                  <c:v>26</c:v>
                </c:pt>
                <c:pt idx="204">
                  <c:v>26</c:v>
                </c:pt>
                <c:pt idx="205">
                  <c:v>25</c:v>
                </c:pt>
                <c:pt idx="206">
                  <c:v>26</c:v>
                </c:pt>
                <c:pt idx="207">
                  <c:v>25</c:v>
                </c:pt>
                <c:pt idx="208">
                  <c:v>25</c:v>
                </c:pt>
                <c:pt idx="209">
                  <c:v>27</c:v>
                </c:pt>
                <c:pt idx="210">
                  <c:v>27</c:v>
                </c:pt>
                <c:pt idx="211">
                  <c:v>27</c:v>
                </c:pt>
                <c:pt idx="212">
                  <c:v>27</c:v>
                </c:pt>
                <c:pt idx="213">
                  <c:v>26</c:v>
                </c:pt>
                <c:pt idx="214">
                  <c:v>28</c:v>
                </c:pt>
                <c:pt idx="215">
                  <c:v>27</c:v>
                </c:pt>
                <c:pt idx="216">
                  <c:v>26</c:v>
                </c:pt>
                <c:pt idx="217">
                  <c:v>25</c:v>
                </c:pt>
                <c:pt idx="218">
                  <c:v>24</c:v>
                </c:pt>
                <c:pt idx="219">
                  <c:v>24</c:v>
                </c:pt>
                <c:pt idx="220">
                  <c:v>26</c:v>
                </c:pt>
                <c:pt idx="221">
                  <c:v>25</c:v>
                </c:pt>
                <c:pt idx="222">
                  <c:v>25</c:v>
                </c:pt>
                <c:pt idx="223">
                  <c:v>26</c:v>
                </c:pt>
                <c:pt idx="224">
                  <c:v>27</c:v>
                </c:pt>
                <c:pt idx="225">
                  <c:v>26</c:v>
                </c:pt>
                <c:pt idx="226">
                  <c:v>24</c:v>
                </c:pt>
                <c:pt idx="227">
                  <c:v>25</c:v>
                </c:pt>
                <c:pt idx="228">
                  <c:v>25</c:v>
                </c:pt>
                <c:pt idx="229">
                  <c:v>25</c:v>
                </c:pt>
                <c:pt idx="230">
                  <c:v>24</c:v>
                </c:pt>
                <c:pt idx="231">
                  <c:v>24</c:v>
                </c:pt>
                <c:pt idx="232">
                  <c:v>22</c:v>
                </c:pt>
                <c:pt idx="233">
                  <c:v>22</c:v>
                </c:pt>
                <c:pt idx="234">
                  <c:v>24</c:v>
                </c:pt>
                <c:pt idx="235">
                  <c:v>24</c:v>
                </c:pt>
                <c:pt idx="236">
                  <c:v>24</c:v>
                </c:pt>
                <c:pt idx="237">
                  <c:v>24</c:v>
                </c:pt>
                <c:pt idx="238">
                  <c:v>25</c:v>
                </c:pt>
                <c:pt idx="239">
                  <c:v>25</c:v>
                </c:pt>
                <c:pt idx="240">
                  <c:v>26</c:v>
                </c:pt>
                <c:pt idx="241">
                  <c:v>26</c:v>
                </c:pt>
                <c:pt idx="242">
                  <c:v>26</c:v>
                </c:pt>
                <c:pt idx="243">
                  <c:v>26</c:v>
                </c:pt>
                <c:pt idx="244">
                  <c:v>26</c:v>
                </c:pt>
                <c:pt idx="245">
                  <c:v>27</c:v>
                </c:pt>
                <c:pt idx="246">
                  <c:v>27</c:v>
                </c:pt>
                <c:pt idx="247">
                  <c:v>28</c:v>
                </c:pt>
                <c:pt idx="248">
                  <c:v>28</c:v>
                </c:pt>
                <c:pt idx="249">
                  <c:v>28</c:v>
                </c:pt>
                <c:pt idx="250">
                  <c:v>28</c:v>
                </c:pt>
                <c:pt idx="251">
                  <c:v>27</c:v>
                </c:pt>
                <c:pt idx="252">
                  <c:v>24</c:v>
                </c:pt>
                <c:pt idx="253">
                  <c:v>25</c:v>
                </c:pt>
                <c:pt idx="254">
                  <c:v>25</c:v>
                </c:pt>
                <c:pt idx="255">
                  <c:v>26</c:v>
                </c:pt>
                <c:pt idx="256">
                  <c:v>25</c:v>
                </c:pt>
                <c:pt idx="257">
                  <c:v>26</c:v>
                </c:pt>
                <c:pt idx="258">
                  <c:v>25</c:v>
                </c:pt>
                <c:pt idx="259">
                  <c:v>26</c:v>
                </c:pt>
                <c:pt idx="260">
                  <c:v>26</c:v>
                </c:pt>
                <c:pt idx="261">
                  <c:v>26</c:v>
                </c:pt>
                <c:pt idx="262">
                  <c:v>26</c:v>
                </c:pt>
                <c:pt idx="263">
                  <c:v>26</c:v>
                </c:pt>
                <c:pt idx="264">
                  <c:v>27</c:v>
                </c:pt>
                <c:pt idx="265">
                  <c:v>27</c:v>
                </c:pt>
                <c:pt idx="266">
                  <c:v>27</c:v>
                </c:pt>
                <c:pt idx="267">
                  <c:v>26</c:v>
                </c:pt>
                <c:pt idx="268">
                  <c:v>22</c:v>
                </c:pt>
                <c:pt idx="269">
                  <c:v>21</c:v>
                </c:pt>
                <c:pt idx="270">
                  <c:v>23</c:v>
                </c:pt>
                <c:pt idx="271">
                  <c:v>23</c:v>
                </c:pt>
                <c:pt idx="272">
                  <c:v>23</c:v>
                </c:pt>
                <c:pt idx="273">
                  <c:v>22</c:v>
                </c:pt>
                <c:pt idx="274">
                  <c:v>22</c:v>
                </c:pt>
                <c:pt idx="275">
                  <c:v>23</c:v>
                </c:pt>
                <c:pt idx="276">
                  <c:v>24</c:v>
                </c:pt>
                <c:pt idx="277">
                  <c:v>23</c:v>
                </c:pt>
                <c:pt idx="278">
                  <c:v>24</c:v>
                </c:pt>
                <c:pt idx="279">
                  <c:v>25</c:v>
                </c:pt>
                <c:pt idx="280">
                  <c:v>24</c:v>
                </c:pt>
                <c:pt idx="281">
                  <c:v>24</c:v>
                </c:pt>
                <c:pt idx="282">
                  <c:v>24</c:v>
                </c:pt>
                <c:pt idx="283">
                  <c:v>24</c:v>
                </c:pt>
                <c:pt idx="284">
                  <c:v>25</c:v>
                </c:pt>
                <c:pt idx="285">
                  <c:v>24</c:v>
                </c:pt>
                <c:pt idx="286">
                  <c:v>24</c:v>
                </c:pt>
                <c:pt idx="287">
                  <c:v>24</c:v>
                </c:pt>
                <c:pt idx="288">
                  <c:v>24</c:v>
                </c:pt>
                <c:pt idx="289">
                  <c:v>24</c:v>
                </c:pt>
                <c:pt idx="290">
                  <c:v>23</c:v>
                </c:pt>
                <c:pt idx="291">
                  <c:v>23</c:v>
                </c:pt>
                <c:pt idx="292">
                  <c:v>23</c:v>
                </c:pt>
                <c:pt idx="293">
                  <c:v>23</c:v>
                </c:pt>
                <c:pt idx="294">
                  <c:v>25</c:v>
                </c:pt>
                <c:pt idx="295">
                  <c:v>25</c:v>
                </c:pt>
                <c:pt idx="296">
                  <c:v>24</c:v>
                </c:pt>
                <c:pt idx="297">
                  <c:v>24</c:v>
                </c:pt>
                <c:pt idx="298">
                  <c:v>25</c:v>
                </c:pt>
                <c:pt idx="299">
                  <c:v>25</c:v>
                </c:pt>
                <c:pt idx="300">
                  <c:v>24</c:v>
                </c:pt>
                <c:pt idx="301">
                  <c:v>24</c:v>
                </c:pt>
                <c:pt idx="302">
                  <c:v>22</c:v>
                </c:pt>
                <c:pt idx="303">
                  <c:v>21</c:v>
                </c:pt>
                <c:pt idx="304">
                  <c:v>21</c:v>
                </c:pt>
                <c:pt idx="305">
                  <c:v>22</c:v>
                </c:pt>
                <c:pt idx="306">
                  <c:v>22</c:v>
                </c:pt>
                <c:pt idx="307">
                  <c:v>22</c:v>
                </c:pt>
                <c:pt idx="308">
                  <c:v>22</c:v>
                </c:pt>
                <c:pt idx="309">
                  <c:v>23</c:v>
                </c:pt>
                <c:pt idx="310">
                  <c:v>24</c:v>
                </c:pt>
                <c:pt idx="311">
                  <c:v>24</c:v>
                </c:pt>
                <c:pt idx="312">
                  <c:v>24</c:v>
                </c:pt>
                <c:pt idx="313">
                  <c:v>25</c:v>
                </c:pt>
                <c:pt idx="314">
                  <c:v>25</c:v>
                </c:pt>
                <c:pt idx="315">
                  <c:v>25</c:v>
                </c:pt>
                <c:pt idx="316">
                  <c:v>23</c:v>
                </c:pt>
                <c:pt idx="317">
                  <c:v>23</c:v>
                </c:pt>
                <c:pt idx="318">
                  <c:v>24</c:v>
                </c:pt>
                <c:pt idx="319">
                  <c:v>24</c:v>
                </c:pt>
                <c:pt idx="320">
                  <c:v>25</c:v>
                </c:pt>
                <c:pt idx="321">
                  <c:v>24</c:v>
                </c:pt>
                <c:pt idx="322">
                  <c:v>24</c:v>
                </c:pt>
                <c:pt idx="323">
                  <c:v>23</c:v>
                </c:pt>
                <c:pt idx="324">
                  <c:v>24</c:v>
                </c:pt>
                <c:pt idx="325">
                  <c:v>24</c:v>
                </c:pt>
                <c:pt idx="326">
                  <c:v>24</c:v>
                </c:pt>
                <c:pt idx="327">
                  <c:v>24</c:v>
                </c:pt>
                <c:pt idx="328">
                  <c:v>25</c:v>
                </c:pt>
                <c:pt idx="329">
                  <c:v>25</c:v>
                </c:pt>
                <c:pt idx="330">
                  <c:v>26</c:v>
                </c:pt>
                <c:pt idx="331">
                  <c:v>26</c:v>
                </c:pt>
                <c:pt idx="332">
                  <c:v>26</c:v>
                </c:pt>
                <c:pt idx="333">
                  <c:v>26</c:v>
                </c:pt>
                <c:pt idx="334">
                  <c:v>26</c:v>
                </c:pt>
                <c:pt idx="335">
                  <c:v>26</c:v>
                </c:pt>
                <c:pt idx="336">
                  <c:v>26</c:v>
                </c:pt>
                <c:pt idx="337">
                  <c:v>23</c:v>
                </c:pt>
                <c:pt idx="338">
                  <c:v>23</c:v>
                </c:pt>
                <c:pt idx="339">
                  <c:v>23</c:v>
                </c:pt>
                <c:pt idx="340">
                  <c:v>23</c:v>
                </c:pt>
                <c:pt idx="341">
                  <c:v>23</c:v>
                </c:pt>
                <c:pt idx="342">
                  <c:v>22</c:v>
                </c:pt>
                <c:pt idx="343">
                  <c:v>22</c:v>
                </c:pt>
                <c:pt idx="344">
                  <c:v>22</c:v>
                </c:pt>
                <c:pt idx="345">
                  <c:v>23</c:v>
                </c:pt>
                <c:pt idx="346">
                  <c:v>22</c:v>
                </c:pt>
                <c:pt idx="347">
                  <c:v>23</c:v>
                </c:pt>
                <c:pt idx="348">
                  <c:v>23</c:v>
                </c:pt>
                <c:pt idx="349">
                  <c:v>23</c:v>
                </c:pt>
                <c:pt idx="350">
                  <c:v>23</c:v>
                </c:pt>
                <c:pt idx="351">
                  <c:v>22</c:v>
                </c:pt>
                <c:pt idx="352">
                  <c:v>22</c:v>
                </c:pt>
                <c:pt idx="353">
                  <c:v>23</c:v>
                </c:pt>
                <c:pt idx="354">
                  <c:v>24</c:v>
                </c:pt>
                <c:pt idx="355">
                  <c:v>24</c:v>
                </c:pt>
                <c:pt idx="356">
                  <c:v>24</c:v>
                </c:pt>
                <c:pt idx="357">
                  <c:v>24</c:v>
                </c:pt>
                <c:pt idx="358">
                  <c:v>23</c:v>
                </c:pt>
                <c:pt idx="359">
                  <c:v>25</c:v>
                </c:pt>
                <c:pt idx="360">
                  <c:v>25</c:v>
                </c:pt>
                <c:pt idx="361">
                  <c:v>25</c:v>
                </c:pt>
                <c:pt idx="362">
                  <c:v>25</c:v>
                </c:pt>
                <c:pt idx="363">
                  <c:v>25</c:v>
                </c:pt>
                <c:pt idx="364">
                  <c:v>26</c:v>
                </c:pt>
                <c:pt idx="365">
                  <c:v>26</c:v>
                </c:pt>
                <c:pt idx="366">
                  <c:v>26</c:v>
                </c:pt>
                <c:pt idx="367">
                  <c:v>26</c:v>
                </c:pt>
                <c:pt idx="368">
                  <c:v>26</c:v>
                </c:pt>
                <c:pt idx="369">
                  <c:v>26</c:v>
                </c:pt>
                <c:pt idx="370">
                  <c:v>26</c:v>
                </c:pt>
                <c:pt idx="371">
                  <c:v>26</c:v>
                </c:pt>
                <c:pt idx="372">
                  <c:v>26</c:v>
                </c:pt>
                <c:pt idx="373">
                  <c:v>26</c:v>
                </c:pt>
                <c:pt idx="374">
                  <c:v>27</c:v>
                </c:pt>
                <c:pt idx="375">
                  <c:v>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649-47FD-9B00-77E8EB0AECC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Ped2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Sheet1!$A$2:$A$377</c:f>
              <c:numCache>
                <c:formatCode>General</c:formatCode>
                <c:ptCount val="37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</c:numCache>
            </c:numRef>
          </c:xVal>
          <c:yVal>
            <c:numRef>
              <c:f>Sheet1!$D$2:$D$377</c:f>
              <c:numCache>
                <c:formatCode>General</c:formatCode>
                <c:ptCount val="37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4</c:v>
                </c:pt>
                <c:pt idx="12">
                  <c:v>4</c:v>
                </c:pt>
                <c:pt idx="13">
                  <c:v>4</c:v>
                </c:pt>
                <c:pt idx="14">
                  <c:v>4</c:v>
                </c:pt>
                <c:pt idx="15">
                  <c:v>4</c:v>
                </c:pt>
                <c:pt idx="16">
                  <c:v>5</c:v>
                </c:pt>
                <c:pt idx="17">
                  <c:v>5</c:v>
                </c:pt>
                <c:pt idx="18">
                  <c:v>6</c:v>
                </c:pt>
                <c:pt idx="19">
                  <c:v>6</c:v>
                </c:pt>
                <c:pt idx="20">
                  <c:v>6</c:v>
                </c:pt>
                <c:pt idx="21">
                  <c:v>7</c:v>
                </c:pt>
                <c:pt idx="22">
                  <c:v>7</c:v>
                </c:pt>
                <c:pt idx="23">
                  <c:v>8</c:v>
                </c:pt>
                <c:pt idx="24">
                  <c:v>8</c:v>
                </c:pt>
                <c:pt idx="25">
                  <c:v>10</c:v>
                </c:pt>
                <c:pt idx="26">
                  <c:v>10</c:v>
                </c:pt>
                <c:pt idx="27">
                  <c:v>10</c:v>
                </c:pt>
                <c:pt idx="28">
                  <c:v>10</c:v>
                </c:pt>
                <c:pt idx="29">
                  <c:v>11</c:v>
                </c:pt>
                <c:pt idx="30">
                  <c:v>11</c:v>
                </c:pt>
                <c:pt idx="31">
                  <c:v>11</c:v>
                </c:pt>
                <c:pt idx="32">
                  <c:v>12</c:v>
                </c:pt>
                <c:pt idx="33">
                  <c:v>12</c:v>
                </c:pt>
                <c:pt idx="34">
                  <c:v>12</c:v>
                </c:pt>
                <c:pt idx="35">
                  <c:v>13</c:v>
                </c:pt>
                <c:pt idx="36">
                  <c:v>13</c:v>
                </c:pt>
                <c:pt idx="37">
                  <c:v>14</c:v>
                </c:pt>
                <c:pt idx="38">
                  <c:v>14</c:v>
                </c:pt>
                <c:pt idx="39">
                  <c:v>14</c:v>
                </c:pt>
                <c:pt idx="40">
                  <c:v>15</c:v>
                </c:pt>
                <c:pt idx="41">
                  <c:v>16</c:v>
                </c:pt>
                <c:pt idx="42">
                  <c:v>16</c:v>
                </c:pt>
                <c:pt idx="43">
                  <c:v>16</c:v>
                </c:pt>
                <c:pt idx="44">
                  <c:v>16</c:v>
                </c:pt>
                <c:pt idx="45">
                  <c:v>16</c:v>
                </c:pt>
                <c:pt idx="46">
                  <c:v>17</c:v>
                </c:pt>
                <c:pt idx="47">
                  <c:v>17</c:v>
                </c:pt>
                <c:pt idx="48">
                  <c:v>18</c:v>
                </c:pt>
                <c:pt idx="49">
                  <c:v>19</c:v>
                </c:pt>
                <c:pt idx="50">
                  <c:v>19</c:v>
                </c:pt>
                <c:pt idx="51">
                  <c:v>19</c:v>
                </c:pt>
                <c:pt idx="52">
                  <c:v>19</c:v>
                </c:pt>
                <c:pt idx="53">
                  <c:v>20</c:v>
                </c:pt>
                <c:pt idx="54">
                  <c:v>20</c:v>
                </c:pt>
                <c:pt idx="55">
                  <c:v>20</c:v>
                </c:pt>
                <c:pt idx="56">
                  <c:v>21</c:v>
                </c:pt>
                <c:pt idx="57">
                  <c:v>21</c:v>
                </c:pt>
                <c:pt idx="58">
                  <c:v>22</c:v>
                </c:pt>
                <c:pt idx="59">
                  <c:v>22</c:v>
                </c:pt>
                <c:pt idx="60">
                  <c:v>24</c:v>
                </c:pt>
                <c:pt idx="61">
                  <c:v>24</c:v>
                </c:pt>
                <c:pt idx="62">
                  <c:v>24</c:v>
                </c:pt>
                <c:pt idx="63">
                  <c:v>24</c:v>
                </c:pt>
                <c:pt idx="64">
                  <c:v>25</c:v>
                </c:pt>
                <c:pt idx="65">
                  <c:v>25</c:v>
                </c:pt>
                <c:pt idx="66">
                  <c:v>25</c:v>
                </c:pt>
                <c:pt idx="67">
                  <c:v>25</c:v>
                </c:pt>
                <c:pt idx="68">
                  <c:v>25</c:v>
                </c:pt>
                <c:pt idx="69">
                  <c:v>26</c:v>
                </c:pt>
                <c:pt idx="70">
                  <c:v>27</c:v>
                </c:pt>
                <c:pt idx="71">
                  <c:v>27</c:v>
                </c:pt>
                <c:pt idx="72">
                  <c:v>28</c:v>
                </c:pt>
                <c:pt idx="73">
                  <c:v>27</c:v>
                </c:pt>
                <c:pt idx="74">
                  <c:v>27</c:v>
                </c:pt>
                <c:pt idx="75">
                  <c:v>28</c:v>
                </c:pt>
                <c:pt idx="76">
                  <c:v>29</c:v>
                </c:pt>
                <c:pt idx="77">
                  <c:v>29</c:v>
                </c:pt>
                <c:pt idx="78">
                  <c:v>29</c:v>
                </c:pt>
                <c:pt idx="79">
                  <c:v>29</c:v>
                </c:pt>
                <c:pt idx="80">
                  <c:v>29</c:v>
                </c:pt>
                <c:pt idx="81">
                  <c:v>29</c:v>
                </c:pt>
                <c:pt idx="82">
                  <c:v>30</c:v>
                </c:pt>
                <c:pt idx="83">
                  <c:v>30</c:v>
                </c:pt>
                <c:pt idx="84">
                  <c:v>30</c:v>
                </c:pt>
                <c:pt idx="85">
                  <c:v>30</c:v>
                </c:pt>
                <c:pt idx="86">
                  <c:v>30</c:v>
                </c:pt>
                <c:pt idx="87">
                  <c:v>29</c:v>
                </c:pt>
                <c:pt idx="88">
                  <c:v>31</c:v>
                </c:pt>
                <c:pt idx="89">
                  <c:v>30</c:v>
                </c:pt>
                <c:pt idx="90">
                  <c:v>29</c:v>
                </c:pt>
                <c:pt idx="91">
                  <c:v>30</c:v>
                </c:pt>
                <c:pt idx="92">
                  <c:v>30</c:v>
                </c:pt>
                <c:pt idx="93">
                  <c:v>31</c:v>
                </c:pt>
                <c:pt idx="94">
                  <c:v>31</c:v>
                </c:pt>
                <c:pt idx="95">
                  <c:v>30</c:v>
                </c:pt>
                <c:pt idx="96">
                  <c:v>31</c:v>
                </c:pt>
                <c:pt idx="97">
                  <c:v>32</c:v>
                </c:pt>
                <c:pt idx="98">
                  <c:v>32</c:v>
                </c:pt>
                <c:pt idx="99">
                  <c:v>32</c:v>
                </c:pt>
                <c:pt idx="100">
                  <c:v>32</c:v>
                </c:pt>
                <c:pt idx="101">
                  <c:v>32</c:v>
                </c:pt>
                <c:pt idx="102">
                  <c:v>32</c:v>
                </c:pt>
                <c:pt idx="103">
                  <c:v>32</c:v>
                </c:pt>
                <c:pt idx="104">
                  <c:v>33</c:v>
                </c:pt>
                <c:pt idx="105">
                  <c:v>33</c:v>
                </c:pt>
                <c:pt idx="106">
                  <c:v>35</c:v>
                </c:pt>
                <c:pt idx="107">
                  <c:v>34</c:v>
                </c:pt>
                <c:pt idx="108">
                  <c:v>33</c:v>
                </c:pt>
                <c:pt idx="109">
                  <c:v>33</c:v>
                </c:pt>
                <c:pt idx="110">
                  <c:v>34</c:v>
                </c:pt>
                <c:pt idx="111">
                  <c:v>34</c:v>
                </c:pt>
                <c:pt idx="112">
                  <c:v>35</c:v>
                </c:pt>
                <c:pt idx="113">
                  <c:v>35</c:v>
                </c:pt>
                <c:pt idx="114">
                  <c:v>35</c:v>
                </c:pt>
                <c:pt idx="115">
                  <c:v>34</c:v>
                </c:pt>
                <c:pt idx="116">
                  <c:v>34</c:v>
                </c:pt>
                <c:pt idx="117">
                  <c:v>35</c:v>
                </c:pt>
                <c:pt idx="118">
                  <c:v>35</c:v>
                </c:pt>
                <c:pt idx="119">
                  <c:v>34</c:v>
                </c:pt>
                <c:pt idx="120">
                  <c:v>33</c:v>
                </c:pt>
                <c:pt idx="121">
                  <c:v>32</c:v>
                </c:pt>
                <c:pt idx="122">
                  <c:v>32</c:v>
                </c:pt>
                <c:pt idx="123">
                  <c:v>32</c:v>
                </c:pt>
                <c:pt idx="124">
                  <c:v>30</c:v>
                </c:pt>
                <c:pt idx="125">
                  <c:v>32</c:v>
                </c:pt>
                <c:pt idx="126">
                  <c:v>32</c:v>
                </c:pt>
                <c:pt idx="127">
                  <c:v>32</c:v>
                </c:pt>
                <c:pt idx="128">
                  <c:v>32</c:v>
                </c:pt>
                <c:pt idx="129">
                  <c:v>31</c:v>
                </c:pt>
                <c:pt idx="130">
                  <c:v>31</c:v>
                </c:pt>
                <c:pt idx="131">
                  <c:v>32</c:v>
                </c:pt>
                <c:pt idx="132">
                  <c:v>32</c:v>
                </c:pt>
                <c:pt idx="133">
                  <c:v>32</c:v>
                </c:pt>
                <c:pt idx="134">
                  <c:v>33</c:v>
                </c:pt>
                <c:pt idx="135">
                  <c:v>35</c:v>
                </c:pt>
                <c:pt idx="136">
                  <c:v>35</c:v>
                </c:pt>
                <c:pt idx="137">
                  <c:v>35</c:v>
                </c:pt>
                <c:pt idx="138">
                  <c:v>34</c:v>
                </c:pt>
                <c:pt idx="139">
                  <c:v>34</c:v>
                </c:pt>
                <c:pt idx="140">
                  <c:v>36</c:v>
                </c:pt>
                <c:pt idx="141">
                  <c:v>35</c:v>
                </c:pt>
                <c:pt idx="142">
                  <c:v>35</c:v>
                </c:pt>
                <c:pt idx="143">
                  <c:v>34</c:v>
                </c:pt>
                <c:pt idx="144">
                  <c:v>34</c:v>
                </c:pt>
                <c:pt idx="145">
                  <c:v>35</c:v>
                </c:pt>
                <c:pt idx="146">
                  <c:v>36</c:v>
                </c:pt>
                <c:pt idx="147">
                  <c:v>36</c:v>
                </c:pt>
                <c:pt idx="148">
                  <c:v>36</c:v>
                </c:pt>
                <c:pt idx="149">
                  <c:v>36</c:v>
                </c:pt>
                <c:pt idx="150">
                  <c:v>36</c:v>
                </c:pt>
                <c:pt idx="151">
                  <c:v>36</c:v>
                </c:pt>
                <c:pt idx="152">
                  <c:v>38</c:v>
                </c:pt>
                <c:pt idx="153">
                  <c:v>38</c:v>
                </c:pt>
                <c:pt idx="154">
                  <c:v>38</c:v>
                </c:pt>
                <c:pt idx="155">
                  <c:v>38</c:v>
                </c:pt>
                <c:pt idx="156">
                  <c:v>38</c:v>
                </c:pt>
                <c:pt idx="157">
                  <c:v>39</c:v>
                </c:pt>
                <c:pt idx="158">
                  <c:v>39</c:v>
                </c:pt>
                <c:pt idx="159">
                  <c:v>39</c:v>
                </c:pt>
                <c:pt idx="160">
                  <c:v>37</c:v>
                </c:pt>
                <c:pt idx="161">
                  <c:v>37</c:v>
                </c:pt>
                <c:pt idx="162">
                  <c:v>36</c:v>
                </c:pt>
                <c:pt idx="163">
                  <c:v>37</c:v>
                </c:pt>
                <c:pt idx="164">
                  <c:v>37</c:v>
                </c:pt>
                <c:pt idx="165">
                  <c:v>37</c:v>
                </c:pt>
                <c:pt idx="166">
                  <c:v>36</c:v>
                </c:pt>
                <c:pt idx="167">
                  <c:v>36</c:v>
                </c:pt>
                <c:pt idx="168">
                  <c:v>37</c:v>
                </c:pt>
                <c:pt idx="169">
                  <c:v>35</c:v>
                </c:pt>
                <c:pt idx="170">
                  <c:v>35</c:v>
                </c:pt>
                <c:pt idx="171">
                  <c:v>36</c:v>
                </c:pt>
                <c:pt idx="172">
                  <c:v>37</c:v>
                </c:pt>
                <c:pt idx="173">
                  <c:v>35</c:v>
                </c:pt>
                <c:pt idx="174">
                  <c:v>35</c:v>
                </c:pt>
                <c:pt idx="175">
                  <c:v>35</c:v>
                </c:pt>
                <c:pt idx="176">
                  <c:v>35</c:v>
                </c:pt>
                <c:pt idx="177">
                  <c:v>36</c:v>
                </c:pt>
                <c:pt idx="178">
                  <c:v>35</c:v>
                </c:pt>
                <c:pt idx="179">
                  <c:v>35</c:v>
                </c:pt>
                <c:pt idx="180">
                  <c:v>35</c:v>
                </c:pt>
                <c:pt idx="181">
                  <c:v>36</c:v>
                </c:pt>
                <c:pt idx="182">
                  <c:v>37</c:v>
                </c:pt>
                <c:pt idx="183">
                  <c:v>37</c:v>
                </c:pt>
                <c:pt idx="184">
                  <c:v>36</c:v>
                </c:pt>
                <c:pt idx="185">
                  <c:v>36</c:v>
                </c:pt>
                <c:pt idx="186">
                  <c:v>36</c:v>
                </c:pt>
                <c:pt idx="187">
                  <c:v>37</c:v>
                </c:pt>
                <c:pt idx="188">
                  <c:v>37</c:v>
                </c:pt>
                <c:pt idx="189">
                  <c:v>37</c:v>
                </c:pt>
                <c:pt idx="190">
                  <c:v>37</c:v>
                </c:pt>
                <c:pt idx="191">
                  <c:v>38</c:v>
                </c:pt>
                <c:pt idx="192">
                  <c:v>37</c:v>
                </c:pt>
                <c:pt idx="193">
                  <c:v>37</c:v>
                </c:pt>
                <c:pt idx="194">
                  <c:v>38</c:v>
                </c:pt>
                <c:pt idx="195">
                  <c:v>39</c:v>
                </c:pt>
                <c:pt idx="196">
                  <c:v>38</c:v>
                </c:pt>
                <c:pt idx="197">
                  <c:v>37</c:v>
                </c:pt>
                <c:pt idx="198">
                  <c:v>36</c:v>
                </c:pt>
                <c:pt idx="199">
                  <c:v>36</c:v>
                </c:pt>
                <c:pt idx="200">
                  <c:v>35</c:v>
                </c:pt>
                <c:pt idx="201">
                  <c:v>37</c:v>
                </c:pt>
                <c:pt idx="202">
                  <c:v>36</c:v>
                </c:pt>
                <c:pt idx="203">
                  <c:v>36</c:v>
                </c:pt>
                <c:pt idx="204">
                  <c:v>37</c:v>
                </c:pt>
                <c:pt idx="205">
                  <c:v>35</c:v>
                </c:pt>
                <c:pt idx="206">
                  <c:v>34</c:v>
                </c:pt>
                <c:pt idx="207">
                  <c:v>35</c:v>
                </c:pt>
                <c:pt idx="208">
                  <c:v>33</c:v>
                </c:pt>
                <c:pt idx="209">
                  <c:v>33</c:v>
                </c:pt>
                <c:pt idx="210">
                  <c:v>35</c:v>
                </c:pt>
                <c:pt idx="211">
                  <c:v>34</c:v>
                </c:pt>
                <c:pt idx="212">
                  <c:v>33</c:v>
                </c:pt>
                <c:pt idx="213">
                  <c:v>33</c:v>
                </c:pt>
                <c:pt idx="214">
                  <c:v>34</c:v>
                </c:pt>
                <c:pt idx="215">
                  <c:v>35</c:v>
                </c:pt>
                <c:pt idx="216">
                  <c:v>35</c:v>
                </c:pt>
                <c:pt idx="217">
                  <c:v>35</c:v>
                </c:pt>
                <c:pt idx="218">
                  <c:v>35</c:v>
                </c:pt>
                <c:pt idx="219">
                  <c:v>35</c:v>
                </c:pt>
                <c:pt idx="220">
                  <c:v>36</c:v>
                </c:pt>
                <c:pt idx="221">
                  <c:v>36</c:v>
                </c:pt>
                <c:pt idx="222">
                  <c:v>36</c:v>
                </c:pt>
                <c:pt idx="223">
                  <c:v>37</c:v>
                </c:pt>
                <c:pt idx="224">
                  <c:v>37</c:v>
                </c:pt>
                <c:pt idx="225">
                  <c:v>37</c:v>
                </c:pt>
                <c:pt idx="226">
                  <c:v>38</c:v>
                </c:pt>
                <c:pt idx="227">
                  <c:v>38</c:v>
                </c:pt>
                <c:pt idx="228">
                  <c:v>38</c:v>
                </c:pt>
                <c:pt idx="229">
                  <c:v>38</c:v>
                </c:pt>
                <c:pt idx="230">
                  <c:v>40</c:v>
                </c:pt>
                <c:pt idx="231">
                  <c:v>41</c:v>
                </c:pt>
                <c:pt idx="232">
                  <c:v>41</c:v>
                </c:pt>
                <c:pt idx="233">
                  <c:v>40</c:v>
                </c:pt>
                <c:pt idx="234">
                  <c:v>39</c:v>
                </c:pt>
                <c:pt idx="235">
                  <c:v>38</c:v>
                </c:pt>
                <c:pt idx="236">
                  <c:v>39</c:v>
                </c:pt>
                <c:pt idx="237">
                  <c:v>38</c:v>
                </c:pt>
                <c:pt idx="238">
                  <c:v>39</c:v>
                </c:pt>
                <c:pt idx="239">
                  <c:v>39</c:v>
                </c:pt>
                <c:pt idx="240">
                  <c:v>40</c:v>
                </c:pt>
                <c:pt idx="241">
                  <c:v>41</c:v>
                </c:pt>
                <c:pt idx="242">
                  <c:v>39</c:v>
                </c:pt>
                <c:pt idx="243">
                  <c:v>39</c:v>
                </c:pt>
                <c:pt idx="244">
                  <c:v>39</c:v>
                </c:pt>
                <c:pt idx="245">
                  <c:v>39</c:v>
                </c:pt>
                <c:pt idx="246">
                  <c:v>39</c:v>
                </c:pt>
                <c:pt idx="247">
                  <c:v>37</c:v>
                </c:pt>
                <c:pt idx="248">
                  <c:v>36</c:v>
                </c:pt>
                <c:pt idx="249">
                  <c:v>37</c:v>
                </c:pt>
                <c:pt idx="250">
                  <c:v>37</c:v>
                </c:pt>
                <c:pt idx="251">
                  <c:v>37</c:v>
                </c:pt>
                <c:pt idx="252">
                  <c:v>37</c:v>
                </c:pt>
                <c:pt idx="253">
                  <c:v>36</c:v>
                </c:pt>
                <c:pt idx="254">
                  <c:v>37</c:v>
                </c:pt>
                <c:pt idx="255">
                  <c:v>37</c:v>
                </c:pt>
                <c:pt idx="256">
                  <c:v>36</c:v>
                </c:pt>
                <c:pt idx="257">
                  <c:v>36</c:v>
                </c:pt>
                <c:pt idx="258">
                  <c:v>37</c:v>
                </c:pt>
                <c:pt idx="259">
                  <c:v>36</c:v>
                </c:pt>
                <c:pt idx="260">
                  <c:v>37</c:v>
                </c:pt>
                <c:pt idx="261">
                  <c:v>37</c:v>
                </c:pt>
                <c:pt idx="262">
                  <c:v>38</c:v>
                </c:pt>
                <c:pt idx="263">
                  <c:v>37</c:v>
                </c:pt>
                <c:pt idx="264">
                  <c:v>37</c:v>
                </c:pt>
                <c:pt idx="265">
                  <c:v>38</c:v>
                </c:pt>
                <c:pt idx="266">
                  <c:v>39</c:v>
                </c:pt>
                <c:pt idx="267">
                  <c:v>38</c:v>
                </c:pt>
                <c:pt idx="268">
                  <c:v>38</c:v>
                </c:pt>
                <c:pt idx="269">
                  <c:v>38</c:v>
                </c:pt>
                <c:pt idx="270">
                  <c:v>38</c:v>
                </c:pt>
                <c:pt idx="271">
                  <c:v>39</c:v>
                </c:pt>
                <c:pt idx="272">
                  <c:v>39</c:v>
                </c:pt>
                <c:pt idx="273">
                  <c:v>38</c:v>
                </c:pt>
                <c:pt idx="274">
                  <c:v>38</c:v>
                </c:pt>
                <c:pt idx="275">
                  <c:v>36</c:v>
                </c:pt>
                <c:pt idx="276">
                  <c:v>37</c:v>
                </c:pt>
                <c:pt idx="277">
                  <c:v>38</c:v>
                </c:pt>
                <c:pt idx="278">
                  <c:v>38</c:v>
                </c:pt>
                <c:pt idx="279">
                  <c:v>40</c:v>
                </c:pt>
                <c:pt idx="280">
                  <c:v>39</c:v>
                </c:pt>
                <c:pt idx="281">
                  <c:v>38</c:v>
                </c:pt>
                <c:pt idx="282">
                  <c:v>38</c:v>
                </c:pt>
                <c:pt idx="283">
                  <c:v>38</c:v>
                </c:pt>
                <c:pt idx="284">
                  <c:v>38</c:v>
                </c:pt>
                <c:pt idx="285">
                  <c:v>40</c:v>
                </c:pt>
                <c:pt idx="286">
                  <c:v>40</c:v>
                </c:pt>
                <c:pt idx="287">
                  <c:v>40</c:v>
                </c:pt>
                <c:pt idx="288">
                  <c:v>40</c:v>
                </c:pt>
                <c:pt idx="289">
                  <c:v>40</c:v>
                </c:pt>
                <c:pt idx="290">
                  <c:v>39</c:v>
                </c:pt>
                <c:pt idx="291">
                  <c:v>40</c:v>
                </c:pt>
                <c:pt idx="292">
                  <c:v>40</c:v>
                </c:pt>
                <c:pt idx="293">
                  <c:v>40</c:v>
                </c:pt>
                <c:pt idx="294">
                  <c:v>40</c:v>
                </c:pt>
                <c:pt idx="295">
                  <c:v>40</c:v>
                </c:pt>
                <c:pt idx="296">
                  <c:v>42</c:v>
                </c:pt>
                <c:pt idx="297">
                  <c:v>42</c:v>
                </c:pt>
                <c:pt idx="298">
                  <c:v>40</c:v>
                </c:pt>
                <c:pt idx="299">
                  <c:v>40</c:v>
                </c:pt>
                <c:pt idx="300">
                  <c:v>40</c:v>
                </c:pt>
                <c:pt idx="301">
                  <c:v>42</c:v>
                </c:pt>
                <c:pt idx="302">
                  <c:v>42</c:v>
                </c:pt>
                <c:pt idx="303">
                  <c:v>42</c:v>
                </c:pt>
                <c:pt idx="304">
                  <c:v>41</c:v>
                </c:pt>
                <c:pt idx="305">
                  <c:v>42</c:v>
                </c:pt>
                <c:pt idx="306">
                  <c:v>42</c:v>
                </c:pt>
                <c:pt idx="307">
                  <c:v>42</c:v>
                </c:pt>
                <c:pt idx="308">
                  <c:v>42</c:v>
                </c:pt>
                <c:pt idx="309">
                  <c:v>43</c:v>
                </c:pt>
                <c:pt idx="310">
                  <c:v>42</c:v>
                </c:pt>
                <c:pt idx="311">
                  <c:v>42</c:v>
                </c:pt>
                <c:pt idx="312">
                  <c:v>42</c:v>
                </c:pt>
                <c:pt idx="313">
                  <c:v>41</c:v>
                </c:pt>
                <c:pt idx="314">
                  <c:v>42</c:v>
                </c:pt>
                <c:pt idx="315">
                  <c:v>42</c:v>
                </c:pt>
                <c:pt idx="316">
                  <c:v>43</c:v>
                </c:pt>
                <c:pt idx="317">
                  <c:v>43</c:v>
                </c:pt>
                <c:pt idx="318">
                  <c:v>43</c:v>
                </c:pt>
                <c:pt idx="319">
                  <c:v>43</c:v>
                </c:pt>
                <c:pt idx="320">
                  <c:v>44</c:v>
                </c:pt>
                <c:pt idx="321">
                  <c:v>45</c:v>
                </c:pt>
                <c:pt idx="322">
                  <c:v>45</c:v>
                </c:pt>
                <c:pt idx="323">
                  <c:v>45</c:v>
                </c:pt>
                <c:pt idx="324">
                  <c:v>44</c:v>
                </c:pt>
                <c:pt idx="325">
                  <c:v>44</c:v>
                </c:pt>
                <c:pt idx="326">
                  <c:v>46</c:v>
                </c:pt>
                <c:pt idx="327">
                  <c:v>43</c:v>
                </c:pt>
                <c:pt idx="328">
                  <c:v>42</c:v>
                </c:pt>
                <c:pt idx="329">
                  <c:v>42</c:v>
                </c:pt>
                <c:pt idx="330">
                  <c:v>41</c:v>
                </c:pt>
                <c:pt idx="331">
                  <c:v>41</c:v>
                </c:pt>
                <c:pt idx="332">
                  <c:v>41</c:v>
                </c:pt>
                <c:pt idx="333">
                  <c:v>41</c:v>
                </c:pt>
                <c:pt idx="334">
                  <c:v>41</c:v>
                </c:pt>
                <c:pt idx="335">
                  <c:v>42</c:v>
                </c:pt>
                <c:pt idx="336">
                  <c:v>42</c:v>
                </c:pt>
                <c:pt idx="337">
                  <c:v>41</c:v>
                </c:pt>
                <c:pt idx="338">
                  <c:v>40</c:v>
                </c:pt>
                <c:pt idx="339">
                  <c:v>40</c:v>
                </c:pt>
                <c:pt idx="340">
                  <c:v>40</c:v>
                </c:pt>
                <c:pt idx="341">
                  <c:v>41</c:v>
                </c:pt>
                <c:pt idx="342">
                  <c:v>41</c:v>
                </c:pt>
                <c:pt idx="343">
                  <c:v>41</c:v>
                </c:pt>
                <c:pt idx="344">
                  <c:v>42</c:v>
                </c:pt>
                <c:pt idx="345">
                  <c:v>42</c:v>
                </c:pt>
                <c:pt idx="346">
                  <c:v>42</c:v>
                </c:pt>
                <c:pt idx="347">
                  <c:v>41</c:v>
                </c:pt>
                <c:pt idx="348">
                  <c:v>42</c:v>
                </c:pt>
                <c:pt idx="349">
                  <c:v>41</c:v>
                </c:pt>
                <c:pt idx="350">
                  <c:v>41</c:v>
                </c:pt>
                <c:pt idx="351">
                  <c:v>41</c:v>
                </c:pt>
                <c:pt idx="352">
                  <c:v>42</c:v>
                </c:pt>
                <c:pt idx="353">
                  <c:v>41</c:v>
                </c:pt>
                <c:pt idx="354">
                  <c:v>42</c:v>
                </c:pt>
                <c:pt idx="355">
                  <c:v>42</c:v>
                </c:pt>
                <c:pt idx="356">
                  <c:v>42</c:v>
                </c:pt>
                <c:pt idx="357">
                  <c:v>42</c:v>
                </c:pt>
                <c:pt idx="358">
                  <c:v>42</c:v>
                </c:pt>
                <c:pt idx="359">
                  <c:v>40</c:v>
                </c:pt>
                <c:pt idx="360">
                  <c:v>41</c:v>
                </c:pt>
                <c:pt idx="361">
                  <c:v>40</c:v>
                </c:pt>
                <c:pt idx="362">
                  <c:v>39</c:v>
                </c:pt>
                <c:pt idx="363">
                  <c:v>40</c:v>
                </c:pt>
                <c:pt idx="364">
                  <c:v>39</c:v>
                </c:pt>
                <c:pt idx="365">
                  <c:v>39</c:v>
                </c:pt>
                <c:pt idx="366">
                  <c:v>39</c:v>
                </c:pt>
                <c:pt idx="367">
                  <c:v>39</c:v>
                </c:pt>
                <c:pt idx="368">
                  <c:v>39</c:v>
                </c:pt>
                <c:pt idx="369">
                  <c:v>39</c:v>
                </c:pt>
                <c:pt idx="370">
                  <c:v>40</c:v>
                </c:pt>
                <c:pt idx="371">
                  <c:v>41</c:v>
                </c:pt>
                <c:pt idx="372">
                  <c:v>41</c:v>
                </c:pt>
                <c:pt idx="373">
                  <c:v>41</c:v>
                </c:pt>
                <c:pt idx="374">
                  <c:v>41</c:v>
                </c:pt>
                <c:pt idx="375">
                  <c:v>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649-47FD-9B00-77E8EB0AEC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94559791"/>
        <c:axId val="1301836767"/>
      </c:scatterChar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SumNig1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Sheet1!$A$2:$A$377</c:f>
              <c:numCache>
                <c:formatCode>General</c:formatCode>
                <c:ptCount val="37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</c:numCache>
            </c:numRef>
          </c:xVal>
          <c:yVal>
            <c:numRef>
              <c:f>Sheet1!$C$2:$C$377</c:f>
              <c:numCache>
                <c:formatCode>General</c:formatCode>
                <c:ptCount val="37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8.0000000000000002E-3</c:v>
                </c:pt>
                <c:pt idx="6">
                  <c:v>8.0000000000000002E-3</c:v>
                </c:pt>
                <c:pt idx="7">
                  <c:v>8.0000000000000002E-3</c:v>
                </c:pt>
                <c:pt idx="8">
                  <c:v>1.9E-2</c:v>
                </c:pt>
                <c:pt idx="9">
                  <c:v>4.1000000000000002E-2</c:v>
                </c:pt>
                <c:pt idx="10">
                  <c:v>0.04</c:v>
                </c:pt>
                <c:pt idx="11">
                  <c:v>4.2999999999999997E-2</c:v>
                </c:pt>
                <c:pt idx="12">
                  <c:v>4.7E-2</c:v>
                </c:pt>
                <c:pt idx="13">
                  <c:v>4.9000000000000002E-2</c:v>
                </c:pt>
                <c:pt idx="14">
                  <c:v>5.3999999999999999E-2</c:v>
                </c:pt>
                <c:pt idx="15">
                  <c:v>6.6000000000000003E-2</c:v>
                </c:pt>
                <c:pt idx="16">
                  <c:v>6.2E-2</c:v>
                </c:pt>
                <c:pt idx="17">
                  <c:v>0.06</c:v>
                </c:pt>
                <c:pt idx="18">
                  <c:v>5.8000000000000003E-2</c:v>
                </c:pt>
                <c:pt idx="19">
                  <c:v>5.8000000000000003E-2</c:v>
                </c:pt>
                <c:pt idx="20">
                  <c:v>7.5999999999999998E-2</c:v>
                </c:pt>
                <c:pt idx="21">
                  <c:v>7.1999999999999995E-2</c:v>
                </c:pt>
                <c:pt idx="22">
                  <c:v>6.8000000000000005E-2</c:v>
                </c:pt>
                <c:pt idx="23">
                  <c:v>0.08</c:v>
                </c:pt>
                <c:pt idx="24">
                  <c:v>0.10100000000000001</c:v>
                </c:pt>
                <c:pt idx="25">
                  <c:v>0.104</c:v>
                </c:pt>
                <c:pt idx="26">
                  <c:v>0.10299999999999999</c:v>
                </c:pt>
                <c:pt idx="27">
                  <c:v>0.11799999999999999</c:v>
                </c:pt>
                <c:pt idx="28">
                  <c:v>0.13600000000000001</c:v>
                </c:pt>
                <c:pt idx="29">
                  <c:v>0.13600000000000001</c:v>
                </c:pt>
                <c:pt idx="30">
                  <c:v>0.125</c:v>
                </c:pt>
                <c:pt idx="31">
                  <c:v>0.125</c:v>
                </c:pt>
                <c:pt idx="32">
                  <c:v>0.13700000000000001</c:v>
                </c:pt>
                <c:pt idx="33">
                  <c:v>0.14599999999999999</c:v>
                </c:pt>
                <c:pt idx="34">
                  <c:v>0.17299999999999999</c:v>
                </c:pt>
                <c:pt idx="35">
                  <c:v>0.17799999999999999</c:v>
                </c:pt>
                <c:pt idx="36">
                  <c:v>0.16800000000000001</c:v>
                </c:pt>
                <c:pt idx="37">
                  <c:v>0.16300000000000001</c:v>
                </c:pt>
                <c:pt idx="38">
                  <c:v>0.16200000000000001</c:v>
                </c:pt>
                <c:pt idx="39">
                  <c:v>0.19700000000000001</c:v>
                </c:pt>
                <c:pt idx="40">
                  <c:v>0.20699999999999999</c:v>
                </c:pt>
                <c:pt idx="41">
                  <c:v>0.20699999999999999</c:v>
                </c:pt>
                <c:pt idx="42">
                  <c:v>0.19900000000000001</c:v>
                </c:pt>
                <c:pt idx="43">
                  <c:v>0.217</c:v>
                </c:pt>
                <c:pt idx="44">
                  <c:v>0.254</c:v>
                </c:pt>
                <c:pt idx="45">
                  <c:v>0.24099999999999999</c:v>
                </c:pt>
                <c:pt idx="46">
                  <c:v>0.219</c:v>
                </c:pt>
                <c:pt idx="47">
                  <c:v>0.20699999999999999</c:v>
                </c:pt>
                <c:pt idx="48">
                  <c:v>0.22600000000000001</c:v>
                </c:pt>
                <c:pt idx="49">
                  <c:v>0.249</c:v>
                </c:pt>
                <c:pt idx="50">
                  <c:v>0.23799999999999999</c:v>
                </c:pt>
                <c:pt idx="51">
                  <c:v>0.23499999999999999</c:v>
                </c:pt>
                <c:pt idx="52">
                  <c:v>0.22700000000000001</c:v>
                </c:pt>
                <c:pt idx="53">
                  <c:v>0.22500000000000001</c:v>
                </c:pt>
                <c:pt idx="54">
                  <c:v>0.21199999999999999</c:v>
                </c:pt>
                <c:pt idx="55">
                  <c:v>0.23200000000000001</c:v>
                </c:pt>
                <c:pt idx="56">
                  <c:v>0.23400000000000001</c:v>
                </c:pt>
                <c:pt idx="57">
                  <c:v>0.24</c:v>
                </c:pt>
                <c:pt idx="58">
                  <c:v>0.23699999999999999</c:v>
                </c:pt>
                <c:pt idx="59">
                  <c:v>0.23799999999999999</c:v>
                </c:pt>
                <c:pt idx="60">
                  <c:v>0.251</c:v>
                </c:pt>
                <c:pt idx="61">
                  <c:v>0.27400000000000002</c:v>
                </c:pt>
                <c:pt idx="62">
                  <c:v>0.26600000000000001</c:v>
                </c:pt>
                <c:pt idx="63">
                  <c:v>0.27700000000000002</c:v>
                </c:pt>
                <c:pt idx="64">
                  <c:v>0.28599999999999998</c:v>
                </c:pt>
                <c:pt idx="65">
                  <c:v>0.28799999999999998</c:v>
                </c:pt>
                <c:pt idx="66">
                  <c:v>0.30599999999999999</c:v>
                </c:pt>
                <c:pt idx="67">
                  <c:v>0.28999999999999998</c:v>
                </c:pt>
                <c:pt idx="68">
                  <c:v>0.27</c:v>
                </c:pt>
                <c:pt idx="69">
                  <c:v>0.27700000000000002</c:v>
                </c:pt>
                <c:pt idx="70">
                  <c:v>0.28000000000000003</c:v>
                </c:pt>
                <c:pt idx="71">
                  <c:v>0.30299999999999999</c:v>
                </c:pt>
                <c:pt idx="72">
                  <c:v>0.28199999999999997</c:v>
                </c:pt>
                <c:pt idx="73">
                  <c:v>0.26400000000000001</c:v>
                </c:pt>
                <c:pt idx="74">
                  <c:v>0.25800000000000001</c:v>
                </c:pt>
                <c:pt idx="75">
                  <c:v>0.23799999999999999</c:v>
                </c:pt>
                <c:pt idx="76">
                  <c:v>0.247</c:v>
                </c:pt>
                <c:pt idx="77">
                  <c:v>0.27500000000000002</c:v>
                </c:pt>
                <c:pt idx="78">
                  <c:v>0.248</c:v>
                </c:pt>
                <c:pt idx="79">
                  <c:v>0.252</c:v>
                </c:pt>
                <c:pt idx="80">
                  <c:v>0.29299999999999998</c:v>
                </c:pt>
                <c:pt idx="81">
                  <c:v>0.29199999999999998</c:v>
                </c:pt>
                <c:pt idx="82">
                  <c:v>0.26400000000000001</c:v>
                </c:pt>
                <c:pt idx="83">
                  <c:v>0.26300000000000001</c:v>
                </c:pt>
                <c:pt idx="84">
                  <c:v>0.27900000000000003</c:v>
                </c:pt>
                <c:pt idx="85">
                  <c:v>0.27800000000000002</c:v>
                </c:pt>
                <c:pt idx="86">
                  <c:v>0.26300000000000001</c:v>
                </c:pt>
                <c:pt idx="87">
                  <c:v>0.27100000000000002</c:v>
                </c:pt>
                <c:pt idx="88">
                  <c:v>0.28100000000000003</c:v>
                </c:pt>
                <c:pt idx="89">
                  <c:v>0.27300000000000002</c:v>
                </c:pt>
                <c:pt idx="90">
                  <c:v>0.27400000000000002</c:v>
                </c:pt>
                <c:pt idx="91">
                  <c:v>0.28999999999999998</c:v>
                </c:pt>
                <c:pt idx="92">
                  <c:v>0.28399999999999997</c:v>
                </c:pt>
                <c:pt idx="93">
                  <c:v>0.32700000000000001</c:v>
                </c:pt>
                <c:pt idx="94">
                  <c:v>0.33800000000000002</c:v>
                </c:pt>
                <c:pt idx="95">
                  <c:v>0.307</c:v>
                </c:pt>
                <c:pt idx="96">
                  <c:v>0.26800000000000002</c:v>
                </c:pt>
                <c:pt idx="97">
                  <c:v>0.252</c:v>
                </c:pt>
                <c:pt idx="98">
                  <c:v>0.26300000000000001</c:v>
                </c:pt>
                <c:pt idx="99">
                  <c:v>0.28499999999999998</c:v>
                </c:pt>
                <c:pt idx="100">
                  <c:v>0.28999999999999998</c:v>
                </c:pt>
                <c:pt idx="101">
                  <c:v>0.29199999999999998</c:v>
                </c:pt>
                <c:pt idx="102">
                  <c:v>0.28399999999999997</c:v>
                </c:pt>
                <c:pt idx="103">
                  <c:v>0.29099999999999998</c:v>
                </c:pt>
                <c:pt idx="104">
                  <c:v>0.28299999999999997</c:v>
                </c:pt>
                <c:pt idx="105">
                  <c:v>0.28799999999999998</c:v>
                </c:pt>
                <c:pt idx="106">
                  <c:v>0.308</c:v>
                </c:pt>
                <c:pt idx="107">
                  <c:v>0.28799999999999998</c:v>
                </c:pt>
                <c:pt idx="108">
                  <c:v>0.25900000000000001</c:v>
                </c:pt>
                <c:pt idx="109">
                  <c:v>0.25800000000000001</c:v>
                </c:pt>
                <c:pt idx="110">
                  <c:v>0.253</c:v>
                </c:pt>
                <c:pt idx="111">
                  <c:v>0.251</c:v>
                </c:pt>
                <c:pt idx="112">
                  <c:v>0.27400000000000002</c:v>
                </c:pt>
                <c:pt idx="113">
                  <c:v>0.27500000000000002</c:v>
                </c:pt>
                <c:pt idx="114">
                  <c:v>0.316</c:v>
                </c:pt>
                <c:pt idx="115">
                  <c:v>0.29399999999999998</c:v>
                </c:pt>
                <c:pt idx="116">
                  <c:v>0.32600000000000001</c:v>
                </c:pt>
                <c:pt idx="117">
                  <c:v>0.34100000000000003</c:v>
                </c:pt>
                <c:pt idx="118">
                  <c:v>0.378</c:v>
                </c:pt>
                <c:pt idx="119">
                  <c:v>0.373</c:v>
                </c:pt>
                <c:pt idx="120">
                  <c:v>0.33800000000000002</c:v>
                </c:pt>
                <c:pt idx="121">
                  <c:v>0.33200000000000002</c:v>
                </c:pt>
                <c:pt idx="122">
                  <c:v>0.33400000000000002</c:v>
                </c:pt>
                <c:pt idx="123">
                  <c:v>0.34399999999999997</c:v>
                </c:pt>
                <c:pt idx="124">
                  <c:v>0.40300000000000002</c:v>
                </c:pt>
                <c:pt idx="125">
                  <c:v>0.42399999999999999</c:v>
                </c:pt>
                <c:pt idx="126">
                  <c:v>0.439</c:v>
                </c:pt>
                <c:pt idx="127">
                  <c:v>0.436</c:v>
                </c:pt>
                <c:pt idx="128">
                  <c:v>0.4</c:v>
                </c:pt>
                <c:pt idx="129">
                  <c:v>0.38300000000000001</c:v>
                </c:pt>
                <c:pt idx="130">
                  <c:v>0.41299999999999998</c:v>
                </c:pt>
                <c:pt idx="131">
                  <c:v>0.39500000000000002</c:v>
                </c:pt>
                <c:pt idx="132">
                  <c:v>0.38700000000000001</c:v>
                </c:pt>
                <c:pt idx="133">
                  <c:v>0.34799999999999998</c:v>
                </c:pt>
                <c:pt idx="134">
                  <c:v>0.373</c:v>
                </c:pt>
                <c:pt idx="135">
                  <c:v>0.34699999999999998</c:v>
                </c:pt>
                <c:pt idx="136">
                  <c:v>0.35399999999999998</c:v>
                </c:pt>
                <c:pt idx="137">
                  <c:v>0.35299999999999998</c:v>
                </c:pt>
                <c:pt idx="138">
                  <c:v>0.33800000000000002</c:v>
                </c:pt>
                <c:pt idx="139">
                  <c:v>0.35699999999999998</c:v>
                </c:pt>
                <c:pt idx="140">
                  <c:v>0.36799999999999999</c:v>
                </c:pt>
                <c:pt idx="141">
                  <c:v>0.372</c:v>
                </c:pt>
                <c:pt idx="142">
                  <c:v>0.315</c:v>
                </c:pt>
                <c:pt idx="143">
                  <c:v>0.32100000000000001</c:v>
                </c:pt>
                <c:pt idx="144">
                  <c:v>0.309</c:v>
                </c:pt>
                <c:pt idx="145">
                  <c:v>0.29899999999999999</c:v>
                </c:pt>
                <c:pt idx="146">
                  <c:v>0.29299999999999998</c:v>
                </c:pt>
                <c:pt idx="147">
                  <c:v>0.28100000000000003</c:v>
                </c:pt>
                <c:pt idx="148">
                  <c:v>0.28899999999999998</c:v>
                </c:pt>
                <c:pt idx="149">
                  <c:v>0.308</c:v>
                </c:pt>
                <c:pt idx="150">
                  <c:v>0.31</c:v>
                </c:pt>
                <c:pt idx="151">
                  <c:v>0.33300000000000002</c:v>
                </c:pt>
                <c:pt idx="152">
                  <c:v>0.33700000000000002</c:v>
                </c:pt>
                <c:pt idx="153">
                  <c:v>0.32100000000000001</c:v>
                </c:pt>
                <c:pt idx="154">
                  <c:v>0.34699999999999998</c:v>
                </c:pt>
                <c:pt idx="155">
                  <c:v>0.35699999999999998</c:v>
                </c:pt>
                <c:pt idx="156">
                  <c:v>0.315</c:v>
                </c:pt>
                <c:pt idx="157">
                  <c:v>0.33100000000000002</c:v>
                </c:pt>
                <c:pt idx="158">
                  <c:v>0.32500000000000001</c:v>
                </c:pt>
                <c:pt idx="159">
                  <c:v>0.32700000000000001</c:v>
                </c:pt>
                <c:pt idx="160">
                  <c:v>0.32600000000000001</c:v>
                </c:pt>
                <c:pt idx="161">
                  <c:v>0.30299999999999999</c:v>
                </c:pt>
                <c:pt idx="162">
                  <c:v>0.30599999999999999</c:v>
                </c:pt>
                <c:pt idx="163">
                  <c:v>0.32100000000000001</c:v>
                </c:pt>
                <c:pt idx="164">
                  <c:v>0.379</c:v>
                </c:pt>
                <c:pt idx="165">
                  <c:v>0.38500000000000001</c:v>
                </c:pt>
                <c:pt idx="166">
                  <c:v>0.36699999999999999</c:v>
                </c:pt>
                <c:pt idx="167">
                  <c:v>0.317</c:v>
                </c:pt>
                <c:pt idx="168">
                  <c:v>0.3</c:v>
                </c:pt>
                <c:pt idx="169">
                  <c:v>0.29199999999999998</c:v>
                </c:pt>
                <c:pt idx="170">
                  <c:v>0.317</c:v>
                </c:pt>
                <c:pt idx="171">
                  <c:v>0.28699999999999998</c:v>
                </c:pt>
                <c:pt idx="172">
                  <c:v>0.29299999999999998</c:v>
                </c:pt>
                <c:pt idx="173">
                  <c:v>0.26600000000000001</c:v>
                </c:pt>
                <c:pt idx="174">
                  <c:v>0.28499999999999998</c:v>
                </c:pt>
                <c:pt idx="175">
                  <c:v>0.317</c:v>
                </c:pt>
                <c:pt idx="176">
                  <c:v>0.315</c:v>
                </c:pt>
                <c:pt idx="177">
                  <c:v>0.309</c:v>
                </c:pt>
                <c:pt idx="178">
                  <c:v>0.28999999999999998</c:v>
                </c:pt>
                <c:pt idx="179">
                  <c:v>0.28799999999999998</c:v>
                </c:pt>
                <c:pt idx="180">
                  <c:v>0.307</c:v>
                </c:pt>
                <c:pt idx="181">
                  <c:v>0.32100000000000001</c:v>
                </c:pt>
                <c:pt idx="182">
                  <c:v>0.316</c:v>
                </c:pt>
                <c:pt idx="183">
                  <c:v>0.314</c:v>
                </c:pt>
                <c:pt idx="184">
                  <c:v>0.315</c:v>
                </c:pt>
                <c:pt idx="185">
                  <c:v>0.32</c:v>
                </c:pt>
                <c:pt idx="186">
                  <c:v>0.30399999999999999</c:v>
                </c:pt>
                <c:pt idx="187">
                  <c:v>0.316</c:v>
                </c:pt>
                <c:pt idx="188">
                  <c:v>0.32400000000000001</c:v>
                </c:pt>
                <c:pt idx="189">
                  <c:v>0.30099999999999999</c:v>
                </c:pt>
                <c:pt idx="190">
                  <c:v>0.32600000000000001</c:v>
                </c:pt>
                <c:pt idx="191">
                  <c:v>0.33100000000000002</c:v>
                </c:pt>
                <c:pt idx="192">
                  <c:v>0.33</c:v>
                </c:pt>
                <c:pt idx="193">
                  <c:v>0.317</c:v>
                </c:pt>
                <c:pt idx="194">
                  <c:v>0.36499999999999999</c:v>
                </c:pt>
                <c:pt idx="195">
                  <c:v>0.35599999999999998</c:v>
                </c:pt>
                <c:pt idx="196">
                  <c:v>0.35699999999999998</c:v>
                </c:pt>
                <c:pt idx="197">
                  <c:v>0.35199999999999998</c:v>
                </c:pt>
                <c:pt idx="198">
                  <c:v>0.34899999999999998</c:v>
                </c:pt>
                <c:pt idx="199">
                  <c:v>0.36199999999999999</c:v>
                </c:pt>
                <c:pt idx="200">
                  <c:v>0.36899999999999999</c:v>
                </c:pt>
                <c:pt idx="201">
                  <c:v>0.35699999999999998</c:v>
                </c:pt>
                <c:pt idx="202">
                  <c:v>0.38300000000000001</c:v>
                </c:pt>
                <c:pt idx="203">
                  <c:v>0.39900000000000002</c:v>
                </c:pt>
                <c:pt idx="204">
                  <c:v>0.41899999999999998</c:v>
                </c:pt>
                <c:pt idx="205">
                  <c:v>0.39100000000000001</c:v>
                </c:pt>
                <c:pt idx="206">
                  <c:v>0.40699999999999997</c:v>
                </c:pt>
                <c:pt idx="207">
                  <c:v>0.40600000000000003</c:v>
                </c:pt>
                <c:pt idx="208">
                  <c:v>0.433</c:v>
                </c:pt>
                <c:pt idx="209">
                  <c:v>0.434</c:v>
                </c:pt>
                <c:pt idx="210">
                  <c:v>0.432</c:v>
                </c:pt>
                <c:pt idx="211">
                  <c:v>0.441</c:v>
                </c:pt>
                <c:pt idx="212">
                  <c:v>0.41799999999999998</c:v>
                </c:pt>
                <c:pt idx="213">
                  <c:v>0.40100000000000002</c:v>
                </c:pt>
                <c:pt idx="214">
                  <c:v>0.46300000000000002</c:v>
                </c:pt>
                <c:pt idx="215">
                  <c:v>0.438</c:v>
                </c:pt>
                <c:pt idx="216">
                  <c:v>0.43</c:v>
                </c:pt>
                <c:pt idx="217">
                  <c:v>0.37</c:v>
                </c:pt>
                <c:pt idx="218">
                  <c:v>0.375</c:v>
                </c:pt>
                <c:pt idx="219">
                  <c:v>0.36899999999999999</c:v>
                </c:pt>
                <c:pt idx="220">
                  <c:v>0.38900000000000001</c:v>
                </c:pt>
                <c:pt idx="221">
                  <c:v>0.38900000000000001</c:v>
                </c:pt>
                <c:pt idx="222">
                  <c:v>0.40899999999999997</c:v>
                </c:pt>
                <c:pt idx="223">
                  <c:v>0.47799999999999998</c:v>
                </c:pt>
                <c:pt idx="224">
                  <c:v>0.47199999999999998</c:v>
                </c:pt>
                <c:pt idx="225">
                  <c:v>0.443</c:v>
                </c:pt>
                <c:pt idx="226">
                  <c:v>0.40699999999999997</c:v>
                </c:pt>
                <c:pt idx="227">
                  <c:v>0.41899999999999998</c:v>
                </c:pt>
                <c:pt idx="228">
                  <c:v>0.40400000000000003</c:v>
                </c:pt>
                <c:pt idx="229">
                  <c:v>0.41199999999999998</c:v>
                </c:pt>
                <c:pt idx="230">
                  <c:v>0.39300000000000002</c:v>
                </c:pt>
                <c:pt idx="231">
                  <c:v>0.40699999999999997</c:v>
                </c:pt>
                <c:pt idx="232">
                  <c:v>0.38</c:v>
                </c:pt>
                <c:pt idx="233">
                  <c:v>0.39600000000000002</c:v>
                </c:pt>
                <c:pt idx="234">
                  <c:v>0.42599999999999999</c:v>
                </c:pt>
                <c:pt idx="235">
                  <c:v>0.43099999999999999</c:v>
                </c:pt>
                <c:pt idx="236">
                  <c:v>0.44900000000000001</c:v>
                </c:pt>
                <c:pt idx="237">
                  <c:v>0.44</c:v>
                </c:pt>
                <c:pt idx="238">
                  <c:v>0.47099999999999997</c:v>
                </c:pt>
                <c:pt idx="239">
                  <c:v>0.45100000000000001</c:v>
                </c:pt>
                <c:pt idx="240">
                  <c:v>0.46300000000000002</c:v>
                </c:pt>
                <c:pt idx="241">
                  <c:v>0.47</c:v>
                </c:pt>
                <c:pt idx="242">
                  <c:v>0.47399999999999998</c:v>
                </c:pt>
                <c:pt idx="243">
                  <c:v>0.48599999999999999</c:v>
                </c:pt>
                <c:pt idx="244">
                  <c:v>0.501</c:v>
                </c:pt>
                <c:pt idx="245">
                  <c:v>0.51700000000000002</c:v>
                </c:pt>
                <c:pt idx="246">
                  <c:v>0.49099999999999999</c:v>
                </c:pt>
                <c:pt idx="247">
                  <c:v>0.51900000000000002</c:v>
                </c:pt>
                <c:pt idx="248">
                  <c:v>0.54100000000000004</c:v>
                </c:pt>
                <c:pt idx="249">
                  <c:v>0.47899999999999998</c:v>
                </c:pt>
                <c:pt idx="250">
                  <c:v>0.46200000000000002</c:v>
                </c:pt>
                <c:pt idx="251">
                  <c:v>0.44700000000000001</c:v>
                </c:pt>
                <c:pt idx="252">
                  <c:v>0.39600000000000002</c:v>
                </c:pt>
                <c:pt idx="253">
                  <c:v>0.40400000000000003</c:v>
                </c:pt>
                <c:pt idx="254">
                  <c:v>0.40200000000000002</c:v>
                </c:pt>
                <c:pt idx="255">
                  <c:v>0.40899999999999997</c:v>
                </c:pt>
                <c:pt idx="256">
                  <c:v>0.38400000000000001</c:v>
                </c:pt>
                <c:pt idx="257">
                  <c:v>0.39100000000000001</c:v>
                </c:pt>
                <c:pt idx="258">
                  <c:v>0.40200000000000002</c:v>
                </c:pt>
                <c:pt idx="259">
                  <c:v>0.43</c:v>
                </c:pt>
                <c:pt idx="260">
                  <c:v>0.43099999999999999</c:v>
                </c:pt>
                <c:pt idx="261">
                  <c:v>0.45</c:v>
                </c:pt>
                <c:pt idx="262">
                  <c:v>0.435</c:v>
                </c:pt>
                <c:pt idx="263">
                  <c:v>0.44700000000000001</c:v>
                </c:pt>
                <c:pt idx="264">
                  <c:v>0.45700000000000002</c:v>
                </c:pt>
                <c:pt idx="265">
                  <c:v>0.443</c:v>
                </c:pt>
                <c:pt idx="266">
                  <c:v>0.43099999999999999</c:v>
                </c:pt>
                <c:pt idx="267">
                  <c:v>0.38800000000000001</c:v>
                </c:pt>
                <c:pt idx="268">
                  <c:v>0.28799999999999998</c:v>
                </c:pt>
                <c:pt idx="269">
                  <c:v>0.27500000000000002</c:v>
                </c:pt>
                <c:pt idx="270">
                  <c:v>0.311</c:v>
                </c:pt>
                <c:pt idx="271">
                  <c:v>0.309</c:v>
                </c:pt>
                <c:pt idx="272">
                  <c:v>0.32500000000000001</c:v>
                </c:pt>
                <c:pt idx="273">
                  <c:v>0.315</c:v>
                </c:pt>
                <c:pt idx="274">
                  <c:v>0.30499999999999999</c:v>
                </c:pt>
                <c:pt idx="275">
                  <c:v>0.317</c:v>
                </c:pt>
                <c:pt idx="276">
                  <c:v>0.33900000000000002</c:v>
                </c:pt>
                <c:pt idx="277">
                  <c:v>0.30399999999999999</c:v>
                </c:pt>
                <c:pt idx="278">
                  <c:v>0.32</c:v>
                </c:pt>
                <c:pt idx="279">
                  <c:v>0.35299999999999998</c:v>
                </c:pt>
                <c:pt idx="280">
                  <c:v>0.34100000000000003</c:v>
                </c:pt>
                <c:pt idx="281">
                  <c:v>0.34399999999999997</c:v>
                </c:pt>
                <c:pt idx="282">
                  <c:v>0.33800000000000002</c:v>
                </c:pt>
                <c:pt idx="283">
                  <c:v>0.33200000000000002</c:v>
                </c:pt>
                <c:pt idx="284">
                  <c:v>0.36299999999999999</c:v>
                </c:pt>
                <c:pt idx="285">
                  <c:v>0.35199999999999998</c:v>
                </c:pt>
                <c:pt idx="286">
                  <c:v>0.34799999999999998</c:v>
                </c:pt>
                <c:pt idx="287">
                  <c:v>0.33500000000000002</c:v>
                </c:pt>
                <c:pt idx="288">
                  <c:v>0.33100000000000002</c:v>
                </c:pt>
                <c:pt idx="289">
                  <c:v>0.35299999999999998</c:v>
                </c:pt>
                <c:pt idx="290">
                  <c:v>0.34899999999999998</c:v>
                </c:pt>
                <c:pt idx="291">
                  <c:v>0.34599999999999997</c:v>
                </c:pt>
                <c:pt idx="292">
                  <c:v>0.34300000000000003</c:v>
                </c:pt>
                <c:pt idx="293">
                  <c:v>0.33700000000000002</c:v>
                </c:pt>
                <c:pt idx="294">
                  <c:v>0.377</c:v>
                </c:pt>
                <c:pt idx="295">
                  <c:v>0.36799999999999999</c:v>
                </c:pt>
                <c:pt idx="296">
                  <c:v>0.34599999999999997</c:v>
                </c:pt>
                <c:pt idx="297">
                  <c:v>0.35199999999999998</c:v>
                </c:pt>
                <c:pt idx="298">
                  <c:v>0.36199999999999999</c:v>
                </c:pt>
                <c:pt idx="299">
                  <c:v>0.374</c:v>
                </c:pt>
                <c:pt idx="300">
                  <c:v>0.33500000000000002</c:v>
                </c:pt>
                <c:pt idx="301">
                  <c:v>0.34</c:v>
                </c:pt>
                <c:pt idx="302">
                  <c:v>0.27400000000000002</c:v>
                </c:pt>
                <c:pt idx="303">
                  <c:v>0.26900000000000002</c:v>
                </c:pt>
                <c:pt idx="304">
                  <c:v>0.26700000000000002</c:v>
                </c:pt>
                <c:pt idx="305">
                  <c:v>0.26800000000000002</c:v>
                </c:pt>
                <c:pt idx="306">
                  <c:v>0.27300000000000002</c:v>
                </c:pt>
                <c:pt idx="307">
                  <c:v>0.27200000000000002</c:v>
                </c:pt>
                <c:pt idx="308">
                  <c:v>0.27700000000000002</c:v>
                </c:pt>
                <c:pt idx="309">
                  <c:v>0.30399999999999999</c:v>
                </c:pt>
                <c:pt idx="310">
                  <c:v>0.33900000000000002</c:v>
                </c:pt>
                <c:pt idx="311">
                  <c:v>0.35199999999999998</c:v>
                </c:pt>
                <c:pt idx="312">
                  <c:v>0.36099999999999999</c:v>
                </c:pt>
                <c:pt idx="313">
                  <c:v>0.35899999999999999</c:v>
                </c:pt>
                <c:pt idx="314">
                  <c:v>0.39700000000000002</c:v>
                </c:pt>
                <c:pt idx="315">
                  <c:v>0.40799999999999997</c:v>
                </c:pt>
                <c:pt idx="316">
                  <c:v>0.38100000000000001</c:v>
                </c:pt>
                <c:pt idx="317">
                  <c:v>0.38400000000000001</c:v>
                </c:pt>
                <c:pt idx="318">
                  <c:v>0.39400000000000002</c:v>
                </c:pt>
                <c:pt idx="319">
                  <c:v>0.41799999999999998</c:v>
                </c:pt>
                <c:pt idx="320">
                  <c:v>0.437</c:v>
                </c:pt>
                <c:pt idx="321">
                  <c:v>0.433</c:v>
                </c:pt>
                <c:pt idx="322">
                  <c:v>0.41799999999999998</c:v>
                </c:pt>
                <c:pt idx="323">
                  <c:v>0.40699999999999997</c:v>
                </c:pt>
                <c:pt idx="324">
                  <c:v>0.41099999999999998</c:v>
                </c:pt>
                <c:pt idx="325">
                  <c:v>0.42299999999999999</c:v>
                </c:pt>
                <c:pt idx="326">
                  <c:v>0.41199999999999998</c:v>
                </c:pt>
                <c:pt idx="327">
                  <c:v>0.42299999999999999</c:v>
                </c:pt>
                <c:pt idx="328">
                  <c:v>0.41899999999999998</c:v>
                </c:pt>
                <c:pt idx="329">
                  <c:v>0.41499999999999998</c:v>
                </c:pt>
                <c:pt idx="330">
                  <c:v>0.46899999999999997</c:v>
                </c:pt>
                <c:pt idx="331">
                  <c:v>0.46600000000000003</c:v>
                </c:pt>
                <c:pt idx="332">
                  <c:v>0.46800000000000003</c:v>
                </c:pt>
                <c:pt idx="333">
                  <c:v>0.46</c:v>
                </c:pt>
                <c:pt idx="334">
                  <c:v>0.438</c:v>
                </c:pt>
                <c:pt idx="335">
                  <c:v>0.45500000000000002</c:v>
                </c:pt>
                <c:pt idx="336">
                  <c:v>0.42399999999999999</c:v>
                </c:pt>
                <c:pt idx="337">
                  <c:v>0.32400000000000001</c:v>
                </c:pt>
                <c:pt idx="338">
                  <c:v>0.35799999999999998</c:v>
                </c:pt>
                <c:pt idx="339">
                  <c:v>0.36499999999999999</c:v>
                </c:pt>
                <c:pt idx="340">
                  <c:v>0.35699999999999998</c:v>
                </c:pt>
                <c:pt idx="341">
                  <c:v>0.34899999999999998</c:v>
                </c:pt>
                <c:pt idx="342">
                  <c:v>0.315</c:v>
                </c:pt>
                <c:pt idx="343">
                  <c:v>0.32</c:v>
                </c:pt>
                <c:pt idx="344">
                  <c:v>0.30599999999999999</c:v>
                </c:pt>
                <c:pt idx="345">
                  <c:v>0.32400000000000001</c:v>
                </c:pt>
                <c:pt idx="346">
                  <c:v>0.32300000000000001</c:v>
                </c:pt>
                <c:pt idx="347">
                  <c:v>0.35</c:v>
                </c:pt>
                <c:pt idx="348">
                  <c:v>0.32800000000000001</c:v>
                </c:pt>
                <c:pt idx="349">
                  <c:v>0.33600000000000002</c:v>
                </c:pt>
                <c:pt idx="350">
                  <c:v>0.33300000000000002</c:v>
                </c:pt>
                <c:pt idx="351">
                  <c:v>0.31900000000000001</c:v>
                </c:pt>
                <c:pt idx="352">
                  <c:v>0.34200000000000003</c:v>
                </c:pt>
                <c:pt idx="353">
                  <c:v>0.35799999999999998</c:v>
                </c:pt>
                <c:pt idx="354">
                  <c:v>0.4</c:v>
                </c:pt>
                <c:pt idx="355">
                  <c:v>0.40400000000000003</c:v>
                </c:pt>
                <c:pt idx="356">
                  <c:v>0.378</c:v>
                </c:pt>
                <c:pt idx="357">
                  <c:v>0.36499999999999999</c:v>
                </c:pt>
                <c:pt idx="358">
                  <c:v>0.35699999999999998</c:v>
                </c:pt>
                <c:pt idx="359">
                  <c:v>0.38</c:v>
                </c:pt>
                <c:pt idx="360">
                  <c:v>0.35899999999999999</c:v>
                </c:pt>
                <c:pt idx="361">
                  <c:v>0.35399999999999998</c:v>
                </c:pt>
                <c:pt idx="362">
                  <c:v>0.36799999999999999</c:v>
                </c:pt>
                <c:pt idx="363">
                  <c:v>0.36599999999999999</c:v>
                </c:pt>
                <c:pt idx="364">
                  <c:v>0.39800000000000002</c:v>
                </c:pt>
                <c:pt idx="365">
                  <c:v>0.39900000000000002</c:v>
                </c:pt>
                <c:pt idx="366">
                  <c:v>0.40699999999999997</c:v>
                </c:pt>
                <c:pt idx="367">
                  <c:v>0.41199999999999998</c:v>
                </c:pt>
                <c:pt idx="368">
                  <c:v>0.43099999999999999</c:v>
                </c:pt>
                <c:pt idx="369">
                  <c:v>0.435</c:v>
                </c:pt>
                <c:pt idx="370">
                  <c:v>0.435</c:v>
                </c:pt>
                <c:pt idx="371">
                  <c:v>0.45</c:v>
                </c:pt>
                <c:pt idx="372">
                  <c:v>0.48399999999999999</c:v>
                </c:pt>
                <c:pt idx="373">
                  <c:v>0.442</c:v>
                </c:pt>
                <c:pt idx="374">
                  <c:v>0.49299999999999999</c:v>
                </c:pt>
                <c:pt idx="375">
                  <c:v>0.498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649-47FD-9B00-77E8EB0AECC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SumNig2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Sheet1!$A$2:$A$377</c:f>
              <c:numCache>
                <c:formatCode>General</c:formatCode>
                <c:ptCount val="37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</c:numCache>
            </c:numRef>
          </c:xVal>
          <c:yVal>
            <c:numRef>
              <c:f>Sheet1!$E$2:$E$377</c:f>
              <c:numCache>
                <c:formatCode>General</c:formatCode>
                <c:ptCount val="37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4.0000000000000001E-3</c:v>
                </c:pt>
                <c:pt idx="7">
                  <c:v>3.0000000000000001E-3</c:v>
                </c:pt>
                <c:pt idx="8">
                  <c:v>3.0000000000000001E-3</c:v>
                </c:pt>
                <c:pt idx="9">
                  <c:v>2E-3</c:v>
                </c:pt>
                <c:pt idx="10">
                  <c:v>2E-3</c:v>
                </c:pt>
                <c:pt idx="11">
                  <c:v>1.2999999999999999E-2</c:v>
                </c:pt>
                <c:pt idx="12">
                  <c:v>1.4E-2</c:v>
                </c:pt>
                <c:pt idx="13">
                  <c:v>1.4E-2</c:v>
                </c:pt>
                <c:pt idx="14">
                  <c:v>1.6E-2</c:v>
                </c:pt>
                <c:pt idx="15">
                  <c:v>1.4E-2</c:v>
                </c:pt>
                <c:pt idx="16">
                  <c:v>1.7000000000000001E-2</c:v>
                </c:pt>
                <c:pt idx="17">
                  <c:v>2.1000000000000001E-2</c:v>
                </c:pt>
                <c:pt idx="18">
                  <c:v>3.5000000000000003E-2</c:v>
                </c:pt>
                <c:pt idx="19">
                  <c:v>3.1E-2</c:v>
                </c:pt>
                <c:pt idx="20">
                  <c:v>3.4000000000000002E-2</c:v>
                </c:pt>
                <c:pt idx="21">
                  <c:v>6.3E-2</c:v>
                </c:pt>
                <c:pt idx="22">
                  <c:v>6.2E-2</c:v>
                </c:pt>
                <c:pt idx="23">
                  <c:v>6.2E-2</c:v>
                </c:pt>
                <c:pt idx="24">
                  <c:v>6.4000000000000001E-2</c:v>
                </c:pt>
                <c:pt idx="25">
                  <c:v>0.123</c:v>
                </c:pt>
                <c:pt idx="26">
                  <c:v>0.11899999999999999</c:v>
                </c:pt>
                <c:pt idx="27">
                  <c:v>0.124</c:v>
                </c:pt>
                <c:pt idx="28">
                  <c:v>0.124</c:v>
                </c:pt>
                <c:pt idx="29">
                  <c:v>0.128</c:v>
                </c:pt>
                <c:pt idx="30">
                  <c:v>0.126</c:v>
                </c:pt>
                <c:pt idx="31">
                  <c:v>0.13400000000000001</c:v>
                </c:pt>
                <c:pt idx="32">
                  <c:v>0.14199999999999999</c:v>
                </c:pt>
                <c:pt idx="33">
                  <c:v>0.14599999999999999</c:v>
                </c:pt>
                <c:pt idx="34">
                  <c:v>0.16400000000000001</c:v>
                </c:pt>
                <c:pt idx="35">
                  <c:v>0.184</c:v>
                </c:pt>
                <c:pt idx="36">
                  <c:v>0.20100000000000001</c:v>
                </c:pt>
                <c:pt idx="37">
                  <c:v>0.23699999999999999</c:v>
                </c:pt>
                <c:pt idx="38">
                  <c:v>0.248</c:v>
                </c:pt>
                <c:pt idx="39">
                  <c:v>0.26800000000000002</c:v>
                </c:pt>
                <c:pt idx="40">
                  <c:v>0.311</c:v>
                </c:pt>
                <c:pt idx="41">
                  <c:v>0.36799999999999999</c:v>
                </c:pt>
                <c:pt idx="42">
                  <c:v>0.39700000000000002</c:v>
                </c:pt>
                <c:pt idx="43">
                  <c:v>0.38200000000000001</c:v>
                </c:pt>
                <c:pt idx="44">
                  <c:v>0.42</c:v>
                </c:pt>
                <c:pt idx="45">
                  <c:v>0.45800000000000002</c:v>
                </c:pt>
                <c:pt idx="46">
                  <c:v>0.46400000000000002</c:v>
                </c:pt>
                <c:pt idx="47">
                  <c:v>0.47</c:v>
                </c:pt>
                <c:pt idx="48">
                  <c:v>0.45</c:v>
                </c:pt>
                <c:pt idx="49">
                  <c:v>0.46500000000000002</c:v>
                </c:pt>
                <c:pt idx="50">
                  <c:v>0.42499999999999999</c:v>
                </c:pt>
                <c:pt idx="51">
                  <c:v>0.42899999999999999</c:v>
                </c:pt>
                <c:pt idx="52">
                  <c:v>0.439</c:v>
                </c:pt>
                <c:pt idx="53">
                  <c:v>0.45</c:v>
                </c:pt>
                <c:pt idx="54">
                  <c:v>0.47499999999999998</c:v>
                </c:pt>
                <c:pt idx="55">
                  <c:v>0.504</c:v>
                </c:pt>
                <c:pt idx="56">
                  <c:v>0.53200000000000003</c:v>
                </c:pt>
                <c:pt idx="57">
                  <c:v>0.56399999999999995</c:v>
                </c:pt>
                <c:pt idx="58">
                  <c:v>0.60099999999999998</c:v>
                </c:pt>
                <c:pt idx="59">
                  <c:v>0.59499999999999997</c:v>
                </c:pt>
                <c:pt idx="60">
                  <c:v>0.61499999999999999</c:v>
                </c:pt>
                <c:pt idx="61">
                  <c:v>0.59799999999999998</c:v>
                </c:pt>
                <c:pt idx="62">
                  <c:v>0.54900000000000004</c:v>
                </c:pt>
                <c:pt idx="63">
                  <c:v>0.51700000000000002</c:v>
                </c:pt>
                <c:pt idx="64">
                  <c:v>0.49</c:v>
                </c:pt>
                <c:pt idx="65">
                  <c:v>0.45400000000000001</c:v>
                </c:pt>
                <c:pt idx="66">
                  <c:v>0.45100000000000001</c:v>
                </c:pt>
                <c:pt idx="67">
                  <c:v>0.441</c:v>
                </c:pt>
                <c:pt idx="68">
                  <c:v>0.432</c:v>
                </c:pt>
                <c:pt idx="69">
                  <c:v>0.43</c:v>
                </c:pt>
                <c:pt idx="70">
                  <c:v>0.42599999999999999</c:v>
                </c:pt>
                <c:pt idx="71">
                  <c:v>0.40300000000000002</c:v>
                </c:pt>
                <c:pt idx="72">
                  <c:v>0.46300000000000002</c:v>
                </c:pt>
                <c:pt idx="73">
                  <c:v>0.41499999999999998</c:v>
                </c:pt>
                <c:pt idx="74">
                  <c:v>0.38800000000000001</c:v>
                </c:pt>
                <c:pt idx="75">
                  <c:v>0.41899999999999998</c:v>
                </c:pt>
                <c:pt idx="76">
                  <c:v>0.44500000000000001</c:v>
                </c:pt>
                <c:pt idx="77">
                  <c:v>0.45800000000000002</c:v>
                </c:pt>
                <c:pt idx="78">
                  <c:v>0.45700000000000002</c:v>
                </c:pt>
                <c:pt idx="79">
                  <c:v>0.47599999999999998</c:v>
                </c:pt>
                <c:pt idx="80">
                  <c:v>0.497</c:v>
                </c:pt>
                <c:pt idx="81">
                  <c:v>0.52300000000000002</c:v>
                </c:pt>
                <c:pt idx="82">
                  <c:v>0.56699999999999995</c:v>
                </c:pt>
                <c:pt idx="83">
                  <c:v>0.53900000000000003</c:v>
                </c:pt>
                <c:pt idx="84">
                  <c:v>0.52500000000000002</c:v>
                </c:pt>
                <c:pt idx="85">
                  <c:v>0.51900000000000002</c:v>
                </c:pt>
                <c:pt idx="86">
                  <c:v>0.501</c:v>
                </c:pt>
                <c:pt idx="87">
                  <c:v>0.496</c:v>
                </c:pt>
                <c:pt idx="88">
                  <c:v>0.48</c:v>
                </c:pt>
                <c:pt idx="89">
                  <c:v>0.48299999999999998</c:v>
                </c:pt>
                <c:pt idx="90">
                  <c:v>0.42799999999999999</c:v>
                </c:pt>
                <c:pt idx="91">
                  <c:v>0.47899999999999998</c:v>
                </c:pt>
                <c:pt idx="92">
                  <c:v>0.45600000000000002</c:v>
                </c:pt>
                <c:pt idx="93">
                  <c:v>0.495</c:v>
                </c:pt>
                <c:pt idx="94">
                  <c:v>0.45100000000000001</c:v>
                </c:pt>
                <c:pt idx="95">
                  <c:v>0.41899999999999998</c:v>
                </c:pt>
                <c:pt idx="96">
                  <c:v>0.44800000000000001</c:v>
                </c:pt>
                <c:pt idx="97">
                  <c:v>0.46700000000000003</c:v>
                </c:pt>
                <c:pt idx="98">
                  <c:v>0.45400000000000001</c:v>
                </c:pt>
                <c:pt idx="99">
                  <c:v>0.44500000000000001</c:v>
                </c:pt>
                <c:pt idx="100">
                  <c:v>0.46899999999999997</c:v>
                </c:pt>
                <c:pt idx="101">
                  <c:v>0.47599999999999998</c:v>
                </c:pt>
                <c:pt idx="102">
                  <c:v>0.496</c:v>
                </c:pt>
                <c:pt idx="103">
                  <c:v>0.49399999999999999</c:v>
                </c:pt>
                <c:pt idx="104">
                  <c:v>0.5</c:v>
                </c:pt>
                <c:pt idx="105">
                  <c:v>0.51900000000000002</c:v>
                </c:pt>
                <c:pt idx="106">
                  <c:v>0.54</c:v>
                </c:pt>
                <c:pt idx="107">
                  <c:v>0.53300000000000003</c:v>
                </c:pt>
                <c:pt idx="108">
                  <c:v>0.56299999999999994</c:v>
                </c:pt>
                <c:pt idx="109">
                  <c:v>0.52900000000000003</c:v>
                </c:pt>
                <c:pt idx="110">
                  <c:v>0.48599999999999999</c:v>
                </c:pt>
                <c:pt idx="111">
                  <c:v>0.50900000000000001</c:v>
                </c:pt>
                <c:pt idx="112">
                  <c:v>0.52800000000000002</c:v>
                </c:pt>
                <c:pt idx="113">
                  <c:v>0.52900000000000003</c:v>
                </c:pt>
                <c:pt idx="114">
                  <c:v>0.51700000000000002</c:v>
                </c:pt>
                <c:pt idx="115">
                  <c:v>0.52100000000000002</c:v>
                </c:pt>
                <c:pt idx="116">
                  <c:v>0.55700000000000005</c:v>
                </c:pt>
                <c:pt idx="117">
                  <c:v>0.57799999999999996</c:v>
                </c:pt>
                <c:pt idx="118">
                  <c:v>0.61099999999999999</c:v>
                </c:pt>
                <c:pt idx="119">
                  <c:v>0.61599999999999999</c:v>
                </c:pt>
                <c:pt idx="120">
                  <c:v>0.65</c:v>
                </c:pt>
                <c:pt idx="121">
                  <c:v>0.67900000000000005</c:v>
                </c:pt>
                <c:pt idx="122">
                  <c:v>0.72199999999999998</c:v>
                </c:pt>
                <c:pt idx="123">
                  <c:v>0.76500000000000001</c:v>
                </c:pt>
                <c:pt idx="124">
                  <c:v>0.79400000000000004</c:v>
                </c:pt>
                <c:pt idx="125">
                  <c:v>0.83799999999999997</c:v>
                </c:pt>
                <c:pt idx="126">
                  <c:v>0.879</c:v>
                </c:pt>
                <c:pt idx="127">
                  <c:v>0.89</c:v>
                </c:pt>
                <c:pt idx="128">
                  <c:v>0.95499999999999996</c:v>
                </c:pt>
                <c:pt idx="129">
                  <c:v>1.0069999999999999</c:v>
                </c:pt>
                <c:pt idx="130">
                  <c:v>0.95599999999999996</c:v>
                </c:pt>
                <c:pt idx="131">
                  <c:v>0.90700000000000003</c:v>
                </c:pt>
                <c:pt idx="132">
                  <c:v>0.877</c:v>
                </c:pt>
                <c:pt idx="133">
                  <c:v>0.81599999999999995</c:v>
                </c:pt>
                <c:pt idx="134">
                  <c:v>0.79400000000000004</c:v>
                </c:pt>
                <c:pt idx="135">
                  <c:v>0.86499999999999999</c:v>
                </c:pt>
                <c:pt idx="136">
                  <c:v>0.82099999999999995</c:v>
                </c:pt>
                <c:pt idx="137">
                  <c:v>0.79</c:v>
                </c:pt>
                <c:pt idx="138">
                  <c:v>0.74399999999999999</c:v>
                </c:pt>
                <c:pt idx="139">
                  <c:v>0.755</c:v>
                </c:pt>
                <c:pt idx="140">
                  <c:v>0.78800000000000003</c:v>
                </c:pt>
                <c:pt idx="141">
                  <c:v>0.77600000000000002</c:v>
                </c:pt>
                <c:pt idx="142">
                  <c:v>0.78100000000000003</c:v>
                </c:pt>
                <c:pt idx="143">
                  <c:v>0.76100000000000001</c:v>
                </c:pt>
                <c:pt idx="144">
                  <c:v>0.76300000000000001</c:v>
                </c:pt>
                <c:pt idx="145">
                  <c:v>0.76400000000000001</c:v>
                </c:pt>
                <c:pt idx="146">
                  <c:v>0.74099999999999999</c:v>
                </c:pt>
                <c:pt idx="147">
                  <c:v>0.746</c:v>
                </c:pt>
                <c:pt idx="148">
                  <c:v>0.745</c:v>
                </c:pt>
                <c:pt idx="149">
                  <c:v>0.76800000000000002</c:v>
                </c:pt>
                <c:pt idx="150">
                  <c:v>0.79400000000000004</c:v>
                </c:pt>
                <c:pt idx="151">
                  <c:v>0.81299999999999994</c:v>
                </c:pt>
                <c:pt idx="152">
                  <c:v>0.85299999999999998</c:v>
                </c:pt>
                <c:pt idx="153">
                  <c:v>0.83</c:v>
                </c:pt>
                <c:pt idx="154">
                  <c:v>0.91900000000000004</c:v>
                </c:pt>
                <c:pt idx="155">
                  <c:v>0.84099999999999997</c:v>
                </c:pt>
                <c:pt idx="156">
                  <c:v>0.85499999999999998</c:v>
                </c:pt>
                <c:pt idx="157">
                  <c:v>0.85099999999999998</c:v>
                </c:pt>
                <c:pt idx="158">
                  <c:v>0.873</c:v>
                </c:pt>
                <c:pt idx="159">
                  <c:v>0.81699999999999995</c:v>
                </c:pt>
                <c:pt idx="160">
                  <c:v>0.78200000000000003</c:v>
                </c:pt>
                <c:pt idx="161">
                  <c:v>0.79</c:v>
                </c:pt>
                <c:pt idx="162">
                  <c:v>0.749</c:v>
                </c:pt>
                <c:pt idx="163">
                  <c:v>0.75700000000000001</c:v>
                </c:pt>
                <c:pt idx="164">
                  <c:v>0.72799999999999998</c:v>
                </c:pt>
                <c:pt idx="165">
                  <c:v>0.74099999999999999</c:v>
                </c:pt>
                <c:pt idx="166">
                  <c:v>0.70799999999999996</c:v>
                </c:pt>
                <c:pt idx="167">
                  <c:v>0.67300000000000004</c:v>
                </c:pt>
                <c:pt idx="168">
                  <c:v>0.66</c:v>
                </c:pt>
                <c:pt idx="169">
                  <c:v>0.57299999999999995</c:v>
                </c:pt>
                <c:pt idx="170">
                  <c:v>0.54</c:v>
                </c:pt>
                <c:pt idx="171">
                  <c:v>0.55400000000000005</c:v>
                </c:pt>
                <c:pt idx="172">
                  <c:v>0.58499999999999996</c:v>
                </c:pt>
                <c:pt idx="173">
                  <c:v>0.56299999999999994</c:v>
                </c:pt>
                <c:pt idx="174">
                  <c:v>0.54900000000000004</c:v>
                </c:pt>
                <c:pt idx="175">
                  <c:v>0.52400000000000002</c:v>
                </c:pt>
                <c:pt idx="176">
                  <c:v>0.53600000000000003</c:v>
                </c:pt>
                <c:pt idx="177">
                  <c:v>0.54500000000000004</c:v>
                </c:pt>
                <c:pt idx="178">
                  <c:v>0.53500000000000003</c:v>
                </c:pt>
                <c:pt idx="179">
                  <c:v>0.53400000000000003</c:v>
                </c:pt>
                <c:pt idx="180">
                  <c:v>0.52800000000000002</c:v>
                </c:pt>
                <c:pt idx="181">
                  <c:v>0.54600000000000004</c:v>
                </c:pt>
                <c:pt idx="182">
                  <c:v>0.56000000000000005</c:v>
                </c:pt>
                <c:pt idx="183">
                  <c:v>0.54800000000000004</c:v>
                </c:pt>
                <c:pt idx="184">
                  <c:v>0.54100000000000004</c:v>
                </c:pt>
                <c:pt idx="185">
                  <c:v>0.53300000000000003</c:v>
                </c:pt>
                <c:pt idx="186">
                  <c:v>0.56699999999999995</c:v>
                </c:pt>
                <c:pt idx="187">
                  <c:v>0.61099999999999999</c:v>
                </c:pt>
                <c:pt idx="188">
                  <c:v>0.628</c:v>
                </c:pt>
                <c:pt idx="189">
                  <c:v>0.66500000000000004</c:v>
                </c:pt>
                <c:pt idx="190">
                  <c:v>0.68899999999999995</c:v>
                </c:pt>
                <c:pt idx="191">
                  <c:v>0.68799999999999994</c:v>
                </c:pt>
                <c:pt idx="192">
                  <c:v>0.67900000000000005</c:v>
                </c:pt>
                <c:pt idx="193">
                  <c:v>0.69199999999999995</c:v>
                </c:pt>
                <c:pt idx="194">
                  <c:v>0.72199999999999998</c:v>
                </c:pt>
                <c:pt idx="195">
                  <c:v>0.76900000000000002</c:v>
                </c:pt>
                <c:pt idx="196">
                  <c:v>0.76600000000000001</c:v>
                </c:pt>
                <c:pt idx="197">
                  <c:v>0.80600000000000005</c:v>
                </c:pt>
                <c:pt idx="198">
                  <c:v>0.79100000000000004</c:v>
                </c:pt>
                <c:pt idx="199">
                  <c:v>0.81599999999999995</c:v>
                </c:pt>
                <c:pt idx="200">
                  <c:v>0.80500000000000005</c:v>
                </c:pt>
                <c:pt idx="201">
                  <c:v>0.84399999999999997</c:v>
                </c:pt>
                <c:pt idx="202">
                  <c:v>0.82699999999999996</c:v>
                </c:pt>
                <c:pt idx="203">
                  <c:v>0.86799999999999999</c:v>
                </c:pt>
                <c:pt idx="204">
                  <c:v>0.89200000000000002</c:v>
                </c:pt>
                <c:pt idx="205">
                  <c:v>0.84399999999999997</c:v>
                </c:pt>
                <c:pt idx="206">
                  <c:v>0.84199999999999997</c:v>
                </c:pt>
                <c:pt idx="207">
                  <c:v>0.86599999999999999</c:v>
                </c:pt>
                <c:pt idx="208">
                  <c:v>0.876</c:v>
                </c:pt>
                <c:pt idx="209">
                  <c:v>0.85499999999999998</c:v>
                </c:pt>
                <c:pt idx="210">
                  <c:v>0.93100000000000005</c:v>
                </c:pt>
                <c:pt idx="211">
                  <c:v>0.92200000000000004</c:v>
                </c:pt>
                <c:pt idx="212">
                  <c:v>0.91</c:v>
                </c:pt>
                <c:pt idx="213">
                  <c:v>0.88800000000000001</c:v>
                </c:pt>
                <c:pt idx="214">
                  <c:v>0.84099999999999997</c:v>
                </c:pt>
                <c:pt idx="215">
                  <c:v>0.875</c:v>
                </c:pt>
                <c:pt idx="216">
                  <c:v>0.86099999999999999</c:v>
                </c:pt>
                <c:pt idx="217">
                  <c:v>0.87</c:v>
                </c:pt>
                <c:pt idx="218">
                  <c:v>0.87</c:v>
                </c:pt>
                <c:pt idx="219">
                  <c:v>0.82899999999999996</c:v>
                </c:pt>
                <c:pt idx="220">
                  <c:v>0.83</c:v>
                </c:pt>
                <c:pt idx="221">
                  <c:v>0.86399999999999999</c:v>
                </c:pt>
                <c:pt idx="222">
                  <c:v>0.87</c:v>
                </c:pt>
                <c:pt idx="223">
                  <c:v>0.87</c:v>
                </c:pt>
                <c:pt idx="224">
                  <c:v>0.879</c:v>
                </c:pt>
                <c:pt idx="225">
                  <c:v>0.9</c:v>
                </c:pt>
                <c:pt idx="226">
                  <c:v>0.92800000000000005</c:v>
                </c:pt>
                <c:pt idx="227">
                  <c:v>0.94099999999999995</c:v>
                </c:pt>
                <c:pt idx="228">
                  <c:v>0.96499999999999997</c:v>
                </c:pt>
                <c:pt idx="229">
                  <c:v>0.97099999999999997</c:v>
                </c:pt>
                <c:pt idx="230">
                  <c:v>1.0349999999999999</c:v>
                </c:pt>
                <c:pt idx="231">
                  <c:v>1.0860000000000001</c:v>
                </c:pt>
                <c:pt idx="232">
                  <c:v>1.139</c:v>
                </c:pt>
                <c:pt idx="233">
                  <c:v>1.105</c:v>
                </c:pt>
                <c:pt idx="234">
                  <c:v>1.1439999999999999</c:v>
                </c:pt>
                <c:pt idx="235">
                  <c:v>1.1779999999999999</c:v>
                </c:pt>
                <c:pt idx="236">
                  <c:v>1.2190000000000001</c:v>
                </c:pt>
                <c:pt idx="237">
                  <c:v>1.1519999999999999</c:v>
                </c:pt>
                <c:pt idx="238">
                  <c:v>1.1339999999999999</c:v>
                </c:pt>
                <c:pt idx="239">
                  <c:v>1.131</c:v>
                </c:pt>
                <c:pt idx="240">
                  <c:v>1.105</c:v>
                </c:pt>
                <c:pt idx="241">
                  <c:v>1.1539999999999999</c:v>
                </c:pt>
                <c:pt idx="242">
                  <c:v>1.117</c:v>
                </c:pt>
                <c:pt idx="243">
                  <c:v>1.1259999999999999</c:v>
                </c:pt>
                <c:pt idx="244">
                  <c:v>1.127</c:v>
                </c:pt>
                <c:pt idx="245">
                  <c:v>1.1559999999999999</c:v>
                </c:pt>
                <c:pt idx="246">
                  <c:v>1.194</c:v>
                </c:pt>
                <c:pt idx="247">
                  <c:v>1.1870000000000001</c:v>
                </c:pt>
                <c:pt idx="248">
                  <c:v>1.173</c:v>
                </c:pt>
                <c:pt idx="249">
                  <c:v>1.1839999999999999</c:v>
                </c:pt>
                <c:pt idx="250">
                  <c:v>1.1519999999999999</c:v>
                </c:pt>
                <c:pt idx="251">
                  <c:v>1.1100000000000001</c:v>
                </c:pt>
                <c:pt idx="252">
                  <c:v>1.0640000000000001</c:v>
                </c:pt>
                <c:pt idx="253">
                  <c:v>1.0269999999999999</c:v>
                </c:pt>
                <c:pt idx="254">
                  <c:v>1.0349999999999999</c:v>
                </c:pt>
                <c:pt idx="255">
                  <c:v>1.0489999999999999</c:v>
                </c:pt>
                <c:pt idx="256">
                  <c:v>1.034</c:v>
                </c:pt>
                <c:pt idx="257">
                  <c:v>0.97199999999999998</c:v>
                </c:pt>
                <c:pt idx="258">
                  <c:v>0.95499999999999996</c:v>
                </c:pt>
                <c:pt idx="259">
                  <c:v>0.92600000000000005</c:v>
                </c:pt>
                <c:pt idx="260">
                  <c:v>0.95099999999999996</c:v>
                </c:pt>
                <c:pt idx="261">
                  <c:v>0.97599999999999998</c:v>
                </c:pt>
                <c:pt idx="262">
                  <c:v>1.0189999999999999</c:v>
                </c:pt>
                <c:pt idx="263">
                  <c:v>0.996</c:v>
                </c:pt>
                <c:pt idx="264">
                  <c:v>0.95899999999999996</c:v>
                </c:pt>
                <c:pt idx="265">
                  <c:v>0.94799999999999995</c:v>
                </c:pt>
                <c:pt idx="266">
                  <c:v>0.92200000000000004</c:v>
                </c:pt>
                <c:pt idx="267">
                  <c:v>0.90900000000000003</c:v>
                </c:pt>
                <c:pt idx="268">
                  <c:v>0.89900000000000002</c:v>
                </c:pt>
                <c:pt idx="269">
                  <c:v>0.90200000000000002</c:v>
                </c:pt>
                <c:pt idx="270">
                  <c:v>0.90500000000000003</c:v>
                </c:pt>
                <c:pt idx="271">
                  <c:v>0.94</c:v>
                </c:pt>
                <c:pt idx="272">
                  <c:v>0.94</c:v>
                </c:pt>
                <c:pt idx="273">
                  <c:v>0.92800000000000005</c:v>
                </c:pt>
                <c:pt idx="274">
                  <c:v>0.995</c:v>
                </c:pt>
                <c:pt idx="275">
                  <c:v>1.0329999999999999</c:v>
                </c:pt>
                <c:pt idx="276">
                  <c:v>1.0720000000000001</c:v>
                </c:pt>
                <c:pt idx="277">
                  <c:v>1.087</c:v>
                </c:pt>
                <c:pt idx="278">
                  <c:v>1.105</c:v>
                </c:pt>
                <c:pt idx="279">
                  <c:v>1.1830000000000001</c:v>
                </c:pt>
                <c:pt idx="280">
                  <c:v>1.121</c:v>
                </c:pt>
                <c:pt idx="281">
                  <c:v>1.1759999999999999</c:v>
                </c:pt>
                <c:pt idx="282">
                  <c:v>1.1859999999999999</c:v>
                </c:pt>
                <c:pt idx="283">
                  <c:v>1.2130000000000001</c:v>
                </c:pt>
                <c:pt idx="284">
                  <c:v>1.1839999999999999</c:v>
                </c:pt>
                <c:pt idx="285">
                  <c:v>1.264</c:v>
                </c:pt>
                <c:pt idx="286">
                  <c:v>1.292</c:v>
                </c:pt>
                <c:pt idx="287">
                  <c:v>1.3120000000000001</c:v>
                </c:pt>
                <c:pt idx="288">
                  <c:v>1.34</c:v>
                </c:pt>
                <c:pt idx="289">
                  <c:v>1.302</c:v>
                </c:pt>
                <c:pt idx="290">
                  <c:v>1.304</c:v>
                </c:pt>
                <c:pt idx="291">
                  <c:v>1.3049999999999999</c:v>
                </c:pt>
                <c:pt idx="292">
                  <c:v>1.2829999999999999</c:v>
                </c:pt>
                <c:pt idx="293">
                  <c:v>1.27</c:v>
                </c:pt>
                <c:pt idx="294">
                  <c:v>1.2749999999999999</c:v>
                </c:pt>
                <c:pt idx="295">
                  <c:v>1.325</c:v>
                </c:pt>
                <c:pt idx="296">
                  <c:v>1.286</c:v>
                </c:pt>
                <c:pt idx="297">
                  <c:v>1.2589999999999999</c:v>
                </c:pt>
                <c:pt idx="298">
                  <c:v>1.258</c:v>
                </c:pt>
                <c:pt idx="299">
                  <c:v>1.2150000000000001</c:v>
                </c:pt>
                <c:pt idx="300">
                  <c:v>1.1599999999999999</c:v>
                </c:pt>
                <c:pt idx="301">
                  <c:v>1.1439999999999999</c:v>
                </c:pt>
                <c:pt idx="302">
                  <c:v>1.145</c:v>
                </c:pt>
                <c:pt idx="303">
                  <c:v>1.1679999999999999</c:v>
                </c:pt>
                <c:pt idx="304">
                  <c:v>1.2490000000000001</c:v>
                </c:pt>
                <c:pt idx="305">
                  <c:v>1.3260000000000001</c:v>
                </c:pt>
                <c:pt idx="306">
                  <c:v>1.3779999999999999</c:v>
                </c:pt>
                <c:pt idx="307">
                  <c:v>1.3560000000000001</c:v>
                </c:pt>
                <c:pt idx="308">
                  <c:v>1.2849999999999999</c:v>
                </c:pt>
                <c:pt idx="309">
                  <c:v>1.268</c:v>
                </c:pt>
                <c:pt idx="310">
                  <c:v>1.25</c:v>
                </c:pt>
                <c:pt idx="311">
                  <c:v>1.2569999999999999</c:v>
                </c:pt>
                <c:pt idx="312">
                  <c:v>1.3009999999999999</c:v>
                </c:pt>
                <c:pt idx="313">
                  <c:v>1.3440000000000001</c:v>
                </c:pt>
                <c:pt idx="314">
                  <c:v>1.36</c:v>
                </c:pt>
                <c:pt idx="315">
                  <c:v>1.321</c:v>
                </c:pt>
                <c:pt idx="316">
                  <c:v>1.3109999999999999</c:v>
                </c:pt>
                <c:pt idx="317">
                  <c:v>1.31</c:v>
                </c:pt>
                <c:pt idx="318">
                  <c:v>1.339</c:v>
                </c:pt>
                <c:pt idx="319">
                  <c:v>1.405</c:v>
                </c:pt>
                <c:pt idx="320">
                  <c:v>1.4830000000000001</c:v>
                </c:pt>
                <c:pt idx="321">
                  <c:v>1.5209999999999999</c:v>
                </c:pt>
                <c:pt idx="322">
                  <c:v>1.5489999999999999</c:v>
                </c:pt>
                <c:pt idx="323">
                  <c:v>1.5149999999999999</c:v>
                </c:pt>
                <c:pt idx="324">
                  <c:v>1.4590000000000001</c:v>
                </c:pt>
                <c:pt idx="325">
                  <c:v>1.4339999999999999</c:v>
                </c:pt>
                <c:pt idx="326">
                  <c:v>1.4350000000000001</c:v>
                </c:pt>
                <c:pt idx="327">
                  <c:v>1.3680000000000001</c:v>
                </c:pt>
                <c:pt idx="328">
                  <c:v>1.3360000000000001</c:v>
                </c:pt>
                <c:pt idx="329">
                  <c:v>1.296</c:v>
                </c:pt>
                <c:pt idx="330">
                  <c:v>1.3169999999999999</c:v>
                </c:pt>
                <c:pt idx="331">
                  <c:v>1.3120000000000001</c:v>
                </c:pt>
                <c:pt idx="332">
                  <c:v>1.319</c:v>
                </c:pt>
                <c:pt idx="333">
                  <c:v>1.3360000000000001</c:v>
                </c:pt>
                <c:pt idx="334">
                  <c:v>1.329</c:v>
                </c:pt>
                <c:pt idx="335">
                  <c:v>1.3009999999999999</c:v>
                </c:pt>
                <c:pt idx="336">
                  <c:v>1.27</c:v>
                </c:pt>
                <c:pt idx="337">
                  <c:v>1.2230000000000001</c:v>
                </c:pt>
                <c:pt idx="338">
                  <c:v>1.2170000000000001</c:v>
                </c:pt>
                <c:pt idx="339">
                  <c:v>1.2250000000000001</c:v>
                </c:pt>
                <c:pt idx="340">
                  <c:v>1.2549999999999999</c:v>
                </c:pt>
                <c:pt idx="341">
                  <c:v>1.284</c:v>
                </c:pt>
                <c:pt idx="342">
                  <c:v>1.3089999999999999</c:v>
                </c:pt>
                <c:pt idx="343">
                  <c:v>1.3759999999999999</c:v>
                </c:pt>
                <c:pt idx="344">
                  <c:v>1.399</c:v>
                </c:pt>
                <c:pt idx="345">
                  <c:v>1.337</c:v>
                </c:pt>
                <c:pt idx="346">
                  <c:v>1.3540000000000001</c:v>
                </c:pt>
                <c:pt idx="347">
                  <c:v>1.3480000000000001</c:v>
                </c:pt>
                <c:pt idx="348">
                  <c:v>1.373</c:v>
                </c:pt>
                <c:pt idx="349">
                  <c:v>1.353</c:v>
                </c:pt>
                <c:pt idx="350">
                  <c:v>1.3089999999999999</c:v>
                </c:pt>
                <c:pt idx="351">
                  <c:v>1.276</c:v>
                </c:pt>
                <c:pt idx="352">
                  <c:v>1.2509999999999999</c:v>
                </c:pt>
                <c:pt idx="353">
                  <c:v>1.2390000000000001</c:v>
                </c:pt>
                <c:pt idx="354">
                  <c:v>1.25</c:v>
                </c:pt>
                <c:pt idx="355">
                  <c:v>1.2310000000000001</c:v>
                </c:pt>
                <c:pt idx="356">
                  <c:v>1.2809999999999999</c:v>
                </c:pt>
                <c:pt idx="357">
                  <c:v>1.2769999999999999</c:v>
                </c:pt>
                <c:pt idx="358">
                  <c:v>1.2430000000000001</c:v>
                </c:pt>
                <c:pt idx="359">
                  <c:v>1.17</c:v>
                </c:pt>
                <c:pt idx="360">
                  <c:v>1.161</c:v>
                </c:pt>
                <c:pt idx="361">
                  <c:v>1.1419999999999999</c:v>
                </c:pt>
                <c:pt idx="362">
                  <c:v>1.141</c:v>
                </c:pt>
                <c:pt idx="363">
                  <c:v>1.1719999999999999</c:v>
                </c:pt>
                <c:pt idx="364">
                  <c:v>1.2170000000000001</c:v>
                </c:pt>
                <c:pt idx="365">
                  <c:v>1.23</c:v>
                </c:pt>
                <c:pt idx="366">
                  <c:v>1.222</c:v>
                </c:pt>
                <c:pt idx="367">
                  <c:v>1.135</c:v>
                </c:pt>
                <c:pt idx="368">
                  <c:v>1.0609999999999999</c:v>
                </c:pt>
                <c:pt idx="369">
                  <c:v>1.0229999999999999</c:v>
                </c:pt>
                <c:pt idx="370">
                  <c:v>1.0189999999999999</c:v>
                </c:pt>
                <c:pt idx="371">
                  <c:v>1.0309999999999999</c:v>
                </c:pt>
                <c:pt idx="372">
                  <c:v>1.054</c:v>
                </c:pt>
                <c:pt idx="373">
                  <c:v>1.034</c:v>
                </c:pt>
                <c:pt idx="374">
                  <c:v>1.0529999999999999</c:v>
                </c:pt>
                <c:pt idx="375">
                  <c:v>1.0740000000000001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0649-47FD-9B00-77E8EB0AEC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16942863"/>
        <c:axId val="1116945359"/>
      </c:scatterChart>
      <c:valAx>
        <c:axId val="12945597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Frame number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001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001"/>
          </a:p>
        </c:txPr>
        <c:crossAx val="1301836767"/>
        <c:crosses val="autoZero"/>
        <c:crossBetween val="midCat"/>
      </c:valAx>
      <c:valAx>
        <c:axId val="13018367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Number of pedestrians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001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001"/>
          </a:p>
        </c:txPr>
        <c:crossAx val="1294559791"/>
        <c:crosses val="autoZero"/>
        <c:crossBetween val="midCat"/>
      </c:valAx>
      <c:valAx>
        <c:axId val="1116945359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Nigiwai score per frame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001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001"/>
          </a:p>
        </c:txPr>
        <c:crossAx val="1116942863"/>
        <c:crosses val="max"/>
        <c:crossBetween val="midCat"/>
      </c:valAx>
      <c:valAx>
        <c:axId val="111694286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1694535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001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001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80288-F359-452D-B287-9CACE8785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F0AD7-3FA8-4395-AA61-E3CFAE890C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2BB5F-1939-4AB6-BF06-E7C1A90CC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DCCE8-469A-4D7F-9738-A43644E55B07}" type="datetimeFigureOut">
              <a:rPr lang="en-001" smtClean="0"/>
              <a:t>08/06/2020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DED3F-0D55-4D86-9EE1-7FEFF63D2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FC1A9-1802-4AE3-8C96-7DB68F661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79D4-85FE-4D8C-939D-7B81E98115B3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578266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00193-45AD-41D4-8234-DC081E98D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6E6BF0-AD09-406A-8D5A-DE9B93D3E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D0524-BA37-4716-9A3F-821D61CDD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DCCE8-469A-4D7F-9738-A43644E55B07}" type="datetimeFigureOut">
              <a:rPr lang="en-001" smtClean="0"/>
              <a:t>08/06/2020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404A0-2562-483E-A11B-072756309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7EB11-A6A5-464F-8810-9067ACBE9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79D4-85FE-4D8C-939D-7B81E98115B3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516550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987109-8DF4-444E-860F-4C547E3DCA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869F7E-04C9-42D5-A543-A5493E9E0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77EC1-DC62-42EC-888F-53DFCFAC7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DCCE8-469A-4D7F-9738-A43644E55B07}" type="datetimeFigureOut">
              <a:rPr lang="en-001" smtClean="0"/>
              <a:t>08/06/2020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77257-1BD1-45EC-AD92-CD3181200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06B9F-2169-4544-B15C-79868E5D0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79D4-85FE-4D8C-939D-7B81E98115B3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180388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C116A-1358-430D-A7E2-401EAD4D3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8C973-D477-4221-8595-AA5BE51DB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A10BD-03DC-4FC2-8237-60B004F47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DCCE8-469A-4D7F-9738-A43644E55B07}" type="datetimeFigureOut">
              <a:rPr lang="en-001" smtClean="0"/>
              <a:t>08/06/2020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2DAAD-6B4F-421D-8DDA-791DA81F4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08756-3333-4070-B593-68D10F5F7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79D4-85FE-4D8C-939D-7B81E98115B3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205824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FC2F3-8E2A-4C5E-820B-96EE3A485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DB9AE-BB4A-4990-8416-C1F384ECD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12B59-0AC2-434E-9786-12EBA07DE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DCCE8-469A-4D7F-9738-A43644E55B07}" type="datetimeFigureOut">
              <a:rPr lang="en-001" smtClean="0"/>
              <a:t>08/06/2020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65DC5-E730-411E-94DA-FE7CA9250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0C55D-9956-4923-A0A9-37A3C13E2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79D4-85FE-4D8C-939D-7B81E98115B3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781401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E7552-FF06-43F6-8FE8-4C957BBC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AC935-296F-483B-BE9E-528F0287DF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7D8953-F37A-499E-A2B5-4931F7DF0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12951-2ED4-40F2-9E81-D0E239979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DCCE8-469A-4D7F-9738-A43644E55B07}" type="datetimeFigureOut">
              <a:rPr lang="en-001" smtClean="0"/>
              <a:t>08/06/2020</a:t>
            </a:fld>
            <a:endParaRPr lang="en-00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CA5BA0-3AF4-4701-8CA5-011DD8B14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276D1-87F3-4E72-A680-71331A157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79D4-85FE-4D8C-939D-7B81E98115B3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4200316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B05B9-125B-4399-8600-7B40229F4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C2F9B-EB8B-4DC7-A25F-C6C410361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BDD577-5728-4CBA-920C-D711AB9F2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56CF0C-6B7D-46C8-B7BC-FF275DBF7E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2E92C3-8693-4A54-BF80-4D86B36F7A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928431-EFFA-4BDA-B6D0-D35964D14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DCCE8-469A-4D7F-9738-A43644E55B07}" type="datetimeFigureOut">
              <a:rPr lang="en-001" smtClean="0"/>
              <a:t>08/06/2020</a:t>
            </a:fld>
            <a:endParaRPr lang="en-001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34C856-6390-485E-9AE4-B90E329E5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327E70-17FF-4868-82F7-8BA8501F4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79D4-85FE-4D8C-939D-7B81E98115B3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163082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286D8-98F2-476C-BE7D-540B87439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F3F1A1-2C4C-4946-9978-2C2A6FB91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DCCE8-469A-4D7F-9738-A43644E55B07}" type="datetimeFigureOut">
              <a:rPr lang="en-001" smtClean="0"/>
              <a:t>08/06/2020</a:t>
            </a:fld>
            <a:endParaRPr lang="en-001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07568A-DA00-4681-9969-653C1361D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55703-C168-4BF9-8F15-B790FAC96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79D4-85FE-4D8C-939D-7B81E98115B3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191951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1F6126-A1D6-41FB-BA98-3332D6D20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DCCE8-469A-4D7F-9738-A43644E55B07}" type="datetimeFigureOut">
              <a:rPr lang="en-001" smtClean="0"/>
              <a:t>08/06/2020</a:t>
            </a:fld>
            <a:endParaRPr lang="en-001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9C3921-2002-42AD-AE5C-A876533EA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BD491-1257-4A7F-89B6-1EF4E5BE5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79D4-85FE-4D8C-939D-7B81E98115B3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4142926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4E0DD-2A8F-41A7-842C-F680BA5AF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E45C6-EFD3-44F8-96F6-EF9863755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25ACC3-2224-4960-9D71-CCAA8C7EC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C7081-CF90-4C8E-BFC4-9A63EF4B0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DCCE8-469A-4D7F-9738-A43644E55B07}" type="datetimeFigureOut">
              <a:rPr lang="en-001" smtClean="0"/>
              <a:t>08/06/2020</a:t>
            </a:fld>
            <a:endParaRPr lang="en-00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3AC8E-3DF4-4A02-AF75-2B9A54FB0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E6A34-8CF4-426A-8281-8A441E765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79D4-85FE-4D8C-939D-7B81E98115B3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180613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216A5-7711-4CF0-98A9-437569B6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AA7ADF-201A-4806-80D1-BE0426AE52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00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EB8433-AC82-4C58-8B8A-682D54D95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82CBF-72E4-45A7-85DF-7C731299F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DCCE8-469A-4D7F-9738-A43644E55B07}" type="datetimeFigureOut">
              <a:rPr lang="en-001" smtClean="0"/>
              <a:t>08/06/2020</a:t>
            </a:fld>
            <a:endParaRPr lang="en-00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B5BF9E-F63B-44B5-8580-27032CAD3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21737-AE1D-414E-9D2E-408C093B4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179D4-85FE-4D8C-939D-7B81E98115B3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4082577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DC973B-D8BA-462C-B00F-81A86A361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3BA86-EA23-415C-8C92-EF99A8C8D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0601D-E8FB-4CF0-8417-E76AB494D2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DCCE8-469A-4D7F-9738-A43644E55B07}" type="datetimeFigureOut">
              <a:rPr lang="en-001" smtClean="0"/>
              <a:t>08/06/2020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43A5F-A288-4DD2-B73F-2FDC0B2EB0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A6639-0131-47DC-9F6E-E71B86CC93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179D4-85FE-4D8C-939D-7B81E98115B3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10643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001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passing_Vs_OneShop.xlsx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passing_Vs_twoshops2.xlsx" TargetMode="External"/><Relationship Id="rId2" Type="http://schemas.openxmlformats.org/officeDocument/2006/relationships/hyperlink" Target="passing_Vs_OneShop.xlsx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Passing_congestion_ID.avi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hyperlink" Target="passing_Vs_Shop_Alpha.xlsx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5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hyperlink" Target="2Ped_id.avi" TargetMode="Externa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hyperlink" Target="abs_sign_velocity.xlsx" TargetMode="External"/><Relationship Id="rId5" Type="http://schemas.openxmlformats.org/officeDocument/2006/relationships/image" Target="../media/image2.svg"/><Relationship Id="rId10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openxmlformats.org/officeDocument/2006/relationships/hyperlink" Target="2Ped_nigiwai_sign_10Np.avi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OnlyPassing_nigiwai.avi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hyperlink" Target="twoShops_btw_nigiwai.av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twoShops_nigiwai.avi" TargetMode="External"/><Relationship Id="rId5" Type="http://schemas.openxmlformats.org/officeDocument/2006/relationships/image" Target="../media/image7.png"/><Relationship Id="rId4" Type="http://schemas.openxmlformats.org/officeDocument/2006/relationships/hyperlink" Target="oneShop_nigiwai.avi" TargetMode="External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passing_Vs_twoshops2.xls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7ECE0-D15E-42F4-974B-E649C08A61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Nigiwai</a:t>
            </a:r>
            <a:endParaRPr lang="en-00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2E738D-1DA7-4B46-9988-A397F05668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238710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4B5BC-ABE6-4EF6-86C3-A56BC933D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and comparisons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2ADE4-BB62-43D9-B9BB-33C61420F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027" y="2530135"/>
            <a:ext cx="10847773" cy="364682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the next trial I used W</a:t>
            </a:r>
            <a:r>
              <a:rPr lang="en-US" baseline="-25000" dirty="0"/>
              <a:t>v</a:t>
            </a:r>
            <a:r>
              <a:rPr lang="en-US" baseline="30000" dirty="0"/>
              <a:t> </a:t>
            </a:r>
            <a:r>
              <a:rPr lang="en-US" dirty="0"/>
              <a:t>=1, so the </a:t>
            </a:r>
            <a:r>
              <a:rPr lang="en-US" dirty="0" err="1"/>
              <a:t>Nigiwai</a:t>
            </a:r>
            <a:r>
              <a:rPr lang="en-US" dirty="0"/>
              <a:t> score becomes distinguishable between ‘Passing’ and ‘Two shops2’ scenarios  </a:t>
            </a:r>
            <a:r>
              <a:rPr lang="en-US" sz="2000" dirty="0">
                <a:solidFill>
                  <a:srgbClr val="FF0000"/>
                </a:solidFill>
              </a:rPr>
              <a:t>’sheet Wv=1’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Then, I compare ‘Passing’ vs ‘one shops’ scenarios, also </a:t>
            </a:r>
            <a:r>
              <a:rPr lang="en-US" dirty="0" err="1"/>
              <a:t>Nigiwa</a:t>
            </a:r>
            <a:r>
              <a:rPr lang="en-US" dirty="0"/>
              <a:t> score is distinguishable. </a:t>
            </a:r>
            <a:r>
              <a:rPr lang="en-US" sz="2000" dirty="0">
                <a:hlinkClick r:id="rId3" action="ppaction://hlinkfile"/>
              </a:rPr>
              <a:t>passing_Vs_OneShop.xlsx</a:t>
            </a:r>
            <a:endParaRPr lang="en-001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F2A557-708C-427F-9790-E437C4B43E1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767" y="1743377"/>
            <a:ext cx="3330466" cy="734068"/>
          </a:xfrm>
          <a:prstGeom prst="rect">
            <a:avLst/>
          </a:prstGeom>
          <a:ln w="12700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23683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7718-30E8-42EC-A1CF-D2FBC5E56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scenario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CE080-D5C4-495D-8232-91DBE140A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19369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OK, the previous slide results encourage me to make a new scenario of only Passing but with a congestion due to small Exit.</a:t>
            </a:r>
          </a:p>
          <a:p>
            <a:pPr marL="0" indent="0">
              <a:buNone/>
            </a:pPr>
            <a:r>
              <a:rPr lang="en-US" dirty="0"/>
              <a:t>I make two comparisons with this scenario: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comparison with one shop</a:t>
            </a:r>
            <a:br>
              <a:rPr lang="en-US" dirty="0"/>
            </a:br>
            <a:r>
              <a:rPr lang="en-US" sz="2600" dirty="0">
                <a:solidFill>
                  <a:schemeClr val="bg1">
                    <a:lumMod val="50000"/>
                  </a:schemeClr>
                </a:solidFill>
              </a:rPr>
              <a:t>with decrease entering rate for passing (133 total Ped) vs  (150 ) in one shop </a:t>
            </a:r>
            <a:r>
              <a:rPr lang="en-US" sz="2400" dirty="0">
                <a:hlinkClick r:id="rId2" action="ppaction://hlinkfile"/>
              </a:rPr>
              <a:t>passing_Vs_OneShop.xlsx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comparison with Two shops2</a:t>
            </a:r>
            <a:br>
              <a:rPr lang="en-US" dirty="0"/>
            </a:br>
            <a:r>
              <a:rPr lang="en-US" sz="2600" dirty="0">
                <a:solidFill>
                  <a:schemeClr val="bg1">
                    <a:lumMod val="50000"/>
                  </a:schemeClr>
                </a:solidFill>
              </a:rPr>
              <a:t>with same entering rate   </a:t>
            </a:r>
            <a:r>
              <a:rPr lang="en-US" sz="2400" dirty="0">
                <a:solidFill>
                  <a:srgbClr val="FF0000"/>
                </a:solidFill>
                <a:hlinkClick r:id="rId3" action="ppaction://hlinkfile"/>
              </a:rPr>
              <a:t>passing_Vs_twoshops2.xlsx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case of Two shops2 the </a:t>
            </a:r>
            <a:r>
              <a:rPr lang="en-US" dirty="0" err="1"/>
              <a:t>Nigiwai</a:t>
            </a:r>
            <a:r>
              <a:rPr lang="en-US" dirty="0"/>
              <a:t> score is obvious larger which is promising result</a:t>
            </a:r>
          </a:p>
          <a:p>
            <a:pPr marL="0" indent="0">
              <a:buNone/>
            </a:pPr>
            <a:r>
              <a:rPr lang="en-US" dirty="0"/>
              <a:t>But in one shop no</a:t>
            </a:r>
          </a:p>
          <a:p>
            <a:pPr marL="0" indent="0">
              <a:buNone/>
            </a:pPr>
            <a:r>
              <a:rPr lang="en-US" dirty="0"/>
              <a:t>  </a:t>
            </a:r>
            <a:endParaRPr lang="en-001" dirty="0"/>
          </a:p>
        </p:txBody>
      </p:sp>
      <p:pic>
        <p:nvPicPr>
          <p:cNvPr id="5" name="Picture 4">
            <a:hlinkClick r:id="rId4" action="ppaction://hlinkfile"/>
            <a:extLst>
              <a:ext uri="{FF2B5EF4-FFF2-40B4-BE49-F238E27FC236}">
                <a16:creationId xmlns:a16="http://schemas.microsoft.com/office/drawing/2014/main" id="{2CD2049F-4D0D-4FE7-802F-7FDC32A9BD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719" y="1387337"/>
            <a:ext cx="285750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080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5651E-FA73-443F-B41F-31CB9C97C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formula </a:t>
            </a:r>
            <a:r>
              <a:rPr lang="en-US"/>
              <a:t>for the moving </a:t>
            </a:r>
            <a:r>
              <a:rPr lang="en-US" dirty="0"/>
              <a:t>average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748BC-846A-4C14-ADEE-7E5E3F0F7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09529"/>
            <a:ext cx="10515600" cy="31674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Apply new formula and comparing between different scenario</a:t>
            </a:r>
          </a:p>
          <a:p>
            <a:pPr marL="0" indent="0">
              <a:buNone/>
            </a:pPr>
            <a:r>
              <a:rPr lang="en-US" sz="2000" dirty="0">
                <a:hlinkClick r:id="rId4" action="ppaction://hlinkfile"/>
              </a:rPr>
              <a:t>passing_Vs_Shop_Alpha.xlsx</a:t>
            </a:r>
            <a:endParaRPr lang="en-US" sz="2000" dirty="0"/>
          </a:p>
          <a:p>
            <a:pPr marL="0" indent="0">
              <a:buNone/>
            </a:pPr>
            <a:endParaRPr lang="en-00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0B2FFA-6409-4DAE-9909-741C30D6F28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207" y="1866490"/>
            <a:ext cx="4245334" cy="3108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97F4CA-4EC8-4103-9D2B-4BDD0B76FD3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905" y="1690688"/>
            <a:ext cx="3270095" cy="68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548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25939-7D94-4A2B-9FF4-22851C9A3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765FD-E221-44B0-94CA-5CDC56BBA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446" y="2485747"/>
            <a:ext cx="11016354" cy="4007128"/>
          </a:xfrm>
        </p:spPr>
        <p:txBody>
          <a:bodyPr>
            <a:normAutofit fontScale="400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5000" dirty="0"/>
              <a:t>In the old form, N high affects in the determining of moving average distance, and also (</a:t>
            </a:r>
            <a:r>
              <a:rPr lang="el-GR" sz="5000" dirty="0"/>
              <a:t>α</a:t>
            </a:r>
            <a:r>
              <a:rPr lang="en-US" sz="5000" dirty="0"/>
              <a:t>) in the new form.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50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5000" dirty="0"/>
              <a:t> Wv affect in determining </a:t>
            </a:r>
            <a:r>
              <a:rPr lang="en-US" sz="5000" dirty="0" err="1"/>
              <a:t>Nigiwai</a:t>
            </a:r>
            <a:r>
              <a:rPr lang="en-US" sz="5000" dirty="0"/>
              <a:t> indicator.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50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5000" dirty="0"/>
              <a:t>I try to make similar density between “Passing” and “</a:t>
            </a:r>
            <a:r>
              <a:rPr lang="en-US" sz="5000" dirty="0" err="1"/>
              <a:t>shopping”videos</a:t>
            </a:r>
            <a:r>
              <a:rPr lang="en-US" sz="5000" dirty="0"/>
              <a:t> by changing entering rate 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50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5000" dirty="0"/>
              <a:t>The summation of </a:t>
            </a:r>
            <a:r>
              <a:rPr lang="en-US" sz="5000" dirty="0" err="1"/>
              <a:t>Nigiwai</a:t>
            </a:r>
            <a:r>
              <a:rPr lang="en-US" sz="5000" dirty="0"/>
              <a:t> of “one shop” and “Two shop” videos is greater than “Passing video” (in both new and old formula)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50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5000" dirty="0"/>
              <a:t>The summation of </a:t>
            </a:r>
            <a:r>
              <a:rPr lang="en-US" sz="5000" dirty="0" err="1"/>
              <a:t>Nigiwai</a:t>
            </a:r>
            <a:r>
              <a:rPr lang="en-US" sz="5000" dirty="0"/>
              <a:t> of “Two shop” video is greater </a:t>
            </a:r>
            <a:r>
              <a:rPr lang="en-US" sz="5000"/>
              <a:t>than “passing with congestion” </a:t>
            </a:r>
            <a:r>
              <a:rPr lang="en-US" sz="5000" dirty="0"/>
              <a:t>video but in “one shop” video not. </a:t>
            </a:r>
            <a:endParaRPr lang="en-00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3CD05C-6705-43C1-A241-82648908E7E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819" y="1491397"/>
            <a:ext cx="2425592" cy="534625"/>
          </a:xfrm>
          <a:prstGeom prst="rect">
            <a:avLst/>
          </a:prstGeom>
          <a:ln w="12700">
            <a:solidFill>
              <a:srgbClr val="C0000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BDAB50-DDEB-4BE1-9064-049E2F973B3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177" y="1680164"/>
            <a:ext cx="3702423" cy="271103"/>
          </a:xfrm>
          <a:prstGeom prst="rect">
            <a:avLst/>
          </a:prstGeom>
          <a:ln w="12700"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BCDE9B-20AA-4857-BF8A-E50087DA35D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46" y="1518216"/>
            <a:ext cx="3888325" cy="430568"/>
          </a:xfrm>
          <a:prstGeom prst="rect">
            <a:avLst/>
          </a:prstGeom>
          <a:ln w="12700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78001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31F6-C527-4DFB-BB8F-2AA0E42C8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VADER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87083-6BB0-4FC9-BC38-4DA62A72F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3792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Continuing learning how to make new scenarios.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 created many scenarios to compare between them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 this presentation, there are many data and many comparisons (sorry for distracting) 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1553232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CA0BD-CDB8-4C5B-9FC6-167E7873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vs signed relative velocity 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D0864-B729-4532-BA5B-F396C5025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Remembering in the previous meeting, something abnormal about the </a:t>
            </a:r>
            <a:r>
              <a:rPr lang="en-US" sz="2400" dirty="0" err="1"/>
              <a:t>Nigiwai</a:t>
            </a:r>
            <a:r>
              <a:rPr lang="en-US" sz="2400" dirty="0"/>
              <a:t> score especially when objects are converged.</a:t>
            </a:r>
          </a:p>
          <a:p>
            <a:r>
              <a:rPr lang="en-US" sz="2400" dirty="0"/>
              <a:t>Still using </a:t>
            </a:r>
          </a:p>
          <a:p>
            <a:r>
              <a:rPr lang="en-US" sz="2400" dirty="0"/>
              <a:t>I created a simple scenario with two pedestrians.</a:t>
            </a:r>
          </a:p>
          <a:p>
            <a:r>
              <a:rPr lang="en-US" sz="2400" dirty="0"/>
              <a:t>Noting from frame 40:49 the two pedestrian are converged, but </a:t>
            </a:r>
            <a:r>
              <a:rPr lang="en-US" sz="2400" dirty="0" err="1"/>
              <a:t>nigiwai</a:t>
            </a:r>
            <a:r>
              <a:rPr lang="en-US" sz="2400" dirty="0"/>
              <a:t> score is not increase.</a:t>
            </a:r>
          </a:p>
          <a:p>
            <a:r>
              <a:rPr lang="en-US" sz="2400" dirty="0"/>
              <a:t>So, I register the distance between them and the </a:t>
            </a:r>
            <a:r>
              <a:rPr lang="en-US" sz="2400" dirty="0" err="1"/>
              <a:t>Nigiwai</a:t>
            </a:r>
            <a:r>
              <a:rPr lang="en-US" sz="2400" dirty="0"/>
              <a:t> score at each frame. (</a:t>
            </a:r>
            <a:r>
              <a:rPr lang="en-US" sz="2400" dirty="0">
                <a:solidFill>
                  <a:srgbClr val="FF0000"/>
                </a:solidFill>
              </a:rPr>
              <a:t>Excel sheets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Graphic 3" descr="Clapper board">
            <a:hlinkClick r:id="rId3" action="ppaction://hlinkfile"/>
            <a:extLst>
              <a:ext uri="{FF2B5EF4-FFF2-40B4-BE49-F238E27FC236}">
                <a16:creationId xmlns:a16="http://schemas.microsoft.com/office/drawing/2014/main" id="{EF722159-EB0B-4FDC-B57A-9B63EEFE4F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16781" y="2220671"/>
            <a:ext cx="390221" cy="390221"/>
          </a:xfrm>
          <a:prstGeom prst="rect">
            <a:avLst/>
          </a:prstGeom>
        </p:spPr>
      </p:pic>
      <p:pic>
        <p:nvPicPr>
          <p:cNvPr id="6" name="Graphic 5" descr="Bar chart">
            <a:hlinkClick r:id="rId6" action="ppaction://hlinkfile"/>
            <a:extLst>
              <a:ext uri="{FF2B5EF4-FFF2-40B4-BE49-F238E27FC236}">
                <a16:creationId xmlns:a16="http://schemas.microsoft.com/office/drawing/2014/main" id="{B73F2970-C205-44BE-9642-5C5B1672F4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12834" y="4647161"/>
            <a:ext cx="448125" cy="448125"/>
          </a:xfrm>
          <a:prstGeom prst="rect">
            <a:avLst/>
          </a:prstGeom>
        </p:spPr>
      </p:pic>
      <p:pic>
        <p:nvPicPr>
          <p:cNvPr id="7" name="Graphic 6" descr="Clapper board">
            <a:hlinkClick r:id="rId9" action="ppaction://hlinkfile"/>
            <a:extLst>
              <a:ext uri="{FF2B5EF4-FFF2-40B4-BE49-F238E27FC236}">
                <a16:creationId xmlns:a16="http://schemas.microsoft.com/office/drawing/2014/main" id="{43E7BCFB-F36F-4B7F-BB10-B28F299694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01001" y="3801045"/>
            <a:ext cx="448125" cy="448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B2DA72-FF34-4785-A8BF-EA96102C8BC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741" y="2610892"/>
            <a:ext cx="3888325" cy="430568"/>
          </a:xfrm>
          <a:prstGeom prst="rect">
            <a:avLst/>
          </a:prstGeom>
          <a:ln w="12700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36572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CA0BD-CDB8-4C5B-9FC6-167E7873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vs signed relative velocity 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D0864-B729-4532-BA5B-F396C5025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 found that the problem comes when taking N previous frames (N=10), the resultant distance is far from the current one.</a:t>
            </a:r>
          </a:p>
          <a:p>
            <a:r>
              <a:rPr lang="en-US" sz="2400" dirty="0" err="1"/>
              <a:t>i.e</a:t>
            </a:r>
            <a:r>
              <a:rPr lang="en-US" sz="2400" dirty="0"/>
              <a:t>, taking long history (10 frames) does not give accurate indication for the current distance.</a:t>
            </a:r>
          </a:p>
          <a:p>
            <a:r>
              <a:rPr lang="en-US" sz="2400" dirty="0"/>
              <a:t>I think in case of simulation trajectories (VADERE), they are smooth and no need for take moving average (or maybe we take only 3 frames). </a:t>
            </a:r>
          </a:p>
          <a:p>
            <a:endParaRPr lang="en-001" sz="2400" dirty="0"/>
          </a:p>
        </p:txBody>
      </p:sp>
    </p:spTree>
    <p:extLst>
      <p:ext uri="{BB962C8B-B14F-4D97-AF65-F5344CB8AC3E}">
        <p14:creationId xmlns:p14="http://schemas.microsoft.com/office/powerpoint/2010/main" val="1815365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B5B0B-8F26-4830-9767-553A68870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Several scenarios</a:t>
            </a:r>
            <a:endParaRPr lang="en-00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2513BA-5DDA-439B-9FEB-CC902B12B50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015" y="1491209"/>
            <a:ext cx="2160000" cy="3600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EBA94A-485A-4BCF-AFBA-018D4927EA12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795" y="1488900"/>
            <a:ext cx="2160000" cy="360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EE9181-E051-4E93-9FF0-ED2F57500F32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405" y="1488900"/>
            <a:ext cx="2160000" cy="360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4F94A0C-DD0F-431C-B676-72813AD252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08" y="1488900"/>
            <a:ext cx="2164338" cy="3600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6054A8B-D155-4FA1-8B94-9E9AF2C6ED0E}"/>
              </a:ext>
            </a:extLst>
          </p:cNvPr>
          <p:cNvSpPr txBox="1"/>
          <p:nvPr/>
        </p:nvSpPr>
        <p:spPr>
          <a:xfrm>
            <a:off x="397164" y="5283200"/>
            <a:ext cx="165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passing</a:t>
            </a:r>
            <a:endParaRPr lang="en-00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7842FD-7558-47DB-9BC0-87D26647E119}"/>
              </a:ext>
            </a:extLst>
          </p:cNvPr>
          <p:cNvSpPr txBox="1"/>
          <p:nvPr/>
        </p:nvSpPr>
        <p:spPr>
          <a:xfrm>
            <a:off x="3470564" y="5218791"/>
            <a:ext cx="165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shop</a:t>
            </a:r>
            <a:endParaRPr lang="en-00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A8A6CD-F80B-44AA-B3A5-95D00781EF58}"/>
              </a:ext>
            </a:extLst>
          </p:cNvPr>
          <p:cNvSpPr txBox="1"/>
          <p:nvPr/>
        </p:nvSpPr>
        <p:spPr>
          <a:xfrm>
            <a:off x="6441209" y="5218791"/>
            <a:ext cx="165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shops</a:t>
            </a:r>
            <a:endParaRPr lang="en-00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E47A76-5EA3-4B65-BE31-FA7E5FFFFD0F}"/>
              </a:ext>
            </a:extLst>
          </p:cNvPr>
          <p:cNvSpPr txBox="1"/>
          <p:nvPr/>
        </p:nvSpPr>
        <p:spPr>
          <a:xfrm>
            <a:off x="8737599" y="5228273"/>
            <a:ext cx="3131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shops2, moving between</a:t>
            </a:r>
            <a:endParaRPr lang="en-001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B9468B3D-3CFA-4942-B361-5932D4C68FBC}"/>
              </a:ext>
            </a:extLst>
          </p:cNvPr>
          <p:cNvSpPr txBox="1">
            <a:spLocks/>
          </p:cNvSpPr>
          <p:nvPr/>
        </p:nvSpPr>
        <p:spPr>
          <a:xfrm>
            <a:off x="210127" y="6021864"/>
            <a:ext cx="10515600" cy="52443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 created many scenarios, all of them are the same size, the same source rate (with a total of 150 Ped.). 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3722046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B5B0B-8F26-4830-9767-553A68870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622964" cy="62316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Nigiwai</a:t>
            </a:r>
            <a:r>
              <a:rPr lang="en-US" dirty="0"/>
              <a:t> score</a:t>
            </a:r>
            <a:endParaRPr lang="en-001" dirty="0"/>
          </a:p>
        </p:txBody>
      </p:sp>
      <p:pic>
        <p:nvPicPr>
          <p:cNvPr id="5" name="Content Placeholder 4">
            <a:hlinkClick r:id="rId2" action="ppaction://hlinkfile"/>
            <a:extLst>
              <a:ext uri="{FF2B5EF4-FFF2-40B4-BE49-F238E27FC236}">
                <a16:creationId xmlns:a16="http://schemas.microsoft.com/office/drawing/2014/main" id="{452513BA-5DDA-439B-9FEB-CC902B12B50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015" y="1260303"/>
            <a:ext cx="2160000" cy="2674391"/>
          </a:xfrm>
        </p:spPr>
      </p:pic>
      <p:pic>
        <p:nvPicPr>
          <p:cNvPr id="7" name="Picture 6">
            <a:hlinkClick r:id="rId4" action="ppaction://hlinkfile"/>
            <a:extLst>
              <a:ext uri="{FF2B5EF4-FFF2-40B4-BE49-F238E27FC236}">
                <a16:creationId xmlns:a16="http://schemas.microsoft.com/office/drawing/2014/main" id="{9EEBA94A-485A-4BCF-AFBA-018D4927EA12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982" y="1257994"/>
            <a:ext cx="2160000" cy="2676700"/>
          </a:xfrm>
          <a:prstGeom prst="rect">
            <a:avLst/>
          </a:prstGeom>
        </p:spPr>
      </p:pic>
      <p:pic>
        <p:nvPicPr>
          <p:cNvPr id="9" name="Picture 8">
            <a:hlinkClick r:id="rId6" action="ppaction://hlinkfile"/>
            <a:extLst>
              <a:ext uri="{FF2B5EF4-FFF2-40B4-BE49-F238E27FC236}">
                <a16:creationId xmlns:a16="http://schemas.microsoft.com/office/drawing/2014/main" id="{03EE9181-E051-4E93-9FF0-ED2F57500F32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405" y="1257994"/>
            <a:ext cx="2160000" cy="2676700"/>
          </a:xfrm>
          <a:prstGeom prst="rect">
            <a:avLst/>
          </a:prstGeom>
        </p:spPr>
      </p:pic>
      <p:pic>
        <p:nvPicPr>
          <p:cNvPr id="11" name="Picture 10">
            <a:hlinkClick r:id="rId8" action="ppaction://hlinkfile"/>
            <a:extLst>
              <a:ext uri="{FF2B5EF4-FFF2-40B4-BE49-F238E27FC236}">
                <a16:creationId xmlns:a16="http://schemas.microsoft.com/office/drawing/2014/main" id="{C4F94A0C-DD0F-431C-B676-72813AD2525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08" y="1257994"/>
            <a:ext cx="2164338" cy="26767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6054A8B-D155-4FA1-8B94-9E9AF2C6ED0E}"/>
              </a:ext>
            </a:extLst>
          </p:cNvPr>
          <p:cNvSpPr txBox="1"/>
          <p:nvPr/>
        </p:nvSpPr>
        <p:spPr>
          <a:xfrm>
            <a:off x="548022" y="3907234"/>
            <a:ext cx="165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passing</a:t>
            </a:r>
            <a:endParaRPr lang="en-00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7842FD-7558-47DB-9BC0-87D26647E119}"/>
              </a:ext>
            </a:extLst>
          </p:cNvPr>
          <p:cNvSpPr txBox="1"/>
          <p:nvPr/>
        </p:nvSpPr>
        <p:spPr>
          <a:xfrm>
            <a:off x="3461328" y="3897995"/>
            <a:ext cx="165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shop</a:t>
            </a:r>
            <a:endParaRPr lang="en-00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A8A6CD-F80B-44AA-B3A5-95D00781EF58}"/>
              </a:ext>
            </a:extLst>
          </p:cNvPr>
          <p:cNvSpPr txBox="1"/>
          <p:nvPr/>
        </p:nvSpPr>
        <p:spPr>
          <a:xfrm>
            <a:off x="6431973" y="3897995"/>
            <a:ext cx="165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shops</a:t>
            </a:r>
            <a:endParaRPr lang="en-00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E47A76-5EA3-4B65-BE31-FA7E5FFFFD0F}"/>
              </a:ext>
            </a:extLst>
          </p:cNvPr>
          <p:cNvSpPr txBox="1"/>
          <p:nvPr/>
        </p:nvSpPr>
        <p:spPr>
          <a:xfrm>
            <a:off x="8728363" y="3907477"/>
            <a:ext cx="286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shops, moving between</a:t>
            </a:r>
            <a:endParaRPr lang="en-001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B9468B3D-3CFA-4942-B361-5932D4C68FBC}"/>
              </a:ext>
            </a:extLst>
          </p:cNvPr>
          <p:cNvSpPr txBox="1">
            <a:spLocks/>
          </p:cNvSpPr>
          <p:nvPr/>
        </p:nvSpPr>
        <p:spPr>
          <a:xfrm>
            <a:off x="210126" y="4784436"/>
            <a:ext cx="11677073" cy="1761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Each created video shows frame No, current number of pedestrian and the summation of </a:t>
            </a:r>
            <a:r>
              <a:rPr lang="en-US" dirty="0" err="1"/>
              <a:t>Nigiwai</a:t>
            </a:r>
            <a:r>
              <a:rPr lang="en-US" dirty="0"/>
              <a:t> score per frame. (</a:t>
            </a:r>
            <a:r>
              <a:rPr lang="en-US" sz="2000" dirty="0" err="1">
                <a:solidFill>
                  <a:srgbClr val="FF0000"/>
                </a:solidFill>
              </a:rPr>
              <a:t>Nigiwai</a:t>
            </a:r>
            <a:r>
              <a:rPr lang="en-US" sz="2000" dirty="0">
                <a:solidFill>
                  <a:srgbClr val="FF0000"/>
                </a:solidFill>
              </a:rPr>
              <a:t> score X 1000 for displaying </a:t>
            </a:r>
            <a:r>
              <a:rPr lang="en-US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Finally, the accumulated </a:t>
            </a:r>
            <a:r>
              <a:rPr lang="en-US" dirty="0" err="1"/>
              <a:t>Nigiwai</a:t>
            </a:r>
            <a:r>
              <a:rPr lang="en-US" dirty="0"/>
              <a:t> score during the whole video is shown at each scenario. </a:t>
            </a:r>
            <a:endParaRPr lang="en-00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ECC1FF-B4F6-4C32-81B8-1DAE182797F2}"/>
              </a:ext>
            </a:extLst>
          </p:cNvPr>
          <p:cNvSpPr txBox="1"/>
          <p:nvPr/>
        </p:nvSpPr>
        <p:spPr>
          <a:xfrm>
            <a:off x="1024985" y="2388774"/>
            <a:ext cx="916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001" b="1" dirty="0">
                <a:solidFill>
                  <a:srgbClr val="FF0000"/>
                </a:solidFill>
              </a:rPr>
              <a:t>120.21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24B22A-B8A9-42C8-B510-80560E470569}"/>
              </a:ext>
            </a:extLst>
          </p:cNvPr>
          <p:cNvSpPr txBox="1"/>
          <p:nvPr/>
        </p:nvSpPr>
        <p:spPr>
          <a:xfrm>
            <a:off x="3829627" y="2393576"/>
            <a:ext cx="916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001" b="1" dirty="0">
                <a:solidFill>
                  <a:srgbClr val="FF0000"/>
                </a:solidFill>
              </a:rPr>
              <a:t>236.18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3A90C3-B025-4DC8-8D0D-2D8FAAEF3242}"/>
              </a:ext>
            </a:extLst>
          </p:cNvPr>
          <p:cNvSpPr txBox="1"/>
          <p:nvPr/>
        </p:nvSpPr>
        <p:spPr>
          <a:xfrm>
            <a:off x="6800272" y="2361128"/>
            <a:ext cx="916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001" b="1" dirty="0">
                <a:solidFill>
                  <a:srgbClr val="FF0000"/>
                </a:solidFill>
              </a:rPr>
              <a:t>231.5</a:t>
            </a:r>
            <a:r>
              <a:rPr lang="en-US" b="1" dirty="0">
                <a:solidFill>
                  <a:srgbClr val="FF0000"/>
                </a:solidFill>
              </a:rPr>
              <a:t>9</a:t>
            </a:r>
            <a:r>
              <a:rPr lang="en-001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48338D-B81F-4887-96BE-81E3673CA2BD}"/>
              </a:ext>
            </a:extLst>
          </p:cNvPr>
          <p:cNvSpPr txBox="1"/>
          <p:nvPr/>
        </p:nvSpPr>
        <p:spPr>
          <a:xfrm>
            <a:off x="9628660" y="2417824"/>
            <a:ext cx="916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001" b="1" dirty="0">
                <a:solidFill>
                  <a:srgbClr val="FF0000"/>
                </a:solidFill>
              </a:rPr>
              <a:t>301.0</a:t>
            </a:r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001" b="1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42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9" grpId="0"/>
      <p:bldP spid="2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E81BD-E17E-4AA4-93C0-170CE502C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959249" cy="534381"/>
          </a:xfrm>
        </p:spPr>
        <p:txBody>
          <a:bodyPr>
            <a:normAutofit fontScale="90000"/>
          </a:bodyPr>
          <a:lstStyle/>
          <a:p>
            <a:r>
              <a:rPr lang="en-US" dirty="0"/>
              <a:t>Analysis 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66373-BAFA-419F-8373-68D260E7C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403" y="899507"/>
            <a:ext cx="11611766" cy="11946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 comparison between the “only passing” and “two shops2” scenarios is achieved according to change of the Number of pedestrians and </a:t>
            </a:r>
            <a:r>
              <a:rPr lang="en-US" dirty="0" err="1"/>
              <a:t>Nigiwai</a:t>
            </a:r>
            <a:r>
              <a:rPr lang="en-US" dirty="0"/>
              <a:t> score (per frame) with time.  </a:t>
            </a:r>
            <a:endParaRPr lang="en-001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2476E81-390B-4DBB-8BA5-CD627CD1CD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5705484"/>
              </p:ext>
            </p:extLst>
          </p:nvPr>
        </p:nvGraphicFramePr>
        <p:xfrm>
          <a:off x="4102333" y="1835989"/>
          <a:ext cx="7967663" cy="4872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4F65C74-B80E-4EA8-8927-47D658B965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2003" y="3204838"/>
                <a:ext cx="4086013" cy="32428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Ped1= number of pedestrians in the  passing scenario</a:t>
                </a:r>
              </a:p>
              <a:p>
                <a:pPr marL="0" indent="0">
                  <a:buNone/>
                </a:pPr>
                <a:r>
                  <a:rPr lang="en-US" sz="2400" dirty="0"/>
                  <a:t>Ped2= number of pedestrians in the  shop scenario</a:t>
                </a:r>
              </a:p>
              <a:p>
                <a:pPr marL="0" indent="0">
                  <a:buNone/>
                </a:pPr>
                <a:r>
                  <a:rPr lang="en-US" sz="2400" dirty="0"/>
                  <a:t>sumNig1=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nor/>
                          </m:rPr>
                          <a:rPr lang="en-US" sz="2400" dirty="0"/>
                          <m:t>Nig</m:t>
                        </m:r>
                        <m:r>
                          <m:rPr>
                            <m:nor/>
                          </m:rPr>
                          <a:rPr lang="en-US" sz="2400" dirty="0"/>
                          <m:t>/ </m:t>
                        </m:r>
                        <m:r>
                          <m:rPr>
                            <m:nor/>
                          </m:rPr>
                          <a:rPr lang="en-US" sz="2400" dirty="0"/>
                          <m:t>frame</m:t>
                        </m:r>
                      </m:e>
                    </m:nary>
                  </m:oMath>
                </a14:m>
                <a:r>
                  <a:rPr lang="en-US" sz="2400" dirty="0"/>
                  <a:t> for passing scenario</a:t>
                </a:r>
              </a:p>
              <a:p>
                <a:pPr marL="0" indent="0">
                  <a:buNone/>
                </a:pPr>
                <a:r>
                  <a:rPr lang="en-US" sz="2400" dirty="0"/>
                  <a:t>sumNig2=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nor/>
                          </m:rPr>
                          <a:rPr lang="en-US" sz="2400" dirty="0"/>
                          <m:t>Nig</m:t>
                        </m:r>
                        <m:r>
                          <m:rPr>
                            <m:nor/>
                          </m:rPr>
                          <a:rPr lang="en-US" sz="2400" dirty="0"/>
                          <m:t>/ </m:t>
                        </m:r>
                        <m:r>
                          <m:rPr>
                            <m:nor/>
                          </m:rPr>
                          <a:rPr lang="en-US" sz="2400" dirty="0"/>
                          <m:t>frame</m:t>
                        </m:r>
                      </m:e>
                    </m:nary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for shop scenario</a:t>
                </a:r>
                <a:endParaRPr lang="en-001" sz="2400" dirty="0"/>
              </a:p>
              <a:p>
                <a:pPr marL="0" indent="0">
                  <a:buNone/>
                </a:pPr>
                <a:endParaRPr lang="en-001" sz="2400" dirty="0"/>
              </a:p>
              <a:p>
                <a:pPr marL="0" indent="0">
                  <a:buNone/>
                </a:pPr>
                <a:endParaRPr lang="en-001" sz="24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4F65C74-B80E-4EA8-8927-47D658B96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03" y="3204838"/>
                <a:ext cx="4086013" cy="3242837"/>
              </a:xfrm>
              <a:prstGeom prst="rect">
                <a:avLst/>
              </a:prstGeom>
              <a:blipFill>
                <a:blip r:embed="rId3"/>
                <a:stretch>
                  <a:fillRect l="-2239" t="-2632" b="-13534"/>
                </a:stretch>
              </a:blipFill>
            </p:spPr>
            <p:txBody>
              <a:bodyPr/>
              <a:lstStyle/>
              <a:p>
                <a:r>
                  <a:rPr lang="en-001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308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E81BD-E17E-4AA4-93C0-170CE502C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959249" cy="534381"/>
          </a:xfrm>
        </p:spPr>
        <p:txBody>
          <a:bodyPr>
            <a:normAutofit fontScale="90000"/>
          </a:bodyPr>
          <a:lstStyle/>
          <a:p>
            <a:r>
              <a:rPr lang="en-US" dirty="0"/>
              <a:t>Analysis 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66373-BAFA-419F-8373-68D260E7C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403" y="899507"/>
            <a:ext cx="11611766" cy="119466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Although the </a:t>
            </a:r>
            <a:r>
              <a:rPr lang="en-US" b="1" u="sng" dirty="0"/>
              <a:t>rate</a:t>
            </a:r>
            <a:r>
              <a:rPr lang="en-US" dirty="0"/>
              <a:t> of pedestrian </a:t>
            </a:r>
            <a:r>
              <a:rPr lang="en-US" b="1" u="sng" dirty="0"/>
              <a:t>entering</a:t>
            </a:r>
            <a:r>
              <a:rPr lang="en-US" dirty="0"/>
              <a:t> is the same in the two scenarios, the density in the Shop scenario is higher.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Also, the </a:t>
            </a:r>
            <a:r>
              <a:rPr lang="en-US" dirty="0" err="1"/>
              <a:t>Nigiwai</a:t>
            </a:r>
            <a:r>
              <a:rPr lang="en-US" dirty="0"/>
              <a:t> score is higher in the Shop scenario </a:t>
            </a:r>
            <a:endParaRPr lang="en-001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2476E81-390B-4DBB-8BA5-CD627CD1CD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6553738"/>
              </p:ext>
            </p:extLst>
          </p:nvPr>
        </p:nvGraphicFramePr>
        <p:xfrm>
          <a:off x="4102333" y="1995793"/>
          <a:ext cx="7967663" cy="4872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4F65C74-B80E-4EA8-8927-47D658B96515}"/>
              </a:ext>
            </a:extLst>
          </p:cNvPr>
          <p:cNvSpPr txBox="1">
            <a:spLocks/>
          </p:cNvSpPr>
          <p:nvPr/>
        </p:nvSpPr>
        <p:spPr>
          <a:xfrm>
            <a:off x="122004" y="2715656"/>
            <a:ext cx="3754502" cy="3242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But we need also, to compare the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Nigiwai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score in case of similar density.</a:t>
            </a:r>
          </a:p>
          <a:p>
            <a:pPr marL="0" indent="0">
              <a:buNone/>
            </a:pPr>
            <a:endParaRPr lang="en-001" sz="2400" dirty="0"/>
          </a:p>
          <a:p>
            <a:pPr marL="0" indent="0">
              <a:buNone/>
            </a:pPr>
            <a:endParaRPr lang="en-001" sz="2400" dirty="0"/>
          </a:p>
          <a:p>
            <a:pPr marL="0" indent="0">
              <a:buNone/>
            </a:pPr>
            <a:endParaRPr lang="en-001" sz="2400" dirty="0"/>
          </a:p>
        </p:txBody>
      </p:sp>
    </p:spTree>
    <p:extLst>
      <p:ext uri="{BB962C8B-B14F-4D97-AF65-F5344CB8AC3E}">
        <p14:creationId xmlns:p14="http://schemas.microsoft.com/office/powerpoint/2010/main" val="2499209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5544-DFE0-44AB-8F50-0C0393379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and comparisons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6BFB8-8310-4AA2-9D5D-0F89D9042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22367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 the excel sheet, ‘</a:t>
            </a:r>
            <a:r>
              <a:rPr lang="en-US" sz="1800" dirty="0">
                <a:solidFill>
                  <a:srgbClr val="FF0000"/>
                </a:solidFill>
                <a:hlinkClick r:id="rId2" action="ppaction://hlinkfile"/>
              </a:rPr>
              <a:t>passing_Vs_twoshops2.xlsx</a:t>
            </a:r>
            <a:r>
              <a:rPr lang="en-US" dirty="0"/>
              <a:t>’, I made many comparisons between ‘Passing’ and ‘Two shops2’ scenarios.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 tried to increase the density (No of ped per frame) in case of Passing scenario by increasing the entering rate.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After many trials, </a:t>
            </a:r>
            <a:r>
              <a:rPr lang="en-US" sz="1800" dirty="0"/>
              <a:t>‘</a:t>
            </a:r>
            <a:r>
              <a:rPr lang="en-US" sz="1800" dirty="0">
                <a:solidFill>
                  <a:srgbClr val="FF0000"/>
                </a:solidFill>
              </a:rPr>
              <a:t>sheet 5th comp </a:t>
            </a:r>
            <a:r>
              <a:rPr lang="en-US" sz="1800" dirty="0"/>
              <a:t>’, </a:t>
            </a:r>
            <a:r>
              <a:rPr lang="en-US" dirty="0"/>
              <a:t>I found that by increasing the entering rate so the total 240 Ped in ‘Passing’ scenario vs 150 Ped in ‘Two shops2’ scenario, the density are similar.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However their </a:t>
            </a:r>
            <a:r>
              <a:rPr lang="en-US" dirty="0" err="1"/>
              <a:t>Nigiwai</a:t>
            </a:r>
            <a:r>
              <a:rPr lang="en-US" dirty="0"/>
              <a:t> also, become similar.</a:t>
            </a:r>
          </a:p>
          <a:p>
            <a:pPr marL="0" indent="0">
              <a:buNone/>
            </a:pP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8215999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6.7042"/>
  <p:tag name="ORIGINALWIDTH" val="3311.586"/>
  <p:tag name="LATEXADDIN" val="\documentclass{article}&#10;\usepackage{amsmath}&#10;\pagestyle{empty}&#10;\begin{document}&#10;&#10;\begin{equation} &#10;\tilde{d}_{i,j,t} = (\sum_{k=0}^{N} w_k d_{i,j,t-k}) / \sum_{k=0}^{N} w_k \quad (w_k = \dfrac{1}{2^k})&#10;\end{equation} &#10;&#10;&#10;&#10;&#10;\end{document}"/>
  <p:tag name="IGUANATEXSIZE" val="28"/>
  <p:tag name="IGUANATEXCURSOR" val="201"/>
  <p:tag name="TRANSPARENCY" val="True"/>
  <p:tag name="FILENAME" val=""/>
  <p:tag name="LATEXENGINEID" val="0"/>
  <p:tag name="TEMPFOLDER" val="c:\temp\"/>
  <p:tag name="LATEXFORMHEIGHT" val="312"/>
  <p:tag name="LATEXFORMWIDTH" val="952.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54.7057"/>
  <p:tag name="ORIGINALWIDTH" val="1609.299"/>
  <p:tag name="LATEXADDIN" val="\documentclass{article}&#10;\usepackage{amsmath}&#10;\pagestyle{empty}&#10;\begin{document}&#10;&#10;&#10;&#10;$S_i(t) = \sum_{j} \dfrac{\exp(-\Delta \tilde{d}_{i,j,t}/W_v)}{\tilde{d}_{i,j,t}^2}$&#10;&#10;&#10;&#10;\end{document}"/>
  <p:tag name="IGUANATEXSIZE" val="28"/>
  <p:tag name="IGUANATEXCURSOR" val="82"/>
  <p:tag name="TRANSPARENCY" val="True"/>
  <p:tag name="FILENAME" val=""/>
  <p:tag name="LATEXENGINEID" val="0"/>
  <p:tag name="TEMPFOLDER" val="c:\temp\"/>
  <p:tag name="LATEXFORMHEIGHT" val="312"/>
  <p:tag name="LATEXFORMWIDTH" val="952.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2.9809"/>
  <p:tag name="ORIGINALWIDTH" val="2089.239"/>
  <p:tag name="LATEXADDIN" val="\documentclass{article}&#10;\usepackage{amsmath}&#10;\pagestyle{empty}&#10;\begin{document}&#10;&#10;$&#10;\tilde{d}_{i,j,t} = \alpha d_{i,j,t} + (1-\alpha) \tilde{d}_{i,j,t-1}&#10;$&#10;$\alpha=0.7$&#10;&#10;&#10;\end{document}"/>
  <p:tag name="IGUANATEXSIZE" val="20"/>
  <p:tag name="IGUANATEXCURSOR" val="167"/>
  <p:tag name="TRANSPARENCY" val="True"/>
  <p:tag name="FILENAME" val=""/>
  <p:tag name="LATEXENGINEID" val="0"/>
  <p:tag name="TEMPFOLDER" val="c:\temp\"/>
  <p:tag name="LATEXFORMHEIGHT" val="312"/>
  <p:tag name="LATEXFORMWIDTH" val="920.2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38.9576"/>
  <p:tag name="ORIGINALWIDTH" val="1609.299"/>
  <p:tag name="LATEXADDIN" val="\documentclass{article}&#10;\usepackage{amsmath}&#10;\pagestyle{empty}&#10;\begin{document}&#10;&#10;$&#10;S_i(t) = \sum_{j} \dfrac{\exp(-\Delta \tilde{d}_{i,j,t}/W_v)}{(\tilde{d}_{i,j,t}+C)^2}&#10;$&#10;&#10;&#10;\end{document}"/>
  <p:tag name="IGUANATEXSIZE" val="20"/>
  <p:tag name="IGUANATEXCURSOR" val="16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54.7057"/>
  <p:tag name="ORIGINALWIDTH" val="1609.299"/>
  <p:tag name="LATEXADDIN" val="\documentclass{article}&#10;\usepackage{amsmath}&#10;\pagestyle{empty}&#10;\begin{document}&#10;&#10;&#10;&#10;$S_i(t) = \sum_{j} \dfrac{\exp(-\Delta \tilde{d}_{i,j,t}/W_v)}{\tilde{d}_{i,j,t}^2}$&#10;&#10;&#10;&#10;\end{document}"/>
  <p:tag name="IGUANATEXSIZE" val="28"/>
  <p:tag name="IGUANATEXCURSOR" val="82"/>
  <p:tag name="TRANSPARENCY" val="True"/>
  <p:tag name="FILENAME" val=""/>
  <p:tag name="LATEXENGINEID" val="0"/>
  <p:tag name="TEMPFOLDER" val="c:\temp\"/>
  <p:tag name="LATEXFORMHEIGHT" val="312"/>
  <p:tag name="LATEXFORMWIDTH" val="952.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2.9809"/>
  <p:tag name="ORIGINALWIDTH" val="2089.239"/>
  <p:tag name="LATEXADDIN" val="\documentclass{article}&#10;\usepackage{amsmath}&#10;\pagestyle{empty}&#10;\begin{document}&#10;&#10;$&#10;\tilde{d}_{i,j,t} = \alpha d_{i,j,t} + (1-\alpha) \tilde{d}_{i,j,t-1}&#10;$&#10;$\alpha=0.7$&#10;&#10;&#10;\end{document}"/>
  <p:tag name="IGUANATEXSIZE" val="20"/>
  <p:tag name="IGUANATEXCURSOR" val="167"/>
  <p:tag name="TRANSPARENCY" val="True"/>
  <p:tag name="FILENAME" val=""/>
  <p:tag name="LATEXENGINEID" val="0"/>
  <p:tag name="TEMPFOLDER" val="c:\temp\"/>
  <p:tag name="LATEXFORMHEIGHT" val="312"/>
  <p:tag name="LATEXFORMWIDTH" val="920.2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6.7042"/>
  <p:tag name="ORIGINALWIDTH" val="3311.586"/>
  <p:tag name="LATEXADDIN" val="\documentclass{article}&#10;\usepackage{amsmath}&#10;\pagestyle{empty}&#10;\begin{document}&#10;&#10;\begin{equation} &#10;\tilde{d}_{i,j,t} = (\sum_{k=0}^{N} w_k d_{i,j,t-k}) / \sum_{k=0}^{N} w_k \quad (w_k = \dfrac{1}{2^k})&#10;\end{equation} &#10;&#10;&#10;&#10;&#10;\end{document}"/>
  <p:tag name="IGUANATEXSIZE" val="28"/>
  <p:tag name="IGUANATEXCURSOR" val="201"/>
  <p:tag name="TRANSPARENCY" val="True"/>
  <p:tag name="FILENAME" val=""/>
  <p:tag name="LATEXENGINEID" val="0"/>
  <p:tag name="TEMPFOLDER" val="c:\temp\"/>
  <p:tag name="LATEXFORMHEIGHT" val="312"/>
  <p:tag name="LATEXFORMWIDTH" val="952.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826</Words>
  <Application>Microsoft Office PowerPoint</Application>
  <PresentationFormat>Widescreen</PresentationFormat>
  <Paragraphs>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Wingdings</vt:lpstr>
      <vt:lpstr>Office Theme</vt:lpstr>
      <vt:lpstr>Nigiwai</vt:lpstr>
      <vt:lpstr>About VADER</vt:lpstr>
      <vt:lpstr>Absolute vs signed relative velocity </vt:lpstr>
      <vt:lpstr>Absolute vs signed relative velocity </vt:lpstr>
      <vt:lpstr>Several scenarios</vt:lpstr>
      <vt:lpstr>Nigiwai score</vt:lpstr>
      <vt:lpstr>Analysis </vt:lpstr>
      <vt:lpstr>Analysis </vt:lpstr>
      <vt:lpstr>Analysis and comparisons</vt:lpstr>
      <vt:lpstr>Analysis and comparisons</vt:lpstr>
      <vt:lpstr>More scenario</vt:lpstr>
      <vt:lpstr>new formula for the moving average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EMSR-405</dc:creator>
  <cp:lastModifiedBy>EMSR-405</cp:lastModifiedBy>
  <cp:revision>32</cp:revision>
  <dcterms:created xsi:type="dcterms:W3CDTF">2020-06-03T19:20:26Z</dcterms:created>
  <dcterms:modified xsi:type="dcterms:W3CDTF">2020-06-08T14:09:03Z</dcterms:modified>
</cp:coreProperties>
</file>