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074" y="-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DB46-C386-7BC8-B342-BB2F45F21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10563-8134-3F0F-75BA-1C6CE59D7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E72A-0A0F-2D68-7981-A26720D70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0194-636F-4562-81DA-424B1BCF6F3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FF3C-AD5C-8318-3D21-EF557961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1334-3918-D645-A37A-5D0E46EF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0688-F7F4-4981-8883-F1F2DDFA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4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9C2E-84D0-832E-547D-AE9D876B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17EBC-9287-7E64-DED1-383276117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D9780-590F-E11E-2FE4-A5973EE5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0194-636F-4562-81DA-424B1BCF6F3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9B114-3686-0D4B-CAA0-9C2202B10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764D4-E7F6-B2F2-324E-850C4D0D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0688-F7F4-4981-8883-F1F2DDFA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9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DAE8C-F2BF-2842-38D9-3AA562E3F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5C6A0-D7FB-0190-BC3E-2A5F95C21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849B1-0045-F5B4-A308-5A72AE1F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0194-636F-4562-81DA-424B1BCF6F3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468C-131F-4902-5F71-5CBB35AC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7F5D-CFA4-5E77-B921-A8B52EBE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0688-F7F4-4981-8883-F1F2DDFA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1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8E97B-CF64-6947-18F1-ED5A3F102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F9CB-BA21-2314-2B27-BF2AE22B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12BB-67F0-F301-5B65-89287A3A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0194-636F-4562-81DA-424B1BCF6F3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ECF8A-332C-3C73-EB0C-550FBF73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16DD9-EC3E-B770-7AB4-E99F4689A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0688-F7F4-4981-8883-F1F2DDFA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1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FB6F-31ED-892D-242B-BE2A01956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4E75E-EDD0-B27F-FB53-980C1623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FAA98-A43A-1458-2254-10A2B348B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0194-636F-4562-81DA-424B1BCF6F3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0D41-C8DA-DCF4-F19A-401BC04A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9618A-7268-6238-31D9-3585765E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0688-F7F4-4981-8883-F1F2DDFA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5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60BD-FA08-1A71-0F01-06F17687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AE75A-C01D-257D-2EA0-08F662479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D16E2-D3FE-795F-31F9-C41151A6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D44D1-CC70-69C3-D22C-211FFFAA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0194-636F-4562-81DA-424B1BCF6F3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D15B7-CA01-BEC3-8117-754B7536C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DB3C6-D263-B62D-BF70-558BB06D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0688-F7F4-4981-8883-F1F2DDFA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3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AB2F-C5E1-11B3-CC45-956A620A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8AEDD-D5BE-1163-B219-E472A2CDE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2E840-DE9F-5422-E735-F03E6C4BC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0F6BC9-3417-4195-31FC-0B1D13552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F53BB-1B16-C312-FC24-5F016CD44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7C2E8-2609-5103-7E28-E14D4318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0194-636F-4562-81DA-424B1BCF6F3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FB558-3B64-29A8-437F-E6E6FE557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60A72-6FF5-F340-43C0-EB7C5E47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0688-F7F4-4981-8883-F1F2DDFA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EB772-9B56-A2DD-2998-6E01F02D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48D2E-E31A-83C0-0512-E67FAE55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0194-636F-4562-81DA-424B1BCF6F3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257A2-1A0F-09D4-0B80-01C4330E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CC34F-2F36-5F7E-729D-E9706B60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0688-F7F4-4981-8883-F1F2DDFA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21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EA2A1-4707-3BFA-4B68-EE1ED17E0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0194-636F-4562-81DA-424B1BCF6F3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5FD6E5-3FBC-BFA0-D0AD-48D6215E4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E9E10-1C7B-A27A-7FE6-167AB00D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0688-F7F4-4981-8883-F1F2DDFA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3BAC-9A8A-9B06-383C-23BF6C5BB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229B6-4737-6996-A7B1-2CF70D20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3F30E-D41F-B5FA-1E01-7F4CD1D97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4B5B0-7CC5-9FDE-9404-55959CA6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0194-636F-4562-81DA-424B1BCF6F3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D53D1-8218-6F9E-3D5A-0F3D8E05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1F0B0-96ED-0E98-141F-FAF57D57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0688-F7F4-4981-8883-F1F2DDFA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E8B9-6D70-EF80-E11B-B662552D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93B4B-A43F-8203-2386-231F9B78C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B5216-16B2-F679-A27A-6E85C854F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790B4-CCBF-159C-3671-4CF9276C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40194-636F-4562-81DA-424B1BCF6F3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56722-179D-749A-62BD-A28D1C74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30FC5-A3F7-CFAD-C3D7-5C5B5C03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0688-F7F4-4981-8883-F1F2DDFA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5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98A78-C71B-EA03-F201-3020DE19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FBC2E-139B-23EF-F95D-7617A1849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393F-F878-1448-0D4A-3A79EEF74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40194-636F-4562-81DA-424B1BCF6F31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2382-9355-AC25-6E0F-A066306428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8F85A-EAEC-3FA3-C32B-4F45CCCEC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640688-F7F4-4981-8883-F1F2DDFAA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6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F4FB-58CC-9AB6-B55B-D144B46E3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4552"/>
            <a:ext cx="9144000" cy="2387600"/>
          </a:xfrm>
          <a:noFill/>
        </p:spPr>
        <p:txBody>
          <a:bodyPr>
            <a:normAutofit/>
          </a:bodyPr>
          <a:lstStyle/>
          <a:p>
            <a:r>
              <a:rPr lang="de-DE" sz="9600" b="1" dirty="0">
                <a:ln>
                  <a:solidFill>
                    <a:schemeClr val="tx1"/>
                  </a:solidFill>
                </a:ln>
                <a:latin typeface="Arial Narrow" panose="020B0606020202030204" pitchFamily="34" charset="0"/>
              </a:rPr>
              <a:t>Edge   </a:t>
            </a:r>
            <a:r>
              <a:rPr lang="de-DE" sz="9600" b="1" dirty="0" err="1">
                <a:ln>
                  <a:solidFill>
                    <a:schemeClr val="tx1"/>
                  </a:solidFill>
                </a:ln>
                <a:latin typeface="Arial Narrow" panose="020B0606020202030204" pitchFamily="34" charset="0"/>
              </a:rPr>
              <a:t>eCS</a:t>
            </a:r>
            <a:endParaRPr lang="en-US" sz="9600" b="1" dirty="0">
              <a:ln>
                <a:solidFill>
                  <a:schemeClr val="tx1"/>
                </a:solidFill>
              </a:ln>
              <a:latin typeface="Arial Narrow" panose="020B06060202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A04DDD-038B-1717-E2A1-CB3243CF1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922" y="4037767"/>
            <a:ext cx="6388180" cy="2568112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89A4903-8A6A-C7F2-0299-49ADF2D85609}"/>
              </a:ext>
            </a:extLst>
          </p:cNvPr>
          <p:cNvGrpSpPr/>
          <p:nvPr/>
        </p:nvGrpSpPr>
        <p:grpSpPr>
          <a:xfrm>
            <a:off x="5777502" y="1988762"/>
            <a:ext cx="1126788" cy="1462837"/>
            <a:chOff x="5777502" y="1988762"/>
            <a:chExt cx="1126788" cy="1462837"/>
          </a:xfrm>
        </p:grpSpPr>
        <p:sp>
          <p:nvSpPr>
            <p:cNvPr id="10" name="Circle: Hollow 9">
              <a:extLst>
                <a:ext uri="{FF2B5EF4-FFF2-40B4-BE49-F238E27FC236}">
                  <a16:creationId xmlns:a16="http://schemas.microsoft.com/office/drawing/2014/main" id="{5F32C460-A895-439C-94DA-7F10FA8FDC6C}"/>
                </a:ext>
              </a:extLst>
            </p:cNvPr>
            <p:cNvSpPr/>
            <p:nvPr/>
          </p:nvSpPr>
          <p:spPr>
            <a:xfrm>
              <a:off x="6620637" y="1988762"/>
              <a:ext cx="283653" cy="290849"/>
            </a:xfrm>
            <a:prstGeom prst="donut">
              <a:avLst>
                <a:gd name="adj" fmla="val 2899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606EB8-D0FD-5CCA-1C0D-EE74B5604A11}"/>
                </a:ext>
              </a:extLst>
            </p:cNvPr>
            <p:cNvSpPr/>
            <p:nvPr/>
          </p:nvSpPr>
          <p:spPr>
            <a:xfrm rot="2278981">
              <a:off x="6588353" y="2175515"/>
              <a:ext cx="118259" cy="1869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72F0A487-1E13-505B-B06E-6C37C08A0EEB}"/>
                </a:ext>
              </a:extLst>
            </p:cNvPr>
            <p:cNvSpPr/>
            <p:nvPr/>
          </p:nvSpPr>
          <p:spPr>
            <a:xfrm>
              <a:off x="6106190" y="1988762"/>
              <a:ext cx="283653" cy="290849"/>
            </a:xfrm>
            <a:prstGeom prst="donut">
              <a:avLst>
                <a:gd name="adj" fmla="val 28994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060A96-EDC9-B1CC-8DCA-0B7874D0EE50}"/>
                </a:ext>
              </a:extLst>
            </p:cNvPr>
            <p:cNvSpPr/>
            <p:nvPr/>
          </p:nvSpPr>
          <p:spPr>
            <a:xfrm rot="2278981">
              <a:off x="6071075" y="2164042"/>
              <a:ext cx="118259" cy="20525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EDA72FA-C7AC-7080-711E-EDD275FBD96B}"/>
                </a:ext>
              </a:extLst>
            </p:cNvPr>
            <p:cNvGrpSpPr/>
            <p:nvPr/>
          </p:nvGrpSpPr>
          <p:grpSpPr>
            <a:xfrm rot="10800000">
              <a:off x="5777502" y="3053731"/>
              <a:ext cx="323965" cy="397358"/>
              <a:chOff x="6307753" y="2763698"/>
              <a:chExt cx="323965" cy="397358"/>
            </a:xfrm>
          </p:grpSpPr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DE995CF1-EEA8-5C94-4901-FD6868CF6A14}"/>
                  </a:ext>
                </a:extLst>
              </p:cNvPr>
              <p:cNvSpPr/>
              <p:nvPr/>
            </p:nvSpPr>
            <p:spPr>
              <a:xfrm>
                <a:off x="6348065" y="2763698"/>
                <a:ext cx="283653" cy="290849"/>
              </a:xfrm>
              <a:prstGeom prst="donut">
                <a:avLst>
                  <a:gd name="adj" fmla="val 28994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5F05690-1765-E061-8A44-A94EFDDD0A28}"/>
                  </a:ext>
                </a:extLst>
              </p:cNvPr>
              <p:cNvSpPr/>
              <p:nvPr/>
            </p:nvSpPr>
            <p:spPr>
              <a:xfrm rot="2278981">
                <a:off x="6307753" y="2948062"/>
                <a:ext cx="118259" cy="212994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414905-C255-5A17-0DA6-C84464E2202F}"/>
                </a:ext>
              </a:extLst>
            </p:cNvPr>
            <p:cNvGrpSpPr/>
            <p:nvPr/>
          </p:nvGrpSpPr>
          <p:grpSpPr>
            <a:xfrm rot="10531803">
              <a:off x="6311014" y="3049643"/>
              <a:ext cx="323112" cy="401956"/>
              <a:chOff x="6308606" y="2763698"/>
              <a:chExt cx="323112" cy="401956"/>
            </a:xfrm>
          </p:grpSpPr>
          <p:sp>
            <p:nvSpPr>
              <p:cNvPr id="18" name="Circle: Hollow 17">
                <a:extLst>
                  <a:ext uri="{FF2B5EF4-FFF2-40B4-BE49-F238E27FC236}">
                    <a16:creationId xmlns:a16="http://schemas.microsoft.com/office/drawing/2014/main" id="{7444C396-EB3B-1536-7FCA-7A099C05790F}"/>
                  </a:ext>
                </a:extLst>
              </p:cNvPr>
              <p:cNvSpPr/>
              <p:nvPr/>
            </p:nvSpPr>
            <p:spPr>
              <a:xfrm>
                <a:off x="6348065" y="2763698"/>
                <a:ext cx="283653" cy="290849"/>
              </a:xfrm>
              <a:prstGeom prst="donut">
                <a:avLst>
                  <a:gd name="adj" fmla="val 28994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F6B7C51-D05A-CD49-DE93-7070AB3784F4}"/>
                  </a:ext>
                </a:extLst>
              </p:cNvPr>
              <p:cNvSpPr/>
              <p:nvPr/>
            </p:nvSpPr>
            <p:spPr>
              <a:xfrm rot="2278981">
                <a:off x="6308606" y="2947726"/>
                <a:ext cx="118259" cy="217928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5E87EB-B212-1B00-273A-78570D4313F8}"/>
                </a:ext>
              </a:extLst>
            </p:cNvPr>
            <p:cNvSpPr/>
            <p:nvPr/>
          </p:nvSpPr>
          <p:spPr>
            <a:xfrm>
              <a:off x="6543508" y="2308352"/>
              <a:ext cx="132904" cy="78251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9D6B5D-8231-6ED1-DC48-1EB25A43930E}"/>
                </a:ext>
              </a:extLst>
            </p:cNvPr>
            <p:cNvSpPr/>
            <p:nvPr/>
          </p:nvSpPr>
          <p:spPr>
            <a:xfrm>
              <a:off x="6019344" y="2308352"/>
              <a:ext cx="132904" cy="80082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0FCFFAA-AB37-81BE-F8B9-2035F1B08C1D}"/>
                </a:ext>
              </a:extLst>
            </p:cNvPr>
            <p:cNvSpPr/>
            <p:nvPr/>
          </p:nvSpPr>
          <p:spPr>
            <a:xfrm rot="5400000">
              <a:off x="6288736" y="2407901"/>
              <a:ext cx="131926" cy="42081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5A8AFB-625F-AC32-5354-8DD389FF729A}"/>
                </a:ext>
              </a:extLst>
            </p:cNvPr>
            <p:cNvSpPr/>
            <p:nvPr/>
          </p:nvSpPr>
          <p:spPr>
            <a:xfrm rot="5400000">
              <a:off x="6276496" y="2630805"/>
              <a:ext cx="131926" cy="4452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58C2D34-F0A8-8E25-9288-00D9C5165716}"/>
              </a:ext>
            </a:extLst>
          </p:cNvPr>
          <p:cNvGrpSpPr/>
          <p:nvPr/>
        </p:nvGrpSpPr>
        <p:grpSpPr>
          <a:xfrm>
            <a:off x="3195823" y="1280227"/>
            <a:ext cx="5447970" cy="2148773"/>
            <a:chOff x="3195823" y="1280227"/>
            <a:chExt cx="5447970" cy="2148773"/>
          </a:xfrm>
        </p:grpSpPr>
        <p:sp>
          <p:nvSpPr>
            <p:cNvPr id="6" name="Half Frame 5">
              <a:extLst>
                <a:ext uri="{FF2B5EF4-FFF2-40B4-BE49-F238E27FC236}">
                  <a16:creationId xmlns:a16="http://schemas.microsoft.com/office/drawing/2014/main" id="{56B525CF-72B1-E579-9D60-89001087231B}"/>
                </a:ext>
              </a:extLst>
            </p:cNvPr>
            <p:cNvSpPr/>
            <p:nvPr/>
          </p:nvSpPr>
          <p:spPr>
            <a:xfrm>
              <a:off x="3195823" y="1365942"/>
              <a:ext cx="2221992" cy="2063058"/>
            </a:xfrm>
            <a:prstGeom prst="halfFrame">
              <a:avLst>
                <a:gd name="adj1" fmla="val 9190"/>
                <a:gd name="adj2" fmla="val 910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Frame 28">
              <a:extLst>
                <a:ext uri="{FF2B5EF4-FFF2-40B4-BE49-F238E27FC236}">
                  <a16:creationId xmlns:a16="http://schemas.microsoft.com/office/drawing/2014/main" id="{CB402043-685B-D764-14C5-5348C3B96847}"/>
                </a:ext>
              </a:extLst>
            </p:cNvPr>
            <p:cNvSpPr/>
            <p:nvPr/>
          </p:nvSpPr>
          <p:spPr>
            <a:xfrm>
              <a:off x="6024466" y="1365942"/>
              <a:ext cx="746673" cy="523384"/>
            </a:xfrm>
            <a:prstGeom prst="frame">
              <a:avLst>
                <a:gd name="adj1" fmla="val 2392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550C2881-8E21-0671-A6C0-B99F2BA99320}"/>
                </a:ext>
              </a:extLst>
            </p:cNvPr>
            <p:cNvSpPr/>
            <p:nvPr/>
          </p:nvSpPr>
          <p:spPr>
            <a:xfrm>
              <a:off x="6647482" y="1365944"/>
              <a:ext cx="746673" cy="523384"/>
            </a:xfrm>
            <a:prstGeom prst="frame">
              <a:avLst>
                <a:gd name="adj1" fmla="val 2392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Frame 30">
              <a:extLst>
                <a:ext uri="{FF2B5EF4-FFF2-40B4-BE49-F238E27FC236}">
                  <a16:creationId xmlns:a16="http://schemas.microsoft.com/office/drawing/2014/main" id="{85D82C77-7CBE-507B-151F-BC38E151AC29}"/>
                </a:ext>
              </a:extLst>
            </p:cNvPr>
            <p:cNvSpPr/>
            <p:nvPr/>
          </p:nvSpPr>
          <p:spPr>
            <a:xfrm>
              <a:off x="7274104" y="1365943"/>
              <a:ext cx="746673" cy="523385"/>
            </a:xfrm>
            <a:prstGeom prst="frame">
              <a:avLst>
                <a:gd name="adj1" fmla="val 2392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" name="Frame 31">
              <a:extLst>
                <a:ext uri="{FF2B5EF4-FFF2-40B4-BE49-F238E27FC236}">
                  <a16:creationId xmlns:a16="http://schemas.microsoft.com/office/drawing/2014/main" id="{6C838EB9-D9C6-CE1C-964D-A85399A7361F}"/>
                </a:ext>
              </a:extLst>
            </p:cNvPr>
            <p:cNvSpPr/>
            <p:nvPr/>
          </p:nvSpPr>
          <p:spPr>
            <a:xfrm>
              <a:off x="7897120" y="1365942"/>
              <a:ext cx="746673" cy="523385"/>
            </a:xfrm>
            <a:prstGeom prst="frame">
              <a:avLst>
                <a:gd name="adj1" fmla="val 23922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Diagonal Stripe 32">
              <a:extLst>
                <a:ext uri="{FF2B5EF4-FFF2-40B4-BE49-F238E27FC236}">
                  <a16:creationId xmlns:a16="http://schemas.microsoft.com/office/drawing/2014/main" id="{02DB4CF8-A39D-48C2-0202-2618DE7EF0E6}"/>
                </a:ext>
              </a:extLst>
            </p:cNvPr>
            <p:cNvSpPr/>
            <p:nvPr/>
          </p:nvSpPr>
          <p:spPr>
            <a:xfrm rot="13513460">
              <a:off x="3846437" y="1282063"/>
              <a:ext cx="984669" cy="980997"/>
            </a:xfrm>
            <a:prstGeom prst="diagStripe">
              <a:avLst>
                <a:gd name="adj" fmla="val 70690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500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Narrow</vt:lpstr>
      <vt:lpstr>Office Theme</vt:lpstr>
      <vt:lpstr>Edge   eCS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Edge   eCS</dc:title>
  <dc:creator>Muhammad Shahzad</dc:creator>
  <cp:lastModifiedBy>mshahzad@cit-ec.uni-bielefeld.de</cp:lastModifiedBy>
  <cp:revision>1</cp:revision>
  <dcterms:created xsi:type="dcterms:W3CDTF">2024-05-17T10:16:07Z</dcterms:created>
  <dcterms:modified xsi:type="dcterms:W3CDTF">2024-05-17T12:19:36Z</dcterms:modified>
</cp:coreProperties>
</file>