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git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slide for first commit after pulling the project from </a:t>
            </a:r>
            <a:r>
              <a:rPr lang="en-US" dirty="0" err="1" smtClean="0"/>
              <a:t>git</a:t>
            </a:r>
            <a:r>
              <a:rPr lang="en-US" smtClean="0"/>
              <a:t> master.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Testing git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git </dc:title>
  <dc:creator>Shahzad</dc:creator>
  <cp:lastModifiedBy>mshahzad</cp:lastModifiedBy>
  <cp:revision>2</cp:revision>
  <dcterms:created xsi:type="dcterms:W3CDTF">2006-08-16T00:00:00Z</dcterms:created>
  <dcterms:modified xsi:type="dcterms:W3CDTF">2014-03-10T17:03:08Z</dcterms:modified>
</cp:coreProperties>
</file>