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293" r:id="rId14"/>
    <p:sldId id="300" r:id="rId15"/>
    <p:sldId id="287" r:id="rId16"/>
    <p:sldId id="289" r:id="rId17"/>
    <p:sldId id="290" r:id="rId18"/>
    <p:sldId id="281" r:id="rId19"/>
    <p:sldId id="294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77633" autoAdjust="0"/>
  </p:normalViewPr>
  <p:slideViewPr>
    <p:cSldViewPr>
      <p:cViewPr varScale="1">
        <p:scale>
          <a:sx n="46" d="100"/>
          <a:sy n="46" d="100"/>
        </p:scale>
        <p:origin x="-10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ג'/שבט/תשע"ב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r>
              <a:rPr lang="en-US" dirty="0" smtClean="0"/>
              <a:t>Test and debugging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92542"/>
              </p:ext>
            </p:extLst>
          </p:nvPr>
        </p:nvGraphicFramePr>
        <p:xfrm>
          <a:off x="457200" y="1481138"/>
          <a:ext cx="8229600" cy="360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 - April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Final Presentation</a:t>
                      </a:r>
                      <a:r>
                        <a:rPr lang="en-US" baseline="0" dirty="0" smtClean="0"/>
                        <a:t> – Part 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 </a:t>
                      </a:r>
                      <a:r>
                        <a:rPr lang="en-US" dirty="0" smtClean="0"/>
                        <a:t>– 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 Period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lab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- September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+ </a:t>
                      </a:r>
                      <a:r>
                        <a:rPr lang="en-US" baseline="0" dirty="0" smtClean="0"/>
                        <a:t>Documentation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October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1000</TotalTime>
  <Words>1009</Words>
  <Application>Microsoft Office PowerPoint</Application>
  <PresentationFormat>On-screen Show (4:3)</PresentationFormat>
  <Paragraphs>314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212</cp:revision>
  <dcterms:created xsi:type="dcterms:W3CDTF">2006-08-16T00:00:00Z</dcterms:created>
  <dcterms:modified xsi:type="dcterms:W3CDTF">2012-01-27T17:17:49Z</dcterms:modified>
</cp:coreProperties>
</file>