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7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456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00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74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2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40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79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743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14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674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4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0EAF-80B1-4E77-A627-5EF826068E68}" type="datetimeFigureOut">
              <a:rPr lang="he-IL" smtClean="0"/>
              <a:t>ט"ז/אייר/תשע"ב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AC7D-F0D1-4CA6-9D6F-AE63FF39BB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220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88640"/>
            <a:ext cx="64087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Col/Row fraction calculation- </a:t>
            </a:r>
            <a:r>
              <a:rPr lang="en-US" dirty="0" err="1" smtClean="0"/>
              <a:t>std_logic_vector</a:t>
            </a:r>
            <a:r>
              <a:rPr lang="en-US" dirty="0" smtClean="0"/>
              <a:t> illustration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412775"/>
            <a:ext cx="7848872" cy="12163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09228" y="1412776"/>
            <a:ext cx="0" cy="121633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9552" y="1196752"/>
            <a:ext cx="784887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7924" y="825496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36 Bits</a:t>
            </a:r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130407" y="1412776"/>
            <a:ext cx="9545" cy="121633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6136" y="1412776"/>
            <a:ext cx="0" cy="121633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96136" y="2852936"/>
            <a:ext cx="2592288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8264" y="2889538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0-13</a:t>
            </a:r>
            <a:endParaRPr lang="he-IL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39952" y="2852936"/>
            <a:ext cx="1656184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7984" y="2900244"/>
            <a:ext cx="936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14-20</a:t>
            </a:r>
            <a:endParaRPr lang="he-IL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93948" y="2852936"/>
            <a:ext cx="2246004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11760" y="2910950"/>
            <a:ext cx="936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21-30</a:t>
            </a:r>
            <a:endParaRPr lang="he-IL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8847" y="2863642"/>
            <a:ext cx="1385101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552" y="2910950"/>
            <a:ext cx="936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30-35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5796136" y="14127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Fraction- irrelevant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4130407" y="1414500"/>
            <a:ext cx="15217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Fraction- relevant 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1893948" y="1428782"/>
            <a:ext cx="1944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Integer coordinate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524745" y="1428782"/>
            <a:ext cx="136920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3 signed bits + 2 multiply bits + 1 signed bit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745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r="10649"/>
          <a:stretch/>
        </p:blipFill>
        <p:spPr bwMode="auto">
          <a:xfrm>
            <a:off x="48369" y="188640"/>
            <a:ext cx="5819775" cy="1306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r="10859"/>
          <a:stretch/>
        </p:blipFill>
        <p:spPr bwMode="auto">
          <a:xfrm>
            <a:off x="107504" y="1494835"/>
            <a:ext cx="5760640" cy="3140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292080" y="3356992"/>
            <a:ext cx="144016" cy="79208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412357" y="3065190"/>
            <a:ext cx="864096" cy="553998"/>
          </a:xfrm>
          <a:prstGeom prst="rect">
            <a:avLst/>
          </a:prstGeom>
          <a:solidFill>
            <a:srgbClr val="00B0F0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bg1"/>
                </a:solidFill>
              </a:rPr>
              <a:t>Output indexes in matrix form </a:t>
            </a:r>
            <a:endParaRPr lang="he-IL" sz="10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52120" y="620688"/>
            <a:ext cx="216024" cy="792088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716016" y="188640"/>
            <a:ext cx="936104" cy="553998"/>
          </a:xfrm>
          <a:prstGeom prst="rect">
            <a:avLst/>
          </a:prstGeom>
          <a:solidFill>
            <a:srgbClr val="7030A0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bg1"/>
                </a:solidFill>
              </a:rPr>
              <a:t>Output indexes in SDRAM form </a:t>
            </a:r>
            <a:endParaRPr lang="he-IL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5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Mizrahi</dc:creator>
  <cp:lastModifiedBy>Ran Mizrahi</cp:lastModifiedBy>
  <cp:revision>4</cp:revision>
  <dcterms:created xsi:type="dcterms:W3CDTF">2012-05-08T10:47:11Z</dcterms:created>
  <dcterms:modified xsi:type="dcterms:W3CDTF">2012-05-08T12:40:47Z</dcterms:modified>
</cp:coreProperties>
</file>