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8" r:id="rId1"/>
    <p:sldMasterId id="2147483852" r:id="rId2"/>
  </p:sldMasterIdLst>
  <p:notesMasterIdLst>
    <p:notesMasterId r:id="rId10"/>
  </p:notesMasterIdLst>
  <p:sldIdLst>
    <p:sldId id="258" r:id="rId3"/>
    <p:sldId id="257" r:id="rId4"/>
    <p:sldId id="261" r:id="rId5"/>
    <p:sldId id="259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30" autoAdjust="0"/>
    <p:restoredTop sz="94660"/>
  </p:normalViewPr>
  <p:slideViewPr>
    <p:cSldViewPr>
      <p:cViewPr varScale="1">
        <p:scale>
          <a:sx n="73" d="100"/>
          <a:sy n="73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B0C1905-2991-4C69-999F-BF31B941997B}" type="datetimeFigureOut">
              <a:rPr lang="he-IL" smtClean="0"/>
              <a:t>ל'/סיון/תשע"ג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34B14F-7F2B-4F4D-9740-B5057BBEA3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79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971600" y="1268760"/>
            <a:ext cx="7406640" cy="147218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larendon Condensed" pitchFamily="18" charset="0"/>
                <a:ea typeface="+mj-ea"/>
                <a:cs typeface="+mj-cs"/>
              </a:rPr>
              <a:t>Digital Image Manipulation Project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larendon Condensed" pitchFamily="18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40944"/>
            <a:ext cx="3630086" cy="20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92" y="4831992"/>
            <a:ext cx="41862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cs typeface="Guttman Vilna" pitchFamily="2" charset="-79"/>
              </a:rPr>
              <a:t>Presented by: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Uri </a:t>
            </a:r>
            <a:r>
              <a:rPr lang="en-US" dirty="0" err="1" smtClean="0">
                <a:cs typeface="Guttman Vilna" pitchFamily="2" charset="-79"/>
              </a:rPr>
              <a:t>Tsipin</a:t>
            </a:r>
            <a:r>
              <a:rPr lang="en-US" dirty="0" smtClean="0">
                <a:cs typeface="Guttman Vilna" pitchFamily="2" charset="-79"/>
              </a:rPr>
              <a:t>, Ran</a:t>
            </a:r>
            <a:r>
              <a:rPr lang="en-US" dirty="0">
                <a:cs typeface="Guttman Vilna" pitchFamily="2" charset="-79"/>
              </a:rPr>
              <a:t> </a:t>
            </a:r>
            <a:r>
              <a:rPr lang="en-US" dirty="0" smtClean="0">
                <a:cs typeface="Guttman Vilna" pitchFamily="2" charset="-79"/>
              </a:rPr>
              <a:t>Mizrahi</a:t>
            </a:r>
            <a:endParaRPr lang="he-IL" dirty="0" smtClean="0">
              <a:cs typeface="Guttman Vilna" pitchFamily="2" charset="-79"/>
            </a:endParaRPr>
          </a:p>
          <a:p>
            <a:pPr algn="l"/>
            <a:endParaRPr lang="he-IL" dirty="0" smtClean="0">
              <a:latin typeface="Guttman Vilna" pitchFamily="2" charset="-79"/>
              <a:cs typeface="Guttman Vilna" pitchFamily="2" charset="-79"/>
            </a:endParaRPr>
          </a:p>
          <a:p>
            <a:pPr algn="l"/>
            <a:r>
              <a:rPr lang="en-US" dirty="0" err="1" smtClean="0">
                <a:cs typeface="Guttman Vilna" pitchFamily="2" charset="-79"/>
              </a:rPr>
              <a:t>Suprevisor</a:t>
            </a:r>
            <a:r>
              <a:rPr lang="en-US" dirty="0" smtClean="0">
                <a:cs typeface="Guttman Vilna" pitchFamily="2" charset="-79"/>
              </a:rPr>
              <a:t>: 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Moshe </a:t>
            </a:r>
            <a:r>
              <a:rPr lang="en-US" dirty="0" err="1" smtClean="0">
                <a:cs typeface="Guttman Vilna" pitchFamily="2" charset="-79"/>
              </a:rPr>
              <a:t>Porian</a:t>
            </a:r>
            <a:endParaRPr lang="he-IL" dirty="0">
              <a:latin typeface="Guttman Vilna" pitchFamily="2" charset="-79"/>
              <a:cs typeface="Guttman Vilna" pitchFamily="2" charset="-79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8893" y1="58291" x2="58893" y2="58291"/>
                        <a14:foregroundMark x1="52569" y1="8543" x2="52569" y2="8543"/>
                        <a14:foregroundMark x1="7115" y1="76884" x2="7115" y2="76884"/>
                        <a14:foregroundMark x1="18577" y1="82412" x2="18577" y2="82412"/>
                        <a14:foregroundMark x1="28063" y1="88945" x2="28063" y2="88945"/>
                        <a14:foregroundMark x1="39526" y1="88945" x2="39526" y2="88945"/>
                        <a14:foregroundMark x1="53755" y1="89447" x2="53755" y2="89447"/>
                        <a14:foregroundMark x1="69170" y1="87437" x2="69170" y2="87437"/>
                        <a14:foregroundMark x1="69170" y1="75879" x2="69170" y2="75879"/>
                        <a14:foregroundMark x1="75494" y1="87437" x2="75494" y2="87437"/>
                        <a14:foregroundMark x1="89723" y1="87940" x2="89723" y2="87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4999"/>
            <a:ext cx="1388009" cy="10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1566"/>
            <a:ext cx="16891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512" y="3717032"/>
            <a:ext cx="8229600" cy="698853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en-US" dirty="0" smtClean="0"/>
              <a:t>Project’s Goals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6856" y="4581128"/>
            <a:ext cx="8229600" cy="2160240"/>
          </a:xfrm>
        </p:spPr>
        <p:txBody>
          <a:bodyPr>
            <a:normAutofit lnSpcReduction="10000"/>
          </a:bodyPr>
          <a:lstStyle/>
          <a:p>
            <a:pPr marL="109728" indent="0" algn="l" rtl="0">
              <a:buNone/>
            </a:pPr>
            <a:r>
              <a:rPr lang="en-US" b="1" dirty="0" smtClean="0"/>
              <a:t>Implement the following algorithms using FPGA:</a:t>
            </a:r>
          </a:p>
          <a:p>
            <a:pPr algn="l" rtl="0"/>
            <a:r>
              <a:rPr lang="en-US" b="1" dirty="0" smtClean="0"/>
              <a:t>Full panoramic rotation: 0 to 360 degrees</a:t>
            </a:r>
          </a:p>
          <a:p>
            <a:pPr algn="l" rtl="0"/>
            <a:r>
              <a:rPr lang="en-US" b="1" dirty="0" smtClean="0"/>
              <a:t>Support of Zoom function</a:t>
            </a:r>
          </a:p>
          <a:p>
            <a:pPr algn="l" rtl="0"/>
            <a:r>
              <a:rPr lang="en-US" b="1" dirty="0" smtClean="0"/>
              <a:t>Support of Crop-Image function</a:t>
            </a:r>
          </a:p>
          <a:p>
            <a:pPr algn="l" rtl="0"/>
            <a:r>
              <a:rPr lang="en-US" b="1" dirty="0" smtClean="0"/>
              <a:t>Minimum </a:t>
            </a:r>
            <a:r>
              <a:rPr lang="en-US" b="1" dirty="0"/>
              <a:t>i</a:t>
            </a:r>
            <a:r>
              <a:rPr lang="en-US" b="1" dirty="0" smtClean="0"/>
              <a:t>mage distortion</a:t>
            </a:r>
            <a:endParaRPr lang="he-IL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95536" y="116632"/>
            <a:ext cx="8229600" cy="79203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The Problem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05880" y="9807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 rtl="0">
              <a:buNone/>
            </a:pPr>
            <a:r>
              <a:rPr lang="en-US" sz="2400" dirty="0"/>
              <a:t>Image Processing algorithms such as:</a:t>
            </a:r>
          </a:p>
          <a:p>
            <a:pPr algn="just" rtl="0"/>
            <a:r>
              <a:rPr lang="en-US" sz="2400" dirty="0"/>
              <a:t>Image Rotation</a:t>
            </a:r>
          </a:p>
          <a:p>
            <a:pPr algn="just" rtl="0"/>
            <a:r>
              <a:rPr lang="en-US" sz="2400" dirty="0"/>
              <a:t>Zoom</a:t>
            </a:r>
          </a:p>
          <a:p>
            <a:pPr algn="just" rtl="0"/>
            <a:r>
              <a:rPr lang="en-US" sz="2400" dirty="0"/>
              <a:t>Crop Image</a:t>
            </a:r>
          </a:p>
          <a:p>
            <a:pPr marL="109728" indent="0" algn="just" rtl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which implemented by software are:</a:t>
            </a:r>
          </a:p>
          <a:p>
            <a:pPr algn="just" rtl="0"/>
            <a:r>
              <a:rPr lang="en-US" sz="2400" dirty="0"/>
              <a:t>Slow </a:t>
            </a:r>
          </a:p>
          <a:p>
            <a:pPr algn="just" rtl="0"/>
            <a:r>
              <a:rPr lang="en-US" sz="2400" dirty="0"/>
              <a:t>Heavy power consumers</a:t>
            </a:r>
          </a:p>
          <a:p>
            <a:pPr algn="just" rtl="0"/>
            <a:r>
              <a:rPr lang="en-US" sz="2400" dirty="0"/>
              <a:t>Large space consumers</a:t>
            </a:r>
          </a:p>
          <a:p>
            <a:pPr marL="109728" indent="0" algn="l" rtl="0">
              <a:buFont typeface="Georgia" pitchFamily="18" charset="0"/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11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020272" y="4365104"/>
            <a:ext cx="2160240" cy="2529029"/>
            <a:chOff x="642910" y="857232"/>
            <a:chExt cx="2714644" cy="3931017"/>
          </a:xfrm>
        </p:grpSpPr>
        <p:pic>
          <p:nvPicPr>
            <p:cNvPr id="19" name="Picture 18" descr="Lena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0" y="2071678"/>
              <a:ext cx="2322506" cy="232250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428728" y="2428868"/>
              <a:ext cx="142876" cy="1428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sz="1200" b="1">
                <a:solidFill>
                  <a:prstClr val="white"/>
                </a:solidFill>
              </a:endParaRPr>
            </a:p>
          </p:txBody>
        </p:sp>
        <p:cxnSp>
          <p:nvCxnSpPr>
            <p:cNvPr id="21" name="Curved Connector 20"/>
            <p:cNvCxnSpPr>
              <a:endCxn id="20" idx="0"/>
            </p:cNvCxnSpPr>
            <p:nvPr/>
          </p:nvCxnSpPr>
          <p:spPr>
            <a:xfrm rot="5400000">
              <a:off x="1357290" y="1357298"/>
              <a:ext cx="1214446" cy="928694"/>
            </a:xfrm>
            <a:prstGeom prst="curvedConnector3">
              <a:avLst>
                <a:gd name="adj1" fmla="val 10667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1603" y="857232"/>
              <a:ext cx="1785951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(</a:t>
              </a:r>
              <a:r>
                <a:rPr lang="en-US" sz="1200" b="1" dirty="0" err="1">
                  <a:solidFill>
                    <a:prstClr val="black"/>
                  </a:solidFill>
                </a:rPr>
                <a:t>x_start,y_start</a:t>
              </a:r>
              <a:r>
                <a:rPr lang="en-US" sz="1200" b="1" dirty="0">
                  <a:solidFill>
                    <a:prstClr val="black"/>
                  </a:solidFill>
                </a:rPr>
                <a:t>)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5786" y="4357693"/>
              <a:ext cx="1643074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Input image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0" b="69438"/>
          <a:stretch/>
        </p:blipFill>
        <p:spPr bwMode="auto">
          <a:xfrm>
            <a:off x="5228220" y="3996071"/>
            <a:ext cx="2440124" cy="94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49586" y="5517232"/>
            <a:ext cx="1108545" cy="1152128"/>
            <a:chOff x="8071967" y="1844824"/>
            <a:chExt cx="1108545" cy="115212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071967" y="1844824"/>
              <a:ext cx="0" cy="1152128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71967" y="1844824"/>
              <a:ext cx="1108545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2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796452" cy="490066"/>
          </a:xfrm>
        </p:spPr>
        <p:txBody>
          <a:bodyPr>
            <a:normAutofit fontScale="90000"/>
          </a:bodyPr>
          <a:lstStyle/>
          <a:p>
            <a:pPr marL="0" indent="0" algn="r" rtl="0">
              <a:buNone/>
            </a:pPr>
            <a:r>
              <a:rPr lang="en-US" dirty="0" smtClean="0"/>
              <a:t>Main System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808536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477254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624648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331784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9" name="Picture 8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04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0" name="Elbow Connector 9"/>
          <p:cNvCxnSpPr>
            <a:endCxn id="7" idx="1"/>
          </p:cNvCxnSpPr>
          <p:nvPr/>
        </p:nvCxnSpPr>
        <p:spPr>
          <a:xfrm flipV="1">
            <a:off x="1035368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9640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7496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5" idx="2"/>
            <a:endCxn id="12" idx="0"/>
          </p:cNvCxnSpPr>
          <p:nvPr/>
        </p:nvCxnSpPr>
        <p:spPr>
          <a:xfrm rot="16200000" flipH="1">
            <a:off x="2138406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00346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5320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9" idx="1"/>
          </p:cNvCxnSpPr>
          <p:nvPr/>
        </p:nvCxnSpPr>
        <p:spPr>
          <a:xfrm flipH="1">
            <a:off x="269304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14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5351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49517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40787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2598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" name="Elbow Connector 133"/>
          <p:cNvCxnSpPr>
            <a:stCxn id="38" idx="0"/>
            <a:endCxn id="43" idx="3"/>
          </p:cNvCxnSpPr>
          <p:nvPr/>
        </p:nvCxnSpPr>
        <p:spPr>
          <a:xfrm rot="16200000" flipV="1">
            <a:off x="5863212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7"/>
          <p:cNvSpPr txBox="1"/>
          <p:nvPr/>
        </p:nvSpPr>
        <p:spPr>
          <a:xfrm>
            <a:off x="328232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" name="Elbow Connector 22"/>
          <p:cNvCxnSpPr>
            <a:stCxn id="37" idx="3"/>
            <a:endCxn id="25" idx="1"/>
          </p:cNvCxnSpPr>
          <p:nvPr/>
        </p:nvCxnSpPr>
        <p:spPr>
          <a:xfrm flipH="1">
            <a:off x="8518780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4" name="Group 181"/>
          <p:cNvGrpSpPr/>
          <p:nvPr/>
        </p:nvGrpSpPr>
        <p:grpSpPr>
          <a:xfrm>
            <a:off x="8342440" y="5499803"/>
            <a:ext cx="766064" cy="1086372"/>
            <a:chOff x="8143900" y="5000636"/>
            <a:chExt cx="928694" cy="1232854"/>
          </a:xfrm>
        </p:grpSpPr>
        <p:pic>
          <p:nvPicPr>
            <p:cNvPr id="25" name="Picture 24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6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7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28" y="5715016"/>
            <a:ext cx="944550" cy="7291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680" y="548332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9" name="Elbow Connector 28"/>
          <p:cNvCxnSpPr>
            <a:stCxn id="8" idx="1"/>
            <a:endCxn id="27" idx="3"/>
          </p:cNvCxnSpPr>
          <p:nvPr/>
        </p:nvCxnSpPr>
        <p:spPr>
          <a:xfrm rot="10800000">
            <a:off x="1766278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133"/>
          <p:cNvCxnSpPr>
            <a:stCxn id="39" idx="0"/>
          </p:cNvCxnSpPr>
          <p:nvPr/>
        </p:nvCxnSpPr>
        <p:spPr>
          <a:xfrm rot="10800000">
            <a:off x="5077378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41"/>
          <p:cNvCxnSpPr>
            <a:stCxn id="17" idx="2"/>
          </p:cNvCxnSpPr>
          <p:nvPr/>
        </p:nvCxnSpPr>
        <p:spPr>
          <a:xfrm rot="16200000" flipH="1">
            <a:off x="3456092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20" idx="0"/>
          </p:cNvCxnSpPr>
          <p:nvPr/>
        </p:nvCxnSpPr>
        <p:spPr>
          <a:xfrm rot="5400000" flipH="1" flipV="1">
            <a:off x="3056874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>
            <a:stCxn id="14" idx="0"/>
          </p:cNvCxnSpPr>
          <p:nvPr/>
        </p:nvCxnSpPr>
        <p:spPr>
          <a:xfrm flipV="1">
            <a:off x="3736462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5" idx="2"/>
          </p:cNvCxnSpPr>
          <p:nvPr/>
        </p:nvCxnSpPr>
        <p:spPr>
          <a:xfrm rot="5400000">
            <a:off x="5555731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96886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38848" y="3464566"/>
            <a:ext cx="2914420" cy="1341359"/>
            <a:chOff x="5146802" y="5047929"/>
            <a:chExt cx="2914420" cy="1341359"/>
          </a:xfrm>
        </p:grpSpPr>
        <p:sp>
          <p:nvSpPr>
            <p:cNvPr id="37" name="Rounded Rectangle 36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14499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477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25726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9314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44" name="Elbow Connector 133"/>
          <p:cNvCxnSpPr>
            <a:stCxn id="49" idx="0"/>
          </p:cNvCxnSpPr>
          <p:nvPr/>
        </p:nvCxnSpPr>
        <p:spPr>
          <a:xfrm rot="10800000">
            <a:off x="4512120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33"/>
          <p:cNvCxnSpPr>
            <a:stCxn id="48" idx="1"/>
          </p:cNvCxnSpPr>
          <p:nvPr/>
        </p:nvCxnSpPr>
        <p:spPr>
          <a:xfrm rot="10800000">
            <a:off x="4824538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838593" y="5329440"/>
            <a:ext cx="3002339" cy="1329925"/>
            <a:chOff x="4874089" y="5329440"/>
            <a:chExt cx="3002339" cy="1329925"/>
          </a:xfrm>
        </p:grpSpPr>
        <p:sp>
          <p:nvSpPr>
            <p:cNvPr id="47" name="Rounded Rectangle 46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899" y="0"/>
            <a:ext cx="8209961" cy="1143000"/>
          </a:xfrm>
          <a:noFill/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 smtClean="0"/>
              <a:t>Image Manipulation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63" y="980728"/>
            <a:ext cx="8495753" cy="4523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Parameter registers- </a:t>
            </a:r>
            <a:r>
              <a:rPr lang="en-US" sz="1800" dirty="0" smtClean="0"/>
              <a:t>holds </a:t>
            </a:r>
            <a:r>
              <a:rPr lang="en-US" sz="1800" dirty="0"/>
              <a:t>user </a:t>
            </a:r>
            <a:r>
              <a:rPr lang="en-US" sz="1800" dirty="0" smtClean="0"/>
              <a:t>parameters </a:t>
            </a:r>
            <a:r>
              <a:rPr lang="en-US" sz="1800" dirty="0"/>
              <a:t>(</a:t>
            </a:r>
            <a:r>
              <a:rPr lang="en-US" sz="1800" dirty="0" err="1" smtClean="0"/>
              <a:t>angle,zoom,crop</a:t>
            </a:r>
            <a:r>
              <a:rPr lang="en-US" sz="1800" dirty="0" smtClean="0"/>
              <a:t>)</a:t>
            </a:r>
          </a:p>
          <a:p>
            <a:pPr algn="l" rtl="0"/>
            <a:r>
              <a:rPr lang="en-US" sz="1800" dirty="0" smtClean="0"/>
              <a:t>Address </a:t>
            </a:r>
            <a:r>
              <a:rPr lang="en-US" sz="1800" dirty="0"/>
              <a:t>Calculator – Calculates "matrix address" of 4 pixels that are required for </a:t>
            </a:r>
            <a:r>
              <a:rPr lang="en-US" sz="1800" dirty="0" smtClean="0"/>
              <a:t>the bilinear-interpolation and converts the </a:t>
            </a:r>
            <a:r>
              <a:rPr lang="en-US" sz="1800" dirty="0"/>
              <a:t>"matrix </a:t>
            </a:r>
            <a:r>
              <a:rPr lang="en-US" sz="1800" dirty="0" smtClean="0"/>
              <a:t>address</a:t>
            </a:r>
            <a:r>
              <a:rPr lang="en-US" sz="1800" dirty="0"/>
              <a:t>" into a 1D SDRAM </a:t>
            </a:r>
            <a:r>
              <a:rPr lang="en-US" sz="1800" dirty="0" smtClean="0"/>
              <a:t>address</a:t>
            </a:r>
          </a:p>
          <a:p>
            <a:pPr algn="l" rtl="0"/>
            <a:r>
              <a:rPr lang="en-US" sz="1800" dirty="0" smtClean="0"/>
              <a:t>Bilinear </a:t>
            </a:r>
            <a:r>
              <a:rPr lang="en-US" sz="1800" dirty="0"/>
              <a:t>Interpolator – Calculates a mean average between 4 </a:t>
            </a:r>
            <a:r>
              <a:rPr lang="en-US" sz="1800" dirty="0" smtClean="0"/>
              <a:t>pixels</a:t>
            </a:r>
          </a:p>
          <a:p>
            <a:pPr algn="l" rtl="0"/>
            <a:r>
              <a:rPr lang="en-US" sz="1800" dirty="0" smtClean="0"/>
              <a:t>Image Manipulation Manger – Controller for the block</a:t>
            </a:r>
          </a:p>
          <a:p>
            <a:pPr algn="l" rtl="0"/>
            <a:r>
              <a:rPr lang="en-US" sz="1800" dirty="0" smtClean="0"/>
              <a:t>Internal RAM- 1 KB</a:t>
            </a:r>
          </a:p>
          <a:p>
            <a:pPr algn="l" rtl="0"/>
            <a:r>
              <a:rPr lang="en-US" sz="1800" dirty="0" smtClean="0"/>
              <a:t>WBM/WBS- top block interfaces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8388" y="3749610"/>
            <a:ext cx="4250036" cy="2919750"/>
          </a:xfrm>
          <a:prstGeom prst="rect">
            <a:avLst/>
          </a:prstGeom>
          <a:solidFill>
            <a:srgbClr val="4F81BD">
              <a:alpha val="1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747054" y="619482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96165" y="3319365"/>
            <a:ext cx="1523997" cy="500066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Manipulation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78688" y="4076759"/>
            <a:ext cx="1087665" cy="58477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Calculator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20409" y="4041708"/>
            <a:ext cx="1372877" cy="27699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Registers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37632" y="3625279"/>
            <a:ext cx="928694" cy="307777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WBS</a:t>
            </a:r>
            <a:endParaRPr kumimoji="0" lang="he-IL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217" y="5228887"/>
            <a:ext cx="2153948" cy="830997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ImgMan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Manger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313048" y="6309320"/>
            <a:ext cx="427304" cy="21431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72889" y="5957439"/>
            <a:ext cx="728084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48808" y="5957439"/>
            <a:ext cx="763351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8" name="Elbow Connector 77"/>
          <p:cNvCxnSpPr>
            <a:stCxn id="86" idx="1"/>
            <a:endCxn id="75" idx="2"/>
          </p:cNvCxnSpPr>
          <p:nvPr/>
        </p:nvCxnSpPr>
        <p:spPr>
          <a:xfrm rot="10800000">
            <a:off x="4303715" y="4644556"/>
            <a:ext cx="969175" cy="14436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354757" y="4602301"/>
            <a:ext cx="1026337" cy="33855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Biliniar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80" name="Elbow Connector 79"/>
          <p:cNvCxnSpPr/>
          <p:nvPr/>
        </p:nvCxnSpPr>
        <p:spPr>
          <a:xfrm rot="16200000" flipV="1">
            <a:off x="5530148" y="4746876"/>
            <a:ext cx="567353" cy="3966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Elbow Connector 80"/>
          <p:cNvCxnSpPr>
            <a:endCxn id="79" idx="1"/>
          </p:cNvCxnSpPr>
          <p:nvPr/>
        </p:nvCxnSpPr>
        <p:spPr>
          <a:xfrm rot="5400000" flipH="1" flipV="1">
            <a:off x="6000338" y="4896085"/>
            <a:ext cx="478926" cy="229912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Elbow Connector 81"/>
          <p:cNvCxnSpPr>
            <a:stCxn id="79" idx="3"/>
            <a:endCxn id="85" idx="3"/>
          </p:cNvCxnSpPr>
          <p:nvPr/>
        </p:nvCxnSpPr>
        <p:spPr>
          <a:xfrm>
            <a:off x="7381094" y="4771578"/>
            <a:ext cx="359258" cy="1644899"/>
          </a:xfrm>
          <a:prstGeom prst="bentConnector3">
            <a:avLst>
              <a:gd name="adj1" fmla="val 163631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Elbow Connector 82"/>
          <p:cNvCxnSpPr>
            <a:stCxn id="87" idx="2"/>
            <a:endCxn id="89" idx="2"/>
          </p:cNvCxnSpPr>
          <p:nvPr/>
        </p:nvCxnSpPr>
        <p:spPr>
          <a:xfrm rot="5400000">
            <a:off x="5433054" y="5151285"/>
            <a:ext cx="129667" cy="2265194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74"/>
          <p:cNvSpPr txBox="1"/>
          <p:nvPr/>
        </p:nvSpPr>
        <p:spPr>
          <a:xfrm rot="16200000">
            <a:off x="3685478" y="449066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6860" y="4724831"/>
            <a:ext cx="428627" cy="338554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0" name="Shape 194"/>
          <p:cNvCxnSpPr>
            <a:stCxn id="93" idx="3"/>
            <a:endCxn id="73" idx="1"/>
          </p:cNvCxnSpPr>
          <p:nvPr/>
        </p:nvCxnSpPr>
        <p:spPr>
          <a:xfrm>
            <a:off x="6066326" y="3779168"/>
            <a:ext cx="2270534" cy="1114940"/>
          </a:xfrm>
          <a:prstGeom prst="bentConnector3">
            <a:avLst>
              <a:gd name="adj1" fmla="val 61466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71" name="Shape 194"/>
          <p:cNvCxnSpPr>
            <a:stCxn id="93" idx="3"/>
            <a:endCxn id="92" idx="1"/>
          </p:cNvCxnSpPr>
          <p:nvPr/>
        </p:nvCxnSpPr>
        <p:spPr>
          <a:xfrm>
            <a:off x="6066326" y="3779168"/>
            <a:ext cx="1654083" cy="4010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287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gui_sn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3129" cy="482453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3568" y="143559"/>
            <a:ext cx="8209961" cy="1143000"/>
          </a:xfrm>
          <a:noFill/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Graphical User Interface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58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240" y="160337"/>
            <a:ext cx="6512511" cy="1143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Test results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31386"/>
              </p:ext>
            </p:extLst>
          </p:nvPr>
        </p:nvGraphicFramePr>
        <p:xfrm>
          <a:off x="6292402" y="1700808"/>
          <a:ext cx="2032000" cy="165100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333[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zoomx1.5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0353"/>
            <a:ext cx="2460104" cy="184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G_20130604_214325.jp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IMG_20130604_214325.jp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32" y="4140353"/>
            <a:ext cx="2471740" cy="185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113084"/>
            <a:ext cx="2508097" cy="18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0399"/>
              </p:ext>
            </p:extLst>
          </p:nvPr>
        </p:nvGraphicFramePr>
        <p:xfrm>
          <a:off x="548507" y="1700808"/>
          <a:ext cx="2010146" cy="1656185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10146"/>
              </a:tblGrid>
              <a:tr h="44449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90[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 </a:t>
                      </a:r>
                      <a:endParaRPr lang="he-IL" b="0" dirty="0"/>
                    </a:p>
                  </a:txBody>
                  <a:tcPr/>
                </a:tc>
              </a:tr>
              <a:tr h="44449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Zoom x1</a:t>
                      </a:r>
                      <a:endParaRPr lang="he-IL" dirty="0"/>
                    </a:p>
                  </a:txBody>
                  <a:tcPr/>
                </a:tc>
              </a:tr>
              <a:tr h="76720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[200,200]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5709"/>
              </p:ext>
            </p:extLst>
          </p:nvPr>
        </p:nvGraphicFramePr>
        <p:xfrm>
          <a:off x="3449783" y="1700808"/>
          <a:ext cx="2016224" cy="165100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180[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zoom x2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138</TotalTime>
  <Words>346</Words>
  <Application>Microsoft Office PowerPoint</Application>
  <PresentationFormat>On-screen Show (4:3)</PresentationFormat>
  <Paragraphs>97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Slipstream</vt:lpstr>
      <vt:lpstr>1_Slipstream</vt:lpstr>
      <vt:lpstr>PowerPoint Presentation</vt:lpstr>
      <vt:lpstr>Project’s Goals</vt:lpstr>
      <vt:lpstr>PowerPoint Presentation</vt:lpstr>
      <vt:lpstr>Main System</vt:lpstr>
      <vt:lpstr>Image Manipulation Block </vt:lpstr>
      <vt:lpstr>Graphical User Interface</vt:lpstr>
      <vt:lpstr>Test results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13</cp:revision>
  <dcterms:created xsi:type="dcterms:W3CDTF">2013-06-06T17:59:14Z</dcterms:created>
  <dcterms:modified xsi:type="dcterms:W3CDTF">2013-06-08T12:15:38Z</dcterms:modified>
</cp:coreProperties>
</file>